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4"/>
  </p:sldMasterIdLst>
  <p:notesMasterIdLst>
    <p:notesMasterId r:id="rId89"/>
  </p:notesMasterIdLst>
  <p:sldIdLst>
    <p:sldId id="257" r:id="rId5"/>
    <p:sldId id="333" r:id="rId6"/>
    <p:sldId id="304" r:id="rId7"/>
    <p:sldId id="562" r:id="rId8"/>
    <p:sldId id="563" r:id="rId9"/>
    <p:sldId id="459" r:id="rId10"/>
    <p:sldId id="523" r:id="rId11"/>
    <p:sldId id="564" r:id="rId12"/>
    <p:sldId id="565" r:id="rId13"/>
    <p:sldId id="566" r:id="rId14"/>
    <p:sldId id="567" r:id="rId15"/>
    <p:sldId id="568" r:id="rId16"/>
    <p:sldId id="569" r:id="rId17"/>
    <p:sldId id="571" r:id="rId18"/>
    <p:sldId id="570" r:id="rId19"/>
    <p:sldId id="572" r:id="rId20"/>
    <p:sldId id="575" r:id="rId21"/>
    <p:sldId id="574" r:id="rId22"/>
    <p:sldId id="573" r:id="rId23"/>
    <p:sldId id="576" r:id="rId24"/>
    <p:sldId id="577" r:id="rId25"/>
    <p:sldId id="578" r:id="rId26"/>
    <p:sldId id="582" r:id="rId27"/>
    <p:sldId id="579" r:id="rId28"/>
    <p:sldId id="580" r:id="rId29"/>
    <p:sldId id="581" r:id="rId30"/>
    <p:sldId id="583" r:id="rId31"/>
    <p:sldId id="584" r:id="rId32"/>
    <p:sldId id="585" r:id="rId33"/>
    <p:sldId id="589" r:id="rId34"/>
    <p:sldId id="586" r:id="rId35"/>
    <p:sldId id="587" r:id="rId36"/>
    <p:sldId id="591" r:id="rId37"/>
    <p:sldId id="590" r:id="rId38"/>
    <p:sldId id="588" r:id="rId39"/>
    <p:sldId id="592" r:id="rId40"/>
    <p:sldId id="593" r:id="rId41"/>
    <p:sldId id="594" r:id="rId42"/>
    <p:sldId id="595" r:id="rId43"/>
    <p:sldId id="596" r:id="rId44"/>
    <p:sldId id="597" r:id="rId45"/>
    <p:sldId id="598" r:id="rId46"/>
    <p:sldId id="599" r:id="rId47"/>
    <p:sldId id="601" r:id="rId48"/>
    <p:sldId id="600" r:id="rId49"/>
    <p:sldId id="605" r:id="rId50"/>
    <p:sldId id="602" r:id="rId51"/>
    <p:sldId id="603" r:id="rId52"/>
    <p:sldId id="606" r:id="rId53"/>
    <p:sldId id="604" r:id="rId54"/>
    <p:sldId id="607" r:id="rId55"/>
    <p:sldId id="608" r:id="rId56"/>
    <p:sldId id="642" r:id="rId57"/>
    <p:sldId id="611" r:id="rId58"/>
    <p:sldId id="612" r:id="rId59"/>
    <p:sldId id="613" r:id="rId60"/>
    <p:sldId id="614" r:id="rId61"/>
    <p:sldId id="615" r:id="rId62"/>
    <p:sldId id="643" r:id="rId63"/>
    <p:sldId id="617" r:id="rId64"/>
    <p:sldId id="618" r:id="rId65"/>
    <p:sldId id="619" r:id="rId66"/>
    <p:sldId id="621" r:id="rId67"/>
    <p:sldId id="620" r:id="rId68"/>
    <p:sldId id="622" r:id="rId69"/>
    <p:sldId id="623" r:id="rId70"/>
    <p:sldId id="641" r:id="rId71"/>
    <p:sldId id="624" r:id="rId72"/>
    <p:sldId id="626" r:id="rId73"/>
    <p:sldId id="625" r:id="rId74"/>
    <p:sldId id="627" r:id="rId75"/>
    <p:sldId id="628" r:id="rId76"/>
    <p:sldId id="629" r:id="rId77"/>
    <p:sldId id="630" r:id="rId78"/>
    <p:sldId id="631" r:id="rId79"/>
    <p:sldId id="632" r:id="rId80"/>
    <p:sldId id="633" r:id="rId81"/>
    <p:sldId id="634" r:id="rId82"/>
    <p:sldId id="635" r:id="rId83"/>
    <p:sldId id="636" r:id="rId84"/>
    <p:sldId id="637" r:id="rId85"/>
    <p:sldId id="638" r:id="rId86"/>
    <p:sldId id="639" r:id="rId87"/>
    <p:sldId id="640" r:id="rId88"/>
  </p:sldIdLst>
  <p:sldSz cx="12192000" cy="6858000"/>
  <p:notesSz cx="6858000" cy="9144000"/>
  <p:defaultTex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BF5CB4-26A9-47CB-9058-FDD3193D76E8}" v="6" dt="2021-07-19T13:22:26.2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00" autoAdjust="0"/>
    <p:restoredTop sz="93522" autoAdjust="0"/>
  </p:normalViewPr>
  <p:slideViewPr>
    <p:cSldViewPr snapToGrid="0" snapToObjects="1">
      <p:cViewPr varScale="1">
        <p:scale>
          <a:sx n="59" d="100"/>
          <a:sy n="59" d="100"/>
        </p:scale>
        <p:origin x="756" y="5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slide" Target="slides/slide80.xml"/><Relationship Id="rId89"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presProps" Target="presProps.xml"/><Relationship Id="rId95" Type="http://schemas.microsoft.com/office/2015/10/relationships/revisionInfo" Target="revisionInfo.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4753BA8F-C033-45E4-99D7-8C9F5A196AA9}"/>
    <pc:docChg chg="undo redo custSel delSld modSld">
      <pc:chgData name="Wyman, Hilary" userId="f3bca22b-3a42-4d89-8a24-ce254d13f28a" providerId="ADAL" clId="{4753BA8F-C033-45E4-99D7-8C9F5A196AA9}" dt="2021-06-23T13:43:32.047" v="8400" actId="255"/>
      <pc:docMkLst>
        <pc:docMk/>
      </pc:docMkLst>
      <pc:sldChg chg="delSp modSp mod">
        <pc:chgData name="Wyman, Hilary" userId="f3bca22b-3a42-4d89-8a24-ce254d13f28a" providerId="ADAL" clId="{4753BA8F-C033-45E4-99D7-8C9F5A196AA9}" dt="2021-06-09T08:30:18.405" v="11" actId="1076"/>
        <pc:sldMkLst>
          <pc:docMk/>
          <pc:sldMk cId="1589661922" sldId="257"/>
        </pc:sldMkLst>
        <pc:spChg chg="mod">
          <ac:chgData name="Wyman, Hilary" userId="f3bca22b-3a42-4d89-8a24-ce254d13f28a" providerId="ADAL" clId="{4753BA8F-C033-45E4-99D7-8C9F5A196AA9}" dt="2021-06-09T08:30:18.405" v="11" actId="1076"/>
          <ac:spMkLst>
            <pc:docMk/>
            <pc:sldMk cId="1589661922" sldId="257"/>
            <ac:spMk id="3" creationId="{3ED5C803-5E01-E242-8FF1-96353FBD6B7F}"/>
          </ac:spMkLst>
        </pc:spChg>
        <pc:spChg chg="del">
          <ac:chgData name="Wyman, Hilary" userId="f3bca22b-3a42-4d89-8a24-ce254d13f28a" providerId="ADAL" clId="{4753BA8F-C033-45E4-99D7-8C9F5A196AA9}" dt="2021-06-09T08:29:59.202" v="8" actId="478"/>
          <ac:spMkLst>
            <pc:docMk/>
            <pc:sldMk cId="1589661922" sldId="257"/>
            <ac:spMk id="6" creationId="{00000000-0000-0000-0000-000000000000}"/>
          </ac:spMkLst>
        </pc:spChg>
        <pc:spChg chg="del">
          <ac:chgData name="Wyman, Hilary" userId="f3bca22b-3a42-4d89-8a24-ce254d13f28a" providerId="ADAL" clId="{4753BA8F-C033-45E4-99D7-8C9F5A196AA9}" dt="2021-06-09T08:29:51.234" v="7" actId="478"/>
          <ac:spMkLst>
            <pc:docMk/>
            <pc:sldMk cId="1589661922" sldId="257"/>
            <ac:spMk id="7" creationId="{00000000-0000-0000-0000-000000000000}"/>
          </ac:spMkLst>
        </pc:spChg>
        <pc:spChg chg="del">
          <ac:chgData name="Wyman, Hilary" userId="f3bca22b-3a42-4d89-8a24-ce254d13f28a" providerId="ADAL" clId="{4753BA8F-C033-45E4-99D7-8C9F5A196AA9}" dt="2021-06-09T08:30:05.234" v="9" actId="478"/>
          <ac:spMkLst>
            <pc:docMk/>
            <pc:sldMk cId="1589661922" sldId="257"/>
            <ac:spMk id="8" creationId="{00000000-0000-0000-0000-000000000000}"/>
          </ac:spMkLst>
        </pc:spChg>
      </pc:sldChg>
      <pc:sldChg chg="addSp delSp modSp mod">
        <pc:chgData name="Wyman, Hilary" userId="f3bca22b-3a42-4d89-8a24-ce254d13f28a" providerId="ADAL" clId="{4753BA8F-C033-45E4-99D7-8C9F5A196AA9}" dt="2021-06-09T08:32:31.890" v="42" actId="6549"/>
        <pc:sldMkLst>
          <pc:docMk/>
          <pc:sldMk cId="1527613269" sldId="304"/>
        </pc:sldMkLst>
        <pc:spChg chg="mod">
          <ac:chgData name="Wyman, Hilary" userId="f3bca22b-3a42-4d89-8a24-ce254d13f28a" providerId="ADAL" clId="{4753BA8F-C033-45E4-99D7-8C9F5A196AA9}" dt="2021-06-09T08:32:31.890" v="42" actId="6549"/>
          <ac:spMkLst>
            <pc:docMk/>
            <pc:sldMk cId="1527613269" sldId="304"/>
            <ac:spMk id="2" creationId="{DBAA343D-5DD0-437E-982F-01D667EE0E39}"/>
          </ac:spMkLst>
        </pc:spChg>
        <pc:spChg chg="add mod">
          <ac:chgData name="Wyman, Hilary" userId="f3bca22b-3a42-4d89-8a24-ce254d13f28a" providerId="ADAL" clId="{4753BA8F-C033-45E4-99D7-8C9F5A196AA9}" dt="2021-06-09T08:31:30.420" v="21"/>
          <ac:spMkLst>
            <pc:docMk/>
            <pc:sldMk cId="1527613269" sldId="304"/>
            <ac:spMk id="7" creationId="{872A9715-79BC-4A7C-8269-BFDC4DE19C3C}"/>
          </ac:spMkLst>
        </pc:spChg>
        <pc:spChg chg="mod">
          <ac:chgData name="Wyman, Hilary" userId="f3bca22b-3a42-4d89-8a24-ce254d13f28a" providerId="ADAL" clId="{4753BA8F-C033-45E4-99D7-8C9F5A196AA9}" dt="2021-06-09T08:31:42.764" v="23" actId="122"/>
          <ac:spMkLst>
            <pc:docMk/>
            <pc:sldMk cId="1527613269" sldId="304"/>
            <ac:spMk id="9" creationId="{00000000-0000-0000-0000-000000000000}"/>
          </ac:spMkLst>
        </pc:spChg>
        <pc:spChg chg="del mod">
          <ac:chgData name="Wyman, Hilary" userId="f3bca22b-3a42-4d89-8a24-ce254d13f28a" providerId="ADAL" clId="{4753BA8F-C033-45E4-99D7-8C9F5A196AA9}" dt="2021-06-09T08:31:28.562" v="20" actId="478"/>
          <ac:spMkLst>
            <pc:docMk/>
            <pc:sldMk cId="1527613269" sldId="304"/>
            <ac:spMk id="13" creationId="{4B956F21-224A-4A9C-A6E7-2C689B5DA3C7}"/>
          </ac:spMkLst>
        </pc:spChg>
      </pc:sldChg>
      <pc:sldChg chg="addSp delSp modSp mod">
        <pc:chgData name="Wyman, Hilary" userId="f3bca22b-3a42-4d89-8a24-ce254d13f28a" providerId="ADAL" clId="{4753BA8F-C033-45E4-99D7-8C9F5A196AA9}" dt="2021-06-09T08:31:22.327" v="18"/>
        <pc:sldMkLst>
          <pc:docMk/>
          <pc:sldMk cId="227215146" sldId="333"/>
        </pc:sldMkLst>
        <pc:spChg chg="mod">
          <ac:chgData name="Wyman, Hilary" userId="f3bca22b-3a42-4d89-8a24-ce254d13f28a" providerId="ADAL" clId="{4753BA8F-C033-45E4-99D7-8C9F5A196AA9}" dt="2021-06-09T08:30:55.077" v="16" actId="1076"/>
          <ac:spMkLst>
            <pc:docMk/>
            <pc:sldMk cId="227215146" sldId="333"/>
            <ac:spMk id="2" creationId="{00000000-0000-0000-0000-000000000000}"/>
          </ac:spMkLst>
        </pc:spChg>
        <pc:spChg chg="add mod">
          <ac:chgData name="Wyman, Hilary" userId="f3bca22b-3a42-4d89-8a24-ce254d13f28a" providerId="ADAL" clId="{4753BA8F-C033-45E4-99D7-8C9F5A196AA9}" dt="2021-06-09T08:31:22.327" v="18"/>
          <ac:spMkLst>
            <pc:docMk/>
            <pc:sldMk cId="227215146" sldId="333"/>
            <ac:spMk id="6" creationId="{1A533746-78D8-4FA9-B512-99F876A77334}"/>
          </ac:spMkLst>
        </pc:spChg>
        <pc:spChg chg="del">
          <ac:chgData name="Wyman, Hilary" userId="f3bca22b-3a42-4d89-8a24-ce254d13f28a" providerId="ADAL" clId="{4753BA8F-C033-45E4-99D7-8C9F5A196AA9}" dt="2021-06-09T08:31:20.937" v="17" actId="478"/>
          <ac:spMkLst>
            <pc:docMk/>
            <pc:sldMk cId="227215146" sldId="333"/>
            <ac:spMk id="7" creationId="{73CDF609-36E1-42BD-9355-41E4FDB8E593}"/>
          </ac:spMkLst>
        </pc:spChg>
        <pc:spChg chg="mod">
          <ac:chgData name="Wyman, Hilary" userId="f3bca22b-3a42-4d89-8a24-ce254d13f28a" providerId="ADAL" clId="{4753BA8F-C033-45E4-99D7-8C9F5A196AA9}" dt="2021-06-09T08:30:45.452" v="15" actId="122"/>
          <ac:spMkLst>
            <pc:docMk/>
            <pc:sldMk cId="227215146" sldId="333"/>
            <ac:spMk id="8" creationId="{3CA6A309-B1F7-415A-8FF8-ED364B8CF982}"/>
          </ac:spMkLst>
        </pc:spChg>
      </pc:sldChg>
      <pc:sldChg chg="modSp mod">
        <pc:chgData name="Wyman, Hilary" userId="f3bca22b-3a42-4d89-8a24-ce254d13f28a" providerId="ADAL" clId="{4753BA8F-C033-45E4-99D7-8C9F5A196AA9}" dt="2021-06-11T09:51:21.106" v="4961" actId="14100"/>
        <pc:sldMkLst>
          <pc:docMk/>
          <pc:sldMk cId="2895022190" sldId="459"/>
        </pc:sldMkLst>
        <pc:spChg chg="mod">
          <ac:chgData name="Wyman, Hilary" userId="f3bca22b-3a42-4d89-8a24-ce254d13f28a" providerId="ADAL" clId="{4753BA8F-C033-45E4-99D7-8C9F5A196AA9}" dt="2021-06-11T09:51:16.480" v="4960" actId="14100"/>
          <ac:spMkLst>
            <pc:docMk/>
            <pc:sldMk cId="2895022190" sldId="459"/>
            <ac:spMk id="2" creationId="{E4B6498C-7FB5-42FB-9CCD-F7A6D5A05563}"/>
          </ac:spMkLst>
        </pc:spChg>
        <pc:spChg chg="mod">
          <ac:chgData name="Wyman, Hilary" userId="f3bca22b-3a42-4d89-8a24-ce254d13f28a" providerId="ADAL" clId="{4753BA8F-C033-45E4-99D7-8C9F5A196AA9}" dt="2021-06-09T08:48:12.480" v="247" actId="14100"/>
          <ac:spMkLst>
            <pc:docMk/>
            <pc:sldMk cId="2895022190" sldId="459"/>
            <ac:spMk id="3" creationId="{4D47B88E-194E-40CB-B8FC-ECE8FCA2C01C}"/>
          </ac:spMkLst>
        </pc:spChg>
        <pc:spChg chg="mod">
          <ac:chgData name="Wyman, Hilary" userId="f3bca22b-3a42-4d89-8a24-ce254d13f28a" providerId="ADAL" clId="{4753BA8F-C033-45E4-99D7-8C9F5A196AA9}" dt="2021-06-11T09:51:21.106" v="4961" actId="14100"/>
          <ac:spMkLst>
            <pc:docMk/>
            <pc:sldMk cId="2895022190" sldId="459"/>
            <ac:spMk id="6" creationId="{00000000-0000-0000-0000-000000000000}"/>
          </ac:spMkLst>
        </pc:spChg>
      </pc:sldChg>
      <pc:sldChg chg="modSp mod">
        <pc:chgData name="Wyman, Hilary" userId="f3bca22b-3a42-4d89-8a24-ce254d13f28a" providerId="ADAL" clId="{4753BA8F-C033-45E4-99D7-8C9F5A196AA9}" dt="2021-06-11T09:51:31.042" v="4963" actId="14100"/>
        <pc:sldMkLst>
          <pc:docMk/>
          <pc:sldMk cId="990763420" sldId="523"/>
        </pc:sldMkLst>
        <pc:spChg chg="mod">
          <ac:chgData name="Wyman, Hilary" userId="f3bca22b-3a42-4d89-8a24-ce254d13f28a" providerId="ADAL" clId="{4753BA8F-C033-45E4-99D7-8C9F5A196AA9}" dt="2021-06-11T09:51:28.496" v="4962" actId="14100"/>
          <ac:spMkLst>
            <pc:docMk/>
            <pc:sldMk cId="990763420" sldId="523"/>
            <ac:spMk id="2" creationId="{E4B6498C-7FB5-42FB-9CCD-F7A6D5A05563}"/>
          </ac:spMkLst>
        </pc:spChg>
        <pc:spChg chg="mod">
          <ac:chgData name="Wyman, Hilary" userId="f3bca22b-3a42-4d89-8a24-ce254d13f28a" providerId="ADAL" clId="{4753BA8F-C033-45E4-99D7-8C9F5A196AA9}" dt="2021-06-09T09:43:10.558" v="445" actId="1035"/>
          <ac:spMkLst>
            <pc:docMk/>
            <pc:sldMk cId="990763420" sldId="523"/>
            <ac:spMk id="3" creationId="{4D47B88E-194E-40CB-B8FC-ECE8FCA2C01C}"/>
          </ac:spMkLst>
        </pc:spChg>
        <pc:picChg chg="mod">
          <ac:chgData name="Wyman, Hilary" userId="f3bca22b-3a42-4d89-8a24-ce254d13f28a" providerId="ADAL" clId="{4753BA8F-C033-45E4-99D7-8C9F5A196AA9}" dt="2021-06-11T09:51:31.042" v="4963" actId="14100"/>
          <ac:picMkLst>
            <pc:docMk/>
            <pc:sldMk cId="990763420" sldId="523"/>
            <ac:picMk id="2059" creationId="{00000000-0000-0000-0000-000000000000}"/>
          </ac:picMkLst>
        </pc:picChg>
      </pc:sldChg>
      <pc:sldChg chg="modSp mod">
        <pc:chgData name="Wyman, Hilary" userId="f3bca22b-3a42-4d89-8a24-ce254d13f28a" providerId="ADAL" clId="{4753BA8F-C033-45E4-99D7-8C9F5A196AA9}" dt="2021-06-23T13:43:32.047" v="8400" actId="255"/>
        <pc:sldMkLst>
          <pc:docMk/>
          <pc:sldMk cId="1504968377" sldId="562"/>
        </pc:sldMkLst>
        <pc:spChg chg="mod">
          <ac:chgData name="Wyman, Hilary" userId="f3bca22b-3a42-4d89-8a24-ce254d13f28a" providerId="ADAL" clId="{4753BA8F-C033-45E4-99D7-8C9F5A196AA9}" dt="2021-06-09T08:33:04.390" v="45" actId="3064"/>
          <ac:spMkLst>
            <pc:docMk/>
            <pc:sldMk cId="1504968377" sldId="562"/>
            <ac:spMk id="2" creationId="{E4B6498C-7FB5-42FB-9CCD-F7A6D5A05563}"/>
          </ac:spMkLst>
        </pc:spChg>
        <pc:spChg chg="mod">
          <ac:chgData name="Wyman, Hilary" userId="f3bca22b-3a42-4d89-8a24-ce254d13f28a" providerId="ADAL" clId="{4753BA8F-C033-45E4-99D7-8C9F5A196AA9}" dt="2021-06-09T08:35:41.686" v="58" actId="20577"/>
          <ac:spMkLst>
            <pc:docMk/>
            <pc:sldMk cId="1504968377" sldId="562"/>
            <ac:spMk id="3" creationId="{4D47B88E-194E-40CB-B8FC-ECE8FCA2C01C}"/>
          </ac:spMkLst>
        </pc:spChg>
        <pc:spChg chg="mod">
          <ac:chgData name="Wyman, Hilary" userId="f3bca22b-3a42-4d89-8a24-ce254d13f28a" providerId="ADAL" clId="{4753BA8F-C033-45E4-99D7-8C9F5A196AA9}" dt="2021-06-23T13:43:32.047" v="8400" actId="255"/>
          <ac:spMkLst>
            <pc:docMk/>
            <pc:sldMk cId="1504968377" sldId="562"/>
            <ac:spMk id="4" creationId="{4993E924-F41A-460B-BFBC-551690F31EF9}"/>
          </ac:spMkLst>
        </pc:spChg>
      </pc:sldChg>
      <pc:sldChg chg="modSp mod">
        <pc:chgData name="Wyman, Hilary" userId="f3bca22b-3a42-4d89-8a24-ce254d13f28a" providerId="ADAL" clId="{4753BA8F-C033-45E4-99D7-8C9F5A196AA9}" dt="2021-06-10T16:30:00.251" v="4776" actId="1036"/>
        <pc:sldMkLst>
          <pc:docMk/>
          <pc:sldMk cId="3796160501" sldId="563"/>
        </pc:sldMkLst>
        <pc:spChg chg="mod">
          <ac:chgData name="Wyman, Hilary" userId="f3bca22b-3a42-4d89-8a24-ce254d13f28a" providerId="ADAL" clId="{4753BA8F-C033-45E4-99D7-8C9F5A196AA9}" dt="2021-06-10T16:30:00.251" v="4776" actId="1036"/>
          <ac:spMkLst>
            <pc:docMk/>
            <pc:sldMk cId="3796160501" sldId="563"/>
            <ac:spMk id="2" creationId="{E4B6498C-7FB5-42FB-9CCD-F7A6D5A05563}"/>
          </ac:spMkLst>
        </pc:spChg>
        <pc:spChg chg="mod">
          <ac:chgData name="Wyman, Hilary" userId="f3bca22b-3a42-4d89-8a24-ce254d13f28a" providerId="ADAL" clId="{4753BA8F-C033-45E4-99D7-8C9F5A196AA9}" dt="2021-06-10T16:29:45.296" v="4770" actId="14100"/>
          <ac:spMkLst>
            <pc:docMk/>
            <pc:sldMk cId="3796160501" sldId="563"/>
            <ac:spMk id="3" creationId="{4D47B88E-194E-40CB-B8FC-ECE8FCA2C01C}"/>
          </ac:spMkLst>
        </pc:spChg>
        <pc:spChg chg="mod">
          <ac:chgData name="Wyman, Hilary" userId="f3bca22b-3a42-4d89-8a24-ce254d13f28a" providerId="ADAL" clId="{4753BA8F-C033-45E4-99D7-8C9F5A196AA9}" dt="2021-06-10T16:29:40.644" v="4769" actId="14100"/>
          <ac:spMkLst>
            <pc:docMk/>
            <pc:sldMk cId="3796160501" sldId="563"/>
            <ac:spMk id="4" creationId="{4993E924-F41A-460B-BFBC-551690F31EF9}"/>
          </ac:spMkLst>
        </pc:spChg>
      </pc:sldChg>
      <pc:sldChg chg="addSp delSp modSp mod">
        <pc:chgData name="Wyman, Hilary" userId="f3bca22b-3a42-4d89-8a24-ce254d13f28a" providerId="ADAL" clId="{4753BA8F-C033-45E4-99D7-8C9F5A196AA9}" dt="2021-06-11T09:51:39.433" v="4965" actId="14100"/>
        <pc:sldMkLst>
          <pc:docMk/>
          <pc:sldMk cId="2041770439" sldId="564"/>
        </pc:sldMkLst>
        <pc:spChg chg="del mod">
          <ac:chgData name="Wyman, Hilary" userId="f3bca22b-3a42-4d89-8a24-ce254d13f28a" providerId="ADAL" clId="{4753BA8F-C033-45E4-99D7-8C9F5A196AA9}" dt="2021-06-09T08:53:15.910" v="345" actId="478"/>
          <ac:spMkLst>
            <pc:docMk/>
            <pc:sldMk cId="2041770439" sldId="564"/>
            <ac:spMk id="2" creationId="{E4B6498C-7FB5-42FB-9CCD-F7A6D5A05563}"/>
          </ac:spMkLst>
        </pc:spChg>
        <pc:spChg chg="mod">
          <ac:chgData name="Wyman, Hilary" userId="f3bca22b-3a42-4d89-8a24-ce254d13f28a" providerId="ADAL" clId="{4753BA8F-C033-45E4-99D7-8C9F5A196AA9}" dt="2021-06-09T09:42:01.027" v="409" actId="20577"/>
          <ac:spMkLst>
            <pc:docMk/>
            <pc:sldMk cId="2041770439" sldId="564"/>
            <ac:spMk id="3" creationId="{4D47B88E-194E-40CB-B8FC-ECE8FCA2C01C}"/>
          </ac:spMkLst>
        </pc:spChg>
        <pc:spChg chg="add del mod">
          <ac:chgData name="Wyman, Hilary" userId="f3bca22b-3a42-4d89-8a24-ce254d13f28a" providerId="ADAL" clId="{4753BA8F-C033-45E4-99D7-8C9F5A196AA9}" dt="2021-06-09T08:53:21.316" v="347" actId="478"/>
          <ac:spMkLst>
            <pc:docMk/>
            <pc:sldMk cId="2041770439" sldId="564"/>
            <ac:spMk id="6" creationId="{1E8074BB-0C9E-4684-BBCC-D89B55808D99}"/>
          </ac:spMkLst>
        </pc:spChg>
        <pc:spChg chg="add mod">
          <ac:chgData name="Wyman, Hilary" userId="f3bca22b-3a42-4d89-8a24-ce254d13f28a" providerId="ADAL" clId="{4753BA8F-C033-45E4-99D7-8C9F5A196AA9}" dt="2021-06-11T09:51:36.449" v="4964" actId="14100"/>
          <ac:spMkLst>
            <pc:docMk/>
            <pc:sldMk cId="2041770439" sldId="564"/>
            <ac:spMk id="8" creationId="{69C7F371-D45B-48C6-82A8-95CC5DF0D2E3}"/>
          </ac:spMkLst>
        </pc:spChg>
        <pc:picChg chg="mod">
          <ac:chgData name="Wyman, Hilary" userId="f3bca22b-3a42-4d89-8a24-ce254d13f28a" providerId="ADAL" clId="{4753BA8F-C033-45E4-99D7-8C9F5A196AA9}" dt="2021-06-11T09:51:39.433" v="4965" actId="14100"/>
          <ac:picMkLst>
            <pc:docMk/>
            <pc:sldMk cId="2041770439" sldId="564"/>
            <ac:picMk id="2059" creationId="{00000000-0000-0000-0000-000000000000}"/>
          </ac:picMkLst>
        </pc:picChg>
      </pc:sldChg>
      <pc:sldChg chg="addSp delSp modSp mod">
        <pc:chgData name="Wyman, Hilary" userId="f3bca22b-3a42-4d89-8a24-ce254d13f28a" providerId="ADAL" clId="{4753BA8F-C033-45E4-99D7-8C9F5A196AA9}" dt="2021-06-11T09:51:48.480" v="4967" actId="14100"/>
        <pc:sldMkLst>
          <pc:docMk/>
          <pc:sldMk cId="3711244121" sldId="565"/>
        </pc:sldMkLst>
        <pc:spChg chg="del">
          <ac:chgData name="Wyman, Hilary" userId="f3bca22b-3a42-4d89-8a24-ce254d13f28a" providerId="ADAL" clId="{4753BA8F-C033-45E4-99D7-8C9F5A196AA9}" dt="2021-06-09T09:42:21.297" v="410" actId="478"/>
          <ac:spMkLst>
            <pc:docMk/>
            <pc:sldMk cId="3711244121" sldId="565"/>
            <ac:spMk id="2" creationId="{E4B6498C-7FB5-42FB-9CCD-F7A6D5A05563}"/>
          </ac:spMkLst>
        </pc:spChg>
        <pc:spChg chg="mod">
          <ac:chgData name="Wyman, Hilary" userId="f3bca22b-3a42-4d89-8a24-ce254d13f28a" providerId="ADAL" clId="{4753BA8F-C033-45E4-99D7-8C9F5A196AA9}" dt="2021-06-09T09:44:57.761" v="479" actId="20577"/>
          <ac:spMkLst>
            <pc:docMk/>
            <pc:sldMk cId="3711244121" sldId="565"/>
            <ac:spMk id="3" creationId="{4D47B88E-194E-40CB-B8FC-ECE8FCA2C01C}"/>
          </ac:spMkLst>
        </pc:spChg>
        <pc:spChg chg="add del mod">
          <ac:chgData name="Wyman, Hilary" userId="f3bca22b-3a42-4d89-8a24-ce254d13f28a" providerId="ADAL" clId="{4753BA8F-C033-45E4-99D7-8C9F5A196AA9}" dt="2021-06-09T09:42:25.715" v="412" actId="478"/>
          <ac:spMkLst>
            <pc:docMk/>
            <pc:sldMk cId="3711244121" sldId="565"/>
            <ac:spMk id="6" creationId="{ABF0ECE8-B9F0-454C-B0B9-16512B2217CA}"/>
          </ac:spMkLst>
        </pc:spChg>
        <pc:spChg chg="add mod">
          <ac:chgData name="Wyman, Hilary" userId="f3bca22b-3a42-4d89-8a24-ce254d13f28a" providerId="ADAL" clId="{4753BA8F-C033-45E4-99D7-8C9F5A196AA9}" dt="2021-06-11T09:51:46.105" v="4966" actId="14100"/>
          <ac:spMkLst>
            <pc:docMk/>
            <pc:sldMk cId="3711244121" sldId="565"/>
            <ac:spMk id="8" creationId="{5505A8A5-3C2D-470C-B66D-179E99FE9424}"/>
          </ac:spMkLst>
        </pc:spChg>
        <pc:picChg chg="mod">
          <ac:chgData name="Wyman, Hilary" userId="f3bca22b-3a42-4d89-8a24-ce254d13f28a" providerId="ADAL" clId="{4753BA8F-C033-45E4-99D7-8C9F5A196AA9}" dt="2021-06-11T09:51:48.480" v="4967" actId="14100"/>
          <ac:picMkLst>
            <pc:docMk/>
            <pc:sldMk cId="3711244121" sldId="565"/>
            <ac:picMk id="2059" creationId="{00000000-0000-0000-0000-000000000000}"/>
          </ac:picMkLst>
        </pc:picChg>
      </pc:sldChg>
      <pc:sldChg chg="addSp delSp modSp mod">
        <pc:chgData name="Wyman, Hilary" userId="f3bca22b-3a42-4d89-8a24-ce254d13f28a" providerId="ADAL" clId="{4753BA8F-C033-45E4-99D7-8C9F5A196AA9}" dt="2021-06-11T09:51:56.105" v="4969" actId="14100"/>
        <pc:sldMkLst>
          <pc:docMk/>
          <pc:sldMk cId="2562085514" sldId="566"/>
        </pc:sldMkLst>
        <pc:spChg chg="del">
          <ac:chgData name="Wyman, Hilary" userId="f3bca22b-3a42-4d89-8a24-ce254d13f28a" providerId="ADAL" clId="{4753BA8F-C033-45E4-99D7-8C9F5A196AA9}" dt="2021-06-09T09:45:41.307" v="480" actId="478"/>
          <ac:spMkLst>
            <pc:docMk/>
            <pc:sldMk cId="2562085514" sldId="566"/>
            <ac:spMk id="2" creationId="{E4B6498C-7FB5-42FB-9CCD-F7A6D5A05563}"/>
          </ac:spMkLst>
        </pc:spChg>
        <pc:spChg chg="add del mod">
          <ac:chgData name="Wyman, Hilary" userId="f3bca22b-3a42-4d89-8a24-ce254d13f28a" providerId="ADAL" clId="{4753BA8F-C033-45E4-99D7-8C9F5A196AA9}" dt="2021-06-09T09:45:52.510" v="501" actId="478"/>
          <ac:spMkLst>
            <pc:docMk/>
            <pc:sldMk cId="2562085514" sldId="566"/>
            <ac:spMk id="7" creationId="{10026BF6-A1BD-4C56-ACA6-E3C58FAB5E52}"/>
          </ac:spMkLst>
        </pc:spChg>
        <pc:spChg chg="add mod">
          <ac:chgData name="Wyman, Hilary" userId="f3bca22b-3a42-4d89-8a24-ce254d13f28a" providerId="ADAL" clId="{4753BA8F-C033-45E4-99D7-8C9F5A196AA9}" dt="2021-06-11T09:51:52.683" v="4968" actId="14100"/>
          <ac:spMkLst>
            <pc:docMk/>
            <pc:sldMk cId="2562085514" sldId="566"/>
            <ac:spMk id="9" creationId="{58942169-3297-400D-8232-04853006A376}"/>
          </ac:spMkLst>
        </pc:spChg>
        <pc:graphicFrameChg chg="mod modGraphic">
          <ac:chgData name="Wyman, Hilary" userId="f3bca22b-3a42-4d89-8a24-ce254d13f28a" providerId="ADAL" clId="{4753BA8F-C033-45E4-99D7-8C9F5A196AA9}" dt="2021-06-09T09:52:56.118" v="575" actId="20577"/>
          <ac:graphicFrameMkLst>
            <pc:docMk/>
            <pc:sldMk cId="2562085514" sldId="566"/>
            <ac:graphicFrameMk id="6" creationId="{00000000-0000-0000-0000-000000000000}"/>
          </ac:graphicFrameMkLst>
        </pc:graphicFrameChg>
        <pc:picChg chg="mod">
          <ac:chgData name="Wyman, Hilary" userId="f3bca22b-3a42-4d89-8a24-ce254d13f28a" providerId="ADAL" clId="{4753BA8F-C033-45E4-99D7-8C9F5A196AA9}" dt="2021-06-11T09:51:56.105" v="4969" actId="14100"/>
          <ac:picMkLst>
            <pc:docMk/>
            <pc:sldMk cId="2562085514" sldId="566"/>
            <ac:picMk id="2059" creationId="{00000000-0000-0000-0000-000000000000}"/>
          </ac:picMkLst>
        </pc:picChg>
      </pc:sldChg>
      <pc:sldChg chg="addSp delSp modSp mod">
        <pc:chgData name="Wyman, Hilary" userId="f3bca22b-3a42-4d89-8a24-ce254d13f28a" providerId="ADAL" clId="{4753BA8F-C033-45E4-99D7-8C9F5A196AA9}" dt="2021-06-11T09:52:06.090" v="4971" actId="14100"/>
        <pc:sldMkLst>
          <pc:docMk/>
          <pc:sldMk cId="2970805857" sldId="567"/>
        </pc:sldMkLst>
        <pc:spChg chg="del">
          <ac:chgData name="Wyman, Hilary" userId="f3bca22b-3a42-4d89-8a24-ce254d13f28a" providerId="ADAL" clId="{4753BA8F-C033-45E4-99D7-8C9F5A196AA9}" dt="2021-06-09T09:53:08.697" v="576" actId="478"/>
          <ac:spMkLst>
            <pc:docMk/>
            <pc:sldMk cId="2970805857" sldId="567"/>
            <ac:spMk id="2" creationId="{E4B6498C-7FB5-42FB-9CCD-F7A6D5A05563}"/>
          </ac:spMkLst>
        </pc:spChg>
        <pc:spChg chg="mod">
          <ac:chgData name="Wyman, Hilary" userId="f3bca22b-3a42-4d89-8a24-ce254d13f28a" providerId="ADAL" clId="{4753BA8F-C033-45E4-99D7-8C9F5A196AA9}" dt="2021-06-09T09:55:58.617" v="636" actId="1076"/>
          <ac:spMkLst>
            <pc:docMk/>
            <pc:sldMk cId="2970805857" sldId="567"/>
            <ac:spMk id="3" creationId="{4D47B88E-194E-40CB-B8FC-ECE8FCA2C01C}"/>
          </ac:spMkLst>
        </pc:spChg>
        <pc:spChg chg="add del mod">
          <ac:chgData name="Wyman, Hilary" userId="f3bca22b-3a42-4d89-8a24-ce254d13f28a" providerId="ADAL" clId="{4753BA8F-C033-45E4-99D7-8C9F5A196AA9}" dt="2021-06-09T09:53:23.169" v="601" actId="478"/>
          <ac:spMkLst>
            <pc:docMk/>
            <pc:sldMk cId="2970805857" sldId="567"/>
            <ac:spMk id="6" creationId="{180C251B-AB7E-4A38-B154-1CBEC44B9A35}"/>
          </ac:spMkLst>
        </pc:spChg>
        <pc:spChg chg="add mod">
          <ac:chgData name="Wyman, Hilary" userId="f3bca22b-3a42-4d89-8a24-ce254d13f28a" providerId="ADAL" clId="{4753BA8F-C033-45E4-99D7-8C9F5A196AA9}" dt="2021-06-11T09:52:03.105" v="4970" actId="14100"/>
          <ac:spMkLst>
            <pc:docMk/>
            <pc:sldMk cId="2970805857" sldId="567"/>
            <ac:spMk id="8" creationId="{B928965D-718B-406F-B6BE-A9ACB8365382}"/>
          </ac:spMkLst>
        </pc:spChg>
        <pc:picChg chg="mod">
          <ac:chgData name="Wyman, Hilary" userId="f3bca22b-3a42-4d89-8a24-ce254d13f28a" providerId="ADAL" clId="{4753BA8F-C033-45E4-99D7-8C9F5A196AA9}" dt="2021-06-11T09:52:06.090" v="4971" actId="14100"/>
          <ac:picMkLst>
            <pc:docMk/>
            <pc:sldMk cId="2970805857" sldId="567"/>
            <ac:picMk id="2059" creationId="{00000000-0000-0000-0000-000000000000}"/>
          </ac:picMkLst>
        </pc:picChg>
      </pc:sldChg>
      <pc:sldChg chg="modSp mod">
        <pc:chgData name="Wyman, Hilary" userId="f3bca22b-3a42-4d89-8a24-ce254d13f28a" providerId="ADAL" clId="{4753BA8F-C033-45E4-99D7-8C9F5A196AA9}" dt="2021-06-11T09:52:14.355" v="4973" actId="14100"/>
        <pc:sldMkLst>
          <pc:docMk/>
          <pc:sldMk cId="1186782039" sldId="568"/>
        </pc:sldMkLst>
        <pc:spChg chg="mod">
          <ac:chgData name="Wyman, Hilary" userId="f3bca22b-3a42-4d89-8a24-ce254d13f28a" providerId="ADAL" clId="{4753BA8F-C033-45E4-99D7-8C9F5A196AA9}" dt="2021-06-11T09:52:10.824" v="4972" actId="14100"/>
          <ac:spMkLst>
            <pc:docMk/>
            <pc:sldMk cId="1186782039" sldId="568"/>
            <ac:spMk id="2" creationId="{E4B6498C-7FB5-42FB-9CCD-F7A6D5A05563}"/>
          </ac:spMkLst>
        </pc:spChg>
        <pc:spChg chg="mod">
          <ac:chgData name="Wyman, Hilary" userId="f3bca22b-3a42-4d89-8a24-ce254d13f28a" providerId="ADAL" clId="{4753BA8F-C033-45E4-99D7-8C9F5A196AA9}" dt="2021-06-09T11:21:51.834" v="713" actId="1035"/>
          <ac:spMkLst>
            <pc:docMk/>
            <pc:sldMk cId="1186782039" sldId="568"/>
            <ac:spMk id="3" creationId="{4D47B88E-194E-40CB-B8FC-ECE8FCA2C01C}"/>
          </ac:spMkLst>
        </pc:spChg>
        <pc:picChg chg="mod">
          <ac:chgData name="Wyman, Hilary" userId="f3bca22b-3a42-4d89-8a24-ce254d13f28a" providerId="ADAL" clId="{4753BA8F-C033-45E4-99D7-8C9F5A196AA9}" dt="2021-06-11T09:52:14.355" v="4973" actId="14100"/>
          <ac:picMkLst>
            <pc:docMk/>
            <pc:sldMk cId="1186782039" sldId="568"/>
            <ac:picMk id="2059" creationId="{00000000-0000-0000-0000-000000000000}"/>
          </ac:picMkLst>
        </pc:picChg>
      </pc:sldChg>
      <pc:sldChg chg="modSp mod">
        <pc:chgData name="Wyman, Hilary" userId="f3bca22b-3a42-4d89-8a24-ce254d13f28a" providerId="ADAL" clId="{4753BA8F-C033-45E4-99D7-8C9F5A196AA9}" dt="2021-06-11T09:52:24.886" v="4975" actId="14100"/>
        <pc:sldMkLst>
          <pc:docMk/>
          <pc:sldMk cId="593277232" sldId="569"/>
        </pc:sldMkLst>
        <pc:spChg chg="mod">
          <ac:chgData name="Wyman, Hilary" userId="f3bca22b-3a42-4d89-8a24-ce254d13f28a" providerId="ADAL" clId="{4753BA8F-C033-45E4-99D7-8C9F5A196AA9}" dt="2021-06-11T09:52:22.449" v="4974" actId="14100"/>
          <ac:spMkLst>
            <pc:docMk/>
            <pc:sldMk cId="593277232" sldId="569"/>
            <ac:spMk id="2" creationId="{E4B6498C-7FB5-42FB-9CCD-F7A6D5A05563}"/>
          </ac:spMkLst>
        </pc:spChg>
        <pc:spChg chg="mod">
          <ac:chgData name="Wyman, Hilary" userId="f3bca22b-3a42-4d89-8a24-ce254d13f28a" providerId="ADAL" clId="{4753BA8F-C033-45E4-99D7-8C9F5A196AA9}" dt="2021-06-09T11:26:04.457" v="739" actId="20577"/>
          <ac:spMkLst>
            <pc:docMk/>
            <pc:sldMk cId="593277232" sldId="569"/>
            <ac:spMk id="3" creationId="{4D47B88E-194E-40CB-B8FC-ECE8FCA2C01C}"/>
          </ac:spMkLst>
        </pc:spChg>
        <pc:picChg chg="mod">
          <ac:chgData name="Wyman, Hilary" userId="f3bca22b-3a42-4d89-8a24-ce254d13f28a" providerId="ADAL" clId="{4753BA8F-C033-45E4-99D7-8C9F5A196AA9}" dt="2021-06-11T09:52:24.886" v="4975" actId="14100"/>
          <ac:picMkLst>
            <pc:docMk/>
            <pc:sldMk cId="593277232" sldId="569"/>
            <ac:picMk id="2059" creationId="{00000000-0000-0000-0000-000000000000}"/>
          </ac:picMkLst>
        </pc:picChg>
      </pc:sldChg>
      <pc:sldChg chg="addSp delSp modSp mod">
        <pc:chgData name="Wyman, Hilary" userId="f3bca22b-3a42-4d89-8a24-ce254d13f28a" providerId="ADAL" clId="{4753BA8F-C033-45E4-99D7-8C9F5A196AA9}" dt="2021-06-09T16:44:42.847" v="816" actId="1076"/>
        <pc:sldMkLst>
          <pc:docMk/>
          <pc:sldMk cId="669527469" sldId="570"/>
        </pc:sldMkLst>
        <pc:spChg chg="del">
          <ac:chgData name="Wyman, Hilary" userId="f3bca22b-3a42-4d89-8a24-ce254d13f28a" providerId="ADAL" clId="{4753BA8F-C033-45E4-99D7-8C9F5A196AA9}" dt="2021-06-09T16:35:17.849" v="768" actId="478"/>
          <ac:spMkLst>
            <pc:docMk/>
            <pc:sldMk cId="669527469" sldId="570"/>
            <ac:spMk id="2" creationId="{E4B6498C-7FB5-42FB-9CCD-F7A6D5A05563}"/>
          </ac:spMkLst>
        </pc:spChg>
        <pc:spChg chg="del">
          <ac:chgData name="Wyman, Hilary" userId="f3bca22b-3a42-4d89-8a24-ce254d13f28a" providerId="ADAL" clId="{4753BA8F-C033-45E4-99D7-8C9F5A196AA9}" dt="2021-06-09T16:37:11.358" v="789" actId="478"/>
          <ac:spMkLst>
            <pc:docMk/>
            <pc:sldMk cId="669527469" sldId="570"/>
            <ac:spMk id="3" creationId="{4D47B88E-194E-40CB-B8FC-ECE8FCA2C01C}"/>
          </ac:spMkLst>
        </pc:spChg>
        <pc:spChg chg="add del mod">
          <ac:chgData name="Wyman, Hilary" userId="f3bca22b-3a42-4d89-8a24-ce254d13f28a" providerId="ADAL" clId="{4753BA8F-C033-45E4-99D7-8C9F5A196AA9}" dt="2021-06-09T16:35:35.599" v="775" actId="478"/>
          <ac:spMkLst>
            <pc:docMk/>
            <pc:sldMk cId="669527469" sldId="570"/>
            <ac:spMk id="7" creationId="{3148C52A-1034-4B71-96B7-91484B48DBA5}"/>
          </ac:spMkLst>
        </pc:spChg>
        <pc:spChg chg="add del mod">
          <ac:chgData name="Wyman, Hilary" userId="f3bca22b-3a42-4d89-8a24-ce254d13f28a" providerId="ADAL" clId="{4753BA8F-C033-45E4-99D7-8C9F5A196AA9}" dt="2021-06-09T16:38:02.395" v="798" actId="478"/>
          <ac:spMkLst>
            <pc:docMk/>
            <pc:sldMk cId="669527469" sldId="570"/>
            <ac:spMk id="9" creationId="{CEFC0958-D95C-47E5-B530-F7633B0F0C6E}"/>
          </ac:spMkLst>
        </pc:spChg>
        <pc:spChg chg="add del mod">
          <ac:chgData name="Wyman, Hilary" userId="f3bca22b-3a42-4d89-8a24-ce254d13f28a" providerId="ADAL" clId="{4753BA8F-C033-45E4-99D7-8C9F5A196AA9}" dt="2021-06-09T16:37:14.676" v="790" actId="478"/>
          <ac:spMkLst>
            <pc:docMk/>
            <pc:sldMk cId="669527469" sldId="570"/>
            <ac:spMk id="10" creationId="{ED122807-8BD3-4E93-8968-6717B22C2C85}"/>
          </ac:spMkLst>
        </pc:spChg>
        <pc:graphicFrameChg chg="mod modGraphic">
          <ac:chgData name="Wyman, Hilary" userId="f3bca22b-3a42-4d89-8a24-ce254d13f28a" providerId="ADAL" clId="{4753BA8F-C033-45E4-99D7-8C9F5A196AA9}" dt="2021-06-09T16:38:43.545" v="801" actId="1076"/>
          <ac:graphicFrameMkLst>
            <pc:docMk/>
            <pc:sldMk cId="669527469" sldId="570"/>
            <ac:graphicFrameMk id="4" creationId="{EBE47020-CB67-4923-AD8B-B03F2E1E0606}"/>
          </ac:graphicFrameMkLst>
        </pc:graphicFrameChg>
        <pc:picChg chg="mod">
          <ac:chgData name="Wyman, Hilary" userId="f3bca22b-3a42-4d89-8a24-ce254d13f28a" providerId="ADAL" clId="{4753BA8F-C033-45E4-99D7-8C9F5A196AA9}" dt="2021-06-09T16:44:42.847" v="816" actId="1076"/>
          <ac:picMkLst>
            <pc:docMk/>
            <pc:sldMk cId="669527469" sldId="570"/>
            <ac:picMk id="2059" creationId="{00000000-0000-0000-0000-000000000000}"/>
          </ac:picMkLst>
        </pc:picChg>
      </pc:sldChg>
      <pc:sldChg chg="modSp mod">
        <pc:chgData name="Wyman, Hilary" userId="f3bca22b-3a42-4d89-8a24-ce254d13f28a" providerId="ADAL" clId="{4753BA8F-C033-45E4-99D7-8C9F5A196AA9}" dt="2021-06-11T09:52:42.464" v="4979" actId="14100"/>
        <pc:sldMkLst>
          <pc:docMk/>
          <pc:sldMk cId="15497055" sldId="571"/>
        </pc:sldMkLst>
        <pc:spChg chg="mod">
          <ac:chgData name="Wyman, Hilary" userId="f3bca22b-3a42-4d89-8a24-ce254d13f28a" providerId="ADAL" clId="{4753BA8F-C033-45E4-99D7-8C9F5A196AA9}" dt="2021-06-11T09:52:29.449" v="4976" actId="14100"/>
          <ac:spMkLst>
            <pc:docMk/>
            <pc:sldMk cId="15497055" sldId="571"/>
            <ac:spMk id="2" creationId="{E4B6498C-7FB5-42FB-9CCD-F7A6D5A05563}"/>
          </ac:spMkLst>
        </pc:spChg>
        <pc:spChg chg="mod">
          <ac:chgData name="Wyman, Hilary" userId="f3bca22b-3a42-4d89-8a24-ce254d13f28a" providerId="ADAL" clId="{4753BA8F-C033-45E4-99D7-8C9F5A196AA9}" dt="2021-06-09T13:08:43.200" v="764" actId="20577"/>
          <ac:spMkLst>
            <pc:docMk/>
            <pc:sldMk cId="15497055" sldId="571"/>
            <ac:spMk id="3" creationId="{4D47B88E-194E-40CB-B8FC-ECE8FCA2C01C}"/>
          </ac:spMkLst>
        </pc:spChg>
        <pc:picChg chg="mod">
          <ac:chgData name="Wyman, Hilary" userId="f3bca22b-3a42-4d89-8a24-ce254d13f28a" providerId="ADAL" clId="{4753BA8F-C033-45E4-99D7-8C9F5A196AA9}" dt="2021-06-11T09:52:42.464" v="4979" actId="14100"/>
          <ac:picMkLst>
            <pc:docMk/>
            <pc:sldMk cId="15497055" sldId="571"/>
            <ac:picMk id="2059" creationId="{00000000-0000-0000-0000-000000000000}"/>
          </ac:picMkLst>
        </pc:picChg>
      </pc:sldChg>
      <pc:sldChg chg="modSp mod">
        <pc:chgData name="Wyman, Hilary" userId="f3bca22b-3a42-4d89-8a24-ce254d13f28a" providerId="ADAL" clId="{4753BA8F-C033-45E4-99D7-8C9F5A196AA9}" dt="2021-06-11T09:52:54.012" v="4981" actId="14100"/>
        <pc:sldMkLst>
          <pc:docMk/>
          <pc:sldMk cId="3667489423" sldId="572"/>
        </pc:sldMkLst>
        <pc:spChg chg="mod">
          <ac:chgData name="Wyman, Hilary" userId="f3bca22b-3a42-4d89-8a24-ce254d13f28a" providerId="ADAL" clId="{4753BA8F-C033-45E4-99D7-8C9F5A196AA9}" dt="2021-06-11T09:52:49.527" v="4980" actId="14100"/>
          <ac:spMkLst>
            <pc:docMk/>
            <pc:sldMk cId="3667489423" sldId="572"/>
            <ac:spMk id="2" creationId="{E4B6498C-7FB5-42FB-9CCD-F7A6D5A05563}"/>
          </ac:spMkLst>
        </pc:spChg>
        <pc:graphicFrameChg chg="mod modGraphic">
          <ac:chgData name="Wyman, Hilary" userId="f3bca22b-3a42-4d89-8a24-ce254d13f28a" providerId="ADAL" clId="{4753BA8F-C033-45E4-99D7-8C9F5A196AA9}" dt="2021-06-10T11:24:23.308" v="1400" actId="20577"/>
          <ac:graphicFrameMkLst>
            <pc:docMk/>
            <pc:sldMk cId="3667489423" sldId="572"/>
            <ac:graphicFrameMk id="4" creationId="{DD1D6E7F-6D64-4D8A-BEF0-95CD057D9BF6}"/>
          </ac:graphicFrameMkLst>
        </pc:graphicFrameChg>
        <pc:picChg chg="mod">
          <ac:chgData name="Wyman, Hilary" userId="f3bca22b-3a42-4d89-8a24-ce254d13f28a" providerId="ADAL" clId="{4753BA8F-C033-45E4-99D7-8C9F5A196AA9}" dt="2021-06-11T09:52:54.012" v="4981" actId="14100"/>
          <ac:picMkLst>
            <pc:docMk/>
            <pc:sldMk cId="3667489423" sldId="572"/>
            <ac:picMk id="2059" creationId="{00000000-0000-0000-0000-000000000000}"/>
          </ac:picMkLst>
        </pc:picChg>
      </pc:sldChg>
      <pc:sldChg chg="addSp delSp modSp mod">
        <pc:chgData name="Wyman, Hilary" userId="f3bca22b-3a42-4d89-8a24-ce254d13f28a" providerId="ADAL" clId="{4753BA8F-C033-45E4-99D7-8C9F5A196AA9}" dt="2021-06-11T09:53:20.293" v="4986" actId="14100"/>
        <pc:sldMkLst>
          <pc:docMk/>
          <pc:sldMk cId="965167479" sldId="573"/>
        </pc:sldMkLst>
        <pc:spChg chg="del">
          <ac:chgData name="Wyman, Hilary" userId="f3bca22b-3a42-4d89-8a24-ce254d13f28a" providerId="ADAL" clId="{4753BA8F-C033-45E4-99D7-8C9F5A196AA9}" dt="2021-06-09T16:57:33.524" v="932" actId="478"/>
          <ac:spMkLst>
            <pc:docMk/>
            <pc:sldMk cId="965167479" sldId="573"/>
            <ac:spMk id="2" creationId="{E4B6498C-7FB5-42FB-9CCD-F7A6D5A05563}"/>
          </ac:spMkLst>
        </pc:spChg>
        <pc:spChg chg="mod">
          <ac:chgData name="Wyman, Hilary" userId="f3bca22b-3a42-4d89-8a24-ce254d13f28a" providerId="ADAL" clId="{4753BA8F-C033-45E4-99D7-8C9F5A196AA9}" dt="2021-06-10T16:30:27.700" v="4777" actId="12"/>
          <ac:spMkLst>
            <pc:docMk/>
            <pc:sldMk cId="965167479" sldId="573"/>
            <ac:spMk id="3" creationId="{4D47B88E-194E-40CB-B8FC-ECE8FCA2C01C}"/>
          </ac:spMkLst>
        </pc:spChg>
        <pc:spChg chg="add del mod">
          <ac:chgData name="Wyman, Hilary" userId="f3bca22b-3a42-4d89-8a24-ce254d13f28a" providerId="ADAL" clId="{4753BA8F-C033-45E4-99D7-8C9F5A196AA9}" dt="2021-06-09T16:57:38.602" v="933" actId="478"/>
          <ac:spMkLst>
            <pc:docMk/>
            <pc:sldMk cId="965167479" sldId="573"/>
            <ac:spMk id="7" creationId="{DA17198A-B197-4959-BD30-577867C0366C}"/>
          </ac:spMkLst>
        </pc:spChg>
        <pc:spChg chg="add mod">
          <ac:chgData name="Wyman, Hilary" userId="f3bca22b-3a42-4d89-8a24-ce254d13f28a" providerId="ADAL" clId="{4753BA8F-C033-45E4-99D7-8C9F5A196AA9}" dt="2021-06-11T09:53:17.651" v="4985" actId="14100"/>
          <ac:spMkLst>
            <pc:docMk/>
            <pc:sldMk cId="965167479" sldId="573"/>
            <ac:spMk id="8" creationId="{2A0F1C5D-7D84-49BF-A9BA-829FE1F18CE3}"/>
          </ac:spMkLst>
        </pc:spChg>
        <pc:picChg chg="mod">
          <ac:chgData name="Wyman, Hilary" userId="f3bca22b-3a42-4d89-8a24-ce254d13f28a" providerId="ADAL" clId="{4753BA8F-C033-45E4-99D7-8C9F5A196AA9}" dt="2021-06-11T09:53:20.293" v="4986" actId="14100"/>
          <ac:picMkLst>
            <pc:docMk/>
            <pc:sldMk cId="965167479" sldId="573"/>
            <ac:picMk id="6" creationId="{64D422BA-CF34-4132-AAC8-81EB19605071}"/>
          </ac:picMkLst>
        </pc:picChg>
      </pc:sldChg>
      <pc:sldChg chg="modSp mod">
        <pc:chgData name="Wyman, Hilary" userId="f3bca22b-3a42-4d89-8a24-ce254d13f28a" providerId="ADAL" clId="{4753BA8F-C033-45E4-99D7-8C9F5A196AA9}" dt="2021-06-11T09:53:13.527" v="4984" actId="14100"/>
        <pc:sldMkLst>
          <pc:docMk/>
          <pc:sldMk cId="1181499437" sldId="574"/>
        </pc:sldMkLst>
        <pc:spChg chg="mod">
          <ac:chgData name="Wyman, Hilary" userId="f3bca22b-3a42-4d89-8a24-ce254d13f28a" providerId="ADAL" clId="{4753BA8F-C033-45E4-99D7-8C9F5A196AA9}" dt="2021-06-11T09:53:10.902" v="4983" actId="14100"/>
          <ac:spMkLst>
            <pc:docMk/>
            <pc:sldMk cId="1181499437" sldId="574"/>
            <ac:spMk id="2" creationId="{E4B6498C-7FB5-42FB-9CCD-F7A6D5A05563}"/>
          </ac:spMkLst>
        </pc:spChg>
        <pc:spChg chg="mod">
          <ac:chgData name="Wyman, Hilary" userId="f3bca22b-3a42-4d89-8a24-ce254d13f28a" providerId="ADAL" clId="{4753BA8F-C033-45E4-99D7-8C9F5A196AA9}" dt="2021-06-09T16:57:12.618" v="931" actId="20577"/>
          <ac:spMkLst>
            <pc:docMk/>
            <pc:sldMk cId="1181499437" sldId="574"/>
            <ac:spMk id="3" creationId="{4D47B88E-194E-40CB-B8FC-ECE8FCA2C01C}"/>
          </ac:spMkLst>
        </pc:spChg>
        <pc:picChg chg="mod">
          <ac:chgData name="Wyman, Hilary" userId="f3bca22b-3a42-4d89-8a24-ce254d13f28a" providerId="ADAL" clId="{4753BA8F-C033-45E4-99D7-8C9F5A196AA9}" dt="2021-06-11T09:53:13.527" v="4984" actId="14100"/>
          <ac:picMkLst>
            <pc:docMk/>
            <pc:sldMk cId="1181499437" sldId="574"/>
            <ac:picMk id="6" creationId="{64D422BA-CF34-4132-AAC8-81EB19605071}"/>
          </ac:picMkLst>
        </pc:picChg>
      </pc:sldChg>
      <pc:sldChg chg="modSp mod">
        <pc:chgData name="Wyman, Hilary" userId="f3bca22b-3a42-4d89-8a24-ce254d13f28a" providerId="ADAL" clId="{4753BA8F-C033-45E4-99D7-8C9F5A196AA9}" dt="2021-06-11T09:53:05.511" v="4982" actId="14100"/>
        <pc:sldMkLst>
          <pc:docMk/>
          <pc:sldMk cId="496968793" sldId="575"/>
        </pc:sldMkLst>
        <pc:spChg chg="mod">
          <ac:chgData name="Wyman, Hilary" userId="f3bca22b-3a42-4d89-8a24-ce254d13f28a" providerId="ADAL" clId="{4753BA8F-C033-45E4-99D7-8C9F5A196AA9}" dt="2021-06-11T09:53:05.511" v="4982" actId="14100"/>
          <ac:spMkLst>
            <pc:docMk/>
            <pc:sldMk cId="496968793" sldId="575"/>
            <ac:spMk id="2" creationId="{E4B6498C-7FB5-42FB-9CCD-F7A6D5A05563}"/>
          </ac:spMkLst>
        </pc:spChg>
        <pc:spChg chg="mod">
          <ac:chgData name="Wyman, Hilary" userId="f3bca22b-3a42-4d89-8a24-ce254d13f28a" providerId="ADAL" clId="{4753BA8F-C033-45E4-99D7-8C9F5A196AA9}" dt="2021-06-09T16:54:10.558" v="873" actId="20577"/>
          <ac:spMkLst>
            <pc:docMk/>
            <pc:sldMk cId="496968793" sldId="575"/>
            <ac:spMk id="3" creationId="{4D47B88E-194E-40CB-B8FC-ECE8FCA2C01C}"/>
          </ac:spMkLst>
        </pc:spChg>
        <pc:picChg chg="mod">
          <ac:chgData name="Wyman, Hilary" userId="f3bca22b-3a42-4d89-8a24-ce254d13f28a" providerId="ADAL" clId="{4753BA8F-C033-45E4-99D7-8C9F5A196AA9}" dt="2021-06-09T16:52:53.878" v="856" actId="1076"/>
          <ac:picMkLst>
            <pc:docMk/>
            <pc:sldMk cId="496968793" sldId="575"/>
            <ac:picMk id="6" creationId="{64D422BA-CF34-4132-AAC8-81EB19605071}"/>
          </ac:picMkLst>
        </pc:picChg>
      </pc:sldChg>
      <pc:sldChg chg="addSp delSp modSp mod">
        <pc:chgData name="Wyman, Hilary" userId="f3bca22b-3a42-4d89-8a24-ce254d13f28a" providerId="ADAL" clId="{4753BA8F-C033-45E4-99D7-8C9F5A196AA9}" dt="2021-06-11T09:53:26.354" v="4988" actId="14100"/>
        <pc:sldMkLst>
          <pc:docMk/>
          <pc:sldMk cId="1821064296" sldId="576"/>
        </pc:sldMkLst>
        <pc:spChg chg="del">
          <ac:chgData name="Wyman, Hilary" userId="f3bca22b-3a42-4d89-8a24-ce254d13f28a" providerId="ADAL" clId="{4753BA8F-C033-45E4-99D7-8C9F5A196AA9}" dt="2021-06-09T17:00:15.632" v="1006" actId="478"/>
          <ac:spMkLst>
            <pc:docMk/>
            <pc:sldMk cId="1821064296" sldId="576"/>
            <ac:spMk id="2" creationId="{E4B6498C-7FB5-42FB-9CCD-F7A6D5A05563}"/>
          </ac:spMkLst>
        </pc:spChg>
        <pc:spChg chg="mod">
          <ac:chgData name="Wyman, Hilary" userId="f3bca22b-3a42-4d89-8a24-ce254d13f28a" providerId="ADAL" clId="{4753BA8F-C033-45E4-99D7-8C9F5A196AA9}" dt="2021-06-10T16:30:35.804" v="4778" actId="12"/>
          <ac:spMkLst>
            <pc:docMk/>
            <pc:sldMk cId="1821064296" sldId="576"/>
            <ac:spMk id="3" creationId="{4D47B88E-194E-40CB-B8FC-ECE8FCA2C01C}"/>
          </ac:spMkLst>
        </pc:spChg>
        <pc:spChg chg="add del mod">
          <ac:chgData name="Wyman, Hilary" userId="f3bca22b-3a42-4d89-8a24-ce254d13f28a" providerId="ADAL" clId="{4753BA8F-C033-45E4-99D7-8C9F5A196AA9}" dt="2021-06-09T17:00:17.928" v="1007" actId="478"/>
          <ac:spMkLst>
            <pc:docMk/>
            <pc:sldMk cId="1821064296" sldId="576"/>
            <ac:spMk id="7" creationId="{13FB7032-3B2A-4DB0-ABF6-48C035CC34D0}"/>
          </ac:spMkLst>
        </pc:spChg>
        <pc:spChg chg="add mod">
          <ac:chgData name="Wyman, Hilary" userId="f3bca22b-3a42-4d89-8a24-ce254d13f28a" providerId="ADAL" clId="{4753BA8F-C033-45E4-99D7-8C9F5A196AA9}" dt="2021-06-11T09:53:24.058" v="4987" actId="14100"/>
          <ac:spMkLst>
            <pc:docMk/>
            <pc:sldMk cId="1821064296" sldId="576"/>
            <ac:spMk id="8" creationId="{7A1ED08B-9E8A-40DE-9D02-F25F851E9CDE}"/>
          </ac:spMkLst>
        </pc:spChg>
        <pc:picChg chg="mod">
          <ac:chgData name="Wyman, Hilary" userId="f3bca22b-3a42-4d89-8a24-ce254d13f28a" providerId="ADAL" clId="{4753BA8F-C033-45E4-99D7-8C9F5A196AA9}" dt="2021-06-11T09:53:26.354" v="4988" actId="14100"/>
          <ac:picMkLst>
            <pc:docMk/>
            <pc:sldMk cId="1821064296" sldId="576"/>
            <ac:picMk id="6" creationId="{64D422BA-CF34-4132-AAC8-81EB19605071}"/>
          </ac:picMkLst>
        </pc:picChg>
      </pc:sldChg>
      <pc:sldChg chg="modSp mod">
        <pc:chgData name="Wyman, Hilary" userId="f3bca22b-3a42-4d89-8a24-ce254d13f28a" providerId="ADAL" clId="{4753BA8F-C033-45E4-99D7-8C9F5A196AA9}" dt="2021-06-11T09:53:42.152" v="4993" actId="14100"/>
        <pc:sldMkLst>
          <pc:docMk/>
          <pc:sldMk cId="2087018478" sldId="577"/>
        </pc:sldMkLst>
        <pc:spChg chg="mod">
          <ac:chgData name="Wyman, Hilary" userId="f3bca22b-3a42-4d89-8a24-ce254d13f28a" providerId="ADAL" clId="{4753BA8F-C033-45E4-99D7-8C9F5A196AA9}" dt="2021-06-11T09:53:31.261" v="4989" actId="14100"/>
          <ac:spMkLst>
            <pc:docMk/>
            <pc:sldMk cId="2087018478" sldId="577"/>
            <ac:spMk id="2" creationId="{E4B6498C-7FB5-42FB-9CCD-F7A6D5A05563}"/>
          </ac:spMkLst>
        </pc:spChg>
        <pc:spChg chg="mod">
          <ac:chgData name="Wyman, Hilary" userId="f3bca22b-3a42-4d89-8a24-ce254d13f28a" providerId="ADAL" clId="{4753BA8F-C033-45E4-99D7-8C9F5A196AA9}" dt="2021-06-10T16:30:43.245" v="4779" actId="12"/>
          <ac:spMkLst>
            <pc:docMk/>
            <pc:sldMk cId="2087018478" sldId="577"/>
            <ac:spMk id="3" creationId="{4D47B88E-194E-40CB-B8FC-ECE8FCA2C01C}"/>
          </ac:spMkLst>
        </pc:spChg>
        <pc:picChg chg="mod">
          <ac:chgData name="Wyman, Hilary" userId="f3bca22b-3a42-4d89-8a24-ce254d13f28a" providerId="ADAL" clId="{4753BA8F-C033-45E4-99D7-8C9F5A196AA9}" dt="2021-06-11T09:53:42.152" v="4993" actId="14100"/>
          <ac:picMkLst>
            <pc:docMk/>
            <pc:sldMk cId="2087018478" sldId="577"/>
            <ac:picMk id="6" creationId="{64D422BA-CF34-4132-AAC8-81EB19605071}"/>
          </ac:picMkLst>
        </pc:picChg>
      </pc:sldChg>
      <pc:sldChg chg="modSp mod">
        <pc:chgData name="Wyman, Hilary" userId="f3bca22b-3a42-4d89-8a24-ce254d13f28a" providerId="ADAL" clId="{4753BA8F-C033-45E4-99D7-8C9F5A196AA9}" dt="2021-06-11T09:53:58.948" v="4996" actId="14100"/>
        <pc:sldMkLst>
          <pc:docMk/>
          <pc:sldMk cId="779959712" sldId="578"/>
        </pc:sldMkLst>
        <pc:spChg chg="mod">
          <ac:chgData name="Wyman, Hilary" userId="f3bca22b-3a42-4d89-8a24-ce254d13f28a" providerId="ADAL" clId="{4753BA8F-C033-45E4-99D7-8C9F5A196AA9}" dt="2021-06-11T09:53:51.386" v="4994" actId="14100"/>
          <ac:spMkLst>
            <pc:docMk/>
            <pc:sldMk cId="779959712" sldId="578"/>
            <ac:spMk id="2" creationId="{E4B6498C-7FB5-42FB-9CCD-F7A6D5A05563}"/>
          </ac:spMkLst>
        </pc:spChg>
        <pc:spChg chg="mod">
          <ac:chgData name="Wyman, Hilary" userId="f3bca22b-3a42-4d89-8a24-ce254d13f28a" providerId="ADAL" clId="{4753BA8F-C033-45E4-99D7-8C9F5A196AA9}" dt="2021-06-10T16:30:49.182" v="4780" actId="12"/>
          <ac:spMkLst>
            <pc:docMk/>
            <pc:sldMk cId="779959712" sldId="578"/>
            <ac:spMk id="3" creationId="{4D47B88E-194E-40CB-B8FC-ECE8FCA2C01C}"/>
          </ac:spMkLst>
        </pc:spChg>
        <pc:picChg chg="mod">
          <ac:chgData name="Wyman, Hilary" userId="f3bca22b-3a42-4d89-8a24-ce254d13f28a" providerId="ADAL" clId="{4753BA8F-C033-45E4-99D7-8C9F5A196AA9}" dt="2021-06-11T09:53:58.948" v="4996" actId="14100"/>
          <ac:picMkLst>
            <pc:docMk/>
            <pc:sldMk cId="779959712" sldId="578"/>
            <ac:picMk id="6" creationId="{64D422BA-CF34-4132-AAC8-81EB19605071}"/>
          </ac:picMkLst>
        </pc:picChg>
      </pc:sldChg>
      <pc:sldChg chg="modSp mod">
        <pc:chgData name="Wyman, Hilary" userId="f3bca22b-3a42-4d89-8a24-ce254d13f28a" providerId="ADAL" clId="{4753BA8F-C033-45E4-99D7-8C9F5A196AA9}" dt="2021-06-11T09:54:45.526" v="5003" actId="14100"/>
        <pc:sldMkLst>
          <pc:docMk/>
          <pc:sldMk cId="1999366593" sldId="579"/>
        </pc:sldMkLst>
        <pc:spChg chg="mod">
          <ac:chgData name="Wyman, Hilary" userId="f3bca22b-3a42-4d89-8a24-ce254d13f28a" providerId="ADAL" clId="{4753BA8F-C033-45E4-99D7-8C9F5A196AA9}" dt="2021-06-11T09:54:42.199" v="5002" actId="14100"/>
          <ac:spMkLst>
            <pc:docMk/>
            <pc:sldMk cId="1999366593" sldId="579"/>
            <ac:spMk id="2" creationId="{E4B6498C-7FB5-42FB-9CCD-F7A6D5A05563}"/>
          </ac:spMkLst>
        </pc:spChg>
        <pc:spChg chg="mod">
          <ac:chgData name="Wyman, Hilary" userId="f3bca22b-3a42-4d89-8a24-ce254d13f28a" providerId="ADAL" clId="{4753BA8F-C033-45E4-99D7-8C9F5A196AA9}" dt="2021-06-10T16:30:59.043" v="4782" actId="12"/>
          <ac:spMkLst>
            <pc:docMk/>
            <pc:sldMk cId="1999366593" sldId="579"/>
            <ac:spMk id="3" creationId="{4D47B88E-194E-40CB-B8FC-ECE8FCA2C01C}"/>
          </ac:spMkLst>
        </pc:spChg>
        <pc:picChg chg="mod">
          <ac:chgData name="Wyman, Hilary" userId="f3bca22b-3a42-4d89-8a24-ce254d13f28a" providerId="ADAL" clId="{4753BA8F-C033-45E4-99D7-8C9F5A196AA9}" dt="2021-06-11T09:54:45.526" v="5003" actId="14100"/>
          <ac:picMkLst>
            <pc:docMk/>
            <pc:sldMk cId="1999366593" sldId="579"/>
            <ac:picMk id="7" creationId="{C3A78B2E-3CD0-495F-AD73-6B75601D3F36}"/>
          </ac:picMkLst>
        </pc:picChg>
      </pc:sldChg>
      <pc:sldChg chg="modSp mod">
        <pc:chgData name="Wyman, Hilary" userId="f3bca22b-3a42-4d89-8a24-ce254d13f28a" providerId="ADAL" clId="{4753BA8F-C033-45E4-99D7-8C9F5A196AA9}" dt="2021-06-11T09:54:55.026" v="5005" actId="14100"/>
        <pc:sldMkLst>
          <pc:docMk/>
          <pc:sldMk cId="714213730" sldId="580"/>
        </pc:sldMkLst>
        <pc:spChg chg="mod">
          <ac:chgData name="Wyman, Hilary" userId="f3bca22b-3a42-4d89-8a24-ce254d13f28a" providerId="ADAL" clId="{4753BA8F-C033-45E4-99D7-8C9F5A196AA9}" dt="2021-06-11T09:54:51.418" v="5004" actId="14100"/>
          <ac:spMkLst>
            <pc:docMk/>
            <pc:sldMk cId="714213730" sldId="580"/>
            <ac:spMk id="2" creationId="{E4B6498C-7FB5-42FB-9CCD-F7A6D5A05563}"/>
          </ac:spMkLst>
        </pc:spChg>
        <pc:spChg chg="mod">
          <ac:chgData name="Wyman, Hilary" userId="f3bca22b-3a42-4d89-8a24-ce254d13f28a" providerId="ADAL" clId="{4753BA8F-C033-45E4-99D7-8C9F5A196AA9}" dt="2021-06-10T08:59:41.691" v="1350" actId="20577"/>
          <ac:spMkLst>
            <pc:docMk/>
            <pc:sldMk cId="714213730" sldId="580"/>
            <ac:spMk id="3" creationId="{4D47B88E-194E-40CB-B8FC-ECE8FCA2C01C}"/>
          </ac:spMkLst>
        </pc:spChg>
        <pc:graphicFrameChg chg="mod modGraphic">
          <ac:chgData name="Wyman, Hilary" userId="f3bca22b-3a42-4d89-8a24-ce254d13f28a" providerId="ADAL" clId="{4753BA8F-C033-45E4-99D7-8C9F5A196AA9}" dt="2021-06-10T10:05:17.426" v="1369" actId="20577"/>
          <ac:graphicFrameMkLst>
            <pc:docMk/>
            <pc:sldMk cId="714213730" sldId="580"/>
            <ac:graphicFrameMk id="4" creationId="{2ED6E9F4-F0E9-453D-B173-8972EC5D963A}"/>
          </ac:graphicFrameMkLst>
        </pc:graphicFrameChg>
        <pc:picChg chg="mod">
          <ac:chgData name="Wyman, Hilary" userId="f3bca22b-3a42-4d89-8a24-ce254d13f28a" providerId="ADAL" clId="{4753BA8F-C033-45E4-99D7-8C9F5A196AA9}" dt="2021-06-11T09:54:55.026" v="5005" actId="14100"/>
          <ac:picMkLst>
            <pc:docMk/>
            <pc:sldMk cId="714213730" sldId="580"/>
            <ac:picMk id="7" creationId="{C3A78B2E-3CD0-495F-AD73-6B75601D3F36}"/>
          </ac:picMkLst>
        </pc:picChg>
      </pc:sldChg>
      <pc:sldChg chg="modSp mod">
        <pc:chgData name="Wyman, Hilary" userId="f3bca22b-3a42-4d89-8a24-ce254d13f28a" providerId="ADAL" clId="{4753BA8F-C033-45E4-99D7-8C9F5A196AA9}" dt="2021-06-11T09:55:03.167" v="5008" actId="14100"/>
        <pc:sldMkLst>
          <pc:docMk/>
          <pc:sldMk cId="2169763337" sldId="581"/>
        </pc:sldMkLst>
        <pc:spChg chg="mod">
          <ac:chgData name="Wyman, Hilary" userId="f3bca22b-3a42-4d89-8a24-ce254d13f28a" providerId="ADAL" clId="{4753BA8F-C033-45E4-99D7-8C9F5A196AA9}" dt="2021-06-11T09:55:00.558" v="5007" actId="14100"/>
          <ac:spMkLst>
            <pc:docMk/>
            <pc:sldMk cId="2169763337" sldId="581"/>
            <ac:spMk id="2" creationId="{E4B6498C-7FB5-42FB-9CCD-F7A6D5A05563}"/>
          </ac:spMkLst>
        </pc:spChg>
        <pc:spChg chg="mod">
          <ac:chgData name="Wyman, Hilary" userId="f3bca22b-3a42-4d89-8a24-ce254d13f28a" providerId="ADAL" clId="{4753BA8F-C033-45E4-99D7-8C9F5A196AA9}" dt="2021-06-10T16:31:20.676" v="4785" actId="12"/>
          <ac:spMkLst>
            <pc:docMk/>
            <pc:sldMk cId="2169763337" sldId="581"/>
            <ac:spMk id="3" creationId="{4D47B88E-194E-40CB-B8FC-ECE8FCA2C01C}"/>
          </ac:spMkLst>
        </pc:spChg>
        <pc:picChg chg="mod">
          <ac:chgData name="Wyman, Hilary" userId="f3bca22b-3a42-4d89-8a24-ce254d13f28a" providerId="ADAL" clId="{4753BA8F-C033-45E4-99D7-8C9F5A196AA9}" dt="2021-06-11T09:55:03.167" v="5008" actId="14100"/>
          <ac:picMkLst>
            <pc:docMk/>
            <pc:sldMk cId="2169763337" sldId="581"/>
            <ac:picMk id="7" creationId="{C3A78B2E-3CD0-495F-AD73-6B75601D3F36}"/>
          </ac:picMkLst>
        </pc:picChg>
      </pc:sldChg>
      <pc:sldChg chg="modSp mod">
        <pc:chgData name="Wyman, Hilary" userId="f3bca22b-3a42-4d89-8a24-ce254d13f28a" providerId="ADAL" clId="{4753BA8F-C033-45E4-99D7-8C9F5A196AA9}" dt="2021-06-11T09:54:28.261" v="5001" actId="14100"/>
        <pc:sldMkLst>
          <pc:docMk/>
          <pc:sldMk cId="3976094286" sldId="582"/>
        </pc:sldMkLst>
        <pc:spChg chg="mod">
          <ac:chgData name="Wyman, Hilary" userId="f3bca22b-3a42-4d89-8a24-ce254d13f28a" providerId="ADAL" clId="{4753BA8F-C033-45E4-99D7-8C9F5A196AA9}" dt="2021-06-11T09:54:07.761" v="4997" actId="14100"/>
          <ac:spMkLst>
            <pc:docMk/>
            <pc:sldMk cId="3976094286" sldId="582"/>
            <ac:spMk id="2" creationId="{E4B6498C-7FB5-42FB-9CCD-F7A6D5A05563}"/>
          </ac:spMkLst>
        </pc:spChg>
        <pc:spChg chg="mod">
          <ac:chgData name="Wyman, Hilary" userId="f3bca22b-3a42-4d89-8a24-ce254d13f28a" providerId="ADAL" clId="{4753BA8F-C033-45E4-99D7-8C9F5A196AA9}" dt="2021-06-10T16:30:54.277" v="4781" actId="12"/>
          <ac:spMkLst>
            <pc:docMk/>
            <pc:sldMk cId="3976094286" sldId="582"/>
            <ac:spMk id="3" creationId="{4D47B88E-194E-40CB-B8FC-ECE8FCA2C01C}"/>
          </ac:spMkLst>
        </pc:spChg>
        <pc:picChg chg="mod">
          <ac:chgData name="Wyman, Hilary" userId="f3bca22b-3a42-4d89-8a24-ce254d13f28a" providerId="ADAL" clId="{4753BA8F-C033-45E4-99D7-8C9F5A196AA9}" dt="2021-06-11T09:54:28.261" v="5001" actId="14100"/>
          <ac:picMkLst>
            <pc:docMk/>
            <pc:sldMk cId="3976094286" sldId="582"/>
            <ac:picMk id="7" creationId="{C3A78B2E-3CD0-495F-AD73-6B75601D3F36}"/>
          </ac:picMkLst>
        </pc:picChg>
      </pc:sldChg>
      <pc:sldChg chg="modSp mod">
        <pc:chgData name="Wyman, Hilary" userId="f3bca22b-3a42-4d89-8a24-ce254d13f28a" providerId="ADAL" clId="{4753BA8F-C033-45E4-99D7-8C9F5A196AA9}" dt="2021-06-11T09:55:25.245" v="5011" actId="14100"/>
        <pc:sldMkLst>
          <pc:docMk/>
          <pc:sldMk cId="4174522035" sldId="583"/>
        </pc:sldMkLst>
        <pc:spChg chg="mod">
          <ac:chgData name="Wyman, Hilary" userId="f3bca22b-3a42-4d89-8a24-ce254d13f28a" providerId="ADAL" clId="{4753BA8F-C033-45E4-99D7-8C9F5A196AA9}" dt="2021-06-11T09:55:07.761" v="5009" actId="14100"/>
          <ac:spMkLst>
            <pc:docMk/>
            <pc:sldMk cId="4174522035" sldId="583"/>
            <ac:spMk id="2" creationId="{E4B6498C-7FB5-42FB-9CCD-F7A6D5A05563}"/>
          </ac:spMkLst>
        </pc:spChg>
        <pc:spChg chg="mod">
          <ac:chgData name="Wyman, Hilary" userId="f3bca22b-3a42-4d89-8a24-ce254d13f28a" providerId="ADAL" clId="{4753BA8F-C033-45E4-99D7-8C9F5A196AA9}" dt="2021-06-10T16:31:27.202" v="4786" actId="12"/>
          <ac:spMkLst>
            <pc:docMk/>
            <pc:sldMk cId="4174522035" sldId="583"/>
            <ac:spMk id="3" creationId="{4D47B88E-194E-40CB-B8FC-ECE8FCA2C01C}"/>
          </ac:spMkLst>
        </pc:spChg>
        <pc:picChg chg="mod">
          <ac:chgData name="Wyman, Hilary" userId="f3bca22b-3a42-4d89-8a24-ce254d13f28a" providerId="ADAL" clId="{4753BA8F-C033-45E4-99D7-8C9F5A196AA9}" dt="2021-06-11T09:55:25.245" v="5011" actId="14100"/>
          <ac:picMkLst>
            <pc:docMk/>
            <pc:sldMk cId="4174522035" sldId="583"/>
            <ac:picMk id="7" creationId="{C3A78B2E-3CD0-495F-AD73-6B75601D3F36}"/>
          </ac:picMkLst>
        </pc:picChg>
      </pc:sldChg>
      <pc:sldChg chg="modSp mod">
        <pc:chgData name="Wyman, Hilary" userId="f3bca22b-3a42-4d89-8a24-ce254d13f28a" providerId="ADAL" clId="{4753BA8F-C033-45E4-99D7-8C9F5A196AA9}" dt="2021-06-10T12:27:14.257" v="1544" actId="14100"/>
        <pc:sldMkLst>
          <pc:docMk/>
          <pc:sldMk cId="2082839604" sldId="584"/>
        </pc:sldMkLst>
        <pc:spChg chg="mod">
          <ac:chgData name="Wyman, Hilary" userId="f3bca22b-3a42-4d89-8a24-ce254d13f28a" providerId="ADAL" clId="{4753BA8F-C033-45E4-99D7-8C9F5A196AA9}" dt="2021-06-10T12:22:58.904" v="1488" actId="14100"/>
          <ac:spMkLst>
            <pc:docMk/>
            <pc:sldMk cId="2082839604" sldId="584"/>
            <ac:spMk id="2" creationId="{E4B6498C-7FB5-42FB-9CCD-F7A6D5A05563}"/>
          </ac:spMkLst>
        </pc:spChg>
        <pc:graphicFrameChg chg="mod modGraphic">
          <ac:chgData name="Wyman, Hilary" userId="f3bca22b-3a42-4d89-8a24-ce254d13f28a" providerId="ADAL" clId="{4753BA8F-C033-45E4-99D7-8C9F5A196AA9}" dt="2021-06-10T12:26:56.795" v="1542" actId="14100"/>
          <ac:graphicFrameMkLst>
            <pc:docMk/>
            <pc:sldMk cId="2082839604" sldId="584"/>
            <ac:graphicFrameMk id="4" creationId="{8C70A247-AB24-43F3-93BB-A9575827AB63}"/>
          </ac:graphicFrameMkLst>
        </pc:graphicFrameChg>
        <pc:picChg chg="mod">
          <ac:chgData name="Wyman, Hilary" userId="f3bca22b-3a42-4d89-8a24-ce254d13f28a" providerId="ADAL" clId="{4753BA8F-C033-45E4-99D7-8C9F5A196AA9}" dt="2021-06-10T12:27:14.257" v="1544" actId="14100"/>
          <ac:picMkLst>
            <pc:docMk/>
            <pc:sldMk cId="2082839604" sldId="584"/>
            <ac:picMk id="7" creationId="{C3A78B2E-3CD0-495F-AD73-6B75601D3F36}"/>
          </ac:picMkLst>
        </pc:picChg>
      </pc:sldChg>
      <pc:sldChg chg="modSp mod">
        <pc:chgData name="Wyman, Hilary" userId="f3bca22b-3a42-4d89-8a24-ce254d13f28a" providerId="ADAL" clId="{4753BA8F-C033-45E4-99D7-8C9F5A196AA9}" dt="2021-06-11T09:55:37.635" v="5013" actId="14100"/>
        <pc:sldMkLst>
          <pc:docMk/>
          <pc:sldMk cId="2359691676" sldId="585"/>
        </pc:sldMkLst>
        <pc:spChg chg="mod">
          <ac:chgData name="Wyman, Hilary" userId="f3bca22b-3a42-4d89-8a24-ce254d13f28a" providerId="ADAL" clId="{4753BA8F-C033-45E4-99D7-8C9F5A196AA9}" dt="2021-06-11T09:55:34.276" v="5012" actId="14100"/>
          <ac:spMkLst>
            <pc:docMk/>
            <pc:sldMk cId="2359691676" sldId="585"/>
            <ac:spMk id="2" creationId="{E4B6498C-7FB5-42FB-9CCD-F7A6D5A05563}"/>
          </ac:spMkLst>
        </pc:spChg>
        <pc:spChg chg="mod">
          <ac:chgData name="Wyman, Hilary" userId="f3bca22b-3a42-4d89-8a24-ce254d13f28a" providerId="ADAL" clId="{4753BA8F-C033-45E4-99D7-8C9F5A196AA9}" dt="2021-06-10T16:31:33.629" v="4787" actId="12"/>
          <ac:spMkLst>
            <pc:docMk/>
            <pc:sldMk cId="2359691676" sldId="585"/>
            <ac:spMk id="3" creationId="{4D47B88E-194E-40CB-B8FC-ECE8FCA2C01C}"/>
          </ac:spMkLst>
        </pc:spChg>
        <pc:picChg chg="mod">
          <ac:chgData name="Wyman, Hilary" userId="f3bca22b-3a42-4d89-8a24-ce254d13f28a" providerId="ADAL" clId="{4753BA8F-C033-45E4-99D7-8C9F5A196AA9}" dt="2021-06-11T09:55:37.635" v="5013" actId="14100"/>
          <ac:picMkLst>
            <pc:docMk/>
            <pc:sldMk cId="2359691676" sldId="585"/>
            <ac:picMk id="4" creationId="{B2BDCF87-104B-4017-9E80-213437F6CF0C}"/>
          </ac:picMkLst>
        </pc:picChg>
      </pc:sldChg>
      <pc:sldChg chg="modSp mod">
        <pc:chgData name="Wyman, Hilary" userId="f3bca22b-3a42-4d89-8a24-ce254d13f28a" providerId="ADAL" clId="{4753BA8F-C033-45E4-99D7-8C9F5A196AA9}" dt="2021-06-10T12:45:03.040" v="1641" actId="14100"/>
        <pc:sldMkLst>
          <pc:docMk/>
          <pc:sldMk cId="2698028864" sldId="586"/>
        </pc:sldMkLst>
        <pc:spChg chg="mod">
          <ac:chgData name="Wyman, Hilary" userId="f3bca22b-3a42-4d89-8a24-ce254d13f28a" providerId="ADAL" clId="{4753BA8F-C033-45E4-99D7-8C9F5A196AA9}" dt="2021-06-10T12:44:58.638" v="1640" actId="14100"/>
          <ac:spMkLst>
            <pc:docMk/>
            <pc:sldMk cId="2698028864" sldId="586"/>
            <ac:spMk id="2" creationId="{E4B6498C-7FB5-42FB-9CCD-F7A6D5A05563}"/>
          </ac:spMkLst>
        </pc:spChg>
        <pc:spChg chg="mod">
          <ac:chgData name="Wyman, Hilary" userId="f3bca22b-3a42-4d89-8a24-ce254d13f28a" providerId="ADAL" clId="{4753BA8F-C033-45E4-99D7-8C9F5A196AA9}" dt="2021-06-10T12:44:43.426" v="1638" actId="20577"/>
          <ac:spMkLst>
            <pc:docMk/>
            <pc:sldMk cId="2698028864" sldId="586"/>
            <ac:spMk id="3" creationId="{4D47B88E-194E-40CB-B8FC-ECE8FCA2C01C}"/>
          </ac:spMkLst>
        </pc:spChg>
        <pc:spChg chg="mod">
          <ac:chgData name="Wyman, Hilary" userId="f3bca22b-3a42-4d89-8a24-ce254d13f28a" providerId="ADAL" clId="{4753BA8F-C033-45E4-99D7-8C9F5A196AA9}" dt="2021-06-10T12:44:38.043" v="1635" actId="20577"/>
          <ac:spMkLst>
            <pc:docMk/>
            <pc:sldMk cId="2698028864" sldId="586"/>
            <ac:spMk id="7" creationId="{159157EC-705A-452D-B9D7-1C46A2FBD9A2}"/>
          </ac:spMkLst>
        </pc:spChg>
        <pc:picChg chg="mod">
          <ac:chgData name="Wyman, Hilary" userId="f3bca22b-3a42-4d89-8a24-ce254d13f28a" providerId="ADAL" clId="{4753BA8F-C033-45E4-99D7-8C9F5A196AA9}" dt="2021-06-10T12:45:03.040" v="1641" actId="14100"/>
          <ac:picMkLst>
            <pc:docMk/>
            <pc:sldMk cId="2698028864" sldId="586"/>
            <ac:picMk id="4" creationId="{B2BDCF87-104B-4017-9E80-213437F6CF0C}"/>
          </ac:picMkLst>
        </pc:picChg>
      </pc:sldChg>
      <pc:sldChg chg="modSp mod">
        <pc:chgData name="Wyman, Hilary" userId="f3bca22b-3a42-4d89-8a24-ce254d13f28a" providerId="ADAL" clId="{4753BA8F-C033-45E4-99D7-8C9F5A196AA9}" dt="2021-06-11T09:55:56.948" v="5018" actId="14100"/>
        <pc:sldMkLst>
          <pc:docMk/>
          <pc:sldMk cId="3460553578" sldId="587"/>
        </pc:sldMkLst>
        <pc:spChg chg="mod">
          <ac:chgData name="Wyman, Hilary" userId="f3bca22b-3a42-4d89-8a24-ce254d13f28a" providerId="ADAL" clId="{4753BA8F-C033-45E4-99D7-8C9F5A196AA9}" dt="2021-06-11T09:55:54.636" v="5017" actId="14100"/>
          <ac:spMkLst>
            <pc:docMk/>
            <pc:sldMk cId="3460553578" sldId="587"/>
            <ac:spMk id="2" creationId="{E4B6498C-7FB5-42FB-9CCD-F7A6D5A05563}"/>
          </ac:spMkLst>
        </pc:spChg>
        <pc:spChg chg="mod">
          <ac:chgData name="Wyman, Hilary" userId="f3bca22b-3a42-4d89-8a24-ce254d13f28a" providerId="ADAL" clId="{4753BA8F-C033-45E4-99D7-8C9F5A196AA9}" dt="2021-06-10T16:31:41.643" v="4788" actId="12"/>
          <ac:spMkLst>
            <pc:docMk/>
            <pc:sldMk cId="3460553578" sldId="587"/>
            <ac:spMk id="3" creationId="{4D47B88E-194E-40CB-B8FC-ECE8FCA2C01C}"/>
          </ac:spMkLst>
        </pc:spChg>
        <pc:picChg chg="mod">
          <ac:chgData name="Wyman, Hilary" userId="f3bca22b-3a42-4d89-8a24-ce254d13f28a" providerId="ADAL" clId="{4753BA8F-C033-45E4-99D7-8C9F5A196AA9}" dt="2021-06-11T09:55:56.948" v="5018" actId="14100"/>
          <ac:picMkLst>
            <pc:docMk/>
            <pc:sldMk cId="3460553578" sldId="587"/>
            <ac:picMk id="4" creationId="{B2BDCF87-104B-4017-9E80-213437F6CF0C}"/>
          </ac:picMkLst>
        </pc:picChg>
      </pc:sldChg>
      <pc:sldChg chg="modSp mod">
        <pc:chgData name="Wyman, Hilary" userId="f3bca22b-3a42-4d89-8a24-ce254d13f28a" providerId="ADAL" clId="{4753BA8F-C033-45E4-99D7-8C9F5A196AA9}" dt="2021-06-10T16:31:58.677" v="4792" actId="12"/>
        <pc:sldMkLst>
          <pc:docMk/>
          <pc:sldMk cId="3060916621" sldId="588"/>
        </pc:sldMkLst>
        <pc:spChg chg="mod">
          <ac:chgData name="Wyman, Hilary" userId="f3bca22b-3a42-4d89-8a24-ce254d13f28a" providerId="ADAL" clId="{4753BA8F-C033-45E4-99D7-8C9F5A196AA9}" dt="2021-06-10T14:28:28.768" v="1913" actId="1035"/>
          <ac:spMkLst>
            <pc:docMk/>
            <pc:sldMk cId="3060916621" sldId="588"/>
            <ac:spMk id="2" creationId="{E4B6498C-7FB5-42FB-9CCD-F7A6D5A05563}"/>
          </ac:spMkLst>
        </pc:spChg>
        <pc:spChg chg="mod">
          <ac:chgData name="Wyman, Hilary" userId="f3bca22b-3a42-4d89-8a24-ce254d13f28a" providerId="ADAL" clId="{4753BA8F-C033-45E4-99D7-8C9F5A196AA9}" dt="2021-06-10T16:31:58.677" v="4792" actId="12"/>
          <ac:spMkLst>
            <pc:docMk/>
            <pc:sldMk cId="3060916621" sldId="588"/>
            <ac:spMk id="3" creationId="{4D47B88E-194E-40CB-B8FC-ECE8FCA2C01C}"/>
          </ac:spMkLst>
        </pc:spChg>
        <pc:picChg chg="mod">
          <ac:chgData name="Wyman, Hilary" userId="f3bca22b-3a42-4d89-8a24-ce254d13f28a" providerId="ADAL" clId="{4753BA8F-C033-45E4-99D7-8C9F5A196AA9}" dt="2021-06-10T14:28:21.217" v="1900" actId="1036"/>
          <ac:picMkLst>
            <pc:docMk/>
            <pc:sldMk cId="3060916621" sldId="588"/>
            <ac:picMk id="6" creationId="{38E7F167-2522-47E6-BF3C-EB00F2593278}"/>
          </ac:picMkLst>
        </pc:picChg>
      </pc:sldChg>
      <pc:sldChg chg="modSp mod">
        <pc:chgData name="Wyman, Hilary" userId="f3bca22b-3a42-4d89-8a24-ce254d13f28a" providerId="ADAL" clId="{4753BA8F-C033-45E4-99D7-8C9F5A196AA9}" dt="2021-06-11T09:55:47.057" v="5015" actId="14100"/>
        <pc:sldMkLst>
          <pc:docMk/>
          <pc:sldMk cId="2232247708" sldId="589"/>
        </pc:sldMkLst>
        <pc:spChg chg="mod">
          <ac:chgData name="Wyman, Hilary" userId="f3bca22b-3a42-4d89-8a24-ce254d13f28a" providerId="ADAL" clId="{4753BA8F-C033-45E4-99D7-8C9F5A196AA9}" dt="2021-06-11T09:55:44.307" v="5014" actId="14100"/>
          <ac:spMkLst>
            <pc:docMk/>
            <pc:sldMk cId="2232247708" sldId="589"/>
            <ac:spMk id="2" creationId="{E4B6498C-7FB5-42FB-9CCD-F7A6D5A05563}"/>
          </ac:spMkLst>
        </pc:spChg>
        <pc:picChg chg="mod">
          <ac:chgData name="Wyman, Hilary" userId="f3bca22b-3a42-4d89-8a24-ce254d13f28a" providerId="ADAL" clId="{4753BA8F-C033-45E4-99D7-8C9F5A196AA9}" dt="2021-06-11T09:55:47.057" v="5015" actId="14100"/>
          <ac:picMkLst>
            <pc:docMk/>
            <pc:sldMk cId="2232247708" sldId="589"/>
            <ac:picMk id="4" creationId="{B2BDCF87-104B-4017-9E80-213437F6CF0C}"/>
          </ac:picMkLst>
        </pc:picChg>
        <pc:picChg chg="mod">
          <ac:chgData name="Wyman, Hilary" userId="f3bca22b-3a42-4d89-8a24-ce254d13f28a" providerId="ADAL" clId="{4753BA8F-C033-45E4-99D7-8C9F5A196AA9}" dt="2021-06-10T12:41:12.065" v="1580" actId="1035"/>
          <ac:picMkLst>
            <pc:docMk/>
            <pc:sldMk cId="2232247708" sldId="589"/>
            <ac:picMk id="6" creationId="{61309D7A-2D2E-4B99-A56B-511FAFD23E6F}"/>
          </ac:picMkLst>
        </pc:picChg>
      </pc:sldChg>
      <pc:sldChg chg="modSp mod">
        <pc:chgData name="Wyman, Hilary" userId="f3bca22b-3a42-4d89-8a24-ce254d13f28a" providerId="ADAL" clId="{4753BA8F-C033-45E4-99D7-8C9F5A196AA9}" dt="2021-06-11T09:56:20.355" v="5021" actId="179"/>
        <pc:sldMkLst>
          <pc:docMk/>
          <pc:sldMk cId="2934974102" sldId="590"/>
        </pc:sldMkLst>
        <pc:spChg chg="mod">
          <ac:chgData name="Wyman, Hilary" userId="f3bca22b-3a42-4d89-8a24-ce254d13f28a" providerId="ADAL" clId="{4753BA8F-C033-45E4-99D7-8C9F5A196AA9}" dt="2021-06-10T13:40:11.111" v="1762" actId="113"/>
          <ac:spMkLst>
            <pc:docMk/>
            <pc:sldMk cId="2934974102" sldId="590"/>
            <ac:spMk id="2" creationId="{E4B6498C-7FB5-42FB-9CCD-F7A6D5A05563}"/>
          </ac:spMkLst>
        </pc:spChg>
        <pc:spChg chg="mod">
          <ac:chgData name="Wyman, Hilary" userId="f3bca22b-3a42-4d89-8a24-ce254d13f28a" providerId="ADAL" clId="{4753BA8F-C033-45E4-99D7-8C9F5A196AA9}" dt="2021-06-11T09:56:20.355" v="5021" actId="179"/>
          <ac:spMkLst>
            <pc:docMk/>
            <pc:sldMk cId="2934974102" sldId="590"/>
            <ac:spMk id="3" creationId="{4D47B88E-194E-40CB-B8FC-ECE8FCA2C01C}"/>
          </ac:spMkLst>
        </pc:spChg>
        <pc:spChg chg="mod">
          <ac:chgData name="Wyman, Hilary" userId="f3bca22b-3a42-4d89-8a24-ce254d13f28a" providerId="ADAL" clId="{4753BA8F-C033-45E4-99D7-8C9F5A196AA9}" dt="2021-06-10T14:24:48.100" v="1857" actId="20577"/>
          <ac:spMkLst>
            <pc:docMk/>
            <pc:sldMk cId="2934974102" sldId="590"/>
            <ac:spMk id="4" creationId="{4993E924-F41A-460B-BFBC-551690F31EF9}"/>
          </ac:spMkLst>
        </pc:spChg>
      </pc:sldChg>
      <pc:sldChg chg="modSp mod">
        <pc:chgData name="Wyman, Hilary" userId="f3bca22b-3a42-4d89-8a24-ce254d13f28a" providerId="ADAL" clId="{4753BA8F-C033-45E4-99D7-8C9F5A196AA9}" dt="2021-06-11T09:56:06.417" v="5020" actId="14100"/>
        <pc:sldMkLst>
          <pc:docMk/>
          <pc:sldMk cId="4275190318" sldId="591"/>
        </pc:sldMkLst>
        <pc:spChg chg="mod">
          <ac:chgData name="Wyman, Hilary" userId="f3bca22b-3a42-4d89-8a24-ce254d13f28a" providerId="ADAL" clId="{4753BA8F-C033-45E4-99D7-8C9F5A196AA9}" dt="2021-06-11T09:56:02.730" v="5019" actId="14100"/>
          <ac:spMkLst>
            <pc:docMk/>
            <pc:sldMk cId="4275190318" sldId="591"/>
            <ac:spMk id="2" creationId="{E4B6498C-7FB5-42FB-9CCD-F7A6D5A05563}"/>
          </ac:spMkLst>
        </pc:spChg>
        <pc:spChg chg="mod">
          <ac:chgData name="Wyman, Hilary" userId="f3bca22b-3a42-4d89-8a24-ce254d13f28a" providerId="ADAL" clId="{4753BA8F-C033-45E4-99D7-8C9F5A196AA9}" dt="2021-06-10T16:31:49.019" v="4790" actId="12"/>
          <ac:spMkLst>
            <pc:docMk/>
            <pc:sldMk cId="4275190318" sldId="591"/>
            <ac:spMk id="3" creationId="{4D47B88E-194E-40CB-B8FC-ECE8FCA2C01C}"/>
          </ac:spMkLst>
        </pc:spChg>
        <pc:picChg chg="mod">
          <ac:chgData name="Wyman, Hilary" userId="f3bca22b-3a42-4d89-8a24-ce254d13f28a" providerId="ADAL" clId="{4753BA8F-C033-45E4-99D7-8C9F5A196AA9}" dt="2021-06-11T09:56:06.417" v="5020" actId="14100"/>
          <ac:picMkLst>
            <pc:docMk/>
            <pc:sldMk cId="4275190318" sldId="591"/>
            <ac:picMk id="4" creationId="{B2BDCF87-104B-4017-9E80-213437F6CF0C}"/>
          </ac:picMkLst>
        </pc:picChg>
      </pc:sldChg>
      <pc:sldChg chg="addSp delSp modSp mod">
        <pc:chgData name="Wyman, Hilary" userId="f3bca22b-3a42-4d89-8a24-ce254d13f28a" providerId="ADAL" clId="{4753BA8F-C033-45E4-99D7-8C9F5A196AA9}" dt="2021-06-11T09:56:38.230" v="5023" actId="14100"/>
        <pc:sldMkLst>
          <pc:docMk/>
          <pc:sldMk cId="2322006196" sldId="592"/>
        </pc:sldMkLst>
        <pc:spChg chg="mod">
          <ac:chgData name="Wyman, Hilary" userId="f3bca22b-3a42-4d89-8a24-ce254d13f28a" providerId="ADAL" clId="{4753BA8F-C033-45E4-99D7-8C9F5A196AA9}" dt="2021-06-11T09:56:34.699" v="5022" actId="14100"/>
          <ac:spMkLst>
            <pc:docMk/>
            <pc:sldMk cId="2322006196" sldId="592"/>
            <ac:spMk id="2" creationId="{E4B6498C-7FB5-42FB-9CCD-F7A6D5A05563}"/>
          </ac:spMkLst>
        </pc:spChg>
        <pc:spChg chg="mod">
          <ac:chgData name="Wyman, Hilary" userId="f3bca22b-3a42-4d89-8a24-ce254d13f28a" providerId="ADAL" clId="{4753BA8F-C033-45E4-99D7-8C9F5A196AA9}" dt="2021-06-10T14:43:20.933" v="3093" actId="1035"/>
          <ac:spMkLst>
            <pc:docMk/>
            <pc:sldMk cId="2322006196" sldId="592"/>
            <ac:spMk id="3" creationId="{4D47B88E-194E-40CB-B8FC-ECE8FCA2C01C}"/>
          </ac:spMkLst>
        </pc:spChg>
        <pc:spChg chg="add mod">
          <ac:chgData name="Wyman, Hilary" userId="f3bca22b-3a42-4d89-8a24-ce254d13f28a" providerId="ADAL" clId="{4753BA8F-C033-45E4-99D7-8C9F5A196AA9}" dt="2021-06-10T15:09:59.875" v="4200" actId="207"/>
          <ac:spMkLst>
            <pc:docMk/>
            <pc:sldMk cId="2322006196" sldId="592"/>
            <ac:spMk id="7" creationId="{3497DBBC-7287-4EEC-A4F6-6FB77D9A9BD0}"/>
          </ac:spMkLst>
        </pc:spChg>
        <pc:picChg chg="del mod">
          <ac:chgData name="Wyman, Hilary" userId="f3bca22b-3a42-4d89-8a24-ce254d13f28a" providerId="ADAL" clId="{4753BA8F-C033-45E4-99D7-8C9F5A196AA9}" dt="2021-06-10T14:35:58.850" v="2975" actId="478"/>
          <ac:picMkLst>
            <pc:docMk/>
            <pc:sldMk cId="2322006196" sldId="592"/>
            <ac:picMk id="4" creationId="{36CDF0E7-6259-4740-9BD5-A31E69C7A0A1}"/>
          </ac:picMkLst>
        </pc:picChg>
        <pc:picChg chg="mod">
          <ac:chgData name="Wyman, Hilary" userId="f3bca22b-3a42-4d89-8a24-ce254d13f28a" providerId="ADAL" clId="{4753BA8F-C033-45E4-99D7-8C9F5A196AA9}" dt="2021-06-11T09:56:38.230" v="5023" actId="14100"/>
          <ac:picMkLst>
            <pc:docMk/>
            <pc:sldMk cId="2322006196" sldId="592"/>
            <ac:picMk id="6" creationId="{38E7F167-2522-47E6-BF3C-EB00F2593278}"/>
          </ac:picMkLst>
        </pc:picChg>
      </pc:sldChg>
      <pc:sldChg chg="addSp delSp modSp mod">
        <pc:chgData name="Wyman, Hilary" userId="f3bca22b-3a42-4d89-8a24-ce254d13f28a" providerId="ADAL" clId="{4753BA8F-C033-45E4-99D7-8C9F5A196AA9}" dt="2021-06-11T09:56:46.557" v="5025" actId="14100"/>
        <pc:sldMkLst>
          <pc:docMk/>
          <pc:sldMk cId="1810586313" sldId="593"/>
        </pc:sldMkLst>
        <pc:spChg chg="mod">
          <ac:chgData name="Wyman, Hilary" userId="f3bca22b-3a42-4d89-8a24-ce254d13f28a" providerId="ADAL" clId="{4753BA8F-C033-45E4-99D7-8C9F5A196AA9}" dt="2021-06-11T09:56:44.214" v="5024" actId="14100"/>
          <ac:spMkLst>
            <pc:docMk/>
            <pc:sldMk cId="1810586313" sldId="593"/>
            <ac:spMk id="2" creationId="{E4B6498C-7FB5-42FB-9CCD-F7A6D5A05563}"/>
          </ac:spMkLst>
        </pc:spChg>
        <pc:spChg chg="del">
          <ac:chgData name="Wyman, Hilary" userId="f3bca22b-3a42-4d89-8a24-ce254d13f28a" providerId="ADAL" clId="{4753BA8F-C033-45E4-99D7-8C9F5A196AA9}" dt="2021-06-10T14:44:09.860" v="3098" actId="478"/>
          <ac:spMkLst>
            <pc:docMk/>
            <pc:sldMk cId="1810586313" sldId="593"/>
            <ac:spMk id="3" creationId="{4D47B88E-194E-40CB-B8FC-ECE8FCA2C01C}"/>
          </ac:spMkLst>
        </pc:spChg>
        <pc:spChg chg="add del mod">
          <ac:chgData name="Wyman, Hilary" userId="f3bca22b-3a42-4d89-8a24-ce254d13f28a" providerId="ADAL" clId="{4753BA8F-C033-45E4-99D7-8C9F5A196AA9}" dt="2021-06-10T14:44:18.354" v="3099" actId="478"/>
          <ac:spMkLst>
            <pc:docMk/>
            <pc:sldMk cId="1810586313" sldId="593"/>
            <ac:spMk id="7" creationId="{8E7004F7-F759-4A04-998F-A6E38772D606}"/>
          </ac:spMkLst>
        </pc:spChg>
        <pc:spChg chg="add mod">
          <ac:chgData name="Wyman, Hilary" userId="f3bca22b-3a42-4d89-8a24-ce254d13f28a" providerId="ADAL" clId="{4753BA8F-C033-45E4-99D7-8C9F5A196AA9}" dt="2021-06-10T15:09:35.407" v="4199" actId="207"/>
          <ac:spMkLst>
            <pc:docMk/>
            <pc:sldMk cId="1810586313" sldId="593"/>
            <ac:spMk id="9" creationId="{8955C735-BA05-47AF-B16C-632DBB698FF0}"/>
          </ac:spMkLst>
        </pc:spChg>
        <pc:spChg chg="add mod">
          <ac:chgData name="Wyman, Hilary" userId="f3bca22b-3a42-4d89-8a24-ce254d13f28a" providerId="ADAL" clId="{4753BA8F-C033-45E4-99D7-8C9F5A196AA9}" dt="2021-06-10T15:09:28.950" v="4198" actId="207"/>
          <ac:spMkLst>
            <pc:docMk/>
            <pc:sldMk cId="1810586313" sldId="593"/>
            <ac:spMk id="10" creationId="{6AE02BC3-4951-4FCD-9E06-04EAE009C988}"/>
          </ac:spMkLst>
        </pc:spChg>
        <pc:picChg chg="mod">
          <ac:chgData name="Wyman, Hilary" userId="f3bca22b-3a42-4d89-8a24-ce254d13f28a" providerId="ADAL" clId="{4753BA8F-C033-45E4-99D7-8C9F5A196AA9}" dt="2021-06-11T09:56:46.557" v="5025" actId="14100"/>
          <ac:picMkLst>
            <pc:docMk/>
            <pc:sldMk cId="1810586313" sldId="593"/>
            <ac:picMk id="6" creationId="{38E7F167-2522-47E6-BF3C-EB00F2593278}"/>
          </ac:picMkLst>
        </pc:picChg>
        <pc:picChg chg="del mod">
          <ac:chgData name="Wyman, Hilary" userId="f3bca22b-3a42-4d89-8a24-ce254d13f28a" providerId="ADAL" clId="{4753BA8F-C033-45E4-99D7-8C9F5A196AA9}" dt="2021-06-10T14:49:13.161" v="4111" actId="478"/>
          <ac:picMkLst>
            <pc:docMk/>
            <pc:sldMk cId="1810586313" sldId="593"/>
            <ac:picMk id="8" creationId="{DFAB14BE-8C42-4C3E-BA1A-10B9AFBA3D95}"/>
          </ac:picMkLst>
        </pc:picChg>
      </pc:sldChg>
      <pc:sldChg chg="modSp mod">
        <pc:chgData name="Wyman, Hilary" userId="f3bca22b-3a42-4d89-8a24-ce254d13f28a" providerId="ADAL" clId="{4753BA8F-C033-45E4-99D7-8C9F5A196AA9}" dt="2021-06-10T14:51:44.510" v="4141" actId="14100"/>
        <pc:sldMkLst>
          <pc:docMk/>
          <pc:sldMk cId="4262616561" sldId="594"/>
        </pc:sldMkLst>
        <pc:spChg chg="mod">
          <ac:chgData name="Wyman, Hilary" userId="f3bca22b-3a42-4d89-8a24-ce254d13f28a" providerId="ADAL" clId="{4753BA8F-C033-45E4-99D7-8C9F5A196AA9}" dt="2021-06-10T14:51:31.159" v="4139" actId="1036"/>
          <ac:spMkLst>
            <pc:docMk/>
            <pc:sldMk cId="4262616561" sldId="594"/>
            <ac:spMk id="2" creationId="{E4B6498C-7FB5-42FB-9CCD-F7A6D5A05563}"/>
          </ac:spMkLst>
        </pc:spChg>
        <pc:spChg chg="mod">
          <ac:chgData name="Wyman, Hilary" userId="f3bca22b-3a42-4d89-8a24-ce254d13f28a" providerId="ADAL" clId="{4753BA8F-C033-45E4-99D7-8C9F5A196AA9}" dt="2021-06-10T14:51:31.159" v="4139" actId="1036"/>
          <ac:spMkLst>
            <pc:docMk/>
            <pc:sldMk cId="4262616561" sldId="594"/>
            <ac:spMk id="3" creationId="{4D47B88E-194E-40CB-B8FC-ECE8FCA2C01C}"/>
          </ac:spMkLst>
        </pc:spChg>
        <pc:picChg chg="mod">
          <ac:chgData name="Wyman, Hilary" userId="f3bca22b-3a42-4d89-8a24-ce254d13f28a" providerId="ADAL" clId="{4753BA8F-C033-45E4-99D7-8C9F5A196AA9}" dt="2021-06-10T14:51:44.510" v="4141" actId="14100"/>
          <ac:picMkLst>
            <pc:docMk/>
            <pc:sldMk cId="4262616561" sldId="594"/>
            <ac:picMk id="6" creationId="{38E7F167-2522-47E6-BF3C-EB00F2593278}"/>
          </ac:picMkLst>
        </pc:picChg>
      </pc:sldChg>
      <pc:sldChg chg="modSp mod">
        <pc:chgData name="Wyman, Hilary" userId="f3bca22b-3a42-4d89-8a24-ce254d13f28a" providerId="ADAL" clId="{4753BA8F-C033-45E4-99D7-8C9F5A196AA9}" dt="2021-06-10T15:06:42.363" v="4171" actId="20577"/>
        <pc:sldMkLst>
          <pc:docMk/>
          <pc:sldMk cId="2095205669" sldId="595"/>
        </pc:sldMkLst>
        <pc:spChg chg="mod">
          <ac:chgData name="Wyman, Hilary" userId="f3bca22b-3a42-4d89-8a24-ce254d13f28a" providerId="ADAL" clId="{4753BA8F-C033-45E4-99D7-8C9F5A196AA9}" dt="2021-06-10T14:52:49.157" v="4150" actId="20577"/>
          <ac:spMkLst>
            <pc:docMk/>
            <pc:sldMk cId="2095205669" sldId="595"/>
            <ac:spMk id="2" creationId="{E4B6498C-7FB5-42FB-9CCD-F7A6D5A05563}"/>
          </ac:spMkLst>
        </pc:spChg>
        <pc:spChg chg="mod ord">
          <ac:chgData name="Wyman, Hilary" userId="f3bca22b-3a42-4d89-8a24-ce254d13f28a" providerId="ADAL" clId="{4753BA8F-C033-45E4-99D7-8C9F5A196AA9}" dt="2021-06-10T15:06:42.363" v="4171" actId="20577"/>
          <ac:spMkLst>
            <pc:docMk/>
            <pc:sldMk cId="2095205669" sldId="595"/>
            <ac:spMk id="3" creationId="{4D47B88E-194E-40CB-B8FC-ECE8FCA2C01C}"/>
          </ac:spMkLst>
        </pc:spChg>
        <pc:picChg chg="mod">
          <ac:chgData name="Wyman, Hilary" userId="f3bca22b-3a42-4d89-8a24-ce254d13f28a" providerId="ADAL" clId="{4753BA8F-C033-45E4-99D7-8C9F5A196AA9}" dt="2021-06-10T15:04:50.411" v="4156" actId="1076"/>
          <ac:picMkLst>
            <pc:docMk/>
            <pc:sldMk cId="2095205669" sldId="595"/>
            <ac:picMk id="6" creationId="{38E7F167-2522-47E6-BF3C-EB00F2593278}"/>
          </ac:picMkLst>
        </pc:picChg>
        <pc:picChg chg="mod ord">
          <ac:chgData name="Wyman, Hilary" userId="f3bca22b-3a42-4d89-8a24-ce254d13f28a" providerId="ADAL" clId="{4753BA8F-C033-45E4-99D7-8C9F5A196AA9}" dt="2021-06-10T15:06:26.766" v="4165" actId="167"/>
          <ac:picMkLst>
            <pc:docMk/>
            <pc:sldMk cId="2095205669" sldId="595"/>
            <ac:picMk id="7" creationId="{130DFD88-95F9-409B-98F8-6ADF2BFA926E}"/>
          </ac:picMkLst>
        </pc:picChg>
      </pc:sldChg>
      <pc:sldChg chg="addSp delSp modSp mod">
        <pc:chgData name="Wyman, Hilary" userId="f3bca22b-3a42-4d89-8a24-ce254d13f28a" providerId="ADAL" clId="{4753BA8F-C033-45E4-99D7-8C9F5A196AA9}" dt="2021-06-10T15:23:04.959" v="4327" actId="20577"/>
        <pc:sldMkLst>
          <pc:docMk/>
          <pc:sldMk cId="4140333265" sldId="596"/>
        </pc:sldMkLst>
        <pc:spChg chg="mod">
          <ac:chgData name="Wyman, Hilary" userId="f3bca22b-3a42-4d89-8a24-ce254d13f28a" providerId="ADAL" clId="{4753BA8F-C033-45E4-99D7-8C9F5A196AA9}" dt="2021-06-10T15:23:04.959" v="4327" actId="20577"/>
          <ac:spMkLst>
            <pc:docMk/>
            <pc:sldMk cId="4140333265" sldId="596"/>
            <ac:spMk id="2" creationId="{E4B6498C-7FB5-42FB-9CCD-F7A6D5A05563}"/>
          </ac:spMkLst>
        </pc:spChg>
        <pc:spChg chg="del">
          <ac:chgData name="Wyman, Hilary" userId="f3bca22b-3a42-4d89-8a24-ce254d13f28a" providerId="ADAL" clId="{4753BA8F-C033-45E4-99D7-8C9F5A196AA9}" dt="2021-06-10T15:08:08.122" v="4182" actId="478"/>
          <ac:spMkLst>
            <pc:docMk/>
            <pc:sldMk cId="4140333265" sldId="596"/>
            <ac:spMk id="3" creationId="{4D47B88E-194E-40CB-B8FC-ECE8FCA2C01C}"/>
          </ac:spMkLst>
        </pc:spChg>
        <pc:spChg chg="add del mod">
          <ac:chgData name="Wyman, Hilary" userId="f3bca22b-3a42-4d89-8a24-ce254d13f28a" providerId="ADAL" clId="{4753BA8F-C033-45E4-99D7-8C9F5A196AA9}" dt="2021-06-10T15:08:12.190" v="4183" actId="478"/>
          <ac:spMkLst>
            <pc:docMk/>
            <pc:sldMk cId="4140333265" sldId="596"/>
            <ac:spMk id="8" creationId="{12A8A2CE-42B6-4463-8FD6-7CE61693A1C6}"/>
          </ac:spMkLst>
        </pc:spChg>
        <pc:graphicFrameChg chg="mod modGraphic">
          <ac:chgData name="Wyman, Hilary" userId="f3bca22b-3a42-4d89-8a24-ce254d13f28a" providerId="ADAL" clId="{4753BA8F-C033-45E4-99D7-8C9F5A196AA9}" dt="2021-06-10T15:14:26.718" v="4256" actId="313"/>
          <ac:graphicFrameMkLst>
            <pc:docMk/>
            <pc:sldMk cId="4140333265" sldId="596"/>
            <ac:graphicFrameMk id="4" creationId="{DBCFEC05-3C7E-4B01-A767-B431A986D90E}"/>
          </ac:graphicFrameMkLst>
        </pc:graphicFrameChg>
        <pc:picChg chg="mod">
          <ac:chgData name="Wyman, Hilary" userId="f3bca22b-3a42-4d89-8a24-ce254d13f28a" providerId="ADAL" clId="{4753BA8F-C033-45E4-99D7-8C9F5A196AA9}" dt="2021-06-10T15:12:46.295" v="4232" actId="14100"/>
          <ac:picMkLst>
            <pc:docMk/>
            <pc:sldMk cId="4140333265" sldId="596"/>
            <ac:picMk id="6" creationId="{38E7F167-2522-47E6-BF3C-EB00F2593278}"/>
          </ac:picMkLst>
        </pc:picChg>
      </pc:sldChg>
      <pc:sldChg chg="modSp mod">
        <pc:chgData name="Wyman, Hilary" userId="f3bca22b-3a42-4d89-8a24-ce254d13f28a" providerId="ADAL" clId="{4753BA8F-C033-45E4-99D7-8C9F5A196AA9}" dt="2021-06-10T16:32:10.358" v="4794" actId="12"/>
        <pc:sldMkLst>
          <pc:docMk/>
          <pc:sldMk cId="3234711214" sldId="597"/>
        </pc:sldMkLst>
        <pc:spChg chg="mod">
          <ac:chgData name="Wyman, Hilary" userId="f3bca22b-3a42-4d89-8a24-ce254d13f28a" providerId="ADAL" clId="{4753BA8F-C033-45E4-99D7-8C9F5A196AA9}" dt="2021-06-10T15:16:11.386" v="4276" actId="14100"/>
          <ac:spMkLst>
            <pc:docMk/>
            <pc:sldMk cId="3234711214" sldId="597"/>
            <ac:spMk id="2" creationId="{E4B6498C-7FB5-42FB-9CCD-F7A6D5A05563}"/>
          </ac:spMkLst>
        </pc:spChg>
        <pc:spChg chg="mod">
          <ac:chgData name="Wyman, Hilary" userId="f3bca22b-3a42-4d89-8a24-ce254d13f28a" providerId="ADAL" clId="{4753BA8F-C033-45E4-99D7-8C9F5A196AA9}" dt="2021-06-10T16:32:10.358" v="4794" actId="12"/>
          <ac:spMkLst>
            <pc:docMk/>
            <pc:sldMk cId="3234711214" sldId="597"/>
            <ac:spMk id="3" creationId="{4D47B88E-194E-40CB-B8FC-ECE8FCA2C01C}"/>
          </ac:spMkLst>
        </pc:spChg>
        <pc:picChg chg="mod">
          <ac:chgData name="Wyman, Hilary" userId="f3bca22b-3a42-4d89-8a24-ce254d13f28a" providerId="ADAL" clId="{4753BA8F-C033-45E4-99D7-8C9F5A196AA9}" dt="2021-06-10T15:17:49.393" v="4277" actId="14100"/>
          <ac:picMkLst>
            <pc:docMk/>
            <pc:sldMk cId="3234711214" sldId="597"/>
            <ac:picMk id="7" creationId="{60BFBBC4-9708-4651-83A2-DAF1077ACD9B}"/>
          </ac:picMkLst>
        </pc:picChg>
      </pc:sldChg>
      <pc:sldChg chg="modSp mod">
        <pc:chgData name="Wyman, Hilary" userId="f3bca22b-3a42-4d89-8a24-ce254d13f28a" providerId="ADAL" clId="{4753BA8F-C033-45E4-99D7-8C9F5A196AA9}" dt="2021-06-10T15:21:20.843" v="4325" actId="20577"/>
        <pc:sldMkLst>
          <pc:docMk/>
          <pc:sldMk cId="379395745" sldId="598"/>
        </pc:sldMkLst>
        <pc:spChg chg="mod">
          <ac:chgData name="Wyman, Hilary" userId="f3bca22b-3a42-4d89-8a24-ce254d13f28a" providerId="ADAL" clId="{4753BA8F-C033-45E4-99D7-8C9F5A196AA9}" dt="2021-06-10T15:20:00.055" v="4306" actId="1076"/>
          <ac:spMkLst>
            <pc:docMk/>
            <pc:sldMk cId="379395745" sldId="598"/>
            <ac:spMk id="2" creationId="{E4B6498C-7FB5-42FB-9CCD-F7A6D5A05563}"/>
          </ac:spMkLst>
        </pc:spChg>
        <pc:spChg chg="mod">
          <ac:chgData name="Wyman, Hilary" userId="f3bca22b-3a42-4d89-8a24-ce254d13f28a" providerId="ADAL" clId="{4753BA8F-C033-45E4-99D7-8C9F5A196AA9}" dt="2021-06-10T15:21:20.843" v="4325" actId="20577"/>
          <ac:spMkLst>
            <pc:docMk/>
            <pc:sldMk cId="379395745" sldId="598"/>
            <ac:spMk id="3" creationId="{4D47B88E-194E-40CB-B8FC-ECE8FCA2C01C}"/>
          </ac:spMkLst>
        </pc:spChg>
        <pc:picChg chg="mod">
          <ac:chgData name="Wyman, Hilary" userId="f3bca22b-3a42-4d89-8a24-ce254d13f28a" providerId="ADAL" clId="{4753BA8F-C033-45E4-99D7-8C9F5A196AA9}" dt="2021-06-10T15:20:19.586" v="4310" actId="14100"/>
          <ac:picMkLst>
            <pc:docMk/>
            <pc:sldMk cId="379395745" sldId="598"/>
            <ac:picMk id="7" creationId="{60BFBBC4-9708-4651-83A2-DAF1077ACD9B}"/>
          </ac:picMkLst>
        </pc:picChg>
      </pc:sldChg>
      <pc:sldChg chg="modSp mod">
        <pc:chgData name="Wyman, Hilary" userId="f3bca22b-3a42-4d89-8a24-ce254d13f28a" providerId="ADAL" clId="{4753BA8F-C033-45E4-99D7-8C9F5A196AA9}" dt="2021-06-10T16:32:16.685" v="4796" actId="12"/>
        <pc:sldMkLst>
          <pc:docMk/>
          <pc:sldMk cId="1918257156" sldId="599"/>
        </pc:sldMkLst>
        <pc:spChg chg="mod">
          <ac:chgData name="Wyman, Hilary" userId="f3bca22b-3a42-4d89-8a24-ce254d13f28a" providerId="ADAL" clId="{4753BA8F-C033-45E4-99D7-8C9F5A196AA9}" dt="2021-06-10T15:30:35.939" v="4368" actId="1036"/>
          <ac:spMkLst>
            <pc:docMk/>
            <pc:sldMk cId="1918257156" sldId="599"/>
            <ac:spMk id="2" creationId="{E4B6498C-7FB5-42FB-9CCD-F7A6D5A05563}"/>
          </ac:spMkLst>
        </pc:spChg>
        <pc:spChg chg="mod">
          <ac:chgData name="Wyman, Hilary" userId="f3bca22b-3a42-4d89-8a24-ce254d13f28a" providerId="ADAL" clId="{4753BA8F-C033-45E4-99D7-8C9F5A196AA9}" dt="2021-06-10T16:32:16.685" v="4796" actId="12"/>
          <ac:spMkLst>
            <pc:docMk/>
            <pc:sldMk cId="1918257156" sldId="599"/>
            <ac:spMk id="3" creationId="{4D47B88E-194E-40CB-B8FC-ECE8FCA2C01C}"/>
          </ac:spMkLst>
        </pc:spChg>
        <pc:picChg chg="mod">
          <ac:chgData name="Wyman, Hilary" userId="f3bca22b-3a42-4d89-8a24-ce254d13f28a" providerId="ADAL" clId="{4753BA8F-C033-45E4-99D7-8C9F5A196AA9}" dt="2021-06-10T15:30:46.042" v="4370" actId="14100"/>
          <ac:picMkLst>
            <pc:docMk/>
            <pc:sldMk cId="1918257156" sldId="599"/>
            <ac:picMk id="7" creationId="{60BFBBC4-9708-4651-83A2-DAF1077ACD9B}"/>
          </ac:picMkLst>
        </pc:picChg>
      </pc:sldChg>
      <pc:sldChg chg="modSp mod">
        <pc:chgData name="Wyman, Hilary" userId="f3bca22b-3a42-4d89-8a24-ce254d13f28a" providerId="ADAL" clId="{4753BA8F-C033-45E4-99D7-8C9F5A196AA9}" dt="2021-06-10T15:46:40.961" v="4577" actId="14734"/>
        <pc:sldMkLst>
          <pc:docMk/>
          <pc:sldMk cId="1345441770" sldId="600"/>
        </pc:sldMkLst>
        <pc:spChg chg="mod">
          <ac:chgData name="Wyman, Hilary" userId="f3bca22b-3a42-4d89-8a24-ce254d13f28a" providerId="ADAL" clId="{4753BA8F-C033-45E4-99D7-8C9F5A196AA9}" dt="2021-06-10T15:38:23.100" v="4441" actId="3064"/>
          <ac:spMkLst>
            <pc:docMk/>
            <pc:sldMk cId="1345441770" sldId="600"/>
            <ac:spMk id="2" creationId="{E4B6498C-7FB5-42FB-9CCD-F7A6D5A05563}"/>
          </ac:spMkLst>
        </pc:spChg>
        <pc:spChg chg="mod">
          <ac:chgData name="Wyman, Hilary" userId="f3bca22b-3a42-4d89-8a24-ce254d13f28a" providerId="ADAL" clId="{4753BA8F-C033-45E4-99D7-8C9F5A196AA9}" dt="2021-06-10T15:43:07.353" v="4512" actId="20577"/>
          <ac:spMkLst>
            <pc:docMk/>
            <pc:sldMk cId="1345441770" sldId="600"/>
            <ac:spMk id="3" creationId="{4D47B88E-194E-40CB-B8FC-ECE8FCA2C01C}"/>
          </ac:spMkLst>
        </pc:spChg>
        <pc:graphicFrameChg chg="mod modGraphic">
          <ac:chgData name="Wyman, Hilary" userId="f3bca22b-3a42-4d89-8a24-ce254d13f28a" providerId="ADAL" clId="{4753BA8F-C033-45E4-99D7-8C9F5A196AA9}" dt="2021-06-10T15:46:40.961" v="4577" actId="14734"/>
          <ac:graphicFrameMkLst>
            <pc:docMk/>
            <pc:sldMk cId="1345441770" sldId="600"/>
            <ac:graphicFrameMk id="4" creationId="{FB79BEA1-BAF5-4696-9945-AC96929947DC}"/>
          </ac:graphicFrameMkLst>
        </pc:graphicFrameChg>
        <pc:picChg chg="mod">
          <ac:chgData name="Wyman, Hilary" userId="f3bca22b-3a42-4d89-8a24-ce254d13f28a" providerId="ADAL" clId="{4753BA8F-C033-45E4-99D7-8C9F5A196AA9}" dt="2021-06-10T15:42:13.104" v="4489" actId="1076"/>
          <ac:picMkLst>
            <pc:docMk/>
            <pc:sldMk cId="1345441770" sldId="600"/>
            <ac:picMk id="7170" creationId="{CAFB6D88-EAB2-4A23-A12D-CFA297A6B7D1}"/>
          </ac:picMkLst>
        </pc:picChg>
      </pc:sldChg>
      <pc:sldChg chg="modSp mod">
        <pc:chgData name="Wyman, Hilary" userId="f3bca22b-3a42-4d89-8a24-ce254d13f28a" providerId="ADAL" clId="{4753BA8F-C033-45E4-99D7-8C9F5A196AA9}" dt="2021-06-10T15:37:23.435" v="4428" actId="20577"/>
        <pc:sldMkLst>
          <pc:docMk/>
          <pc:sldMk cId="1409294324" sldId="601"/>
        </pc:sldMkLst>
        <pc:spChg chg="mod">
          <ac:chgData name="Wyman, Hilary" userId="f3bca22b-3a42-4d89-8a24-ce254d13f28a" providerId="ADAL" clId="{4753BA8F-C033-45E4-99D7-8C9F5A196AA9}" dt="2021-06-10T15:32:18.016" v="4380" actId="14100"/>
          <ac:spMkLst>
            <pc:docMk/>
            <pc:sldMk cId="1409294324" sldId="601"/>
            <ac:spMk id="2" creationId="{E4B6498C-7FB5-42FB-9CCD-F7A6D5A05563}"/>
          </ac:spMkLst>
        </pc:spChg>
        <pc:spChg chg="mod">
          <ac:chgData name="Wyman, Hilary" userId="f3bca22b-3a42-4d89-8a24-ce254d13f28a" providerId="ADAL" clId="{4753BA8F-C033-45E4-99D7-8C9F5A196AA9}" dt="2021-06-10T15:37:23.435" v="4428" actId="20577"/>
          <ac:spMkLst>
            <pc:docMk/>
            <pc:sldMk cId="1409294324" sldId="601"/>
            <ac:spMk id="3" creationId="{4D47B88E-194E-40CB-B8FC-ECE8FCA2C01C}"/>
          </ac:spMkLst>
        </pc:spChg>
        <pc:graphicFrameChg chg="mod modGraphic">
          <ac:chgData name="Wyman, Hilary" userId="f3bca22b-3a42-4d89-8a24-ce254d13f28a" providerId="ADAL" clId="{4753BA8F-C033-45E4-99D7-8C9F5A196AA9}" dt="2021-06-10T15:37:01.130" v="4427" actId="1076"/>
          <ac:graphicFrameMkLst>
            <pc:docMk/>
            <pc:sldMk cId="1409294324" sldId="601"/>
            <ac:graphicFrameMk id="4" creationId="{864D8931-742B-47A8-9159-C61F865D5C1D}"/>
          </ac:graphicFrameMkLst>
        </pc:graphicFrameChg>
        <pc:picChg chg="mod">
          <ac:chgData name="Wyman, Hilary" userId="f3bca22b-3a42-4d89-8a24-ce254d13f28a" providerId="ADAL" clId="{4753BA8F-C033-45E4-99D7-8C9F5A196AA9}" dt="2021-06-10T15:36:03.138" v="4418" actId="1076"/>
          <ac:picMkLst>
            <pc:docMk/>
            <pc:sldMk cId="1409294324" sldId="601"/>
            <ac:picMk id="7" creationId="{60BFBBC4-9708-4651-83A2-DAF1077ACD9B}"/>
          </ac:picMkLst>
        </pc:picChg>
      </pc:sldChg>
      <pc:sldChg chg="modSp mod">
        <pc:chgData name="Wyman, Hilary" userId="f3bca22b-3a42-4d89-8a24-ce254d13f28a" providerId="ADAL" clId="{4753BA8F-C033-45E4-99D7-8C9F5A196AA9}" dt="2021-06-10T16:18:41.807" v="4666" actId="14100"/>
        <pc:sldMkLst>
          <pc:docMk/>
          <pc:sldMk cId="1508767184" sldId="602"/>
        </pc:sldMkLst>
        <pc:spChg chg="mod">
          <ac:chgData name="Wyman, Hilary" userId="f3bca22b-3a42-4d89-8a24-ce254d13f28a" providerId="ADAL" clId="{4753BA8F-C033-45E4-99D7-8C9F5A196AA9}" dt="2021-06-10T15:50:58.349" v="4624" actId="1076"/>
          <ac:spMkLst>
            <pc:docMk/>
            <pc:sldMk cId="1508767184" sldId="602"/>
            <ac:spMk id="2" creationId="{E4B6498C-7FB5-42FB-9CCD-F7A6D5A05563}"/>
          </ac:spMkLst>
        </pc:spChg>
        <pc:spChg chg="mod">
          <ac:chgData name="Wyman, Hilary" userId="f3bca22b-3a42-4d89-8a24-ce254d13f28a" providerId="ADAL" clId="{4753BA8F-C033-45E4-99D7-8C9F5A196AA9}" dt="2021-06-10T16:18:41.807" v="4666" actId="14100"/>
          <ac:spMkLst>
            <pc:docMk/>
            <pc:sldMk cId="1508767184" sldId="602"/>
            <ac:spMk id="3" creationId="{4D47B88E-194E-40CB-B8FC-ECE8FCA2C01C}"/>
          </ac:spMkLst>
        </pc:spChg>
        <pc:picChg chg="mod">
          <ac:chgData name="Wyman, Hilary" userId="f3bca22b-3a42-4d89-8a24-ce254d13f28a" providerId="ADAL" clId="{4753BA8F-C033-45E4-99D7-8C9F5A196AA9}" dt="2021-06-10T16:18:38.721" v="4665" actId="14100"/>
          <ac:picMkLst>
            <pc:docMk/>
            <pc:sldMk cId="1508767184" sldId="602"/>
            <ac:picMk id="9218" creationId="{A20F24F8-813A-4B7E-8D9A-ED3DC216ED85}"/>
          </ac:picMkLst>
        </pc:picChg>
      </pc:sldChg>
      <pc:sldChg chg="modSp mod">
        <pc:chgData name="Wyman, Hilary" userId="f3bca22b-3a42-4d89-8a24-ce254d13f28a" providerId="ADAL" clId="{4753BA8F-C033-45E4-99D7-8C9F5A196AA9}" dt="2021-06-10T16:21:45.431" v="4704" actId="1076"/>
        <pc:sldMkLst>
          <pc:docMk/>
          <pc:sldMk cId="374442524" sldId="603"/>
        </pc:sldMkLst>
        <pc:spChg chg="mod">
          <ac:chgData name="Wyman, Hilary" userId="f3bca22b-3a42-4d89-8a24-ce254d13f28a" providerId="ADAL" clId="{4753BA8F-C033-45E4-99D7-8C9F5A196AA9}" dt="2021-06-10T16:21:38.411" v="4702" actId="1076"/>
          <ac:spMkLst>
            <pc:docMk/>
            <pc:sldMk cId="374442524" sldId="603"/>
            <ac:spMk id="2" creationId="{E4B6498C-7FB5-42FB-9CCD-F7A6D5A05563}"/>
          </ac:spMkLst>
        </pc:spChg>
        <pc:spChg chg="mod">
          <ac:chgData name="Wyman, Hilary" userId="f3bca22b-3a42-4d89-8a24-ce254d13f28a" providerId="ADAL" clId="{4753BA8F-C033-45E4-99D7-8C9F5A196AA9}" dt="2021-06-10T16:21:34.460" v="4701" actId="1076"/>
          <ac:spMkLst>
            <pc:docMk/>
            <pc:sldMk cId="374442524" sldId="603"/>
            <ac:spMk id="3" creationId="{4D47B88E-194E-40CB-B8FC-ECE8FCA2C01C}"/>
          </ac:spMkLst>
        </pc:spChg>
        <pc:picChg chg="mod">
          <ac:chgData name="Wyman, Hilary" userId="f3bca22b-3a42-4d89-8a24-ce254d13f28a" providerId="ADAL" clId="{4753BA8F-C033-45E4-99D7-8C9F5A196AA9}" dt="2021-06-10T16:21:45.431" v="4704" actId="1076"/>
          <ac:picMkLst>
            <pc:docMk/>
            <pc:sldMk cId="374442524" sldId="603"/>
            <ac:picMk id="10242" creationId="{79F80DE4-6F52-4735-904E-36D54ACC784F}"/>
          </ac:picMkLst>
        </pc:picChg>
      </pc:sldChg>
      <pc:sldChg chg="modSp mod">
        <pc:chgData name="Wyman, Hilary" userId="f3bca22b-3a42-4d89-8a24-ce254d13f28a" providerId="ADAL" clId="{4753BA8F-C033-45E4-99D7-8C9F5A196AA9}" dt="2021-06-11T09:32:09.717" v="4838" actId="20577"/>
        <pc:sldMkLst>
          <pc:docMk/>
          <pc:sldMk cId="46864085" sldId="604"/>
        </pc:sldMkLst>
        <pc:spChg chg="mod">
          <ac:chgData name="Wyman, Hilary" userId="f3bca22b-3a42-4d89-8a24-ce254d13f28a" providerId="ADAL" clId="{4753BA8F-C033-45E4-99D7-8C9F5A196AA9}" dt="2021-06-11T09:32:09.717" v="4838" actId="20577"/>
          <ac:spMkLst>
            <pc:docMk/>
            <pc:sldMk cId="46864085" sldId="604"/>
            <ac:spMk id="2" creationId="{E4B6498C-7FB5-42FB-9CCD-F7A6D5A05563}"/>
          </ac:spMkLst>
        </pc:spChg>
        <pc:spChg chg="mod">
          <ac:chgData name="Wyman, Hilary" userId="f3bca22b-3a42-4d89-8a24-ce254d13f28a" providerId="ADAL" clId="{4753BA8F-C033-45E4-99D7-8C9F5A196AA9}" dt="2021-06-11T09:31:36.718" v="4829" actId="20577"/>
          <ac:spMkLst>
            <pc:docMk/>
            <pc:sldMk cId="46864085" sldId="604"/>
            <ac:spMk id="3" creationId="{4D47B88E-194E-40CB-B8FC-ECE8FCA2C01C}"/>
          </ac:spMkLst>
        </pc:spChg>
        <pc:picChg chg="mod">
          <ac:chgData name="Wyman, Hilary" userId="f3bca22b-3a42-4d89-8a24-ce254d13f28a" providerId="ADAL" clId="{4753BA8F-C033-45E4-99D7-8C9F5A196AA9}" dt="2021-06-11T09:30:38.390" v="4822" actId="14100"/>
          <ac:picMkLst>
            <pc:docMk/>
            <pc:sldMk cId="46864085" sldId="604"/>
            <ac:picMk id="13314" creationId="{3C72FCC1-9EBA-4916-9079-1AA903FB5BC7}"/>
          </ac:picMkLst>
        </pc:picChg>
      </pc:sldChg>
      <pc:sldChg chg="modSp mod">
        <pc:chgData name="Wyman, Hilary" userId="f3bca22b-3a42-4d89-8a24-ce254d13f28a" providerId="ADAL" clId="{4753BA8F-C033-45E4-99D7-8C9F5A196AA9}" dt="2021-06-10T15:49:56.053" v="4610" actId="20577"/>
        <pc:sldMkLst>
          <pc:docMk/>
          <pc:sldMk cId="2158417266" sldId="605"/>
        </pc:sldMkLst>
        <pc:spChg chg="mod">
          <ac:chgData name="Wyman, Hilary" userId="f3bca22b-3a42-4d89-8a24-ce254d13f28a" providerId="ADAL" clId="{4753BA8F-C033-45E4-99D7-8C9F5A196AA9}" dt="2021-06-10T15:48:26.747" v="4595" actId="1076"/>
          <ac:spMkLst>
            <pc:docMk/>
            <pc:sldMk cId="2158417266" sldId="605"/>
            <ac:spMk id="2" creationId="{E4B6498C-7FB5-42FB-9CCD-F7A6D5A05563}"/>
          </ac:spMkLst>
        </pc:spChg>
        <pc:graphicFrameChg chg="mod modGraphic">
          <ac:chgData name="Wyman, Hilary" userId="f3bca22b-3a42-4d89-8a24-ce254d13f28a" providerId="ADAL" clId="{4753BA8F-C033-45E4-99D7-8C9F5A196AA9}" dt="2021-06-10T15:49:56.053" v="4610" actId="20577"/>
          <ac:graphicFrameMkLst>
            <pc:docMk/>
            <pc:sldMk cId="2158417266" sldId="605"/>
            <ac:graphicFrameMk id="4" creationId="{C92F6C3D-8C16-47FF-B833-668B9132C605}"/>
          </ac:graphicFrameMkLst>
        </pc:graphicFrameChg>
      </pc:sldChg>
      <pc:sldChg chg="modSp mod">
        <pc:chgData name="Wyman, Hilary" userId="f3bca22b-3a42-4d89-8a24-ce254d13f28a" providerId="ADAL" clId="{4753BA8F-C033-45E4-99D7-8C9F5A196AA9}" dt="2021-06-10T16:32:52.239" v="4805" actId="1076"/>
        <pc:sldMkLst>
          <pc:docMk/>
          <pc:sldMk cId="3731197416" sldId="606"/>
        </pc:sldMkLst>
        <pc:spChg chg="mod">
          <ac:chgData name="Wyman, Hilary" userId="f3bca22b-3a42-4d89-8a24-ce254d13f28a" providerId="ADAL" clId="{4753BA8F-C033-45E4-99D7-8C9F5A196AA9}" dt="2021-06-10T16:22:17.290" v="4713" actId="14100"/>
          <ac:spMkLst>
            <pc:docMk/>
            <pc:sldMk cId="3731197416" sldId="606"/>
            <ac:spMk id="2" creationId="{E4B6498C-7FB5-42FB-9CCD-F7A6D5A05563}"/>
          </ac:spMkLst>
        </pc:spChg>
        <pc:spChg chg="mod">
          <ac:chgData name="Wyman, Hilary" userId="f3bca22b-3a42-4d89-8a24-ce254d13f28a" providerId="ADAL" clId="{4753BA8F-C033-45E4-99D7-8C9F5A196AA9}" dt="2021-06-10T16:32:41.572" v="4804" actId="20577"/>
          <ac:spMkLst>
            <pc:docMk/>
            <pc:sldMk cId="3731197416" sldId="606"/>
            <ac:spMk id="3" creationId="{4D47B88E-194E-40CB-B8FC-ECE8FCA2C01C}"/>
          </ac:spMkLst>
        </pc:spChg>
        <pc:picChg chg="mod">
          <ac:chgData name="Wyman, Hilary" userId="f3bca22b-3a42-4d89-8a24-ce254d13f28a" providerId="ADAL" clId="{4753BA8F-C033-45E4-99D7-8C9F5A196AA9}" dt="2021-06-10T16:32:52.239" v="4805" actId="1076"/>
          <ac:picMkLst>
            <pc:docMk/>
            <pc:sldMk cId="3731197416" sldId="606"/>
            <ac:picMk id="10242" creationId="{79F80DE4-6F52-4735-904E-36D54ACC784F}"/>
          </ac:picMkLst>
        </pc:picChg>
      </pc:sldChg>
      <pc:sldChg chg="modSp mod">
        <pc:chgData name="Wyman, Hilary" userId="f3bca22b-3a42-4d89-8a24-ce254d13f28a" providerId="ADAL" clId="{4753BA8F-C033-45E4-99D7-8C9F5A196AA9}" dt="2021-06-11T09:35:30.592" v="4874" actId="20577"/>
        <pc:sldMkLst>
          <pc:docMk/>
          <pc:sldMk cId="4070746812" sldId="607"/>
        </pc:sldMkLst>
        <pc:spChg chg="mod">
          <ac:chgData name="Wyman, Hilary" userId="f3bca22b-3a42-4d89-8a24-ce254d13f28a" providerId="ADAL" clId="{4753BA8F-C033-45E4-99D7-8C9F5A196AA9}" dt="2021-06-11T09:32:59.561" v="4847" actId="14100"/>
          <ac:spMkLst>
            <pc:docMk/>
            <pc:sldMk cId="4070746812" sldId="607"/>
            <ac:spMk id="2" creationId="{E4B6498C-7FB5-42FB-9CCD-F7A6D5A05563}"/>
          </ac:spMkLst>
        </pc:spChg>
        <pc:spChg chg="mod">
          <ac:chgData name="Wyman, Hilary" userId="f3bca22b-3a42-4d89-8a24-ce254d13f28a" providerId="ADAL" clId="{4753BA8F-C033-45E4-99D7-8C9F5A196AA9}" dt="2021-06-11T09:35:30.592" v="4874" actId="20577"/>
          <ac:spMkLst>
            <pc:docMk/>
            <pc:sldMk cId="4070746812" sldId="607"/>
            <ac:spMk id="3" creationId="{4D47B88E-194E-40CB-B8FC-ECE8FCA2C01C}"/>
          </ac:spMkLst>
        </pc:spChg>
        <pc:picChg chg="mod">
          <ac:chgData name="Wyman, Hilary" userId="f3bca22b-3a42-4d89-8a24-ce254d13f28a" providerId="ADAL" clId="{4753BA8F-C033-45E4-99D7-8C9F5A196AA9}" dt="2021-06-11T09:34:15.076" v="4866" actId="1035"/>
          <ac:picMkLst>
            <pc:docMk/>
            <pc:sldMk cId="4070746812" sldId="607"/>
            <ac:picMk id="14338" creationId="{5FA74799-E6AC-43EE-A2E6-FE9B64B11193}"/>
          </ac:picMkLst>
        </pc:picChg>
      </pc:sldChg>
      <pc:sldChg chg="modSp mod">
        <pc:chgData name="Wyman, Hilary" userId="f3bca22b-3a42-4d89-8a24-ce254d13f28a" providerId="ADAL" clId="{4753BA8F-C033-45E4-99D7-8C9F5A196AA9}" dt="2021-06-11T09:57:08.354" v="5026" actId="14100"/>
        <pc:sldMkLst>
          <pc:docMk/>
          <pc:sldMk cId="4218064297" sldId="608"/>
        </pc:sldMkLst>
        <pc:spChg chg="mod">
          <ac:chgData name="Wyman, Hilary" userId="f3bca22b-3a42-4d89-8a24-ce254d13f28a" providerId="ADAL" clId="{4753BA8F-C033-45E4-99D7-8C9F5A196AA9}" dt="2021-06-11T09:57:08.354" v="5026" actId="14100"/>
          <ac:spMkLst>
            <pc:docMk/>
            <pc:sldMk cId="4218064297" sldId="608"/>
            <ac:spMk id="2" creationId="{E4B6498C-7FB5-42FB-9CCD-F7A6D5A05563}"/>
          </ac:spMkLst>
        </pc:spChg>
        <pc:spChg chg="mod">
          <ac:chgData name="Wyman, Hilary" userId="f3bca22b-3a42-4d89-8a24-ce254d13f28a" providerId="ADAL" clId="{4753BA8F-C033-45E4-99D7-8C9F5A196AA9}" dt="2021-06-11T09:37:41.498" v="4895" actId="1076"/>
          <ac:spMkLst>
            <pc:docMk/>
            <pc:sldMk cId="4218064297" sldId="608"/>
            <ac:spMk id="3" creationId="{4D47B88E-194E-40CB-B8FC-ECE8FCA2C01C}"/>
          </ac:spMkLst>
        </pc:spChg>
        <pc:picChg chg="mod">
          <ac:chgData name="Wyman, Hilary" userId="f3bca22b-3a42-4d89-8a24-ce254d13f28a" providerId="ADAL" clId="{4753BA8F-C033-45E4-99D7-8C9F5A196AA9}" dt="2021-06-11T09:37:51.185" v="4898" actId="14100"/>
          <ac:picMkLst>
            <pc:docMk/>
            <pc:sldMk cId="4218064297" sldId="608"/>
            <ac:picMk id="15362" creationId="{3AC2022C-1684-4332-B8CF-72E41F20723C}"/>
          </ac:picMkLst>
        </pc:picChg>
      </pc:sldChg>
      <pc:sldChg chg="addSp delSp modSp del mod">
        <pc:chgData name="Wyman, Hilary" userId="f3bca22b-3a42-4d89-8a24-ce254d13f28a" providerId="ADAL" clId="{4753BA8F-C033-45E4-99D7-8C9F5A196AA9}" dt="2021-06-11T09:49:44.980" v="4958" actId="47"/>
        <pc:sldMkLst>
          <pc:docMk/>
          <pc:sldMk cId="1239253387" sldId="610"/>
        </pc:sldMkLst>
        <pc:spChg chg="del">
          <ac:chgData name="Wyman, Hilary" userId="f3bca22b-3a42-4d89-8a24-ce254d13f28a" providerId="ADAL" clId="{4753BA8F-C033-45E4-99D7-8C9F5A196AA9}" dt="2021-06-11T09:42:44.528" v="4899" actId="478"/>
          <ac:spMkLst>
            <pc:docMk/>
            <pc:sldMk cId="1239253387" sldId="610"/>
            <ac:spMk id="2" creationId="{E4B6498C-7FB5-42FB-9CCD-F7A6D5A05563}"/>
          </ac:spMkLst>
        </pc:spChg>
        <pc:spChg chg="add del mod">
          <ac:chgData name="Wyman, Hilary" userId="f3bca22b-3a42-4d89-8a24-ce254d13f28a" providerId="ADAL" clId="{4753BA8F-C033-45E4-99D7-8C9F5A196AA9}" dt="2021-06-11T09:42:47.278" v="4900" actId="478"/>
          <ac:spMkLst>
            <pc:docMk/>
            <pc:sldMk cId="1239253387" sldId="610"/>
            <ac:spMk id="7" creationId="{3BC29E64-FB20-4416-8EC4-9649346E191F}"/>
          </ac:spMkLst>
        </pc:spChg>
        <pc:spChg chg="add mod">
          <ac:chgData name="Wyman, Hilary" userId="f3bca22b-3a42-4d89-8a24-ce254d13f28a" providerId="ADAL" clId="{4753BA8F-C033-45E4-99D7-8C9F5A196AA9}" dt="2021-06-11T09:42:49.044" v="4901"/>
          <ac:spMkLst>
            <pc:docMk/>
            <pc:sldMk cId="1239253387" sldId="610"/>
            <ac:spMk id="8" creationId="{F4E56786-FA21-4B8A-99CF-F136F3201540}"/>
          </ac:spMkLst>
        </pc:spChg>
      </pc:sldChg>
      <pc:sldChg chg="modSp mod">
        <pc:chgData name="Wyman, Hilary" userId="f3bca22b-3a42-4d89-8a24-ce254d13f28a" providerId="ADAL" clId="{4753BA8F-C033-45E4-99D7-8C9F5A196AA9}" dt="2021-06-11T10:06:28.634" v="5204" actId="1036"/>
        <pc:sldMkLst>
          <pc:docMk/>
          <pc:sldMk cId="3441372002" sldId="611"/>
        </pc:sldMkLst>
        <pc:spChg chg="mod">
          <ac:chgData name="Wyman, Hilary" userId="f3bca22b-3a42-4d89-8a24-ce254d13f28a" providerId="ADAL" clId="{4753BA8F-C033-45E4-99D7-8C9F5A196AA9}" dt="2021-06-11T10:06:28.634" v="5204" actId="1036"/>
          <ac:spMkLst>
            <pc:docMk/>
            <pc:sldMk cId="3441372002" sldId="611"/>
            <ac:spMk id="2" creationId="{E4B6498C-7FB5-42FB-9CCD-F7A6D5A05563}"/>
          </ac:spMkLst>
        </pc:spChg>
        <pc:spChg chg="mod">
          <ac:chgData name="Wyman, Hilary" userId="f3bca22b-3a42-4d89-8a24-ce254d13f28a" providerId="ADAL" clId="{4753BA8F-C033-45E4-99D7-8C9F5A196AA9}" dt="2021-06-11T10:06:23.821" v="5200" actId="1036"/>
          <ac:spMkLst>
            <pc:docMk/>
            <pc:sldMk cId="3441372002" sldId="611"/>
            <ac:spMk id="3" creationId="{4D47B88E-194E-40CB-B8FC-ECE8FCA2C01C}"/>
          </ac:spMkLst>
        </pc:spChg>
        <pc:graphicFrameChg chg="mod modGraphic">
          <ac:chgData name="Wyman, Hilary" userId="f3bca22b-3a42-4d89-8a24-ce254d13f28a" providerId="ADAL" clId="{4753BA8F-C033-45E4-99D7-8C9F5A196AA9}" dt="2021-06-11T10:06:23.821" v="5200" actId="1036"/>
          <ac:graphicFrameMkLst>
            <pc:docMk/>
            <pc:sldMk cId="3441372002" sldId="611"/>
            <ac:graphicFrameMk id="4" creationId="{04E02A89-ED07-43F6-A692-0F3E07AC0464}"/>
          </ac:graphicFrameMkLst>
        </pc:graphicFrameChg>
      </pc:sldChg>
      <pc:sldChg chg="modSp mod">
        <pc:chgData name="Wyman, Hilary" userId="f3bca22b-3a42-4d89-8a24-ce254d13f28a" providerId="ADAL" clId="{4753BA8F-C033-45E4-99D7-8C9F5A196AA9}" dt="2021-06-11T10:09:09.759" v="5240" actId="14100"/>
        <pc:sldMkLst>
          <pc:docMk/>
          <pc:sldMk cId="1367398037" sldId="612"/>
        </pc:sldMkLst>
        <pc:spChg chg="mod">
          <ac:chgData name="Wyman, Hilary" userId="f3bca22b-3a42-4d89-8a24-ce254d13f28a" providerId="ADAL" clId="{4753BA8F-C033-45E4-99D7-8C9F5A196AA9}" dt="2021-06-11T10:09:05.196" v="5239" actId="1076"/>
          <ac:spMkLst>
            <pc:docMk/>
            <pc:sldMk cId="1367398037" sldId="612"/>
            <ac:spMk id="2" creationId="{E4B6498C-7FB5-42FB-9CCD-F7A6D5A05563}"/>
          </ac:spMkLst>
        </pc:spChg>
        <pc:spChg chg="mod">
          <ac:chgData name="Wyman, Hilary" userId="f3bca22b-3a42-4d89-8a24-ce254d13f28a" providerId="ADAL" clId="{4753BA8F-C033-45E4-99D7-8C9F5A196AA9}" dt="2021-06-11T10:09:00.462" v="5238" actId="1076"/>
          <ac:spMkLst>
            <pc:docMk/>
            <pc:sldMk cId="1367398037" sldId="612"/>
            <ac:spMk id="3" creationId="{4D47B88E-194E-40CB-B8FC-ECE8FCA2C01C}"/>
          </ac:spMkLst>
        </pc:spChg>
        <pc:picChg chg="mod">
          <ac:chgData name="Wyman, Hilary" userId="f3bca22b-3a42-4d89-8a24-ce254d13f28a" providerId="ADAL" clId="{4753BA8F-C033-45E4-99D7-8C9F5A196AA9}" dt="2021-06-11T10:09:09.759" v="5240" actId="14100"/>
          <ac:picMkLst>
            <pc:docMk/>
            <pc:sldMk cId="1367398037" sldId="612"/>
            <ac:picMk id="6" creationId="{B8A7B1E7-A53A-4DD0-9833-89411E2EF6E6}"/>
          </ac:picMkLst>
        </pc:picChg>
      </pc:sldChg>
      <pc:sldChg chg="modSp mod">
        <pc:chgData name="Wyman, Hilary" userId="f3bca22b-3a42-4d89-8a24-ce254d13f28a" providerId="ADAL" clId="{4753BA8F-C033-45E4-99D7-8C9F5A196AA9}" dt="2021-06-11T10:11:48.618" v="5265" actId="2711"/>
        <pc:sldMkLst>
          <pc:docMk/>
          <pc:sldMk cId="4050117924" sldId="613"/>
        </pc:sldMkLst>
        <pc:spChg chg="mod">
          <ac:chgData name="Wyman, Hilary" userId="f3bca22b-3a42-4d89-8a24-ce254d13f28a" providerId="ADAL" clId="{4753BA8F-C033-45E4-99D7-8C9F5A196AA9}" dt="2021-06-11T10:11:48.618" v="5265" actId="2711"/>
          <ac:spMkLst>
            <pc:docMk/>
            <pc:sldMk cId="4050117924" sldId="613"/>
            <ac:spMk id="2" creationId="{E4B6498C-7FB5-42FB-9CCD-F7A6D5A05563}"/>
          </ac:spMkLst>
        </pc:spChg>
        <pc:spChg chg="mod">
          <ac:chgData name="Wyman, Hilary" userId="f3bca22b-3a42-4d89-8a24-ce254d13f28a" providerId="ADAL" clId="{4753BA8F-C033-45E4-99D7-8C9F5A196AA9}" dt="2021-06-11T10:11:27.415" v="5261" actId="1076"/>
          <ac:spMkLst>
            <pc:docMk/>
            <pc:sldMk cId="4050117924" sldId="613"/>
            <ac:spMk id="3" creationId="{4D47B88E-194E-40CB-B8FC-ECE8FCA2C01C}"/>
          </ac:spMkLst>
        </pc:spChg>
        <pc:picChg chg="mod">
          <ac:chgData name="Wyman, Hilary" userId="f3bca22b-3a42-4d89-8a24-ce254d13f28a" providerId="ADAL" clId="{4753BA8F-C033-45E4-99D7-8C9F5A196AA9}" dt="2021-06-11T10:11:41.040" v="5264" actId="14100"/>
          <ac:picMkLst>
            <pc:docMk/>
            <pc:sldMk cId="4050117924" sldId="613"/>
            <ac:picMk id="6" creationId="{B8A7B1E7-A53A-4DD0-9833-89411E2EF6E6}"/>
          </ac:picMkLst>
        </pc:picChg>
      </pc:sldChg>
      <pc:sldChg chg="addSp delSp modSp mod">
        <pc:chgData name="Wyman, Hilary" userId="f3bca22b-3a42-4d89-8a24-ce254d13f28a" providerId="ADAL" clId="{4753BA8F-C033-45E4-99D7-8C9F5A196AA9}" dt="2021-06-11T10:15:02.930" v="5312" actId="14100"/>
        <pc:sldMkLst>
          <pc:docMk/>
          <pc:sldMk cId="3280945276" sldId="614"/>
        </pc:sldMkLst>
        <pc:spChg chg="del">
          <ac:chgData name="Wyman, Hilary" userId="f3bca22b-3a42-4d89-8a24-ce254d13f28a" providerId="ADAL" clId="{4753BA8F-C033-45E4-99D7-8C9F5A196AA9}" dt="2021-06-11T10:11:54.133" v="5266" actId="478"/>
          <ac:spMkLst>
            <pc:docMk/>
            <pc:sldMk cId="3280945276" sldId="614"/>
            <ac:spMk id="2" creationId="{E4B6498C-7FB5-42FB-9CCD-F7A6D5A05563}"/>
          </ac:spMkLst>
        </pc:spChg>
        <pc:spChg chg="mod">
          <ac:chgData name="Wyman, Hilary" userId="f3bca22b-3a42-4d89-8a24-ce254d13f28a" providerId="ADAL" clId="{4753BA8F-C033-45E4-99D7-8C9F5A196AA9}" dt="2021-06-11T10:14:55.165" v="5310" actId="14100"/>
          <ac:spMkLst>
            <pc:docMk/>
            <pc:sldMk cId="3280945276" sldId="614"/>
            <ac:spMk id="3" creationId="{4D47B88E-194E-40CB-B8FC-ECE8FCA2C01C}"/>
          </ac:spMkLst>
        </pc:spChg>
        <pc:spChg chg="add del mod">
          <ac:chgData name="Wyman, Hilary" userId="f3bca22b-3a42-4d89-8a24-ce254d13f28a" providerId="ADAL" clId="{4753BA8F-C033-45E4-99D7-8C9F5A196AA9}" dt="2021-06-11T10:11:56.680" v="5267" actId="478"/>
          <ac:spMkLst>
            <pc:docMk/>
            <pc:sldMk cId="3280945276" sldId="614"/>
            <ac:spMk id="7" creationId="{D4C01D15-093C-4208-8A75-0E0BD83B8054}"/>
          </ac:spMkLst>
        </pc:spChg>
        <pc:spChg chg="add mod">
          <ac:chgData name="Wyman, Hilary" userId="f3bca22b-3a42-4d89-8a24-ce254d13f28a" providerId="ADAL" clId="{4753BA8F-C033-45E4-99D7-8C9F5A196AA9}" dt="2021-06-11T10:12:05.055" v="5268"/>
          <ac:spMkLst>
            <pc:docMk/>
            <pc:sldMk cId="3280945276" sldId="614"/>
            <ac:spMk id="8" creationId="{FA1F72C7-9E68-44F8-A666-DEE9F913E5AC}"/>
          </ac:spMkLst>
        </pc:spChg>
        <pc:picChg chg="mod">
          <ac:chgData name="Wyman, Hilary" userId="f3bca22b-3a42-4d89-8a24-ce254d13f28a" providerId="ADAL" clId="{4753BA8F-C033-45E4-99D7-8C9F5A196AA9}" dt="2021-06-11T10:15:02.930" v="5312" actId="14100"/>
          <ac:picMkLst>
            <pc:docMk/>
            <pc:sldMk cId="3280945276" sldId="614"/>
            <ac:picMk id="6" creationId="{B8A7B1E7-A53A-4DD0-9833-89411E2EF6E6}"/>
          </ac:picMkLst>
        </pc:picChg>
      </pc:sldChg>
      <pc:sldChg chg="addSp delSp modSp mod">
        <pc:chgData name="Wyman, Hilary" userId="f3bca22b-3a42-4d89-8a24-ce254d13f28a" providerId="ADAL" clId="{4753BA8F-C033-45E4-99D7-8C9F5A196AA9}" dt="2021-06-11T10:19:09.820" v="5368" actId="313"/>
        <pc:sldMkLst>
          <pc:docMk/>
          <pc:sldMk cId="601128631" sldId="615"/>
        </pc:sldMkLst>
        <pc:spChg chg="del">
          <ac:chgData name="Wyman, Hilary" userId="f3bca22b-3a42-4d89-8a24-ce254d13f28a" providerId="ADAL" clId="{4753BA8F-C033-45E4-99D7-8C9F5A196AA9}" dt="2021-06-11T10:15:10.758" v="5313" actId="478"/>
          <ac:spMkLst>
            <pc:docMk/>
            <pc:sldMk cId="601128631" sldId="615"/>
            <ac:spMk id="2" creationId="{E4B6498C-7FB5-42FB-9CCD-F7A6D5A05563}"/>
          </ac:spMkLst>
        </pc:spChg>
        <pc:spChg chg="mod">
          <ac:chgData name="Wyman, Hilary" userId="f3bca22b-3a42-4d89-8a24-ce254d13f28a" providerId="ADAL" clId="{4753BA8F-C033-45E4-99D7-8C9F5A196AA9}" dt="2021-06-11T10:19:09.820" v="5368" actId="313"/>
          <ac:spMkLst>
            <pc:docMk/>
            <pc:sldMk cId="601128631" sldId="615"/>
            <ac:spMk id="3" creationId="{4D47B88E-194E-40CB-B8FC-ECE8FCA2C01C}"/>
          </ac:spMkLst>
        </pc:spChg>
        <pc:spChg chg="add del mod">
          <ac:chgData name="Wyman, Hilary" userId="f3bca22b-3a42-4d89-8a24-ce254d13f28a" providerId="ADAL" clId="{4753BA8F-C033-45E4-99D7-8C9F5A196AA9}" dt="2021-06-11T10:15:15.023" v="5314" actId="478"/>
          <ac:spMkLst>
            <pc:docMk/>
            <pc:sldMk cId="601128631" sldId="615"/>
            <ac:spMk id="7" creationId="{58C79F34-CB9C-4A16-9745-E973A573B3E3}"/>
          </ac:spMkLst>
        </pc:spChg>
        <pc:spChg chg="add mod">
          <ac:chgData name="Wyman, Hilary" userId="f3bca22b-3a42-4d89-8a24-ce254d13f28a" providerId="ADAL" clId="{4753BA8F-C033-45E4-99D7-8C9F5A196AA9}" dt="2021-06-11T10:15:16.851" v="5315"/>
          <ac:spMkLst>
            <pc:docMk/>
            <pc:sldMk cId="601128631" sldId="615"/>
            <ac:spMk id="8" creationId="{F30BE9E0-DD27-4FDD-807B-073540252003}"/>
          </ac:spMkLst>
        </pc:spChg>
        <pc:picChg chg="mod">
          <ac:chgData name="Wyman, Hilary" userId="f3bca22b-3a42-4d89-8a24-ce254d13f28a" providerId="ADAL" clId="{4753BA8F-C033-45E4-99D7-8C9F5A196AA9}" dt="2021-06-11T10:18:43.195" v="5359" actId="14100"/>
          <ac:picMkLst>
            <pc:docMk/>
            <pc:sldMk cId="601128631" sldId="615"/>
            <ac:picMk id="6" creationId="{B8A7B1E7-A53A-4DD0-9833-89411E2EF6E6}"/>
          </ac:picMkLst>
        </pc:picChg>
      </pc:sldChg>
      <pc:sldChg chg="del">
        <pc:chgData name="Wyman, Hilary" userId="f3bca22b-3a42-4d89-8a24-ce254d13f28a" providerId="ADAL" clId="{4753BA8F-C033-45E4-99D7-8C9F5A196AA9}" dt="2021-06-11T11:49:39.522" v="5505" actId="2696"/>
        <pc:sldMkLst>
          <pc:docMk/>
          <pc:sldMk cId="1966175965" sldId="616"/>
        </pc:sldMkLst>
      </pc:sldChg>
      <pc:sldChg chg="modSp mod">
        <pc:chgData name="Wyman, Hilary" userId="f3bca22b-3a42-4d89-8a24-ce254d13f28a" providerId="ADAL" clId="{4753BA8F-C033-45E4-99D7-8C9F5A196AA9}" dt="2021-06-11T15:13:06.554" v="5535" actId="1035"/>
        <pc:sldMkLst>
          <pc:docMk/>
          <pc:sldMk cId="2134011684" sldId="617"/>
        </pc:sldMkLst>
        <pc:spChg chg="mod">
          <ac:chgData name="Wyman, Hilary" userId="f3bca22b-3a42-4d89-8a24-ce254d13f28a" providerId="ADAL" clId="{4753BA8F-C033-45E4-99D7-8C9F5A196AA9}" dt="2021-06-11T15:13:06.554" v="5535" actId="1035"/>
          <ac:spMkLst>
            <pc:docMk/>
            <pc:sldMk cId="2134011684" sldId="617"/>
            <ac:spMk id="2" creationId="{E4B6498C-7FB5-42FB-9CCD-F7A6D5A05563}"/>
          </ac:spMkLst>
        </pc:spChg>
        <pc:spChg chg="mod">
          <ac:chgData name="Wyman, Hilary" userId="f3bca22b-3a42-4d89-8a24-ce254d13f28a" providerId="ADAL" clId="{4753BA8F-C033-45E4-99D7-8C9F5A196AA9}" dt="2021-06-11T15:13:06.554" v="5535" actId="1035"/>
          <ac:spMkLst>
            <pc:docMk/>
            <pc:sldMk cId="2134011684" sldId="617"/>
            <ac:spMk id="3" creationId="{4D47B88E-194E-40CB-B8FC-ECE8FCA2C01C}"/>
          </ac:spMkLst>
        </pc:spChg>
        <pc:picChg chg="mod">
          <ac:chgData name="Wyman, Hilary" userId="f3bca22b-3a42-4d89-8a24-ce254d13f28a" providerId="ADAL" clId="{4753BA8F-C033-45E4-99D7-8C9F5A196AA9}" dt="2021-06-11T15:13:06.554" v="5535" actId="1035"/>
          <ac:picMkLst>
            <pc:docMk/>
            <pc:sldMk cId="2134011684" sldId="617"/>
            <ac:picMk id="16386" creationId="{5B6A855D-3D50-4B3F-9C0A-2F6A6F3230CE}"/>
          </ac:picMkLst>
        </pc:picChg>
      </pc:sldChg>
      <pc:sldChg chg="addSp delSp modSp mod">
        <pc:chgData name="Wyman, Hilary" userId="f3bca22b-3a42-4d89-8a24-ce254d13f28a" providerId="ADAL" clId="{4753BA8F-C033-45E4-99D7-8C9F5A196AA9}" dt="2021-06-11T15:33:38.665" v="6588" actId="20577"/>
        <pc:sldMkLst>
          <pc:docMk/>
          <pc:sldMk cId="257858680" sldId="618"/>
        </pc:sldMkLst>
        <pc:spChg chg="del">
          <ac:chgData name="Wyman, Hilary" userId="f3bca22b-3a42-4d89-8a24-ce254d13f28a" providerId="ADAL" clId="{4753BA8F-C033-45E4-99D7-8C9F5A196AA9}" dt="2021-06-11T15:13:11.929" v="5536" actId="478"/>
          <ac:spMkLst>
            <pc:docMk/>
            <pc:sldMk cId="257858680" sldId="618"/>
            <ac:spMk id="2" creationId="{E4B6498C-7FB5-42FB-9CCD-F7A6D5A05563}"/>
          </ac:spMkLst>
        </pc:spChg>
        <pc:spChg chg="mod">
          <ac:chgData name="Wyman, Hilary" userId="f3bca22b-3a42-4d89-8a24-ce254d13f28a" providerId="ADAL" clId="{4753BA8F-C033-45E4-99D7-8C9F5A196AA9}" dt="2021-06-11T15:33:21.198" v="6583" actId="20577"/>
          <ac:spMkLst>
            <pc:docMk/>
            <pc:sldMk cId="257858680" sldId="618"/>
            <ac:spMk id="3" creationId="{4D47B88E-194E-40CB-B8FC-ECE8FCA2C01C}"/>
          </ac:spMkLst>
        </pc:spChg>
        <pc:spChg chg="add del mod">
          <ac:chgData name="Wyman, Hilary" userId="f3bca22b-3a42-4d89-8a24-ce254d13f28a" providerId="ADAL" clId="{4753BA8F-C033-45E4-99D7-8C9F5A196AA9}" dt="2021-06-11T15:13:15.288" v="5537" actId="478"/>
          <ac:spMkLst>
            <pc:docMk/>
            <pc:sldMk cId="257858680" sldId="618"/>
            <ac:spMk id="7" creationId="{B77EAC5F-6352-4BBA-9C08-5BB7D77BF189}"/>
          </ac:spMkLst>
        </pc:spChg>
        <pc:spChg chg="add mod">
          <ac:chgData name="Wyman, Hilary" userId="f3bca22b-3a42-4d89-8a24-ce254d13f28a" providerId="ADAL" clId="{4753BA8F-C033-45E4-99D7-8C9F5A196AA9}" dt="2021-06-11T15:26:02.233" v="6576" actId="1035"/>
          <ac:spMkLst>
            <pc:docMk/>
            <pc:sldMk cId="257858680" sldId="618"/>
            <ac:spMk id="9" creationId="{376E46C5-1A25-444B-BDDE-409B10BDC108}"/>
          </ac:spMkLst>
        </pc:spChg>
        <pc:graphicFrameChg chg="add del mod modGraphic">
          <ac:chgData name="Wyman, Hilary" userId="f3bca22b-3a42-4d89-8a24-ce254d13f28a" providerId="ADAL" clId="{4753BA8F-C033-45E4-99D7-8C9F5A196AA9}" dt="2021-06-11T15:18:18.300" v="5677" actId="3680"/>
          <ac:graphicFrameMkLst>
            <pc:docMk/>
            <pc:sldMk cId="257858680" sldId="618"/>
            <ac:graphicFrameMk id="8" creationId="{AC6D2413-F53C-4D49-8FC1-EB59BC161C24}"/>
          </ac:graphicFrameMkLst>
        </pc:graphicFrameChg>
        <pc:graphicFrameChg chg="add mod modGraphic">
          <ac:chgData name="Wyman, Hilary" userId="f3bca22b-3a42-4d89-8a24-ce254d13f28a" providerId="ADAL" clId="{4753BA8F-C033-45E4-99D7-8C9F5A196AA9}" dt="2021-06-11T15:33:38.665" v="6588" actId="20577"/>
          <ac:graphicFrameMkLst>
            <pc:docMk/>
            <pc:sldMk cId="257858680" sldId="618"/>
            <ac:graphicFrameMk id="10" creationId="{D653C40E-95D9-4233-98B1-6DD371D24FC6}"/>
          </ac:graphicFrameMkLst>
        </pc:graphicFrameChg>
        <pc:picChg chg="del mod ord">
          <ac:chgData name="Wyman, Hilary" userId="f3bca22b-3a42-4d89-8a24-ce254d13f28a" providerId="ADAL" clId="{4753BA8F-C033-45E4-99D7-8C9F5A196AA9}" dt="2021-06-11T15:24:05.969" v="6563" actId="478"/>
          <ac:picMkLst>
            <pc:docMk/>
            <pc:sldMk cId="257858680" sldId="618"/>
            <ac:picMk id="6" creationId="{89B5F88C-1819-437A-884F-1EBFAFBBEA41}"/>
          </ac:picMkLst>
        </pc:picChg>
        <pc:picChg chg="mod">
          <ac:chgData name="Wyman, Hilary" userId="f3bca22b-3a42-4d89-8a24-ce254d13f28a" providerId="ADAL" clId="{4753BA8F-C033-45E4-99D7-8C9F5A196AA9}" dt="2021-06-11T15:25:43.968" v="6570" actId="1076"/>
          <ac:picMkLst>
            <pc:docMk/>
            <pc:sldMk cId="257858680" sldId="618"/>
            <ac:picMk id="16386" creationId="{5B6A855D-3D50-4B3F-9C0A-2F6A6F3230CE}"/>
          </ac:picMkLst>
        </pc:picChg>
      </pc:sldChg>
      <pc:sldChg chg="addSp delSp modSp mod">
        <pc:chgData name="Wyman, Hilary" userId="f3bca22b-3a42-4d89-8a24-ce254d13f28a" providerId="ADAL" clId="{4753BA8F-C033-45E4-99D7-8C9F5A196AA9}" dt="2021-06-11T15:35:13.509" v="6599" actId="1076"/>
        <pc:sldMkLst>
          <pc:docMk/>
          <pc:sldMk cId="2093422267" sldId="619"/>
        </pc:sldMkLst>
        <pc:spChg chg="del">
          <ac:chgData name="Wyman, Hilary" userId="f3bca22b-3a42-4d89-8a24-ce254d13f28a" providerId="ADAL" clId="{4753BA8F-C033-45E4-99D7-8C9F5A196AA9}" dt="2021-06-11T15:25:54.077" v="6571" actId="478"/>
          <ac:spMkLst>
            <pc:docMk/>
            <pc:sldMk cId="2093422267" sldId="619"/>
            <ac:spMk id="2" creationId="{E4B6498C-7FB5-42FB-9CCD-F7A6D5A05563}"/>
          </ac:spMkLst>
        </pc:spChg>
        <pc:spChg chg="mod">
          <ac:chgData name="Wyman, Hilary" userId="f3bca22b-3a42-4d89-8a24-ce254d13f28a" providerId="ADAL" clId="{4753BA8F-C033-45E4-99D7-8C9F5A196AA9}" dt="2021-06-11T15:35:02.306" v="6597" actId="14100"/>
          <ac:spMkLst>
            <pc:docMk/>
            <pc:sldMk cId="2093422267" sldId="619"/>
            <ac:spMk id="3" creationId="{4D47B88E-194E-40CB-B8FC-ECE8FCA2C01C}"/>
          </ac:spMkLst>
        </pc:spChg>
        <pc:spChg chg="add del mod">
          <ac:chgData name="Wyman, Hilary" userId="f3bca22b-3a42-4d89-8a24-ce254d13f28a" providerId="ADAL" clId="{4753BA8F-C033-45E4-99D7-8C9F5A196AA9}" dt="2021-06-11T15:25:56.639" v="6572" actId="478"/>
          <ac:spMkLst>
            <pc:docMk/>
            <pc:sldMk cId="2093422267" sldId="619"/>
            <ac:spMk id="6" creationId="{A01CE608-A2ED-4301-B36C-A93BE22FE74B}"/>
          </ac:spMkLst>
        </pc:spChg>
        <pc:spChg chg="add mod">
          <ac:chgData name="Wyman, Hilary" userId="f3bca22b-3a42-4d89-8a24-ce254d13f28a" providerId="ADAL" clId="{4753BA8F-C033-45E4-99D7-8C9F5A196AA9}" dt="2021-06-11T15:26:14.014" v="6581" actId="20577"/>
          <ac:spMkLst>
            <pc:docMk/>
            <pc:sldMk cId="2093422267" sldId="619"/>
            <ac:spMk id="8" creationId="{6B4BE3BA-1CA1-4FAB-9A28-E2CC0DC7C2CD}"/>
          </ac:spMkLst>
        </pc:spChg>
        <pc:picChg chg="mod">
          <ac:chgData name="Wyman, Hilary" userId="f3bca22b-3a42-4d89-8a24-ce254d13f28a" providerId="ADAL" clId="{4753BA8F-C033-45E4-99D7-8C9F5A196AA9}" dt="2021-06-11T15:35:13.509" v="6599" actId="1076"/>
          <ac:picMkLst>
            <pc:docMk/>
            <pc:sldMk cId="2093422267" sldId="619"/>
            <ac:picMk id="16386" creationId="{5B6A855D-3D50-4B3F-9C0A-2F6A6F3230CE}"/>
          </ac:picMkLst>
        </pc:picChg>
      </pc:sldChg>
      <pc:sldChg chg="modSp mod">
        <pc:chgData name="Wyman, Hilary" userId="f3bca22b-3a42-4d89-8a24-ce254d13f28a" providerId="ADAL" clId="{4753BA8F-C033-45E4-99D7-8C9F5A196AA9}" dt="2021-06-11T15:54:37.201" v="6867" actId="20577"/>
        <pc:sldMkLst>
          <pc:docMk/>
          <pc:sldMk cId="3645678833" sldId="620"/>
        </pc:sldMkLst>
        <pc:spChg chg="mod">
          <ac:chgData name="Wyman, Hilary" userId="f3bca22b-3a42-4d89-8a24-ce254d13f28a" providerId="ADAL" clId="{4753BA8F-C033-45E4-99D7-8C9F5A196AA9}" dt="2021-06-11T15:45:37.596" v="6712" actId="2711"/>
          <ac:spMkLst>
            <pc:docMk/>
            <pc:sldMk cId="3645678833" sldId="620"/>
            <ac:spMk id="2" creationId="{E4B6498C-7FB5-42FB-9CCD-F7A6D5A05563}"/>
          </ac:spMkLst>
        </pc:spChg>
        <pc:spChg chg="mod">
          <ac:chgData name="Wyman, Hilary" userId="f3bca22b-3a42-4d89-8a24-ce254d13f28a" providerId="ADAL" clId="{4753BA8F-C033-45E4-99D7-8C9F5A196AA9}" dt="2021-06-11T15:54:37.201" v="6867" actId="20577"/>
          <ac:spMkLst>
            <pc:docMk/>
            <pc:sldMk cId="3645678833" sldId="620"/>
            <ac:spMk id="3" creationId="{4D47B88E-194E-40CB-B8FC-ECE8FCA2C01C}"/>
          </ac:spMkLst>
        </pc:spChg>
        <pc:picChg chg="mod">
          <ac:chgData name="Wyman, Hilary" userId="f3bca22b-3a42-4d89-8a24-ce254d13f28a" providerId="ADAL" clId="{4753BA8F-C033-45E4-99D7-8C9F5A196AA9}" dt="2021-06-11T15:49:45.875" v="6800" actId="1076"/>
          <ac:picMkLst>
            <pc:docMk/>
            <pc:sldMk cId="3645678833" sldId="620"/>
            <ac:picMk id="16386" creationId="{5B6A855D-3D50-4B3F-9C0A-2F6A6F3230CE}"/>
          </ac:picMkLst>
        </pc:picChg>
      </pc:sldChg>
      <pc:sldChg chg="modSp mod">
        <pc:chgData name="Wyman, Hilary" userId="f3bca22b-3a42-4d89-8a24-ce254d13f28a" providerId="ADAL" clId="{4753BA8F-C033-45E4-99D7-8C9F5A196AA9}" dt="2021-06-11T15:45:01.112" v="6707" actId="20577"/>
        <pc:sldMkLst>
          <pc:docMk/>
          <pc:sldMk cId="3374707810" sldId="621"/>
        </pc:sldMkLst>
        <pc:spChg chg="mod">
          <ac:chgData name="Wyman, Hilary" userId="f3bca22b-3a42-4d89-8a24-ce254d13f28a" providerId="ADAL" clId="{4753BA8F-C033-45E4-99D7-8C9F5A196AA9}" dt="2021-06-11T15:35:44.336" v="6608" actId="20577"/>
          <ac:spMkLst>
            <pc:docMk/>
            <pc:sldMk cId="3374707810" sldId="621"/>
            <ac:spMk id="2" creationId="{E4B6498C-7FB5-42FB-9CCD-F7A6D5A05563}"/>
          </ac:spMkLst>
        </pc:spChg>
        <pc:spChg chg="mod">
          <ac:chgData name="Wyman, Hilary" userId="f3bca22b-3a42-4d89-8a24-ce254d13f28a" providerId="ADAL" clId="{4753BA8F-C033-45E4-99D7-8C9F5A196AA9}" dt="2021-06-11T15:41:33.942" v="6677" actId="14100"/>
          <ac:spMkLst>
            <pc:docMk/>
            <pc:sldMk cId="3374707810" sldId="621"/>
            <ac:spMk id="3" creationId="{4D47B88E-194E-40CB-B8FC-ECE8FCA2C01C}"/>
          </ac:spMkLst>
        </pc:spChg>
        <pc:graphicFrameChg chg="mod modGraphic">
          <ac:chgData name="Wyman, Hilary" userId="f3bca22b-3a42-4d89-8a24-ce254d13f28a" providerId="ADAL" clId="{4753BA8F-C033-45E4-99D7-8C9F5A196AA9}" dt="2021-06-11T15:45:01.112" v="6707" actId="20577"/>
          <ac:graphicFrameMkLst>
            <pc:docMk/>
            <pc:sldMk cId="3374707810" sldId="621"/>
            <ac:graphicFrameMk id="6" creationId="{F37B876C-6930-42CA-910F-A6336EC77422}"/>
          </ac:graphicFrameMkLst>
        </pc:graphicFrameChg>
        <pc:picChg chg="mod">
          <ac:chgData name="Wyman, Hilary" userId="f3bca22b-3a42-4d89-8a24-ce254d13f28a" providerId="ADAL" clId="{4753BA8F-C033-45E4-99D7-8C9F5A196AA9}" dt="2021-06-11T15:41:58.159" v="6680" actId="1076"/>
          <ac:picMkLst>
            <pc:docMk/>
            <pc:sldMk cId="3374707810" sldId="621"/>
            <ac:picMk id="16386" creationId="{5B6A855D-3D50-4B3F-9C0A-2F6A6F3230CE}"/>
          </ac:picMkLst>
        </pc:picChg>
      </pc:sldChg>
      <pc:sldChg chg="addSp delSp modSp mod">
        <pc:chgData name="Wyman, Hilary" userId="f3bca22b-3a42-4d89-8a24-ce254d13f28a" providerId="ADAL" clId="{4753BA8F-C033-45E4-99D7-8C9F5A196AA9}" dt="2021-06-11T15:56:13.356" v="6921" actId="20577"/>
        <pc:sldMkLst>
          <pc:docMk/>
          <pc:sldMk cId="2193059139" sldId="622"/>
        </pc:sldMkLst>
        <pc:spChg chg="del">
          <ac:chgData name="Wyman, Hilary" userId="f3bca22b-3a42-4d89-8a24-ce254d13f28a" providerId="ADAL" clId="{4753BA8F-C033-45E4-99D7-8C9F5A196AA9}" dt="2021-06-11T15:50:54.375" v="6810" actId="478"/>
          <ac:spMkLst>
            <pc:docMk/>
            <pc:sldMk cId="2193059139" sldId="622"/>
            <ac:spMk id="2" creationId="{E4B6498C-7FB5-42FB-9CCD-F7A6D5A05563}"/>
          </ac:spMkLst>
        </pc:spChg>
        <pc:spChg chg="mod">
          <ac:chgData name="Wyman, Hilary" userId="f3bca22b-3a42-4d89-8a24-ce254d13f28a" providerId="ADAL" clId="{4753BA8F-C033-45E4-99D7-8C9F5A196AA9}" dt="2021-06-11T15:56:13.356" v="6921" actId="20577"/>
          <ac:spMkLst>
            <pc:docMk/>
            <pc:sldMk cId="2193059139" sldId="622"/>
            <ac:spMk id="3" creationId="{4D47B88E-194E-40CB-B8FC-ECE8FCA2C01C}"/>
          </ac:spMkLst>
        </pc:spChg>
        <pc:spChg chg="add del mod">
          <ac:chgData name="Wyman, Hilary" userId="f3bca22b-3a42-4d89-8a24-ce254d13f28a" providerId="ADAL" clId="{4753BA8F-C033-45E4-99D7-8C9F5A196AA9}" dt="2021-06-11T15:50:58.328" v="6811" actId="478"/>
          <ac:spMkLst>
            <pc:docMk/>
            <pc:sldMk cId="2193059139" sldId="622"/>
            <ac:spMk id="6" creationId="{538D11B6-1389-4C85-89D9-EFECA4B514E2}"/>
          </ac:spMkLst>
        </pc:spChg>
        <pc:spChg chg="add mod">
          <ac:chgData name="Wyman, Hilary" userId="f3bca22b-3a42-4d89-8a24-ce254d13f28a" providerId="ADAL" clId="{4753BA8F-C033-45E4-99D7-8C9F5A196AA9}" dt="2021-06-11T15:51:06.687" v="6812"/>
          <ac:spMkLst>
            <pc:docMk/>
            <pc:sldMk cId="2193059139" sldId="622"/>
            <ac:spMk id="8" creationId="{D4A5853E-32F6-4611-910F-21B0D07033CD}"/>
          </ac:spMkLst>
        </pc:spChg>
        <pc:picChg chg="add mod">
          <ac:chgData name="Wyman, Hilary" userId="f3bca22b-3a42-4d89-8a24-ce254d13f28a" providerId="ADAL" clId="{4753BA8F-C033-45E4-99D7-8C9F5A196AA9}" dt="2021-06-11T15:53:29.373" v="6827" actId="1076"/>
          <ac:picMkLst>
            <pc:docMk/>
            <pc:sldMk cId="2193059139" sldId="622"/>
            <ac:picMk id="9" creationId="{E6A32CF1-D448-4563-A631-5A99281B93FF}"/>
          </ac:picMkLst>
        </pc:picChg>
        <pc:picChg chg="del">
          <ac:chgData name="Wyman, Hilary" userId="f3bca22b-3a42-4d89-8a24-ce254d13f28a" providerId="ADAL" clId="{4753BA8F-C033-45E4-99D7-8C9F5A196AA9}" dt="2021-06-11T15:51:31.874" v="6813" actId="478"/>
          <ac:picMkLst>
            <pc:docMk/>
            <pc:sldMk cId="2193059139" sldId="622"/>
            <ac:picMk id="16386" creationId="{5B6A855D-3D50-4B3F-9C0A-2F6A6F3230CE}"/>
          </ac:picMkLst>
        </pc:picChg>
      </pc:sldChg>
      <pc:sldChg chg="addSp delSp modSp mod">
        <pc:chgData name="Wyman, Hilary" userId="f3bca22b-3a42-4d89-8a24-ce254d13f28a" providerId="ADAL" clId="{4753BA8F-C033-45E4-99D7-8C9F5A196AA9}" dt="2021-06-11T16:09:17.360" v="7062" actId="1035"/>
        <pc:sldMkLst>
          <pc:docMk/>
          <pc:sldMk cId="116868177" sldId="623"/>
        </pc:sldMkLst>
        <pc:spChg chg="mod">
          <ac:chgData name="Wyman, Hilary" userId="f3bca22b-3a42-4d89-8a24-ce254d13f28a" providerId="ADAL" clId="{4753BA8F-C033-45E4-99D7-8C9F5A196AA9}" dt="2021-06-11T16:09:17.360" v="7062" actId="1035"/>
          <ac:spMkLst>
            <pc:docMk/>
            <pc:sldMk cId="116868177" sldId="623"/>
            <ac:spMk id="2" creationId="{E4B6498C-7FB5-42FB-9CCD-F7A6D5A05563}"/>
          </ac:spMkLst>
        </pc:spChg>
        <pc:spChg chg="del">
          <ac:chgData name="Wyman, Hilary" userId="f3bca22b-3a42-4d89-8a24-ce254d13f28a" providerId="ADAL" clId="{4753BA8F-C033-45E4-99D7-8C9F5A196AA9}" dt="2021-06-11T15:57:46.121" v="6933" actId="478"/>
          <ac:spMkLst>
            <pc:docMk/>
            <pc:sldMk cId="116868177" sldId="623"/>
            <ac:spMk id="3" creationId="{4D47B88E-194E-40CB-B8FC-ECE8FCA2C01C}"/>
          </ac:spMkLst>
        </pc:spChg>
        <pc:spChg chg="add del mod">
          <ac:chgData name="Wyman, Hilary" userId="f3bca22b-3a42-4d89-8a24-ce254d13f28a" providerId="ADAL" clId="{4753BA8F-C033-45E4-99D7-8C9F5A196AA9}" dt="2021-06-11T15:57:49.355" v="6934" actId="478"/>
          <ac:spMkLst>
            <pc:docMk/>
            <pc:sldMk cId="116868177" sldId="623"/>
            <ac:spMk id="7" creationId="{EF33DE28-4A4B-47FF-9F7F-FA8F5F4659B3}"/>
          </ac:spMkLst>
        </pc:spChg>
        <pc:graphicFrameChg chg="mod modGraphic">
          <ac:chgData name="Wyman, Hilary" userId="f3bca22b-3a42-4d89-8a24-ce254d13f28a" providerId="ADAL" clId="{4753BA8F-C033-45E4-99D7-8C9F5A196AA9}" dt="2021-06-11T16:09:17.360" v="7062" actId="1035"/>
          <ac:graphicFrameMkLst>
            <pc:docMk/>
            <pc:sldMk cId="116868177" sldId="623"/>
            <ac:graphicFrameMk id="4" creationId="{A0D82101-9836-4090-AAAE-7E9D8D098A78}"/>
          </ac:graphicFrameMkLst>
        </pc:graphicFrameChg>
        <pc:picChg chg="del mod">
          <ac:chgData name="Wyman, Hilary" userId="f3bca22b-3a42-4d89-8a24-ce254d13f28a" providerId="ADAL" clId="{4753BA8F-C033-45E4-99D7-8C9F5A196AA9}" dt="2021-06-11T15:59:41.229" v="6950" actId="478"/>
          <ac:picMkLst>
            <pc:docMk/>
            <pc:sldMk cId="116868177" sldId="623"/>
            <ac:picMk id="16386" creationId="{5B6A855D-3D50-4B3F-9C0A-2F6A6F3230CE}"/>
          </ac:picMkLst>
        </pc:picChg>
      </pc:sldChg>
      <pc:sldChg chg="addSp delSp modSp mod">
        <pc:chgData name="Wyman, Hilary" userId="f3bca22b-3a42-4d89-8a24-ce254d13f28a" providerId="ADAL" clId="{4753BA8F-C033-45E4-99D7-8C9F5A196AA9}" dt="2021-06-14T10:53:37.233" v="7269" actId="1076"/>
        <pc:sldMkLst>
          <pc:docMk/>
          <pc:sldMk cId="4108910108" sldId="624"/>
        </pc:sldMkLst>
        <pc:spChg chg="mod">
          <ac:chgData name="Wyman, Hilary" userId="f3bca22b-3a42-4d89-8a24-ce254d13f28a" providerId="ADAL" clId="{4753BA8F-C033-45E4-99D7-8C9F5A196AA9}" dt="2021-06-14T10:43:08.677" v="7203" actId="1035"/>
          <ac:spMkLst>
            <pc:docMk/>
            <pc:sldMk cId="4108910108" sldId="624"/>
            <ac:spMk id="2" creationId="{E4B6498C-7FB5-42FB-9CCD-F7A6D5A05563}"/>
          </ac:spMkLst>
        </pc:spChg>
        <pc:spChg chg="mod">
          <ac:chgData name="Wyman, Hilary" userId="f3bca22b-3a42-4d89-8a24-ce254d13f28a" providerId="ADAL" clId="{4753BA8F-C033-45E4-99D7-8C9F5A196AA9}" dt="2021-06-14T10:52:47.233" v="7257" actId="20577"/>
          <ac:spMkLst>
            <pc:docMk/>
            <pc:sldMk cId="4108910108" sldId="624"/>
            <ac:spMk id="3" creationId="{4D47B88E-194E-40CB-B8FC-ECE8FCA2C01C}"/>
          </ac:spMkLst>
        </pc:spChg>
        <pc:graphicFrameChg chg="add del mod modGraphic">
          <ac:chgData name="Wyman, Hilary" userId="f3bca22b-3a42-4d89-8a24-ce254d13f28a" providerId="ADAL" clId="{4753BA8F-C033-45E4-99D7-8C9F5A196AA9}" dt="2021-06-14T10:51:21.374" v="7241"/>
          <ac:graphicFrameMkLst>
            <pc:docMk/>
            <pc:sldMk cId="4108910108" sldId="624"/>
            <ac:graphicFrameMk id="4" creationId="{9A1092DA-8918-425E-B108-490DF8611DB5}"/>
          </ac:graphicFrameMkLst>
        </pc:graphicFrameChg>
        <pc:graphicFrameChg chg="del mod modGraphic">
          <ac:chgData name="Wyman, Hilary" userId="f3bca22b-3a42-4d89-8a24-ce254d13f28a" providerId="ADAL" clId="{4753BA8F-C033-45E4-99D7-8C9F5A196AA9}" dt="2021-06-14T10:53:12.811" v="7266" actId="478"/>
          <ac:graphicFrameMkLst>
            <pc:docMk/>
            <pc:sldMk cId="4108910108" sldId="624"/>
            <ac:graphicFrameMk id="6" creationId="{5170AE3E-59E5-4E60-8FEC-D77B94EA73A4}"/>
          </ac:graphicFrameMkLst>
        </pc:graphicFrameChg>
        <pc:graphicFrameChg chg="add mod modGraphic">
          <ac:chgData name="Wyman, Hilary" userId="f3bca22b-3a42-4d89-8a24-ce254d13f28a" providerId="ADAL" clId="{4753BA8F-C033-45E4-99D7-8C9F5A196AA9}" dt="2021-06-14T10:53:37.233" v="7269" actId="1076"/>
          <ac:graphicFrameMkLst>
            <pc:docMk/>
            <pc:sldMk cId="4108910108" sldId="624"/>
            <ac:graphicFrameMk id="7" creationId="{E783C034-80AA-4EB1-BEC4-AB39274755ED}"/>
          </ac:graphicFrameMkLst>
        </pc:graphicFrameChg>
        <pc:picChg chg="mod">
          <ac:chgData name="Wyman, Hilary" userId="f3bca22b-3a42-4d89-8a24-ce254d13f28a" providerId="ADAL" clId="{4753BA8F-C033-45E4-99D7-8C9F5A196AA9}" dt="2021-06-14T10:44:20.879" v="7222" actId="1076"/>
          <ac:picMkLst>
            <pc:docMk/>
            <pc:sldMk cId="4108910108" sldId="624"/>
            <ac:picMk id="16386" creationId="{5B6A855D-3D50-4B3F-9C0A-2F6A6F3230CE}"/>
          </ac:picMkLst>
        </pc:picChg>
      </pc:sldChg>
      <pc:sldChg chg="modSp mod">
        <pc:chgData name="Wyman, Hilary" userId="f3bca22b-3a42-4d89-8a24-ce254d13f28a" providerId="ADAL" clId="{4753BA8F-C033-45E4-99D7-8C9F5A196AA9}" dt="2021-06-14T13:47:32.740" v="7512" actId="2710"/>
        <pc:sldMkLst>
          <pc:docMk/>
          <pc:sldMk cId="2181863309" sldId="625"/>
        </pc:sldMkLst>
        <pc:spChg chg="mod">
          <ac:chgData name="Wyman, Hilary" userId="f3bca22b-3a42-4d89-8a24-ce254d13f28a" providerId="ADAL" clId="{4753BA8F-C033-45E4-99D7-8C9F5A196AA9}" dt="2021-06-14T11:56:23.123" v="7342" actId="1035"/>
          <ac:spMkLst>
            <pc:docMk/>
            <pc:sldMk cId="2181863309" sldId="625"/>
            <ac:spMk id="2" creationId="{E4B6498C-7FB5-42FB-9CCD-F7A6D5A05563}"/>
          </ac:spMkLst>
        </pc:spChg>
        <pc:spChg chg="mod">
          <ac:chgData name="Wyman, Hilary" userId="f3bca22b-3a42-4d89-8a24-ce254d13f28a" providerId="ADAL" clId="{4753BA8F-C033-45E4-99D7-8C9F5A196AA9}" dt="2021-06-14T13:47:32.740" v="7512" actId="2710"/>
          <ac:spMkLst>
            <pc:docMk/>
            <pc:sldMk cId="2181863309" sldId="625"/>
            <ac:spMk id="3" creationId="{4D47B88E-194E-40CB-B8FC-ECE8FCA2C01C}"/>
          </ac:spMkLst>
        </pc:spChg>
        <pc:picChg chg="mod">
          <ac:chgData name="Wyman, Hilary" userId="f3bca22b-3a42-4d89-8a24-ce254d13f28a" providerId="ADAL" clId="{4753BA8F-C033-45E4-99D7-8C9F5A196AA9}" dt="2021-06-14T11:54:38.726" v="7321" actId="1076"/>
          <ac:picMkLst>
            <pc:docMk/>
            <pc:sldMk cId="2181863309" sldId="625"/>
            <ac:picMk id="16386" creationId="{5B6A855D-3D50-4B3F-9C0A-2F6A6F3230CE}"/>
          </ac:picMkLst>
        </pc:picChg>
      </pc:sldChg>
      <pc:sldChg chg="modSp mod">
        <pc:chgData name="Wyman, Hilary" userId="f3bca22b-3a42-4d89-8a24-ce254d13f28a" providerId="ADAL" clId="{4753BA8F-C033-45E4-99D7-8C9F5A196AA9}" dt="2021-06-14T10:59:19.355" v="7312" actId="1076"/>
        <pc:sldMkLst>
          <pc:docMk/>
          <pc:sldMk cId="678447171" sldId="626"/>
        </pc:sldMkLst>
        <pc:spChg chg="mod">
          <ac:chgData name="Wyman, Hilary" userId="f3bca22b-3a42-4d89-8a24-ce254d13f28a" providerId="ADAL" clId="{4753BA8F-C033-45E4-99D7-8C9F5A196AA9}" dt="2021-06-14T10:58:04.294" v="7306" actId="1036"/>
          <ac:spMkLst>
            <pc:docMk/>
            <pc:sldMk cId="678447171" sldId="626"/>
            <ac:spMk id="2" creationId="{E4B6498C-7FB5-42FB-9CCD-F7A6D5A05563}"/>
          </ac:spMkLst>
        </pc:spChg>
        <pc:spChg chg="mod">
          <ac:chgData name="Wyman, Hilary" userId="f3bca22b-3a42-4d89-8a24-ce254d13f28a" providerId="ADAL" clId="{4753BA8F-C033-45E4-99D7-8C9F5A196AA9}" dt="2021-06-14T10:58:55.137" v="7310" actId="20577"/>
          <ac:spMkLst>
            <pc:docMk/>
            <pc:sldMk cId="678447171" sldId="626"/>
            <ac:spMk id="3" creationId="{4D47B88E-194E-40CB-B8FC-ECE8FCA2C01C}"/>
          </ac:spMkLst>
        </pc:spChg>
        <pc:graphicFrameChg chg="mod modGraphic">
          <ac:chgData name="Wyman, Hilary" userId="f3bca22b-3a42-4d89-8a24-ce254d13f28a" providerId="ADAL" clId="{4753BA8F-C033-45E4-99D7-8C9F5A196AA9}" dt="2021-06-14T10:59:19.355" v="7312" actId="1076"/>
          <ac:graphicFrameMkLst>
            <pc:docMk/>
            <pc:sldMk cId="678447171" sldId="626"/>
            <ac:graphicFrameMk id="4" creationId="{A39B7F4F-EAB1-4BC2-A0F8-B3C42C038DAC}"/>
          </ac:graphicFrameMkLst>
        </pc:graphicFrameChg>
        <pc:picChg chg="mod">
          <ac:chgData name="Wyman, Hilary" userId="f3bca22b-3a42-4d89-8a24-ce254d13f28a" providerId="ADAL" clId="{4753BA8F-C033-45E4-99D7-8C9F5A196AA9}" dt="2021-06-14T10:57:29.716" v="7294" actId="1076"/>
          <ac:picMkLst>
            <pc:docMk/>
            <pc:sldMk cId="678447171" sldId="626"/>
            <ac:picMk id="16386" creationId="{5B6A855D-3D50-4B3F-9C0A-2F6A6F3230CE}"/>
          </ac:picMkLst>
        </pc:picChg>
      </pc:sldChg>
      <pc:sldChg chg="modSp mod">
        <pc:chgData name="Wyman, Hilary" userId="f3bca22b-3a42-4d89-8a24-ce254d13f28a" providerId="ADAL" clId="{4753BA8F-C033-45E4-99D7-8C9F5A196AA9}" dt="2021-06-14T13:42:50.069" v="7477" actId="1036"/>
        <pc:sldMkLst>
          <pc:docMk/>
          <pc:sldMk cId="1801997199" sldId="627"/>
        </pc:sldMkLst>
        <pc:spChg chg="mod">
          <ac:chgData name="Wyman, Hilary" userId="f3bca22b-3a42-4d89-8a24-ce254d13f28a" providerId="ADAL" clId="{4753BA8F-C033-45E4-99D7-8C9F5A196AA9}" dt="2021-06-14T13:42:50.069" v="7477" actId="1036"/>
          <ac:spMkLst>
            <pc:docMk/>
            <pc:sldMk cId="1801997199" sldId="627"/>
            <ac:spMk id="2" creationId="{E4B6498C-7FB5-42FB-9CCD-F7A6D5A05563}"/>
          </ac:spMkLst>
        </pc:spChg>
        <pc:spChg chg="mod">
          <ac:chgData name="Wyman, Hilary" userId="f3bca22b-3a42-4d89-8a24-ce254d13f28a" providerId="ADAL" clId="{4753BA8F-C033-45E4-99D7-8C9F5A196AA9}" dt="2021-06-14T13:42:46.632" v="7475" actId="1036"/>
          <ac:spMkLst>
            <pc:docMk/>
            <pc:sldMk cId="1801997199" sldId="627"/>
            <ac:spMk id="3" creationId="{4D47B88E-194E-40CB-B8FC-ECE8FCA2C01C}"/>
          </ac:spMkLst>
        </pc:spChg>
        <pc:picChg chg="mod">
          <ac:chgData name="Wyman, Hilary" userId="f3bca22b-3a42-4d89-8a24-ce254d13f28a" providerId="ADAL" clId="{4753BA8F-C033-45E4-99D7-8C9F5A196AA9}" dt="2021-06-14T13:42:41.569" v="7470" actId="1076"/>
          <ac:picMkLst>
            <pc:docMk/>
            <pc:sldMk cId="1801997199" sldId="627"/>
            <ac:picMk id="16386" creationId="{5B6A855D-3D50-4B3F-9C0A-2F6A6F3230CE}"/>
          </ac:picMkLst>
        </pc:picChg>
      </pc:sldChg>
      <pc:sldChg chg="modSp mod">
        <pc:chgData name="Wyman, Hilary" userId="f3bca22b-3a42-4d89-8a24-ce254d13f28a" providerId="ADAL" clId="{4753BA8F-C033-45E4-99D7-8C9F5A196AA9}" dt="2021-06-14T13:50:13.614" v="7545" actId="20577"/>
        <pc:sldMkLst>
          <pc:docMk/>
          <pc:sldMk cId="192657680" sldId="628"/>
        </pc:sldMkLst>
        <pc:spChg chg="mod">
          <ac:chgData name="Wyman, Hilary" userId="f3bca22b-3a42-4d89-8a24-ce254d13f28a" providerId="ADAL" clId="{4753BA8F-C033-45E4-99D7-8C9F5A196AA9}" dt="2021-06-14T13:45:44.115" v="7491" actId="1035"/>
          <ac:spMkLst>
            <pc:docMk/>
            <pc:sldMk cId="192657680" sldId="628"/>
            <ac:spMk id="2" creationId="{E4B6498C-7FB5-42FB-9CCD-F7A6D5A05563}"/>
          </ac:spMkLst>
        </pc:spChg>
        <pc:spChg chg="mod">
          <ac:chgData name="Wyman, Hilary" userId="f3bca22b-3a42-4d89-8a24-ce254d13f28a" providerId="ADAL" clId="{4753BA8F-C033-45E4-99D7-8C9F5A196AA9}" dt="2021-06-14T13:50:13.614" v="7545" actId="20577"/>
          <ac:spMkLst>
            <pc:docMk/>
            <pc:sldMk cId="192657680" sldId="628"/>
            <ac:spMk id="3" creationId="{4D47B88E-194E-40CB-B8FC-ECE8FCA2C01C}"/>
          </ac:spMkLst>
        </pc:spChg>
        <pc:picChg chg="mod">
          <ac:chgData name="Wyman, Hilary" userId="f3bca22b-3a42-4d89-8a24-ce254d13f28a" providerId="ADAL" clId="{4753BA8F-C033-45E4-99D7-8C9F5A196AA9}" dt="2021-06-14T13:46:04.693" v="7494" actId="1076"/>
          <ac:picMkLst>
            <pc:docMk/>
            <pc:sldMk cId="192657680" sldId="628"/>
            <ac:picMk id="16386" creationId="{5B6A855D-3D50-4B3F-9C0A-2F6A6F3230CE}"/>
          </ac:picMkLst>
        </pc:picChg>
      </pc:sldChg>
      <pc:sldChg chg="modSp mod">
        <pc:chgData name="Wyman, Hilary" userId="f3bca22b-3a42-4d89-8a24-ce254d13f28a" providerId="ADAL" clId="{4753BA8F-C033-45E4-99D7-8C9F5A196AA9}" dt="2021-06-14T13:54:16.347" v="7628" actId="14100"/>
        <pc:sldMkLst>
          <pc:docMk/>
          <pc:sldMk cId="2580415958" sldId="629"/>
        </pc:sldMkLst>
        <pc:spChg chg="mod">
          <ac:chgData name="Wyman, Hilary" userId="f3bca22b-3a42-4d89-8a24-ce254d13f28a" providerId="ADAL" clId="{4753BA8F-C033-45E4-99D7-8C9F5A196AA9}" dt="2021-06-14T13:51:43.191" v="7563" actId="1035"/>
          <ac:spMkLst>
            <pc:docMk/>
            <pc:sldMk cId="2580415958" sldId="629"/>
            <ac:spMk id="2" creationId="{E4B6498C-7FB5-42FB-9CCD-F7A6D5A05563}"/>
          </ac:spMkLst>
        </pc:spChg>
        <pc:spChg chg="mod">
          <ac:chgData name="Wyman, Hilary" userId="f3bca22b-3a42-4d89-8a24-ce254d13f28a" providerId="ADAL" clId="{4753BA8F-C033-45E4-99D7-8C9F5A196AA9}" dt="2021-06-14T13:54:16.347" v="7628" actId="14100"/>
          <ac:spMkLst>
            <pc:docMk/>
            <pc:sldMk cId="2580415958" sldId="629"/>
            <ac:spMk id="3" creationId="{4D47B88E-194E-40CB-B8FC-ECE8FCA2C01C}"/>
          </ac:spMkLst>
        </pc:spChg>
        <pc:picChg chg="mod">
          <ac:chgData name="Wyman, Hilary" userId="f3bca22b-3a42-4d89-8a24-ce254d13f28a" providerId="ADAL" clId="{4753BA8F-C033-45E4-99D7-8C9F5A196AA9}" dt="2021-06-14T13:51:35.614" v="7558" actId="1076"/>
          <ac:picMkLst>
            <pc:docMk/>
            <pc:sldMk cId="2580415958" sldId="629"/>
            <ac:picMk id="16386" creationId="{5B6A855D-3D50-4B3F-9C0A-2F6A6F3230CE}"/>
          </ac:picMkLst>
        </pc:picChg>
      </pc:sldChg>
      <pc:sldChg chg="addSp delSp modSp mod">
        <pc:chgData name="Wyman, Hilary" userId="f3bca22b-3a42-4d89-8a24-ce254d13f28a" providerId="ADAL" clId="{4753BA8F-C033-45E4-99D7-8C9F5A196AA9}" dt="2021-06-14T14:05:19.656" v="7796" actId="1036"/>
        <pc:sldMkLst>
          <pc:docMk/>
          <pc:sldMk cId="3659060230" sldId="630"/>
        </pc:sldMkLst>
        <pc:spChg chg="mod">
          <ac:chgData name="Wyman, Hilary" userId="f3bca22b-3a42-4d89-8a24-ce254d13f28a" providerId="ADAL" clId="{4753BA8F-C033-45E4-99D7-8C9F5A196AA9}" dt="2021-06-14T14:05:19.656" v="7796" actId="1036"/>
          <ac:spMkLst>
            <pc:docMk/>
            <pc:sldMk cId="3659060230" sldId="630"/>
            <ac:spMk id="2" creationId="{E4B6498C-7FB5-42FB-9CCD-F7A6D5A05563}"/>
          </ac:spMkLst>
        </pc:spChg>
        <pc:spChg chg="del">
          <ac:chgData name="Wyman, Hilary" userId="f3bca22b-3a42-4d89-8a24-ce254d13f28a" providerId="ADAL" clId="{4753BA8F-C033-45E4-99D7-8C9F5A196AA9}" dt="2021-06-14T13:56:15.925" v="7657" actId="478"/>
          <ac:spMkLst>
            <pc:docMk/>
            <pc:sldMk cId="3659060230" sldId="630"/>
            <ac:spMk id="3" creationId="{4D47B88E-194E-40CB-B8FC-ECE8FCA2C01C}"/>
          </ac:spMkLst>
        </pc:spChg>
        <pc:spChg chg="add del mod">
          <ac:chgData name="Wyman, Hilary" userId="f3bca22b-3a42-4d89-8a24-ce254d13f28a" providerId="ADAL" clId="{4753BA8F-C033-45E4-99D7-8C9F5A196AA9}" dt="2021-06-14T13:56:19.175" v="7658" actId="478"/>
          <ac:spMkLst>
            <pc:docMk/>
            <pc:sldMk cId="3659060230" sldId="630"/>
            <ac:spMk id="7" creationId="{118CDD66-8A49-41A2-B94B-50BB140E6B6B}"/>
          </ac:spMkLst>
        </pc:spChg>
        <pc:graphicFrameChg chg="mod modGraphic">
          <ac:chgData name="Wyman, Hilary" userId="f3bca22b-3a42-4d89-8a24-ce254d13f28a" providerId="ADAL" clId="{4753BA8F-C033-45E4-99D7-8C9F5A196AA9}" dt="2021-06-14T14:05:15.642" v="7794" actId="1036"/>
          <ac:graphicFrameMkLst>
            <pc:docMk/>
            <pc:sldMk cId="3659060230" sldId="630"/>
            <ac:graphicFrameMk id="4" creationId="{66B35E35-2670-4E38-916A-9FD6D93B4AC6}"/>
          </ac:graphicFrameMkLst>
        </pc:graphicFrameChg>
        <pc:picChg chg="del mod">
          <ac:chgData name="Wyman, Hilary" userId="f3bca22b-3a42-4d89-8a24-ce254d13f28a" providerId="ADAL" clId="{4753BA8F-C033-45E4-99D7-8C9F5A196AA9}" dt="2021-06-14T13:59:52.185" v="7686" actId="478"/>
          <ac:picMkLst>
            <pc:docMk/>
            <pc:sldMk cId="3659060230" sldId="630"/>
            <ac:picMk id="16386" creationId="{5B6A855D-3D50-4B3F-9C0A-2F6A6F3230CE}"/>
          </ac:picMkLst>
        </pc:picChg>
      </pc:sldChg>
      <pc:sldChg chg="modSp mod">
        <pc:chgData name="Wyman, Hilary" userId="f3bca22b-3a42-4d89-8a24-ce254d13f28a" providerId="ADAL" clId="{4753BA8F-C033-45E4-99D7-8C9F5A196AA9}" dt="2021-06-14T14:19:23.772" v="7967" actId="1035"/>
        <pc:sldMkLst>
          <pc:docMk/>
          <pc:sldMk cId="2433349866" sldId="631"/>
        </pc:sldMkLst>
        <pc:spChg chg="mod">
          <ac:chgData name="Wyman, Hilary" userId="f3bca22b-3a42-4d89-8a24-ce254d13f28a" providerId="ADAL" clId="{4753BA8F-C033-45E4-99D7-8C9F5A196AA9}" dt="2021-06-14T14:10:04.590" v="7861" actId="1035"/>
          <ac:spMkLst>
            <pc:docMk/>
            <pc:sldMk cId="2433349866" sldId="631"/>
            <ac:spMk id="2" creationId="{E4B6498C-7FB5-42FB-9CCD-F7A6D5A05563}"/>
          </ac:spMkLst>
        </pc:spChg>
        <pc:spChg chg="mod">
          <ac:chgData name="Wyman, Hilary" userId="f3bca22b-3a42-4d89-8a24-ce254d13f28a" providerId="ADAL" clId="{4753BA8F-C033-45E4-99D7-8C9F5A196AA9}" dt="2021-06-14T14:19:23.772" v="7967" actId="1035"/>
          <ac:spMkLst>
            <pc:docMk/>
            <pc:sldMk cId="2433349866" sldId="631"/>
            <ac:spMk id="3" creationId="{4D47B88E-194E-40CB-B8FC-ECE8FCA2C01C}"/>
          </ac:spMkLst>
        </pc:spChg>
        <pc:picChg chg="mod">
          <ac:chgData name="Wyman, Hilary" userId="f3bca22b-3a42-4d89-8a24-ce254d13f28a" providerId="ADAL" clId="{4753BA8F-C033-45E4-99D7-8C9F5A196AA9}" dt="2021-06-14T14:10:35.726" v="7874" actId="1076"/>
          <ac:picMkLst>
            <pc:docMk/>
            <pc:sldMk cId="2433349866" sldId="631"/>
            <ac:picMk id="16386" creationId="{5B6A855D-3D50-4B3F-9C0A-2F6A6F3230CE}"/>
          </ac:picMkLst>
        </pc:picChg>
      </pc:sldChg>
      <pc:sldChg chg="modSp mod">
        <pc:chgData name="Wyman, Hilary" userId="f3bca22b-3a42-4d89-8a24-ce254d13f28a" providerId="ADAL" clId="{4753BA8F-C033-45E4-99D7-8C9F5A196AA9}" dt="2021-06-14T14:14:21.044" v="7908" actId="20577"/>
        <pc:sldMkLst>
          <pc:docMk/>
          <pc:sldMk cId="3019351502" sldId="632"/>
        </pc:sldMkLst>
        <pc:spChg chg="mod">
          <ac:chgData name="Wyman, Hilary" userId="f3bca22b-3a42-4d89-8a24-ce254d13f28a" providerId="ADAL" clId="{4753BA8F-C033-45E4-99D7-8C9F5A196AA9}" dt="2021-06-14T14:13:07.496" v="7901" actId="1036"/>
          <ac:spMkLst>
            <pc:docMk/>
            <pc:sldMk cId="3019351502" sldId="632"/>
            <ac:spMk id="2" creationId="{E4B6498C-7FB5-42FB-9CCD-F7A6D5A05563}"/>
          </ac:spMkLst>
        </pc:spChg>
        <pc:spChg chg="mod">
          <ac:chgData name="Wyman, Hilary" userId="f3bca22b-3a42-4d89-8a24-ce254d13f28a" providerId="ADAL" clId="{4753BA8F-C033-45E4-99D7-8C9F5A196AA9}" dt="2021-06-14T14:14:21.044" v="7908" actId="20577"/>
          <ac:spMkLst>
            <pc:docMk/>
            <pc:sldMk cId="3019351502" sldId="632"/>
            <ac:spMk id="3" creationId="{4D47B88E-194E-40CB-B8FC-ECE8FCA2C01C}"/>
          </ac:spMkLst>
        </pc:spChg>
        <pc:picChg chg="mod">
          <ac:chgData name="Wyman, Hilary" userId="f3bca22b-3a42-4d89-8a24-ce254d13f28a" providerId="ADAL" clId="{4753BA8F-C033-45E4-99D7-8C9F5A196AA9}" dt="2021-06-14T14:12:45.629" v="7890" actId="1076"/>
          <ac:picMkLst>
            <pc:docMk/>
            <pc:sldMk cId="3019351502" sldId="632"/>
            <ac:picMk id="16386" creationId="{5B6A855D-3D50-4B3F-9C0A-2F6A6F3230CE}"/>
          </ac:picMkLst>
        </pc:picChg>
      </pc:sldChg>
      <pc:sldChg chg="addSp delSp modSp mod">
        <pc:chgData name="Wyman, Hilary" userId="f3bca22b-3a42-4d89-8a24-ce254d13f28a" providerId="ADAL" clId="{4753BA8F-C033-45E4-99D7-8C9F5A196AA9}" dt="2021-06-14T14:17:38.031" v="7953" actId="6549"/>
        <pc:sldMkLst>
          <pc:docMk/>
          <pc:sldMk cId="3059855653" sldId="633"/>
        </pc:sldMkLst>
        <pc:spChg chg="del">
          <ac:chgData name="Wyman, Hilary" userId="f3bca22b-3a42-4d89-8a24-ce254d13f28a" providerId="ADAL" clId="{4753BA8F-C033-45E4-99D7-8C9F5A196AA9}" dt="2021-06-14T14:14:28.690" v="7909" actId="478"/>
          <ac:spMkLst>
            <pc:docMk/>
            <pc:sldMk cId="3059855653" sldId="633"/>
            <ac:spMk id="2" creationId="{E4B6498C-7FB5-42FB-9CCD-F7A6D5A05563}"/>
          </ac:spMkLst>
        </pc:spChg>
        <pc:spChg chg="del">
          <ac:chgData name="Wyman, Hilary" userId="f3bca22b-3a42-4d89-8a24-ce254d13f28a" providerId="ADAL" clId="{4753BA8F-C033-45E4-99D7-8C9F5A196AA9}" dt="2021-06-14T14:16:04.387" v="7925" actId="478"/>
          <ac:spMkLst>
            <pc:docMk/>
            <pc:sldMk cId="3059855653" sldId="633"/>
            <ac:spMk id="3" creationId="{4D47B88E-194E-40CB-B8FC-ECE8FCA2C01C}"/>
          </ac:spMkLst>
        </pc:spChg>
        <pc:spChg chg="add del mod">
          <ac:chgData name="Wyman, Hilary" userId="f3bca22b-3a42-4d89-8a24-ce254d13f28a" providerId="ADAL" clId="{4753BA8F-C033-45E4-99D7-8C9F5A196AA9}" dt="2021-06-14T14:14:31.924" v="7910" actId="478"/>
          <ac:spMkLst>
            <pc:docMk/>
            <pc:sldMk cId="3059855653" sldId="633"/>
            <ac:spMk id="8" creationId="{18107328-4FB8-49AE-AFBF-C245F76F284E}"/>
          </ac:spMkLst>
        </pc:spChg>
        <pc:spChg chg="add mod">
          <ac:chgData name="Wyman, Hilary" userId="f3bca22b-3a42-4d89-8a24-ce254d13f28a" providerId="ADAL" clId="{4753BA8F-C033-45E4-99D7-8C9F5A196AA9}" dt="2021-06-14T14:14:38.508" v="7911"/>
          <ac:spMkLst>
            <pc:docMk/>
            <pc:sldMk cId="3059855653" sldId="633"/>
            <ac:spMk id="10" creationId="{8B96EE6E-1069-49E1-BAF4-29DB19323F7A}"/>
          </ac:spMkLst>
        </pc:spChg>
        <pc:spChg chg="add del mod">
          <ac:chgData name="Wyman, Hilary" userId="f3bca22b-3a42-4d89-8a24-ce254d13f28a" providerId="ADAL" clId="{4753BA8F-C033-45E4-99D7-8C9F5A196AA9}" dt="2021-06-14T14:16:08.413" v="7926" actId="478"/>
          <ac:spMkLst>
            <pc:docMk/>
            <pc:sldMk cId="3059855653" sldId="633"/>
            <ac:spMk id="11" creationId="{512E6B3D-DEB5-4E1E-B2BE-1140A14B9EDF}"/>
          </ac:spMkLst>
        </pc:spChg>
        <pc:graphicFrameChg chg="mod modGraphic">
          <ac:chgData name="Wyman, Hilary" userId="f3bca22b-3a42-4d89-8a24-ce254d13f28a" providerId="ADAL" clId="{4753BA8F-C033-45E4-99D7-8C9F5A196AA9}" dt="2021-06-14T14:17:38.031" v="7953" actId="6549"/>
          <ac:graphicFrameMkLst>
            <pc:docMk/>
            <pc:sldMk cId="3059855653" sldId="633"/>
            <ac:graphicFrameMk id="4" creationId="{B3F506CA-9D3C-42AF-AA24-02387187F00E}"/>
          </ac:graphicFrameMkLst>
        </pc:graphicFrameChg>
        <pc:picChg chg="mod">
          <ac:chgData name="Wyman, Hilary" userId="f3bca22b-3a42-4d89-8a24-ce254d13f28a" providerId="ADAL" clId="{4753BA8F-C033-45E4-99D7-8C9F5A196AA9}" dt="2021-06-14T14:16:30.575" v="7931" actId="14100"/>
          <ac:picMkLst>
            <pc:docMk/>
            <pc:sldMk cId="3059855653" sldId="633"/>
            <ac:picMk id="16386" creationId="{5B6A855D-3D50-4B3F-9C0A-2F6A6F3230CE}"/>
          </ac:picMkLst>
        </pc:picChg>
      </pc:sldChg>
      <pc:sldChg chg="addSp delSp modSp mod">
        <pc:chgData name="Wyman, Hilary" userId="f3bca22b-3a42-4d89-8a24-ce254d13f28a" providerId="ADAL" clId="{4753BA8F-C033-45E4-99D7-8C9F5A196AA9}" dt="2021-06-14T14:21:41.555" v="8004" actId="1035"/>
        <pc:sldMkLst>
          <pc:docMk/>
          <pc:sldMk cId="3460721325" sldId="634"/>
        </pc:sldMkLst>
        <pc:spChg chg="del">
          <ac:chgData name="Wyman, Hilary" userId="f3bca22b-3a42-4d89-8a24-ce254d13f28a" providerId="ADAL" clId="{4753BA8F-C033-45E4-99D7-8C9F5A196AA9}" dt="2021-06-14T14:17:49.595" v="7954" actId="478"/>
          <ac:spMkLst>
            <pc:docMk/>
            <pc:sldMk cId="3460721325" sldId="634"/>
            <ac:spMk id="2" creationId="{E4B6498C-7FB5-42FB-9CCD-F7A6D5A05563}"/>
          </ac:spMkLst>
        </pc:spChg>
        <pc:spChg chg="mod">
          <ac:chgData name="Wyman, Hilary" userId="f3bca22b-3a42-4d89-8a24-ce254d13f28a" providerId="ADAL" clId="{4753BA8F-C033-45E4-99D7-8C9F5A196AA9}" dt="2021-06-14T14:21:41.555" v="8004" actId="1035"/>
          <ac:spMkLst>
            <pc:docMk/>
            <pc:sldMk cId="3460721325" sldId="634"/>
            <ac:spMk id="3" creationId="{4D47B88E-194E-40CB-B8FC-ECE8FCA2C01C}"/>
          </ac:spMkLst>
        </pc:spChg>
        <pc:spChg chg="add del mod">
          <ac:chgData name="Wyman, Hilary" userId="f3bca22b-3a42-4d89-8a24-ce254d13f28a" providerId="ADAL" clId="{4753BA8F-C033-45E4-99D7-8C9F5A196AA9}" dt="2021-06-14T14:17:52.427" v="7955" actId="478"/>
          <ac:spMkLst>
            <pc:docMk/>
            <pc:sldMk cId="3460721325" sldId="634"/>
            <ac:spMk id="6" creationId="{3F837704-7390-4569-9191-C43404FC0801}"/>
          </ac:spMkLst>
        </pc:spChg>
        <pc:spChg chg="add mod">
          <ac:chgData name="Wyman, Hilary" userId="f3bca22b-3a42-4d89-8a24-ce254d13f28a" providerId="ADAL" clId="{4753BA8F-C033-45E4-99D7-8C9F5A196AA9}" dt="2021-06-14T14:20:09.328" v="7976" actId="1035"/>
          <ac:spMkLst>
            <pc:docMk/>
            <pc:sldMk cId="3460721325" sldId="634"/>
            <ac:spMk id="8" creationId="{F3DB1FE4-99E9-4C3D-83AD-69ED1684D529}"/>
          </ac:spMkLst>
        </pc:spChg>
        <pc:picChg chg="mod">
          <ac:chgData name="Wyman, Hilary" userId="f3bca22b-3a42-4d89-8a24-ce254d13f28a" providerId="ADAL" clId="{4753BA8F-C033-45E4-99D7-8C9F5A196AA9}" dt="2021-06-14T14:20:14.771" v="7977" actId="1076"/>
          <ac:picMkLst>
            <pc:docMk/>
            <pc:sldMk cId="3460721325" sldId="634"/>
            <ac:picMk id="16386" creationId="{5B6A855D-3D50-4B3F-9C0A-2F6A6F3230CE}"/>
          </ac:picMkLst>
        </pc:picChg>
      </pc:sldChg>
      <pc:sldChg chg="addSp delSp modSp mod">
        <pc:chgData name="Wyman, Hilary" userId="f3bca22b-3a42-4d89-8a24-ce254d13f28a" providerId="ADAL" clId="{4753BA8F-C033-45E4-99D7-8C9F5A196AA9}" dt="2021-06-14T14:26:04.829" v="8043" actId="20577"/>
        <pc:sldMkLst>
          <pc:docMk/>
          <pc:sldMk cId="89698170" sldId="635"/>
        </pc:sldMkLst>
        <pc:spChg chg="del">
          <ac:chgData name="Wyman, Hilary" userId="f3bca22b-3a42-4d89-8a24-ce254d13f28a" providerId="ADAL" clId="{4753BA8F-C033-45E4-99D7-8C9F5A196AA9}" dt="2021-06-14T14:21:48.905" v="8005" actId="478"/>
          <ac:spMkLst>
            <pc:docMk/>
            <pc:sldMk cId="89698170" sldId="635"/>
            <ac:spMk id="2" creationId="{E4B6498C-7FB5-42FB-9CCD-F7A6D5A05563}"/>
          </ac:spMkLst>
        </pc:spChg>
        <pc:spChg chg="mod">
          <ac:chgData name="Wyman, Hilary" userId="f3bca22b-3a42-4d89-8a24-ce254d13f28a" providerId="ADAL" clId="{4753BA8F-C033-45E4-99D7-8C9F5A196AA9}" dt="2021-06-14T14:26:04.829" v="8043" actId="20577"/>
          <ac:spMkLst>
            <pc:docMk/>
            <pc:sldMk cId="89698170" sldId="635"/>
            <ac:spMk id="3" creationId="{4D47B88E-194E-40CB-B8FC-ECE8FCA2C01C}"/>
          </ac:spMkLst>
        </pc:spChg>
        <pc:spChg chg="add del mod">
          <ac:chgData name="Wyman, Hilary" userId="f3bca22b-3a42-4d89-8a24-ce254d13f28a" providerId="ADAL" clId="{4753BA8F-C033-45E4-99D7-8C9F5A196AA9}" dt="2021-06-14T14:21:51.111" v="8006" actId="478"/>
          <ac:spMkLst>
            <pc:docMk/>
            <pc:sldMk cId="89698170" sldId="635"/>
            <ac:spMk id="6" creationId="{715A8765-3707-48D1-BDE2-8E30C5B52F3D}"/>
          </ac:spMkLst>
        </pc:spChg>
        <pc:spChg chg="add mod">
          <ac:chgData name="Wyman, Hilary" userId="f3bca22b-3a42-4d89-8a24-ce254d13f28a" providerId="ADAL" clId="{4753BA8F-C033-45E4-99D7-8C9F5A196AA9}" dt="2021-06-14T14:25:06.694" v="8023" actId="1035"/>
          <ac:spMkLst>
            <pc:docMk/>
            <pc:sldMk cId="89698170" sldId="635"/>
            <ac:spMk id="8" creationId="{75EEAB7D-5E1E-45A4-9B58-34450060435F}"/>
          </ac:spMkLst>
        </pc:spChg>
        <pc:picChg chg="mod">
          <ac:chgData name="Wyman, Hilary" userId="f3bca22b-3a42-4d89-8a24-ce254d13f28a" providerId="ADAL" clId="{4753BA8F-C033-45E4-99D7-8C9F5A196AA9}" dt="2021-06-14T14:25:10.546" v="8024" actId="1076"/>
          <ac:picMkLst>
            <pc:docMk/>
            <pc:sldMk cId="89698170" sldId="635"/>
            <ac:picMk id="16386" creationId="{5B6A855D-3D50-4B3F-9C0A-2F6A6F3230CE}"/>
          </ac:picMkLst>
        </pc:picChg>
      </pc:sldChg>
      <pc:sldChg chg="modSp mod">
        <pc:chgData name="Wyman, Hilary" userId="f3bca22b-3a42-4d89-8a24-ce254d13f28a" providerId="ADAL" clId="{4753BA8F-C033-45E4-99D7-8C9F5A196AA9}" dt="2021-06-14T14:32:48.708" v="8103" actId="114"/>
        <pc:sldMkLst>
          <pc:docMk/>
          <pc:sldMk cId="3324124748" sldId="636"/>
        </pc:sldMkLst>
        <pc:spChg chg="mod">
          <ac:chgData name="Wyman, Hilary" userId="f3bca22b-3a42-4d89-8a24-ce254d13f28a" providerId="ADAL" clId="{4753BA8F-C033-45E4-99D7-8C9F5A196AA9}" dt="2021-06-14T14:27:56.298" v="8069" actId="1035"/>
          <ac:spMkLst>
            <pc:docMk/>
            <pc:sldMk cId="3324124748" sldId="636"/>
            <ac:spMk id="2" creationId="{E4B6498C-7FB5-42FB-9CCD-F7A6D5A05563}"/>
          </ac:spMkLst>
        </pc:spChg>
        <pc:spChg chg="mod">
          <ac:chgData name="Wyman, Hilary" userId="f3bca22b-3a42-4d89-8a24-ce254d13f28a" providerId="ADAL" clId="{4753BA8F-C033-45E4-99D7-8C9F5A196AA9}" dt="2021-06-14T14:31:47.360" v="8094" actId="20577"/>
          <ac:spMkLst>
            <pc:docMk/>
            <pc:sldMk cId="3324124748" sldId="636"/>
            <ac:spMk id="3" creationId="{4D47B88E-194E-40CB-B8FC-ECE8FCA2C01C}"/>
          </ac:spMkLst>
        </pc:spChg>
        <pc:graphicFrameChg chg="mod modGraphic">
          <ac:chgData name="Wyman, Hilary" userId="f3bca22b-3a42-4d89-8a24-ce254d13f28a" providerId="ADAL" clId="{4753BA8F-C033-45E4-99D7-8C9F5A196AA9}" dt="2021-06-14T14:32:48.708" v="8103" actId="114"/>
          <ac:graphicFrameMkLst>
            <pc:docMk/>
            <pc:sldMk cId="3324124748" sldId="636"/>
            <ac:graphicFrameMk id="6" creationId="{51DE42E2-6B8E-4F63-8958-5406B48DA224}"/>
          </ac:graphicFrameMkLst>
        </pc:graphicFrameChg>
        <pc:picChg chg="mod">
          <ac:chgData name="Wyman, Hilary" userId="f3bca22b-3a42-4d89-8a24-ce254d13f28a" providerId="ADAL" clId="{4753BA8F-C033-45E4-99D7-8C9F5A196AA9}" dt="2021-06-14T14:27:43.804" v="8058" actId="14100"/>
          <ac:picMkLst>
            <pc:docMk/>
            <pc:sldMk cId="3324124748" sldId="636"/>
            <ac:picMk id="16386" creationId="{5B6A855D-3D50-4B3F-9C0A-2F6A6F3230CE}"/>
          </ac:picMkLst>
        </pc:picChg>
      </pc:sldChg>
      <pc:sldChg chg="modSp mod">
        <pc:chgData name="Wyman, Hilary" userId="f3bca22b-3a42-4d89-8a24-ce254d13f28a" providerId="ADAL" clId="{4753BA8F-C033-45E4-99D7-8C9F5A196AA9}" dt="2021-06-14T14:36:36.744" v="8153" actId="20577"/>
        <pc:sldMkLst>
          <pc:docMk/>
          <pc:sldMk cId="4279642097" sldId="637"/>
        </pc:sldMkLst>
        <pc:spChg chg="mod">
          <ac:chgData name="Wyman, Hilary" userId="f3bca22b-3a42-4d89-8a24-ce254d13f28a" providerId="ADAL" clId="{4753BA8F-C033-45E4-99D7-8C9F5A196AA9}" dt="2021-06-14T14:34:54.046" v="8134" actId="1035"/>
          <ac:spMkLst>
            <pc:docMk/>
            <pc:sldMk cId="4279642097" sldId="637"/>
            <ac:spMk id="2" creationId="{E4B6498C-7FB5-42FB-9CCD-F7A6D5A05563}"/>
          </ac:spMkLst>
        </pc:spChg>
        <pc:spChg chg="mod">
          <ac:chgData name="Wyman, Hilary" userId="f3bca22b-3a42-4d89-8a24-ce254d13f28a" providerId="ADAL" clId="{4753BA8F-C033-45E4-99D7-8C9F5A196AA9}" dt="2021-06-14T14:36:36.744" v="8153" actId="20577"/>
          <ac:spMkLst>
            <pc:docMk/>
            <pc:sldMk cId="4279642097" sldId="637"/>
            <ac:spMk id="3" creationId="{4D47B88E-194E-40CB-B8FC-ECE8FCA2C01C}"/>
          </ac:spMkLst>
        </pc:spChg>
        <pc:picChg chg="mod">
          <ac:chgData name="Wyman, Hilary" userId="f3bca22b-3a42-4d89-8a24-ce254d13f28a" providerId="ADAL" clId="{4753BA8F-C033-45E4-99D7-8C9F5A196AA9}" dt="2021-06-14T14:35:04.370" v="8142" actId="1038"/>
          <ac:picMkLst>
            <pc:docMk/>
            <pc:sldMk cId="4279642097" sldId="637"/>
            <ac:picMk id="16386" creationId="{5B6A855D-3D50-4B3F-9C0A-2F6A6F3230CE}"/>
          </ac:picMkLst>
        </pc:picChg>
      </pc:sldChg>
      <pc:sldChg chg="modSp mod">
        <pc:chgData name="Wyman, Hilary" userId="f3bca22b-3a42-4d89-8a24-ce254d13f28a" providerId="ADAL" clId="{4753BA8F-C033-45E4-99D7-8C9F5A196AA9}" dt="2021-06-14T14:45:32.060" v="8305" actId="20577"/>
        <pc:sldMkLst>
          <pc:docMk/>
          <pc:sldMk cId="1141861463" sldId="638"/>
        </pc:sldMkLst>
        <pc:spChg chg="mod">
          <ac:chgData name="Wyman, Hilary" userId="f3bca22b-3a42-4d89-8a24-ce254d13f28a" providerId="ADAL" clId="{4753BA8F-C033-45E4-99D7-8C9F5A196AA9}" dt="2021-06-14T14:45:32.060" v="8305" actId="20577"/>
          <ac:spMkLst>
            <pc:docMk/>
            <pc:sldMk cId="1141861463" sldId="638"/>
            <ac:spMk id="2" creationId="{E4B6498C-7FB5-42FB-9CCD-F7A6D5A05563}"/>
          </ac:spMkLst>
        </pc:spChg>
        <pc:spChg chg="mod">
          <ac:chgData name="Wyman, Hilary" userId="f3bca22b-3a42-4d89-8a24-ce254d13f28a" providerId="ADAL" clId="{4753BA8F-C033-45E4-99D7-8C9F5A196AA9}" dt="2021-06-14T14:39:42.946" v="8206" actId="14100"/>
          <ac:spMkLst>
            <pc:docMk/>
            <pc:sldMk cId="1141861463" sldId="638"/>
            <ac:spMk id="3" creationId="{4D47B88E-194E-40CB-B8FC-ECE8FCA2C01C}"/>
          </ac:spMkLst>
        </pc:spChg>
        <pc:picChg chg="mod">
          <ac:chgData name="Wyman, Hilary" userId="f3bca22b-3a42-4d89-8a24-ce254d13f28a" providerId="ADAL" clId="{4753BA8F-C033-45E4-99D7-8C9F5A196AA9}" dt="2021-06-14T14:38:03.536" v="8170" actId="1076"/>
          <ac:picMkLst>
            <pc:docMk/>
            <pc:sldMk cId="1141861463" sldId="638"/>
            <ac:picMk id="16386" creationId="{5B6A855D-3D50-4B3F-9C0A-2F6A6F3230CE}"/>
          </ac:picMkLst>
        </pc:picChg>
      </pc:sldChg>
      <pc:sldChg chg="addSp delSp modSp mod">
        <pc:chgData name="Wyman, Hilary" userId="f3bca22b-3a42-4d89-8a24-ce254d13f28a" providerId="ADAL" clId="{4753BA8F-C033-45E4-99D7-8C9F5A196AA9}" dt="2021-06-14T14:45:36.448" v="8313" actId="20577"/>
        <pc:sldMkLst>
          <pc:docMk/>
          <pc:sldMk cId="4064667887" sldId="639"/>
        </pc:sldMkLst>
        <pc:spChg chg="del">
          <ac:chgData name="Wyman, Hilary" userId="f3bca22b-3a42-4d89-8a24-ce254d13f28a" providerId="ADAL" clId="{4753BA8F-C033-45E4-99D7-8C9F5A196AA9}" dt="2021-06-14T14:39:57.811" v="8207" actId="478"/>
          <ac:spMkLst>
            <pc:docMk/>
            <pc:sldMk cId="4064667887" sldId="639"/>
            <ac:spMk id="2" creationId="{E4B6498C-7FB5-42FB-9CCD-F7A6D5A05563}"/>
          </ac:spMkLst>
        </pc:spChg>
        <pc:spChg chg="mod">
          <ac:chgData name="Wyman, Hilary" userId="f3bca22b-3a42-4d89-8a24-ce254d13f28a" providerId="ADAL" clId="{4753BA8F-C033-45E4-99D7-8C9F5A196AA9}" dt="2021-06-14T14:44:37.013" v="8296" actId="14100"/>
          <ac:spMkLst>
            <pc:docMk/>
            <pc:sldMk cId="4064667887" sldId="639"/>
            <ac:spMk id="3" creationId="{4D47B88E-194E-40CB-B8FC-ECE8FCA2C01C}"/>
          </ac:spMkLst>
        </pc:spChg>
        <pc:spChg chg="add del mod">
          <ac:chgData name="Wyman, Hilary" userId="f3bca22b-3a42-4d89-8a24-ce254d13f28a" providerId="ADAL" clId="{4753BA8F-C033-45E4-99D7-8C9F5A196AA9}" dt="2021-06-14T14:40:00.360" v="8208" actId="478"/>
          <ac:spMkLst>
            <pc:docMk/>
            <pc:sldMk cId="4064667887" sldId="639"/>
            <ac:spMk id="6" creationId="{5222A2B5-ACAD-4AF1-9780-1FC5243231C6}"/>
          </ac:spMkLst>
        </pc:spChg>
        <pc:spChg chg="add mod">
          <ac:chgData name="Wyman, Hilary" userId="f3bca22b-3a42-4d89-8a24-ce254d13f28a" providerId="ADAL" clId="{4753BA8F-C033-45E4-99D7-8C9F5A196AA9}" dt="2021-06-14T14:45:36.448" v="8313" actId="20577"/>
          <ac:spMkLst>
            <pc:docMk/>
            <pc:sldMk cId="4064667887" sldId="639"/>
            <ac:spMk id="8" creationId="{273784A5-00B8-4F6C-BE71-2704C189E3EA}"/>
          </ac:spMkLst>
        </pc:spChg>
        <pc:picChg chg="mod">
          <ac:chgData name="Wyman, Hilary" userId="f3bca22b-3a42-4d89-8a24-ce254d13f28a" providerId="ADAL" clId="{4753BA8F-C033-45E4-99D7-8C9F5A196AA9}" dt="2021-06-14T14:45:15.180" v="8297" actId="1076"/>
          <ac:picMkLst>
            <pc:docMk/>
            <pc:sldMk cId="4064667887" sldId="639"/>
            <ac:picMk id="16386" creationId="{5B6A855D-3D50-4B3F-9C0A-2F6A6F3230CE}"/>
          </ac:picMkLst>
        </pc:picChg>
      </pc:sldChg>
      <pc:sldChg chg="addSp delSp modSp mod">
        <pc:chgData name="Wyman, Hilary" userId="f3bca22b-3a42-4d89-8a24-ce254d13f28a" providerId="ADAL" clId="{4753BA8F-C033-45E4-99D7-8C9F5A196AA9}" dt="2021-06-14T14:57:21.421" v="8399" actId="20577"/>
        <pc:sldMkLst>
          <pc:docMk/>
          <pc:sldMk cId="2008588367" sldId="640"/>
        </pc:sldMkLst>
        <pc:spChg chg="del">
          <ac:chgData name="Wyman, Hilary" userId="f3bca22b-3a42-4d89-8a24-ce254d13f28a" providerId="ADAL" clId="{4753BA8F-C033-45E4-99D7-8C9F5A196AA9}" dt="2021-06-14T14:45:39.884" v="8314" actId="478"/>
          <ac:spMkLst>
            <pc:docMk/>
            <pc:sldMk cId="2008588367" sldId="640"/>
            <ac:spMk id="2" creationId="{E4B6498C-7FB5-42FB-9CCD-F7A6D5A05563}"/>
          </ac:spMkLst>
        </pc:spChg>
        <pc:spChg chg="mod">
          <ac:chgData name="Wyman, Hilary" userId="f3bca22b-3a42-4d89-8a24-ce254d13f28a" providerId="ADAL" clId="{4753BA8F-C033-45E4-99D7-8C9F5A196AA9}" dt="2021-06-14T14:57:21.421" v="8399" actId="20577"/>
          <ac:spMkLst>
            <pc:docMk/>
            <pc:sldMk cId="2008588367" sldId="640"/>
            <ac:spMk id="3" creationId="{4D47B88E-194E-40CB-B8FC-ECE8FCA2C01C}"/>
          </ac:spMkLst>
        </pc:spChg>
        <pc:spChg chg="add del mod">
          <ac:chgData name="Wyman, Hilary" userId="f3bca22b-3a42-4d89-8a24-ce254d13f28a" providerId="ADAL" clId="{4753BA8F-C033-45E4-99D7-8C9F5A196AA9}" dt="2021-06-14T14:45:42.362" v="8315" actId="478"/>
          <ac:spMkLst>
            <pc:docMk/>
            <pc:sldMk cId="2008588367" sldId="640"/>
            <ac:spMk id="6" creationId="{B477B52C-70FD-4CE2-BF37-5773076F515A}"/>
          </ac:spMkLst>
        </pc:spChg>
        <pc:spChg chg="add mod">
          <ac:chgData name="Wyman, Hilary" userId="f3bca22b-3a42-4d89-8a24-ce254d13f28a" providerId="ADAL" clId="{4753BA8F-C033-45E4-99D7-8C9F5A196AA9}" dt="2021-06-14T14:56:56.183" v="8391" actId="1035"/>
          <ac:spMkLst>
            <pc:docMk/>
            <pc:sldMk cId="2008588367" sldId="640"/>
            <ac:spMk id="8" creationId="{75B96D15-6F2B-4A7F-B69C-D3C4F5F93771}"/>
          </ac:spMkLst>
        </pc:spChg>
        <pc:picChg chg="mod">
          <ac:chgData name="Wyman, Hilary" userId="f3bca22b-3a42-4d89-8a24-ce254d13f28a" providerId="ADAL" clId="{4753BA8F-C033-45E4-99D7-8C9F5A196AA9}" dt="2021-06-14T14:51:50.155" v="8365" actId="1076"/>
          <ac:picMkLst>
            <pc:docMk/>
            <pc:sldMk cId="2008588367" sldId="640"/>
            <ac:picMk id="16386" creationId="{5B6A855D-3D50-4B3F-9C0A-2F6A6F3230CE}"/>
          </ac:picMkLst>
        </pc:picChg>
      </pc:sldChg>
      <pc:sldChg chg="modSp mod">
        <pc:chgData name="Wyman, Hilary" userId="f3bca22b-3a42-4d89-8a24-ce254d13f28a" providerId="ADAL" clId="{4753BA8F-C033-45E4-99D7-8C9F5A196AA9}" dt="2021-06-14T10:35:57.712" v="7119" actId="1036"/>
        <pc:sldMkLst>
          <pc:docMk/>
          <pc:sldMk cId="469655013" sldId="641"/>
        </pc:sldMkLst>
        <pc:spChg chg="mod">
          <ac:chgData name="Wyman, Hilary" userId="f3bca22b-3a42-4d89-8a24-ce254d13f28a" providerId="ADAL" clId="{4753BA8F-C033-45E4-99D7-8C9F5A196AA9}" dt="2021-06-14T10:35:57.712" v="7119" actId="1036"/>
          <ac:spMkLst>
            <pc:docMk/>
            <pc:sldMk cId="469655013" sldId="641"/>
            <ac:spMk id="2" creationId="{E4B6498C-7FB5-42FB-9CCD-F7A6D5A05563}"/>
          </ac:spMkLst>
        </pc:spChg>
        <pc:spChg chg="mod">
          <ac:chgData name="Wyman, Hilary" userId="f3bca22b-3a42-4d89-8a24-ce254d13f28a" providerId="ADAL" clId="{4753BA8F-C033-45E4-99D7-8C9F5A196AA9}" dt="2021-06-14T10:35:57.712" v="7119" actId="1036"/>
          <ac:spMkLst>
            <pc:docMk/>
            <pc:sldMk cId="469655013" sldId="641"/>
            <ac:spMk id="3" creationId="{4D47B88E-194E-40CB-B8FC-ECE8FCA2C01C}"/>
          </ac:spMkLst>
        </pc:spChg>
        <pc:spChg chg="mod">
          <ac:chgData name="Wyman, Hilary" userId="f3bca22b-3a42-4d89-8a24-ce254d13f28a" providerId="ADAL" clId="{4753BA8F-C033-45E4-99D7-8C9F5A196AA9}" dt="2021-06-14T10:35:57.712" v="7119" actId="1036"/>
          <ac:spMkLst>
            <pc:docMk/>
            <pc:sldMk cId="469655013" sldId="641"/>
            <ac:spMk id="4" creationId="{4993E924-F41A-460B-BFBC-551690F31EF9}"/>
          </ac:spMkLst>
        </pc:spChg>
      </pc:sldChg>
      <pc:sldChg chg="modSp mod">
        <pc:chgData name="Wyman, Hilary" userId="f3bca22b-3a42-4d89-8a24-ce254d13f28a" providerId="ADAL" clId="{4753BA8F-C033-45E4-99D7-8C9F5A196AA9}" dt="2021-06-11T09:49:12.387" v="4957" actId="14100"/>
        <pc:sldMkLst>
          <pc:docMk/>
          <pc:sldMk cId="4288361681" sldId="642"/>
        </pc:sldMkLst>
        <pc:spChg chg="mod">
          <ac:chgData name="Wyman, Hilary" userId="f3bca22b-3a42-4d89-8a24-ce254d13f28a" providerId="ADAL" clId="{4753BA8F-C033-45E4-99D7-8C9F5A196AA9}" dt="2021-06-11T09:49:12.387" v="4957" actId="14100"/>
          <ac:spMkLst>
            <pc:docMk/>
            <pc:sldMk cId="4288361681" sldId="642"/>
            <ac:spMk id="3" creationId="{4D47B88E-194E-40CB-B8FC-ECE8FCA2C01C}"/>
          </ac:spMkLst>
        </pc:spChg>
        <pc:spChg chg="mod">
          <ac:chgData name="Wyman, Hilary" userId="f3bca22b-3a42-4d89-8a24-ce254d13f28a" providerId="ADAL" clId="{4753BA8F-C033-45E4-99D7-8C9F5A196AA9}" dt="2021-06-11T09:49:08.611" v="4956" actId="14100"/>
          <ac:spMkLst>
            <pc:docMk/>
            <pc:sldMk cId="4288361681" sldId="642"/>
            <ac:spMk id="4" creationId="{4993E924-F41A-460B-BFBC-551690F31EF9}"/>
          </ac:spMkLst>
        </pc:spChg>
      </pc:sldChg>
      <pc:sldChg chg="modSp mod">
        <pc:chgData name="Wyman, Hilary" userId="f3bca22b-3a42-4d89-8a24-ce254d13f28a" providerId="ADAL" clId="{4753BA8F-C033-45E4-99D7-8C9F5A196AA9}" dt="2021-06-11T11:49:29.043" v="5504" actId="6549"/>
        <pc:sldMkLst>
          <pc:docMk/>
          <pc:sldMk cId="3164946116" sldId="643"/>
        </pc:sldMkLst>
        <pc:spChg chg="mod">
          <ac:chgData name="Wyman, Hilary" userId="f3bca22b-3a42-4d89-8a24-ce254d13f28a" providerId="ADAL" clId="{4753BA8F-C033-45E4-99D7-8C9F5A196AA9}" dt="2021-06-11T10:22:07.148" v="5412" actId="20577"/>
          <ac:spMkLst>
            <pc:docMk/>
            <pc:sldMk cId="3164946116" sldId="643"/>
            <ac:spMk id="2" creationId="{E4B6498C-7FB5-42FB-9CCD-F7A6D5A05563}"/>
          </ac:spMkLst>
        </pc:spChg>
        <pc:spChg chg="mod">
          <ac:chgData name="Wyman, Hilary" userId="f3bca22b-3a42-4d89-8a24-ce254d13f28a" providerId="ADAL" clId="{4753BA8F-C033-45E4-99D7-8C9F5A196AA9}" dt="2021-06-11T11:49:29.043" v="5504" actId="6549"/>
          <ac:spMkLst>
            <pc:docMk/>
            <pc:sldMk cId="3164946116" sldId="643"/>
            <ac:spMk id="3" creationId="{4D47B88E-194E-40CB-B8FC-ECE8FCA2C01C}"/>
          </ac:spMkLst>
        </pc:spChg>
        <pc:spChg chg="mod">
          <ac:chgData name="Wyman, Hilary" userId="f3bca22b-3a42-4d89-8a24-ce254d13f28a" providerId="ADAL" clId="{4753BA8F-C033-45E4-99D7-8C9F5A196AA9}" dt="2021-06-11T11:49:16.918" v="5503" actId="20577"/>
          <ac:spMkLst>
            <pc:docMk/>
            <pc:sldMk cId="3164946116" sldId="643"/>
            <ac:spMk id="4" creationId="{4993E924-F41A-460B-BFBC-551690F31EF9}"/>
          </ac:spMkLst>
        </pc:spChg>
      </pc:sldChg>
    </pc:docChg>
  </pc:docChgLst>
  <pc:docChgLst>
    <pc:chgData name="Wyman, Hilary" userId="f3bca22b-3a42-4d89-8a24-ce254d13f28a" providerId="ADAL" clId="{60BF5CB4-26A9-47CB-9058-FDD3193D76E8}"/>
    <pc:docChg chg="modSld">
      <pc:chgData name="Wyman, Hilary" userId="f3bca22b-3a42-4d89-8a24-ce254d13f28a" providerId="ADAL" clId="{60BF5CB4-26A9-47CB-9058-FDD3193D76E8}" dt="2021-07-19T13:23:55.810" v="40" actId="14734"/>
      <pc:docMkLst>
        <pc:docMk/>
      </pc:docMkLst>
      <pc:sldChg chg="modSp mod">
        <pc:chgData name="Wyman, Hilary" userId="f3bca22b-3a42-4d89-8a24-ce254d13f28a" providerId="ADAL" clId="{60BF5CB4-26A9-47CB-9058-FDD3193D76E8}" dt="2021-07-19T13:23:55.810" v="40" actId="14734"/>
        <pc:sldMkLst>
          <pc:docMk/>
          <pc:sldMk cId="116868177" sldId="623"/>
        </pc:sldMkLst>
        <pc:graphicFrameChg chg="mod modGraphic">
          <ac:chgData name="Wyman, Hilary" userId="f3bca22b-3a42-4d89-8a24-ce254d13f28a" providerId="ADAL" clId="{60BF5CB4-26A9-47CB-9058-FDD3193D76E8}" dt="2021-07-19T13:23:55.810" v="40" actId="14734"/>
          <ac:graphicFrameMkLst>
            <pc:docMk/>
            <pc:sldMk cId="116868177" sldId="623"/>
            <ac:graphicFrameMk id="4" creationId="{A0D82101-9836-4090-AAAE-7E9D8D098A78}"/>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90BA66-DFC9-534D-99A0-7AB91D4C6BB9}" type="datetimeFigureOut">
              <a:rPr lang="en-US" smtClean="0"/>
              <a:t>7/19/2021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32C178-9B0D-EC41-9857-3AF65FF72FE2}" type="slidenum">
              <a:rPr lang="en-US" smtClean="0"/>
              <a:t>‹#›</a:t>
            </a:fld>
            <a:endParaRPr lang="en-US"/>
          </a:p>
        </p:txBody>
      </p:sp>
    </p:spTree>
    <p:extLst>
      <p:ext uri="{BB962C8B-B14F-4D97-AF65-F5344CB8AC3E}">
        <p14:creationId xmlns:p14="http://schemas.microsoft.com/office/powerpoint/2010/main" val="1580252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632C178-9B0D-EC41-9857-3AF65FF72FE2}" type="slidenum">
              <a:rPr lang="en-US" smtClean="0"/>
              <a:t>1</a:t>
            </a:fld>
            <a:endParaRPr lang="en-US"/>
          </a:p>
        </p:txBody>
      </p:sp>
    </p:spTree>
    <p:extLst>
      <p:ext uri="{BB962C8B-B14F-4D97-AF65-F5344CB8AC3E}">
        <p14:creationId xmlns:p14="http://schemas.microsoft.com/office/powerpoint/2010/main" val="1485938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29</a:t>
            </a:fld>
            <a:endParaRPr lang="en-US"/>
          </a:p>
        </p:txBody>
      </p:sp>
    </p:spTree>
    <p:extLst>
      <p:ext uri="{BB962C8B-B14F-4D97-AF65-F5344CB8AC3E}">
        <p14:creationId xmlns:p14="http://schemas.microsoft.com/office/powerpoint/2010/main" val="4269949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30</a:t>
            </a:fld>
            <a:endParaRPr lang="en-US"/>
          </a:p>
        </p:txBody>
      </p:sp>
    </p:spTree>
    <p:extLst>
      <p:ext uri="{BB962C8B-B14F-4D97-AF65-F5344CB8AC3E}">
        <p14:creationId xmlns:p14="http://schemas.microsoft.com/office/powerpoint/2010/main" val="19234888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33</a:t>
            </a:fld>
            <a:endParaRPr lang="en-US"/>
          </a:p>
        </p:txBody>
      </p:sp>
    </p:spTree>
    <p:extLst>
      <p:ext uri="{BB962C8B-B14F-4D97-AF65-F5344CB8AC3E}">
        <p14:creationId xmlns:p14="http://schemas.microsoft.com/office/powerpoint/2010/main" val="1640483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34</a:t>
            </a:fld>
            <a:endParaRPr lang="en-US"/>
          </a:p>
        </p:txBody>
      </p:sp>
    </p:spTree>
    <p:extLst>
      <p:ext uri="{BB962C8B-B14F-4D97-AF65-F5344CB8AC3E}">
        <p14:creationId xmlns:p14="http://schemas.microsoft.com/office/powerpoint/2010/main" val="41132733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36</a:t>
            </a:fld>
            <a:endParaRPr lang="en-US"/>
          </a:p>
        </p:txBody>
      </p:sp>
    </p:spTree>
    <p:extLst>
      <p:ext uri="{BB962C8B-B14F-4D97-AF65-F5344CB8AC3E}">
        <p14:creationId xmlns:p14="http://schemas.microsoft.com/office/powerpoint/2010/main" val="16839152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48</a:t>
            </a:fld>
            <a:endParaRPr lang="en-US"/>
          </a:p>
        </p:txBody>
      </p:sp>
    </p:spTree>
    <p:extLst>
      <p:ext uri="{BB962C8B-B14F-4D97-AF65-F5344CB8AC3E}">
        <p14:creationId xmlns:p14="http://schemas.microsoft.com/office/powerpoint/2010/main" val="25470505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53</a:t>
            </a:fld>
            <a:endParaRPr lang="en-US"/>
          </a:p>
        </p:txBody>
      </p:sp>
    </p:spTree>
    <p:extLst>
      <p:ext uri="{BB962C8B-B14F-4D97-AF65-F5344CB8AC3E}">
        <p14:creationId xmlns:p14="http://schemas.microsoft.com/office/powerpoint/2010/main" val="5785422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59</a:t>
            </a:fld>
            <a:endParaRPr lang="en-US"/>
          </a:p>
        </p:txBody>
      </p:sp>
    </p:spTree>
    <p:extLst>
      <p:ext uri="{BB962C8B-B14F-4D97-AF65-F5344CB8AC3E}">
        <p14:creationId xmlns:p14="http://schemas.microsoft.com/office/powerpoint/2010/main" val="35351339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4" name="Picture 13">
            <a:extLst>
              <a:ext uri="{FF2B5EF4-FFF2-40B4-BE49-F238E27FC236}">
                <a16:creationId xmlns:a16="http://schemas.microsoft.com/office/drawing/2014/main" id="{CC4F7284-63E9-EB43-87B2-7F827E22A51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3689" t="2031" r="12828"/>
          <a:stretch/>
        </p:blipFill>
        <p:spPr>
          <a:xfrm>
            <a:off x="-5012" y="-39102"/>
            <a:ext cx="5419130" cy="5575196"/>
          </a:xfrm>
          <a:prstGeom prst="rect">
            <a:avLst/>
          </a:prstGeom>
        </p:spPr>
      </p:pic>
      <p:sp>
        <p:nvSpPr>
          <p:cNvPr id="5" name="Content Placeholder 4"/>
          <p:cNvSpPr>
            <a:spLocks noGrp="1"/>
          </p:cNvSpPr>
          <p:nvPr>
            <p:ph sz="quarter" idx="12"/>
          </p:nvPr>
        </p:nvSpPr>
        <p:spPr>
          <a:xfrm>
            <a:off x="9029700" y="4217988"/>
            <a:ext cx="914400" cy="914400"/>
          </a:xfrm>
        </p:spPr>
        <p:txBody>
          <a:bodyPr/>
          <a:lstStyle/>
          <a:p>
            <a:pPr lvl="0"/>
            <a:r>
              <a:rPr lang="en-US" dirty="0"/>
              <a:t>Edit Master text styles</a:t>
            </a:r>
          </a:p>
        </p:txBody>
      </p:sp>
    </p:spTree>
    <p:extLst>
      <p:ext uri="{BB962C8B-B14F-4D97-AF65-F5344CB8AC3E}">
        <p14:creationId xmlns:p14="http://schemas.microsoft.com/office/powerpoint/2010/main" val="2496467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AND TEXT - WEL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1"/>
                </a:solidFill>
              </a:defRPr>
            </a:lvl1pPr>
            <a:lvl2pPr>
              <a:buClr>
                <a:schemeClr val="accent2"/>
              </a:buClr>
              <a:defRPr/>
            </a:lvl2pPr>
          </a:lstStyle>
          <a:p>
            <a:pPr lvl="0"/>
            <a:r>
              <a:rPr lang="en-US" dirty="0"/>
              <a:t>Edit WELSH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57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AND TEXT - ENGLI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2"/>
                </a:solidFill>
              </a:defRPr>
            </a:lvl1pPr>
            <a:lvl2pPr>
              <a:buClr>
                <a:schemeClr val="accent1"/>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19773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Placeholder 4">
            <a:extLst>
              <a:ext uri="{FF2B5EF4-FFF2-40B4-BE49-F238E27FC236}">
                <a16:creationId xmlns:a16="http://schemas.microsoft.com/office/drawing/2014/main" id="{D5DA09FD-B682-354A-9574-13D11593D8C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753090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0079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9AD96A73-4855-6A41-A728-EC7014B45B7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37333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55988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D721B1DD-D8BE-3F43-913C-6AE6C363B87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1691566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7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11732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5">
            <a:extLst>
              <a:ext uri="{FF2B5EF4-FFF2-40B4-BE49-F238E27FC236}">
                <a16:creationId xmlns:a16="http://schemas.microsoft.com/office/drawing/2014/main" id="{2C03CC8A-93D6-B84B-BF52-627582C5A681}"/>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6083071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8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1686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903" cy="5529942"/>
          </a:xfrm>
          <a:prstGeom prst="rect">
            <a:avLst/>
          </a:prstGeom>
        </p:spPr>
      </p:pic>
      <p:pic>
        <p:nvPicPr>
          <p:cNvPr id="12" name="Picture 11">
            <a:extLst>
              <a:ext uri="{FF2B5EF4-FFF2-40B4-BE49-F238E27FC236}">
                <a16:creationId xmlns:a16="http://schemas.microsoft.com/office/drawing/2014/main" id="{1CE61950-F47D-CE4F-9F0E-61ECAB3CEA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4121362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5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0225CC33-ADB7-8D40-A83D-643DB8D9D87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5531518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883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 bi - gree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tx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1"/>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881068" y="3490572"/>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27988671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993042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31375974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p:nvPr>
        </p:nvSpPr>
        <p:spPr/>
        <p:txBody>
          <a:bodyPr/>
          <a:lstStyle/>
          <a:p>
            <a:r>
              <a:rPr lang="en-US"/>
              <a:t>Click to edit Master title style</a:t>
            </a:r>
          </a:p>
        </p:txBody>
      </p:sp>
      <p:sp>
        <p:nvSpPr>
          <p:cNvPr id="5" name="Table Placeholder 4">
            <a:extLst>
              <a:ext uri="{FF2B5EF4-FFF2-40B4-BE49-F238E27FC236}">
                <a16:creationId xmlns:a16="http://schemas.microsoft.com/office/drawing/2014/main" id="{E5634AAB-C1D1-B648-B2E7-6B151CE6E840}"/>
              </a:ext>
            </a:extLst>
          </p:cNvPr>
          <p:cNvSpPr>
            <a:spLocks noGrp="1"/>
          </p:cNvSpPr>
          <p:nvPr>
            <p:ph type="tbl" sz="quarter" idx="10"/>
          </p:nvPr>
        </p:nvSpPr>
        <p:spPr>
          <a:xfrm>
            <a:off x="406401" y="1422400"/>
            <a:ext cx="9724572" cy="4818063"/>
          </a:xfrm>
        </p:spPr>
        <p:txBody>
          <a:bodyPr/>
          <a:lstStyle/>
          <a:p>
            <a:endParaRPr lang="en-US" dirty="0"/>
          </a:p>
        </p:txBody>
      </p:sp>
    </p:spTree>
    <p:extLst>
      <p:ext uri="{BB962C8B-B14F-4D97-AF65-F5344CB8AC3E}">
        <p14:creationId xmlns:p14="http://schemas.microsoft.com/office/powerpoint/2010/main" val="11960216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any quesitons slide">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724383" y="3432515"/>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607808" y="1978448"/>
            <a:ext cx="7044192" cy="1323439"/>
          </a:xfrm>
          <a:prstGeom prst="rect">
            <a:avLst/>
          </a:prstGeom>
        </p:spPr>
        <p:txBody>
          <a:bodyPr wrap="square">
            <a:spAutoFit/>
          </a:bodyPr>
          <a:lstStyle/>
          <a:p>
            <a:r>
              <a:rPr lang="en-US" sz="8000" dirty="0" err="1">
                <a:solidFill>
                  <a:schemeClr val="tx1"/>
                </a:solidFill>
              </a:rPr>
              <a:t>Cwestiynau</a:t>
            </a:r>
            <a:r>
              <a:rPr lang="en-US" sz="8000" dirty="0">
                <a:solidFill>
                  <a:schemeClr val="tx1"/>
                </a:solidFill>
              </a:rPr>
              <a:t>?</a:t>
            </a: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607808" y="3563144"/>
            <a:ext cx="7044192" cy="1323439"/>
          </a:xfrm>
          <a:prstGeom prst="rect">
            <a:avLst/>
          </a:prstGeom>
        </p:spPr>
        <p:txBody>
          <a:bodyPr wrap="square">
            <a:spAutoFit/>
          </a:bodyPr>
          <a:lstStyle/>
          <a:p>
            <a:r>
              <a:rPr lang="en-US" sz="8000" dirty="0">
                <a:solidFill>
                  <a:schemeClr val="bg1"/>
                </a:solidFill>
              </a:rPr>
              <a:t>Questions?</a:t>
            </a:r>
          </a:p>
        </p:txBody>
      </p:sp>
    </p:spTree>
    <p:extLst>
      <p:ext uri="{BB962C8B-B14F-4D97-AF65-F5344CB8AC3E}">
        <p14:creationId xmlns:p14="http://schemas.microsoft.com/office/powerpoint/2010/main" val="201797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hank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30897" y="3345430"/>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1323439"/>
          </a:xfrm>
          <a:prstGeom prst="rect">
            <a:avLst/>
          </a:prstGeom>
        </p:spPr>
        <p:txBody>
          <a:bodyPr wrap="square">
            <a:spAutoFit/>
          </a:bodyPr>
          <a:lstStyle/>
          <a:p>
            <a:r>
              <a:rPr lang="en-US" sz="8000" dirty="0" err="1">
                <a:solidFill>
                  <a:schemeClr val="accent1"/>
                </a:solidFill>
              </a:rPr>
              <a:t>Diolch</a:t>
            </a:r>
            <a:endParaRPr lang="en-US" sz="8000" dirty="0">
              <a:solidFill>
                <a:schemeClr val="accent1"/>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3476059"/>
            <a:ext cx="7044192" cy="1323439"/>
          </a:xfrm>
          <a:prstGeom prst="rect">
            <a:avLst/>
          </a:prstGeom>
        </p:spPr>
        <p:txBody>
          <a:bodyPr wrap="square">
            <a:spAutoFit/>
          </a:bodyPr>
          <a:lstStyle/>
          <a:p>
            <a:r>
              <a:rPr lang="en-US" sz="8000" dirty="0">
                <a:solidFill>
                  <a:schemeClr val="accent2"/>
                </a:solidFill>
              </a:rPr>
              <a:t>Thank</a:t>
            </a:r>
            <a:r>
              <a:rPr lang="en-US" sz="8000" baseline="0" dirty="0">
                <a:solidFill>
                  <a:schemeClr val="accent2"/>
                </a:solidFill>
              </a:rPr>
              <a:t> you</a:t>
            </a:r>
            <a:endParaRPr lang="en-US" sz="8000" dirty="0">
              <a:solidFill>
                <a:schemeClr val="accent2"/>
              </a:solidFill>
            </a:endParaRPr>
          </a:p>
        </p:txBody>
      </p:sp>
      <p:pic>
        <p:nvPicPr>
          <p:cNvPr id="6" name="Picture 5">
            <a:extLst>
              <a:ext uri="{FF2B5EF4-FFF2-40B4-BE49-F238E27FC236}">
                <a16:creationId xmlns:a16="http://schemas.microsoft.com/office/drawing/2014/main" id="{981B1593-38D4-DB47-86F9-00E17CF5184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19829150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ntact u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45411" y="2953544"/>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err="1">
                <a:solidFill>
                  <a:schemeClr val="accent2"/>
                </a:solidFill>
              </a:rPr>
              <a:t>Cysylltwch</a:t>
            </a:r>
            <a:r>
              <a:rPr lang="en-US" sz="5400" dirty="0">
                <a:solidFill>
                  <a:schemeClr val="accent2"/>
                </a:solidFill>
              </a:rPr>
              <a:t> â </a:t>
            </a:r>
            <a:r>
              <a:rPr lang="en-US" sz="5400" dirty="0" err="1">
                <a:solidFill>
                  <a:schemeClr val="accent2"/>
                </a:solidFill>
              </a:rPr>
              <a:t>ni</a:t>
            </a:r>
            <a:endParaRPr lang="en-US" sz="5400" dirty="0">
              <a:solidFill>
                <a:schemeClr val="accent2"/>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2953544"/>
            <a:ext cx="7175281"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a:solidFill>
                  <a:schemeClr val="accent1"/>
                </a:solidFill>
              </a:rPr>
              <a:t>Contact</a:t>
            </a:r>
            <a:r>
              <a:rPr lang="en-US" sz="5400" baseline="0" dirty="0">
                <a:solidFill>
                  <a:schemeClr val="accent1"/>
                </a:solidFill>
              </a:rPr>
              <a:t> us</a:t>
            </a:r>
            <a:endParaRPr lang="en-US" sz="5400" dirty="0">
              <a:solidFill>
                <a:schemeClr val="accent1"/>
              </a:solidFill>
            </a:endParaRPr>
          </a:p>
        </p:txBody>
      </p:sp>
      <p:sp>
        <p:nvSpPr>
          <p:cNvPr id="4" name="Text Placeholder 3">
            <a:extLst>
              <a:ext uri="{FF2B5EF4-FFF2-40B4-BE49-F238E27FC236}">
                <a16:creationId xmlns:a16="http://schemas.microsoft.com/office/drawing/2014/main" id="{E70F60F3-B939-FD4C-95A7-F8252274A65B}"/>
              </a:ext>
            </a:extLst>
          </p:cNvPr>
          <p:cNvSpPr>
            <a:spLocks noGrp="1"/>
          </p:cNvSpPr>
          <p:nvPr>
            <p:ph type="body" sz="quarter" idx="10" hasCustomPrompt="1"/>
          </p:nvPr>
        </p:nvSpPr>
        <p:spPr>
          <a:xfrm>
            <a:off x="2114322" y="4325446"/>
            <a:ext cx="5448300" cy="2190750"/>
          </a:xfrm>
        </p:spPr>
        <p:txBody>
          <a:bodyPr/>
          <a:lstStyle>
            <a:lvl1pPr>
              <a:spcBef>
                <a:spcPts val="0"/>
              </a:spcBef>
              <a:spcAft>
                <a:spcPts val="0"/>
              </a:spcAft>
              <a:defRPr>
                <a:solidFill>
                  <a:schemeClr val="tx1"/>
                </a:solidFill>
              </a:defRPr>
            </a:lvl1pPr>
            <a:lvl2pPr marL="0" indent="0">
              <a:buNone/>
              <a:defRPr/>
            </a:lvl2pPr>
          </a:lstStyle>
          <a:p>
            <a:pPr lvl="0"/>
            <a:r>
              <a:rPr lang="en-US" dirty="0"/>
              <a:t>Edit contact details </a:t>
            </a:r>
          </a:p>
        </p:txBody>
      </p:sp>
      <p:pic>
        <p:nvPicPr>
          <p:cNvPr id="7" name="Picture 6">
            <a:extLst>
              <a:ext uri="{FF2B5EF4-FFF2-40B4-BE49-F238E27FC236}">
                <a16:creationId xmlns:a16="http://schemas.microsoft.com/office/drawing/2014/main" id="{264230DA-749C-4D45-8B33-70D9FF90BE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23932596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 green">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5" name="Text Placeholder 4">
            <a:extLst>
              <a:ext uri="{FF2B5EF4-FFF2-40B4-BE49-F238E27FC236}">
                <a16:creationId xmlns:a16="http://schemas.microsoft.com/office/drawing/2014/main" id="{E18259B5-C1AB-6546-BE9B-3BA10CA7F710}"/>
              </a:ext>
            </a:extLst>
          </p:cNvPr>
          <p:cNvSpPr>
            <a:spLocks noGrp="1"/>
          </p:cNvSpPr>
          <p:nvPr>
            <p:ph type="body" sz="quarter" idx="10"/>
          </p:nvPr>
        </p:nvSpPr>
        <p:spPr>
          <a:xfrm>
            <a:off x="381000" y="357188"/>
            <a:ext cx="9144000" cy="673326"/>
          </a:xfrm>
        </p:spPr>
        <p:txBody>
          <a:bodyPr anchor="b">
            <a:normAutofit/>
          </a:bodyPr>
          <a:lstStyle>
            <a:lvl1pPr>
              <a:defRPr sz="2800">
                <a:solidFill>
                  <a:schemeClr val="bg1"/>
                </a:solidFill>
              </a:defRPr>
            </a:lvl1pPr>
            <a:lvl2pPr marL="0" indent="0">
              <a:buNone/>
              <a:defRPr/>
            </a:lvl2pPr>
          </a:lstStyle>
          <a:p>
            <a:pPr lvl="0"/>
            <a:r>
              <a:rPr lang="en-US" dirty="0"/>
              <a:t>Edit Master text styles</a:t>
            </a:r>
          </a:p>
        </p:txBody>
      </p:sp>
    </p:spTree>
    <p:extLst>
      <p:ext uri="{BB962C8B-B14F-4D97-AF65-F5344CB8AC3E}">
        <p14:creationId xmlns:p14="http://schemas.microsoft.com/office/powerpoint/2010/main" val="1915950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0"/>
            <a:ext cx="5399903" cy="5529941"/>
          </a:xfrm>
          <a:prstGeom prst="rect">
            <a:avLst/>
          </a:prstGeom>
        </p:spPr>
      </p:pic>
      <p:pic>
        <p:nvPicPr>
          <p:cNvPr id="10" name="Picture 9">
            <a:extLst>
              <a:ext uri="{FF2B5EF4-FFF2-40B4-BE49-F238E27FC236}">
                <a16:creationId xmlns:a16="http://schemas.microsoft.com/office/drawing/2014/main" id="{ACD6F239-9C4E-C04E-B0BE-4B27932E1FA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26762721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 blue">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4" name="Text Placeholder 3">
            <a:extLst>
              <a:ext uri="{FF2B5EF4-FFF2-40B4-BE49-F238E27FC236}">
                <a16:creationId xmlns:a16="http://schemas.microsoft.com/office/drawing/2014/main" id="{41BEA0E6-4BCA-A747-9DEA-B73E85DF68D6}"/>
              </a:ext>
            </a:extLst>
          </p:cNvPr>
          <p:cNvSpPr>
            <a:spLocks noGrp="1"/>
          </p:cNvSpPr>
          <p:nvPr>
            <p:ph type="body" sz="quarter" idx="11"/>
          </p:nvPr>
        </p:nvSpPr>
        <p:spPr>
          <a:xfrm>
            <a:off x="381227" y="357414"/>
            <a:ext cx="9132887" cy="741362"/>
          </a:xfrm>
        </p:spPr>
        <p:txBody>
          <a:bodyPr anchor="b">
            <a:normAutofit/>
          </a:bodyPr>
          <a:lstStyle>
            <a:lvl1pPr>
              <a:defRPr lang="en-US" sz="2800" kern="1200" dirty="0" smtClean="0">
                <a:solidFill>
                  <a:schemeClr val="bg1"/>
                </a:solidFill>
                <a:latin typeface="+mn-lt"/>
                <a:ea typeface="+mn-ea"/>
                <a:cs typeface="+mn-cs"/>
              </a:defRPr>
            </a:lvl1pPr>
          </a:lstStyle>
          <a:p>
            <a:pPr lvl="0"/>
            <a:r>
              <a:rPr lang="en-US" dirty="0"/>
              <a:t>Edit Master text styles</a:t>
            </a:r>
          </a:p>
        </p:txBody>
      </p:sp>
    </p:spTree>
    <p:extLst>
      <p:ext uri="{BB962C8B-B14F-4D97-AF65-F5344CB8AC3E}">
        <p14:creationId xmlns:p14="http://schemas.microsoft.com/office/powerpoint/2010/main" val="29728548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cons mast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974B1E-B22C-0B4A-B6B6-49044BDABC1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645017" y="1262219"/>
            <a:ext cx="892388" cy="866237"/>
          </a:xfrm>
          <a:prstGeom prst="rect">
            <a:avLst/>
          </a:prstGeom>
        </p:spPr>
      </p:pic>
      <p:pic>
        <p:nvPicPr>
          <p:cNvPr id="7" name="Picture 6">
            <a:extLst>
              <a:ext uri="{FF2B5EF4-FFF2-40B4-BE49-F238E27FC236}">
                <a16:creationId xmlns:a16="http://schemas.microsoft.com/office/drawing/2014/main" id="{C9BBF558-C818-994C-82C9-97DC0EFB910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22409" y="6045631"/>
            <a:ext cx="841253" cy="812369"/>
          </a:xfrm>
          <a:prstGeom prst="rect">
            <a:avLst/>
          </a:prstGeom>
        </p:spPr>
      </p:pic>
      <p:pic>
        <p:nvPicPr>
          <p:cNvPr id="9" name="Picture 8">
            <a:extLst>
              <a:ext uri="{FF2B5EF4-FFF2-40B4-BE49-F238E27FC236}">
                <a16:creationId xmlns:a16="http://schemas.microsoft.com/office/drawing/2014/main" id="{E5E703F4-EB92-9841-8BEE-D7CF80581C4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650935" y="2210482"/>
            <a:ext cx="841253" cy="812369"/>
          </a:xfrm>
          <a:prstGeom prst="rect">
            <a:avLst/>
          </a:prstGeom>
        </p:spPr>
      </p:pic>
      <p:pic>
        <p:nvPicPr>
          <p:cNvPr id="11" name="Picture 10">
            <a:extLst>
              <a:ext uri="{FF2B5EF4-FFF2-40B4-BE49-F238E27FC236}">
                <a16:creationId xmlns:a16="http://schemas.microsoft.com/office/drawing/2014/main" id="{7C3D3AAE-8819-D045-8C77-C251C6B1191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867075" y="3595425"/>
            <a:ext cx="902945" cy="876485"/>
          </a:xfrm>
          <a:prstGeom prst="rect">
            <a:avLst/>
          </a:prstGeom>
        </p:spPr>
      </p:pic>
      <p:pic>
        <p:nvPicPr>
          <p:cNvPr id="13" name="Picture 12">
            <a:extLst>
              <a:ext uri="{FF2B5EF4-FFF2-40B4-BE49-F238E27FC236}">
                <a16:creationId xmlns:a16="http://schemas.microsoft.com/office/drawing/2014/main" id="{6F0253AC-39E1-C043-BCCC-21AAD96CA52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5205962" y="4907271"/>
            <a:ext cx="874148" cy="848530"/>
          </a:xfrm>
          <a:prstGeom prst="rect">
            <a:avLst/>
          </a:prstGeom>
        </p:spPr>
      </p:pic>
      <p:pic>
        <p:nvPicPr>
          <p:cNvPr id="15" name="Picture 14">
            <a:extLst>
              <a:ext uri="{FF2B5EF4-FFF2-40B4-BE49-F238E27FC236}">
                <a16:creationId xmlns:a16="http://schemas.microsoft.com/office/drawing/2014/main" id="{C1ABC8CA-195A-6D48-A217-6BC4A542A4EE}"/>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6911183" y="2458575"/>
            <a:ext cx="841253" cy="812369"/>
          </a:xfrm>
          <a:prstGeom prst="rect">
            <a:avLst/>
          </a:prstGeom>
        </p:spPr>
      </p:pic>
      <p:pic>
        <p:nvPicPr>
          <p:cNvPr id="17" name="Picture 16">
            <a:extLst>
              <a:ext uri="{FF2B5EF4-FFF2-40B4-BE49-F238E27FC236}">
                <a16:creationId xmlns:a16="http://schemas.microsoft.com/office/drawing/2014/main" id="{63865DE7-6DAA-E54C-A8F0-597DEEAFFC19}"/>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5187156" y="1248525"/>
            <a:ext cx="829622" cy="805311"/>
          </a:xfrm>
          <a:prstGeom prst="rect">
            <a:avLst/>
          </a:prstGeom>
        </p:spPr>
      </p:pic>
      <p:pic>
        <p:nvPicPr>
          <p:cNvPr id="19" name="Picture 18">
            <a:extLst>
              <a:ext uri="{FF2B5EF4-FFF2-40B4-BE49-F238E27FC236}">
                <a16:creationId xmlns:a16="http://schemas.microsoft.com/office/drawing/2014/main" id="{FDC913BD-BC91-D346-AC55-F344FDC7D7A4}"/>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5162231" y="2427351"/>
            <a:ext cx="876222" cy="850545"/>
          </a:xfrm>
          <a:prstGeom prst="rect">
            <a:avLst/>
          </a:prstGeom>
        </p:spPr>
      </p:pic>
      <p:pic>
        <p:nvPicPr>
          <p:cNvPr id="21" name="Picture 20">
            <a:extLst>
              <a:ext uri="{FF2B5EF4-FFF2-40B4-BE49-F238E27FC236}">
                <a16:creationId xmlns:a16="http://schemas.microsoft.com/office/drawing/2014/main" id="{3755F55F-FB7B-C14B-9840-A5A6BAF87321}"/>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6910271" y="1256115"/>
            <a:ext cx="841253" cy="812369"/>
          </a:xfrm>
          <a:prstGeom prst="rect">
            <a:avLst/>
          </a:prstGeom>
        </p:spPr>
      </p:pic>
      <p:pic>
        <p:nvPicPr>
          <p:cNvPr id="23" name="Picture 22">
            <a:extLst>
              <a:ext uri="{FF2B5EF4-FFF2-40B4-BE49-F238E27FC236}">
                <a16:creationId xmlns:a16="http://schemas.microsoft.com/office/drawing/2014/main" id="{778F10DE-5153-B24A-8FB5-C52C1D01F33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3655552" y="3146245"/>
            <a:ext cx="841253" cy="812369"/>
          </a:xfrm>
          <a:prstGeom prst="rect">
            <a:avLst/>
          </a:prstGeom>
        </p:spPr>
      </p:pic>
      <p:pic>
        <p:nvPicPr>
          <p:cNvPr id="25" name="Picture 24">
            <a:extLst>
              <a:ext uri="{FF2B5EF4-FFF2-40B4-BE49-F238E27FC236}">
                <a16:creationId xmlns:a16="http://schemas.microsoft.com/office/drawing/2014/main" id="{FF4C92A6-BFE6-AC45-A28C-DC07EEC00BA9}"/>
              </a:ext>
            </a:extLst>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6910271" y="4565913"/>
            <a:ext cx="836661" cy="812145"/>
          </a:xfrm>
          <a:prstGeom prst="rect">
            <a:avLst/>
          </a:prstGeom>
        </p:spPr>
      </p:pic>
      <p:pic>
        <p:nvPicPr>
          <p:cNvPr id="27" name="Picture 26">
            <a:extLst>
              <a:ext uri="{FF2B5EF4-FFF2-40B4-BE49-F238E27FC236}">
                <a16:creationId xmlns:a16="http://schemas.microsoft.com/office/drawing/2014/main" id="{E9AF2394-7651-C544-9BB7-0C014F16BCEB}"/>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8629558" y="2487494"/>
            <a:ext cx="836661" cy="812145"/>
          </a:xfrm>
          <a:prstGeom prst="rect">
            <a:avLst/>
          </a:prstGeom>
        </p:spPr>
      </p:pic>
      <p:pic>
        <p:nvPicPr>
          <p:cNvPr id="29" name="Picture 28">
            <a:extLst>
              <a:ext uri="{FF2B5EF4-FFF2-40B4-BE49-F238E27FC236}">
                <a16:creationId xmlns:a16="http://schemas.microsoft.com/office/drawing/2014/main" id="{FF3191A1-F2F1-2445-A7D0-2AC86E0EDFEB}"/>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3653416" y="4102731"/>
            <a:ext cx="841253" cy="812369"/>
          </a:xfrm>
          <a:prstGeom prst="rect">
            <a:avLst/>
          </a:prstGeom>
        </p:spPr>
      </p:pic>
      <p:pic>
        <p:nvPicPr>
          <p:cNvPr id="31" name="Picture 30">
            <a:extLst>
              <a:ext uri="{FF2B5EF4-FFF2-40B4-BE49-F238E27FC236}">
                <a16:creationId xmlns:a16="http://schemas.microsoft.com/office/drawing/2014/main" id="{F6848B62-3627-1848-8721-31096C559AC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3635182" y="5927590"/>
            <a:ext cx="927349" cy="885489"/>
          </a:xfrm>
          <a:prstGeom prst="rect">
            <a:avLst/>
          </a:prstGeom>
        </p:spPr>
      </p:pic>
      <p:pic>
        <p:nvPicPr>
          <p:cNvPr id="33" name="Picture 32">
            <a:extLst>
              <a:ext uri="{FF2B5EF4-FFF2-40B4-BE49-F238E27FC236}">
                <a16:creationId xmlns:a16="http://schemas.microsoft.com/office/drawing/2014/main" id="{70DCE063-5D22-654D-97E8-0C23A919B030}"/>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a:off x="3629748" y="1230708"/>
            <a:ext cx="888591" cy="851424"/>
          </a:xfrm>
          <a:prstGeom prst="rect">
            <a:avLst/>
          </a:prstGeom>
        </p:spPr>
      </p:pic>
      <p:pic>
        <p:nvPicPr>
          <p:cNvPr id="35" name="Picture 34">
            <a:extLst>
              <a:ext uri="{FF2B5EF4-FFF2-40B4-BE49-F238E27FC236}">
                <a16:creationId xmlns:a16="http://schemas.microsoft.com/office/drawing/2014/main" id="{ADDA8EDF-9505-DE41-AB32-BAD146D88F26}"/>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3615297" y="4971986"/>
            <a:ext cx="967119" cy="967119"/>
          </a:xfrm>
          <a:prstGeom prst="rect">
            <a:avLst/>
          </a:prstGeom>
        </p:spPr>
      </p:pic>
      <p:pic>
        <p:nvPicPr>
          <p:cNvPr id="37" name="Picture 36">
            <a:extLst>
              <a:ext uri="{FF2B5EF4-FFF2-40B4-BE49-F238E27FC236}">
                <a16:creationId xmlns:a16="http://schemas.microsoft.com/office/drawing/2014/main" id="{3E2EC76A-AE9C-D44D-83B0-4FBF4D586FDD}"/>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8604389" y="4971986"/>
            <a:ext cx="855016" cy="836223"/>
          </a:xfrm>
          <a:prstGeom prst="rect">
            <a:avLst/>
          </a:prstGeom>
        </p:spPr>
      </p:pic>
      <p:pic>
        <p:nvPicPr>
          <p:cNvPr id="39" name="Picture 38">
            <a:extLst>
              <a:ext uri="{FF2B5EF4-FFF2-40B4-BE49-F238E27FC236}">
                <a16:creationId xmlns:a16="http://schemas.microsoft.com/office/drawing/2014/main" id="{6744C18C-B570-2C4D-B6D9-8ABA856CB452}"/>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5148583" y="3528389"/>
            <a:ext cx="943521" cy="943521"/>
          </a:xfrm>
          <a:prstGeom prst="rect">
            <a:avLst/>
          </a:prstGeom>
        </p:spPr>
      </p:pic>
      <p:pic>
        <p:nvPicPr>
          <p:cNvPr id="41" name="Picture 40">
            <a:extLst>
              <a:ext uri="{FF2B5EF4-FFF2-40B4-BE49-F238E27FC236}">
                <a16:creationId xmlns:a16="http://schemas.microsoft.com/office/drawing/2014/main" id="{F1BD0DDE-9D68-154B-AECC-0C76CF275F1B}"/>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8612096" y="3704291"/>
            <a:ext cx="871584" cy="842530"/>
          </a:xfrm>
          <a:prstGeom prst="rect">
            <a:avLst/>
          </a:prstGeom>
        </p:spPr>
      </p:pic>
      <p:sp>
        <p:nvSpPr>
          <p:cNvPr id="4" name="Rectangle 3">
            <a:extLst>
              <a:ext uri="{FF2B5EF4-FFF2-40B4-BE49-F238E27FC236}">
                <a16:creationId xmlns:a16="http://schemas.microsoft.com/office/drawing/2014/main" id="{262858E8-9662-A742-ADB1-ECC3FD58D43C}"/>
              </a:ext>
            </a:extLst>
          </p:cNvPr>
          <p:cNvSpPr/>
          <p:nvPr userDrawn="1"/>
        </p:nvSpPr>
        <p:spPr>
          <a:xfrm>
            <a:off x="358222" y="1327786"/>
            <a:ext cx="2452673" cy="4401205"/>
          </a:xfrm>
          <a:prstGeom prst="rect">
            <a:avLst/>
          </a:prstGeom>
        </p:spPr>
        <p:txBody>
          <a:bodyPr wrap="square">
            <a:spAutoFit/>
          </a:bodyPr>
          <a:lstStyle/>
          <a:p>
            <a:pPr lvl="0"/>
            <a:r>
              <a:rPr lang="en-US" sz="1400" dirty="0"/>
              <a:t>Use icons as required – copy and past from icons master page</a:t>
            </a:r>
          </a:p>
          <a:p>
            <a:pPr lvl="0"/>
            <a:r>
              <a:rPr lang="en-US" sz="1400" dirty="0"/>
              <a:t>Please line up icons with text . Icons can be resized.  Please keep icons to a minimum</a:t>
            </a:r>
          </a:p>
          <a:p>
            <a:pPr lvl="0"/>
            <a:endParaRPr lang="en-US" sz="1400" dirty="0">
              <a:solidFill>
                <a:schemeClr val="accent2"/>
              </a:solidFill>
            </a:endParaRPr>
          </a:p>
          <a:p>
            <a:pPr lvl="0"/>
            <a:r>
              <a:rPr lang="en-US" sz="1400" dirty="0">
                <a:solidFill>
                  <a:schemeClr val="accent2"/>
                </a:solidFill>
              </a:rPr>
              <a:t>To access icons go to the main menu:</a:t>
            </a:r>
          </a:p>
          <a:p>
            <a:pPr marL="800089" lvl="1" indent="-342900">
              <a:buFont typeface="+mj-lt"/>
              <a:buAutoNum type="arabicPeriod"/>
            </a:pPr>
            <a:r>
              <a:rPr lang="en-US" sz="1400" dirty="0"/>
              <a:t>View </a:t>
            </a:r>
          </a:p>
          <a:p>
            <a:pPr marL="800089" lvl="1" indent="-342900">
              <a:buFont typeface="+mj-lt"/>
              <a:buAutoNum type="arabicPeriod"/>
            </a:pPr>
            <a:r>
              <a:rPr lang="en-US" sz="1400" dirty="0"/>
              <a:t>Master </a:t>
            </a:r>
          </a:p>
          <a:p>
            <a:pPr marL="800089" lvl="1" indent="-342900">
              <a:buFont typeface="+mj-lt"/>
              <a:buAutoNum type="arabicPeriod"/>
            </a:pPr>
            <a:r>
              <a:rPr lang="en-US" sz="1400" dirty="0"/>
              <a:t>Slide master</a:t>
            </a:r>
          </a:p>
          <a:p>
            <a:pPr marL="800089" lvl="1" indent="-342900">
              <a:buFont typeface="+mj-lt"/>
              <a:buAutoNum type="arabicPeriod"/>
            </a:pPr>
            <a:r>
              <a:rPr lang="en-US" sz="1400" dirty="0"/>
              <a:t>Scroll down to the last slide where you will fine icons.</a:t>
            </a:r>
          </a:p>
          <a:p>
            <a:pPr marL="800089" lvl="1" indent="-342900">
              <a:buFont typeface="+mj-lt"/>
              <a:buAutoNum type="arabicPeriod"/>
            </a:pPr>
            <a:r>
              <a:rPr lang="en-US" sz="1400" dirty="0"/>
              <a:t>Copy icon</a:t>
            </a:r>
          </a:p>
          <a:p>
            <a:pPr marL="800089" lvl="1" indent="-342900">
              <a:buFont typeface="+mj-lt"/>
              <a:buAutoNum type="arabicPeriod"/>
            </a:pPr>
            <a:r>
              <a:rPr lang="en-US" sz="1400" dirty="0"/>
              <a:t>Exit master and paste on selected slide</a:t>
            </a:r>
          </a:p>
        </p:txBody>
      </p:sp>
      <p:sp>
        <p:nvSpPr>
          <p:cNvPr id="2" name="TextBox 1"/>
          <p:cNvSpPr txBox="1"/>
          <p:nvPr userDrawn="1"/>
        </p:nvSpPr>
        <p:spPr>
          <a:xfrm>
            <a:off x="3503436" y="925187"/>
            <a:ext cx="1109599" cy="276999"/>
          </a:xfrm>
          <a:prstGeom prst="rect">
            <a:avLst/>
          </a:prstGeom>
          <a:noFill/>
        </p:spPr>
        <p:txBody>
          <a:bodyPr wrap="none" rtlCol="0">
            <a:spAutoFit/>
          </a:bodyPr>
          <a:lstStyle/>
          <a:p>
            <a:r>
              <a:rPr lang="en-GB" sz="1200" dirty="0"/>
              <a:t>Icons for text </a:t>
            </a:r>
          </a:p>
        </p:txBody>
      </p:sp>
      <p:sp>
        <p:nvSpPr>
          <p:cNvPr id="26" name="TextBox 25"/>
          <p:cNvSpPr txBox="1"/>
          <p:nvPr userDrawn="1"/>
        </p:nvSpPr>
        <p:spPr>
          <a:xfrm>
            <a:off x="5104488" y="966383"/>
            <a:ext cx="1002197" cy="276999"/>
          </a:xfrm>
          <a:prstGeom prst="rect">
            <a:avLst/>
          </a:prstGeom>
          <a:noFill/>
        </p:spPr>
        <p:txBody>
          <a:bodyPr wrap="none" rtlCol="0">
            <a:spAutoFit/>
          </a:bodyPr>
          <a:lstStyle/>
          <a:p>
            <a:r>
              <a:rPr lang="en-GB" sz="1200" dirty="0"/>
              <a:t>Progression</a:t>
            </a:r>
          </a:p>
        </p:txBody>
      </p:sp>
      <p:sp>
        <p:nvSpPr>
          <p:cNvPr id="28" name="TextBox 27"/>
          <p:cNvSpPr txBox="1"/>
          <p:nvPr userDrawn="1"/>
        </p:nvSpPr>
        <p:spPr>
          <a:xfrm>
            <a:off x="4982416" y="2177668"/>
            <a:ext cx="1293944" cy="276999"/>
          </a:xfrm>
          <a:prstGeom prst="rect">
            <a:avLst/>
          </a:prstGeom>
          <a:noFill/>
        </p:spPr>
        <p:txBody>
          <a:bodyPr wrap="none" rtlCol="0">
            <a:spAutoFit/>
          </a:bodyPr>
          <a:lstStyle/>
          <a:p>
            <a:r>
              <a:rPr lang="en-GB" sz="1200" dirty="0"/>
              <a:t>Quality outcome</a:t>
            </a:r>
          </a:p>
        </p:txBody>
      </p:sp>
      <p:sp>
        <p:nvSpPr>
          <p:cNvPr id="30" name="TextBox 29"/>
          <p:cNvSpPr txBox="1"/>
          <p:nvPr userDrawn="1"/>
        </p:nvSpPr>
        <p:spPr>
          <a:xfrm>
            <a:off x="5213672" y="3348945"/>
            <a:ext cx="786241" cy="276999"/>
          </a:xfrm>
          <a:prstGeom prst="rect">
            <a:avLst/>
          </a:prstGeom>
          <a:noFill/>
        </p:spPr>
        <p:txBody>
          <a:bodyPr wrap="none" rtlCol="0">
            <a:spAutoFit/>
          </a:bodyPr>
          <a:lstStyle/>
          <a:p>
            <a:r>
              <a:rPr lang="en-GB" sz="1200" dirty="0"/>
              <a:t>Awarded</a:t>
            </a:r>
          </a:p>
        </p:txBody>
      </p:sp>
      <p:sp>
        <p:nvSpPr>
          <p:cNvPr id="32" name="TextBox 31"/>
          <p:cNvSpPr txBox="1"/>
          <p:nvPr userDrawn="1"/>
        </p:nvSpPr>
        <p:spPr>
          <a:xfrm>
            <a:off x="5230537" y="4523795"/>
            <a:ext cx="875561" cy="461665"/>
          </a:xfrm>
          <a:prstGeom prst="rect">
            <a:avLst/>
          </a:prstGeom>
          <a:noFill/>
        </p:spPr>
        <p:txBody>
          <a:bodyPr wrap="none" rtlCol="0">
            <a:spAutoFit/>
          </a:bodyPr>
          <a:lstStyle/>
          <a:p>
            <a:pPr algn="ctr"/>
            <a:r>
              <a:rPr lang="en-GB" sz="1200" dirty="0"/>
              <a:t>Employer </a:t>
            </a:r>
            <a:br>
              <a:rPr lang="en-GB" sz="1200" dirty="0"/>
            </a:br>
            <a:r>
              <a:rPr lang="en-GB" sz="1200" dirty="0"/>
              <a:t>needs</a:t>
            </a:r>
          </a:p>
        </p:txBody>
      </p:sp>
      <p:sp>
        <p:nvSpPr>
          <p:cNvPr id="34" name="TextBox 33"/>
          <p:cNvSpPr txBox="1"/>
          <p:nvPr userDrawn="1"/>
        </p:nvSpPr>
        <p:spPr>
          <a:xfrm>
            <a:off x="5285129" y="5816386"/>
            <a:ext cx="713657" cy="276999"/>
          </a:xfrm>
          <a:prstGeom prst="rect">
            <a:avLst/>
          </a:prstGeom>
          <a:noFill/>
        </p:spPr>
        <p:txBody>
          <a:bodyPr wrap="none" rtlCol="0">
            <a:spAutoFit/>
          </a:bodyPr>
          <a:lstStyle/>
          <a:p>
            <a:r>
              <a:rPr lang="en-GB" sz="1200" dirty="0"/>
              <a:t>Contact</a:t>
            </a:r>
          </a:p>
        </p:txBody>
      </p:sp>
      <p:sp>
        <p:nvSpPr>
          <p:cNvPr id="36" name="TextBox 35"/>
          <p:cNvSpPr txBox="1"/>
          <p:nvPr userDrawn="1"/>
        </p:nvSpPr>
        <p:spPr>
          <a:xfrm>
            <a:off x="6863522" y="971526"/>
            <a:ext cx="875561" cy="276999"/>
          </a:xfrm>
          <a:prstGeom prst="rect">
            <a:avLst/>
          </a:prstGeom>
          <a:noFill/>
        </p:spPr>
        <p:txBody>
          <a:bodyPr wrap="none" rtlCol="0">
            <a:spAutoFit/>
          </a:bodyPr>
          <a:lstStyle/>
          <a:p>
            <a:r>
              <a:rPr lang="en-GB" sz="1200" dirty="0"/>
              <a:t>Questions</a:t>
            </a:r>
          </a:p>
        </p:txBody>
      </p:sp>
      <p:sp>
        <p:nvSpPr>
          <p:cNvPr id="38" name="TextBox 37"/>
          <p:cNvSpPr txBox="1"/>
          <p:nvPr userDrawn="1"/>
        </p:nvSpPr>
        <p:spPr>
          <a:xfrm>
            <a:off x="6866843" y="2199698"/>
            <a:ext cx="952505" cy="276999"/>
          </a:xfrm>
          <a:prstGeom prst="rect">
            <a:avLst/>
          </a:prstGeom>
          <a:noFill/>
        </p:spPr>
        <p:txBody>
          <a:bodyPr wrap="none" rtlCol="0">
            <a:spAutoFit/>
          </a:bodyPr>
          <a:lstStyle/>
          <a:p>
            <a:r>
              <a:rPr lang="en-GB" sz="1200" dirty="0"/>
              <a:t>Information</a:t>
            </a:r>
          </a:p>
        </p:txBody>
      </p:sp>
      <p:sp>
        <p:nvSpPr>
          <p:cNvPr id="40" name="TextBox 39"/>
          <p:cNvSpPr txBox="1"/>
          <p:nvPr userDrawn="1"/>
        </p:nvSpPr>
        <p:spPr>
          <a:xfrm>
            <a:off x="6884595" y="3348945"/>
            <a:ext cx="865943" cy="276999"/>
          </a:xfrm>
          <a:prstGeom prst="rect">
            <a:avLst/>
          </a:prstGeom>
          <a:noFill/>
        </p:spPr>
        <p:txBody>
          <a:bodyPr wrap="none" rtlCol="0">
            <a:spAutoFit/>
          </a:bodyPr>
          <a:lstStyle/>
          <a:p>
            <a:r>
              <a:rPr lang="en-GB" sz="1200" dirty="0"/>
              <a:t>Education</a:t>
            </a:r>
          </a:p>
        </p:txBody>
      </p:sp>
      <p:sp>
        <p:nvSpPr>
          <p:cNvPr id="42" name="TextBox 41"/>
          <p:cNvSpPr txBox="1"/>
          <p:nvPr userDrawn="1"/>
        </p:nvSpPr>
        <p:spPr>
          <a:xfrm>
            <a:off x="8667016" y="983546"/>
            <a:ext cx="761747" cy="276999"/>
          </a:xfrm>
          <a:prstGeom prst="rect">
            <a:avLst/>
          </a:prstGeom>
          <a:noFill/>
        </p:spPr>
        <p:txBody>
          <a:bodyPr wrap="none" rtlCol="0">
            <a:spAutoFit/>
          </a:bodyPr>
          <a:lstStyle/>
          <a:p>
            <a:r>
              <a:rPr lang="en-GB" sz="1200" dirty="0"/>
              <a:t>Bilingual</a:t>
            </a:r>
          </a:p>
        </p:txBody>
      </p:sp>
      <p:sp>
        <p:nvSpPr>
          <p:cNvPr id="44" name="TextBox 43"/>
          <p:cNvSpPr txBox="1"/>
          <p:nvPr userDrawn="1"/>
        </p:nvSpPr>
        <p:spPr>
          <a:xfrm>
            <a:off x="8629558" y="2266761"/>
            <a:ext cx="917239" cy="276999"/>
          </a:xfrm>
          <a:prstGeom prst="rect">
            <a:avLst/>
          </a:prstGeom>
          <a:noFill/>
        </p:spPr>
        <p:txBody>
          <a:bodyPr wrap="none" rtlCol="0">
            <a:spAutoFit/>
          </a:bodyPr>
          <a:lstStyle/>
          <a:p>
            <a:r>
              <a:rPr lang="en-GB" sz="1200" dirty="0"/>
              <a:t>Standards</a:t>
            </a:r>
          </a:p>
        </p:txBody>
      </p:sp>
      <p:sp>
        <p:nvSpPr>
          <p:cNvPr id="46" name="TextBox 45"/>
          <p:cNvSpPr txBox="1"/>
          <p:nvPr userDrawn="1"/>
        </p:nvSpPr>
        <p:spPr>
          <a:xfrm>
            <a:off x="8368875" y="3433040"/>
            <a:ext cx="1326004" cy="276999"/>
          </a:xfrm>
          <a:prstGeom prst="rect">
            <a:avLst/>
          </a:prstGeom>
          <a:noFill/>
        </p:spPr>
        <p:txBody>
          <a:bodyPr wrap="none" rtlCol="0">
            <a:spAutoFit/>
          </a:bodyPr>
          <a:lstStyle/>
          <a:p>
            <a:r>
              <a:rPr lang="en-GB" sz="1200" dirty="0"/>
              <a:t>Ready/Complete</a:t>
            </a:r>
          </a:p>
        </p:txBody>
      </p:sp>
      <p:sp>
        <p:nvSpPr>
          <p:cNvPr id="47" name="TextBox 46"/>
          <p:cNvSpPr txBox="1"/>
          <p:nvPr userDrawn="1"/>
        </p:nvSpPr>
        <p:spPr>
          <a:xfrm>
            <a:off x="8775012" y="4754627"/>
            <a:ext cx="513730" cy="276999"/>
          </a:xfrm>
          <a:prstGeom prst="rect">
            <a:avLst/>
          </a:prstGeom>
          <a:noFill/>
        </p:spPr>
        <p:txBody>
          <a:bodyPr wrap="none" rtlCol="0">
            <a:spAutoFit/>
          </a:bodyPr>
          <a:lstStyle/>
          <a:p>
            <a:r>
              <a:rPr lang="en-GB" sz="1200" dirty="0"/>
              <a:t>View</a:t>
            </a:r>
          </a:p>
        </p:txBody>
      </p:sp>
      <p:pic>
        <p:nvPicPr>
          <p:cNvPr id="48" name="Picture 47"/>
          <p:cNvPicPr/>
          <p:nvPr userDrawn="1"/>
        </p:nvPicPr>
        <p:blipFill>
          <a:blip r:embed="rId21" cstate="print">
            <a:extLst>
              <a:ext uri="{28A0092B-C50C-407E-A947-70E740481C1C}">
                <a14:useLocalDpi xmlns:a14="http://schemas.microsoft.com/office/drawing/2010/main" val="0"/>
              </a:ext>
            </a:extLst>
          </a:blip>
          <a:stretch>
            <a:fillRect/>
          </a:stretch>
        </p:blipFill>
        <p:spPr>
          <a:xfrm>
            <a:off x="10504640" y="2367736"/>
            <a:ext cx="761373" cy="760494"/>
          </a:xfrm>
          <a:prstGeom prst="rect">
            <a:avLst/>
          </a:prstGeom>
        </p:spPr>
      </p:pic>
      <p:pic>
        <p:nvPicPr>
          <p:cNvPr id="49" name="Picture 48"/>
          <p:cNvPicPr/>
          <p:nvPr userDrawn="1"/>
        </p:nvPicPr>
        <p:blipFill>
          <a:blip r:embed="rId22" cstate="print">
            <a:extLst>
              <a:ext uri="{28A0092B-C50C-407E-A947-70E740481C1C}">
                <a14:useLocalDpi xmlns:a14="http://schemas.microsoft.com/office/drawing/2010/main" val="0"/>
              </a:ext>
            </a:extLst>
          </a:blip>
          <a:stretch>
            <a:fillRect/>
          </a:stretch>
        </p:blipFill>
        <p:spPr>
          <a:xfrm>
            <a:off x="10504640" y="3801344"/>
            <a:ext cx="759908" cy="759908"/>
          </a:xfrm>
          <a:prstGeom prst="rect">
            <a:avLst/>
          </a:prstGeom>
        </p:spPr>
      </p:pic>
      <p:sp>
        <p:nvSpPr>
          <p:cNvPr id="50" name="TextBox 49"/>
          <p:cNvSpPr txBox="1"/>
          <p:nvPr userDrawn="1"/>
        </p:nvSpPr>
        <p:spPr>
          <a:xfrm>
            <a:off x="10396319" y="1892680"/>
            <a:ext cx="976549" cy="461665"/>
          </a:xfrm>
          <a:prstGeom prst="rect">
            <a:avLst/>
          </a:prstGeom>
          <a:noFill/>
        </p:spPr>
        <p:txBody>
          <a:bodyPr wrap="none" rtlCol="0">
            <a:spAutoFit/>
          </a:bodyPr>
          <a:lstStyle/>
          <a:p>
            <a:r>
              <a:rPr lang="en-GB" sz="1200" dirty="0"/>
              <a:t>Health and </a:t>
            </a:r>
            <a:br>
              <a:rPr lang="en-GB" sz="1200" dirty="0"/>
            </a:br>
            <a:r>
              <a:rPr lang="en-GB" sz="1200" dirty="0"/>
              <a:t>Social</a:t>
            </a:r>
            <a:r>
              <a:rPr lang="en-GB" sz="1200" baseline="0" dirty="0"/>
              <a:t> Care</a:t>
            </a:r>
            <a:endParaRPr lang="en-GB" sz="1200" dirty="0"/>
          </a:p>
        </p:txBody>
      </p:sp>
      <p:sp>
        <p:nvSpPr>
          <p:cNvPr id="51" name="TextBox 50"/>
          <p:cNvSpPr txBox="1"/>
          <p:nvPr userDrawn="1"/>
        </p:nvSpPr>
        <p:spPr>
          <a:xfrm>
            <a:off x="10476280" y="3521970"/>
            <a:ext cx="830677" cy="276999"/>
          </a:xfrm>
          <a:prstGeom prst="rect">
            <a:avLst/>
          </a:prstGeom>
          <a:noFill/>
        </p:spPr>
        <p:txBody>
          <a:bodyPr wrap="none" rtlCol="0">
            <a:spAutoFit/>
          </a:bodyPr>
          <a:lstStyle/>
          <a:p>
            <a:r>
              <a:rPr lang="en-GB" sz="1200" dirty="0"/>
              <a:t>Childcare</a:t>
            </a:r>
          </a:p>
        </p:txBody>
      </p:sp>
    </p:spTree>
    <p:extLst>
      <p:ext uri="{BB962C8B-B14F-4D97-AF65-F5344CB8AC3E}">
        <p14:creationId xmlns:p14="http://schemas.microsoft.com/office/powerpoint/2010/main" val="41550552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hasCustomPrompt="1"/>
          </p:nvPr>
        </p:nvSpPr>
        <p:spPr>
          <a:xfrm>
            <a:off x="649818" y="1567656"/>
            <a:ext cx="11224684"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a:t>Teitl</a:t>
            </a:r>
            <a:r>
              <a:rPr lang="en-US" dirty="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a:solidFill>
                  <a:srgbClr val="0096ED"/>
                </a:solidFill>
                <a:latin typeface="Gotham Rounded Book"/>
                <a:ea typeface="Times New Roman"/>
                <a:cs typeface="Gotham Rounded Book"/>
              </a:rPr>
              <a:t>Teitl</a:t>
            </a:r>
            <a:r>
              <a:rPr lang="en-US" sz="3200" kern="1100" spc="-50" dirty="0">
                <a:solidFill>
                  <a:srgbClr val="0096ED"/>
                </a:solidFill>
                <a:latin typeface="Gotham Rounded Book"/>
                <a:ea typeface="Times New Roman"/>
                <a:cs typeface="Gotham Rounded Book"/>
              </a:rPr>
              <a:t> 2 | Title 2</a:t>
            </a:r>
            <a:endParaRPr lang="en-GB" dirty="0"/>
          </a:p>
        </p:txBody>
      </p:sp>
      <p:sp>
        <p:nvSpPr>
          <p:cNvPr id="7" name="Text Placeholder 6"/>
          <p:cNvSpPr>
            <a:spLocks noGrp="1"/>
          </p:cNvSpPr>
          <p:nvPr>
            <p:ph type="body" sz="quarter" idx="17"/>
          </p:nvPr>
        </p:nvSpPr>
        <p:spPr>
          <a:xfrm>
            <a:off x="6498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Text Placeholder 6"/>
          <p:cNvSpPr>
            <a:spLocks noGrp="1"/>
          </p:cNvSpPr>
          <p:nvPr>
            <p:ph type="body" sz="quarter" idx="18"/>
          </p:nvPr>
        </p:nvSpPr>
        <p:spPr>
          <a:xfrm>
            <a:off x="61870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935664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7C4A-EE38-104C-B284-51BECEC67A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495A72-6D4B-5D4D-A230-3DBC9A38F2B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869F38-9D56-DD49-852C-BF91CB5F3CD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E78A46-AFD6-F04D-94ED-47CC58D3D62C}"/>
              </a:ext>
            </a:extLst>
          </p:cNvPr>
          <p:cNvSpPr>
            <a:spLocks noGrp="1"/>
          </p:cNvSpPr>
          <p:nvPr>
            <p:ph type="dt" sz="half" idx="10"/>
          </p:nvPr>
        </p:nvSpPr>
        <p:spPr/>
        <p:txBody>
          <a:bodyPr/>
          <a:lstStyle/>
          <a:p>
            <a:fld id="{219F2AF6-D242-0B45-A49E-1BE1C424A6AE}" type="datetimeFigureOut">
              <a:rPr lang="en-US" smtClean="0"/>
              <a:t>7/19/2021</a:t>
            </a:fld>
            <a:endParaRPr lang="en-US"/>
          </a:p>
        </p:txBody>
      </p:sp>
      <p:sp>
        <p:nvSpPr>
          <p:cNvPr id="6" name="Footer Placeholder 5">
            <a:extLst>
              <a:ext uri="{FF2B5EF4-FFF2-40B4-BE49-F238E27FC236}">
                <a16:creationId xmlns:a16="http://schemas.microsoft.com/office/drawing/2014/main" id="{4D820E58-6015-6643-8489-6A0D43BF9A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CEC03E-3E6A-7E47-9670-4961C59E9158}"/>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19301790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12172-4D0C-9C49-A7EF-D3493DCB598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D3F768-2AC1-224E-B435-BB8DDCDFB95C}"/>
              </a:ext>
            </a:extLst>
          </p:cNvPr>
          <p:cNvSpPr>
            <a:spLocks noGrp="1"/>
          </p:cNvSpPr>
          <p:nvPr>
            <p:ph type="dt" sz="half" idx="10"/>
          </p:nvPr>
        </p:nvSpPr>
        <p:spPr/>
        <p:txBody>
          <a:bodyPr/>
          <a:lstStyle/>
          <a:p>
            <a:fld id="{219F2AF6-D242-0B45-A49E-1BE1C424A6AE}" type="datetimeFigureOut">
              <a:rPr lang="en-US" smtClean="0"/>
              <a:t>7/19/2021</a:t>
            </a:fld>
            <a:endParaRPr lang="en-US"/>
          </a:p>
        </p:txBody>
      </p:sp>
      <p:sp>
        <p:nvSpPr>
          <p:cNvPr id="4" name="Footer Placeholder 3">
            <a:extLst>
              <a:ext uri="{FF2B5EF4-FFF2-40B4-BE49-F238E27FC236}">
                <a16:creationId xmlns:a16="http://schemas.microsoft.com/office/drawing/2014/main" id="{495FE34D-550D-574D-B98D-26ED654ABBE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4660757-2823-4C4C-B095-31722D208F9E}"/>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42197898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899" cy="5529942"/>
          </a:xfrm>
          <a:prstGeom prst="rect">
            <a:avLst/>
          </a:prstGeom>
        </p:spPr>
      </p:pic>
      <p:pic>
        <p:nvPicPr>
          <p:cNvPr id="10" name="Picture 9">
            <a:extLst>
              <a:ext uri="{FF2B5EF4-FFF2-40B4-BE49-F238E27FC236}">
                <a16:creationId xmlns:a16="http://schemas.microsoft.com/office/drawing/2014/main" id="{EF7140A5-1D01-0747-9CD5-EA275321B33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803818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0" name="Picture 9">
            <a:extLst>
              <a:ext uri="{FF2B5EF4-FFF2-40B4-BE49-F238E27FC236}">
                <a16:creationId xmlns:a16="http://schemas.microsoft.com/office/drawing/2014/main" id="{F23656D2-C8D0-AA42-923F-9E829787DC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198" r="29895"/>
          <a:stretch/>
        </p:blipFill>
        <p:spPr>
          <a:xfrm>
            <a:off x="-55716" y="-39103"/>
            <a:ext cx="5766486" cy="5569045"/>
          </a:xfrm>
          <a:prstGeom prst="rect">
            <a:avLst/>
          </a:prstGeom>
        </p:spPr>
      </p:pic>
    </p:spTree>
    <p:extLst>
      <p:ext uri="{BB962C8B-B14F-4D97-AF65-F5344CB8AC3E}">
        <p14:creationId xmlns:p14="http://schemas.microsoft.com/office/powerpoint/2010/main" val="1366971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EXT ONLY - WEL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rgbClr val="0070C0"/>
                </a:solidFill>
              </a:defRPr>
            </a:lvl1pPr>
          </a:lstStyle>
          <a:p>
            <a:r>
              <a:rPr lang="en-US" dirty="0"/>
              <a:t>Click to edit WELSH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rgbClr val="0070C0"/>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035005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EXT ONLY - ENGL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chemeClr val="accent2"/>
                </a:solidFill>
              </a:defRPr>
            </a:lvl1pPr>
          </a:lstStyle>
          <a:p>
            <a:r>
              <a:rPr lang="en-US" dirty="0"/>
              <a:t>Click to edit ENGLISH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chemeClr val="accent2"/>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3161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EXT ONLY - BILINGU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9617C-8E9E-AB41-AE93-9BEC9ADF1D2A}"/>
              </a:ext>
            </a:extLst>
          </p:cNvPr>
          <p:cNvSpPr>
            <a:spLocks noGrp="1"/>
          </p:cNvSpPr>
          <p:nvPr>
            <p:ph type="title" hasCustomPrompt="1"/>
          </p:nvPr>
        </p:nvSpPr>
        <p:spPr>
          <a:xfrm>
            <a:off x="406400" y="365125"/>
            <a:ext cx="9231087" cy="389618"/>
          </a:xfrm>
        </p:spPr>
        <p:txBody>
          <a:bodyPr>
            <a:normAutofit/>
          </a:bodyPr>
          <a:lstStyle>
            <a:lvl1pPr>
              <a:defRPr sz="2000">
                <a:solidFill>
                  <a:schemeClr val="accent1"/>
                </a:solidFill>
              </a:defRPr>
            </a:lvl1pPr>
          </a:lstStyle>
          <a:p>
            <a:r>
              <a:rPr lang="en-US" dirty="0"/>
              <a:t>Click to edit Welsh title style </a:t>
            </a:r>
          </a:p>
        </p:txBody>
      </p:sp>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669144"/>
            <a:ext cx="5442176" cy="4711020"/>
          </a:xfrm>
        </p:spPr>
        <p:txBody>
          <a:bodyPr/>
          <a:lstStyle>
            <a:lvl1pPr>
              <a:defRPr>
                <a:solidFill>
                  <a:schemeClr val="accent1"/>
                </a:solidFill>
              </a:defRPr>
            </a:lvl1pPr>
            <a:lvl2pPr>
              <a:buClr>
                <a:schemeClr val="bg2"/>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066973" y="1669144"/>
            <a:ext cx="5199743" cy="4711020"/>
          </a:xfrm>
        </p:spPr>
        <p:txBody>
          <a:bodyPr/>
          <a:lstStyle>
            <a:lvl1pPr>
              <a:defRPr>
                <a:solidFill>
                  <a:schemeClr val="accent2"/>
                </a:solidFill>
              </a:defRPr>
            </a:lvl1pPr>
            <a:lvl2pPr>
              <a:buClr>
                <a:schemeClr val="accent3"/>
              </a:buClr>
              <a:defRPr/>
            </a:lvl2pPr>
          </a:lstStyle>
          <a:p>
            <a:pPr lvl="0"/>
            <a:r>
              <a:rPr lang="en-US" dirty="0"/>
              <a:t>Edit English text styles</a:t>
            </a:r>
          </a:p>
          <a:p>
            <a:pPr lvl="1"/>
            <a:r>
              <a:rPr lang="en-US" dirty="0"/>
              <a:t>Second level</a:t>
            </a:r>
          </a:p>
          <a:p>
            <a:pPr lvl="2"/>
            <a:r>
              <a:rPr lang="en-US" dirty="0"/>
              <a:t>Third level</a:t>
            </a:r>
          </a:p>
        </p:txBody>
      </p:sp>
      <p:sp>
        <p:nvSpPr>
          <p:cNvPr id="9" name="Text Placeholder 8">
            <a:extLst>
              <a:ext uri="{FF2B5EF4-FFF2-40B4-BE49-F238E27FC236}">
                <a16:creationId xmlns:a16="http://schemas.microsoft.com/office/drawing/2014/main" id="{F2373E3E-7EAA-FF4C-A7F3-B0650A410B89}"/>
              </a:ext>
            </a:extLst>
          </p:cNvPr>
          <p:cNvSpPr>
            <a:spLocks noGrp="1"/>
          </p:cNvSpPr>
          <p:nvPr>
            <p:ph type="body" sz="quarter" idx="13" hasCustomPrompt="1"/>
          </p:nvPr>
        </p:nvSpPr>
        <p:spPr>
          <a:xfrm>
            <a:off x="406401" y="841147"/>
            <a:ext cx="9231086" cy="392112"/>
          </a:xfrm>
        </p:spPr>
        <p:txBody>
          <a:bodyPr>
            <a:normAutofit/>
          </a:bodyPr>
          <a:lstStyle>
            <a:lvl1pPr>
              <a:defRPr sz="1800">
                <a:solidFill>
                  <a:schemeClr val="accent2"/>
                </a:solidFill>
              </a:defRPr>
            </a:lvl1pPr>
          </a:lstStyle>
          <a:p>
            <a:pPr lvl="0"/>
            <a:r>
              <a:rPr lang="en-US" dirty="0"/>
              <a:t>Click to edit English title</a:t>
            </a:r>
          </a:p>
        </p:txBody>
      </p:sp>
      <p:cxnSp>
        <p:nvCxnSpPr>
          <p:cNvPr id="11" name="Straight Connector 10">
            <a:extLst>
              <a:ext uri="{FF2B5EF4-FFF2-40B4-BE49-F238E27FC236}">
                <a16:creationId xmlns:a16="http://schemas.microsoft.com/office/drawing/2014/main" id="{907BF577-AB27-8549-8D2C-5C2D69007C80}"/>
              </a:ext>
            </a:extLst>
          </p:cNvPr>
          <p:cNvCxnSpPr>
            <a:cxnSpLocks/>
          </p:cNvCxnSpPr>
          <p:nvPr userDrawn="1"/>
        </p:nvCxnSpPr>
        <p:spPr>
          <a:xfrm flipV="1">
            <a:off x="493487" y="1356627"/>
            <a:ext cx="5297033" cy="72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9B5888-41F2-8C4E-BAE0-545ACCAE2071}"/>
              </a:ext>
            </a:extLst>
          </p:cNvPr>
          <p:cNvCxnSpPr>
            <a:cxnSpLocks/>
          </p:cNvCxnSpPr>
          <p:nvPr userDrawn="1"/>
        </p:nvCxnSpPr>
        <p:spPr>
          <a:xfrm>
            <a:off x="6154057" y="1356627"/>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A2B6F56-5A09-BF4C-AA14-C2678D945D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2047510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AND TEXT - BILINGU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2946397"/>
            <a:ext cx="5442857" cy="3526973"/>
          </a:xfrm>
        </p:spPr>
        <p:txBody>
          <a:bodyPr/>
          <a:lstStyle>
            <a:lvl1pPr>
              <a:defRPr>
                <a:solidFill>
                  <a:schemeClr val="accent2"/>
                </a:solidFill>
              </a:defRPr>
            </a:lvl1pPr>
            <a:lvl2pPr>
              <a:buClr>
                <a:schemeClr val="accent1"/>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154739" y="2946396"/>
            <a:ext cx="5630862" cy="3526974"/>
          </a:xfrm>
        </p:spPr>
        <p:txBody>
          <a:bodyPr/>
          <a:lstStyle>
            <a:lvl1pPr>
              <a:defRPr>
                <a:solidFill>
                  <a:schemeClr val="accent1"/>
                </a:solidFill>
              </a:defRPr>
            </a:lvl1pPr>
            <a:lvl2pPr>
              <a:buClr>
                <a:schemeClr val="accent2"/>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377371"/>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2801256"/>
            <a:ext cx="544285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531524B-6206-F947-92FA-2AB19A8BEDE1}"/>
              </a:ext>
            </a:extLst>
          </p:cNvPr>
          <p:cNvCxnSpPr>
            <a:cxnSpLocks/>
          </p:cNvCxnSpPr>
          <p:nvPr userDrawn="1"/>
        </p:nvCxnSpPr>
        <p:spPr>
          <a:xfrm>
            <a:off x="6154738" y="2808513"/>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0279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46C830-BC46-2741-8298-360B6F284855}"/>
              </a:ext>
            </a:extLst>
          </p:cNvPr>
          <p:cNvSpPr>
            <a:spLocks noGrp="1"/>
          </p:cNvSpPr>
          <p:nvPr>
            <p:ph type="title"/>
          </p:nvPr>
        </p:nvSpPr>
        <p:spPr>
          <a:xfrm>
            <a:off x="406400" y="365125"/>
            <a:ext cx="9724572" cy="694418"/>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a:extLst>
              <a:ext uri="{FF2B5EF4-FFF2-40B4-BE49-F238E27FC236}">
                <a16:creationId xmlns:a16="http://schemas.microsoft.com/office/drawing/2014/main" id="{E7E4768B-83E1-EC40-A34A-77513EEFF249}"/>
              </a:ext>
            </a:extLst>
          </p:cNvPr>
          <p:cNvSpPr>
            <a:spLocks noGrp="1"/>
          </p:cNvSpPr>
          <p:nvPr>
            <p:ph type="body" idx="1"/>
          </p:nvPr>
        </p:nvSpPr>
        <p:spPr>
          <a:xfrm>
            <a:off x="407988" y="1480458"/>
            <a:ext cx="9722984" cy="4696506"/>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cxnSp>
        <p:nvCxnSpPr>
          <p:cNvPr id="9" name="Straight Connector 8">
            <a:extLst>
              <a:ext uri="{FF2B5EF4-FFF2-40B4-BE49-F238E27FC236}">
                <a16:creationId xmlns:a16="http://schemas.microsoft.com/office/drawing/2014/main" id="{F89F9E7D-756D-164B-8097-B956732673E4}"/>
              </a:ext>
            </a:extLst>
          </p:cNvPr>
          <p:cNvCxnSpPr/>
          <p:nvPr userDrawn="1"/>
        </p:nvCxnSpPr>
        <p:spPr>
          <a:xfrm>
            <a:off x="406400" y="1211943"/>
            <a:ext cx="11335657" cy="0"/>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912351E7-12BB-8F4D-B797-29BD2B0269F1}"/>
              </a:ext>
            </a:extLst>
          </p:cNvPr>
          <p:cNvPicPr>
            <a:picLocks noChangeAspect="1"/>
          </p:cNvPicPr>
          <p:nvPr userDrawn="1"/>
        </p:nvPicPr>
        <p:blipFill rotWithShape="1">
          <a:blip r:embed="rId36"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472599195"/>
      </p:ext>
    </p:extLst>
  </p:cSld>
  <p:clrMap bg1="lt1" tx1="dk1" bg2="lt2" tx2="dk2" accent1="accent1" accent2="accent2" accent3="accent3" accent4="accent4" accent5="accent5" accent6="accent6" hlink="hlink" folHlink="folHlink"/>
  <p:sldLayoutIdLst>
    <p:sldLayoutId id="2147483685" r:id="rId1"/>
    <p:sldLayoutId id="2147483715" r:id="rId2"/>
    <p:sldLayoutId id="2147483716" r:id="rId3"/>
    <p:sldLayoutId id="2147483717" r:id="rId4"/>
    <p:sldLayoutId id="2147483718" r:id="rId5"/>
    <p:sldLayoutId id="2147483710" r:id="rId6"/>
    <p:sldLayoutId id="2147483686" r:id="rId7"/>
    <p:sldLayoutId id="2147483688" r:id="rId8"/>
    <p:sldLayoutId id="2147483700" r:id="rId9"/>
    <p:sldLayoutId id="2147483709" r:id="rId10"/>
    <p:sldLayoutId id="2147483708" r:id="rId11"/>
    <p:sldLayoutId id="2147483687" r:id="rId12"/>
    <p:sldLayoutId id="2147483719" r:id="rId13"/>
    <p:sldLayoutId id="2147483697" r:id="rId14"/>
    <p:sldLayoutId id="2147483720" r:id="rId15"/>
    <p:sldLayoutId id="2147483698" r:id="rId16"/>
    <p:sldLayoutId id="2147483722" r:id="rId17"/>
    <p:sldLayoutId id="2147483699" r:id="rId18"/>
    <p:sldLayoutId id="2147483723" r:id="rId19"/>
    <p:sldLayoutId id="2147483702" r:id="rId20"/>
    <p:sldLayoutId id="2147483724" r:id="rId21"/>
    <p:sldLayoutId id="2147483701" r:id="rId22"/>
    <p:sldLayoutId id="2147483704" r:id="rId23"/>
    <p:sldLayoutId id="2147483721" r:id="rId24"/>
    <p:sldLayoutId id="2147483703" r:id="rId25"/>
    <p:sldLayoutId id="2147483705" r:id="rId26"/>
    <p:sldLayoutId id="2147483706" r:id="rId27"/>
    <p:sldLayoutId id="2147483707" r:id="rId28"/>
    <p:sldLayoutId id="2147483712" r:id="rId29"/>
    <p:sldLayoutId id="2147483713" r:id="rId30"/>
    <p:sldLayoutId id="2147483711" r:id="rId31"/>
    <p:sldLayoutId id="2147483725" r:id="rId32"/>
    <p:sldLayoutId id="2147483727" r:id="rId33"/>
    <p:sldLayoutId id="2147483728" r:id="rId34"/>
  </p:sldLayoutIdLst>
  <p:hf hdr="0" dt="0"/>
  <p:txStyles>
    <p:title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57" userDrawn="1">
          <p15:clr>
            <a:srgbClr val="F26B43"/>
          </p15:clr>
        </p15:guide>
        <p15:guide id="3" pos="3568" userDrawn="1">
          <p15:clr>
            <a:srgbClr val="F26B43"/>
          </p15:clr>
        </p15:guide>
        <p15:guide id="4" pos="7478" userDrawn="1">
          <p15:clr>
            <a:srgbClr val="F26B43"/>
          </p15:clr>
        </p15:guide>
        <p15:guide id="5" pos="6403" userDrawn="1">
          <p15:clr>
            <a:srgbClr val="F26B43"/>
          </p15:clr>
        </p15:guide>
        <p15:guide id="6" pos="3681" userDrawn="1">
          <p15:clr>
            <a:srgbClr val="F26B43"/>
          </p15:clr>
        </p15:guide>
        <p15:guide id="7" orient="horz" pos="3906" userDrawn="1">
          <p15:clr>
            <a:srgbClr val="F26B43"/>
          </p15:clr>
        </p15:guide>
        <p15:guide id="8" orient="horz" pos="1003"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4.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40.jpeg"/></Relationships>
</file>

<file path=ppt/slides/_rels/slide3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3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2.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6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33059-A39D-7C41-B89E-02827D908B22}"/>
              </a:ext>
            </a:extLst>
          </p:cNvPr>
          <p:cNvSpPr>
            <a:spLocks noGrp="1"/>
          </p:cNvSpPr>
          <p:nvPr>
            <p:ph type="ctrTitle"/>
          </p:nvPr>
        </p:nvSpPr>
        <p:spPr/>
        <p:txBody>
          <a:bodyPr>
            <a:normAutofit fontScale="90000"/>
          </a:bodyPr>
          <a:lstStyle/>
          <a:p>
            <a:r>
              <a:rPr lang="en-US" dirty="0"/>
              <a:t>GCE Health and Social Care, and Childcare	</a:t>
            </a:r>
          </a:p>
        </p:txBody>
      </p:sp>
      <p:sp>
        <p:nvSpPr>
          <p:cNvPr id="3" name="Subtitle 2">
            <a:extLst>
              <a:ext uri="{FF2B5EF4-FFF2-40B4-BE49-F238E27FC236}">
                <a16:creationId xmlns:a16="http://schemas.microsoft.com/office/drawing/2014/main" id="{3ED5C803-5E01-E242-8FF1-96353FBD6B7F}"/>
              </a:ext>
            </a:extLst>
          </p:cNvPr>
          <p:cNvSpPr>
            <a:spLocks noGrp="1"/>
          </p:cNvSpPr>
          <p:nvPr>
            <p:ph type="subTitle" idx="1"/>
          </p:nvPr>
        </p:nvSpPr>
        <p:spPr>
          <a:xfrm>
            <a:off x="5667328" y="2948104"/>
            <a:ext cx="6264385" cy="536385"/>
          </a:xfrm>
        </p:spPr>
        <p:txBody>
          <a:bodyPr>
            <a:noAutofit/>
          </a:bodyPr>
          <a:lstStyle/>
          <a:p>
            <a:r>
              <a:rPr lang="en-US" sz="2400" dirty="0"/>
              <a:t>Unit 3: </a:t>
            </a:r>
          </a:p>
          <a:p>
            <a:r>
              <a:rPr lang="en-GB" sz="2400" dirty="0"/>
              <a:t>Theoretical perspectives of children and young people's development</a:t>
            </a:r>
            <a:r>
              <a:rPr lang="en-US" sz="2400" dirty="0"/>
              <a:t> </a:t>
            </a:r>
          </a:p>
          <a:p>
            <a:endParaRPr lang="en-US" dirty="0"/>
          </a:p>
        </p:txBody>
      </p:sp>
      <p:pic>
        <p:nvPicPr>
          <p:cNvPr id="9" name="Picture 8"/>
          <p:cNvPicPr>
            <a:picLocks noChangeAspect="1"/>
          </p:cNvPicPr>
          <p:nvPr/>
        </p:nvPicPr>
        <p:blipFill>
          <a:blip r:embed="rId3"/>
          <a:stretch>
            <a:fillRect/>
          </a:stretch>
        </p:blipFill>
        <p:spPr>
          <a:xfrm>
            <a:off x="0" y="-1"/>
            <a:ext cx="5428212" cy="5527497"/>
          </a:xfrm>
          <a:prstGeom prst="rect">
            <a:avLst/>
          </a:prstGeom>
        </p:spPr>
      </p:pic>
    </p:spTree>
    <p:extLst>
      <p:ext uri="{BB962C8B-B14F-4D97-AF65-F5344CB8AC3E}">
        <p14:creationId xmlns:p14="http://schemas.microsoft.com/office/powerpoint/2010/main" val="15896619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100637"/>
            <a:ext cx="8000483" cy="4569696"/>
          </a:xfrm>
          <a:ln>
            <a:solidFill>
              <a:srgbClr val="F584EB"/>
            </a:solidFill>
          </a:ln>
        </p:spPr>
        <p:txBody>
          <a:bodyPr vert="horz" lIns="91440" tIns="45720" rIns="91440" bIns="45720" rtlCol="0" anchor="t">
            <a:normAutofit/>
          </a:bodyPr>
          <a:lstStyle/>
          <a:p>
            <a:pPr lvl="0"/>
            <a:endParaRPr lang="en-GB" dirty="0"/>
          </a:p>
          <a:p>
            <a:endParaRPr lang="en-GB" sz="3200" dirty="0">
              <a:ea typeface="+mn-lt"/>
              <a:cs typeface="+mn-lt"/>
            </a:endParaRPr>
          </a:p>
          <a:p>
            <a:pPr marL="0" indent="0">
              <a:lnSpc>
                <a:spcPct val="100000"/>
              </a:lnSpc>
              <a:spcBef>
                <a:spcPts val="600"/>
              </a:spcBef>
              <a:buNone/>
            </a:pPr>
            <a:endParaRPr lang="en-GB" sz="3200" dirty="0">
              <a:ea typeface="+mn-lt"/>
              <a:cs typeface="+mn-lt"/>
            </a:endParaRPr>
          </a:p>
          <a:p>
            <a:endParaRPr lang="en-GB" dirty="0">
              <a:ea typeface="+mn-lt"/>
              <a:cs typeface="+mn-lt"/>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2059" name="Picture 11" descr="3d rendered medically accurate illustration of a human fetus - week 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37510" y="2100637"/>
            <a:ext cx="3208176" cy="456969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Table 5"/>
          <p:cNvGraphicFramePr>
            <a:graphicFrameLocks noGrp="1"/>
          </p:cNvGraphicFramePr>
          <p:nvPr>
            <p:extLst>
              <p:ext uri="{D42A27DB-BD31-4B8C-83A1-F6EECF244321}">
                <p14:modId xmlns:p14="http://schemas.microsoft.com/office/powerpoint/2010/main" val="1905662079"/>
              </p:ext>
            </p:extLst>
          </p:nvPr>
        </p:nvGraphicFramePr>
        <p:xfrm>
          <a:off x="406400" y="2100637"/>
          <a:ext cx="8000482" cy="4569696"/>
        </p:xfrm>
        <a:graphic>
          <a:graphicData uri="http://schemas.openxmlformats.org/drawingml/2006/table">
            <a:tbl>
              <a:tblPr bandRow="1"/>
              <a:tblGrid>
                <a:gridCol w="8000482">
                  <a:extLst>
                    <a:ext uri="{9D8B030D-6E8A-4147-A177-3AD203B41FA5}">
                      <a16:colId xmlns:a16="http://schemas.microsoft.com/office/drawing/2014/main" val="2821788360"/>
                    </a:ext>
                  </a:extLst>
                </a:gridCol>
              </a:tblGrid>
              <a:tr h="277710">
                <a:tc>
                  <a:txBody>
                    <a:bodyPr/>
                    <a:lstStyle/>
                    <a:p>
                      <a:pPr algn="ctr">
                        <a:lnSpc>
                          <a:spcPct val="150000"/>
                        </a:lnSpc>
                        <a:spcAft>
                          <a:spcPts val="0"/>
                        </a:spcAft>
                      </a:pPr>
                      <a:r>
                        <a:rPr lang="en-GB" sz="1200" b="1" dirty="0">
                          <a:solidFill>
                            <a:srgbClr val="FFFFFF"/>
                          </a:solidFill>
                          <a:effectLst/>
                          <a:latin typeface="+mn-lt"/>
                          <a:ea typeface="Calibri" panose="020F0502020204030204" pitchFamily="34" charset="0"/>
                        </a:rPr>
                        <a:t>Healthy Child Wales Programme</a:t>
                      </a:r>
                      <a:endParaRPr lang="en-GB" sz="1100" dirty="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extLst>
                  <a:ext uri="{0D108BD9-81ED-4DB2-BD59-A6C34878D82A}">
                    <a16:rowId xmlns:a16="http://schemas.microsoft.com/office/drawing/2014/main" val="2349915951"/>
                  </a:ext>
                </a:extLst>
              </a:tr>
              <a:tr h="2559533">
                <a:tc>
                  <a:txBody>
                    <a:bodyPr/>
                    <a:lstStyle/>
                    <a:p>
                      <a:pPr>
                        <a:lnSpc>
                          <a:spcPct val="100000"/>
                        </a:lnSpc>
                        <a:spcAft>
                          <a:spcPts val="600"/>
                        </a:spcAft>
                      </a:pPr>
                      <a:r>
                        <a:rPr lang="en-GB" sz="1300" b="1" dirty="0">
                          <a:solidFill>
                            <a:srgbClr val="002060"/>
                          </a:solidFill>
                          <a:effectLst/>
                          <a:latin typeface="+mn-lt"/>
                          <a:ea typeface="Calibri" panose="020F0502020204030204" pitchFamily="34" charset="0"/>
                        </a:rPr>
                        <a:t>The Healthy Child Wales Programme (HCWP) was launched after an NHS Wales-led review of the way children and their families are supported in Wales. Research shows support in the early years of life will positively affect a child's health, social and educational development and their long-term outcomes.</a:t>
                      </a:r>
                      <a:endParaRPr lang="en-GB" sz="1300" dirty="0">
                        <a:effectLst/>
                        <a:latin typeface="+mn-lt"/>
                        <a:ea typeface="Arial" panose="020B0604020202020204" pitchFamily="34" charset="0"/>
                      </a:endParaRPr>
                    </a:p>
                    <a:p>
                      <a:pPr marL="342900" lvl="0" indent="-342900">
                        <a:lnSpc>
                          <a:spcPct val="100000"/>
                        </a:lnSpc>
                        <a:spcAft>
                          <a:spcPts val="800"/>
                        </a:spcAft>
                        <a:buFont typeface="Arial" panose="020B0604020202020204" pitchFamily="34" charset="0"/>
                        <a:buChar char="●"/>
                      </a:pPr>
                      <a:r>
                        <a:rPr lang="en-GB" sz="1300" dirty="0">
                          <a:effectLst/>
                          <a:latin typeface="+mn-lt"/>
                          <a:ea typeface="Calibri" panose="020F0502020204030204" pitchFamily="34" charset="0"/>
                          <a:cs typeface="Noto Sans Symbols"/>
                        </a:rPr>
                        <a:t>It has been recognised by the Government in Wales that the early years are vitally important in the future health and well-being of all children, ensuring positive and equal developmental outcomes.</a:t>
                      </a:r>
                      <a:endParaRPr lang="en-GB" sz="1300" dirty="0">
                        <a:effectLst/>
                        <a:latin typeface="+mn-lt"/>
                        <a:ea typeface="Noto Sans Symbols"/>
                        <a:cs typeface="Noto Sans Symbols"/>
                      </a:endParaRPr>
                    </a:p>
                    <a:p>
                      <a:pPr marL="342900" lvl="0" indent="-342900">
                        <a:lnSpc>
                          <a:spcPct val="100000"/>
                        </a:lnSpc>
                        <a:spcAft>
                          <a:spcPts val="800"/>
                        </a:spcAft>
                        <a:buFont typeface="Arial" panose="020B0604020202020204" pitchFamily="34" charset="0"/>
                        <a:buChar char="●"/>
                      </a:pPr>
                      <a:r>
                        <a:rPr lang="en-GB" sz="1300" dirty="0">
                          <a:effectLst/>
                          <a:latin typeface="+mn-lt"/>
                          <a:ea typeface="Calibri" panose="020F0502020204030204" pitchFamily="34" charset="0"/>
                          <a:cs typeface="Noto Sans Symbols"/>
                        </a:rPr>
                        <a:t>This has led to increased investment in prevention and early intervention services in pregnancy and early years, including screening tests, immunisations, developmental reviews and information and guidance to support parenting and healthy choices. It also aims to identify families in need of additional support and children who may be at risk of poor outcomes. </a:t>
                      </a:r>
                      <a:endParaRPr lang="en-GB" sz="1300" dirty="0">
                        <a:effectLst/>
                        <a:latin typeface="+mn-lt"/>
                        <a:ea typeface="Noto Sans Symbols"/>
                        <a:cs typeface="Noto Sans Symbols"/>
                      </a:endParaRPr>
                    </a:p>
                    <a:p>
                      <a:pPr marL="342900" lvl="0" indent="-342900">
                        <a:lnSpc>
                          <a:spcPct val="100000"/>
                        </a:lnSpc>
                        <a:spcAft>
                          <a:spcPts val="800"/>
                        </a:spcAft>
                        <a:buFont typeface="Arial" panose="020B0604020202020204" pitchFamily="34" charset="0"/>
                        <a:buChar char="●"/>
                      </a:pPr>
                      <a:r>
                        <a:rPr lang="en-GB" sz="1300" dirty="0">
                          <a:effectLst/>
                          <a:latin typeface="+mn-lt"/>
                          <a:ea typeface="Calibri" panose="020F0502020204030204" pitchFamily="34" charset="0"/>
                          <a:cs typeface="Noto Sans Symbols"/>
                        </a:rPr>
                        <a:t>The Government wants to support each child to reach their full potential for health and well-being.</a:t>
                      </a:r>
                      <a:endParaRPr lang="en-GB" sz="1300" dirty="0">
                        <a:effectLst/>
                        <a:latin typeface="+mn-lt"/>
                        <a:ea typeface="Noto Sans Symbols"/>
                        <a:cs typeface="Noto Sans Symbol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B69"/>
                    </a:solidFill>
                  </a:tcPr>
                </a:tc>
                <a:extLst>
                  <a:ext uri="{0D108BD9-81ED-4DB2-BD59-A6C34878D82A}">
                    <a16:rowId xmlns:a16="http://schemas.microsoft.com/office/drawing/2014/main" val="757512472"/>
                  </a:ext>
                </a:extLst>
              </a:tr>
              <a:tr h="1732453">
                <a:tc>
                  <a:txBody>
                    <a:bodyPr/>
                    <a:lstStyle/>
                    <a:p>
                      <a:pPr>
                        <a:lnSpc>
                          <a:spcPct val="100000"/>
                        </a:lnSpc>
                        <a:spcAft>
                          <a:spcPts val="0"/>
                        </a:spcAft>
                      </a:pPr>
                      <a:r>
                        <a:rPr lang="en-GB" sz="1300" b="1" dirty="0">
                          <a:solidFill>
                            <a:srgbClr val="002060"/>
                          </a:solidFill>
                          <a:effectLst/>
                          <a:latin typeface="+mn-lt"/>
                          <a:ea typeface="Calibri" panose="020F0502020204030204" pitchFamily="34" charset="0"/>
                        </a:rPr>
                        <a:t>Related legislation, strategy, programmes and ways of working:</a:t>
                      </a:r>
                      <a:endParaRPr lang="en-GB" sz="1300" dirty="0">
                        <a:effectLst/>
                        <a:latin typeface="+mn-lt"/>
                        <a:ea typeface="Arial" panose="020B0604020202020204" pitchFamily="34" charset="0"/>
                      </a:endParaRPr>
                    </a:p>
                    <a:p>
                      <a:pPr marL="171450" lvl="0" indent="-171450">
                        <a:lnSpc>
                          <a:spcPct val="100000"/>
                        </a:lnSpc>
                        <a:spcBef>
                          <a:spcPts val="1200"/>
                        </a:spcBef>
                        <a:spcAft>
                          <a:spcPts val="600"/>
                        </a:spcAft>
                        <a:buClr>
                          <a:srgbClr val="000000"/>
                        </a:buClr>
                        <a:buSzPct val="150000"/>
                        <a:buFont typeface="Arial" panose="020B0604020202020204" pitchFamily="34" charset="0"/>
                        <a:buChar char="•"/>
                      </a:pPr>
                      <a:r>
                        <a:rPr lang="en-GB" sz="1300" dirty="0">
                          <a:effectLst/>
                          <a:latin typeface="+mn-lt"/>
                          <a:ea typeface="Calibri" panose="020F0502020204030204" pitchFamily="34" charset="0"/>
                          <a:cs typeface="Noto Sans Symbols"/>
                        </a:rPr>
                        <a:t>legislation and strategy: the Social Services and Well-being (Wales) Act 2014 and Well-being of Future Generations (Wales) Act 2015</a:t>
                      </a:r>
                      <a:endParaRPr lang="en-GB" sz="1300" dirty="0">
                        <a:effectLst/>
                        <a:latin typeface="+mn-lt"/>
                        <a:ea typeface="Noto Sans Symbols"/>
                        <a:cs typeface="Noto Sans Symbols"/>
                      </a:endParaRPr>
                    </a:p>
                    <a:p>
                      <a:pPr marL="171450" lvl="0" indent="-171450">
                        <a:lnSpc>
                          <a:spcPct val="100000"/>
                        </a:lnSpc>
                        <a:spcAft>
                          <a:spcPts val="600"/>
                        </a:spcAft>
                        <a:buClr>
                          <a:srgbClr val="000000"/>
                        </a:buClr>
                        <a:buSzPct val="150000"/>
                        <a:buFont typeface="Arial" panose="020B0604020202020204" pitchFamily="34" charset="0"/>
                        <a:buChar char="•"/>
                      </a:pPr>
                      <a:r>
                        <a:rPr lang="en-GB" sz="1300" dirty="0">
                          <a:effectLst/>
                          <a:latin typeface="+mn-lt"/>
                          <a:ea typeface="Calibri" panose="020F0502020204030204" pitchFamily="34" charset="0"/>
                          <a:cs typeface="Noto Sans Symbols"/>
                        </a:rPr>
                        <a:t>programmes and standards: </a:t>
                      </a:r>
                      <a:r>
                        <a:rPr lang="en-GB" sz="1300" dirty="0">
                          <a:solidFill>
                            <a:srgbClr val="212529"/>
                          </a:solidFill>
                          <a:effectLst/>
                          <a:latin typeface="+mn-lt"/>
                          <a:ea typeface="Calibri" panose="020F0502020204030204" pitchFamily="34" charset="0"/>
                          <a:cs typeface="Noto Sans Symbols"/>
                        </a:rPr>
                        <a:t>The Child Measurement Programme for Wales</a:t>
                      </a:r>
                      <a:r>
                        <a:rPr lang="en-GB" sz="1300" dirty="0">
                          <a:effectLst/>
                          <a:latin typeface="+mn-lt"/>
                          <a:ea typeface="Calibri" panose="020F0502020204030204" pitchFamily="34" charset="0"/>
                          <a:cs typeface="Noto Sans Symbols"/>
                        </a:rPr>
                        <a:t> and the National Minimum Standards for Regulated Childcare for children up to the age of 12 years; the Foundation Phase baseline assessment</a:t>
                      </a:r>
                      <a:endParaRPr lang="en-GB" sz="1300" dirty="0">
                        <a:effectLst/>
                        <a:latin typeface="+mn-lt"/>
                        <a:ea typeface="Noto Sans Symbols"/>
                        <a:cs typeface="Noto Sans Symbols"/>
                      </a:endParaRPr>
                    </a:p>
                    <a:p>
                      <a:pPr marL="171450" lvl="0" indent="-171450">
                        <a:lnSpc>
                          <a:spcPct val="100000"/>
                        </a:lnSpc>
                        <a:spcAft>
                          <a:spcPts val="800"/>
                        </a:spcAft>
                        <a:buClr>
                          <a:srgbClr val="000000"/>
                        </a:buClr>
                        <a:buSzPct val="150000"/>
                        <a:buFont typeface="Arial" panose="020B0604020202020204" pitchFamily="34" charset="0"/>
                        <a:buChar char="•"/>
                      </a:pPr>
                      <a:r>
                        <a:rPr lang="en-GB" sz="1300" dirty="0">
                          <a:effectLst/>
                          <a:latin typeface="+mn-lt"/>
                          <a:ea typeface="Calibri" panose="020F0502020204030204" pitchFamily="34" charset="0"/>
                          <a:cs typeface="Noto Sans Symbols"/>
                        </a:rPr>
                        <a:t>ways of working: co-production, prudent healthcare, active participation and patient activation.  </a:t>
                      </a:r>
                      <a:endParaRPr lang="en-GB" sz="1300" dirty="0">
                        <a:effectLst/>
                        <a:latin typeface="+mn-lt"/>
                        <a:ea typeface="Noto Sans Symbols"/>
                        <a:cs typeface="Noto Sans Symbol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F97B"/>
                    </a:solidFill>
                  </a:tcPr>
                </a:tc>
                <a:extLst>
                  <a:ext uri="{0D108BD9-81ED-4DB2-BD59-A6C34878D82A}">
                    <a16:rowId xmlns:a16="http://schemas.microsoft.com/office/drawing/2014/main" val="2077208425"/>
                  </a:ext>
                </a:extLst>
              </a:tr>
            </a:tbl>
          </a:graphicData>
        </a:graphic>
      </p:graphicFrame>
      <p:sp>
        <p:nvSpPr>
          <p:cNvPr id="9" name="Title 1">
            <a:extLst>
              <a:ext uri="{FF2B5EF4-FFF2-40B4-BE49-F238E27FC236}">
                <a16:creationId xmlns:a16="http://schemas.microsoft.com/office/drawing/2014/main" id="{58942169-3297-400D-8232-04853006A376}"/>
              </a:ext>
            </a:extLst>
          </p:cNvPr>
          <p:cNvSpPr txBox="1">
            <a:spLocks/>
          </p:cNvSpPr>
          <p:nvPr/>
        </p:nvSpPr>
        <p:spPr>
          <a:xfrm>
            <a:off x="406399" y="1268331"/>
            <a:ext cx="11339287" cy="694418"/>
          </a:xfrm>
          <a:prstGeom prst="rect">
            <a:avLst/>
          </a:prstGeom>
          <a:solidFill>
            <a:srgbClr val="DB44E3"/>
          </a:solidFill>
          <a:ln>
            <a:solidFill>
              <a:srgbClr val="F584EB"/>
            </a:solidFill>
          </a:ln>
        </p:spPr>
        <p:txBody>
          <a:bodyPr vert="horz" lIns="91440" tIns="45720" rIns="91440" bIns="45720" rtlCol="0" anchor="ctr" anchorCtr="0">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lgn="ctr"/>
            <a:r>
              <a:rPr lang="en-GB" sz="3000" dirty="0">
                <a:solidFill>
                  <a:schemeClr val="bg1"/>
                </a:solidFill>
                <a:cs typeface="Calibri"/>
              </a:rPr>
              <a:t>Physical development – normative measures</a:t>
            </a:r>
            <a:endParaRPr lang="en-US" sz="3000" dirty="0">
              <a:solidFill>
                <a:schemeClr val="bg1"/>
              </a:solidFill>
              <a:ea typeface="+mj-lt"/>
              <a:cs typeface="+mj-lt"/>
            </a:endParaRPr>
          </a:p>
        </p:txBody>
      </p:sp>
    </p:spTree>
    <p:extLst>
      <p:ext uri="{BB962C8B-B14F-4D97-AF65-F5344CB8AC3E}">
        <p14:creationId xmlns:p14="http://schemas.microsoft.com/office/powerpoint/2010/main" val="2562085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0" y="2180975"/>
            <a:ext cx="8000483" cy="4409020"/>
          </a:xfrm>
          <a:ln>
            <a:solidFill>
              <a:srgbClr val="F584EB"/>
            </a:solidFill>
          </a:ln>
        </p:spPr>
        <p:txBody>
          <a:bodyPr vert="horz" lIns="91440" tIns="45720" rIns="91440" bIns="45720" rtlCol="0" anchor="t">
            <a:noAutofit/>
          </a:bodyPr>
          <a:lstStyle/>
          <a:p>
            <a:pPr marL="285750" lvl="0" indent="-285750">
              <a:lnSpc>
                <a:spcPct val="100000"/>
              </a:lnSpc>
              <a:buFont typeface="Arial" panose="020B0604020202020204" pitchFamily="34" charset="0"/>
              <a:buChar char="•"/>
            </a:pPr>
            <a:r>
              <a:rPr lang="en-GB" sz="1600" dirty="0"/>
              <a:t>When a baby is born its senses are still developing. Babies use their mouths as a way of exploring the world around them and a six-month-old child will grasp objects and put them in their mouth using taste as a way of making sense of their world, which is an important part of the child’s development. </a:t>
            </a:r>
          </a:p>
          <a:p>
            <a:pPr marL="285750" lvl="0" indent="-285750">
              <a:lnSpc>
                <a:spcPct val="100000"/>
              </a:lnSpc>
              <a:buFont typeface="Arial" panose="020B0604020202020204" pitchFamily="34" charset="0"/>
              <a:buChar char="•"/>
            </a:pPr>
            <a:r>
              <a:rPr lang="en-GB" sz="1600" dirty="0"/>
              <a:t>From birth, a baby’s senses are constantly developing and are used to explore the world around them. This is done through taste, smell, touch, sight and hearing. Using the senses is part of the learning process and, throughout our lives, familiar smells, sights, tastes and textures trigger our memories. It is important for children’s development that they are given opportunities to learn, experience and explore through their senses and this is an important aspect of brain development, as it builds neural connections and pathways within the child’s brain. </a:t>
            </a:r>
          </a:p>
          <a:p>
            <a:pPr marL="285750" lvl="0" indent="-285750">
              <a:lnSpc>
                <a:spcPct val="100000"/>
              </a:lnSpc>
              <a:buFont typeface="Arial" panose="020B0604020202020204" pitchFamily="34" charset="0"/>
              <a:buChar char="•"/>
            </a:pPr>
            <a:r>
              <a:rPr lang="en-GB" sz="1600" dirty="0"/>
              <a:t>Sensory play is an important part of every child’s development and learning and is included in most early years curricula and it is especially important for children with certain types of additional learning needs (ALN). Sensory play includes all activities which stimulate the child’s senses. Sensory play allows children to build stronger connections in the brain which support the processing of sensory information.</a:t>
            </a:r>
          </a:p>
          <a:p>
            <a:endParaRPr lang="en-GB" dirty="0"/>
          </a:p>
          <a:p>
            <a:endParaRPr lang="en-GB" sz="3200" dirty="0">
              <a:ea typeface="+mn-lt"/>
              <a:cs typeface="+mn-lt"/>
            </a:endParaRPr>
          </a:p>
          <a:p>
            <a:pPr marL="0" indent="0">
              <a:lnSpc>
                <a:spcPct val="100000"/>
              </a:lnSpc>
              <a:spcBef>
                <a:spcPts val="600"/>
              </a:spcBef>
              <a:buNone/>
            </a:pPr>
            <a:endParaRPr lang="en-GB" sz="3200" dirty="0">
              <a:ea typeface="+mn-lt"/>
              <a:cs typeface="+mn-lt"/>
            </a:endParaRPr>
          </a:p>
          <a:p>
            <a:endParaRPr lang="en-GB" dirty="0">
              <a:ea typeface="+mn-lt"/>
              <a:cs typeface="+mn-lt"/>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2059" name="Picture 11" descr="3d rendered medically accurate illustration of a human fetus - week 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37510" y="2180975"/>
            <a:ext cx="3208176" cy="4409020"/>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B928965D-718B-406F-B6BE-A9ACB8365382}"/>
              </a:ext>
            </a:extLst>
          </p:cNvPr>
          <p:cNvSpPr txBox="1">
            <a:spLocks/>
          </p:cNvSpPr>
          <p:nvPr/>
        </p:nvSpPr>
        <p:spPr>
          <a:xfrm>
            <a:off x="406399" y="1268331"/>
            <a:ext cx="11339287" cy="694418"/>
          </a:xfrm>
          <a:prstGeom prst="rect">
            <a:avLst/>
          </a:prstGeom>
          <a:solidFill>
            <a:srgbClr val="DB44E3"/>
          </a:solidFill>
          <a:ln>
            <a:solidFill>
              <a:srgbClr val="F584EB"/>
            </a:solidFill>
          </a:ln>
        </p:spPr>
        <p:txBody>
          <a:bodyPr vert="horz" lIns="91440" tIns="45720" rIns="91440" bIns="45720" rtlCol="0" anchor="ctr" anchorCtr="0">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lgn="ctr"/>
            <a:r>
              <a:rPr lang="en-GB" sz="3000" dirty="0">
                <a:solidFill>
                  <a:schemeClr val="bg1"/>
                </a:solidFill>
                <a:cs typeface="Calibri"/>
              </a:rPr>
              <a:t>Physical development – sensory development</a:t>
            </a:r>
            <a:endParaRPr lang="en-US" sz="3000" dirty="0">
              <a:solidFill>
                <a:schemeClr val="bg1"/>
              </a:solidFill>
              <a:ea typeface="+mj-lt"/>
              <a:cs typeface="+mj-lt"/>
            </a:endParaRPr>
          </a:p>
        </p:txBody>
      </p:sp>
    </p:spTree>
    <p:extLst>
      <p:ext uri="{BB962C8B-B14F-4D97-AF65-F5344CB8AC3E}">
        <p14:creationId xmlns:p14="http://schemas.microsoft.com/office/powerpoint/2010/main" val="29708058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257445"/>
            <a:ext cx="11328401" cy="911920"/>
          </a:xfrm>
          <a:solidFill>
            <a:srgbClr val="DB44E3"/>
          </a:solidFill>
          <a:ln>
            <a:solidFill>
              <a:srgbClr val="F584EB"/>
            </a:solidFill>
          </a:ln>
        </p:spPr>
        <p:txBody>
          <a:bodyPr>
            <a:noAutofit/>
          </a:bodyPr>
          <a:lstStyle/>
          <a:p>
            <a:pPr algn="ctr"/>
            <a:r>
              <a:rPr lang="en-GB" sz="2500" dirty="0">
                <a:solidFill>
                  <a:schemeClr val="bg1"/>
                </a:solidFill>
                <a:cs typeface="Calibri"/>
              </a:rPr>
              <a:t>Physical development</a:t>
            </a:r>
            <a:br>
              <a:rPr lang="en-GB" sz="2500" dirty="0">
                <a:solidFill>
                  <a:schemeClr val="bg1"/>
                </a:solidFill>
                <a:cs typeface="Calibri"/>
              </a:rPr>
            </a:br>
            <a:r>
              <a:rPr lang="en-GB" sz="2500" dirty="0">
                <a:solidFill>
                  <a:schemeClr val="bg1"/>
                </a:solidFill>
                <a:cs typeface="Calibri"/>
              </a:rPr>
              <a:t>Key milestones of development of gross and fine motor skills and co-ordination</a:t>
            </a:r>
            <a:endParaRPr lang="en-US" sz="25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301549"/>
            <a:ext cx="8000483" cy="4455872"/>
          </a:xfrm>
          <a:ln>
            <a:solidFill>
              <a:srgbClr val="F584EB"/>
            </a:solidFill>
          </a:ln>
        </p:spPr>
        <p:txBody>
          <a:bodyPr vert="horz" lIns="91440" tIns="45720" rIns="91440" bIns="45720" rtlCol="0" anchor="t">
            <a:noAutofit/>
          </a:bodyPr>
          <a:lstStyle/>
          <a:p>
            <a:pPr marL="285750" lvl="0" indent="-285750">
              <a:lnSpc>
                <a:spcPct val="100000"/>
              </a:lnSpc>
              <a:buFont typeface="Arial" panose="020B0604020202020204" pitchFamily="34" charset="0"/>
              <a:buChar char="•"/>
            </a:pPr>
            <a:r>
              <a:rPr lang="en-GB" sz="1650" dirty="0"/>
              <a:t>Physical development is the development of all the important skills we use to control our bodies, from the development of the large muscles needed to crawl, walk, run, skip and hop to the small muscles we use for tasks such as eating and writing and hand to eye co-ordination. These are often termed as gross and fine motor skills.</a:t>
            </a:r>
          </a:p>
          <a:p>
            <a:pPr marL="285750" lvl="0" indent="-285750">
              <a:lnSpc>
                <a:spcPct val="100000"/>
              </a:lnSpc>
              <a:buFont typeface="Arial" panose="020B0604020202020204" pitchFamily="34" charset="0"/>
              <a:buChar char="•"/>
            </a:pPr>
            <a:r>
              <a:rPr lang="en-GB" sz="1650" dirty="0"/>
              <a:t>Fine motor skills need more precision and control in the small muscles of our hands; for example, holding a paintbrush.</a:t>
            </a:r>
          </a:p>
          <a:p>
            <a:pPr marL="285750" lvl="0" indent="-285750">
              <a:lnSpc>
                <a:spcPct val="100000"/>
              </a:lnSpc>
              <a:buFont typeface="Arial" panose="020B0604020202020204" pitchFamily="34" charset="0"/>
              <a:buChar char="•"/>
            </a:pPr>
            <a:r>
              <a:rPr lang="en-GB" sz="1650" dirty="0"/>
              <a:t>Gross motor skills use the large muscles of the body to control larger movements such as running or jumping.</a:t>
            </a:r>
          </a:p>
          <a:p>
            <a:pPr marL="285750" lvl="0" indent="-285750">
              <a:lnSpc>
                <a:spcPct val="100000"/>
              </a:lnSpc>
              <a:buFont typeface="Arial" panose="020B0604020202020204" pitchFamily="34" charset="0"/>
              <a:buChar char="•"/>
            </a:pPr>
            <a:r>
              <a:rPr lang="en-GB" sz="1650" dirty="0"/>
              <a:t>There are typical ages when children develop different motor skills although not all children will reach these milestones at the same time; there are expected norms of development as in other developmental areas. Some children may have a delay in developing these skills and struggle to move in a co-ordinated and controlled manner. These children will need to be assessed and possibly require extra support such as physiotherapy or occupational therapy.</a:t>
            </a:r>
            <a:endParaRPr lang="en-GB" sz="1650" dirty="0">
              <a:ea typeface="+mn-lt"/>
              <a:cs typeface="+mn-lt"/>
            </a:endParaRPr>
          </a:p>
          <a:p>
            <a:pPr marL="0" indent="0">
              <a:lnSpc>
                <a:spcPct val="100000"/>
              </a:lnSpc>
              <a:spcBef>
                <a:spcPts val="600"/>
              </a:spcBef>
              <a:buNone/>
            </a:pPr>
            <a:endParaRPr lang="en-GB" sz="3200" dirty="0">
              <a:ea typeface="+mn-lt"/>
              <a:cs typeface="+mn-lt"/>
            </a:endParaRPr>
          </a:p>
          <a:p>
            <a:endParaRPr lang="en-GB" dirty="0">
              <a:ea typeface="+mn-lt"/>
              <a:cs typeface="+mn-lt"/>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2059" name="Picture 11" descr="3d rendered medically accurate illustration of a human fetus - week 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37510" y="2301549"/>
            <a:ext cx="3197290" cy="44558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67820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355419"/>
            <a:ext cx="11339287" cy="694418"/>
          </a:xfrm>
          <a:solidFill>
            <a:srgbClr val="DB44E3"/>
          </a:solidFill>
          <a:ln>
            <a:solidFill>
              <a:srgbClr val="F584EB"/>
            </a:solidFill>
          </a:ln>
        </p:spPr>
        <p:txBody>
          <a:bodyPr anchor="ctr" anchorCtr="0">
            <a:normAutofit/>
          </a:bodyPr>
          <a:lstStyle/>
          <a:p>
            <a:pPr algn="ctr"/>
            <a:r>
              <a:rPr lang="en-GB" sz="3000" dirty="0">
                <a:solidFill>
                  <a:schemeClr val="bg1"/>
                </a:solidFill>
                <a:cs typeface="Calibri"/>
              </a:rPr>
              <a:t>Physical development – balance and co-ordination</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220380"/>
            <a:ext cx="8000483" cy="2318963"/>
          </a:xfrm>
          <a:ln>
            <a:solidFill>
              <a:srgbClr val="F584EB"/>
            </a:solidFill>
          </a:ln>
        </p:spPr>
        <p:txBody>
          <a:bodyPr vert="horz" lIns="91440" tIns="45720" rIns="91440" bIns="45720" rtlCol="0" anchor="t">
            <a:noAutofit/>
          </a:bodyPr>
          <a:lstStyle/>
          <a:p>
            <a:pPr marL="285750" lvl="0" indent="-285750">
              <a:buFont typeface="Arial" panose="020B0604020202020204" pitchFamily="34" charset="0"/>
              <a:buChar char="•"/>
            </a:pPr>
            <a:r>
              <a:rPr lang="en-GB" dirty="0"/>
              <a:t>Balance and coordination are necessary skills for a child to develop in order to live a full and active life. Balance is the ability of the child to control and maintain their body position and balance is needed in many aspects of daily life, from stepping down from a kerb to sitting up straight in a chair. </a:t>
            </a:r>
          </a:p>
          <a:p>
            <a:pPr marL="285750" lvl="0" indent="-285750">
              <a:buFont typeface="Arial" panose="020B0604020202020204" pitchFamily="34" charset="0"/>
              <a:buChar char="•"/>
            </a:pPr>
            <a:r>
              <a:rPr lang="en-GB" dirty="0"/>
              <a:t>To be able to function physically across the wide variety of environments they will encounter, children need to be able to balance when still and when moving the body (for example, when riding a bike).</a:t>
            </a:r>
          </a:p>
          <a:p>
            <a:endParaRPr lang="en-GB" dirty="0">
              <a:ea typeface="+mn-lt"/>
              <a:cs typeface="+mn-lt"/>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2059" name="Picture 11" descr="3d rendered medically accurate illustration of a human fetus - week 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37510" y="2220380"/>
            <a:ext cx="3208176" cy="27075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32772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304619"/>
            <a:ext cx="11317515" cy="694418"/>
          </a:xfrm>
          <a:solidFill>
            <a:srgbClr val="DB44E3"/>
          </a:solidFill>
          <a:ln>
            <a:solidFill>
              <a:srgbClr val="F584EB"/>
            </a:solidFill>
          </a:ln>
        </p:spPr>
        <p:txBody>
          <a:bodyPr anchor="ctr" anchorCtr="0">
            <a:normAutofit/>
          </a:bodyPr>
          <a:lstStyle/>
          <a:p>
            <a:pPr algn="ctr"/>
            <a:r>
              <a:rPr lang="en-GB" sz="3000" dirty="0">
                <a:solidFill>
                  <a:schemeClr val="bg1"/>
                </a:solidFill>
                <a:cs typeface="Calibri"/>
              </a:rPr>
              <a:t>Physical development – milestones</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100636"/>
            <a:ext cx="8000483" cy="4670277"/>
          </a:xfrm>
          <a:ln>
            <a:solidFill>
              <a:srgbClr val="F584EB"/>
            </a:solidFill>
          </a:ln>
        </p:spPr>
        <p:txBody>
          <a:bodyPr vert="horz" lIns="91440" tIns="45720" rIns="91440" bIns="45720" rtlCol="0" anchor="t">
            <a:noAutofit/>
          </a:bodyPr>
          <a:lstStyle/>
          <a:p>
            <a:pPr marL="271463" indent="-271463">
              <a:lnSpc>
                <a:spcPct val="100000"/>
              </a:lnSpc>
              <a:spcBef>
                <a:spcPts val="0"/>
              </a:spcBef>
              <a:spcAft>
                <a:spcPts val="1200"/>
              </a:spcAft>
              <a:buFont typeface="Arial" panose="020B0604020202020204" pitchFamily="34" charset="0"/>
              <a:buChar char="•"/>
            </a:pPr>
            <a:r>
              <a:rPr lang="en-GB" dirty="0"/>
              <a:t>A</a:t>
            </a:r>
            <a:r>
              <a:rPr lang="en-GB" dirty="0">
                <a:ea typeface="+mn-lt"/>
                <a:cs typeface="+mn-lt"/>
              </a:rPr>
              <a:t>s children grow, they pass through key developmental milestones. Tracking milestones help us assess how a child is progressing, but it is normal for children to learn these skills at different rates.</a:t>
            </a:r>
          </a:p>
          <a:p>
            <a:pPr marL="271463" indent="-271463">
              <a:lnSpc>
                <a:spcPct val="100000"/>
              </a:lnSpc>
              <a:spcBef>
                <a:spcPts val="0"/>
              </a:spcBef>
              <a:spcAft>
                <a:spcPts val="1200"/>
              </a:spcAft>
              <a:buFont typeface="Arial" panose="020B0604020202020204" pitchFamily="34" charset="0"/>
              <a:buChar char="•"/>
            </a:pPr>
            <a:r>
              <a:rPr lang="en-GB" dirty="0">
                <a:ea typeface="+mn-lt"/>
                <a:cs typeface="+mn-lt"/>
              </a:rPr>
              <a:t>Understanding what milestones are and whether children are meeting them can help identify problems or whether children are on track. Developmental milestones represent what an average child can do at a particular age. The timescale of when each individual child reaches each milestone will vary. However, not meeting one or more skills well after the expected range can be cause for concern.</a:t>
            </a:r>
          </a:p>
          <a:p>
            <a:pPr marL="271463" indent="-271463">
              <a:lnSpc>
                <a:spcPct val="100000"/>
              </a:lnSpc>
              <a:spcBef>
                <a:spcPts val="0"/>
              </a:spcBef>
              <a:spcAft>
                <a:spcPts val="1200"/>
              </a:spcAft>
              <a:buFont typeface="Arial" panose="020B0604020202020204" pitchFamily="34" charset="0"/>
              <a:buChar char="•"/>
            </a:pPr>
            <a:r>
              <a:rPr lang="en-GB" dirty="0">
                <a:ea typeface="+mn-lt"/>
                <a:cs typeface="+mn-lt"/>
              </a:rPr>
              <a:t>Milestones involve physical, social, emotional, cognitive, and communication skills that children need to learn as they develop and grow. Often these skills build on each other.</a:t>
            </a:r>
          </a:p>
          <a:p>
            <a:pPr marL="271463" indent="-271463">
              <a:lnSpc>
                <a:spcPct val="100000"/>
              </a:lnSpc>
              <a:spcBef>
                <a:spcPts val="0"/>
              </a:spcBef>
              <a:spcAft>
                <a:spcPts val="0"/>
              </a:spcAft>
              <a:buFont typeface="Arial" panose="020B0604020202020204" pitchFamily="34" charset="0"/>
              <a:buChar char="•"/>
            </a:pPr>
            <a:r>
              <a:rPr lang="en-GB" dirty="0">
                <a:ea typeface="+mn-lt"/>
                <a:cs typeface="+mn-lt"/>
              </a:rPr>
              <a:t>By looking at the different milestones, practitioners, doctors, and teachers can understand how children typically develop and watch for any potential problems. </a:t>
            </a:r>
          </a:p>
          <a:p>
            <a:endParaRPr lang="en-GB" dirty="0">
              <a:ea typeface="+mn-lt"/>
              <a:cs typeface="+mn-lt"/>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2059" name="Picture 11" descr="3d rendered medically accurate illustration of a human fetus - week 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37486" y="2101785"/>
            <a:ext cx="3286428" cy="46691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97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2059" name="Picture 11" descr="3d rendered medically accurate illustration of a human fetus - week 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70168" y="1471337"/>
            <a:ext cx="1860718" cy="12496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a:extLst>
              <a:ext uri="{FF2B5EF4-FFF2-40B4-BE49-F238E27FC236}">
                <a16:creationId xmlns:a16="http://schemas.microsoft.com/office/drawing/2014/main" id="{EBE47020-CB67-4923-AD8B-B03F2E1E0606}"/>
              </a:ext>
            </a:extLst>
          </p:cNvPr>
          <p:cNvGraphicFramePr>
            <a:graphicFrameLocks noGrp="1"/>
          </p:cNvGraphicFramePr>
          <p:nvPr>
            <p:extLst>
              <p:ext uri="{D42A27DB-BD31-4B8C-83A1-F6EECF244321}">
                <p14:modId xmlns:p14="http://schemas.microsoft.com/office/powerpoint/2010/main" val="4254722442"/>
              </p:ext>
            </p:extLst>
          </p:nvPr>
        </p:nvGraphicFramePr>
        <p:xfrm>
          <a:off x="2514600" y="1224937"/>
          <a:ext cx="7162799" cy="5624259"/>
        </p:xfrm>
        <a:graphic>
          <a:graphicData uri="http://schemas.openxmlformats.org/drawingml/2006/table">
            <a:tbl>
              <a:tblPr bandRow="1">
                <a:tableStyleId>{5C22544A-7EE6-4342-B048-85BDC9FD1C3A}</a:tableStyleId>
              </a:tblPr>
              <a:tblGrid>
                <a:gridCol w="1572587">
                  <a:extLst>
                    <a:ext uri="{9D8B030D-6E8A-4147-A177-3AD203B41FA5}">
                      <a16:colId xmlns:a16="http://schemas.microsoft.com/office/drawing/2014/main" val="3953562108"/>
                    </a:ext>
                  </a:extLst>
                </a:gridCol>
                <a:gridCol w="5590212">
                  <a:extLst>
                    <a:ext uri="{9D8B030D-6E8A-4147-A177-3AD203B41FA5}">
                      <a16:colId xmlns:a16="http://schemas.microsoft.com/office/drawing/2014/main" val="485031827"/>
                    </a:ext>
                  </a:extLst>
                </a:gridCol>
              </a:tblGrid>
              <a:tr h="111844">
                <a:tc gridSpan="2">
                  <a:txBody>
                    <a:bodyPr/>
                    <a:lstStyle/>
                    <a:p>
                      <a:pPr>
                        <a:lnSpc>
                          <a:spcPct val="107000"/>
                        </a:lnSpc>
                      </a:pPr>
                      <a:r>
                        <a:rPr lang="en-GB" sz="900">
                          <a:effectLst/>
                        </a:rPr>
                        <a:t>Key Milestones of Development of Gross and Fine Motor skills and coordination</a:t>
                      </a:r>
                      <a:endParaRPr lang="en-GB" sz="900">
                        <a:effectLst/>
                        <a:latin typeface="Arial" panose="020B0604020202020204" pitchFamily="34" charset="0"/>
                        <a:ea typeface="Arial" panose="020B0604020202020204" pitchFamily="34" charset="0"/>
                      </a:endParaRPr>
                    </a:p>
                  </a:txBody>
                  <a:tcPr marL="29417" marR="29417" marT="0" marB="0"/>
                </a:tc>
                <a:tc hMerge="1">
                  <a:txBody>
                    <a:bodyPr/>
                    <a:lstStyle/>
                    <a:p>
                      <a:endParaRPr lang="en-GB"/>
                    </a:p>
                  </a:txBody>
                  <a:tcPr/>
                </a:tc>
                <a:extLst>
                  <a:ext uri="{0D108BD9-81ED-4DB2-BD59-A6C34878D82A}">
                    <a16:rowId xmlns:a16="http://schemas.microsoft.com/office/drawing/2014/main" val="3418748580"/>
                  </a:ext>
                </a:extLst>
              </a:tr>
              <a:tr h="118576">
                <a:tc>
                  <a:txBody>
                    <a:bodyPr/>
                    <a:lstStyle/>
                    <a:p>
                      <a:pPr>
                        <a:lnSpc>
                          <a:spcPct val="115000"/>
                        </a:lnSpc>
                        <a:spcAft>
                          <a:spcPts val="800"/>
                        </a:spcAft>
                      </a:pPr>
                      <a:r>
                        <a:rPr lang="en-GB" sz="900">
                          <a:effectLst/>
                        </a:rPr>
                        <a:t>Age of Child</a:t>
                      </a:r>
                      <a:endParaRPr lang="en-GB" sz="900">
                        <a:effectLst/>
                        <a:latin typeface="Arial" panose="020B0604020202020204" pitchFamily="34" charset="0"/>
                        <a:ea typeface="Arial" panose="020B0604020202020204" pitchFamily="34" charset="0"/>
                      </a:endParaRPr>
                    </a:p>
                  </a:txBody>
                  <a:tcPr marL="29417" marR="29417" marT="0" marB="0"/>
                </a:tc>
                <a:tc>
                  <a:txBody>
                    <a:bodyPr/>
                    <a:lstStyle/>
                    <a:p>
                      <a:pPr marL="457200">
                        <a:lnSpc>
                          <a:spcPct val="115000"/>
                        </a:lnSpc>
                        <a:spcAft>
                          <a:spcPts val="800"/>
                        </a:spcAft>
                      </a:pPr>
                      <a:r>
                        <a:rPr lang="en-GB" sz="900">
                          <a:effectLst/>
                        </a:rPr>
                        <a:t>Expected Milestones</a:t>
                      </a:r>
                      <a:endParaRPr lang="en-GB" sz="900">
                        <a:effectLst/>
                        <a:latin typeface="Arial" panose="020B0604020202020204" pitchFamily="34" charset="0"/>
                        <a:ea typeface="Arial" panose="020B0604020202020204" pitchFamily="34" charset="0"/>
                      </a:endParaRPr>
                    </a:p>
                  </a:txBody>
                  <a:tcPr marL="29417" marR="29417" marT="0" marB="0"/>
                </a:tc>
                <a:extLst>
                  <a:ext uri="{0D108BD9-81ED-4DB2-BD59-A6C34878D82A}">
                    <a16:rowId xmlns:a16="http://schemas.microsoft.com/office/drawing/2014/main" val="2179222748"/>
                  </a:ext>
                </a:extLst>
              </a:tr>
              <a:tr h="380569">
                <a:tc>
                  <a:txBody>
                    <a:bodyPr/>
                    <a:lstStyle/>
                    <a:p>
                      <a:pPr>
                        <a:lnSpc>
                          <a:spcPct val="115000"/>
                        </a:lnSpc>
                        <a:spcAft>
                          <a:spcPts val="800"/>
                        </a:spcAft>
                      </a:pPr>
                      <a:r>
                        <a:rPr lang="en-GB" sz="900">
                          <a:effectLst/>
                        </a:rPr>
                        <a:t>Newborn </a:t>
                      </a:r>
                      <a:endParaRPr lang="en-GB" sz="900">
                        <a:effectLst/>
                        <a:latin typeface="Arial" panose="020B0604020202020204" pitchFamily="34" charset="0"/>
                        <a:ea typeface="Arial" panose="020B0604020202020204" pitchFamily="34" charset="0"/>
                      </a:endParaRPr>
                    </a:p>
                  </a:txBody>
                  <a:tcPr marL="29417" marR="29417" marT="0" marB="0"/>
                </a:tc>
                <a:tc>
                  <a:txBody>
                    <a:bodyPr/>
                    <a:lstStyle/>
                    <a:p>
                      <a:pPr marL="342900" lvl="0" indent="-342900">
                        <a:lnSpc>
                          <a:spcPct val="115000"/>
                        </a:lnSpc>
                        <a:spcBef>
                          <a:spcPts val="800"/>
                        </a:spcBef>
                        <a:spcAft>
                          <a:spcPts val="0"/>
                        </a:spcAft>
                        <a:buFont typeface="Arial" panose="020B0604020202020204" pitchFamily="34" charset="0"/>
                        <a:buChar char="●"/>
                      </a:pPr>
                      <a:r>
                        <a:rPr lang="en-GB" sz="900">
                          <a:effectLst/>
                        </a:rPr>
                        <a:t>Baby lies on back with head to one side</a:t>
                      </a:r>
                    </a:p>
                    <a:p>
                      <a:pPr marL="342900" lvl="0" indent="-342900">
                        <a:lnSpc>
                          <a:spcPct val="115000"/>
                        </a:lnSpc>
                        <a:buFont typeface="Arial" panose="020B0604020202020204" pitchFamily="34" charset="0"/>
                        <a:buChar char="●"/>
                      </a:pPr>
                      <a:r>
                        <a:rPr lang="en-GB" sz="900">
                          <a:effectLst/>
                        </a:rPr>
                        <a:t>Baby shows primitive reflexes such as suckling, rooting and grasping</a:t>
                      </a:r>
                    </a:p>
                    <a:p>
                      <a:pPr marL="342900" lvl="0" indent="-342900">
                        <a:lnSpc>
                          <a:spcPct val="115000"/>
                        </a:lnSpc>
                        <a:spcAft>
                          <a:spcPts val="800"/>
                        </a:spcAft>
                        <a:buFont typeface="Arial" panose="020B0604020202020204" pitchFamily="34" charset="0"/>
                        <a:buChar char="●"/>
                      </a:pPr>
                      <a:r>
                        <a:rPr lang="en-GB" sz="900">
                          <a:effectLst/>
                        </a:rPr>
                        <a:t>Head lags when pulled to sit up and needs adult support</a:t>
                      </a:r>
                      <a:endParaRPr lang="en-GB" sz="900">
                        <a:effectLst/>
                        <a:latin typeface="Noto Sans Symbols"/>
                        <a:ea typeface="Noto Sans Symbols"/>
                        <a:cs typeface="Noto Sans Symbols"/>
                      </a:endParaRPr>
                    </a:p>
                  </a:txBody>
                  <a:tcPr marL="29417" marR="29417" marT="0" marB="0"/>
                </a:tc>
                <a:extLst>
                  <a:ext uri="{0D108BD9-81ED-4DB2-BD59-A6C34878D82A}">
                    <a16:rowId xmlns:a16="http://schemas.microsoft.com/office/drawing/2014/main" val="3971794728"/>
                  </a:ext>
                </a:extLst>
              </a:tr>
              <a:tr h="637135">
                <a:tc>
                  <a:txBody>
                    <a:bodyPr/>
                    <a:lstStyle/>
                    <a:p>
                      <a:pPr>
                        <a:lnSpc>
                          <a:spcPct val="115000"/>
                        </a:lnSpc>
                        <a:spcAft>
                          <a:spcPts val="800"/>
                        </a:spcAft>
                      </a:pPr>
                      <a:r>
                        <a:rPr lang="en-GB" sz="900">
                          <a:effectLst/>
                        </a:rPr>
                        <a:t>3 months</a:t>
                      </a:r>
                      <a:endParaRPr lang="en-GB" sz="900">
                        <a:effectLst/>
                        <a:latin typeface="Arial" panose="020B0604020202020204" pitchFamily="34" charset="0"/>
                        <a:ea typeface="Arial" panose="020B0604020202020204" pitchFamily="34" charset="0"/>
                      </a:endParaRPr>
                    </a:p>
                  </a:txBody>
                  <a:tcPr marL="29417" marR="29417" marT="0" marB="0"/>
                </a:tc>
                <a:tc>
                  <a:txBody>
                    <a:bodyPr/>
                    <a:lstStyle/>
                    <a:p>
                      <a:pPr marL="342900" lvl="0" indent="-342900">
                        <a:lnSpc>
                          <a:spcPct val="115000"/>
                        </a:lnSpc>
                        <a:buFont typeface="Arial" panose="020B0604020202020204" pitchFamily="34" charset="0"/>
                        <a:buChar char="●"/>
                      </a:pPr>
                      <a:r>
                        <a:rPr lang="en-GB" sz="900" u="none" strike="noStrike" dirty="0">
                          <a:effectLst/>
                        </a:rPr>
                        <a:t>Grasps objects when touched on palm of hand</a:t>
                      </a:r>
                    </a:p>
                    <a:p>
                      <a:pPr marL="342900" lvl="0" indent="-342900">
                        <a:lnSpc>
                          <a:spcPct val="115000"/>
                        </a:lnSpc>
                        <a:buFont typeface="Arial" panose="020B0604020202020204" pitchFamily="34" charset="0"/>
                        <a:buChar char="●"/>
                      </a:pPr>
                      <a:r>
                        <a:rPr lang="en-GB" sz="900" u="none" strike="noStrike" dirty="0">
                          <a:effectLst/>
                        </a:rPr>
                        <a:t>Hands grasped in tight fists</a:t>
                      </a:r>
                    </a:p>
                    <a:p>
                      <a:pPr marL="342900" lvl="0" indent="-342900">
                        <a:lnSpc>
                          <a:spcPct val="115000"/>
                        </a:lnSpc>
                        <a:buFont typeface="Arial" panose="020B0604020202020204" pitchFamily="34" charset="0"/>
                        <a:buChar char="●"/>
                      </a:pPr>
                      <a:r>
                        <a:rPr lang="en-GB" sz="900" u="none" strike="noStrike" dirty="0">
                          <a:effectLst/>
                        </a:rPr>
                        <a:t>Baby watches own hands when it moves them and plays with hands and fingers</a:t>
                      </a:r>
                    </a:p>
                    <a:p>
                      <a:pPr marL="342900" lvl="0" indent="-342900">
                        <a:lnSpc>
                          <a:spcPct val="115000"/>
                        </a:lnSpc>
                        <a:buFont typeface="Arial" panose="020B0604020202020204" pitchFamily="34" charset="0"/>
                        <a:buChar char="●"/>
                      </a:pPr>
                      <a:r>
                        <a:rPr lang="en-GB" sz="900" u="none" strike="noStrike" dirty="0">
                          <a:effectLst/>
                        </a:rPr>
                        <a:t>Can hold a toy or object for a few seconds when placed in hands</a:t>
                      </a:r>
                    </a:p>
                    <a:p>
                      <a:pPr marL="342900" lvl="0" indent="-342900">
                        <a:lnSpc>
                          <a:spcPct val="115000"/>
                        </a:lnSpc>
                        <a:buFont typeface="Arial" panose="020B0604020202020204" pitchFamily="34" charset="0"/>
                        <a:buChar char="●"/>
                      </a:pPr>
                      <a:r>
                        <a:rPr lang="en-GB" sz="900" u="none" strike="noStrike" dirty="0">
                          <a:effectLst/>
                        </a:rPr>
                        <a:t>Can lift head and turn it from side to side when placed on its tummy</a:t>
                      </a:r>
                      <a:endParaRPr lang="en-GB" sz="900" u="none" strike="noStrike" dirty="0">
                        <a:effectLst/>
                        <a:latin typeface="Arial" panose="020B0604020202020204" pitchFamily="34" charset="0"/>
                        <a:ea typeface="Arial" panose="020B0604020202020204" pitchFamily="34" charset="0"/>
                      </a:endParaRPr>
                    </a:p>
                  </a:txBody>
                  <a:tcPr marL="29417" marR="29417" marT="0" marB="0"/>
                </a:tc>
                <a:extLst>
                  <a:ext uri="{0D108BD9-81ED-4DB2-BD59-A6C34878D82A}">
                    <a16:rowId xmlns:a16="http://schemas.microsoft.com/office/drawing/2014/main" val="2830310678"/>
                  </a:ext>
                </a:extLst>
              </a:tr>
              <a:tr h="507495">
                <a:tc>
                  <a:txBody>
                    <a:bodyPr/>
                    <a:lstStyle/>
                    <a:p>
                      <a:pPr>
                        <a:lnSpc>
                          <a:spcPct val="115000"/>
                        </a:lnSpc>
                        <a:spcAft>
                          <a:spcPts val="800"/>
                        </a:spcAft>
                      </a:pPr>
                      <a:r>
                        <a:rPr lang="en-GB" sz="900">
                          <a:effectLst/>
                        </a:rPr>
                        <a:t>6 months</a:t>
                      </a:r>
                      <a:endParaRPr lang="en-GB" sz="900">
                        <a:effectLst/>
                        <a:latin typeface="Arial" panose="020B0604020202020204" pitchFamily="34" charset="0"/>
                        <a:ea typeface="Arial" panose="020B0604020202020204" pitchFamily="34" charset="0"/>
                      </a:endParaRPr>
                    </a:p>
                  </a:txBody>
                  <a:tcPr marL="29417" marR="29417" marT="0" marB="0"/>
                </a:tc>
                <a:tc>
                  <a:txBody>
                    <a:bodyPr/>
                    <a:lstStyle/>
                    <a:p>
                      <a:pPr marL="342900" lvl="0" indent="-342900">
                        <a:lnSpc>
                          <a:spcPct val="115000"/>
                        </a:lnSpc>
                        <a:buFont typeface="Arial" panose="020B0604020202020204" pitchFamily="34" charset="0"/>
                        <a:buChar char="●"/>
                      </a:pPr>
                      <a:r>
                        <a:rPr lang="en-GB" sz="900" u="none" strike="noStrike" dirty="0">
                          <a:effectLst/>
                        </a:rPr>
                        <a:t>Can sit with support</a:t>
                      </a:r>
                    </a:p>
                    <a:p>
                      <a:pPr marL="342900" lvl="0" indent="-342900">
                        <a:lnSpc>
                          <a:spcPct val="115000"/>
                        </a:lnSpc>
                        <a:buFont typeface="Arial" panose="020B0604020202020204" pitchFamily="34" charset="0"/>
                        <a:buChar char="●"/>
                      </a:pPr>
                      <a:r>
                        <a:rPr lang="en-GB" sz="900" u="none" strike="noStrike" dirty="0">
                          <a:effectLst/>
                        </a:rPr>
                        <a:t>Can rollover</a:t>
                      </a:r>
                    </a:p>
                    <a:p>
                      <a:pPr marL="342900" lvl="0" indent="-342900">
                        <a:lnSpc>
                          <a:spcPct val="115000"/>
                        </a:lnSpc>
                        <a:buFont typeface="Arial" panose="020B0604020202020204" pitchFamily="34" charset="0"/>
                        <a:buChar char="●"/>
                      </a:pPr>
                      <a:r>
                        <a:rPr lang="en-GB" sz="900" u="none" strike="noStrike" dirty="0">
                          <a:effectLst/>
                        </a:rPr>
                        <a:t>Can push head neck and chest off floor when lying on tummy using arms as support</a:t>
                      </a:r>
                    </a:p>
                    <a:p>
                      <a:pPr marL="342900" lvl="0" indent="-342900">
                        <a:lnSpc>
                          <a:spcPct val="115000"/>
                        </a:lnSpc>
                        <a:spcAft>
                          <a:spcPts val="800"/>
                        </a:spcAft>
                        <a:buFont typeface="Arial" panose="020B0604020202020204" pitchFamily="34" charset="0"/>
                        <a:buChar char="●"/>
                      </a:pPr>
                      <a:r>
                        <a:rPr lang="en-GB" sz="900" u="none" strike="noStrike" dirty="0">
                          <a:effectLst/>
                        </a:rPr>
                        <a:t>Can pass toy or object from one hand to another using whole hand and palmer grip</a:t>
                      </a:r>
                      <a:endParaRPr lang="en-GB" sz="900" u="none" strike="noStrike" dirty="0">
                        <a:effectLst/>
                        <a:latin typeface="Arial" panose="020B0604020202020204" pitchFamily="34" charset="0"/>
                        <a:ea typeface="Arial" panose="020B0604020202020204" pitchFamily="34" charset="0"/>
                      </a:endParaRPr>
                    </a:p>
                  </a:txBody>
                  <a:tcPr marL="29417" marR="29417" marT="0" marB="0"/>
                </a:tc>
                <a:extLst>
                  <a:ext uri="{0D108BD9-81ED-4DB2-BD59-A6C34878D82A}">
                    <a16:rowId xmlns:a16="http://schemas.microsoft.com/office/drawing/2014/main" val="3560397274"/>
                  </a:ext>
                </a:extLst>
              </a:tr>
              <a:tr h="380569">
                <a:tc>
                  <a:txBody>
                    <a:bodyPr/>
                    <a:lstStyle/>
                    <a:p>
                      <a:pPr>
                        <a:lnSpc>
                          <a:spcPct val="115000"/>
                        </a:lnSpc>
                        <a:spcAft>
                          <a:spcPts val="800"/>
                        </a:spcAft>
                      </a:pPr>
                      <a:r>
                        <a:rPr lang="en-GB" sz="900">
                          <a:effectLst/>
                        </a:rPr>
                        <a:t>9 months</a:t>
                      </a:r>
                      <a:endParaRPr lang="en-GB" sz="900">
                        <a:effectLst/>
                        <a:latin typeface="Arial" panose="020B0604020202020204" pitchFamily="34" charset="0"/>
                        <a:ea typeface="Arial" panose="020B0604020202020204" pitchFamily="34" charset="0"/>
                      </a:endParaRPr>
                    </a:p>
                  </a:txBody>
                  <a:tcPr marL="29417" marR="29417" marT="0" marB="0"/>
                </a:tc>
                <a:tc>
                  <a:txBody>
                    <a:bodyPr/>
                    <a:lstStyle/>
                    <a:p>
                      <a:pPr marL="342900" lvl="0" indent="-342900">
                        <a:lnSpc>
                          <a:spcPct val="115000"/>
                        </a:lnSpc>
                        <a:spcBef>
                          <a:spcPts val="800"/>
                        </a:spcBef>
                        <a:spcAft>
                          <a:spcPts val="0"/>
                        </a:spcAft>
                        <a:buFont typeface="Arial" panose="020B0604020202020204" pitchFamily="34" charset="0"/>
                        <a:buChar char="●"/>
                      </a:pPr>
                      <a:r>
                        <a:rPr lang="en-GB" sz="900" dirty="0">
                          <a:effectLst/>
                        </a:rPr>
                        <a:t>Can often crawl or shuffle as a means of mobility</a:t>
                      </a:r>
                    </a:p>
                    <a:p>
                      <a:pPr marL="342900" lvl="0" indent="-342900">
                        <a:lnSpc>
                          <a:spcPct val="115000"/>
                        </a:lnSpc>
                        <a:buFont typeface="Arial" panose="020B0604020202020204" pitchFamily="34" charset="0"/>
                        <a:buChar char="●"/>
                      </a:pPr>
                      <a:r>
                        <a:rPr lang="en-GB" sz="900" dirty="0">
                          <a:effectLst/>
                        </a:rPr>
                        <a:t>Sits alone without support and reaches out for toys whilst sitting</a:t>
                      </a:r>
                    </a:p>
                    <a:p>
                      <a:pPr marL="342900" lvl="0" indent="-342900">
                        <a:lnSpc>
                          <a:spcPct val="115000"/>
                        </a:lnSpc>
                        <a:buFont typeface="Arial" panose="020B0604020202020204" pitchFamily="34" charset="0"/>
                        <a:buChar char="●"/>
                      </a:pPr>
                      <a:r>
                        <a:rPr lang="en-GB" sz="900" dirty="0">
                          <a:effectLst/>
                        </a:rPr>
                        <a:t>Begins to use pincer grip picking up small toys using thumb and middle or index finger</a:t>
                      </a:r>
                      <a:endParaRPr lang="en-GB" sz="900" dirty="0">
                        <a:effectLst/>
                        <a:latin typeface="Noto Sans Symbols"/>
                        <a:ea typeface="Noto Sans Symbols"/>
                        <a:cs typeface="Noto Sans Symbols"/>
                      </a:endParaRPr>
                    </a:p>
                  </a:txBody>
                  <a:tcPr marL="29417" marR="29417" marT="0" marB="0"/>
                </a:tc>
                <a:extLst>
                  <a:ext uri="{0D108BD9-81ED-4DB2-BD59-A6C34878D82A}">
                    <a16:rowId xmlns:a16="http://schemas.microsoft.com/office/drawing/2014/main" val="3969198687"/>
                  </a:ext>
                </a:extLst>
              </a:tr>
              <a:tr h="507495">
                <a:tc>
                  <a:txBody>
                    <a:bodyPr/>
                    <a:lstStyle/>
                    <a:p>
                      <a:pPr>
                        <a:lnSpc>
                          <a:spcPct val="115000"/>
                        </a:lnSpc>
                        <a:spcAft>
                          <a:spcPts val="800"/>
                        </a:spcAft>
                      </a:pPr>
                      <a:r>
                        <a:rPr lang="en-GB" sz="900">
                          <a:effectLst/>
                        </a:rPr>
                        <a:t>1 year</a:t>
                      </a:r>
                      <a:endParaRPr lang="en-GB" sz="900">
                        <a:effectLst/>
                        <a:latin typeface="Arial" panose="020B0604020202020204" pitchFamily="34" charset="0"/>
                        <a:ea typeface="Arial" panose="020B0604020202020204" pitchFamily="34" charset="0"/>
                      </a:endParaRPr>
                    </a:p>
                  </a:txBody>
                  <a:tcPr marL="29417" marR="29417" marT="0" marB="0"/>
                </a:tc>
                <a:tc>
                  <a:txBody>
                    <a:bodyPr/>
                    <a:lstStyle/>
                    <a:p>
                      <a:pPr marL="342900" lvl="0" indent="-342900">
                        <a:lnSpc>
                          <a:spcPct val="115000"/>
                        </a:lnSpc>
                        <a:buFont typeface="Arial" panose="020B0604020202020204" pitchFamily="34" charset="0"/>
                        <a:buChar char="●"/>
                      </a:pPr>
                      <a:r>
                        <a:rPr lang="en-GB" sz="900" u="none" strike="noStrike" dirty="0">
                          <a:effectLst/>
                        </a:rPr>
                        <a:t>Can stand alone and starts to walk by holding on to furniture or objects</a:t>
                      </a:r>
                    </a:p>
                    <a:p>
                      <a:pPr marL="342900" lvl="0" indent="-342900">
                        <a:lnSpc>
                          <a:spcPct val="115000"/>
                        </a:lnSpc>
                        <a:buFont typeface="Arial" panose="020B0604020202020204" pitchFamily="34" charset="0"/>
                        <a:buChar char="●"/>
                      </a:pPr>
                      <a:r>
                        <a:rPr lang="en-GB" sz="900" u="none" strike="noStrike" dirty="0">
                          <a:effectLst/>
                        </a:rPr>
                        <a:t>Want to feed themselves and can hold a cup and drink with support</a:t>
                      </a:r>
                    </a:p>
                    <a:p>
                      <a:pPr marL="342900" lvl="0" indent="-342900">
                        <a:lnSpc>
                          <a:spcPct val="115000"/>
                        </a:lnSpc>
                        <a:buFont typeface="Arial" panose="020B0604020202020204" pitchFamily="34" charset="0"/>
                        <a:buChar char="●"/>
                      </a:pPr>
                      <a:r>
                        <a:rPr lang="en-GB" sz="900" u="none" strike="noStrike" dirty="0">
                          <a:effectLst/>
                        </a:rPr>
                        <a:t>Can pick any small item from a table or floor using pincer grip</a:t>
                      </a:r>
                    </a:p>
                    <a:p>
                      <a:pPr marL="342900" lvl="0" indent="-342900">
                        <a:lnSpc>
                          <a:spcPct val="115000"/>
                        </a:lnSpc>
                        <a:spcAft>
                          <a:spcPts val="800"/>
                        </a:spcAft>
                        <a:buFont typeface="Arial" panose="020B0604020202020204" pitchFamily="34" charset="0"/>
                        <a:buChar char="●"/>
                      </a:pPr>
                      <a:r>
                        <a:rPr lang="en-GB" sz="900" u="none" strike="noStrike" dirty="0">
                          <a:effectLst/>
                        </a:rPr>
                        <a:t>Starts to show a preference for either right or left hand</a:t>
                      </a:r>
                      <a:endParaRPr lang="en-GB" sz="900" u="none" strike="noStrike" dirty="0">
                        <a:effectLst/>
                        <a:latin typeface="Arial" panose="020B0604020202020204" pitchFamily="34" charset="0"/>
                        <a:ea typeface="Arial" panose="020B0604020202020204" pitchFamily="34" charset="0"/>
                      </a:endParaRPr>
                    </a:p>
                  </a:txBody>
                  <a:tcPr marL="29417" marR="29417" marT="0" marB="0"/>
                </a:tc>
                <a:extLst>
                  <a:ext uri="{0D108BD9-81ED-4DB2-BD59-A6C34878D82A}">
                    <a16:rowId xmlns:a16="http://schemas.microsoft.com/office/drawing/2014/main" val="2156961920"/>
                  </a:ext>
                </a:extLst>
              </a:tr>
              <a:tr h="510209">
                <a:tc>
                  <a:txBody>
                    <a:bodyPr/>
                    <a:lstStyle/>
                    <a:p>
                      <a:pPr>
                        <a:lnSpc>
                          <a:spcPct val="115000"/>
                        </a:lnSpc>
                        <a:spcAft>
                          <a:spcPts val="800"/>
                        </a:spcAft>
                      </a:pPr>
                      <a:r>
                        <a:rPr lang="en-GB" sz="900">
                          <a:effectLst/>
                        </a:rPr>
                        <a:t>18 months</a:t>
                      </a:r>
                      <a:endParaRPr lang="en-GB" sz="900">
                        <a:effectLst/>
                        <a:latin typeface="Arial" panose="020B0604020202020204" pitchFamily="34" charset="0"/>
                        <a:ea typeface="Arial" panose="020B0604020202020204" pitchFamily="34" charset="0"/>
                      </a:endParaRPr>
                    </a:p>
                  </a:txBody>
                  <a:tcPr marL="29417" marR="29417" marT="0" marB="0"/>
                </a:tc>
                <a:tc>
                  <a:txBody>
                    <a:bodyPr/>
                    <a:lstStyle/>
                    <a:p>
                      <a:pPr marL="342900" lvl="0" indent="-342900">
                        <a:lnSpc>
                          <a:spcPct val="115000"/>
                        </a:lnSpc>
                        <a:spcBef>
                          <a:spcPts val="800"/>
                        </a:spcBef>
                        <a:spcAft>
                          <a:spcPts val="0"/>
                        </a:spcAft>
                        <a:buFont typeface="Arial" panose="020B0604020202020204" pitchFamily="34" charset="0"/>
                        <a:buChar char="●"/>
                      </a:pPr>
                      <a:r>
                        <a:rPr lang="en-GB" sz="900" dirty="0">
                          <a:effectLst/>
                        </a:rPr>
                        <a:t>Can walk unaided</a:t>
                      </a:r>
                    </a:p>
                    <a:p>
                      <a:pPr marL="342900" lvl="0" indent="-342900">
                        <a:lnSpc>
                          <a:spcPct val="115000"/>
                        </a:lnSpc>
                        <a:buFont typeface="Arial" panose="020B0604020202020204" pitchFamily="34" charset="0"/>
                        <a:buChar char="●"/>
                      </a:pPr>
                      <a:r>
                        <a:rPr lang="en-GB" sz="900" dirty="0">
                          <a:effectLst/>
                        </a:rPr>
                        <a:t>Can squat to pick up an object from floor, and use a delicate pincer grip for very small objects</a:t>
                      </a:r>
                    </a:p>
                    <a:p>
                      <a:pPr marL="342900" lvl="0" indent="-342900">
                        <a:lnSpc>
                          <a:spcPct val="115000"/>
                        </a:lnSpc>
                        <a:buFont typeface="Arial" panose="020B0604020202020204" pitchFamily="34" charset="0"/>
                        <a:buChar char="●"/>
                      </a:pPr>
                      <a:r>
                        <a:rPr lang="en-GB" sz="900" dirty="0">
                          <a:effectLst/>
                        </a:rPr>
                        <a:t>Can roll and throw a ball</a:t>
                      </a:r>
                    </a:p>
                    <a:p>
                      <a:pPr marL="342900" lvl="0" indent="-342900">
                        <a:lnSpc>
                          <a:spcPct val="115000"/>
                        </a:lnSpc>
                        <a:buFont typeface="Arial" panose="020B0604020202020204" pitchFamily="34" charset="0"/>
                        <a:buChar char="●"/>
                      </a:pPr>
                      <a:r>
                        <a:rPr lang="en-GB" sz="900" dirty="0">
                          <a:effectLst/>
                        </a:rPr>
                        <a:t>Can hold a crayon or pencil in a tripod grasp to make marks and scribbles</a:t>
                      </a:r>
                      <a:endParaRPr lang="en-GB" sz="900" dirty="0">
                        <a:effectLst/>
                        <a:latin typeface="Noto Sans Symbols"/>
                        <a:ea typeface="Noto Sans Symbols"/>
                        <a:cs typeface="Noto Sans Symbols"/>
                      </a:endParaRPr>
                    </a:p>
                  </a:txBody>
                  <a:tcPr marL="29417" marR="29417" marT="0" marB="0"/>
                </a:tc>
                <a:extLst>
                  <a:ext uri="{0D108BD9-81ED-4DB2-BD59-A6C34878D82A}">
                    <a16:rowId xmlns:a16="http://schemas.microsoft.com/office/drawing/2014/main" val="2163336951"/>
                  </a:ext>
                </a:extLst>
              </a:tr>
              <a:tr h="507495">
                <a:tc>
                  <a:txBody>
                    <a:bodyPr/>
                    <a:lstStyle/>
                    <a:p>
                      <a:pPr>
                        <a:lnSpc>
                          <a:spcPct val="115000"/>
                        </a:lnSpc>
                        <a:spcAft>
                          <a:spcPts val="800"/>
                        </a:spcAft>
                      </a:pPr>
                      <a:r>
                        <a:rPr lang="en-GB" sz="900">
                          <a:effectLst/>
                        </a:rPr>
                        <a:t>2 years</a:t>
                      </a:r>
                      <a:endParaRPr lang="en-GB" sz="900">
                        <a:effectLst/>
                        <a:latin typeface="Arial" panose="020B0604020202020204" pitchFamily="34" charset="0"/>
                        <a:ea typeface="Arial" panose="020B0604020202020204" pitchFamily="34" charset="0"/>
                      </a:endParaRPr>
                    </a:p>
                  </a:txBody>
                  <a:tcPr marL="29417" marR="29417" marT="0" marB="0"/>
                </a:tc>
                <a:tc>
                  <a:txBody>
                    <a:bodyPr/>
                    <a:lstStyle/>
                    <a:p>
                      <a:pPr marL="342900" lvl="0" indent="-342900">
                        <a:lnSpc>
                          <a:spcPct val="115000"/>
                        </a:lnSpc>
                        <a:buFont typeface="Arial" panose="020B0604020202020204" pitchFamily="34" charset="0"/>
                        <a:buChar char="●"/>
                      </a:pPr>
                      <a:r>
                        <a:rPr lang="en-GB" sz="900" u="none" strike="noStrike">
                          <a:effectLst/>
                        </a:rPr>
                        <a:t>Builds a tower of six bricks</a:t>
                      </a:r>
                    </a:p>
                    <a:p>
                      <a:pPr marL="342900" lvl="0" indent="-342900">
                        <a:lnSpc>
                          <a:spcPct val="115000"/>
                        </a:lnSpc>
                        <a:buFont typeface="Arial" panose="020B0604020202020204" pitchFamily="34" charset="0"/>
                        <a:buChar char="●"/>
                      </a:pPr>
                      <a:r>
                        <a:rPr lang="en-GB" sz="900" u="none" strike="noStrike">
                          <a:effectLst/>
                        </a:rPr>
                        <a:t>Climbs on furniture</a:t>
                      </a:r>
                    </a:p>
                    <a:p>
                      <a:pPr marL="342900" lvl="0" indent="-342900">
                        <a:lnSpc>
                          <a:spcPct val="115000"/>
                        </a:lnSpc>
                        <a:buFont typeface="Arial" panose="020B0604020202020204" pitchFamily="34" charset="0"/>
                        <a:buChar char="●"/>
                      </a:pPr>
                      <a:r>
                        <a:rPr lang="en-GB" sz="900" u="none" strike="noStrike">
                          <a:effectLst/>
                        </a:rPr>
                        <a:t>Can walk downstairs with both feet on the same step</a:t>
                      </a:r>
                    </a:p>
                    <a:p>
                      <a:pPr marL="342900" lvl="0" indent="-342900">
                        <a:lnSpc>
                          <a:spcPct val="115000"/>
                        </a:lnSpc>
                        <a:buFont typeface="Arial" panose="020B0604020202020204" pitchFamily="34" charset="0"/>
                        <a:buChar char="●"/>
                      </a:pPr>
                      <a:r>
                        <a:rPr lang="en-GB" sz="900" u="none" strike="noStrike">
                          <a:effectLst/>
                        </a:rPr>
                        <a:t>Can draw dots and circles, begins to draw representative images</a:t>
                      </a:r>
                      <a:endParaRPr lang="en-GB" sz="900" u="none" strike="noStrike">
                        <a:effectLst/>
                        <a:latin typeface="Arial" panose="020B0604020202020204" pitchFamily="34" charset="0"/>
                        <a:ea typeface="Arial" panose="020B0604020202020204" pitchFamily="34" charset="0"/>
                      </a:endParaRPr>
                    </a:p>
                  </a:txBody>
                  <a:tcPr marL="29417" marR="29417" marT="0" marB="0"/>
                </a:tc>
                <a:extLst>
                  <a:ext uri="{0D108BD9-81ED-4DB2-BD59-A6C34878D82A}">
                    <a16:rowId xmlns:a16="http://schemas.microsoft.com/office/drawing/2014/main" val="288866776"/>
                  </a:ext>
                </a:extLst>
              </a:tr>
              <a:tr h="510209">
                <a:tc>
                  <a:txBody>
                    <a:bodyPr/>
                    <a:lstStyle/>
                    <a:p>
                      <a:pPr>
                        <a:lnSpc>
                          <a:spcPct val="115000"/>
                        </a:lnSpc>
                        <a:spcAft>
                          <a:spcPts val="800"/>
                        </a:spcAft>
                      </a:pPr>
                      <a:r>
                        <a:rPr lang="en-GB" sz="900">
                          <a:effectLst/>
                        </a:rPr>
                        <a:t>3 years</a:t>
                      </a:r>
                      <a:endParaRPr lang="en-GB" sz="900">
                        <a:effectLst/>
                        <a:latin typeface="Arial" panose="020B0604020202020204" pitchFamily="34" charset="0"/>
                        <a:ea typeface="Arial" panose="020B0604020202020204" pitchFamily="34" charset="0"/>
                      </a:endParaRPr>
                    </a:p>
                  </a:txBody>
                  <a:tcPr marL="29417" marR="29417" marT="0" marB="0"/>
                </a:tc>
                <a:tc>
                  <a:txBody>
                    <a:bodyPr/>
                    <a:lstStyle/>
                    <a:p>
                      <a:pPr marL="342900" lvl="0" indent="-342900">
                        <a:lnSpc>
                          <a:spcPct val="115000"/>
                        </a:lnSpc>
                        <a:spcBef>
                          <a:spcPts val="800"/>
                        </a:spcBef>
                        <a:spcAft>
                          <a:spcPts val="0"/>
                        </a:spcAft>
                        <a:buFont typeface="Arial" panose="020B0604020202020204" pitchFamily="34" charset="0"/>
                        <a:buChar char="●"/>
                      </a:pPr>
                      <a:r>
                        <a:rPr lang="en-GB" sz="900">
                          <a:effectLst/>
                        </a:rPr>
                        <a:t>Can draw a face</a:t>
                      </a:r>
                    </a:p>
                    <a:p>
                      <a:pPr marL="342900" lvl="0" indent="-342900">
                        <a:lnSpc>
                          <a:spcPct val="115000"/>
                        </a:lnSpc>
                        <a:buFont typeface="Arial" panose="020B0604020202020204" pitchFamily="34" charset="0"/>
                        <a:buChar char="●"/>
                      </a:pPr>
                      <a:r>
                        <a:rPr lang="en-GB" sz="900">
                          <a:effectLst/>
                        </a:rPr>
                        <a:t>Can pedal a tricycle or bike</a:t>
                      </a:r>
                    </a:p>
                    <a:p>
                      <a:pPr marL="342900" lvl="0" indent="-342900">
                        <a:lnSpc>
                          <a:spcPct val="115000"/>
                        </a:lnSpc>
                        <a:buFont typeface="Arial" panose="020B0604020202020204" pitchFamily="34" charset="0"/>
                        <a:buChar char="●"/>
                      </a:pPr>
                      <a:r>
                        <a:rPr lang="en-GB" sz="900">
                          <a:effectLst/>
                        </a:rPr>
                        <a:t>Can kick a ball with ease</a:t>
                      </a:r>
                    </a:p>
                    <a:p>
                      <a:pPr marL="342900" lvl="0" indent="-342900">
                        <a:lnSpc>
                          <a:spcPct val="115000"/>
                        </a:lnSpc>
                        <a:buFont typeface="Arial" panose="020B0604020202020204" pitchFamily="34" charset="0"/>
                        <a:buChar char="●"/>
                      </a:pPr>
                      <a:r>
                        <a:rPr lang="en-GB" sz="900">
                          <a:effectLst/>
                        </a:rPr>
                        <a:t>Can turn individual pages</a:t>
                      </a:r>
                      <a:endParaRPr lang="en-GB" sz="900">
                        <a:effectLst/>
                        <a:latin typeface="Noto Sans Symbols"/>
                        <a:ea typeface="Noto Sans Symbols"/>
                        <a:cs typeface="Noto Sans Symbols"/>
                      </a:endParaRPr>
                    </a:p>
                  </a:txBody>
                  <a:tcPr marL="29417" marR="29417" marT="0" marB="0"/>
                </a:tc>
                <a:extLst>
                  <a:ext uri="{0D108BD9-81ED-4DB2-BD59-A6C34878D82A}">
                    <a16:rowId xmlns:a16="http://schemas.microsoft.com/office/drawing/2014/main" val="3412866657"/>
                  </a:ext>
                </a:extLst>
              </a:tr>
              <a:tr h="450921">
                <a:tc>
                  <a:txBody>
                    <a:bodyPr/>
                    <a:lstStyle/>
                    <a:p>
                      <a:pPr>
                        <a:lnSpc>
                          <a:spcPct val="115000"/>
                        </a:lnSpc>
                        <a:spcAft>
                          <a:spcPts val="800"/>
                        </a:spcAft>
                      </a:pPr>
                      <a:r>
                        <a:rPr lang="en-GB" sz="900">
                          <a:effectLst/>
                        </a:rPr>
                        <a:t>4 years</a:t>
                      </a:r>
                      <a:endParaRPr lang="en-GB" sz="900">
                        <a:effectLst/>
                        <a:latin typeface="Arial" panose="020B0604020202020204" pitchFamily="34" charset="0"/>
                        <a:ea typeface="Arial" panose="020B0604020202020204" pitchFamily="34" charset="0"/>
                      </a:endParaRPr>
                    </a:p>
                  </a:txBody>
                  <a:tcPr marL="29417" marR="29417" marT="0" marB="0"/>
                </a:tc>
                <a:tc>
                  <a:txBody>
                    <a:bodyPr/>
                    <a:lstStyle/>
                    <a:p>
                      <a:pPr marL="342900" lvl="0" indent="-342900">
                        <a:lnSpc>
                          <a:spcPct val="100000"/>
                        </a:lnSpc>
                        <a:buFont typeface="Arial" panose="020B0604020202020204" pitchFamily="34" charset="0"/>
                        <a:buChar char="●"/>
                      </a:pPr>
                      <a:r>
                        <a:rPr lang="en-GB" sz="900" u="none" strike="noStrike" dirty="0">
                          <a:effectLst/>
                        </a:rPr>
                        <a:t>Can run, jump, skip and hop</a:t>
                      </a:r>
                    </a:p>
                    <a:p>
                      <a:pPr marL="342900" lvl="0" indent="-342900">
                        <a:lnSpc>
                          <a:spcPct val="100000"/>
                        </a:lnSpc>
                        <a:buFont typeface="Arial" panose="020B0604020202020204" pitchFamily="34" charset="0"/>
                        <a:buChar char="●"/>
                      </a:pPr>
                      <a:r>
                        <a:rPr lang="en-GB" sz="900" u="none" strike="noStrike" dirty="0">
                          <a:effectLst/>
                        </a:rPr>
                        <a:t>Can cut around objects with scissors</a:t>
                      </a:r>
                    </a:p>
                    <a:p>
                      <a:pPr marL="342900" lvl="0" indent="-342900">
                        <a:lnSpc>
                          <a:spcPct val="100000"/>
                        </a:lnSpc>
                        <a:buFont typeface="Arial" panose="020B0604020202020204" pitchFamily="34" charset="0"/>
                        <a:buChar char="●"/>
                      </a:pPr>
                      <a:r>
                        <a:rPr lang="en-GB" sz="900" u="none" strike="noStrike" dirty="0">
                          <a:effectLst/>
                        </a:rPr>
                        <a:t>Can hold a pencil correctly in a pencil grip</a:t>
                      </a:r>
                    </a:p>
                    <a:p>
                      <a:pPr marL="342900" lvl="0" indent="-342900">
                        <a:lnSpc>
                          <a:spcPct val="100000"/>
                        </a:lnSpc>
                        <a:spcAft>
                          <a:spcPts val="800"/>
                        </a:spcAft>
                        <a:buFont typeface="Arial" panose="020B0604020202020204" pitchFamily="34" charset="0"/>
                        <a:buChar char="●"/>
                      </a:pPr>
                      <a:r>
                        <a:rPr lang="en-GB" sz="900" u="none" strike="noStrike" dirty="0">
                          <a:effectLst/>
                        </a:rPr>
                        <a:t>Starts to form letters and  write own name </a:t>
                      </a:r>
                      <a:endParaRPr lang="en-GB" sz="900" u="none" strike="noStrike" dirty="0">
                        <a:effectLst/>
                        <a:latin typeface="Arial" panose="020B0604020202020204" pitchFamily="34" charset="0"/>
                        <a:ea typeface="Arial" panose="020B0604020202020204" pitchFamily="34" charset="0"/>
                      </a:endParaRPr>
                    </a:p>
                  </a:txBody>
                  <a:tcPr marL="29417" marR="29417" marT="0" marB="0"/>
                </a:tc>
                <a:extLst>
                  <a:ext uri="{0D108BD9-81ED-4DB2-BD59-A6C34878D82A}">
                    <a16:rowId xmlns:a16="http://schemas.microsoft.com/office/drawing/2014/main" val="581181144"/>
                  </a:ext>
                </a:extLst>
              </a:tr>
            </a:tbl>
          </a:graphicData>
        </a:graphic>
      </p:graphicFrame>
    </p:spTree>
    <p:extLst>
      <p:ext uri="{BB962C8B-B14F-4D97-AF65-F5344CB8AC3E}">
        <p14:creationId xmlns:p14="http://schemas.microsoft.com/office/powerpoint/2010/main" val="6695274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355419"/>
            <a:ext cx="11317515" cy="694418"/>
          </a:xfrm>
          <a:solidFill>
            <a:srgbClr val="DB44E3"/>
          </a:solidFill>
          <a:ln>
            <a:solidFill>
              <a:srgbClr val="F584EB"/>
            </a:solidFill>
          </a:ln>
        </p:spPr>
        <p:txBody>
          <a:bodyPr anchor="ctr" anchorCtr="0">
            <a:normAutofit/>
          </a:bodyPr>
          <a:lstStyle/>
          <a:p>
            <a:pPr algn="ctr"/>
            <a:r>
              <a:rPr lang="en-GB" sz="3000" dirty="0">
                <a:solidFill>
                  <a:schemeClr val="bg1"/>
                </a:solidFill>
                <a:cs typeface="Calibri"/>
              </a:rPr>
              <a:t>Physical development – puberty</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100637"/>
            <a:ext cx="8000483" cy="4569696"/>
          </a:xfrm>
          <a:ln>
            <a:solidFill>
              <a:srgbClr val="F584EB"/>
            </a:solidFill>
          </a:ln>
        </p:spPr>
        <p:txBody>
          <a:bodyPr vert="horz" lIns="91440" tIns="45720" rIns="91440" bIns="45720" rtlCol="0" anchor="t">
            <a:normAutofit/>
          </a:bodyPr>
          <a:lstStyle/>
          <a:p>
            <a:pPr lvl="0"/>
            <a:endParaRPr lang="en-GB" dirty="0"/>
          </a:p>
          <a:p>
            <a:endParaRPr lang="en-GB" sz="3200" dirty="0">
              <a:ea typeface="+mn-lt"/>
              <a:cs typeface="+mn-lt"/>
            </a:endParaRPr>
          </a:p>
          <a:p>
            <a:pPr marL="0" indent="0">
              <a:lnSpc>
                <a:spcPct val="100000"/>
              </a:lnSpc>
              <a:spcBef>
                <a:spcPts val="600"/>
              </a:spcBef>
              <a:buNone/>
            </a:pPr>
            <a:endParaRPr lang="en-GB" sz="3200" dirty="0">
              <a:ea typeface="+mn-lt"/>
              <a:cs typeface="+mn-lt"/>
            </a:endParaRPr>
          </a:p>
          <a:p>
            <a:endParaRPr lang="en-GB" dirty="0">
              <a:ea typeface="+mn-lt"/>
              <a:cs typeface="+mn-lt"/>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2059" name="Picture 11" descr="3d rendered medically accurate illustration of a human fetus - week 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37510" y="2100637"/>
            <a:ext cx="3186404" cy="456969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a:extLst>
              <a:ext uri="{FF2B5EF4-FFF2-40B4-BE49-F238E27FC236}">
                <a16:creationId xmlns:a16="http://schemas.microsoft.com/office/drawing/2014/main" id="{DD1D6E7F-6D64-4D8A-BEF0-95CD057D9BF6}"/>
              </a:ext>
            </a:extLst>
          </p:cNvPr>
          <p:cNvGraphicFramePr>
            <a:graphicFrameLocks noGrp="1"/>
          </p:cNvGraphicFramePr>
          <p:nvPr>
            <p:extLst>
              <p:ext uri="{D42A27DB-BD31-4B8C-83A1-F6EECF244321}">
                <p14:modId xmlns:p14="http://schemas.microsoft.com/office/powerpoint/2010/main" val="3498026132"/>
              </p:ext>
            </p:extLst>
          </p:nvPr>
        </p:nvGraphicFramePr>
        <p:xfrm>
          <a:off x="406400" y="2100637"/>
          <a:ext cx="8000482" cy="4569696"/>
        </p:xfrm>
        <a:graphic>
          <a:graphicData uri="http://schemas.openxmlformats.org/drawingml/2006/table">
            <a:tbl>
              <a:tblPr bandRow="1"/>
              <a:tblGrid>
                <a:gridCol w="3895982">
                  <a:extLst>
                    <a:ext uri="{9D8B030D-6E8A-4147-A177-3AD203B41FA5}">
                      <a16:colId xmlns:a16="http://schemas.microsoft.com/office/drawing/2014/main" val="1179362336"/>
                    </a:ext>
                  </a:extLst>
                </a:gridCol>
                <a:gridCol w="4104500">
                  <a:extLst>
                    <a:ext uri="{9D8B030D-6E8A-4147-A177-3AD203B41FA5}">
                      <a16:colId xmlns:a16="http://schemas.microsoft.com/office/drawing/2014/main" val="3998449175"/>
                    </a:ext>
                  </a:extLst>
                </a:gridCol>
              </a:tblGrid>
              <a:tr h="4569696">
                <a:tc>
                  <a:txBody>
                    <a:bodyPr/>
                    <a:lstStyle/>
                    <a:p>
                      <a:pPr algn="ctr">
                        <a:lnSpc>
                          <a:spcPct val="115000"/>
                        </a:lnSpc>
                      </a:pPr>
                      <a:r>
                        <a:rPr lang="en-GB" sz="1600">
                          <a:effectLst/>
                          <a:latin typeface="+mn-lt"/>
                          <a:ea typeface="Calibri" panose="020F0502020204030204" pitchFamily="34" charset="0"/>
                        </a:rPr>
                        <a:t> </a:t>
                      </a:r>
                      <a:r>
                        <a:rPr lang="en-GB" sz="1600" b="1">
                          <a:solidFill>
                            <a:srgbClr val="002060"/>
                          </a:solidFill>
                          <a:effectLst/>
                          <a:latin typeface="+mn-lt"/>
                          <a:ea typeface="Calibri" panose="020F0502020204030204" pitchFamily="34" charset="0"/>
                        </a:rPr>
                        <a:t>Changes during Puberty in girls</a:t>
                      </a:r>
                      <a:endParaRPr lang="en-GB" sz="1600">
                        <a:effectLst/>
                        <a:latin typeface="+mn-lt"/>
                        <a:ea typeface="Arial" panose="020B0604020202020204" pitchFamily="34" charset="0"/>
                      </a:endParaRPr>
                    </a:p>
                    <a:p>
                      <a:pPr algn="ctr">
                        <a:lnSpc>
                          <a:spcPct val="115000"/>
                        </a:lnSpc>
                      </a:pPr>
                      <a:r>
                        <a:rPr lang="en-GB" sz="1600" b="1">
                          <a:solidFill>
                            <a:srgbClr val="002060"/>
                          </a:solidFill>
                          <a:effectLst/>
                          <a:latin typeface="+mn-lt"/>
                          <a:ea typeface="Calibri" panose="020F0502020204030204" pitchFamily="34" charset="0"/>
                        </a:rPr>
                        <a:t> </a:t>
                      </a:r>
                      <a:endParaRPr lang="en-GB" sz="1600">
                        <a:effectLst/>
                        <a:latin typeface="+mn-lt"/>
                        <a:ea typeface="Arial" panose="020B0604020202020204" pitchFamily="34" charset="0"/>
                      </a:endParaRPr>
                    </a:p>
                    <a:p>
                      <a:pPr marL="342900" lvl="0" indent="-342900">
                        <a:lnSpc>
                          <a:spcPct val="107000"/>
                        </a:lnSpc>
                        <a:spcAft>
                          <a:spcPts val="600"/>
                        </a:spcAft>
                        <a:buFont typeface="Arial" panose="020B0604020202020204" pitchFamily="34" charset="0"/>
                        <a:buChar char="●"/>
                      </a:pPr>
                      <a:r>
                        <a:rPr lang="en-GB" sz="1600" u="none" strike="noStrike">
                          <a:solidFill>
                            <a:srgbClr val="000000"/>
                          </a:solidFill>
                          <a:effectLst/>
                          <a:latin typeface="+mn-lt"/>
                          <a:ea typeface="Calibri" panose="020F0502020204030204" pitchFamily="34" charset="0"/>
                        </a:rPr>
                        <a:t>Weight gain – which is normal as the body starts to change shape</a:t>
                      </a:r>
                      <a:endParaRPr lang="en-GB" sz="1600" u="none" strike="noStrike">
                        <a:effectLst/>
                        <a:latin typeface="+mn-lt"/>
                        <a:ea typeface="Arial" panose="020B0604020202020204" pitchFamily="34" charset="0"/>
                      </a:endParaRPr>
                    </a:p>
                    <a:p>
                      <a:pPr marL="342900" lvl="0" indent="-342900">
                        <a:lnSpc>
                          <a:spcPct val="107000"/>
                        </a:lnSpc>
                        <a:spcAft>
                          <a:spcPts val="600"/>
                        </a:spcAft>
                        <a:buFont typeface="Arial" panose="020B0604020202020204" pitchFamily="34" charset="0"/>
                        <a:buChar char="●"/>
                      </a:pPr>
                      <a:r>
                        <a:rPr lang="en-GB" sz="1600" u="none" strike="noStrike">
                          <a:solidFill>
                            <a:srgbClr val="000000"/>
                          </a:solidFill>
                          <a:effectLst/>
                          <a:latin typeface="+mn-lt"/>
                          <a:ea typeface="Calibri" panose="020F0502020204030204" pitchFamily="34" charset="0"/>
                        </a:rPr>
                        <a:t>Periods start about two years after the onset of puberty</a:t>
                      </a:r>
                      <a:endParaRPr lang="en-GB" sz="1600" u="none" strike="noStrike">
                        <a:effectLst/>
                        <a:latin typeface="+mn-lt"/>
                        <a:ea typeface="Arial" panose="020B0604020202020204" pitchFamily="34" charset="0"/>
                      </a:endParaRPr>
                    </a:p>
                    <a:p>
                      <a:pPr marL="342900" lvl="0" indent="-342900">
                        <a:lnSpc>
                          <a:spcPct val="107000"/>
                        </a:lnSpc>
                        <a:spcAft>
                          <a:spcPts val="600"/>
                        </a:spcAft>
                        <a:buFont typeface="Arial" panose="020B0604020202020204" pitchFamily="34" charset="0"/>
                        <a:buChar char="●"/>
                      </a:pPr>
                      <a:r>
                        <a:rPr lang="en-GB" sz="1600" u="none" strike="noStrike">
                          <a:solidFill>
                            <a:srgbClr val="000000"/>
                          </a:solidFill>
                          <a:effectLst/>
                          <a:latin typeface="+mn-lt"/>
                          <a:ea typeface="Calibri" panose="020F0502020204030204" pitchFamily="34" charset="0"/>
                        </a:rPr>
                        <a:t>Pubic hair grows and becomes thicker</a:t>
                      </a:r>
                      <a:endParaRPr lang="en-GB" sz="1600" u="none" strike="noStrike">
                        <a:effectLst/>
                        <a:latin typeface="+mn-lt"/>
                        <a:ea typeface="Arial" panose="020B0604020202020204" pitchFamily="34" charset="0"/>
                      </a:endParaRPr>
                    </a:p>
                    <a:p>
                      <a:pPr marL="342900" lvl="0" indent="-342900">
                        <a:lnSpc>
                          <a:spcPct val="107000"/>
                        </a:lnSpc>
                        <a:spcAft>
                          <a:spcPts val="600"/>
                        </a:spcAft>
                        <a:buFont typeface="Arial" panose="020B0604020202020204" pitchFamily="34" charset="0"/>
                        <a:buChar char="●"/>
                      </a:pPr>
                      <a:r>
                        <a:rPr lang="en-GB" sz="1600" u="none" strike="noStrike">
                          <a:solidFill>
                            <a:srgbClr val="000000"/>
                          </a:solidFill>
                          <a:effectLst/>
                          <a:latin typeface="+mn-lt"/>
                          <a:ea typeface="Calibri" panose="020F0502020204030204" pitchFamily="34" charset="0"/>
                        </a:rPr>
                        <a:t>Girls begin to sweat more, underarm hair grows</a:t>
                      </a:r>
                      <a:endParaRPr lang="en-GB" sz="1600" u="none" strike="noStrike">
                        <a:effectLst/>
                        <a:latin typeface="+mn-lt"/>
                        <a:ea typeface="Arial" panose="020B0604020202020204" pitchFamily="34" charset="0"/>
                      </a:endParaRPr>
                    </a:p>
                    <a:p>
                      <a:pPr marL="342900" lvl="0" indent="-342900">
                        <a:lnSpc>
                          <a:spcPct val="107000"/>
                        </a:lnSpc>
                        <a:spcAft>
                          <a:spcPts val="600"/>
                        </a:spcAft>
                        <a:buFont typeface="Arial" panose="020B0604020202020204" pitchFamily="34" charset="0"/>
                        <a:buChar char="●"/>
                      </a:pPr>
                      <a:r>
                        <a:rPr lang="en-GB" sz="1600" u="none" strike="noStrike">
                          <a:solidFill>
                            <a:srgbClr val="000000"/>
                          </a:solidFill>
                          <a:effectLst/>
                          <a:latin typeface="+mn-lt"/>
                          <a:ea typeface="Calibri" panose="020F0502020204030204" pitchFamily="34" charset="0"/>
                        </a:rPr>
                        <a:t>Acne and spots can develop</a:t>
                      </a:r>
                      <a:endParaRPr lang="en-GB" sz="1600" u="none" strike="noStrike">
                        <a:effectLst/>
                        <a:latin typeface="+mn-lt"/>
                        <a:ea typeface="Arial" panose="020B0604020202020204" pitchFamily="34" charset="0"/>
                      </a:endParaRPr>
                    </a:p>
                    <a:p>
                      <a:pPr marL="342900" lvl="0" indent="-342900">
                        <a:lnSpc>
                          <a:spcPct val="107000"/>
                        </a:lnSpc>
                        <a:buFont typeface="Arial" panose="020B0604020202020204" pitchFamily="34" charset="0"/>
                        <a:buChar char="●"/>
                      </a:pPr>
                      <a:r>
                        <a:rPr lang="en-GB" sz="1600" u="none" strike="noStrike">
                          <a:solidFill>
                            <a:srgbClr val="000000"/>
                          </a:solidFill>
                          <a:effectLst/>
                          <a:latin typeface="+mn-lt"/>
                          <a:ea typeface="Calibri" panose="020F0502020204030204" pitchFamily="34" charset="0"/>
                        </a:rPr>
                        <a:t>Girls get taller and develop more body hair on arms and legs</a:t>
                      </a:r>
                      <a:endParaRPr lang="en-GB" sz="1600" u="none" strike="noStrike" dirty="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0D0E2"/>
                    </a:solidFill>
                  </a:tcPr>
                </a:tc>
                <a:tc>
                  <a:txBody>
                    <a:bodyPr/>
                    <a:lstStyle/>
                    <a:p>
                      <a:pPr marL="457200">
                        <a:lnSpc>
                          <a:spcPct val="107000"/>
                        </a:lnSpc>
                      </a:pPr>
                      <a:r>
                        <a:rPr lang="en-GB" sz="1600" b="1">
                          <a:solidFill>
                            <a:srgbClr val="002060"/>
                          </a:solidFill>
                          <a:effectLst/>
                          <a:latin typeface="+mn-lt"/>
                          <a:ea typeface="Calibri" panose="020F0502020204030204" pitchFamily="34" charset="0"/>
                        </a:rPr>
                        <a:t>Changes during Puberty in boys</a:t>
                      </a:r>
                      <a:endParaRPr lang="en-GB" sz="1600">
                        <a:effectLst/>
                        <a:latin typeface="+mn-lt"/>
                        <a:ea typeface="Arial" panose="020B0604020202020204" pitchFamily="34" charset="0"/>
                      </a:endParaRPr>
                    </a:p>
                    <a:p>
                      <a:pPr marL="457200">
                        <a:lnSpc>
                          <a:spcPct val="107000"/>
                        </a:lnSpc>
                      </a:pPr>
                      <a:r>
                        <a:rPr lang="en-GB" sz="1600" b="1">
                          <a:solidFill>
                            <a:srgbClr val="002060"/>
                          </a:solidFill>
                          <a:effectLst/>
                          <a:latin typeface="+mn-lt"/>
                          <a:ea typeface="Calibri" panose="020F0502020204030204" pitchFamily="34" charset="0"/>
                        </a:rPr>
                        <a:t> </a:t>
                      </a:r>
                      <a:endParaRPr lang="en-GB" sz="1600">
                        <a:effectLst/>
                        <a:latin typeface="+mn-lt"/>
                        <a:ea typeface="Arial" panose="020B0604020202020204" pitchFamily="34" charset="0"/>
                      </a:endParaRPr>
                    </a:p>
                    <a:p>
                      <a:pPr marL="342900" lvl="0" indent="-342900">
                        <a:lnSpc>
                          <a:spcPct val="107000"/>
                        </a:lnSpc>
                        <a:spcAft>
                          <a:spcPts val="600"/>
                        </a:spcAft>
                        <a:buFont typeface="Arial" panose="020B0604020202020204" pitchFamily="34" charset="0"/>
                        <a:buChar char="●"/>
                      </a:pPr>
                      <a:r>
                        <a:rPr lang="en-GB" sz="1600">
                          <a:solidFill>
                            <a:srgbClr val="000000"/>
                          </a:solidFill>
                          <a:effectLst/>
                          <a:latin typeface="+mn-lt"/>
                          <a:ea typeface="Calibri" panose="020F0502020204030204" pitchFamily="34" charset="0"/>
                          <a:cs typeface="Noto Sans Symbols"/>
                        </a:rPr>
                        <a:t>Testicles get larger and redden</a:t>
                      </a:r>
                      <a:endParaRPr lang="en-GB" sz="1600">
                        <a:effectLst/>
                        <a:latin typeface="+mn-lt"/>
                        <a:ea typeface="Noto Sans Symbols"/>
                        <a:cs typeface="Noto Sans Symbols"/>
                      </a:endParaRPr>
                    </a:p>
                    <a:p>
                      <a:pPr marL="342900" lvl="0" indent="-342900">
                        <a:lnSpc>
                          <a:spcPct val="107000"/>
                        </a:lnSpc>
                        <a:spcAft>
                          <a:spcPts val="600"/>
                        </a:spcAft>
                        <a:buFont typeface="Arial" panose="020B0604020202020204" pitchFamily="34" charset="0"/>
                        <a:buChar char="●"/>
                      </a:pPr>
                      <a:r>
                        <a:rPr lang="en-GB" sz="1600">
                          <a:solidFill>
                            <a:srgbClr val="000000"/>
                          </a:solidFill>
                          <a:effectLst/>
                          <a:latin typeface="+mn-lt"/>
                          <a:ea typeface="Calibri" panose="020F0502020204030204" pitchFamily="34" charset="0"/>
                          <a:cs typeface="Noto Sans Symbols"/>
                        </a:rPr>
                        <a:t>Pubic hair grows at the base of the penis</a:t>
                      </a:r>
                      <a:endParaRPr lang="en-GB" sz="1600">
                        <a:effectLst/>
                        <a:latin typeface="+mn-lt"/>
                        <a:ea typeface="Noto Sans Symbols"/>
                        <a:cs typeface="Noto Sans Symbols"/>
                      </a:endParaRPr>
                    </a:p>
                    <a:p>
                      <a:pPr marL="342900" lvl="0" indent="-342900">
                        <a:lnSpc>
                          <a:spcPct val="107000"/>
                        </a:lnSpc>
                        <a:spcAft>
                          <a:spcPts val="600"/>
                        </a:spcAft>
                        <a:buFont typeface="Arial" panose="020B0604020202020204" pitchFamily="34" charset="0"/>
                        <a:buChar char="●"/>
                      </a:pPr>
                      <a:r>
                        <a:rPr lang="en-GB" sz="1600">
                          <a:solidFill>
                            <a:srgbClr val="000000"/>
                          </a:solidFill>
                          <a:effectLst/>
                          <a:latin typeface="+mn-lt"/>
                          <a:ea typeface="Calibri" panose="020F0502020204030204" pitchFamily="34" charset="0"/>
                          <a:cs typeface="Noto Sans Symbols"/>
                        </a:rPr>
                        <a:t>Pubic hair becomes thicker</a:t>
                      </a:r>
                      <a:endParaRPr lang="en-GB" sz="1600">
                        <a:effectLst/>
                        <a:latin typeface="+mn-lt"/>
                        <a:ea typeface="Noto Sans Symbols"/>
                        <a:cs typeface="Noto Sans Symbols"/>
                      </a:endParaRPr>
                    </a:p>
                    <a:p>
                      <a:pPr marL="342900" lvl="0" indent="-342900">
                        <a:lnSpc>
                          <a:spcPct val="107000"/>
                        </a:lnSpc>
                        <a:spcAft>
                          <a:spcPts val="600"/>
                        </a:spcAft>
                        <a:buFont typeface="Arial" panose="020B0604020202020204" pitchFamily="34" charset="0"/>
                        <a:buChar char="●"/>
                      </a:pPr>
                      <a:r>
                        <a:rPr lang="en-GB" sz="1600">
                          <a:solidFill>
                            <a:srgbClr val="000000"/>
                          </a:solidFill>
                          <a:effectLst/>
                          <a:latin typeface="+mn-lt"/>
                          <a:ea typeface="Calibri" panose="020F0502020204030204" pitchFamily="34" charset="0"/>
                          <a:cs typeface="Noto Sans Symbols"/>
                        </a:rPr>
                        <a:t>Underarm hair starts to grow and boys sweat more</a:t>
                      </a:r>
                      <a:endParaRPr lang="en-GB" sz="1600">
                        <a:effectLst/>
                        <a:latin typeface="+mn-lt"/>
                        <a:ea typeface="Noto Sans Symbols"/>
                        <a:cs typeface="Noto Sans Symbols"/>
                      </a:endParaRPr>
                    </a:p>
                    <a:p>
                      <a:pPr marL="342900" lvl="0" indent="-342900">
                        <a:lnSpc>
                          <a:spcPct val="107000"/>
                        </a:lnSpc>
                        <a:spcAft>
                          <a:spcPts val="600"/>
                        </a:spcAft>
                        <a:buFont typeface="Arial" panose="020B0604020202020204" pitchFamily="34" charset="0"/>
                        <a:buChar char="●"/>
                      </a:pPr>
                      <a:r>
                        <a:rPr lang="en-GB" sz="1600">
                          <a:solidFill>
                            <a:srgbClr val="000000"/>
                          </a:solidFill>
                          <a:effectLst/>
                          <a:latin typeface="+mn-lt"/>
                          <a:ea typeface="Calibri" panose="020F0502020204030204" pitchFamily="34" charset="0"/>
                          <a:cs typeface="Noto Sans Symbols"/>
                        </a:rPr>
                        <a:t>The voice breaks and becomes permanently deeper</a:t>
                      </a:r>
                      <a:endParaRPr lang="en-GB" sz="1600">
                        <a:effectLst/>
                        <a:latin typeface="+mn-lt"/>
                        <a:ea typeface="Noto Sans Symbols"/>
                        <a:cs typeface="Noto Sans Symbols"/>
                      </a:endParaRPr>
                    </a:p>
                    <a:p>
                      <a:pPr marL="342900" lvl="0" indent="-342900">
                        <a:lnSpc>
                          <a:spcPct val="107000"/>
                        </a:lnSpc>
                        <a:spcAft>
                          <a:spcPts val="600"/>
                        </a:spcAft>
                        <a:buFont typeface="Arial" panose="020B0604020202020204" pitchFamily="34" charset="0"/>
                        <a:buChar char="●"/>
                      </a:pPr>
                      <a:r>
                        <a:rPr lang="en-GB" sz="1600">
                          <a:solidFill>
                            <a:srgbClr val="000000"/>
                          </a:solidFill>
                          <a:effectLst/>
                          <a:latin typeface="+mn-lt"/>
                          <a:ea typeface="Calibri" panose="020F0502020204030204" pitchFamily="34" charset="0"/>
                          <a:cs typeface="Noto Sans Symbols"/>
                        </a:rPr>
                        <a:t>Boys can develop acne and spots</a:t>
                      </a:r>
                      <a:endParaRPr lang="en-GB" sz="1600">
                        <a:effectLst/>
                        <a:latin typeface="+mn-lt"/>
                        <a:ea typeface="Noto Sans Symbols"/>
                        <a:cs typeface="Noto Sans Symbols"/>
                      </a:endParaRPr>
                    </a:p>
                    <a:p>
                      <a:pPr marL="342900" lvl="0" indent="-342900">
                        <a:lnSpc>
                          <a:spcPct val="107000"/>
                        </a:lnSpc>
                        <a:spcAft>
                          <a:spcPts val="600"/>
                        </a:spcAft>
                        <a:buFont typeface="Arial" panose="020B0604020202020204" pitchFamily="34" charset="0"/>
                        <a:buChar char="●"/>
                      </a:pPr>
                      <a:r>
                        <a:rPr lang="en-GB" sz="1600">
                          <a:solidFill>
                            <a:srgbClr val="000000"/>
                          </a:solidFill>
                          <a:effectLst/>
                          <a:latin typeface="+mn-lt"/>
                          <a:ea typeface="Calibri" panose="020F0502020204030204" pitchFamily="34" charset="0"/>
                          <a:cs typeface="Noto Sans Symbols"/>
                        </a:rPr>
                        <a:t>Boys become taller and more muscular</a:t>
                      </a:r>
                      <a:endParaRPr lang="en-GB" sz="1600">
                        <a:effectLst/>
                        <a:latin typeface="+mn-lt"/>
                        <a:ea typeface="Noto Sans Symbols"/>
                        <a:cs typeface="Noto Sans Symbols"/>
                      </a:endParaRPr>
                    </a:p>
                    <a:p>
                      <a:pPr marL="342900" lvl="0" indent="-342900">
                        <a:lnSpc>
                          <a:spcPct val="107000"/>
                        </a:lnSpc>
                        <a:buFont typeface="Arial" panose="020B0604020202020204" pitchFamily="34" charset="0"/>
                        <a:buChar char="●"/>
                      </a:pPr>
                      <a:r>
                        <a:rPr lang="en-GB" sz="1600">
                          <a:solidFill>
                            <a:srgbClr val="000000"/>
                          </a:solidFill>
                          <a:effectLst/>
                          <a:latin typeface="+mn-lt"/>
                          <a:ea typeface="Calibri" panose="020F0502020204030204" pitchFamily="34" charset="0"/>
                          <a:cs typeface="Noto Sans Symbols"/>
                        </a:rPr>
                        <a:t>Facial hair grows and boys may begin to shave</a:t>
                      </a:r>
                      <a:endParaRPr lang="en-GB" sz="1600" dirty="0">
                        <a:effectLst/>
                        <a:latin typeface="+mn-lt"/>
                        <a:ea typeface="Noto Sans Symbols"/>
                        <a:cs typeface="Noto Sans Symbol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7F0"/>
                    </a:solidFill>
                  </a:tcPr>
                </a:tc>
                <a:extLst>
                  <a:ext uri="{0D108BD9-81ED-4DB2-BD59-A6C34878D82A}">
                    <a16:rowId xmlns:a16="http://schemas.microsoft.com/office/drawing/2014/main" val="3540808445"/>
                  </a:ext>
                </a:extLst>
              </a:tr>
            </a:tbl>
          </a:graphicData>
        </a:graphic>
      </p:graphicFrame>
    </p:spTree>
    <p:extLst>
      <p:ext uri="{BB962C8B-B14F-4D97-AF65-F5344CB8AC3E}">
        <p14:creationId xmlns:p14="http://schemas.microsoft.com/office/powerpoint/2010/main" val="36674894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0" y="1355419"/>
            <a:ext cx="11379202" cy="694418"/>
          </a:xfrm>
          <a:solidFill>
            <a:srgbClr val="DB44E3"/>
          </a:solidFill>
          <a:ln>
            <a:solidFill>
              <a:srgbClr val="F584EB"/>
            </a:solidFill>
          </a:ln>
        </p:spPr>
        <p:txBody>
          <a:bodyPr anchor="ctr" anchorCtr="0">
            <a:normAutofit/>
          </a:bodyPr>
          <a:lstStyle/>
          <a:p>
            <a:pPr algn="ctr"/>
            <a:r>
              <a:rPr lang="en-GB" sz="3000" dirty="0">
                <a:solidFill>
                  <a:schemeClr val="bg1"/>
                </a:solidFill>
                <a:ea typeface="+mj-lt"/>
                <a:cs typeface="Calibri"/>
              </a:rPr>
              <a:t>Cognitive/intellectual development</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16560" y="2151194"/>
            <a:ext cx="7620001" cy="4402006"/>
          </a:xfrm>
          <a:ln>
            <a:solidFill>
              <a:srgbClr val="F584EB"/>
            </a:solidFill>
          </a:ln>
        </p:spPr>
        <p:txBody>
          <a:bodyPr vert="horz" lIns="91440" tIns="45720" rIns="91440" bIns="45720" rtlCol="0" anchor="t">
            <a:noAutofit/>
          </a:bodyPr>
          <a:lstStyle/>
          <a:p>
            <a:pPr>
              <a:lnSpc>
                <a:spcPct val="100000"/>
              </a:lnSpc>
            </a:pPr>
            <a:r>
              <a:rPr lang="en-GB" dirty="0">
                <a:ea typeface="+mn-lt"/>
                <a:cs typeface="+mn-lt"/>
              </a:rPr>
              <a:t>Cognitive development is the construction of a child’s thought processes, such as remembering, problem-solving, and decision-making. This process continues from childhood through adolescence to adulthood.</a:t>
            </a:r>
          </a:p>
          <a:p>
            <a:pPr>
              <a:lnSpc>
                <a:spcPct val="100000"/>
              </a:lnSpc>
            </a:pPr>
            <a:r>
              <a:rPr lang="en-GB" dirty="0">
                <a:ea typeface="+mn-lt"/>
                <a:cs typeface="+mn-lt"/>
              </a:rPr>
              <a:t>In the past, it was believed children were unable to think and remained without cognition until they learned language. It is now known that babies are aware of their surroundings and interested in exploration from the time they are born. From birth, babies begin to actively learn. They gather, sort, and process information from their environment and interactions, using the data to develop perception and thinking skills.</a:t>
            </a:r>
          </a:p>
          <a:p>
            <a:pPr>
              <a:lnSpc>
                <a:spcPct val="100000"/>
              </a:lnSpc>
            </a:pPr>
            <a:r>
              <a:rPr lang="en-GB" dirty="0">
                <a:ea typeface="+mn-lt"/>
                <a:cs typeface="+mn-lt"/>
              </a:rPr>
              <a:t>Cognitive development refers to how a person perceives, thinks, and gains understanding of their world through the interaction of genetic and learned factors. Among the areas of cognitive development are information processing, intelligence, reasoning, language development, and memory.</a:t>
            </a: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6" name="Picture 5">
            <a:extLst>
              <a:ext uri="{FF2B5EF4-FFF2-40B4-BE49-F238E27FC236}">
                <a16:creationId xmlns:a16="http://schemas.microsoft.com/office/drawing/2014/main" id="{64D422BA-CF34-4132-AAC8-81EB19605071}"/>
              </a:ext>
            </a:extLst>
          </p:cNvPr>
          <p:cNvPicPr>
            <a:picLocks noChangeAspect="1"/>
          </p:cNvPicPr>
          <p:nvPr/>
        </p:nvPicPr>
        <p:blipFill>
          <a:blip r:embed="rId2"/>
          <a:stretch>
            <a:fillRect/>
          </a:stretch>
        </p:blipFill>
        <p:spPr>
          <a:xfrm>
            <a:off x="8289926" y="2151194"/>
            <a:ext cx="3495675" cy="4026773"/>
          </a:xfrm>
          <a:prstGeom prst="rect">
            <a:avLst/>
          </a:prstGeom>
        </p:spPr>
      </p:pic>
    </p:spTree>
    <p:extLst>
      <p:ext uri="{BB962C8B-B14F-4D97-AF65-F5344CB8AC3E}">
        <p14:creationId xmlns:p14="http://schemas.microsoft.com/office/powerpoint/2010/main" val="4969687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355419"/>
            <a:ext cx="11339287" cy="694418"/>
          </a:xfrm>
          <a:solidFill>
            <a:srgbClr val="DB44E3"/>
          </a:solidFill>
          <a:ln>
            <a:solidFill>
              <a:srgbClr val="F584EB"/>
            </a:solidFill>
          </a:ln>
        </p:spPr>
        <p:txBody>
          <a:bodyPr anchor="ctr" anchorCtr="0">
            <a:normAutofit/>
          </a:bodyPr>
          <a:lstStyle/>
          <a:p>
            <a:pPr algn="ctr"/>
            <a:r>
              <a:rPr lang="en-GB" sz="3000" dirty="0">
                <a:solidFill>
                  <a:schemeClr val="bg1"/>
                </a:solidFill>
                <a:ea typeface="+mj-lt"/>
                <a:cs typeface="Calibri"/>
              </a:rPr>
              <a:t>Cognitive/intellectual development – the thinking process</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0" y="2242877"/>
            <a:ext cx="7145107" cy="4422083"/>
          </a:xfrm>
          <a:ln>
            <a:solidFill>
              <a:srgbClr val="F584EB"/>
            </a:solidFill>
          </a:ln>
        </p:spPr>
        <p:txBody>
          <a:bodyPr vert="horz" lIns="91440" tIns="45720" rIns="91440" bIns="45720" rtlCol="0" anchor="t">
            <a:noAutofit/>
          </a:bodyPr>
          <a:lstStyle/>
          <a:p>
            <a:pPr>
              <a:lnSpc>
                <a:spcPct val="100000"/>
              </a:lnSpc>
            </a:pPr>
            <a:r>
              <a:rPr lang="en-GB" sz="1600" dirty="0">
                <a:effectLst/>
                <a:ea typeface="Calibri" panose="020F0502020204030204" pitchFamily="34" charset="0"/>
              </a:rPr>
              <a:t>As babies take in and process information about their surroundings, they create neural pathways as their neurons branch out and make new connections. Each neuron will have multiple connections to other neurons. The neurons do not touch but pass information across gaps called synapses. </a:t>
            </a:r>
          </a:p>
          <a:p>
            <a:pPr>
              <a:lnSpc>
                <a:spcPct val="100000"/>
              </a:lnSpc>
            </a:pPr>
            <a:r>
              <a:rPr lang="en-GB" sz="1600" dirty="0">
                <a:effectLst/>
                <a:ea typeface="Calibri" panose="020F0502020204030204" pitchFamily="34" charset="0"/>
              </a:rPr>
              <a:t>Some neural pathways are present at birth such as those that control breathing and circulation, whereas others need to be formed</a:t>
            </a:r>
            <a:r>
              <a:rPr lang="en-GB" sz="1600" dirty="0">
                <a:ea typeface="Calibri" panose="020F0502020204030204" pitchFamily="34" charset="0"/>
              </a:rPr>
              <a:t>. T</a:t>
            </a:r>
            <a:r>
              <a:rPr lang="en-GB" sz="1600" dirty="0">
                <a:effectLst/>
                <a:ea typeface="Calibri" panose="020F0502020204030204" pitchFamily="34" charset="0"/>
              </a:rPr>
              <a:t>hese pathways are formed by the child from birth based on their experiences and understanding of their environment. Sound, sight, taste, smell, touch and feelings cause the brain to release neurotransmitters which, in turn, help the child to form new neural pathways.</a:t>
            </a:r>
          </a:p>
          <a:p>
            <a:pPr>
              <a:lnSpc>
                <a:spcPct val="100000"/>
              </a:lnSpc>
            </a:pPr>
            <a:r>
              <a:rPr lang="en-GB" sz="1600" dirty="0">
                <a:effectLst/>
                <a:ea typeface="Calibri" panose="020F0502020204030204" pitchFamily="34" charset="0"/>
              </a:rPr>
              <a:t>The more a neural pathway is used, the stronger it becomes</a:t>
            </a:r>
            <a:r>
              <a:rPr lang="en-GB" sz="1600" dirty="0">
                <a:ea typeface="Calibri" panose="020F0502020204030204" pitchFamily="34" charset="0"/>
              </a:rPr>
              <a:t>. T</a:t>
            </a:r>
            <a:r>
              <a:rPr lang="en-GB" sz="1600" dirty="0">
                <a:effectLst/>
                <a:ea typeface="Calibri" panose="020F0502020204030204" pitchFamily="34" charset="0"/>
              </a:rPr>
              <a:t>hose that aren’t used get weaker and disappear, a process called pruning</a:t>
            </a:r>
            <a:r>
              <a:rPr lang="en-GB" sz="1600" dirty="0">
                <a:ea typeface="Calibri" panose="020F0502020204030204" pitchFamily="34" charset="0"/>
              </a:rPr>
              <a:t>. A</a:t>
            </a:r>
            <a:r>
              <a:rPr lang="en-GB" sz="1600" dirty="0">
                <a:effectLst/>
                <a:ea typeface="Calibri" panose="020F0502020204030204" pitchFamily="34" charset="0"/>
              </a:rPr>
              <a:t>s children have more neural pathways than are needed for their development, pruning continues throughout childhood as children’s brains have what is termed plasticity, which means they can constantly build new connections and refine existing ones.</a:t>
            </a:r>
            <a:endParaRPr lang="en-GB" sz="1600" dirty="0">
              <a:ea typeface="+mn-lt"/>
              <a:cs typeface="+mn-lt"/>
            </a:endParaRPr>
          </a:p>
          <a:p>
            <a:pPr marL="0" indent="0">
              <a:lnSpc>
                <a:spcPct val="100000"/>
              </a:lnSpc>
              <a:spcBef>
                <a:spcPts val="600"/>
              </a:spcBef>
              <a:buNone/>
            </a:pPr>
            <a:endParaRPr lang="en-GB" sz="3200" dirty="0">
              <a:ea typeface="+mn-lt"/>
              <a:cs typeface="+mn-lt"/>
            </a:endParaRPr>
          </a:p>
          <a:p>
            <a:endParaRPr lang="en-GB" dirty="0">
              <a:ea typeface="+mn-lt"/>
              <a:cs typeface="+mn-lt"/>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6" name="Picture 5">
            <a:extLst>
              <a:ext uri="{FF2B5EF4-FFF2-40B4-BE49-F238E27FC236}">
                <a16:creationId xmlns:a16="http://schemas.microsoft.com/office/drawing/2014/main" id="{64D422BA-CF34-4132-AAC8-81EB19605071}"/>
              </a:ext>
            </a:extLst>
          </p:cNvPr>
          <p:cNvPicPr>
            <a:picLocks noChangeAspect="1"/>
          </p:cNvPicPr>
          <p:nvPr/>
        </p:nvPicPr>
        <p:blipFill>
          <a:blip r:embed="rId2"/>
          <a:stretch>
            <a:fillRect/>
          </a:stretch>
        </p:blipFill>
        <p:spPr>
          <a:xfrm>
            <a:off x="8328263" y="2242877"/>
            <a:ext cx="3417423" cy="4026773"/>
          </a:xfrm>
          <a:prstGeom prst="rect">
            <a:avLst/>
          </a:prstGeom>
        </p:spPr>
      </p:pic>
    </p:spTree>
    <p:extLst>
      <p:ext uri="{BB962C8B-B14F-4D97-AF65-F5344CB8AC3E}">
        <p14:creationId xmlns:p14="http://schemas.microsoft.com/office/powerpoint/2010/main" val="11814994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0" y="2261609"/>
            <a:ext cx="7145107" cy="4117420"/>
          </a:xfrm>
          <a:ln>
            <a:solidFill>
              <a:srgbClr val="F584EB"/>
            </a:solidFill>
          </a:ln>
        </p:spPr>
        <p:txBody>
          <a:bodyPr vert="horz" lIns="91440" tIns="45720" rIns="91440" bIns="45720" rtlCol="0" anchor="t">
            <a:noAutofit/>
          </a:bodyPr>
          <a:lstStyle/>
          <a:p>
            <a:pPr>
              <a:lnSpc>
                <a:spcPct val="100000"/>
              </a:lnSpc>
            </a:pPr>
            <a:r>
              <a:rPr lang="en-GB" dirty="0">
                <a:effectLst/>
                <a:ea typeface="Calibri" panose="020F0502020204030204" pitchFamily="34" charset="0"/>
              </a:rPr>
              <a:t>Babies are born with excellent memories in order to process the vast amount of information they </a:t>
            </a:r>
            <a:r>
              <a:rPr lang="en-GB" dirty="0">
                <a:ea typeface="Calibri" panose="020F0502020204030204" pitchFamily="34" charset="0"/>
              </a:rPr>
              <a:t>need to learn about the world around them. They will need to</a:t>
            </a:r>
            <a:r>
              <a:rPr lang="en-GB" dirty="0">
                <a:effectLst/>
                <a:ea typeface="Calibri" panose="020F0502020204030204" pitchFamily="34" charset="0"/>
              </a:rPr>
              <a:t> learn how this information fits with what they already know and understand. </a:t>
            </a:r>
          </a:p>
          <a:p>
            <a:pPr>
              <a:lnSpc>
                <a:spcPct val="100000"/>
              </a:lnSpc>
            </a:pPr>
            <a:r>
              <a:rPr lang="en-GB" dirty="0">
                <a:effectLst/>
                <a:ea typeface="Calibri" panose="020F0502020204030204" pitchFamily="34" charset="0"/>
              </a:rPr>
              <a:t>If a baby drops a toy from their pram, they will look for that toy and remember it has dropped to the floor. </a:t>
            </a:r>
            <a:r>
              <a:rPr lang="en-GB" dirty="0">
                <a:ea typeface="Calibri" panose="020F0502020204030204" pitchFamily="34" charset="0"/>
              </a:rPr>
              <a:t>T</a:t>
            </a:r>
            <a:r>
              <a:rPr lang="en-GB" dirty="0">
                <a:effectLst/>
                <a:ea typeface="Calibri" panose="020F0502020204030204" pitchFamily="34" charset="0"/>
              </a:rPr>
              <a:t>hey will often do this repeatedly to encourage the adult to retrieve the toy, which becomes a game but also reinforces their memory through repetition.</a:t>
            </a:r>
          </a:p>
          <a:p>
            <a:pPr>
              <a:lnSpc>
                <a:spcPct val="100000"/>
              </a:lnSpc>
            </a:pPr>
            <a:r>
              <a:rPr lang="en-GB" dirty="0">
                <a:effectLst/>
                <a:ea typeface="Calibri" panose="020F0502020204030204" pitchFamily="34" charset="0"/>
              </a:rPr>
              <a:t>Young children also demonstrate problem-solving skills and concentration and attention. If they cannot yet master a skill, they will keep trying until they can; for example, a child learning to walk will fall, but will keep trying until they master the skill</a:t>
            </a:r>
            <a:r>
              <a:rPr lang="en-GB" dirty="0">
                <a:ea typeface="Calibri" panose="020F0502020204030204" pitchFamily="34" charset="0"/>
              </a:rPr>
              <a:t>.</a:t>
            </a:r>
            <a:endParaRPr lang="en-GB" dirty="0">
              <a:ea typeface="+mn-lt"/>
              <a:cs typeface="+mn-lt"/>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6" name="Picture 5">
            <a:extLst>
              <a:ext uri="{FF2B5EF4-FFF2-40B4-BE49-F238E27FC236}">
                <a16:creationId xmlns:a16="http://schemas.microsoft.com/office/drawing/2014/main" id="{64D422BA-CF34-4132-AAC8-81EB19605071}"/>
              </a:ext>
            </a:extLst>
          </p:cNvPr>
          <p:cNvPicPr>
            <a:picLocks noChangeAspect="1"/>
          </p:cNvPicPr>
          <p:nvPr/>
        </p:nvPicPr>
        <p:blipFill>
          <a:blip r:embed="rId2"/>
          <a:stretch>
            <a:fillRect/>
          </a:stretch>
        </p:blipFill>
        <p:spPr>
          <a:xfrm>
            <a:off x="8328263" y="2261609"/>
            <a:ext cx="3406537" cy="4026773"/>
          </a:xfrm>
          <a:prstGeom prst="rect">
            <a:avLst/>
          </a:prstGeom>
        </p:spPr>
      </p:pic>
      <p:sp>
        <p:nvSpPr>
          <p:cNvPr id="8" name="Title 1">
            <a:extLst>
              <a:ext uri="{FF2B5EF4-FFF2-40B4-BE49-F238E27FC236}">
                <a16:creationId xmlns:a16="http://schemas.microsoft.com/office/drawing/2014/main" id="{2A0F1C5D-7D84-49BF-A9BA-829FE1F18CE3}"/>
              </a:ext>
            </a:extLst>
          </p:cNvPr>
          <p:cNvSpPr>
            <a:spLocks noGrp="1"/>
          </p:cNvSpPr>
          <p:nvPr>
            <p:ph type="title"/>
          </p:nvPr>
        </p:nvSpPr>
        <p:spPr>
          <a:xfrm>
            <a:off x="406399" y="1355419"/>
            <a:ext cx="11328401" cy="694418"/>
          </a:xfrm>
          <a:solidFill>
            <a:srgbClr val="DB44E3"/>
          </a:solidFill>
          <a:ln>
            <a:solidFill>
              <a:srgbClr val="F584EB"/>
            </a:solidFill>
          </a:ln>
        </p:spPr>
        <p:txBody>
          <a:bodyPr anchor="ctr" anchorCtr="0">
            <a:normAutofit/>
          </a:bodyPr>
          <a:lstStyle/>
          <a:p>
            <a:pPr algn="ctr"/>
            <a:r>
              <a:rPr lang="en-GB" sz="3000" dirty="0">
                <a:solidFill>
                  <a:schemeClr val="bg1"/>
                </a:solidFill>
                <a:ea typeface="+mj-lt"/>
                <a:cs typeface="Calibri"/>
              </a:rPr>
              <a:t>Cognitive/intellectual development – problem-solving and memory</a:t>
            </a:r>
            <a:endParaRPr lang="en-US" sz="3000" dirty="0">
              <a:solidFill>
                <a:schemeClr val="bg1"/>
              </a:solidFill>
              <a:ea typeface="+mj-lt"/>
              <a:cs typeface="+mj-lt"/>
            </a:endParaRPr>
          </a:p>
        </p:txBody>
      </p:sp>
    </p:spTree>
    <p:extLst>
      <p:ext uri="{BB962C8B-B14F-4D97-AF65-F5344CB8AC3E}">
        <p14:creationId xmlns:p14="http://schemas.microsoft.com/office/powerpoint/2010/main" val="9651674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5">
            <a:extLst>
              <a:ext uri="{FF2B5EF4-FFF2-40B4-BE49-F238E27FC236}">
                <a16:creationId xmlns:a16="http://schemas.microsoft.com/office/drawing/2014/main" id="{C372B8C2-A9E0-4245-A89A-CEAB746F07A2}"/>
              </a:ext>
            </a:extLst>
          </p:cNvPr>
          <p:cNvSpPr>
            <a:spLocks noGrp="1"/>
          </p:cNvSpPr>
          <p:nvPr>
            <p:ph type="body" sz="quarter" idx="16"/>
          </p:nvPr>
        </p:nvSpPr>
        <p:spPr>
          <a:xfrm>
            <a:off x="2446046" y="662491"/>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8" name="Title 1">
            <a:extLst>
              <a:ext uri="{FF2B5EF4-FFF2-40B4-BE49-F238E27FC236}">
                <a16:creationId xmlns:a16="http://schemas.microsoft.com/office/drawing/2014/main" id="{3CA6A309-B1F7-415A-8FF8-ED364B8CF982}"/>
              </a:ext>
            </a:extLst>
          </p:cNvPr>
          <p:cNvSpPr txBox="1">
            <a:spLocks/>
          </p:cNvSpPr>
          <p:nvPr/>
        </p:nvSpPr>
        <p:spPr>
          <a:xfrm>
            <a:off x="379841" y="1425107"/>
            <a:ext cx="11354959" cy="2631504"/>
          </a:xfrm>
          <a:prstGeom prst="rect">
            <a:avLst/>
          </a:prstGeom>
          <a:solidFill>
            <a:srgbClr val="DB44E3"/>
          </a:solidFill>
        </p:spPr>
        <p:txBody>
          <a:bodyPr>
            <a:noAutofit/>
          </a:bodyPr>
          <a:lst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a:lstStyle>
          <a:p>
            <a:pPr algn="ctr"/>
            <a:r>
              <a:rPr lang="en-GB" sz="5400" b="1" dirty="0">
                <a:ea typeface="+mj-lt"/>
                <a:cs typeface="+mj-lt"/>
              </a:rPr>
              <a:t>Unit 3:</a:t>
            </a:r>
          </a:p>
          <a:p>
            <a:pPr algn="ctr"/>
            <a:r>
              <a:rPr lang="en-GB" sz="5400" dirty="0"/>
              <a:t>Theoretical perspectives of children and young people's development</a:t>
            </a:r>
            <a:endParaRPr lang="en-US" sz="5400" dirty="0">
              <a:ea typeface="+mj-lt"/>
              <a:cs typeface="+mj-lt"/>
            </a:endParaRPr>
          </a:p>
        </p:txBody>
      </p:sp>
      <p:sp>
        <p:nvSpPr>
          <p:cNvPr id="2" name="TextBox 1"/>
          <p:cNvSpPr txBox="1"/>
          <p:nvPr/>
        </p:nvSpPr>
        <p:spPr>
          <a:xfrm>
            <a:off x="4074621" y="4908204"/>
            <a:ext cx="4042757" cy="830997"/>
          </a:xfrm>
          <a:prstGeom prst="rect">
            <a:avLst/>
          </a:prstGeom>
          <a:solidFill>
            <a:schemeClr val="accent2">
              <a:lumMod val="40000"/>
              <a:lumOff val="60000"/>
            </a:schemeClr>
          </a:solidFill>
        </p:spPr>
        <p:txBody>
          <a:bodyPr wrap="square" rtlCol="0">
            <a:spAutoFit/>
          </a:bodyPr>
          <a:lstStyle/>
          <a:p>
            <a:r>
              <a:rPr lang="en-GB" sz="4800" dirty="0">
                <a:solidFill>
                  <a:schemeClr val="accent1">
                    <a:lumMod val="75000"/>
                  </a:schemeClr>
                </a:solidFill>
              </a:rPr>
              <a:t>Unit Overview</a:t>
            </a:r>
          </a:p>
        </p:txBody>
      </p:sp>
      <p:sp>
        <p:nvSpPr>
          <p:cNvPr id="6" name="Title 4">
            <a:extLst>
              <a:ext uri="{FF2B5EF4-FFF2-40B4-BE49-F238E27FC236}">
                <a16:creationId xmlns:a16="http://schemas.microsoft.com/office/drawing/2014/main" id="{1A533746-78D8-4FA9-B512-99F876A77334}"/>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dirty="0">
                <a:ln>
                  <a:noFill/>
                </a:ln>
                <a:solidFill>
                  <a:srgbClr val="65B2E6"/>
                </a:solidFill>
                <a:effectLst/>
                <a:uLnTx/>
                <a:uFillTx/>
                <a:latin typeface="Arial" panose="020B0604020202020204"/>
                <a:ea typeface="+mj-ea"/>
                <a:cs typeface="+mj-cs"/>
              </a:rPr>
              <a:t>GCE Health and Social Care, and Childcare</a:t>
            </a:r>
            <a:endParaRPr kumimoji="0" lang="en-GB" sz="2400" b="0" i="0" u="none" strike="noStrike" kern="1200" cap="none" spc="0" normalizeH="0" baseline="0" noProof="0" dirty="0">
              <a:ln>
                <a:noFill/>
              </a:ln>
              <a:solidFill>
                <a:srgbClr val="65B2E6"/>
              </a:solidFill>
              <a:effectLst/>
              <a:uLnTx/>
              <a:uFillTx/>
              <a:latin typeface="Arial" panose="020B0604020202020204"/>
              <a:ea typeface="+mj-ea"/>
              <a:cs typeface="+mj-cs"/>
            </a:endParaRPr>
          </a:p>
        </p:txBody>
      </p:sp>
    </p:spTree>
    <p:extLst>
      <p:ext uri="{BB962C8B-B14F-4D97-AF65-F5344CB8AC3E}">
        <p14:creationId xmlns:p14="http://schemas.microsoft.com/office/powerpoint/2010/main" val="2272151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0" y="2050654"/>
            <a:ext cx="8737600" cy="4720258"/>
          </a:xfrm>
          <a:ln>
            <a:solidFill>
              <a:srgbClr val="F584EB"/>
            </a:solidFill>
          </a:ln>
        </p:spPr>
        <p:txBody>
          <a:bodyPr vert="horz" lIns="91440" tIns="45720" rIns="91440" bIns="45720" rtlCol="0" anchor="t">
            <a:noAutofit/>
          </a:bodyPr>
          <a:lstStyle/>
          <a:p>
            <a:pPr>
              <a:lnSpc>
                <a:spcPct val="100000"/>
              </a:lnSpc>
            </a:pPr>
            <a:r>
              <a:rPr lang="en-GB" sz="1800" dirty="0">
                <a:effectLst/>
                <a:ea typeface="Calibri" panose="020F0502020204030204" pitchFamily="34" charset="0"/>
              </a:rPr>
              <a:t>Imaginative play develops with memory and language, and children use everyday objects to create imaginative games such as turning a cardboard box into a train or a castle. Imaginative and creative play is a way for children to learn about the world.</a:t>
            </a:r>
          </a:p>
          <a:p>
            <a:pPr>
              <a:lnSpc>
                <a:spcPct val="100000"/>
              </a:lnSpc>
            </a:pPr>
            <a:r>
              <a:rPr lang="en-GB" sz="1800" dirty="0">
                <a:effectLst/>
                <a:ea typeface="Calibri" panose="020F0502020204030204" pitchFamily="34" charset="0"/>
              </a:rPr>
              <a:t>During imaginative play, children are able to act out different roles, interact with their environment, manipulate different materials and express themselves through language and non-verbally. It allows them to plan complex stories and scenarios, which are the skills they will later use to create written stories, and are ways for the child to develop ingenuity, creativity, logic, reasoning and problem-solving skills.</a:t>
            </a:r>
          </a:p>
          <a:p>
            <a:pPr>
              <a:lnSpc>
                <a:spcPct val="100000"/>
              </a:lnSpc>
            </a:pPr>
            <a:r>
              <a:rPr lang="en-GB" sz="1800" dirty="0">
                <a:effectLst/>
                <a:ea typeface="Calibri" panose="020F0502020204030204" pitchFamily="34" charset="0"/>
              </a:rPr>
              <a:t>Imagination in children promotes cognitive and social development and, to ensure children reach their full potential in cognitive, social and emotional development, it is necessary to plan activities where children can experiment with new ways to do things and discover new information. As part of children’s development goals in early childhood, critical thinking and creative problem-solving are vital.</a:t>
            </a:r>
            <a:endParaRPr lang="en-GB" dirty="0">
              <a:ea typeface="+mn-lt"/>
              <a:cs typeface="+mn-lt"/>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6" name="Picture 5">
            <a:extLst>
              <a:ext uri="{FF2B5EF4-FFF2-40B4-BE49-F238E27FC236}">
                <a16:creationId xmlns:a16="http://schemas.microsoft.com/office/drawing/2014/main" id="{64D422BA-CF34-4132-AAC8-81EB19605071}"/>
              </a:ext>
            </a:extLst>
          </p:cNvPr>
          <p:cNvPicPr>
            <a:picLocks noChangeAspect="1"/>
          </p:cNvPicPr>
          <p:nvPr/>
        </p:nvPicPr>
        <p:blipFill>
          <a:blip r:embed="rId2"/>
          <a:stretch>
            <a:fillRect/>
          </a:stretch>
        </p:blipFill>
        <p:spPr>
          <a:xfrm>
            <a:off x="9370543" y="2050654"/>
            <a:ext cx="2364257" cy="2826140"/>
          </a:xfrm>
          <a:prstGeom prst="rect">
            <a:avLst/>
          </a:prstGeom>
        </p:spPr>
      </p:pic>
      <p:sp>
        <p:nvSpPr>
          <p:cNvPr id="8" name="Title 1">
            <a:extLst>
              <a:ext uri="{FF2B5EF4-FFF2-40B4-BE49-F238E27FC236}">
                <a16:creationId xmlns:a16="http://schemas.microsoft.com/office/drawing/2014/main" id="{7A1ED08B-9E8A-40DE-9D02-F25F851E9CDE}"/>
              </a:ext>
            </a:extLst>
          </p:cNvPr>
          <p:cNvSpPr>
            <a:spLocks noGrp="1"/>
          </p:cNvSpPr>
          <p:nvPr>
            <p:ph type="title"/>
          </p:nvPr>
        </p:nvSpPr>
        <p:spPr>
          <a:xfrm>
            <a:off x="406399" y="1279217"/>
            <a:ext cx="11328401" cy="694418"/>
          </a:xfrm>
          <a:solidFill>
            <a:srgbClr val="DB44E3"/>
          </a:solidFill>
          <a:ln>
            <a:solidFill>
              <a:srgbClr val="F584EB"/>
            </a:solidFill>
          </a:ln>
        </p:spPr>
        <p:txBody>
          <a:bodyPr anchor="ctr" anchorCtr="0">
            <a:normAutofit/>
          </a:bodyPr>
          <a:lstStyle/>
          <a:p>
            <a:pPr algn="ctr"/>
            <a:r>
              <a:rPr lang="en-GB" sz="2800" dirty="0">
                <a:solidFill>
                  <a:schemeClr val="bg1"/>
                </a:solidFill>
                <a:ea typeface="+mj-lt"/>
                <a:cs typeface="Calibri"/>
              </a:rPr>
              <a:t>Cognitive/intellectual development – imaginative play and creativity</a:t>
            </a:r>
            <a:endParaRPr lang="en-US" sz="2800" dirty="0">
              <a:solidFill>
                <a:schemeClr val="bg1"/>
              </a:solidFill>
              <a:ea typeface="+mj-lt"/>
              <a:cs typeface="+mj-lt"/>
            </a:endParaRPr>
          </a:p>
        </p:txBody>
      </p:sp>
    </p:spTree>
    <p:extLst>
      <p:ext uri="{BB962C8B-B14F-4D97-AF65-F5344CB8AC3E}">
        <p14:creationId xmlns:p14="http://schemas.microsoft.com/office/powerpoint/2010/main" val="18210642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279217"/>
            <a:ext cx="11328401" cy="694418"/>
          </a:xfrm>
          <a:solidFill>
            <a:srgbClr val="DB44E3"/>
          </a:solidFill>
          <a:ln>
            <a:solidFill>
              <a:srgbClr val="F584EB"/>
            </a:solidFill>
          </a:ln>
        </p:spPr>
        <p:txBody>
          <a:bodyPr anchor="ctr" anchorCtr="0">
            <a:normAutofit/>
          </a:bodyPr>
          <a:lstStyle/>
          <a:p>
            <a:pPr algn="ctr"/>
            <a:r>
              <a:rPr lang="en-GB" sz="2800" dirty="0">
                <a:solidFill>
                  <a:schemeClr val="bg1"/>
                </a:solidFill>
                <a:ea typeface="+mj-lt"/>
                <a:cs typeface="Calibri"/>
              </a:rPr>
              <a:t>Cognitive/intellectual development – reasoning, logic and perception</a:t>
            </a:r>
            <a:endParaRPr lang="en-US" sz="28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038155"/>
            <a:ext cx="7638144" cy="4710987"/>
          </a:xfrm>
          <a:ln>
            <a:solidFill>
              <a:srgbClr val="F584EB"/>
            </a:solidFill>
          </a:ln>
        </p:spPr>
        <p:txBody>
          <a:bodyPr vert="horz" lIns="91440" tIns="45720" rIns="91440" bIns="45720" rtlCol="0" anchor="t">
            <a:noAutofit/>
          </a:bodyPr>
          <a:lstStyle/>
          <a:p>
            <a:pPr lvl="0">
              <a:lnSpc>
                <a:spcPct val="110000"/>
              </a:lnSpc>
            </a:pPr>
            <a:r>
              <a:rPr lang="en-GB" sz="1750" dirty="0">
                <a:effectLst/>
                <a:ea typeface="Calibri" panose="020F0502020204030204" pitchFamily="34" charset="0"/>
              </a:rPr>
              <a:t>Reasoning and logic are thought processes that need to develop throughout childhood</a:t>
            </a:r>
            <a:r>
              <a:rPr lang="en-GB" sz="1750" dirty="0">
                <a:ea typeface="Calibri" panose="020F0502020204030204" pitchFamily="34" charset="0"/>
              </a:rPr>
              <a:t>. O</a:t>
            </a:r>
            <a:r>
              <a:rPr lang="en-GB" sz="1750" dirty="0">
                <a:effectLst/>
                <a:ea typeface="Calibri" panose="020F0502020204030204" pitchFamily="34" charset="0"/>
              </a:rPr>
              <a:t>ne of the first and most complicated concepts a child needs to understand is their own existence as an individual being. To understand their own impact on those around them and the world, they need to see themselves as a separate person. From this understanding they can start to realise how their actions can affect others.</a:t>
            </a:r>
            <a:endParaRPr lang="en-GB" sz="1750" dirty="0"/>
          </a:p>
          <a:p>
            <a:pPr>
              <a:lnSpc>
                <a:spcPct val="110000"/>
              </a:lnSpc>
            </a:pPr>
            <a:r>
              <a:rPr lang="en-GB" sz="1750" dirty="0">
                <a:effectLst/>
                <a:ea typeface="Calibri" panose="020F0502020204030204" pitchFamily="34" charset="0"/>
              </a:rPr>
              <a:t>Children’s perception undergoes many changes from birth which we are only able to fully understand by observing a child’s behaviour and the way they interact with the world around them. When a child is around four months old, they begin dropping items, picking them up and grasping objects that are within their reach. Research has shown this is part of the child’s growing ability to differentiate between distances, which further develops as they need to walk and determine the distance or amount of steps to where they want to go.</a:t>
            </a:r>
          </a:p>
          <a:p>
            <a:pPr marL="285750" indent="-285750">
              <a:buFont typeface="Arial" panose="020B0604020202020204" pitchFamily="34" charset="0"/>
              <a:buChar char="•"/>
            </a:pPr>
            <a:endParaRPr lang="en-GB" dirty="0">
              <a:ea typeface="+mn-lt"/>
              <a:cs typeface="+mn-lt"/>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6" name="Picture 5">
            <a:extLst>
              <a:ext uri="{FF2B5EF4-FFF2-40B4-BE49-F238E27FC236}">
                <a16:creationId xmlns:a16="http://schemas.microsoft.com/office/drawing/2014/main" id="{64D422BA-CF34-4132-AAC8-81EB19605071}"/>
              </a:ext>
            </a:extLst>
          </p:cNvPr>
          <p:cNvPicPr>
            <a:picLocks noChangeAspect="1"/>
          </p:cNvPicPr>
          <p:nvPr/>
        </p:nvPicPr>
        <p:blipFill>
          <a:blip r:embed="rId2"/>
          <a:stretch>
            <a:fillRect/>
          </a:stretch>
        </p:blipFill>
        <p:spPr>
          <a:xfrm>
            <a:off x="8328263" y="2038155"/>
            <a:ext cx="3406537" cy="4710987"/>
          </a:xfrm>
          <a:prstGeom prst="rect">
            <a:avLst/>
          </a:prstGeom>
        </p:spPr>
      </p:pic>
    </p:spTree>
    <p:extLst>
      <p:ext uri="{BB962C8B-B14F-4D97-AF65-F5344CB8AC3E}">
        <p14:creationId xmlns:p14="http://schemas.microsoft.com/office/powerpoint/2010/main" val="20870184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355419"/>
            <a:ext cx="11417539" cy="694418"/>
          </a:xfrm>
          <a:solidFill>
            <a:srgbClr val="DB44E3"/>
          </a:solidFill>
          <a:ln>
            <a:solidFill>
              <a:srgbClr val="F584EB"/>
            </a:solidFill>
          </a:ln>
        </p:spPr>
        <p:txBody>
          <a:bodyPr anchor="ctr" anchorCtr="0">
            <a:noAutofit/>
          </a:bodyPr>
          <a:lstStyle/>
          <a:p>
            <a:pPr algn="ctr"/>
            <a:r>
              <a:rPr lang="en-GB" sz="3000" dirty="0">
                <a:solidFill>
                  <a:schemeClr val="bg1"/>
                </a:solidFill>
                <a:ea typeface="+mj-lt"/>
                <a:cs typeface="Calibri"/>
              </a:rPr>
              <a:t>Cognitive/intellectual development – attention and concentration</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0" y="2201214"/>
            <a:ext cx="7518400" cy="4232243"/>
          </a:xfrm>
          <a:ln>
            <a:solidFill>
              <a:srgbClr val="F584EB"/>
            </a:solidFill>
          </a:ln>
        </p:spPr>
        <p:txBody>
          <a:bodyPr vert="horz" lIns="91440" tIns="45720" rIns="91440" bIns="45720" rtlCol="0" anchor="t">
            <a:noAutofit/>
          </a:bodyPr>
          <a:lstStyle/>
          <a:p>
            <a:pPr>
              <a:lnSpc>
                <a:spcPct val="100000"/>
              </a:lnSpc>
              <a:spcAft>
                <a:spcPts val="800"/>
              </a:spcAft>
            </a:pPr>
            <a:r>
              <a:rPr lang="en-GB" sz="2100" dirty="0">
                <a:effectLst/>
                <a:ea typeface="Calibri" panose="020F0502020204030204" pitchFamily="34" charset="0"/>
              </a:rPr>
              <a:t>Attention is the ability of the child to concentrate on a task for a period of time. </a:t>
            </a:r>
            <a:r>
              <a:rPr lang="en-GB" sz="2100" dirty="0">
                <a:ea typeface="Calibri" panose="020F0502020204030204" pitchFamily="34" charset="0"/>
              </a:rPr>
              <a:t>A</a:t>
            </a:r>
            <a:r>
              <a:rPr lang="en-GB" sz="2100" dirty="0">
                <a:effectLst/>
                <a:ea typeface="Calibri" panose="020F0502020204030204" pitchFamily="34" charset="0"/>
              </a:rPr>
              <a:t>ttention and concentration can be influenced by the child's motivation and self-esteem, their interest in the task, how practised they are at accomplishing the task, and their age and ability.</a:t>
            </a:r>
            <a:endParaRPr lang="en-GB" sz="2100" dirty="0">
              <a:effectLst/>
              <a:ea typeface="Arial" panose="020B0604020202020204" pitchFamily="34" charset="0"/>
            </a:endParaRPr>
          </a:p>
          <a:p>
            <a:pPr>
              <a:lnSpc>
                <a:spcPct val="100000"/>
              </a:lnSpc>
              <a:spcAft>
                <a:spcPts val="800"/>
              </a:spcAft>
            </a:pPr>
            <a:r>
              <a:rPr lang="en-GB" sz="2100" dirty="0">
                <a:effectLst/>
                <a:ea typeface="Calibri" panose="020F0502020204030204" pitchFamily="34" charset="0"/>
              </a:rPr>
              <a:t>Children need to sustain attention to learn and repeatedly practise tasks, which is vital to develop skills. Attention and concentration are not something children are born with but increases as the child develops. Problems with attention can develop for a variety of reasons such as hearing difficulties or an environment which is very noisy or busy which makes it difficult to concentrate</a:t>
            </a:r>
            <a:r>
              <a:rPr lang="en-GB" sz="1800" dirty="0">
                <a:effectLst/>
                <a:ea typeface="Calibri" panose="020F0502020204030204" pitchFamily="34" charset="0"/>
              </a:rPr>
              <a:t>.</a:t>
            </a:r>
            <a:endParaRPr lang="en-GB" sz="1800" dirty="0">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6" name="Picture 5">
            <a:extLst>
              <a:ext uri="{FF2B5EF4-FFF2-40B4-BE49-F238E27FC236}">
                <a16:creationId xmlns:a16="http://schemas.microsoft.com/office/drawing/2014/main" id="{64D422BA-CF34-4132-AAC8-81EB19605071}"/>
              </a:ext>
            </a:extLst>
          </p:cNvPr>
          <p:cNvPicPr>
            <a:picLocks noChangeAspect="1"/>
          </p:cNvPicPr>
          <p:nvPr/>
        </p:nvPicPr>
        <p:blipFill>
          <a:blip r:embed="rId2"/>
          <a:stretch>
            <a:fillRect/>
          </a:stretch>
        </p:blipFill>
        <p:spPr>
          <a:xfrm>
            <a:off x="8328263" y="2197096"/>
            <a:ext cx="3495675" cy="4232243"/>
          </a:xfrm>
          <a:prstGeom prst="rect">
            <a:avLst/>
          </a:prstGeom>
        </p:spPr>
      </p:pic>
    </p:spTree>
    <p:extLst>
      <p:ext uri="{BB962C8B-B14F-4D97-AF65-F5344CB8AC3E}">
        <p14:creationId xmlns:p14="http://schemas.microsoft.com/office/powerpoint/2010/main" val="7799597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0" y="1432942"/>
            <a:ext cx="11306630" cy="694418"/>
          </a:xfrm>
          <a:solidFill>
            <a:srgbClr val="DB44E3"/>
          </a:solidFill>
          <a:ln>
            <a:solidFill>
              <a:srgbClr val="F584EB"/>
            </a:solidFill>
          </a:ln>
        </p:spPr>
        <p:txBody>
          <a:bodyPr anchor="ctr" anchorCtr="0">
            <a:normAutofit/>
          </a:bodyPr>
          <a:lstStyle/>
          <a:p>
            <a:pPr algn="ctr"/>
            <a:r>
              <a:rPr lang="en-GB" sz="3000" dirty="0">
                <a:solidFill>
                  <a:schemeClr val="bg1"/>
                </a:solidFill>
                <a:ea typeface="+mj-lt"/>
                <a:cs typeface="Calibri"/>
              </a:rPr>
              <a:t>Language development – components of language</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346392"/>
            <a:ext cx="7145107" cy="3455694"/>
          </a:xfrm>
          <a:ln>
            <a:solidFill>
              <a:srgbClr val="F584EB"/>
            </a:solidFill>
          </a:ln>
        </p:spPr>
        <p:txBody>
          <a:bodyPr vert="horz" lIns="91440" tIns="45720" rIns="91440" bIns="45720" rtlCol="0" anchor="t">
            <a:noAutofit/>
          </a:bodyPr>
          <a:lstStyle/>
          <a:p>
            <a:pPr>
              <a:lnSpc>
                <a:spcPct val="100000"/>
              </a:lnSpc>
              <a:spcAft>
                <a:spcPts val="800"/>
              </a:spcAft>
            </a:pPr>
            <a:r>
              <a:rPr lang="en-GB" sz="2000" dirty="0">
                <a:effectLst/>
                <a:ea typeface="Calibri" panose="020F0502020204030204" pitchFamily="34" charset="0"/>
              </a:rPr>
              <a:t>Language development is where children develop the higher cognitive skills needed to communicate verbally and communicate their wants, needs and opinions through language.</a:t>
            </a:r>
          </a:p>
          <a:p>
            <a:pPr>
              <a:lnSpc>
                <a:spcPct val="100000"/>
              </a:lnSpc>
              <a:spcAft>
                <a:spcPts val="800"/>
              </a:spcAft>
            </a:pPr>
            <a:r>
              <a:rPr lang="en-GB" sz="2000" dirty="0">
                <a:effectLst/>
                <a:ea typeface="Calibri" panose="020F0502020204030204" pitchFamily="34" charset="0"/>
              </a:rPr>
              <a:t>Language development has four main components:  phonology, semantics, grammar and pragmatics</a:t>
            </a:r>
            <a:r>
              <a:rPr lang="en-GB" sz="2000" dirty="0">
                <a:ea typeface="Calibri" panose="020F0502020204030204" pitchFamily="34" charset="0"/>
              </a:rPr>
              <a:t>. M</a:t>
            </a:r>
            <a:r>
              <a:rPr lang="en-GB" sz="2000" dirty="0">
                <a:effectLst/>
                <a:ea typeface="Calibri" panose="020F0502020204030204" pitchFamily="34" charset="0"/>
              </a:rPr>
              <a:t>ost children have developed all four components by nine years of age and, although some children might develop more slowly than others, there is a typical sequence for language development.</a:t>
            </a:r>
            <a:endParaRPr lang="en-GB" sz="2000" dirty="0">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7" name="Picture 6">
            <a:extLst>
              <a:ext uri="{FF2B5EF4-FFF2-40B4-BE49-F238E27FC236}">
                <a16:creationId xmlns:a16="http://schemas.microsoft.com/office/drawing/2014/main" id="{C3A78B2E-3CD0-495F-AD73-6B75601D3F36}"/>
              </a:ext>
            </a:extLst>
          </p:cNvPr>
          <p:cNvPicPr>
            <a:picLocks noChangeAspect="1"/>
          </p:cNvPicPr>
          <p:nvPr/>
        </p:nvPicPr>
        <p:blipFill>
          <a:blip r:embed="rId2"/>
          <a:stretch>
            <a:fillRect/>
          </a:stretch>
        </p:blipFill>
        <p:spPr>
          <a:xfrm>
            <a:off x="8524285" y="2346392"/>
            <a:ext cx="3188745" cy="3455694"/>
          </a:xfrm>
          <a:prstGeom prst="rect">
            <a:avLst/>
          </a:prstGeom>
        </p:spPr>
      </p:pic>
    </p:spTree>
    <p:extLst>
      <p:ext uri="{BB962C8B-B14F-4D97-AF65-F5344CB8AC3E}">
        <p14:creationId xmlns:p14="http://schemas.microsoft.com/office/powerpoint/2010/main" val="39760942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355419"/>
            <a:ext cx="11317515" cy="694418"/>
          </a:xfrm>
          <a:solidFill>
            <a:srgbClr val="DB44E3"/>
          </a:solidFill>
          <a:ln>
            <a:solidFill>
              <a:srgbClr val="F584EB"/>
            </a:solidFill>
          </a:ln>
        </p:spPr>
        <p:txBody>
          <a:bodyPr anchor="ctr" anchorCtr="0">
            <a:normAutofit/>
          </a:bodyPr>
          <a:lstStyle/>
          <a:p>
            <a:pPr algn="ctr"/>
            <a:r>
              <a:rPr lang="en-GB" sz="3000" dirty="0">
                <a:solidFill>
                  <a:schemeClr val="bg1"/>
                </a:solidFill>
                <a:ea typeface="+mj-lt"/>
                <a:cs typeface="Calibri"/>
              </a:rPr>
              <a:t>Language development – stages of communication</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0" y="2263953"/>
            <a:ext cx="6952343" cy="4300988"/>
          </a:xfrm>
          <a:ln>
            <a:solidFill>
              <a:srgbClr val="F584EB"/>
            </a:solidFill>
          </a:ln>
        </p:spPr>
        <p:txBody>
          <a:bodyPr vert="horz" lIns="91440" tIns="45720" rIns="91440" bIns="45720" rtlCol="0" anchor="t">
            <a:noAutofit/>
          </a:bodyPr>
          <a:lstStyle/>
          <a:p>
            <a:pPr>
              <a:lnSpc>
                <a:spcPct val="100000"/>
              </a:lnSpc>
              <a:spcAft>
                <a:spcPts val="800"/>
              </a:spcAft>
            </a:pPr>
            <a:r>
              <a:rPr lang="en-GB" sz="2000" dirty="0">
                <a:effectLst/>
                <a:ea typeface="Calibri" panose="020F0502020204030204" pitchFamily="34" charset="0"/>
              </a:rPr>
              <a:t>The first five years of a child’s life are the most critical for developing language, but a child will continue to develop their language skills throughout their childhood. As the brain develops from birth, language stimulation is vital in the forming of neural pathways. If a child is not stimulated through the use of language in the early years they could have poor communication skills or their language could develop more slowly.</a:t>
            </a:r>
          </a:p>
          <a:p>
            <a:pPr>
              <a:lnSpc>
                <a:spcPct val="100000"/>
              </a:lnSpc>
              <a:spcAft>
                <a:spcPts val="800"/>
              </a:spcAft>
            </a:pPr>
            <a:r>
              <a:rPr lang="en-GB" sz="2000" dirty="0">
                <a:effectLst/>
                <a:ea typeface="Calibri" panose="020F0502020204030204" pitchFamily="34" charset="0"/>
              </a:rPr>
              <a:t>At first, babies will make their own sounds but later they repeat sounds they hear in their environment. Most children will say their first words between nine and eighteen months; these are usually ‘mama’ or ‘dada’ whatever the language of the child.</a:t>
            </a:r>
            <a:endParaRPr lang="en-GB" sz="2000" dirty="0">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7" name="Picture 6">
            <a:extLst>
              <a:ext uri="{FF2B5EF4-FFF2-40B4-BE49-F238E27FC236}">
                <a16:creationId xmlns:a16="http://schemas.microsoft.com/office/drawing/2014/main" id="{C3A78B2E-3CD0-495F-AD73-6B75601D3F36}"/>
              </a:ext>
            </a:extLst>
          </p:cNvPr>
          <p:cNvPicPr>
            <a:picLocks noChangeAspect="1"/>
          </p:cNvPicPr>
          <p:nvPr/>
        </p:nvPicPr>
        <p:blipFill>
          <a:blip r:embed="rId2"/>
          <a:stretch>
            <a:fillRect/>
          </a:stretch>
        </p:blipFill>
        <p:spPr>
          <a:xfrm>
            <a:off x="7663851" y="2268876"/>
            <a:ext cx="4060063" cy="4295210"/>
          </a:xfrm>
          <a:prstGeom prst="rect">
            <a:avLst/>
          </a:prstGeom>
        </p:spPr>
      </p:pic>
    </p:spTree>
    <p:extLst>
      <p:ext uri="{BB962C8B-B14F-4D97-AF65-F5344CB8AC3E}">
        <p14:creationId xmlns:p14="http://schemas.microsoft.com/office/powerpoint/2010/main" val="19993665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355419"/>
            <a:ext cx="11335835" cy="694418"/>
          </a:xfrm>
          <a:solidFill>
            <a:srgbClr val="DB44E3"/>
          </a:solidFill>
          <a:ln>
            <a:solidFill>
              <a:srgbClr val="F584EB"/>
            </a:solidFill>
          </a:ln>
        </p:spPr>
        <p:txBody>
          <a:bodyPr anchor="ctr" anchorCtr="0">
            <a:normAutofit fontScale="90000"/>
          </a:bodyPr>
          <a:lstStyle/>
          <a:p>
            <a:pPr algn="ctr"/>
            <a:r>
              <a:rPr lang="en-GB" sz="3000" dirty="0">
                <a:solidFill>
                  <a:schemeClr val="bg1"/>
                </a:solidFill>
                <a:ea typeface="+mj-lt"/>
                <a:cs typeface="Calibri"/>
              </a:rPr>
              <a:t>Language development – difficulties in communication – language delay</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7" y="2225260"/>
            <a:ext cx="7145107" cy="4300988"/>
          </a:xfrm>
          <a:ln>
            <a:solidFill>
              <a:srgbClr val="F584EB"/>
            </a:solidFill>
          </a:ln>
        </p:spPr>
        <p:txBody>
          <a:bodyPr vert="horz" lIns="91440" tIns="45720" rIns="91440" bIns="45720" rtlCol="0" anchor="t">
            <a:normAutofit/>
          </a:bodyPr>
          <a:lstStyle/>
          <a:p>
            <a:pPr>
              <a:lnSpc>
                <a:spcPct val="100000"/>
              </a:lnSpc>
              <a:spcAft>
                <a:spcPts val="800"/>
              </a:spcAft>
            </a:pPr>
            <a:r>
              <a:rPr lang="en-GB" sz="1800" dirty="0">
                <a:solidFill>
                  <a:schemeClr val="accent1"/>
                </a:solidFill>
                <a:effectLst/>
                <a:highlight>
                  <a:srgbClr val="FFFFFF"/>
                </a:highlight>
                <a:ea typeface="Calibri" panose="020F0502020204030204" pitchFamily="34" charset="0"/>
                <a:cs typeface="Calibri" panose="020F0502020204030204" pitchFamily="34" charset="0"/>
              </a:rPr>
              <a:t>This is a type of communication disorder which is identified when a child does not meet their language milestones. Their language abilities are developing more slowly than other children of the same age and they may find it difficult to understand others and communicate.</a:t>
            </a:r>
          </a:p>
          <a:p>
            <a:pPr marL="342900" indent="-342900">
              <a:lnSpc>
                <a:spcPct val="150000"/>
              </a:lnSpc>
              <a:spcAft>
                <a:spcPts val="800"/>
              </a:spcAft>
              <a:buFont typeface="Arial" panose="020B0604020202020204" pitchFamily="34" charset="0"/>
              <a:buChar char="•"/>
            </a:pPr>
            <a:endParaRPr lang="en-GB" sz="1800" dirty="0">
              <a:effectLst/>
              <a:latin typeface="Arial" panose="020B060402020202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7" name="Picture 6">
            <a:extLst>
              <a:ext uri="{FF2B5EF4-FFF2-40B4-BE49-F238E27FC236}">
                <a16:creationId xmlns:a16="http://schemas.microsoft.com/office/drawing/2014/main" id="{C3A78B2E-3CD0-495F-AD73-6B75601D3F36}"/>
              </a:ext>
            </a:extLst>
          </p:cNvPr>
          <p:cNvPicPr>
            <a:picLocks noChangeAspect="1"/>
          </p:cNvPicPr>
          <p:nvPr/>
        </p:nvPicPr>
        <p:blipFill>
          <a:blip r:embed="rId2"/>
          <a:stretch>
            <a:fillRect/>
          </a:stretch>
        </p:blipFill>
        <p:spPr>
          <a:xfrm>
            <a:off x="7663851" y="2225261"/>
            <a:ext cx="4078383" cy="4300988"/>
          </a:xfrm>
          <a:prstGeom prst="rect">
            <a:avLst/>
          </a:prstGeom>
        </p:spPr>
      </p:pic>
      <p:graphicFrame>
        <p:nvGraphicFramePr>
          <p:cNvPr id="4" name="Table 3">
            <a:extLst>
              <a:ext uri="{FF2B5EF4-FFF2-40B4-BE49-F238E27FC236}">
                <a16:creationId xmlns:a16="http://schemas.microsoft.com/office/drawing/2014/main" id="{2ED6E9F4-F0E9-453D-B173-8972EC5D963A}"/>
              </a:ext>
            </a:extLst>
          </p:cNvPr>
          <p:cNvGraphicFramePr>
            <a:graphicFrameLocks noGrp="1"/>
          </p:cNvGraphicFramePr>
          <p:nvPr>
            <p:extLst>
              <p:ext uri="{D42A27DB-BD31-4B8C-83A1-F6EECF244321}">
                <p14:modId xmlns:p14="http://schemas.microsoft.com/office/powerpoint/2010/main" val="2240461803"/>
              </p:ext>
            </p:extLst>
          </p:nvPr>
        </p:nvGraphicFramePr>
        <p:xfrm>
          <a:off x="1443476" y="3886200"/>
          <a:ext cx="5070948" cy="2463710"/>
        </p:xfrm>
        <a:graphic>
          <a:graphicData uri="http://schemas.openxmlformats.org/drawingml/2006/table">
            <a:tbl>
              <a:tblPr bandRow="1"/>
              <a:tblGrid>
                <a:gridCol w="5070948">
                  <a:extLst>
                    <a:ext uri="{9D8B030D-6E8A-4147-A177-3AD203B41FA5}">
                      <a16:colId xmlns:a16="http://schemas.microsoft.com/office/drawing/2014/main" val="4095301618"/>
                    </a:ext>
                  </a:extLst>
                </a:gridCol>
              </a:tblGrid>
              <a:tr h="228237">
                <a:tc>
                  <a:txBody>
                    <a:bodyPr/>
                    <a:lstStyle/>
                    <a:p>
                      <a:pPr>
                        <a:lnSpc>
                          <a:spcPct val="107000"/>
                        </a:lnSpc>
                        <a:spcAft>
                          <a:spcPts val="0"/>
                        </a:spcAft>
                      </a:pPr>
                      <a:endParaRPr lang="en-GB" sz="500" b="1" dirty="0">
                        <a:solidFill>
                          <a:srgbClr val="7030A0"/>
                        </a:solidFill>
                        <a:effectLst/>
                        <a:latin typeface="+mn-lt"/>
                        <a:ea typeface="Calibri" panose="020F0502020204030204" pitchFamily="34" charset="0"/>
                      </a:endParaRPr>
                    </a:p>
                    <a:p>
                      <a:pPr>
                        <a:lnSpc>
                          <a:spcPct val="107000"/>
                        </a:lnSpc>
                        <a:spcAft>
                          <a:spcPts val="0"/>
                        </a:spcAft>
                      </a:pPr>
                      <a:r>
                        <a:rPr lang="en-GB" sz="1600" b="1" dirty="0">
                          <a:solidFill>
                            <a:srgbClr val="7030A0"/>
                          </a:solidFill>
                          <a:effectLst/>
                          <a:latin typeface="+mn-lt"/>
                          <a:ea typeface="Calibri" panose="020F0502020204030204" pitchFamily="34" charset="0"/>
                        </a:rPr>
                        <a:t>Signs of language delay:</a:t>
                      </a:r>
                    </a:p>
                    <a:p>
                      <a:pPr>
                        <a:lnSpc>
                          <a:spcPct val="107000"/>
                        </a:lnSpc>
                        <a:spcAft>
                          <a:spcPts val="800"/>
                        </a:spcAft>
                      </a:pPr>
                      <a:endParaRPr lang="en-GB" sz="500" dirty="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B69"/>
                    </a:solidFill>
                  </a:tcPr>
                </a:tc>
                <a:extLst>
                  <a:ext uri="{0D108BD9-81ED-4DB2-BD59-A6C34878D82A}">
                    <a16:rowId xmlns:a16="http://schemas.microsoft.com/office/drawing/2014/main" val="3313376362"/>
                  </a:ext>
                </a:extLst>
              </a:tr>
              <a:tr h="2045626">
                <a:tc>
                  <a:txBody>
                    <a:bodyPr/>
                    <a:lstStyle/>
                    <a:p>
                      <a:pPr>
                        <a:lnSpc>
                          <a:spcPct val="115000"/>
                        </a:lnSpc>
                      </a:pPr>
                      <a:endParaRPr lang="en-GB" sz="500" dirty="0">
                        <a:effectLst/>
                        <a:latin typeface="+mn-lt"/>
                        <a:ea typeface="Arial" panose="020B0604020202020204" pitchFamily="34" charset="0"/>
                      </a:endParaRPr>
                    </a:p>
                    <a:p>
                      <a:pPr marL="342900" lvl="0" indent="-342900">
                        <a:lnSpc>
                          <a:spcPct val="115000"/>
                        </a:lnSpc>
                        <a:spcAft>
                          <a:spcPts val="800"/>
                        </a:spcAft>
                        <a:buClr>
                          <a:srgbClr val="000000"/>
                        </a:buClr>
                        <a:buFont typeface="Arial" panose="020B0604020202020204" pitchFamily="34" charset="0"/>
                        <a:buChar char="▪"/>
                      </a:pPr>
                      <a:r>
                        <a:rPr lang="en-GB" sz="1600" b="0" dirty="0">
                          <a:solidFill>
                            <a:srgbClr val="000000"/>
                          </a:solidFill>
                          <a:effectLst/>
                          <a:latin typeface="+mn-lt"/>
                          <a:ea typeface="Calibri" panose="020F0502020204030204" pitchFamily="34" charset="0"/>
                          <a:cs typeface="Noto Sans Symbols"/>
                        </a:rPr>
                        <a:t>a child not babbling at 15 months</a:t>
                      </a:r>
                      <a:endParaRPr lang="en-GB" sz="1600" b="0" dirty="0">
                        <a:effectLst/>
                        <a:latin typeface="+mn-lt"/>
                        <a:ea typeface="Noto Sans Symbols"/>
                        <a:cs typeface="Noto Sans Symbols"/>
                      </a:endParaRPr>
                    </a:p>
                    <a:p>
                      <a:pPr marL="342900" lvl="0" indent="-342900">
                        <a:lnSpc>
                          <a:spcPct val="115000"/>
                        </a:lnSpc>
                        <a:spcAft>
                          <a:spcPts val="800"/>
                        </a:spcAft>
                        <a:buClr>
                          <a:srgbClr val="000000"/>
                        </a:buClr>
                        <a:buFont typeface="Arial" panose="020B0604020202020204" pitchFamily="34" charset="0"/>
                        <a:buChar char="▪"/>
                      </a:pPr>
                      <a:r>
                        <a:rPr lang="en-GB" sz="1600" b="0" dirty="0">
                          <a:solidFill>
                            <a:srgbClr val="000000"/>
                          </a:solidFill>
                          <a:effectLst/>
                          <a:latin typeface="+mn-lt"/>
                          <a:ea typeface="Calibri" panose="020F0502020204030204" pitchFamily="34" charset="0"/>
                          <a:cs typeface="Noto Sans Symbols"/>
                        </a:rPr>
                        <a:t>a child not speaking by 2 years</a:t>
                      </a:r>
                      <a:endParaRPr lang="en-GB" sz="1600" b="0" dirty="0">
                        <a:effectLst/>
                        <a:latin typeface="+mn-lt"/>
                        <a:ea typeface="Noto Sans Symbols"/>
                        <a:cs typeface="Noto Sans Symbols"/>
                      </a:endParaRPr>
                    </a:p>
                    <a:p>
                      <a:pPr marL="342900" lvl="0" indent="-342900">
                        <a:lnSpc>
                          <a:spcPct val="115000"/>
                        </a:lnSpc>
                        <a:spcAft>
                          <a:spcPts val="800"/>
                        </a:spcAft>
                        <a:buClr>
                          <a:srgbClr val="000000"/>
                        </a:buClr>
                        <a:buFont typeface="Arial" panose="020B0604020202020204" pitchFamily="34" charset="0"/>
                        <a:buChar char="▪"/>
                      </a:pPr>
                      <a:r>
                        <a:rPr lang="en-GB" sz="1600" b="0" dirty="0">
                          <a:solidFill>
                            <a:srgbClr val="000000"/>
                          </a:solidFill>
                          <a:effectLst/>
                          <a:latin typeface="+mn-lt"/>
                          <a:ea typeface="Calibri" panose="020F0502020204030204" pitchFamily="34" charset="0"/>
                          <a:cs typeface="Noto Sans Symbols"/>
                        </a:rPr>
                        <a:t>not being able to speak in sentences at 3 years</a:t>
                      </a:r>
                      <a:endParaRPr lang="en-GB" sz="1600" b="0" dirty="0">
                        <a:effectLst/>
                        <a:latin typeface="+mn-lt"/>
                        <a:ea typeface="Noto Sans Symbols"/>
                        <a:cs typeface="Noto Sans Symbols"/>
                      </a:endParaRPr>
                    </a:p>
                    <a:p>
                      <a:pPr marL="342900" lvl="0" indent="-342900">
                        <a:lnSpc>
                          <a:spcPct val="115000"/>
                        </a:lnSpc>
                        <a:spcAft>
                          <a:spcPts val="800"/>
                        </a:spcAft>
                        <a:buClr>
                          <a:srgbClr val="000000"/>
                        </a:buClr>
                        <a:buFont typeface="Arial" panose="020B0604020202020204" pitchFamily="34" charset="0"/>
                        <a:buChar char="▪"/>
                      </a:pPr>
                      <a:r>
                        <a:rPr lang="en-GB" sz="1600" b="0" dirty="0">
                          <a:solidFill>
                            <a:srgbClr val="000000"/>
                          </a:solidFill>
                          <a:effectLst/>
                          <a:latin typeface="+mn-lt"/>
                          <a:ea typeface="Calibri" panose="020F0502020204030204" pitchFamily="34" charset="0"/>
                          <a:cs typeface="Noto Sans Symbols"/>
                        </a:rPr>
                        <a:t>difficulty following simple directions or instructions</a:t>
                      </a:r>
                      <a:endParaRPr lang="en-GB" sz="1600" b="0" dirty="0">
                        <a:effectLst/>
                        <a:latin typeface="+mn-lt"/>
                        <a:ea typeface="Noto Sans Symbols"/>
                        <a:cs typeface="Noto Sans Symbols"/>
                      </a:endParaRPr>
                    </a:p>
                    <a:p>
                      <a:pPr marL="342900" lvl="0" indent="-342900">
                        <a:lnSpc>
                          <a:spcPct val="115000"/>
                        </a:lnSpc>
                        <a:spcAft>
                          <a:spcPts val="800"/>
                        </a:spcAft>
                        <a:buClr>
                          <a:srgbClr val="000000"/>
                        </a:buClr>
                        <a:buFont typeface="Arial" panose="020B0604020202020204" pitchFamily="34" charset="0"/>
                        <a:buChar char="▪"/>
                      </a:pPr>
                      <a:r>
                        <a:rPr lang="en-GB" sz="1600" b="0" dirty="0">
                          <a:solidFill>
                            <a:srgbClr val="000000"/>
                          </a:solidFill>
                          <a:effectLst/>
                          <a:latin typeface="+mn-lt"/>
                          <a:ea typeface="Calibri" panose="020F0502020204030204" pitchFamily="34" charset="0"/>
                          <a:cs typeface="Noto Sans Symbols"/>
                        </a:rPr>
                        <a:t>problems with pronunciation</a:t>
                      </a:r>
                      <a:endParaRPr lang="en-GB" sz="1600" b="0" dirty="0">
                        <a:effectLst/>
                        <a:latin typeface="+mn-lt"/>
                        <a:ea typeface="Noto Sans Symbols"/>
                        <a:cs typeface="Noto Sans Symbol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F97B"/>
                    </a:solidFill>
                  </a:tcPr>
                </a:tc>
                <a:extLst>
                  <a:ext uri="{0D108BD9-81ED-4DB2-BD59-A6C34878D82A}">
                    <a16:rowId xmlns:a16="http://schemas.microsoft.com/office/drawing/2014/main" val="3641829415"/>
                  </a:ext>
                </a:extLst>
              </a:tr>
            </a:tbl>
          </a:graphicData>
        </a:graphic>
      </p:graphicFrame>
      <p:sp>
        <p:nvSpPr>
          <p:cNvPr id="6" name="Rectangle 1">
            <a:extLst>
              <a:ext uri="{FF2B5EF4-FFF2-40B4-BE49-F238E27FC236}">
                <a16:creationId xmlns:a16="http://schemas.microsoft.com/office/drawing/2014/main" id="{9AB43CF8-9E41-470F-B5EA-2574DD5B7CDE}"/>
              </a:ext>
            </a:extLst>
          </p:cNvPr>
          <p:cNvSpPr>
            <a:spLocks noChangeArrowheads="1"/>
          </p:cNvSpPr>
          <p:nvPr/>
        </p:nvSpPr>
        <p:spPr bwMode="auto">
          <a:xfrm>
            <a:off x="-1864068" y="3429000"/>
            <a:ext cx="1741680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7142137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68539" y="1355419"/>
            <a:ext cx="11277148" cy="694418"/>
          </a:xfrm>
          <a:solidFill>
            <a:srgbClr val="DB44E3"/>
          </a:solidFill>
          <a:ln>
            <a:solidFill>
              <a:srgbClr val="F584EB"/>
            </a:solidFill>
          </a:ln>
        </p:spPr>
        <p:txBody>
          <a:bodyPr anchor="ctr" anchorCtr="0">
            <a:normAutofit/>
          </a:bodyPr>
          <a:lstStyle/>
          <a:p>
            <a:pPr algn="ctr"/>
            <a:r>
              <a:rPr lang="en-GB" sz="3000" dirty="0">
                <a:solidFill>
                  <a:schemeClr val="bg1"/>
                </a:solidFill>
                <a:ea typeface="+mj-lt"/>
                <a:cs typeface="Calibri"/>
              </a:rPr>
              <a:t>Language development – impairments</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0" y="2166118"/>
            <a:ext cx="7145107" cy="4481261"/>
          </a:xfrm>
          <a:ln>
            <a:solidFill>
              <a:srgbClr val="F584EB"/>
            </a:solidFill>
          </a:ln>
        </p:spPr>
        <p:txBody>
          <a:bodyPr vert="horz" lIns="91440" tIns="45720" rIns="91440" bIns="45720" rtlCol="0" anchor="t">
            <a:noAutofit/>
          </a:bodyPr>
          <a:lstStyle/>
          <a:p>
            <a:pPr>
              <a:lnSpc>
                <a:spcPct val="100000"/>
              </a:lnSpc>
              <a:spcBef>
                <a:spcPts val="0"/>
              </a:spcBef>
              <a:spcAft>
                <a:spcPts val="0"/>
              </a:spcAft>
            </a:pPr>
            <a:r>
              <a:rPr lang="en-GB" dirty="0">
                <a:solidFill>
                  <a:schemeClr val="accent1"/>
                </a:solidFill>
                <a:effectLst/>
                <a:highlight>
                  <a:srgbClr val="FFFFFF"/>
                </a:highlight>
                <a:ea typeface="Calibri" panose="020F0502020204030204" pitchFamily="34" charset="0"/>
              </a:rPr>
              <a:t>There are many impairments and medical disorders that can affect a child’s language development. Children with difficulty hearing find it hard to locate the source of sounds, and may have a delayed response to the sounds they hear. The impact on the child’s language will vary for each individual child and the extent of the impairment. Children can often feel isolated and have difficulties with their social development, confidence and self-esteem.</a:t>
            </a:r>
          </a:p>
          <a:p>
            <a:pPr>
              <a:lnSpc>
                <a:spcPct val="100000"/>
              </a:lnSpc>
              <a:spcBef>
                <a:spcPts val="0"/>
              </a:spcBef>
              <a:spcAft>
                <a:spcPts val="0"/>
              </a:spcAft>
            </a:pPr>
            <a:endParaRPr lang="en-GB" dirty="0">
              <a:solidFill>
                <a:schemeClr val="accent1"/>
              </a:solidFill>
              <a:effectLst/>
              <a:highlight>
                <a:srgbClr val="FFFFFF"/>
              </a:highlight>
              <a:ea typeface="Calibri" panose="020F0502020204030204" pitchFamily="34" charset="0"/>
            </a:endParaRPr>
          </a:p>
          <a:p>
            <a:pPr>
              <a:lnSpc>
                <a:spcPct val="100000"/>
              </a:lnSpc>
              <a:spcBef>
                <a:spcPts val="0"/>
              </a:spcBef>
              <a:spcAft>
                <a:spcPts val="0"/>
              </a:spcAft>
            </a:pPr>
            <a:r>
              <a:rPr lang="en-GB" dirty="0">
                <a:solidFill>
                  <a:schemeClr val="accent1"/>
                </a:solidFill>
                <a:effectLst/>
                <a:highlight>
                  <a:srgbClr val="FFFFFF"/>
                </a:highlight>
                <a:ea typeface="Calibri" panose="020F0502020204030204" pitchFamily="34" charset="0"/>
              </a:rPr>
              <a:t>Autistic children may communicate differently to other children; communication may be non-verbal, pointing at objects or repeat words and phrases. Autistic children find it harder to communicate and relate to others and can have problems both understanding and using language. Autistic children often communicate for a reason rather than social interaction; for example, to express hunger. </a:t>
            </a:r>
            <a:endParaRPr lang="en-GB" dirty="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7" name="Picture 6">
            <a:extLst>
              <a:ext uri="{FF2B5EF4-FFF2-40B4-BE49-F238E27FC236}">
                <a16:creationId xmlns:a16="http://schemas.microsoft.com/office/drawing/2014/main" id="{C3A78B2E-3CD0-495F-AD73-6B75601D3F36}"/>
              </a:ext>
            </a:extLst>
          </p:cNvPr>
          <p:cNvPicPr>
            <a:picLocks noChangeAspect="1"/>
          </p:cNvPicPr>
          <p:nvPr/>
        </p:nvPicPr>
        <p:blipFill>
          <a:blip r:embed="rId2"/>
          <a:stretch>
            <a:fillRect/>
          </a:stretch>
        </p:blipFill>
        <p:spPr>
          <a:xfrm>
            <a:off x="7663852" y="2166118"/>
            <a:ext cx="4081836" cy="4378505"/>
          </a:xfrm>
          <a:prstGeom prst="rect">
            <a:avLst/>
          </a:prstGeom>
        </p:spPr>
      </p:pic>
    </p:spTree>
    <p:extLst>
      <p:ext uri="{BB962C8B-B14F-4D97-AF65-F5344CB8AC3E}">
        <p14:creationId xmlns:p14="http://schemas.microsoft.com/office/powerpoint/2010/main" val="21697633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355419"/>
            <a:ext cx="11328401" cy="694418"/>
          </a:xfrm>
          <a:solidFill>
            <a:srgbClr val="DB44E3"/>
          </a:solidFill>
          <a:ln>
            <a:solidFill>
              <a:srgbClr val="F584EB"/>
            </a:solidFill>
          </a:ln>
        </p:spPr>
        <p:txBody>
          <a:bodyPr anchor="ctr" anchorCtr="0">
            <a:normAutofit/>
          </a:bodyPr>
          <a:lstStyle/>
          <a:p>
            <a:pPr algn="ctr"/>
            <a:r>
              <a:rPr lang="en-GB" sz="3000" dirty="0">
                <a:solidFill>
                  <a:schemeClr val="bg1"/>
                </a:solidFill>
                <a:ea typeface="+mj-lt"/>
                <a:cs typeface="Calibri"/>
              </a:rPr>
              <a:t>Language development – language differences </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294191"/>
            <a:ext cx="7145107" cy="4086724"/>
          </a:xfrm>
          <a:ln>
            <a:solidFill>
              <a:srgbClr val="F584EB"/>
            </a:solidFill>
          </a:ln>
        </p:spPr>
        <p:txBody>
          <a:bodyPr vert="horz" lIns="91440" tIns="45720" rIns="91440" bIns="45720" rtlCol="0" anchor="t">
            <a:noAutofit/>
          </a:bodyPr>
          <a:lstStyle/>
          <a:p>
            <a:pPr>
              <a:lnSpc>
                <a:spcPct val="100000"/>
              </a:lnSpc>
              <a:spcAft>
                <a:spcPts val="800"/>
              </a:spcAft>
            </a:pPr>
            <a:r>
              <a:rPr lang="en-GB" sz="2000" dirty="0">
                <a:solidFill>
                  <a:schemeClr val="accent1"/>
                </a:solidFill>
                <a:effectLst/>
                <a:highlight>
                  <a:srgbClr val="FFFFFF"/>
                </a:highlight>
                <a:ea typeface="Calibri" panose="020F0502020204030204" pitchFamily="34" charset="0"/>
              </a:rPr>
              <a:t>In Wales, we live in a bilingual society where children learn both Welsh and English from an early age. Whether they come from a household where predominantly Welsh or English is spoken, they will be hearing both languages often in their everyday lives, particularly when they start nursery or pre-school. The Welsh Government are committed to a truly bilingual Wales. </a:t>
            </a:r>
          </a:p>
          <a:p>
            <a:pPr>
              <a:lnSpc>
                <a:spcPct val="100000"/>
              </a:lnSpc>
              <a:spcAft>
                <a:spcPts val="800"/>
              </a:spcAft>
            </a:pPr>
            <a:r>
              <a:rPr lang="en-GB" sz="2000" dirty="0">
                <a:solidFill>
                  <a:schemeClr val="accent1"/>
                </a:solidFill>
                <a:effectLst/>
                <a:highlight>
                  <a:srgbClr val="FFFFFF"/>
                </a:highlight>
                <a:ea typeface="Calibri" panose="020F0502020204030204" pitchFamily="34" charset="0"/>
              </a:rPr>
              <a:t>It is important when children start nursery that they should hear Welsh spoken in all aspects of the life of the setting. Children should hear incidental Welsh, commands, greetings, stories and rhymes in Welsh and displays and resources should be labelled in Welsh.</a:t>
            </a:r>
            <a:endParaRPr lang="en-GB" sz="2000" dirty="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7" name="Picture 6">
            <a:extLst>
              <a:ext uri="{FF2B5EF4-FFF2-40B4-BE49-F238E27FC236}">
                <a16:creationId xmlns:a16="http://schemas.microsoft.com/office/drawing/2014/main" id="{C3A78B2E-3CD0-495F-AD73-6B75601D3F36}"/>
              </a:ext>
            </a:extLst>
          </p:cNvPr>
          <p:cNvPicPr>
            <a:picLocks noChangeAspect="1"/>
          </p:cNvPicPr>
          <p:nvPr/>
        </p:nvPicPr>
        <p:blipFill>
          <a:blip r:embed="rId2"/>
          <a:stretch>
            <a:fillRect/>
          </a:stretch>
        </p:blipFill>
        <p:spPr>
          <a:xfrm>
            <a:off x="7795325" y="2302850"/>
            <a:ext cx="3939475" cy="4086724"/>
          </a:xfrm>
          <a:prstGeom prst="rect">
            <a:avLst/>
          </a:prstGeom>
        </p:spPr>
      </p:pic>
    </p:spTree>
    <p:extLst>
      <p:ext uri="{BB962C8B-B14F-4D97-AF65-F5344CB8AC3E}">
        <p14:creationId xmlns:p14="http://schemas.microsoft.com/office/powerpoint/2010/main" val="41745220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316660"/>
            <a:ext cx="11328400" cy="694418"/>
          </a:xfrm>
          <a:solidFill>
            <a:srgbClr val="DB44E3"/>
          </a:solidFill>
          <a:ln>
            <a:solidFill>
              <a:srgbClr val="F584EB"/>
            </a:solidFill>
          </a:ln>
        </p:spPr>
        <p:txBody>
          <a:bodyPr anchor="ctr" anchorCtr="0">
            <a:normAutofit/>
          </a:bodyPr>
          <a:lstStyle/>
          <a:p>
            <a:pPr algn="ctr"/>
            <a:r>
              <a:rPr lang="en-GB" sz="3000" dirty="0">
                <a:solidFill>
                  <a:schemeClr val="bg1"/>
                </a:solidFill>
                <a:ea typeface="+mj-lt"/>
                <a:cs typeface="Calibri"/>
              </a:rPr>
              <a:t>Language development – language differences</a:t>
            </a:r>
            <a:endParaRPr lang="en-US" sz="3000" dirty="0">
              <a:solidFill>
                <a:schemeClr val="bg1"/>
              </a:solidFill>
              <a:ea typeface="+mj-lt"/>
              <a:cs typeface="+mj-lt"/>
            </a:endParaRPr>
          </a:p>
        </p:txBody>
      </p:sp>
      <p:graphicFrame>
        <p:nvGraphicFramePr>
          <p:cNvPr id="4" name="Content Placeholder 3">
            <a:extLst>
              <a:ext uri="{FF2B5EF4-FFF2-40B4-BE49-F238E27FC236}">
                <a16:creationId xmlns:a16="http://schemas.microsoft.com/office/drawing/2014/main" id="{8C70A247-AB24-43F3-93BB-A9575827AB63}"/>
              </a:ext>
            </a:extLst>
          </p:cNvPr>
          <p:cNvGraphicFramePr>
            <a:graphicFrameLocks noGrp="1"/>
          </p:cNvGraphicFramePr>
          <p:nvPr>
            <p:ph idx="1"/>
            <p:extLst>
              <p:ext uri="{D42A27DB-BD31-4B8C-83A1-F6EECF244321}">
                <p14:modId xmlns:p14="http://schemas.microsoft.com/office/powerpoint/2010/main" val="60200548"/>
              </p:ext>
            </p:extLst>
          </p:nvPr>
        </p:nvGraphicFramePr>
        <p:xfrm>
          <a:off x="406400" y="2085247"/>
          <a:ext cx="7061200" cy="4597402"/>
        </p:xfrm>
        <a:graphic>
          <a:graphicData uri="http://schemas.openxmlformats.org/drawingml/2006/table">
            <a:tbl>
              <a:tblPr bandRow="1"/>
              <a:tblGrid>
                <a:gridCol w="7061200">
                  <a:extLst>
                    <a:ext uri="{9D8B030D-6E8A-4147-A177-3AD203B41FA5}">
                      <a16:colId xmlns:a16="http://schemas.microsoft.com/office/drawing/2014/main" val="3260746126"/>
                    </a:ext>
                  </a:extLst>
                </a:gridCol>
              </a:tblGrid>
              <a:tr h="752703">
                <a:tc>
                  <a:txBody>
                    <a:bodyPr/>
                    <a:lstStyle/>
                    <a:p>
                      <a:pPr>
                        <a:lnSpc>
                          <a:spcPct val="107000"/>
                        </a:lnSpc>
                        <a:spcAft>
                          <a:spcPts val="800"/>
                        </a:spcAft>
                      </a:pPr>
                      <a:endParaRPr lang="en-GB" sz="200" b="1" dirty="0">
                        <a:solidFill>
                          <a:srgbClr val="7030A0"/>
                        </a:solidFill>
                        <a:effectLst/>
                        <a:latin typeface="+mn-lt"/>
                        <a:ea typeface="Calibri" panose="020F0502020204030204" pitchFamily="34" charset="0"/>
                      </a:endParaRPr>
                    </a:p>
                    <a:p>
                      <a:pPr>
                        <a:lnSpc>
                          <a:spcPct val="107000"/>
                        </a:lnSpc>
                        <a:spcAft>
                          <a:spcPts val="800"/>
                        </a:spcAft>
                      </a:pPr>
                      <a:r>
                        <a:rPr lang="en-GB" sz="1600" b="1" dirty="0">
                          <a:solidFill>
                            <a:srgbClr val="7030A0"/>
                          </a:solidFill>
                          <a:effectLst/>
                          <a:latin typeface="+mn-lt"/>
                          <a:ea typeface="Calibri" panose="020F0502020204030204" pitchFamily="34" charset="0"/>
                        </a:rPr>
                        <a:t>There are many ways to ensure children and their families feel welcome and valued at a setting or school:</a:t>
                      </a:r>
                    </a:p>
                    <a:p>
                      <a:pPr>
                        <a:lnSpc>
                          <a:spcPct val="107000"/>
                        </a:lnSpc>
                        <a:spcAft>
                          <a:spcPts val="800"/>
                        </a:spcAft>
                      </a:pPr>
                      <a:endParaRPr lang="en-GB" sz="200" b="1" dirty="0">
                        <a:effectLst/>
                        <a:latin typeface="+mn-lt"/>
                        <a:ea typeface="Arial" panose="020B0604020202020204" pitchFamily="34" charset="0"/>
                      </a:endParaRPr>
                    </a:p>
                  </a:txBody>
                  <a:tcPr marL="64410" marR="644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B69"/>
                    </a:solidFill>
                  </a:tcPr>
                </a:tc>
                <a:extLst>
                  <a:ext uri="{0D108BD9-81ED-4DB2-BD59-A6C34878D82A}">
                    <a16:rowId xmlns:a16="http://schemas.microsoft.com/office/drawing/2014/main" val="3144416599"/>
                  </a:ext>
                </a:extLst>
              </a:tr>
              <a:tr h="3809430">
                <a:tc>
                  <a:txBody>
                    <a:bodyPr/>
                    <a:lstStyle/>
                    <a:p>
                      <a:pPr marL="0" lvl="0" indent="0">
                        <a:lnSpc>
                          <a:spcPct val="100000"/>
                        </a:lnSpc>
                        <a:spcAft>
                          <a:spcPts val="800"/>
                        </a:spcAft>
                        <a:buClr>
                          <a:srgbClr val="000000"/>
                        </a:buClr>
                        <a:buFont typeface="Arial" panose="020B0604020202020204" pitchFamily="34" charset="0"/>
                        <a:buNone/>
                      </a:pPr>
                      <a:endParaRPr lang="en-GB" sz="200" b="0" dirty="0">
                        <a:solidFill>
                          <a:srgbClr val="000000"/>
                        </a:solidFill>
                        <a:effectLst/>
                        <a:latin typeface="+mn-lt"/>
                        <a:ea typeface="Calibri" panose="020F0502020204030204" pitchFamily="34" charset="0"/>
                        <a:cs typeface="Noto Sans Symbols"/>
                      </a:endParaRPr>
                    </a:p>
                    <a:p>
                      <a:pPr marL="342900" lvl="0" indent="-342900">
                        <a:lnSpc>
                          <a:spcPct val="100000"/>
                        </a:lnSpc>
                        <a:spcAft>
                          <a:spcPts val="800"/>
                        </a:spcAft>
                        <a:buClr>
                          <a:srgbClr val="000000"/>
                        </a:buClr>
                        <a:buFont typeface="Arial" panose="020B0604020202020204" pitchFamily="34" charset="0"/>
                        <a:buChar char="▪"/>
                      </a:pPr>
                      <a:r>
                        <a:rPr lang="en-GB" sz="1600" b="0" dirty="0">
                          <a:solidFill>
                            <a:srgbClr val="000000"/>
                          </a:solidFill>
                          <a:effectLst/>
                          <a:latin typeface="+mn-lt"/>
                          <a:ea typeface="Calibri" panose="020F0502020204030204" pitchFamily="34" charset="0"/>
                          <a:cs typeface="Noto Sans Symbols"/>
                        </a:rPr>
                        <a:t>work with parents to find out as much as possible about the child’s home language and learn key words such as ‘hello’, ‘mum’, ‘thank you’ </a:t>
                      </a:r>
                      <a:endParaRPr lang="en-GB" sz="1600" b="0" dirty="0">
                        <a:effectLst/>
                        <a:latin typeface="+mn-lt"/>
                        <a:ea typeface="Noto Sans Symbols"/>
                        <a:cs typeface="Noto Sans Symbols"/>
                      </a:endParaRPr>
                    </a:p>
                    <a:p>
                      <a:pPr marL="342900" lvl="0" indent="-342900">
                        <a:lnSpc>
                          <a:spcPct val="100000"/>
                        </a:lnSpc>
                        <a:spcAft>
                          <a:spcPts val="800"/>
                        </a:spcAft>
                        <a:buClr>
                          <a:srgbClr val="000000"/>
                        </a:buClr>
                        <a:buFont typeface="Arial" panose="020B0604020202020204" pitchFamily="34" charset="0"/>
                        <a:buChar char="▪"/>
                      </a:pPr>
                      <a:r>
                        <a:rPr lang="en-GB" sz="1600" b="0" dirty="0">
                          <a:solidFill>
                            <a:srgbClr val="000000"/>
                          </a:solidFill>
                          <a:effectLst/>
                          <a:latin typeface="+mn-lt"/>
                          <a:ea typeface="Calibri" panose="020F0502020204030204" pitchFamily="34" charset="0"/>
                          <a:cs typeface="Noto Sans Symbols"/>
                        </a:rPr>
                        <a:t>create a book for each language with key words and how to pronounce them accompanied by pictures</a:t>
                      </a:r>
                      <a:endParaRPr lang="en-GB" sz="1600" b="0" dirty="0">
                        <a:effectLst/>
                        <a:latin typeface="+mn-lt"/>
                        <a:ea typeface="Noto Sans Symbols"/>
                        <a:cs typeface="Noto Sans Symbols"/>
                      </a:endParaRPr>
                    </a:p>
                    <a:p>
                      <a:pPr marL="342900" lvl="0" indent="-342900">
                        <a:lnSpc>
                          <a:spcPct val="100000"/>
                        </a:lnSpc>
                        <a:spcAft>
                          <a:spcPts val="800"/>
                        </a:spcAft>
                        <a:buClr>
                          <a:srgbClr val="000000"/>
                        </a:buClr>
                        <a:buFont typeface="Arial" panose="020B0604020202020204" pitchFamily="34" charset="0"/>
                        <a:buChar char="▪"/>
                      </a:pPr>
                      <a:r>
                        <a:rPr lang="en-GB" sz="1600" b="0" dirty="0">
                          <a:solidFill>
                            <a:srgbClr val="000000"/>
                          </a:solidFill>
                          <a:effectLst/>
                          <a:latin typeface="+mn-lt"/>
                          <a:ea typeface="Calibri" panose="020F0502020204030204" pitchFamily="34" charset="0"/>
                          <a:cs typeface="Noto Sans Symbols"/>
                        </a:rPr>
                        <a:t>pronounce and spell children’s names correctly – if the language has a different script, write their name in the familiar script alongside that of the setting</a:t>
                      </a:r>
                      <a:endParaRPr lang="en-GB" sz="1600" b="0" dirty="0">
                        <a:effectLst/>
                        <a:latin typeface="+mn-lt"/>
                        <a:ea typeface="Noto Sans Symbols"/>
                        <a:cs typeface="Noto Sans Symbols"/>
                      </a:endParaRPr>
                    </a:p>
                    <a:p>
                      <a:pPr marL="342900" lvl="0" indent="-342900">
                        <a:lnSpc>
                          <a:spcPct val="100000"/>
                        </a:lnSpc>
                        <a:spcAft>
                          <a:spcPts val="800"/>
                        </a:spcAft>
                        <a:buClr>
                          <a:srgbClr val="000000"/>
                        </a:buClr>
                        <a:buFont typeface="Arial" panose="020B0604020202020204" pitchFamily="34" charset="0"/>
                        <a:buChar char="▪"/>
                      </a:pPr>
                      <a:r>
                        <a:rPr lang="en-GB" sz="1600" b="0" dirty="0">
                          <a:solidFill>
                            <a:srgbClr val="000000"/>
                          </a:solidFill>
                          <a:effectLst/>
                          <a:latin typeface="+mn-lt"/>
                          <a:ea typeface="Calibri" panose="020F0502020204030204" pitchFamily="34" charset="0"/>
                          <a:cs typeface="Noto Sans Symbols"/>
                        </a:rPr>
                        <a:t>use story sacks and tell stories with puppets, props and pictures and find stories in the child’s home language</a:t>
                      </a:r>
                      <a:endParaRPr lang="en-GB" sz="1600" b="0" dirty="0">
                        <a:effectLst/>
                        <a:latin typeface="+mn-lt"/>
                        <a:ea typeface="Noto Sans Symbols"/>
                        <a:cs typeface="Noto Sans Symbols"/>
                      </a:endParaRPr>
                    </a:p>
                    <a:p>
                      <a:pPr marL="342900" lvl="0" indent="-342900">
                        <a:lnSpc>
                          <a:spcPct val="100000"/>
                        </a:lnSpc>
                        <a:spcAft>
                          <a:spcPts val="800"/>
                        </a:spcAft>
                        <a:buClr>
                          <a:srgbClr val="000000"/>
                        </a:buClr>
                        <a:buFont typeface="Arial" panose="020B0604020202020204" pitchFamily="34" charset="0"/>
                        <a:buChar char="▪"/>
                      </a:pPr>
                      <a:r>
                        <a:rPr lang="en-GB" sz="1600" b="0" dirty="0">
                          <a:solidFill>
                            <a:srgbClr val="000000"/>
                          </a:solidFill>
                          <a:effectLst/>
                          <a:latin typeface="+mn-lt"/>
                          <a:ea typeface="Calibri" panose="020F0502020204030204" pitchFamily="34" charset="0"/>
                          <a:cs typeface="Noto Sans Symbols"/>
                        </a:rPr>
                        <a:t>research festivals, special days and customs and celebrate them using key words from the home language.</a:t>
                      </a:r>
                      <a:endParaRPr lang="en-GB" sz="1600" b="0" dirty="0">
                        <a:effectLst/>
                        <a:latin typeface="+mn-lt"/>
                        <a:ea typeface="Noto Sans Symbols"/>
                        <a:cs typeface="Noto Sans Symbols"/>
                      </a:endParaRPr>
                    </a:p>
                    <a:p>
                      <a:pPr marL="342900" lvl="0" indent="-342900">
                        <a:lnSpc>
                          <a:spcPct val="100000"/>
                        </a:lnSpc>
                        <a:spcAft>
                          <a:spcPts val="800"/>
                        </a:spcAft>
                        <a:buClr>
                          <a:srgbClr val="000000"/>
                        </a:buClr>
                        <a:buFont typeface="Arial" panose="020B0604020202020204" pitchFamily="34" charset="0"/>
                        <a:buChar char="▪"/>
                      </a:pPr>
                      <a:r>
                        <a:rPr lang="en-GB" sz="1600" b="0" dirty="0">
                          <a:solidFill>
                            <a:srgbClr val="000000"/>
                          </a:solidFill>
                          <a:effectLst/>
                          <a:latin typeface="+mn-lt"/>
                          <a:ea typeface="Calibri" panose="020F0502020204030204" pitchFamily="34" charset="0"/>
                          <a:cs typeface="Noto Sans Symbols"/>
                        </a:rPr>
                        <a:t>listen to music and songs in the home language of the child</a:t>
                      </a:r>
                      <a:endParaRPr lang="en-GB" sz="1600" b="0" dirty="0">
                        <a:effectLst/>
                        <a:latin typeface="+mn-lt"/>
                        <a:ea typeface="Noto Sans Symbols"/>
                        <a:cs typeface="Noto Sans Symbols"/>
                      </a:endParaRPr>
                    </a:p>
                  </a:txBody>
                  <a:tcPr marL="64410" marR="644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F97B"/>
                    </a:solidFill>
                  </a:tcPr>
                </a:tc>
                <a:extLst>
                  <a:ext uri="{0D108BD9-81ED-4DB2-BD59-A6C34878D82A}">
                    <a16:rowId xmlns:a16="http://schemas.microsoft.com/office/drawing/2014/main" val="1786071605"/>
                  </a:ext>
                </a:extLst>
              </a:tr>
            </a:tbl>
          </a:graphicData>
        </a:graphic>
      </p:graphicFrame>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7" name="Picture 6">
            <a:extLst>
              <a:ext uri="{FF2B5EF4-FFF2-40B4-BE49-F238E27FC236}">
                <a16:creationId xmlns:a16="http://schemas.microsoft.com/office/drawing/2014/main" id="{C3A78B2E-3CD0-495F-AD73-6B75601D3F36}"/>
              </a:ext>
            </a:extLst>
          </p:cNvPr>
          <p:cNvPicPr>
            <a:picLocks noChangeAspect="1"/>
          </p:cNvPicPr>
          <p:nvPr/>
        </p:nvPicPr>
        <p:blipFill>
          <a:blip r:embed="rId2"/>
          <a:stretch>
            <a:fillRect/>
          </a:stretch>
        </p:blipFill>
        <p:spPr>
          <a:xfrm>
            <a:off x="7574714" y="2085247"/>
            <a:ext cx="4160087" cy="4597402"/>
          </a:xfrm>
          <a:prstGeom prst="rect">
            <a:avLst/>
          </a:prstGeom>
        </p:spPr>
      </p:pic>
    </p:spTree>
    <p:extLst>
      <p:ext uri="{BB962C8B-B14F-4D97-AF65-F5344CB8AC3E}">
        <p14:creationId xmlns:p14="http://schemas.microsoft.com/office/powerpoint/2010/main" val="20828396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355419"/>
            <a:ext cx="11328401" cy="694418"/>
          </a:xfrm>
          <a:solidFill>
            <a:srgbClr val="DB44E3"/>
          </a:solidFill>
          <a:ln>
            <a:solidFill>
              <a:srgbClr val="F584EB"/>
            </a:solidFill>
          </a:ln>
        </p:spPr>
        <p:txBody>
          <a:bodyPr anchor="ctr" anchorCtr="0">
            <a:normAutofit/>
          </a:bodyPr>
          <a:lstStyle/>
          <a:p>
            <a:pPr algn="ctr"/>
            <a:r>
              <a:rPr lang="en-GB" sz="3000" dirty="0">
                <a:solidFill>
                  <a:schemeClr val="bg1"/>
                </a:solidFill>
                <a:ea typeface="+mj-lt"/>
                <a:cs typeface="Calibri"/>
              </a:rPr>
              <a:t>Emotional and social development – social interaction</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0" y="2213240"/>
            <a:ext cx="7082971" cy="4086724"/>
          </a:xfrm>
          <a:ln>
            <a:solidFill>
              <a:srgbClr val="F584EB"/>
            </a:solidFill>
          </a:ln>
        </p:spPr>
        <p:txBody>
          <a:bodyPr vert="horz" lIns="91440" tIns="45720" rIns="91440" bIns="45720" rtlCol="0" anchor="t">
            <a:noAutofit/>
          </a:bodyPr>
          <a:lstStyle/>
          <a:p>
            <a:pPr>
              <a:lnSpc>
                <a:spcPct val="100000"/>
              </a:lnSpc>
              <a:spcAft>
                <a:spcPts val="800"/>
              </a:spcAft>
            </a:pPr>
            <a:r>
              <a:rPr lang="en-GB" sz="2000" dirty="0">
                <a:solidFill>
                  <a:schemeClr val="accent1"/>
                </a:solidFill>
                <a:effectLst/>
                <a:ea typeface="Calibri" panose="020F0502020204030204" pitchFamily="34" charset="0"/>
              </a:rPr>
              <a:t>Children’s social interactions start from birth, not only for comfort and security but to learn. A baby’s primary socialisation is with parents and family but they will also experience secondary socialisation with everyone they see outside of their immediate family. This benefits their development, particularly their language skills, self-esteem, creativity and emotional development</a:t>
            </a:r>
          </a:p>
          <a:p>
            <a:pPr>
              <a:lnSpc>
                <a:spcPct val="100000"/>
              </a:lnSpc>
              <a:spcAft>
                <a:spcPts val="800"/>
              </a:spcAft>
            </a:pPr>
            <a:r>
              <a:rPr lang="en-GB" sz="2000" dirty="0">
                <a:solidFill>
                  <a:schemeClr val="accent1"/>
                </a:solidFill>
                <a:effectLst/>
                <a:ea typeface="Calibri" panose="020F0502020204030204" pitchFamily="34" charset="0"/>
              </a:rPr>
              <a:t>It is important for children to socialise with their peers and experience environments that promote and support their development. Interacting at nursery gives children the chance to establish boundaries, </a:t>
            </a:r>
            <a:r>
              <a:rPr lang="en-GB" sz="2000" dirty="0">
                <a:solidFill>
                  <a:schemeClr val="accent1"/>
                </a:solidFill>
                <a:ea typeface="Calibri" panose="020F0502020204030204" pitchFamily="34" charset="0"/>
              </a:rPr>
              <a:t>and </a:t>
            </a:r>
            <a:r>
              <a:rPr lang="en-GB" sz="2000" dirty="0">
                <a:solidFill>
                  <a:schemeClr val="accent1"/>
                </a:solidFill>
                <a:effectLst/>
                <a:ea typeface="Calibri" panose="020F0502020204030204" pitchFamily="34" charset="0"/>
              </a:rPr>
              <a:t>find ways to resolve conflicts amicably, all valuable skills </a:t>
            </a:r>
            <a:r>
              <a:rPr lang="en-GB" sz="2000" dirty="0">
                <a:solidFill>
                  <a:schemeClr val="accent1"/>
                </a:solidFill>
                <a:ea typeface="Calibri" panose="020F0502020204030204" pitchFamily="34" charset="0"/>
              </a:rPr>
              <a:t>for </a:t>
            </a:r>
            <a:r>
              <a:rPr lang="en-GB" sz="2000" dirty="0">
                <a:solidFill>
                  <a:schemeClr val="accent1"/>
                </a:solidFill>
                <a:effectLst/>
                <a:ea typeface="Calibri" panose="020F0502020204030204" pitchFamily="34" charset="0"/>
              </a:rPr>
              <a:t>adulthood.</a:t>
            </a:r>
            <a:endParaRPr lang="en-GB" sz="2000" dirty="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4" name="Picture 3">
            <a:extLst>
              <a:ext uri="{FF2B5EF4-FFF2-40B4-BE49-F238E27FC236}">
                <a16:creationId xmlns:a16="http://schemas.microsoft.com/office/drawing/2014/main" id="{B2BDCF87-104B-4017-9E80-213437F6CF0C}"/>
              </a:ext>
            </a:extLst>
          </p:cNvPr>
          <p:cNvPicPr>
            <a:picLocks noChangeAspect="1"/>
          </p:cNvPicPr>
          <p:nvPr/>
        </p:nvPicPr>
        <p:blipFill>
          <a:blip r:embed="rId3"/>
          <a:stretch>
            <a:fillRect/>
          </a:stretch>
        </p:blipFill>
        <p:spPr>
          <a:xfrm>
            <a:off x="7719237" y="2209695"/>
            <a:ext cx="4015564" cy="4090269"/>
          </a:xfrm>
          <a:prstGeom prst="rect">
            <a:avLst/>
          </a:prstGeom>
        </p:spPr>
      </p:pic>
    </p:spTree>
    <p:extLst>
      <p:ext uri="{BB962C8B-B14F-4D97-AF65-F5344CB8AC3E}">
        <p14:creationId xmlns:p14="http://schemas.microsoft.com/office/powerpoint/2010/main" val="23596916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A343D-5DD0-437E-982F-01D667EE0E39}"/>
              </a:ext>
            </a:extLst>
          </p:cNvPr>
          <p:cNvSpPr>
            <a:spLocks noGrp="1"/>
          </p:cNvSpPr>
          <p:nvPr>
            <p:ph type="title"/>
          </p:nvPr>
        </p:nvSpPr>
        <p:spPr>
          <a:xfrm>
            <a:off x="4460033" y="3880409"/>
            <a:ext cx="6931846" cy="2289222"/>
          </a:xfrm>
          <a:solidFill>
            <a:srgbClr val="DB44E3"/>
          </a:solidFill>
        </p:spPr>
        <p:txBody>
          <a:bodyPr vert="horz" lIns="91440" tIns="45720" rIns="91440" bIns="45720" rtlCol="0" anchor="t">
            <a:normAutofit/>
          </a:bodyPr>
          <a:lstStyle/>
          <a:p>
            <a:pPr algn="ctr"/>
            <a:r>
              <a:rPr lang="en-US" sz="3200" b="1" dirty="0">
                <a:solidFill>
                  <a:schemeClr val="bg1"/>
                </a:solidFill>
              </a:rPr>
              <a:t>What are </a:t>
            </a:r>
            <a:r>
              <a:rPr lang="en-GB" sz="3200" dirty="0">
                <a:solidFill>
                  <a:schemeClr val="bg1"/>
                </a:solidFill>
              </a:rPr>
              <a:t>key areas of development in children and young people?</a:t>
            </a:r>
            <a:br>
              <a:rPr lang="en-GB" sz="3200" dirty="0">
                <a:solidFill>
                  <a:schemeClr val="bg1"/>
                </a:solidFill>
              </a:rPr>
            </a:br>
            <a:br>
              <a:rPr lang="en-GB" sz="3200" dirty="0">
                <a:solidFill>
                  <a:schemeClr val="bg1"/>
                </a:solidFill>
              </a:rPr>
            </a:br>
            <a:r>
              <a:rPr lang="en-GB" sz="3200" dirty="0">
                <a:solidFill>
                  <a:schemeClr val="bg1"/>
                </a:solidFill>
              </a:rPr>
              <a:t>Physical, cognitive, language, intellectual, social and emotional</a:t>
            </a:r>
            <a:endParaRPr lang="en-US" sz="5400" dirty="0">
              <a:solidFill>
                <a:schemeClr val="bg1"/>
              </a:solidFill>
              <a:cs typeface="Calibri Light"/>
            </a:endParaRPr>
          </a:p>
          <a:p>
            <a:pPr algn="r"/>
            <a:endParaRPr lang="en-US" sz="2500" b="1" dirty="0">
              <a:solidFill>
                <a:srgbClr val="000000"/>
              </a:solidFill>
            </a:endParaRPr>
          </a:p>
        </p:txBody>
      </p:sp>
      <p:pic>
        <p:nvPicPr>
          <p:cNvPr id="3" name="Picture 2"/>
          <p:cNvPicPr>
            <a:picLocks noChangeAspect="1"/>
          </p:cNvPicPr>
          <p:nvPr/>
        </p:nvPicPr>
        <p:blipFill>
          <a:blip r:embed="rId2"/>
          <a:stretch>
            <a:fillRect/>
          </a:stretch>
        </p:blipFill>
        <p:spPr>
          <a:xfrm>
            <a:off x="513184" y="1576873"/>
            <a:ext cx="2733869" cy="2416629"/>
          </a:xfrm>
          <a:prstGeom prst="rect">
            <a:avLst/>
          </a:prstGeom>
        </p:spPr>
      </p:pic>
      <p:pic>
        <p:nvPicPr>
          <p:cNvPr id="8" name="Picture 7"/>
          <p:cNvPicPr>
            <a:picLocks noChangeAspect="1"/>
          </p:cNvPicPr>
          <p:nvPr/>
        </p:nvPicPr>
        <p:blipFill>
          <a:blip r:embed="rId3"/>
          <a:stretch>
            <a:fillRect/>
          </a:stretch>
        </p:blipFill>
        <p:spPr>
          <a:xfrm>
            <a:off x="4105468" y="1446246"/>
            <a:ext cx="6400801" cy="2071396"/>
          </a:xfrm>
          <a:prstGeom prst="rect">
            <a:avLst/>
          </a:prstGeom>
        </p:spPr>
      </p:pic>
      <p:sp>
        <p:nvSpPr>
          <p:cNvPr id="9" name="TextBox 8"/>
          <p:cNvSpPr txBox="1"/>
          <p:nvPr/>
        </p:nvSpPr>
        <p:spPr>
          <a:xfrm>
            <a:off x="447869" y="4618653"/>
            <a:ext cx="2799184" cy="1754326"/>
          </a:xfrm>
          <a:prstGeom prst="rect">
            <a:avLst/>
          </a:prstGeom>
          <a:solidFill>
            <a:schemeClr val="accent2">
              <a:lumMod val="40000"/>
              <a:lumOff val="60000"/>
            </a:schemeClr>
          </a:solidFill>
        </p:spPr>
        <p:txBody>
          <a:bodyPr wrap="square" rtlCol="0">
            <a:spAutoFit/>
          </a:bodyPr>
          <a:lstStyle/>
          <a:p>
            <a:pPr algn="ctr"/>
            <a:r>
              <a:rPr lang="en-GB" dirty="0"/>
              <a:t>Physical</a:t>
            </a:r>
          </a:p>
          <a:p>
            <a:pPr algn="ctr"/>
            <a:r>
              <a:rPr lang="en-GB" dirty="0"/>
              <a:t>Cognitive</a:t>
            </a:r>
          </a:p>
          <a:p>
            <a:pPr algn="ctr"/>
            <a:r>
              <a:rPr lang="en-GB" dirty="0"/>
              <a:t>Language</a:t>
            </a:r>
          </a:p>
          <a:p>
            <a:pPr algn="ctr"/>
            <a:r>
              <a:rPr lang="en-GB" dirty="0"/>
              <a:t>Intellectual</a:t>
            </a:r>
          </a:p>
          <a:p>
            <a:pPr algn="ctr"/>
            <a:r>
              <a:rPr lang="en-GB" dirty="0"/>
              <a:t>Social </a:t>
            </a:r>
          </a:p>
          <a:p>
            <a:pPr algn="ctr"/>
            <a:r>
              <a:rPr lang="en-GB" dirty="0"/>
              <a:t>Emotional</a:t>
            </a:r>
          </a:p>
        </p:txBody>
      </p:sp>
      <p:sp>
        <p:nvSpPr>
          <p:cNvPr id="7" name="Title 4">
            <a:extLst>
              <a:ext uri="{FF2B5EF4-FFF2-40B4-BE49-F238E27FC236}">
                <a16:creationId xmlns:a16="http://schemas.microsoft.com/office/drawing/2014/main" id="{872A9715-79BC-4A7C-8269-BFDC4DE19C3C}"/>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dirty="0">
                <a:ln>
                  <a:noFill/>
                </a:ln>
                <a:solidFill>
                  <a:srgbClr val="65B2E6"/>
                </a:solidFill>
                <a:effectLst/>
                <a:uLnTx/>
                <a:uFillTx/>
                <a:latin typeface="Arial" panose="020B0604020202020204"/>
                <a:ea typeface="+mj-ea"/>
                <a:cs typeface="+mj-cs"/>
              </a:rPr>
              <a:t>GCE Health and Social Care, and Childcare</a:t>
            </a:r>
            <a:endParaRPr kumimoji="0" lang="en-GB" sz="2400" b="0" i="0" u="none" strike="noStrike" kern="1200" cap="none" spc="0" normalizeH="0" baseline="0" noProof="0" dirty="0">
              <a:ln>
                <a:noFill/>
              </a:ln>
              <a:solidFill>
                <a:srgbClr val="65B2E6"/>
              </a:solidFill>
              <a:effectLst/>
              <a:uLnTx/>
              <a:uFillTx/>
              <a:latin typeface="Arial" panose="020B0604020202020204"/>
              <a:ea typeface="+mj-ea"/>
              <a:cs typeface="+mj-cs"/>
            </a:endParaRPr>
          </a:p>
        </p:txBody>
      </p:sp>
    </p:spTree>
    <p:extLst>
      <p:ext uri="{BB962C8B-B14F-4D97-AF65-F5344CB8AC3E}">
        <p14:creationId xmlns:p14="http://schemas.microsoft.com/office/powerpoint/2010/main" val="15276132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290103"/>
            <a:ext cx="11339287" cy="694418"/>
          </a:xfrm>
          <a:solidFill>
            <a:srgbClr val="DB44E3"/>
          </a:solidFill>
          <a:ln>
            <a:solidFill>
              <a:srgbClr val="F584EB"/>
            </a:solidFill>
          </a:ln>
        </p:spPr>
        <p:txBody>
          <a:bodyPr anchor="ctr" anchorCtr="0">
            <a:normAutofit/>
          </a:bodyPr>
          <a:lstStyle/>
          <a:p>
            <a:pPr algn="ctr"/>
            <a:r>
              <a:rPr lang="en-GB" sz="3000" dirty="0">
                <a:solidFill>
                  <a:schemeClr val="bg1"/>
                </a:solidFill>
                <a:ea typeface="+mj-lt"/>
                <a:cs typeface="Calibri"/>
              </a:rPr>
              <a:t>Emotional and social development </a:t>
            </a:r>
            <a:endParaRPr lang="en-US" sz="3000" dirty="0">
              <a:solidFill>
                <a:schemeClr val="bg1"/>
              </a:solidFill>
              <a:ea typeface="+mj-lt"/>
              <a:cs typeface="+mj-lt"/>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4" name="Picture 3">
            <a:extLst>
              <a:ext uri="{FF2B5EF4-FFF2-40B4-BE49-F238E27FC236}">
                <a16:creationId xmlns:a16="http://schemas.microsoft.com/office/drawing/2014/main" id="{B2BDCF87-104B-4017-9E80-213437F6CF0C}"/>
              </a:ext>
            </a:extLst>
          </p:cNvPr>
          <p:cNvPicPr>
            <a:picLocks noChangeAspect="1"/>
          </p:cNvPicPr>
          <p:nvPr/>
        </p:nvPicPr>
        <p:blipFill>
          <a:blip r:embed="rId3"/>
          <a:stretch>
            <a:fillRect/>
          </a:stretch>
        </p:blipFill>
        <p:spPr>
          <a:xfrm>
            <a:off x="7719237" y="2046152"/>
            <a:ext cx="4026449" cy="4721225"/>
          </a:xfrm>
          <a:prstGeom prst="rect">
            <a:avLst/>
          </a:prstGeom>
        </p:spPr>
      </p:pic>
      <p:pic>
        <p:nvPicPr>
          <p:cNvPr id="6" name="Content Placeholder 5">
            <a:extLst>
              <a:ext uri="{FF2B5EF4-FFF2-40B4-BE49-F238E27FC236}">
                <a16:creationId xmlns:a16="http://schemas.microsoft.com/office/drawing/2014/main" id="{61309D7A-2D2E-4B99-A56B-511FAFD23E6F}"/>
              </a:ext>
            </a:extLst>
          </p:cNvPr>
          <p:cNvPicPr>
            <a:picLocks noGrp="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06400" y="2046153"/>
            <a:ext cx="7206512" cy="4721225"/>
          </a:xfrm>
          <a:prstGeom prst="rect">
            <a:avLst/>
          </a:prstGeom>
          <a:noFill/>
          <a:ln>
            <a:noFill/>
          </a:ln>
        </p:spPr>
      </p:pic>
    </p:spTree>
    <p:extLst>
      <p:ext uri="{BB962C8B-B14F-4D97-AF65-F5344CB8AC3E}">
        <p14:creationId xmlns:p14="http://schemas.microsoft.com/office/powerpoint/2010/main" val="22322477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278544"/>
            <a:ext cx="11339286" cy="694418"/>
          </a:xfrm>
          <a:solidFill>
            <a:srgbClr val="DB44E3"/>
          </a:solidFill>
          <a:ln>
            <a:solidFill>
              <a:srgbClr val="F584EB"/>
            </a:solidFill>
          </a:ln>
        </p:spPr>
        <p:txBody>
          <a:bodyPr anchor="ctr" anchorCtr="0">
            <a:normAutofit/>
          </a:bodyPr>
          <a:lstStyle/>
          <a:p>
            <a:pPr algn="ctr"/>
            <a:r>
              <a:rPr lang="en-GB" sz="3000" dirty="0">
                <a:solidFill>
                  <a:schemeClr val="bg1"/>
                </a:solidFill>
                <a:ea typeface="+mj-lt"/>
                <a:cs typeface="Calibri"/>
              </a:rPr>
              <a:t>Emotional and social development – importance of attachment </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137145"/>
            <a:ext cx="7312837" cy="4510236"/>
          </a:xfrm>
          <a:ln>
            <a:solidFill>
              <a:srgbClr val="F584EB"/>
            </a:solidFill>
          </a:ln>
        </p:spPr>
        <p:txBody>
          <a:bodyPr vert="horz" lIns="91440" tIns="45720" rIns="91440" bIns="45720" rtlCol="0" anchor="t">
            <a:noAutofit/>
          </a:bodyPr>
          <a:lstStyle/>
          <a:p>
            <a:pPr>
              <a:lnSpc>
                <a:spcPct val="100000"/>
              </a:lnSpc>
              <a:spcAft>
                <a:spcPts val="800"/>
              </a:spcAft>
            </a:pPr>
            <a:r>
              <a:rPr lang="en-GB" sz="2000" dirty="0">
                <a:solidFill>
                  <a:schemeClr val="accent1"/>
                </a:solidFill>
                <a:effectLst/>
                <a:highlight>
                  <a:srgbClr val="FFFFFF"/>
                </a:highlight>
                <a:ea typeface="Calibri" panose="020F0502020204030204" pitchFamily="34" charset="0"/>
              </a:rPr>
              <a:t>Attachment theory studies the degree of attachment between the child and the caregiver and how certain the child is that the caregiver is able to meet their needs. Attachment is part of the survival need of all infants as they are unable to care for themselves and, although some babies have more secure attachments than others, an attachment to a caregiver is always formed. The type of attachment a child forms can have an impact on their development throughout their childhood and into adult life. There are four main classifications of attachment:</a:t>
            </a: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4" name="Picture 3">
            <a:extLst>
              <a:ext uri="{FF2B5EF4-FFF2-40B4-BE49-F238E27FC236}">
                <a16:creationId xmlns:a16="http://schemas.microsoft.com/office/drawing/2014/main" id="{B2BDCF87-104B-4017-9E80-213437F6CF0C}"/>
              </a:ext>
            </a:extLst>
          </p:cNvPr>
          <p:cNvPicPr>
            <a:picLocks noChangeAspect="1"/>
          </p:cNvPicPr>
          <p:nvPr/>
        </p:nvPicPr>
        <p:blipFill>
          <a:blip r:embed="rId2"/>
          <a:stretch>
            <a:fillRect/>
          </a:stretch>
        </p:blipFill>
        <p:spPr>
          <a:xfrm>
            <a:off x="8066316" y="2137145"/>
            <a:ext cx="3679372" cy="4510236"/>
          </a:xfrm>
          <a:prstGeom prst="rect">
            <a:avLst/>
          </a:prstGeom>
        </p:spPr>
      </p:pic>
      <p:sp>
        <p:nvSpPr>
          <p:cNvPr id="7" name="TextBox 6">
            <a:extLst>
              <a:ext uri="{FF2B5EF4-FFF2-40B4-BE49-F238E27FC236}">
                <a16:creationId xmlns:a16="http://schemas.microsoft.com/office/drawing/2014/main" id="{159157EC-705A-452D-B9D7-1C46A2FBD9A2}"/>
              </a:ext>
            </a:extLst>
          </p:cNvPr>
          <p:cNvSpPr txBox="1"/>
          <p:nvPr/>
        </p:nvSpPr>
        <p:spPr>
          <a:xfrm>
            <a:off x="2745571" y="5132397"/>
            <a:ext cx="2838800" cy="1323439"/>
          </a:xfrm>
          <a:prstGeom prst="rect">
            <a:avLst/>
          </a:prstGeom>
          <a:solidFill>
            <a:schemeClr val="accent2">
              <a:lumMod val="40000"/>
              <a:lumOff val="60000"/>
            </a:schemeClr>
          </a:solidFill>
        </p:spPr>
        <p:txBody>
          <a:bodyPr wrap="square">
            <a:spAutoFit/>
          </a:bodyPr>
          <a:lstStyle/>
          <a:p>
            <a:pPr>
              <a:tabLst>
                <a:tab pos="271463" algn="l"/>
                <a:tab pos="358775" algn="l"/>
              </a:tabLst>
            </a:pPr>
            <a:r>
              <a:rPr lang="en-GB" sz="2000" dirty="0">
                <a:solidFill>
                  <a:schemeClr val="accent1"/>
                </a:solidFill>
                <a:cs typeface="Calibri" panose="020F0502020204030204" pitchFamily="34" charset="0"/>
              </a:rPr>
              <a:t>1.  Secure</a:t>
            </a:r>
          </a:p>
          <a:p>
            <a:pPr>
              <a:tabLst>
                <a:tab pos="271463" algn="l"/>
                <a:tab pos="358775" algn="l"/>
              </a:tabLst>
            </a:pPr>
            <a:r>
              <a:rPr lang="en-GB" sz="2000" dirty="0">
                <a:solidFill>
                  <a:schemeClr val="accent1"/>
                </a:solidFill>
                <a:cs typeface="Calibri" panose="020F0502020204030204" pitchFamily="34" charset="0"/>
              </a:rPr>
              <a:t>2.  Anxious/avoidance</a:t>
            </a:r>
          </a:p>
          <a:p>
            <a:pPr>
              <a:tabLst>
                <a:tab pos="271463" algn="l"/>
                <a:tab pos="358775" algn="l"/>
              </a:tabLst>
            </a:pPr>
            <a:r>
              <a:rPr lang="en-GB" sz="2000" dirty="0">
                <a:solidFill>
                  <a:schemeClr val="accent1"/>
                </a:solidFill>
                <a:cs typeface="Calibri" panose="020F0502020204030204" pitchFamily="34" charset="0"/>
              </a:rPr>
              <a:t>3.	 Resistant</a:t>
            </a:r>
          </a:p>
          <a:p>
            <a:pPr>
              <a:tabLst>
                <a:tab pos="271463" algn="l"/>
                <a:tab pos="358775" algn="l"/>
              </a:tabLst>
            </a:pPr>
            <a:r>
              <a:rPr lang="en-GB" sz="2000" dirty="0">
                <a:solidFill>
                  <a:schemeClr val="accent1"/>
                </a:solidFill>
                <a:cs typeface="Calibri" panose="020F0502020204030204" pitchFamily="34" charset="0"/>
              </a:rPr>
              <a:t>4.	 Disorganised</a:t>
            </a:r>
          </a:p>
        </p:txBody>
      </p:sp>
    </p:spTree>
    <p:extLst>
      <p:ext uri="{BB962C8B-B14F-4D97-AF65-F5344CB8AC3E}">
        <p14:creationId xmlns:p14="http://schemas.microsoft.com/office/powerpoint/2010/main" val="26980288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311875"/>
            <a:ext cx="11317514" cy="694418"/>
          </a:xfrm>
          <a:solidFill>
            <a:srgbClr val="DB44E3"/>
          </a:solidFill>
          <a:ln>
            <a:solidFill>
              <a:srgbClr val="F584EB"/>
            </a:solidFill>
          </a:ln>
        </p:spPr>
        <p:txBody>
          <a:bodyPr anchor="ctr" anchorCtr="0">
            <a:normAutofit/>
          </a:bodyPr>
          <a:lstStyle/>
          <a:p>
            <a:pPr algn="ctr"/>
            <a:r>
              <a:rPr lang="en-GB" sz="3000" dirty="0">
                <a:solidFill>
                  <a:schemeClr val="bg1"/>
                </a:solidFill>
                <a:ea typeface="+mj-lt"/>
                <a:cs typeface="Calibri"/>
              </a:rPr>
              <a:t>Emotional and social development – self-awareness</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0" y="2137145"/>
            <a:ext cx="6854372" cy="4416055"/>
          </a:xfrm>
          <a:ln>
            <a:solidFill>
              <a:srgbClr val="F584EB"/>
            </a:solidFill>
          </a:ln>
        </p:spPr>
        <p:txBody>
          <a:bodyPr vert="horz" lIns="91440" tIns="45720" rIns="91440" bIns="45720" rtlCol="0" anchor="t">
            <a:noAutofit/>
          </a:bodyPr>
          <a:lstStyle/>
          <a:p>
            <a:pPr>
              <a:lnSpc>
                <a:spcPct val="100000"/>
              </a:lnSpc>
              <a:spcBef>
                <a:spcPts val="1200"/>
              </a:spcBef>
              <a:spcAft>
                <a:spcPts val="1200"/>
              </a:spcAft>
            </a:pPr>
            <a:r>
              <a:rPr lang="en-GB" sz="2000" dirty="0">
                <a:solidFill>
                  <a:schemeClr val="accent1"/>
                </a:solidFill>
                <a:effectLst/>
                <a:ea typeface="Calibri" panose="020F0502020204030204" pitchFamily="34" charset="0"/>
              </a:rPr>
              <a:t>Self-awareness is the ability to understand that how we act affects others, and to have an understanding of our own thoughts, feelings and emotions. </a:t>
            </a:r>
          </a:p>
          <a:p>
            <a:pPr>
              <a:lnSpc>
                <a:spcPct val="100000"/>
              </a:lnSpc>
              <a:spcBef>
                <a:spcPts val="1200"/>
              </a:spcBef>
              <a:spcAft>
                <a:spcPts val="1200"/>
              </a:spcAft>
            </a:pPr>
            <a:r>
              <a:rPr lang="en-GB" sz="2000" dirty="0">
                <a:solidFill>
                  <a:schemeClr val="accent1"/>
                </a:solidFill>
                <a:effectLst/>
                <a:ea typeface="Calibri" panose="020F0502020204030204" pitchFamily="34" charset="0"/>
              </a:rPr>
              <a:t>For children, self-awareness develops over time. This begins when they can recognise and name their own emotions, likes and dislikes and how they feel about certain situations or activities; for example, sad, happy excited.</a:t>
            </a:r>
            <a:endParaRPr lang="en-GB" sz="2000" dirty="0">
              <a:solidFill>
                <a:schemeClr val="accent1"/>
              </a:solidFill>
              <a:effectLst/>
              <a:ea typeface="Arial" panose="020B0604020202020204" pitchFamily="34" charset="0"/>
            </a:endParaRPr>
          </a:p>
          <a:p>
            <a:pPr>
              <a:lnSpc>
                <a:spcPct val="100000"/>
              </a:lnSpc>
              <a:spcBef>
                <a:spcPts val="1200"/>
              </a:spcBef>
              <a:spcAft>
                <a:spcPts val="1200"/>
              </a:spcAft>
            </a:pPr>
            <a:r>
              <a:rPr lang="en-GB" sz="2000" dirty="0">
                <a:solidFill>
                  <a:schemeClr val="accent1"/>
                </a:solidFill>
                <a:effectLst/>
                <a:ea typeface="Calibri" panose="020F0502020204030204" pitchFamily="34" charset="0"/>
              </a:rPr>
              <a:t>Self-awareness is important for children as it helps them develop their self-esteem, as they are aware of their strengths as well as things they find difficult. Children with strong self-awareness are usually more resilient. </a:t>
            </a:r>
            <a:endParaRPr lang="en-GB" sz="2000" dirty="0">
              <a:solidFill>
                <a:schemeClr val="accent1"/>
              </a:solidFill>
              <a:effectLst/>
              <a:ea typeface="Arial" panose="020B0604020202020204" pitchFamily="34" charset="0"/>
            </a:endParaRPr>
          </a:p>
          <a:p>
            <a:pPr marL="342900" indent="-342900">
              <a:lnSpc>
                <a:spcPct val="150000"/>
              </a:lnSpc>
              <a:spcAft>
                <a:spcPts val="800"/>
              </a:spcAft>
              <a:buFont typeface="Arial" panose="020B0604020202020204" pitchFamily="34" charset="0"/>
              <a:buChar char="•"/>
            </a:pPr>
            <a:endParaRPr lang="en-GB" sz="1600" dirty="0">
              <a:solidFill>
                <a:schemeClr val="accent1"/>
              </a:solidFill>
              <a:effectLst/>
              <a:latin typeface="Arial" panose="020B060402020202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4" name="Picture 3">
            <a:extLst>
              <a:ext uri="{FF2B5EF4-FFF2-40B4-BE49-F238E27FC236}">
                <a16:creationId xmlns:a16="http://schemas.microsoft.com/office/drawing/2014/main" id="{B2BDCF87-104B-4017-9E80-213437F6CF0C}"/>
              </a:ext>
            </a:extLst>
          </p:cNvPr>
          <p:cNvPicPr>
            <a:picLocks noChangeAspect="1"/>
          </p:cNvPicPr>
          <p:nvPr/>
        </p:nvPicPr>
        <p:blipFill>
          <a:blip r:embed="rId2"/>
          <a:stretch>
            <a:fillRect/>
          </a:stretch>
        </p:blipFill>
        <p:spPr>
          <a:xfrm>
            <a:off x="7719236" y="2137145"/>
            <a:ext cx="4004679" cy="4416055"/>
          </a:xfrm>
          <a:prstGeom prst="rect">
            <a:avLst/>
          </a:prstGeom>
        </p:spPr>
      </p:pic>
    </p:spTree>
    <p:extLst>
      <p:ext uri="{BB962C8B-B14F-4D97-AF65-F5344CB8AC3E}">
        <p14:creationId xmlns:p14="http://schemas.microsoft.com/office/powerpoint/2010/main" val="34605535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355419"/>
            <a:ext cx="11328401" cy="694418"/>
          </a:xfrm>
          <a:solidFill>
            <a:srgbClr val="DB44E3"/>
          </a:solidFill>
          <a:ln>
            <a:solidFill>
              <a:srgbClr val="F584EB"/>
            </a:solidFill>
          </a:ln>
        </p:spPr>
        <p:txBody>
          <a:bodyPr anchor="ctr" anchorCtr="0">
            <a:normAutofit/>
          </a:bodyPr>
          <a:lstStyle/>
          <a:p>
            <a:pPr algn="ctr"/>
            <a:r>
              <a:rPr lang="en-GB" sz="3000" dirty="0">
                <a:solidFill>
                  <a:schemeClr val="bg1"/>
                </a:solidFill>
                <a:ea typeface="+mj-lt"/>
                <a:cs typeface="Calibri"/>
              </a:rPr>
              <a:t>Emotional and social development – empathy </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209695"/>
            <a:ext cx="6985001" cy="4093134"/>
          </a:xfrm>
          <a:ln>
            <a:solidFill>
              <a:srgbClr val="F584EB"/>
            </a:solidFill>
          </a:ln>
        </p:spPr>
        <p:txBody>
          <a:bodyPr vert="horz" lIns="91440" tIns="45720" rIns="91440" bIns="45720" rtlCol="0" anchor="t">
            <a:noAutofit/>
          </a:bodyPr>
          <a:lstStyle/>
          <a:p>
            <a:pPr>
              <a:lnSpc>
                <a:spcPct val="100000"/>
              </a:lnSpc>
              <a:spcBef>
                <a:spcPts val="0"/>
              </a:spcBef>
              <a:spcAft>
                <a:spcPts val="0"/>
              </a:spcAft>
            </a:pPr>
            <a:r>
              <a:rPr lang="en-GB" sz="2000" dirty="0">
                <a:solidFill>
                  <a:schemeClr val="accent1"/>
                </a:solidFill>
                <a:effectLst/>
                <a:ea typeface="Calibri" panose="020F0502020204030204" pitchFamily="34" charset="0"/>
              </a:rPr>
              <a:t>The development of self-awareness leads to the development of feelings towards others, such as empathy. The love given to a baby by his/her caregiver helps him/her to give love to others and comfort them if they are distressed. During the process of nurture, an infant develops a bond and strong feelings of love towards his/her parent/caregiver which allows the child to develop the capacity to feel empathy as they get older.</a:t>
            </a:r>
          </a:p>
          <a:p>
            <a:pPr>
              <a:lnSpc>
                <a:spcPct val="100000"/>
              </a:lnSpc>
              <a:spcBef>
                <a:spcPts val="0"/>
              </a:spcBef>
              <a:spcAft>
                <a:spcPts val="0"/>
              </a:spcAft>
            </a:pPr>
            <a:endParaRPr lang="en-GB" sz="2000" dirty="0">
              <a:solidFill>
                <a:schemeClr val="accent1"/>
              </a:solidFill>
              <a:effectLst/>
              <a:ea typeface="Calibri" panose="020F0502020204030204" pitchFamily="34" charset="0"/>
            </a:endParaRPr>
          </a:p>
          <a:p>
            <a:pPr>
              <a:lnSpc>
                <a:spcPct val="100000"/>
              </a:lnSpc>
              <a:spcBef>
                <a:spcPts val="0"/>
              </a:spcBef>
              <a:spcAft>
                <a:spcPts val="0"/>
              </a:spcAft>
            </a:pPr>
            <a:r>
              <a:rPr lang="en-GB" sz="2000" dirty="0">
                <a:solidFill>
                  <a:schemeClr val="accent1"/>
                </a:solidFill>
                <a:effectLst/>
                <a:ea typeface="Calibri" panose="020F0502020204030204" pitchFamily="34" charset="0"/>
              </a:rPr>
              <a:t>Empathy is a vital part of a child’s emotional development and is grounded in the consistent and caring relationships a child has in early life, and is influenced by a child’s attachments in infancy. </a:t>
            </a:r>
            <a:endParaRPr lang="en-GB" sz="2000" dirty="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4" name="Picture 3">
            <a:extLst>
              <a:ext uri="{FF2B5EF4-FFF2-40B4-BE49-F238E27FC236}">
                <a16:creationId xmlns:a16="http://schemas.microsoft.com/office/drawing/2014/main" id="{B2BDCF87-104B-4017-9E80-213437F6CF0C}"/>
              </a:ext>
            </a:extLst>
          </p:cNvPr>
          <p:cNvPicPr>
            <a:picLocks noChangeAspect="1"/>
          </p:cNvPicPr>
          <p:nvPr/>
        </p:nvPicPr>
        <p:blipFill>
          <a:blip r:embed="rId3"/>
          <a:stretch>
            <a:fillRect/>
          </a:stretch>
        </p:blipFill>
        <p:spPr>
          <a:xfrm>
            <a:off x="7719237" y="2209695"/>
            <a:ext cx="4015564" cy="4093134"/>
          </a:xfrm>
          <a:prstGeom prst="rect">
            <a:avLst/>
          </a:prstGeom>
        </p:spPr>
      </p:pic>
    </p:spTree>
    <p:extLst>
      <p:ext uri="{BB962C8B-B14F-4D97-AF65-F5344CB8AC3E}">
        <p14:creationId xmlns:p14="http://schemas.microsoft.com/office/powerpoint/2010/main" val="42751903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0" y="1279525"/>
            <a:ext cx="11341099" cy="694418"/>
          </a:xfrm>
          <a:solidFill>
            <a:srgbClr val="DB44E3"/>
          </a:solidFill>
          <a:ln>
            <a:solidFill>
              <a:srgbClr val="F584EB"/>
            </a:solidFill>
          </a:ln>
        </p:spPr>
        <p:txBody>
          <a:bodyPr anchor="ctr" anchorCtr="0">
            <a:normAutofit/>
          </a:bodyPr>
          <a:lstStyle/>
          <a:p>
            <a:pPr algn="ctr"/>
            <a:r>
              <a:rPr lang="en-GB" sz="3200" b="1" dirty="0"/>
              <a:t>2.3.1.  Theories and principles of child development</a:t>
            </a:r>
            <a:endParaRPr lang="en-US" sz="3000" b="1"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sz="half" idx="1"/>
          </p:nvPr>
        </p:nvSpPr>
        <p:spPr>
          <a:xfrm>
            <a:off x="406400" y="2050330"/>
            <a:ext cx="5613400" cy="4568183"/>
          </a:xfrm>
          <a:solidFill>
            <a:srgbClr val="F584EB"/>
          </a:solidFill>
          <a:ln>
            <a:solidFill>
              <a:srgbClr val="F584EB"/>
            </a:solidFill>
          </a:ln>
        </p:spPr>
        <p:txBody>
          <a:bodyPr vert="horz" lIns="91440" tIns="45720" rIns="91440" bIns="45720" rtlCol="0" anchor="t">
            <a:normAutofit/>
          </a:bodyPr>
          <a:lstStyle/>
          <a:p>
            <a:pPr marL="0" indent="0" algn="ctr">
              <a:lnSpc>
                <a:spcPct val="100000"/>
              </a:lnSpc>
              <a:spcBef>
                <a:spcPts val="0"/>
              </a:spcBef>
              <a:buNone/>
            </a:pPr>
            <a:endParaRPr lang="en-GB" b="1" dirty="0">
              <a:solidFill>
                <a:schemeClr val="bg1"/>
              </a:solidFill>
              <a:ea typeface="+mn-lt"/>
              <a:cs typeface="+mn-lt"/>
            </a:endParaRPr>
          </a:p>
          <a:p>
            <a:pPr marL="631825" indent="-533400">
              <a:lnSpc>
                <a:spcPct val="100000"/>
              </a:lnSpc>
              <a:spcBef>
                <a:spcPts val="0"/>
              </a:spcBef>
            </a:pPr>
            <a:r>
              <a:rPr lang="en-GB" sz="2000" dirty="0">
                <a:solidFill>
                  <a:schemeClr val="tx2"/>
                </a:solidFill>
              </a:rPr>
              <a:t>(b)	How theories and principles relate to areas of children's development</a:t>
            </a:r>
          </a:p>
          <a:p>
            <a:pPr marL="631825" indent="-533400" algn="ctr">
              <a:lnSpc>
                <a:spcPct val="100000"/>
              </a:lnSpc>
              <a:spcBef>
                <a:spcPts val="0"/>
              </a:spcBef>
            </a:pPr>
            <a:endParaRPr lang="en-GB" sz="2000" dirty="0">
              <a:solidFill>
                <a:schemeClr val="tx2"/>
              </a:solidFill>
            </a:endParaRPr>
          </a:p>
          <a:p>
            <a:pPr marL="631825" indent="-533400">
              <a:lnSpc>
                <a:spcPct val="100000"/>
              </a:lnSpc>
              <a:spcBef>
                <a:spcPts val="0"/>
              </a:spcBef>
            </a:pPr>
            <a:r>
              <a:rPr lang="en-GB" sz="2400" dirty="0"/>
              <a:t>Learners should understand:</a:t>
            </a:r>
          </a:p>
          <a:p>
            <a:pPr marL="631825" indent="-533400">
              <a:lnSpc>
                <a:spcPct val="100000"/>
              </a:lnSpc>
              <a:spcBef>
                <a:spcPts val="0"/>
              </a:spcBef>
              <a:buFont typeface="Arial" panose="020B0604020202020204" pitchFamily="34" charset="0"/>
              <a:buChar char="•"/>
            </a:pPr>
            <a:r>
              <a:rPr lang="en-GB" sz="2400" dirty="0"/>
              <a:t>how the key psychological perspectives and associated theories relate to child development and behaviour: </a:t>
            </a:r>
            <a:r>
              <a:rPr lang="en-US" sz="2400" dirty="0">
                <a:ea typeface="+mn-lt"/>
                <a:cs typeface="+mn-lt"/>
              </a:rPr>
              <a:t> </a:t>
            </a:r>
            <a:endParaRPr lang="en-US" sz="2400" dirty="0">
              <a:cs typeface="Calibri" panose="020F0502020204030204"/>
            </a:endParaRPr>
          </a:p>
          <a:p>
            <a:pPr>
              <a:lnSpc>
                <a:spcPct val="100000"/>
              </a:lnSpc>
              <a:spcBef>
                <a:spcPts val="0"/>
              </a:spcBef>
              <a:buFont typeface="Arial"/>
              <a:buChar char="•"/>
            </a:pPr>
            <a:endParaRPr lang="en-GB" b="1" dirty="0">
              <a:solidFill>
                <a:schemeClr val="bg1"/>
              </a:solidFill>
              <a:ea typeface="+mn-lt"/>
              <a:cs typeface="+mn-lt"/>
            </a:endParaRPr>
          </a:p>
          <a:p>
            <a:pPr marL="0" indent="0">
              <a:lnSpc>
                <a:spcPct val="100000"/>
              </a:lnSpc>
              <a:spcBef>
                <a:spcPts val="600"/>
              </a:spcBef>
              <a:buNone/>
            </a:pPr>
            <a:endParaRPr lang="en-GB" dirty="0">
              <a:ea typeface="+mn-lt"/>
              <a:cs typeface="+mn-lt"/>
            </a:endParaRPr>
          </a:p>
          <a:p>
            <a:pPr>
              <a:buFont typeface="Arial" panose="020B0604020202020204" pitchFamily="34" charset="0"/>
              <a:buChar char="•"/>
            </a:pPr>
            <a:endParaRPr lang="en-GB" dirty="0">
              <a:ea typeface="+mn-lt"/>
              <a:cs typeface="+mn-lt"/>
            </a:endParaRPr>
          </a:p>
        </p:txBody>
      </p:sp>
      <p:sp>
        <p:nvSpPr>
          <p:cNvPr id="4" name="Content Placeholder 3">
            <a:extLst>
              <a:ext uri="{FF2B5EF4-FFF2-40B4-BE49-F238E27FC236}">
                <a16:creationId xmlns:a16="http://schemas.microsoft.com/office/drawing/2014/main" id="{4993E924-F41A-460B-BFBC-551690F31EF9}"/>
              </a:ext>
            </a:extLst>
          </p:cNvPr>
          <p:cNvSpPr>
            <a:spLocks noGrp="1"/>
          </p:cNvSpPr>
          <p:nvPr>
            <p:ph sz="half" idx="2"/>
          </p:nvPr>
        </p:nvSpPr>
        <p:spPr>
          <a:xfrm>
            <a:off x="6565899" y="2050331"/>
            <a:ext cx="5181600" cy="4568182"/>
          </a:xfrm>
          <a:solidFill>
            <a:srgbClr val="F584EB"/>
          </a:solidFill>
        </p:spPr>
        <p:txBody>
          <a:bodyPr vert="horz" lIns="91440" tIns="45720" rIns="91440" bIns="45720" rtlCol="0" anchor="t">
            <a:noAutofit/>
          </a:bodyPr>
          <a:lstStyle/>
          <a:p>
            <a:pPr marL="533400" indent="-285750">
              <a:lnSpc>
                <a:spcPct val="100000"/>
              </a:lnSpc>
              <a:spcBef>
                <a:spcPts val="0"/>
              </a:spcBef>
              <a:buFont typeface="Courier New" panose="02070309020205020404" pitchFamily="49" charset="0"/>
              <a:buChar char="o"/>
            </a:pPr>
            <a:r>
              <a:rPr lang="en-GB" dirty="0"/>
              <a:t>Psychodynamic: Freud, Bowlby (with reference to the historical significance of their work)</a:t>
            </a:r>
          </a:p>
          <a:p>
            <a:pPr marL="533400" indent="-285750">
              <a:lnSpc>
                <a:spcPct val="100000"/>
              </a:lnSpc>
              <a:spcBef>
                <a:spcPts val="0"/>
              </a:spcBef>
              <a:buFont typeface="Courier New" panose="02070309020205020404" pitchFamily="49" charset="0"/>
              <a:buChar char="o"/>
            </a:pPr>
            <a:r>
              <a:rPr lang="en-GB" dirty="0"/>
              <a:t>Psychosocial: Erikson, Rutter</a:t>
            </a:r>
          </a:p>
          <a:p>
            <a:pPr marL="533400" indent="-285750">
              <a:lnSpc>
                <a:spcPct val="100000"/>
              </a:lnSpc>
              <a:spcBef>
                <a:spcPts val="0"/>
              </a:spcBef>
              <a:buFont typeface="Courier New" panose="02070309020205020404" pitchFamily="49" charset="0"/>
              <a:buChar char="o"/>
            </a:pPr>
            <a:r>
              <a:rPr lang="en-GB" dirty="0"/>
              <a:t>Humanistic: Rogers, Maslow</a:t>
            </a:r>
          </a:p>
          <a:p>
            <a:pPr marL="533400" indent="-285750">
              <a:lnSpc>
                <a:spcPct val="100000"/>
              </a:lnSpc>
              <a:spcBef>
                <a:spcPts val="0"/>
              </a:spcBef>
              <a:buFont typeface="Courier New" panose="02070309020205020404" pitchFamily="49" charset="0"/>
              <a:buChar char="o"/>
            </a:pPr>
            <a:r>
              <a:rPr lang="en-GB" dirty="0"/>
              <a:t>Behavioural Theory: Pavlov, Skinner/Watson</a:t>
            </a:r>
          </a:p>
          <a:p>
            <a:pPr marL="533400" indent="-285750">
              <a:lnSpc>
                <a:spcPct val="100000"/>
              </a:lnSpc>
              <a:spcBef>
                <a:spcPts val="0"/>
              </a:spcBef>
              <a:buFont typeface="Courier New" panose="02070309020205020404" pitchFamily="49" charset="0"/>
              <a:buChar char="o"/>
            </a:pPr>
            <a:r>
              <a:rPr lang="en-GB" dirty="0"/>
              <a:t>Cognitive: Piaget, Vygotsky, Bruner</a:t>
            </a:r>
          </a:p>
          <a:p>
            <a:pPr marL="533400" indent="-285750">
              <a:lnSpc>
                <a:spcPct val="100000"/>
              </a:lnSpc>
              <a:spcBef>
                <a:spcPts val="0"/>
              </a:spcBef>
              <a:buFont typeface="Courier New" panose="02070309020205020404" pitchFamily="49" charset="0"/>
              <a:buChar char="o"/>
            </a:pPr>
            <a:r>
              <a:rPr lang="en-GB" dirty="0"/>
              <a:t>Social learning: Bandura</a:t>
            </a:r>
          </a:p>
          <a:p>
            <a:pPr marL="533400" indent="-285750">
              <a:lnSpc>
                <a:spcPct val="100000"/>
              </a:lnSpc>
              <a:spcBef>
                <a:spcPts val="0"/>
              </a:spcBef>
              <a:buFont typeface="Courier New" panose="02070309020205020404" pitchFamily="49" charset="0"/>
              <a:buChar char="o"/>
            </a:pPr>
            <a:r>
              <a:rPr lang="en-GB" dirty="0"/>
              <a:t>Biological: Eysenck, Cattell, Gesell</a:t>
            </a:r>
          </a:p>
          <a:p>
            <a:pPr marL="533400" indent="-285750">
              <a:lnSpc>
                <a:spcPct val="100000"/>
              </a:lnSpc>
              <a:spcBef>
                <a:spcPts val="0"/>
              </a:spcBef>
              <a:buFont typeface="Courier New" panose="02070309020205020404" pitchFamily="49" charset="0"/>
              <a:buChar char="o"/>
            </a:pPr>
            <a:r>
              <a:rPr lang="en-GB" dirty="0"/>
              <a:t>Emotional Intelligence: Daniel Goleman</a:t>
            </a:r>
          </a:p>
          <a:p>
            <a:pPr marL="174625" indent="-174625">
              <a:lnSpc>
                <a:spcPct val="100000"/>
              </a:lnSpc>
              <a:spcBef>
                <a:spcPts val="0"/>
              </a:spcBef>
            </a:pPr>
            <a:r>
              <a:rPr lang="en-GB" sz="2400" dirty="0"/>
              <a:t>•	the strengths and limitations of the different theories and approaches</a:t>
            </a:r>
            <a:endParaRPr lang="en-GB" sz="2400" dirty="0">
              <a:ea typeface="+mn-lt"/>
              <a:cs typeface="+mn-lt"/>
            </a:endParaRPr>
          </a:p>
          <a:p>
            <a:endParaRPr lang="en-GB" dirty="0">
              <a:cs typeface="Calibri"/>
            </a:endParaRPr>
          </a:p>
        </p:txBody>
      </p:sp>
      <p:sp>
        <p:nvSpPr>
          <p:cNvPr id="5" name="Title 4">
            <a:extLst>
              <a:ext uri="{FF2B5EF4-FFF2-40B4-BE49-F238E27FC236}">
                <a16:creationId xmlns:a16="http://schemas.microsoft.com/office/drawing/2014/main" id="{9B4FBC98-0CB5-4574-B210-AD7D93522B9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dirty="0">
                <a:ln>
                  <a:noFill/>
                </a:ln>
                <a:solidFill>
                  <a:srgbClr val="65B2E6"/>
                </a:solidFill>
                <a:effectLst/>
                <a:uLnTx/>
                <a:uFillTx/>
                <a:latin typeface="Arial" panose="020B0604020202020204"/>
                <a:ea typeface="+mj-ea"/>
                <a:cs typeface="+mj-cs"/>
              </a:rPr>
              <a:t>GCE Health and Social Care, and Childcare</a:t>
            </a:r>
            <a:endParaRPr kumimoji="0" lang="en-GB" sz="2400" b="0" i="0" u="none" strike="noStrike" kern="1200" cap="none" spc="0" normalizeH="0" baseline="0" noProof="0" dirty="0">
              <a:ln>
                <a:noFill/>
              </a:ln>
              <a:solidFill>
                <a:srgbClr val="65B2E6"/>
              </a:solidFill>
              <a:effectLst/>
              <a:uLnTx/>
              <a:uFillTx/>
              <a:latin typeface="Arial" panose="020B0604020202020204"/>
              <a:ea typeface="+mj-ea"/>
              <a:cs typeface="+mj-cs"/>
            </a:endParaRPr>
          </a:p>
        </p:txBody>
      </p:sp>
    </p:spTree>
    <p:extLst>
      <p:ext uri="{BB962C8B-B14F-4D97-AF65-F5344CB8AC3E}">
        <p14:creationId xmlns:p14="http://schemas.microsoft.com/office/powerpoint/2010/main" val="29349741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406816"/>
            <a:ext cx="11339286" cy="694418"/>
          </a:xfrm>
          <a:solidFill>
            <a:schemeClr val="accent2">
              <a:lumMod val="75000"/>
            </a:schemeClr>
          </a:solidFill>
          <a:ln>
            <a:solidFill>
              <a:srgbClr val="F584EB"/>
            </a:solidFill>
          </a:ln>
        </p:spPr>
        <p:txBody>
          <a:bodyPr anchor="ctr" anchorCtr="0">
            <a:normAutofit/>
          </a:bodyPr>
          <a:lstStyle/>
          <a:p>
            <a:pPr algn="ctr"/>
            <a:r>
              <a:rPr lang="en-GB" sz="3000" dirty="0">
                <a:solidFill>
                  <a:schemeClr val="bg1"/>
                </a:solidFill>
                <a:ea typeface="+mj-lt"/>
                <a:cs typeface="Calibri" panose="020F0502020204030204" pitchFamily="34" charset="0"/>
              </a:rPr>
              <a:t>The psychodynamic theory of child development – Freud </a:t>
            </a:r>
            <a:endParaRPr lang="en-US" sz="3000" dirty="0">
              <a:solidFill>
                <a:schemeClr val="bg1"/>
              </a:solidFill>
              <a:ea typeface="+mj-lt"/>
              <a:cs typeface="Calibri" panose="020F0502020204030204" pitchFamily="34" charset="0"/>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300434"/>
            <a:ext cx="7312837" cy="3556084"/>
          </a:xfrm>
          <a:ln>
            <a:solidFill>
              <a:srgbClr val="F584EB"/>
            </a:solidFill>
          </a:ln>
        </p:spPr>
        <p:txBody>
          <a:bodyPr vert="horz" lIns="91440" tIns="45720" rIns="91440" bIns="45720" rtlCol="0" anchor="t">
            <a:noAutofit/>
          </a:bodyPr>
          <a:lstStyle/>
          <a:p>
            <a:pPr>
              <a:lnSpc>
                <a:spcPct val="100000"/>
              </a:lnSpc>
              <a:spcBef>
                <a:spcPts val="0"/>
              </a:spcBef>
              <a:spcAft>
                <a:spcPts val="0"/>
              </a:spcAft>
            </a:pPr>
            <a:r>
              <a:rPr lang="en-GB" sz="2000" dirty="0">
                <a:effectLst/>
                <a:ea typeface="Calibri" panose="020F0502020204030204" pitchFamily="34" charset="0"/>
              </a:rPr>
              <a:t>The psychodynamic theory or approach to child development and behaviour is a theory based on the forces that drive an individual, particularly those that are unconscious or that the individual is unaware of.</a:t>
            </a:r>
          </a:p>
          <a:p>
            <a:pPr>
              <a:lnSpc>
                <a:spcPct val="100000"/>
              </a:lnSpc>
              <a:spcBef>
                <a:spcPts val="0"/>
              </a:spcBef>
              <a:spcAft>
                <a:spcPts val="0"/>
              </a:spcAft>
            </a:pPr>
            <a:endParaRPr lang="en-GB" sz="2000" dirty="0">
              <a:effectLst/>
              <a:ea typeface="Calibri" panose="020F0502020204030204" pitchFamily="34" charset="0"/>
            </a:endParaRPr>
          </a:p>
          <a:p>
            <a:pPr>
              <a:lnSpc>
                <a:spcPct val="100000"/>
              </a:lnSpc>
              <a:spcBef>
                <a:spcPts val="0"/>
              </a:spcBef>
              <a:spcAft>
                <a:spcPts val="0"/>
              </a:spcAft>
            </a:pPr>
            <a:r>
              <a:rPr lang="en-GB" sz="2000" dirty="0">
                <a:effectLst/>
                <a:ea typeface="Calibri" panose="020F0502020204030204" pitchFamily="34" charset="0"/>
              </a:rPr>
              <a:t>The first psychodynamic theory was based on Freud’s psychoanalysis but many psychologists have since developed theories based on his approach. The theories of Freud were based on what patients told him during therapy sessions. Psychodynamic therapists often treat patients for mental health conditions such as depression. </a:t>
            </a:r>
          </a:p>
          <a:p>
            <a:pPr marL="342900" indent="-342900">
              <a:lnSpc>
                <a:spcPct val="150000"/>
              </a:lnSpc>
              <a:spcAft>
                <a:spcPts val="800"/>
              </a:spcAft>
              <a:buFont typeface="Arial" panose="020B0604020202020204" pitchFamily="34" charset="0"/>
              <a:buChar char="•"/>
            </a:pPr>
            <a:endParaRPr lang="en-GB" sz="1800" dirty="0">
              <a:effectLst/>
              <a:latin typeface="Arial" panose="020B0604020202020204" pitchFamily="34" charset="0"/>
              <a:ea typeface="Arial" panose="020B0604020202020204" pitchFamily="34" charset="0"/>
            </a:endParaRPr>
          </a:p>
          <a:p>
            <a:pPr marL="342900" indent="-342900">
              <a:lnSpc>
                <a:spcPct val="150000"/>
              </a:lnSpc>
              <a:spcAft>
                <a:spcPts val="800"/>
              </a:spcAft>
              <a:buFont typeface="Arial" panose="020B0604020202020204" pitchFamily="34" charset="0"/>
              <a:buChar char="•"/>
            </a:pPr>
            <a:endParaRPr lang="en-GB" sz="1600" dirty="0">
              <a:solidFill>
                <a:schemeClr val="accent1"/>
              </a:solidFill>
              <a:effectLst/>
              <a:latin typeface="Arial" panose="020B060402020202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6" name="Picture 5" descr="Freud and his couch illustration : Stock Photo">
            <a:extLst>
              <a:ext uri="{FF2B5EF4-FFF2-40B4-BE49-F238E27FC236}">
                <a16:creationId xmlns:a16="http://schemas.microsoft.com/office/drawing/2014/main" id="{38E7F167-2522-47E6-BF3C-EB00F2593278}"/>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60498" y="2300434"/>
            <a:ext cx="3785189" cy="3556084"/>
          </a:xfrm>
          <a:prstGeom prst="rect">
            <a:avLst/>
          </a:prstGeom>
          <a:noFill/>
          <a:ln>
            <a:noFill/>
          </a:ln>
        </p:spPr>
      </p:pic>
    </p:spTree>
    <p:extLst>
      <p:ext uri="{BB962C8B-B14F-4D97-AF65-F5344CB8AC3E}">
        <p14:creationId xmlns:p14="http://schemas.microsoft.com/office/powerpoint/2010/main" val="30609166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276184"/>
            <a:ext cx="11317514" cy="694418"/>
          </a:xfrm>
          <a:solidFill>
            <a:schemeClr val="accent2">
              <a:lumMod val="75000"/>
            </a:schemeClr>
          </a:solidFill>
          <a:ln>
            <a:solidFill>
              <a:srgbClr val="F584EB"/>
            </a:solidFill>
          </a:ln>
        </p:spPr>
        <p:txBody>
          <a:bodyPr anchor="ctr" anchorCtr="0">
            <a:normAutofit/>
          </a:bodyPr>
          <a:lstStyle/>
          <a:p>
            <a:pPr algn="ctr"/>
            <a:r>
              <a:rPr lang="en-GB" sz="3000" dirty="0">
                <a:solidFill>
                  <a:schemeClr val="bg1"/>
                </a:solidFill>
                <a:ea typeface="+mj-lt"/>
                <a:cs typeface="Calibri" panose="020F0502020204030204" pitchFamily="34" charset="0"/>
              </a:rPr>
              <a:t>The psychodynamic theory of child development</a:t>
            </a:r>
            <a:r>
              <a:rPr lang="en-GB" sz="3000" dirty="0">
                <a:solidFill>
                  <a:schemeClr val="bg1"/>
                </a:solidFill>
                <a:ea typeface="+mj-lt"/>
                <a:cs typeface="Calibri"/>
              </a:rPr>
              <a:t> – Bowlby</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0" y="2492607"/>
            <a:ext cx="8193315" cy="4310853"/>
          </a:xfrm>
          <a:solidFill>
            <a:srgbClr val="92D050"/>
          </a:solidFill>
          <a:ln>
            <a:solidFill>
              <a:srgbClr val="F584EB"/>
            </a:solidFill>
          </a:ln>
        </p:spPr>
        <p:txBody>
          <a:bodyPr vert="horz" lIns="91440" tIns="45720" rIns="91440" bIns="45720" rtlCol="0" anchor="t">
            <a:noAutofit/>
          </a:bodyPr>
          <a:lstStyle/>
          <a:p>
            <a:pPr marL="285750" indent="-285750">
              <a:lnSpc>
                <a:spcPct val="100000"/>
              </a:lnSpc>
              <a:spcBef>
                <a:spcPts val="0"/>
              </a:spcBef>
              <a:buFont typeface="Arial" panose="020B0604020202020204" pitchFamily="34" charset="0"/>
              <a:buChar char="•"/>
            </a:pPr>
            <a:r>
              <a:rPr lang="en-GB" dirty="0">
                <a:solidFill>
                  <a:schemeClr val="tx1"/>
                </a:solidFill>
                <a:latin typeface="Arial" panose="020B0604020202020204" pitchFamily="34" charset="0"/>
                <a:ea typeface="Arial" panose="020B0604020202020204" pitchFamily="34" charset="0"/>
              </a:rPr>
              <a:t>Attachment is an evolutionary theory that children are programmed to form attachments from birth to help them survive.</a:t>
            </a:r>
          </a:p>
          <a:p>
            <a:pPr marL="285750" indent="-285750">
              <a:lnSpc>
                <a:spcPct val="100000"/>
              </a:lnSpc>
              <a:spcBef>
                <a:spcPts val="0"/>
              </a:spcBef>
              <a:buFont typeface="Arial" panose="020B0604020202020204" pitchFamily="34" charset="0"/>
              <a:buChar char="•"/>
            </a:pPr>
            <a:r>
              <a:rPr lang="en-GB" dirty="0">
                <a:solidFill>
                  <a:schemeClr val="tx1"/>
                </a:solidFill>
                <a:effectLst/>
                <a:latin typeface="Arial" panose="020B0604020202020204" pitchFamily="34" charset="0"/>
                <a:ea typeface="Arial" panose="020B0604020202020204" pitchFamily="34" charset="0"/>
              </a:rPr>
              <a:t>A child forms an attachment to one primary attachment figure.  This concept is called monotropy, and this attachment is more important than all others.</a:t>
            </a:r>
          </a:p>
          <a:p>
            <a:pPr marL="285750" indent="-285750">
              <a:lnSpc>
                <a:spcPct val="100000"/>
              </a:lnSpc>
              <a:spcBef>
                <a:spcPts val="0"/>
              </a:spcBef>
              <a:buFont typeface="Arial" panose="020B0604020202020204" pitchFamily="34" charset="0"/>
              <a:buChar char="•"/>
            </a:pPr>
            <a:r>
              <a:rPr lang="en-GB" dirty="0">
                <a:solidFill>
                  <a:schemeClr val="tx1"/>
                </a:solidFill>
                <a:latin typeface="Arial" panose="020B0604020202020204" pitchFamily="34" charset="0"/>
                <a:ea typeface="Arial" panose="020B0604020202020204" pitchFamily="34" charset="0"/>
              </a:rPr>
              <a:t>Disruption of the attachment between an infant and their primary caregiver results in cognitive emotional and social problems for the child.  This is called the ‘maternal deprivation hypothesis’.</a:t>
            </a:r>
          </a:p>
          <a:p>
            <a:pPr marL="285750" indent="-285750">
              <a:lnSpc>
                <a:spcPct val="100000"/>
              </a:lnSpc>
              <a:spcBef>
                <a:spcPts val="0"/>
              </a:spcBef>
              <a:buFont typeface="Arial" panose="020B0604020202020204" pitchFamily="34" charset="0"/>
              <a:buChar char="•"/>
            </a:pPr>
            <a:r>
              <a:rPr lang="en-GB" dirty="0">
                <a:solidFill>
                  <a:schemeClr val="tx1"/>
                </a:solidFill>
                <a:effectLst/>
                <a:latin typeface="Arial" panose="020B0604020202020204" pitchFamily="34" charset="0"/>
                <a:ea typeface="Arial" panose="020B0604020202020204" pitchFamily="34" charset="0"/>
              </a:rPr>
              <a:t>Bowlby believed the relationship with the primary caregiver </a:t>
            </a:r>
            <a:r>
              <a:rPr lang="en-GB" dirty="0">
                <a:solidFill>
                  <a:schemeClr val="tx1"/>
                </a:solidFill>
                <a:latin typeface="Arial" panose="020B0604020202020204" pitchFamily="34" charset="0"/>
                <a:ea typeface="Arial" panose="020B0604020202020204" pitchFamily="34" charset="0"/>
              </a:rPr>
              <a:t>informs the social relationships a child will form in the future.</a:t>
            </a:r>
          </a:p>
          <a:p>
            <a:pPr marL="285750" indent="-285750">
              <a:lnSpc>
                <a:spcPct val="100000"/>
              </a:lnSpc>
              <a:spcBef>
                <a:spcPts val="0"/>
              </a:spcBef>
              <a:buFont typeface="Arial" panose="020B0604020202020204" pitchFamily="34" charset="0"/>
              <a:buChar char="•"/>
            </a:pPr>
            <a:r>
              <a:rPr lang="en-GB" dirty="0">
                <a:solidFill>
                  <a:schemeClr val="tx1"/>
                </a:solidFill>
                <a:effectLst/>
                <a:latin typeface="Arial" panose="020B0604020202020204" pitchFamily="34" charset="0"/>
                <a:ea typeface="Arial" panose="020B0604020202020204" pitchFamily="34" charset="0"/>
              </a:rPr>
              <a:t>Bowlby’s evolutionary theory was influenced by his study of the work on imprinting by Lorenz (1935) which showed how ducklings were programmed from birth to form an attachment to their mother to ensure their survival.</a:t>
            </a:r>
          </a:p>
          <a:p>
            <a:pPr marL="285750" indent="-285750">
              <a:lnSpc>
                <a:spcPct val="100000"/>
              </a:lnSpc>
              <a:spcBef>
                <a:spcPts val="0"/>
              </a:spcBef>
              <a:buFont typeface="Arial" panose="020B0604020202020204" pitchFamily="34" charset="0"/>
              <a:buChar char="•"/>
            </a:pPr>
            <a:r>
              <a:rPr lang="en-GB" dirty="0">
                <a:solidFill>
                  <a:schemeClr val="tx1"/>
                </a:solidFill>
                <a:latin typeface="Arial" panose="020B0604020202020204" pitchFamily="34" charset="0"/>
                <a:ea typeface="Arial" panose="020B0604020202020204" pitchFamily="34" charset="0"/>
              </a:rPr>
              <a:t>Bowlby believed that humans have evolved a biological need for attachment between mother and infant.</a:t>
            </a:r>
            <a:endParaRPr lang="en-GB" dirty="0">
              <a:solidFill>
                <a:schemeClr val="tx1"/>
              </a:solidFill>
              <a:effectLst/>
              <a:latin typeface="Arial" panose="020B0604020202020204" pitchFamily="34" charset="0"/>
              <a:ea typeface="Arial" panose="020B0604020202020204" pitchFamily="34" charset="0"/>
            </a:endParaRPr>
          </a:p>
          <a:p>
            <a:pPr marL="342900" indent="-342900">
              <a:lnSpc>
                <a:spcPct val="150000"/>
              </a:lnSpc>
              <a:spcAft>
                <a:spcPts val="800"/>
              </a:spcAft>
              <a:buFont typeface="Arial" panose="020B0604020202020204" pitchFamily="34" charset="0"/>
              <a:buChar char="•"/>
            </a:pPr>
            <a:endParaRPr lang="en-GB" sz="1600" dirty="0">
              <a:solidFill>
                <a:schemeClr val="accent1"/>
              </a:solidFill>
              <a:effectLst/>
              <a:latin typeface="Arial" panose="020B060402020202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6" name="Picture 5" descr="Freud and his couch illustration : Stock Photo">
            <a:extLst>
              <a:ext uri="{FF2B5EF4-FFF2-40B4-BE49-F238E27FC236}">
                <a16:creationId xmlns:a16="http://schemas.microsoft.com/office/drawing/2014/main" id="{38E7F167-2522-47E6-BF3C-EB00F2593278}"/>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86800" y="2002860"/>
            <a:ext cx="3037115" cy="4800600"/>
          </a:xfrm>
          <a:prstGeom prst="rect">
            <a:avLst/>
          </a:prstGeom>
          <a:noFill/>
          <a:ln>
            <a:noFill/>
          </a:ln>
        </p:spPr>
      </p:pic>
      <p:sp>
        <p:nvSpPr>
          <p:cNvPr id="7" name="Content Placeholder 2">
            <a:extLst>
              <a:ext uri="{FF2B5EF4-FFF2-40B4-BE49-F238E27FC236}">
                <a16:creationId xmlns:a16="http://schemas.microsoft.com/office/drawing/2014/main" id="{3497DBBC-7287-4EEC-A4F6-6FB77D9A9BD0}"/>
              </a:ext>
            </a:extLst>
          </p:cNvPr>
          <p:cNvSpPr txBox="1">
            <a:spLocks/>
          </p:cNvSpPr>
          <p:nvPr/>
        </p:nvSpPr>
        <p:spPr>
          <a:xfrm>
            <a:off x="406399" y="2002860"/>
            <a:ext cx="8193315" cy="489747"/>
          </a:xfrm>
          <a:prstGeom prst="rect">
            <a:avLst/>
          </a:prstGeom>
          <a:solidFill>
            <a:schemeClr val="accent3">
              <a:lumMod val="75000"/>
            </a:schemeClr>
          </a:solidFill>
          <a:ln>
            <a:solidFill>
              <a:srgbClr val="F584EB"/>
            </a:solidFill>
          </a:ln>
        </p:spPr>
        <p:txBody>
          <a:bodyPr vert="horz" lIns="91440" tIns="45720" rIns="91440" bIns="45720" rtlCol="0" anchor="ctr" anchorCtr="0">
            <a:no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rgbClr val="0070C0"/>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0"/>
              </a:spcAft>
            </a:pPr>
            <a:r>
              <a:rPr lang="en-GB" sz="2000" b="1" dirty="0">
                <a:solidFill>
                  <a:srgbClr val="7030A0"/>
                </a:solidFill>
                <a:latin typeface="Arial" panose="020B0604020202020204" pitchFamily="34" charset="0"/>
                <a:ea typeface="Arial" panose="020B0604020202020204" pitchFamily="34" charset="0"/>
              </a:rPr>
              <a:t>Bowlby’s theory of attachment</a:t>
            </a:r>
          </a:p>
        </p:txBody>
      </p:sp>
    </p:spTree>
    <p:extLst>
      <p:ext uri="{BB962C8B-B14F-4D97-AF65-F5344CB8AC3E}">
        <p14:creationId xmlns:p14="http://schemas.microsoft.com/office/powerpoint/2010/main" val="23220061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287070"/>
            <a:ext cx="11328400" cy="694418"/>
          </a:xfrm>
          <a:solidFill>
            <a:schemeClr val="accent2">
              <a:lumMod val="75000"/>
            </a:schemeClr>
          </a:solidFill>
          <a:ln>
            <a:solidFill>
              <a:srgbClr val="F584EB"/>
            </a:solidFill>
          </a:ln>
        </p:spPr>
        <p:txBody>
          <a:bodyPr anchor="ctr" anchorCtr="0">
            <a:normAutofit/>
          </a:bodyPr>
          <a:lstStyle/>
          <a:p>
            <a:pPr algn="ctr"/>
            <a:r>
              <a:rPr lang="en-GB" sz="3000" dirty="0">
                <a:solidFill>
                  <a:schemeClr val="bg1"/>
                </a:solidFill>
                <a:ea typeface="+mj-lt"/>
                <a:cs typeface="Calibri"/>
              </a:rPr>
              <a:t>The psychosocial theory of child development – Rutter</a:t>
            </a:r>
            <a:endParaRPr lang="en-US" sz="3000" dirty="0">
              <a:solidFill>
                <a:schemeClr val="bg1"/>
              </a:solidFill>
              <a:ea typeface="+mj-lt"/>
              <a:cs typeface="+mj-lt"/>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6" name="Picture 5" descr="Freud and his couch illustration : Stock Photo">
            <a:extLst>
              <a:ext uri="{FF2B5EF4-FFF2-40B4-BE49-F238E27FC236}">
                <a16:creationId xmlns:a16="http://schemas.microsoft.com/office/drawing/2014/main" id="{38E7F167-2522-47E6-BF3C-EB00F2593278}"/>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99716" y="1981488"/>
            <a:ext cx="3135085" cy="4821972"/>
          </a:xfrm>
          <a:prstGeom prst="rect">
            <a:avLst/>
          </a:prstGeom>
          <a:noFill/>
          <a:ln>
            <a:noFill/>
          </a:ln>
        </p:spPr>
      </p:pic>
      <p:sp>
        <p:nvSpPr>
          <p:cNvPr id="9" name="Content Placeholder 2">
            <a:extLst>
              <a:ext uri="{FF2B5EF4-FFF2-40B4-BE49-F238E27FC236}">
                <a16:creationId xmlns:a16="http://schemas.microsoft.com/office/drawing/2014/main" id="{8955C735-BA05-47AF-B16C-632DBB698FF0}"/>
              </a:ext>
            </a:extLst>
          </p:cNvPr>
          <p:cNvSpPr>
            <a:spLocks noGrp="1"/>
          </p:cNvSpPr>
          <p:nvPr>
            <p:ph idx="1"/>
          </p:nvPr>
        </p:nvSpPr>
        <p:spPr>
          <a:xfrm>
            <a:off x="406400" y="2492607"/>
            <a:ext cx="8193315" cy="4310853"/>
          </a:xfrm>
          <a:solidFill>
            <a:srgbClr val="92D050"/>
          </a:solidFill>
          <a:ln>
            <a:solidFill>
              <a:srgbClr val="F584EB"/>
            </a:solidFill>
          </a:ln>
        </p:spPr>
        <p:txBody>
          <a:bodyPr vert="horz" lIns="91440" tIns="45720" rIns="91440" bIns="45720" rtlCol="0" anchor="t">
            <a:noAutofit/>
          </a:bodyPr>
          <a:lstStyle/>
          <a:p>
            <a:pPr marL="285750" indent="-285750">
              <a:lnSpc>
                <a:spcPct val="100000"/>
              </a:lnSpc>
              <a:spcBef>
                <a:spcPts val="0"/>
              </a:spcBef>
              <a:buFont typeface="Arial" panose="020B0604020202020204" pitchFamily="34" charset="0"/>
              <a:buChar char="•"/>
            </a:pPr>
            <a:r>
              <a:rPr lang="en-GB" dirty="0">
                <a:solidFill>
                  <a:schemeClr val="tx1"/>
                </a:solidFill>
                <a:latin typeface="Arial" panose="020B0604020202020204" pitchFamily="34" charset="0"/>
                <a:ea typeface="Arial" panose="020B0604020202020204" pitchFamily="34" charset="0"/>
              </a:rPr>
              <a:t>Rutter’s research on privation suggests that privation leads to clinging, depending and attention-seeking behaviour initially which leads to the child being unable to follow rules, feel guilt or form lasting relationships.</a:t>
            </a:r>
          </a:p>
          <a:p>
            <a:pPr marL="285750" indent="-285750">
              <a:lnSpc>
                <a:spcPct val="100000"/>
              </a:lnSpc>
              <a:spcBef>
                <a:spcPts val="0"/>
              </a:spcBef>
              <a:buFont typeface="Arial" panose="020B0604020202020204" pitchFamily="34" charset="0"/>
              <a:buChar char="•"/>
            </a:pPr>
            <a:r>
              <a:rPr lang="en-GB" dirty="0">
                <a:solidFill>
                  <a:schemeClr val="tx1"/>
                </a:solidFill>
                <a:effectLst/>
                <a:latin typeface="Arial" panose="020B0604020202020204" pitchFamily="34" charset="0"/>
                <a:ea typeface="Arial" panose="020B0604020202020204" pitchFamily="34" charset="0"/>
              </a:rPr>
              <a:t>Privation can lead to delays in language, intellectual and physical development.</a:t>
            </a:r>
          </a:p>
          <a:p>
            <a:pPr marL="285750" indent="-285750">
              <a:lnSpc>
                <a:spcPct val="100000"/>
              </a:lnSpc>
              <a:spcBef>
                <a:spcPts val="0"/>
              </a:spcBef>
              <a:buFont typeface="Arial" panose="020B0604020202020204" pitchFamily="34" charset="0"/>
              <a:buChar char="•"/>
            </a:pPr>
            <a:r>
              <a:rPr lang="en-GB" dirty="0">
                <a:solidFill>
                  <a:schemeClr val="tx1"/>
                </a:solidFill>
                <a:latin typeface="Arial" panose="020B0604020202020204" pitchFamily="34" charset="0"/>
                <a:ea typeface="Arial" panose="020B0604020202020204" pitchFamily="34" charset="0"/>
              </a:rPr>
              <a:t>Delays in development are not due to the lack of a mother figure but the lack of intellectual stimulation and social experiences children gain through attachments at an early age.</a:t>
            </a:r>
          </a:p>
          <a:p>
            <a:pPr marL="285750" indent="-285750">
              <a:lnSpc>
                <a:spcPct val="100000"/>
              </a:lnSpc>
              <a:spcBef>
                <a:spcPts val="0"/>
              </a:spcBef>
              <a:buFont typeface="Arial" panose="020B0604020202020204" pitchFamily="34" charset="0"/>
              <a:buChar char="•"/>
            </a:pPr>
            <a:r>
              <a:rPr lang="en-GB" dirty="0">
                <a:solidFill>
                  <a:schemeClr val="tx1"/>
                </a:solidFill>
                <a:effectLst/>
                <a:latin typeface="Arial" panose="020B0604020202020204" pitchFamily="34" charset="0"/>
                <a:ea typeface="Arial" panose="020B0604020202020204" pitchFamily="34" charset="0"/>
              </a:rPr>
              <a:t>The problems associated with privation can be overcome if the child subsequently receives the right sort of care.</a:t>
            </a:r>
          </a:p>
          <a:p>
            <a:pPr marL="285750" indent="-285750">
              <a:lnSpc>
                <a:spcPct val="100000"/>
              </a:lnSpc>
              <a:spcBef>
                <a:spcPts val="0"/>
              </a:spcBef>
              <a:buFont typeface="Arial" panose="020B0604020202020204" pitchFamily="34" charset="0"/>
              <a:buChar char="•"/>
            </a:pPr>
            <a:r>
              <a:rPr lang="en-GB" dirty="0">
                <a:solidFill>
                  <a:schemeClr val="tx1"/>
                </a:solidFill>
                <a:latin typeface="Arial" panose="020B0604020202020204" pitchFamily="34" charset="0"/>
                <a:ea typeface="Arial" panose="020B0604020202020204" pitchFamily="34" charset="0"/>
              </a:rPr>
              <a:t>Signs of attachment such as protest and despair can be seen with other attachment figures, not just the mother; for example, grandparent, father.</a:t>
            </a:r>
          </a:p>
          <a:p>
            <a:pPr marL="285750" indent="-285750">
              <a:lnSpc>
                <a:spcPct val="100000"/>
              </a:lnSpc>
              <a:spcBef>
                <a:spcPts val="0"/>
              </a:spcBef>
              <a:buFont typeface="Arial" panose="020B0604020202020204" pitchFamily="34" charset="0"/>
              <a:buChar char="•"/>
            </a:pPr>
            <a:r>
              <a:rPr lang="en-GB" dirty="0">
                <a:solidFill>
                  <a:schemeClr val="tx1"/>
                </a:solidFill>
                <a:effectLst/>
                <a:latin typeface="Arial" panose="020B0604020202020204" pitchFamily="34" charset="0"/>
                <a:ea typeface="Arial" panose="020B0604020202020204" pitchFamily="34" charset="0"/>
              </a:rPr>
              <a:t>Rutter believes the quality of the attachment bond is more important than forming an attachment during the critical period as staged by Bowlby.</a:t>
            </a:r>
          </a:p>
          <a:p>
            <a:pPr marL="342900" indent="-342900">
              <a:lnSpc>
                <a:spcPct val="150000"/>
              </a:lnSpc>
              <a:spcAft>
                <a:spcPts val="800"/>
              </a:spcAft>
              <a:buFont typeface="Arial" panose="020B0604020202020204" pitchFamily="34" charset="0"/>
              <a:buChar char="•"/>
            </a:pPr>
            <a:endParaRPr lang="en-GB" sz="1600" dirty="0">
              <a:solidFill>
                <a:schemeClr val="accent1"/>
              </a:solidFill>
              <a:effectLst/>
              <a:latin typeface="Arial" panose="020B0604020202020204" pitchFamily="34" charset="0"/>
              <a:ea typeface="Arial" panose="020B0604020202020204" pitchFamily="34" charset="0"/>
            </a:endParaRPr>
          </a:p>
        </p:txBody>
      </p:sp>
      <p:sp>
        <p:nvSpPr>
          <p:cNvPr id="10" name="Content Placeholder 2">
            <a:extLst>
              <a:ext uri="{FF2B5EF4-FFF2-40B4-BE49-F238E27FC236}">
                <a16:creationId xmlns:a16="http://schemas.microsoft.com/office/drawing/2014/main" id="{6AE02BC3-4951-4FCD-9E06-04EAE009C988}"/>
              </a:ext>
            </a:extLst>
          </p:cNvPr>
          <p:cNvSpPr txBox="1">
            <a:spLocks/>
          </p:cNvSpPr>
          <p:nvPr/>
        </p:nvSpPr>
        <p:spPr>
          <a:xfrm>
            <a:off x="406399" y="2002860"/>
            <a:ext cx="8193315" cy="489747"/>
          </a:xfrm>
          <a:prstGeom prst="rect">
            <a:avLst/>
          </a:prstGeom>
          <a:solidFill>
            <a:schemeClr val="accent3">
              <a:lumMod val="75000"/>
            </a:schemeClr>
          </a:solidFill>
          <a:ln>
            <a:solidFill>
              <a:srgbClr val="F584EB"/>
            </a:solidFill>
          </a:ln>
        </p:spPr>
        <p:txBody>
          <a:bodyPr vert="horz" lIns="91440" tIns="45720" rIns="91440" bIns="45720" rtlCol="0" anchor="ctr" anchorCtr="0">
            <a:no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rgbClr val="0070C0"/>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0"/>
              </a:spcAft>
            </a:pPr>
            <a:r>
              <a:rPr lang="en-GB" sz="2000" b="1" dirty="0">
                <a:solidFill>
                  <a:srgbClr val="7030A0"/>
                </a:solidFill>
                <a:latin typeface="Arial" panose="020B0604020202020204" pitchFamily="34" charset="0"/>
                <a:ea typeface="Arial" panose="020B0604020202020204" pitchFamily="34" charset="0"/>
              </a:rPr>
              <a:t>Rutter’s theory on attachment, deprivation and privation</a:t>
            </a:r>
          </a:p>
        </p:txBody>
      </p:sp>
    </p:spTree>
    <p:extLst>
      <p:ext uri="{BB962C8B-B14F-4D97-AF65-F5344CB8AC3E}">
        <p14:creationId xmlns:p14="http://schemas.microsoft.com/office/powerpoint/2010/main" val="18105863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352386"/>
            <a:ext cx="11317514" cy="694418"/>
          </a:xfrm>
          <a:solidFill>
            <a:schemeClr val="accent2">
              <a:lumMod val="75000"/>
            </a:schemeClr>
          </a:solidFill>
          <a:ln>
            <a:solidFill>
              <a:srgbClr val="F584EB"/>
            </a:solidFill>
          </a:ln>
        </p:spPr>
        <p:txBody>
          <a:bodyPr anchor="ctr" anchorCtr="0">
            <a:normAutofit/>
          </a:bodyPr>
          <a:lstStyle/>
          <a:p>
            <a:pPr algn="ctr"/>
            <a:r>
              <a:rPr lang="en-GB" sz="3000" dirty="0">
                <a:solidFill>
                  <a:schemeClr val="bg1"/>
                </a:solidFill>
                <a:ea typeface="+mj-lt"/>
                <a:cs typeface="Calibri"/>
              </a:rPr>
              <a:t>The psychosocial theory of child development – Erikson</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202460"/>
            <a:ext cx="7312837" cy="4176569"/>
          </a:xfrm>
          <a:ln>
            <a:solidFill>
              <a:srgbClr val="F584EB"/>
            </a:solidFill>
          </a:ln>
        </p:spPr>
        <p:txBody>
          <a:bodyPr vert="horz" lIns="91440" tIns="45720" rIns="91440" bIns="45720" rtlCol="0" anchor="t">
            <a:noAutofit/>
          </a:bodyPr>
          <a:lstStyle/>
          <a:p>
            <a:pPr>
              <a:lnSpc>
                <a:spcPct val="100000"/>
              </a:lnSpc>
              <a:spcAft>
                <a:spcPts val="800"/>
              </a:spcAft>
            </a:pPr>
            <a:r>
              <a:rPr lang="en-GB" sz="1900" dirty="0">
                <a:effectLst/>
                <a:latin typeface="Arial" panose="020B0604020202020204" pitchFamily="34" charset="0"/>
                <a:ea typeface="Arial" panose="020B0604020202020204" pitchFamily="34" charset="0"/>
              </a:rPr>
              <a:t>Erikson developed one of the most significant theories of child development. He was influenced by the work of Freud to develop a theory based on stages of development. Erikson believed that a child’s personality develops in stages, and he described the social interaction of individuals across their whole lifespan and the role of relationships in social development. Erikson believed that each stage of development builds on the stage before and there is a sequence to his theory. During each stage, there is a conflict which is based on the development or failure to develop to a new psychological stage. As the individual successfully manages these conflicts, they will develop new psychological strengths they will use throughout their lives, but failure to deal with these conflicts can lead to the individual not developing the skills needed for a strong sense of self.</a:t>
            </a:r>
          </a:p>
          <a:p>
            <a:pPr marL="342900" indent="-342900">
              <a:lnSpc>
                <a:spcPct val="150000"/>
              </a:lnSpc>
              <a:spcAft>
                <a:spcPts val="800"/>
              </a:spcAft>
              <a:buFont typeface="Arial" panose="020B0604020202020204" pitchFamily="34" charset="0"/>
              <a:buChar char="•"/>
            </a:pPr>
            <a:endParaRPr lang="en-GB" sz="1600" dirty="0">
              <a:solidFill>
                <a:schemeClr val="accent1"/>
              </a:solidFill>
              <a:effectLst/>
              <a:latin typeface="Arial" panose="020B060402020202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6" name="Picture 5" descr="Freud and his couch illustration : Stock Photo">
            <a:extLst>
              <a:ext uri="{FF2B5EF4-FFF2-40B4-BE49-F238E27FC236}">
                <a16:creationId xmlns:a16="http://schemas.microsoft.com/office/drawing/2014/main" id="{38E7F167-2522-47E6-BF3C-EB00F2593278}"/>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38726" y="2202460"/>
            <a:ext cx="3785189" cy="4176569"/>
          </a:xfrm>
          <a:prstGeom prst="rect">
            <a:avLst/>
          </a:prstGeom>
          <a:noFill/>
          <a:ln>
            <a:noFill/>
          </a:ln>
        </p:spPr>
      </p:pic>
    </p:spTree>
    <p:extLst>
      <p:ext uri="{BB962C8B-B14F-4D97-AF65-F5344CB8AC3E}">
        <p14:creationId xmlns:p14="http://schemas.microsoft.com/office/powerpoint/2010/main" val="42626165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7.jpg" descr="Maslow's pyramid of needs Maslow's hierarchy of needs represented as a pyramid with the more basic needs at the bottom. Vector illustration. Hierarchy stock vector">
            <a:extLst>
              <a:ext uri="{FF2B5EF4-FFF2-40B4-BE49-F238E27FC236}">
                <a16:creationId xmlns:a16="http://schemas.microsoft.com/office/drawing/2014/main" id="{130DFD88-95F9-409B-98F8-6ADF2BFA926E}"/>
              </a:ext>
            </a:extLst>
          </p:cNvPr>
          <p:cNvPicPr/>
          <p:nvPr/>
        </p:nvPicPr>
        <p:blipFill>
          <a:blip r:embed="rId2"/>
          <a:srcRect/>
          <a:stretch>
            <a:fillRect/>
          </a:stretch>
        </p:blipFill>
        <p:spPr>
          <a:xfrm>
            <a:off x="3196663" y="4025416"/>
            <a:ext cx="4522573" cy="2483707"/>
          </a:xfrm>
          <a:prstGeom prst="rect">
            <a:avLst/>
          </a:prstGeom>
          <a:ln/>
        </p:spPr>
      </p:pic>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137145"/>
            <a:ext cx="7312837" cy="4510236"/>
          </a:xfrm>
          <a:ln>
            <a:solidFill>
              <a:srgbClr val="F584EB"/>
            </a:solidFill>
          </a:ln>
        </p:spPr>
        <p:txBody>
          <a:bodyPr vert="horz" lIns="91440" tIns="45720" rIns="91440" bIns="45720" rtlCol="0" anchor="t">
            <a:noAutofit/>
          </a:bodyPr>
          <a:lstStyle/>
          <a:p>
            <a:pPr>
              <a:lnSpc>
                <a:spcPct val="100000"/>
              </a:lnSpc>
              <a:spcAft>
                <a:spcPts val="800"/>
              </a:spcAft>
            </a:pPr>
            <a:r>
              <a:rPr lang="en-GB" sz="2000" dirty="0">
                <a:solidFill>
                  <a:schemeClr val="accent1"/>
                </a:solidFill>
                <a:effectLst/>
                <a:highlight>
                  <a:srgbClr val="FFFFFF"/>
                </a:highlight>
                <a:ea typeface="Calibri" panose="020F0502020204030204" pitchFamily="34" charset="0"/>
              </a:rPr>
              <a:t>Maslow’s most famous theory is the hierarchy of needs</a:t>
            </a:r>
            <a:r>
              <a:rPr lang="en-GB" sz="2000" dirty="0">
                <a:solidFill>
                  <a:schemeClr val="accent1"/>
                </a:solidFill>
                <a:highlight>
                  <a:srgbClr val="FFFFFF"/>
                </a:highlight>
                <a:ea typeface="Calibri" panose="020F0502020204030204" pitchFamily="34" charset="0"/>
              </a:rPr>
              <a:t>. H</a:t>
            </a:r>
            <a:r>
              <a:rPr lang="en-GB" sz="2000" dirty="0">
                <a:solidFill>
                  <a:schemeClr val="accent1"/>
                </a:solidFill>
                <a:effectLst/>
                <a:highlight>
                  <a:srgbClr val="FFFFFF"/>
                </a:highlight>
                <a:ea typeface="Calibri" panose="020F0502020204030204" pitchFamily="34" charset="0"/>
              </a:rPr>
              <a:t>e believes that humans all have the same needs and these must be met in a certain order. He presents these needs in the form of a pyramid with an individual's most basic physical needs at the bottom and reaching self-actualisation at the top. Each step of the pyramid must be fulfilled before moving to the next stage and the higher level of needs.</a:t>
            </a:r>
            <a:endParaRPr lang="en-GB" sz="2000" dirty="0">
              <a:solidFill>
                <a:schemeClr val="accent1"/>
              </a:solidFill>
              <a:effectLst/>
              <a:ea typeface="Arial" panose="020B0604020202020204" pitchFamily="34" charset="0"/>
            </a:endParaRPr>
          </a:p>
        </p:txBody>
      </p:sp>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287070"/>
            <a:ext cx="11328400" cy="694418"/>
          </a:xfrm>
          <a:solidFill>
            <a:schemeClr val="accent2">
              <a:lumMod val="75000"/>
            </a:schemeClr>
          </a:solidFill>
          <a:ln>
            <a:solidFill>
              <a:srgbClr val="F584EB"/>
            </a:solidFill>
          </a:ln>
        </p:spPr>
        <p:txBody>
          <a:bodyPr anchor="ctr" anchorCtr="0">
            <a:normAutofit/>
          </a:bodyPr>
          <a:lstStyle/>
          <a:p>
            <a:pPr algn="ctr"/>
            <a:r>
              <a:rPr lang="en-GB" sz="3000" dirty="0">
                <a:solidFill>
                  <a:schemeClr val="bg1"/>
                </a:solidFill>
                <a:ea typeface="+mj-lt"/>
                <a:cs typeface="Calibri"/>
              </a:rPr>
              <a:t>The humanistic theory of child development – Maslow</a:t>
            </a:r>
            <a:endParaRPr lang="en-US" sz="3000" dirty="0">
              <a:solidFill>
                <a:schemeClr val="bg1"/>
              </a:solidFill>
              <a:ea typeface="+mj-lt"/>
              <a:cs typeface="+mj-lt"/>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6" name="Picture 5" descr="Freud and his couch illustration : Stock Photo">
            <a:extLst>
              <a:ext uri="{FF2B5EF4-FFF2-40B4-BE49-F238E27FC236}">
                <a16:creationId xmlns:a16="http://schemas.microsoft.com/office/drawing/2014/main" id="{38E7F167-2522-47E6-BF3C-EB00F2593278}"/>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79478" y="2137145"/>
            <a:ext cx="3555323" cy="4510235"/>
          </a:xfrm>
          <a:prstGeom prst="rect">
            <a:avLst/>
          </a:prstGeom>
          <a:noFill/>
          <a:ln>
            <a:noFill/>
          </a:ln>
        </p:spPr>
      </p:pic>
    </p:spTree>
    <p:extLst>
      <p:ext uri="{BB962C8B-B14F-4D97-AF65-F5344CB8AC3E}">
        <p14:creationId xmlns:p14="http://schemas.microsoft.com/office/powerpoint/2010/main" val="20952056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0" y="1279525"/>
            <a:ext cx="11341099" cy="694418"/>
          </a:xfrm>
          <a:solidFill>
            <a:srgbClr val="DB44E3"/>
          </a:solidFill>
          <a:ln>
            <a:solidFill>
              <a:srgbClr val="F584EB"/>
            </a:solidFill>
          </a:ln>
        </p:spPr>
        <p:txBody>
          <a:bodyPr anchor="ctr" anchorCtr="0">
            <a:normAutofit/>
          </a:bodyPr>
          <a:lstStyle/>
          <a:p>
            <a:pPr algn="ctr"/>
            <a:r>
              <a:rPr lang="en-GB" sz="3200"/>
              <a:t>Theories and principles of child development </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sz="half" idx="1"/>
          </p:nvPr>
        </p:nvSpPr>
        <p:spPr>
          <a:xfrm>
            <a:off x="406400" y="2194605"/>
            <a:ext cx="5613400" cy="3982358"/>
          </a:xfrm>
          <a:solidFill>
            <a:srgbClr val="F584EB"/>
          </a:solidFill>
          <a:ln>
            <a:solidFill>
              <a:srgbClr val="F584EB"/>
            </a:solidFill>
          </a:ln>
        </p:spPr>
        <p:txBody>
          <a:bodyPr vert="horz" lIns="91440" tIns="45720" rIns="91440" bIns="45720" rtlCol="0" anchor="t">
            <a:normAutofit/>
          </a:bodyPr>
          <a:lstStyle/>
          <a:p>
            <a:pPr marL="0" indent="0" algn="ctr">
              <a:lnSpc>
                <a:spcPct val="100000"/>
              </a:lnSpc>
              <a:spcBef>
                <a:spcPts val="0"/>
              </a:spcBef>
              <a:buNone/>
            </a:pPr>
            <a:endParaRPr lang="en-GB" b="1" dirty="0">
              <a:solidFill>
                <a:schemeClr val="bg1"/>
              </a:solidFill>
              <a:ea typeface="+mn-lt"/>
              <a:cs typeface="+mn-lt"/>
            </a:endParaRPr>
          </a:p>
          <a:p>
            <a:pPr marL="538163" indent="-538163">
              <a:lnSpc>
                <a:spcPct val="100000"/>
              </a:lnSpc>
              <a:spcBef>
                <a:spcPts val="0"/>
              </a:spcBef>
            </a:pPr>
            <a:r>
              <a:rPr lang="en-GB" sz="2000" dirty="0">
                <a:solidFill>
                  <a:schemeClr val="tx2"/>
                </a:solidFill>
              </a:rPr>
              <a:t>(a)	Key areas of development in children and young people: physical, cognitive, language, intellectual, social and emotional</a:t>
            </a:r>
          </a:p>
          <a:p>
            <a:pPr algn="ctr">
              <a:lnSpc>
                <a:spcPct val="100000"/>
              </a:lnSpc>
              <a:spcBef>
                <a:spcPts val="0"/>
              </a:spcBef>
            </a:pPr>
            <a:endParaRPr lang="en-GB" sz="2000" dirty="0">
              <a:solidFill>
                <a:schemeClr val="tx2"/>
              </a:solidFill>
            </a:endParaRPr>
          </a:p>
          <a:p>
            <a:pPr algn="ctr">
              <a:lnSpc>
                <a:spcPct val="100000"/>
              </a:lnSpc>
              <a:spcBef>
                <a:spcPts val="0"/>
              </a:spcBef>
            </a:pPr>
            <a:r>
              <a:rPr lang="en-GB" sz="2000" dirty="0"/>
              <a:t>Learners should understand the key areas of development in children and young people</a:t>
            </a:r>
          </a:p>
          <a:p>
            <a:pPr algn="ctr">
              <a:lnSpc>
                <a:spcPct val="100000"/>
              </a:lnSpc>
              <a:spcBef>
                <a:spcPts val="0"/>
              </a:spcBef>
            </a:pPr>
            <a:r>
              <a:rPr lang="en-GB" sz="2000" dirty="0"/>
              <a:t> (0-18 years): </a:t>
            </a:r>
            <a:r>
              <a:rPr lang="en-GB" sz="2000" dirty="0">
                <a:solidFill>
                  <a:schemeClr val="tx2"/>
                </a:solidFill>
              </a:rPr>
              <a:t> </a:t>
            </a:r>
            <a:endParaRPr lang="en-US" sz="2000" dirty="0">
              <a:solidFill>
                <a:schemeClr val="tx2"/>
              </a:solidFill>
              <a:ea typeface="+mn-lt"/>
              <a:cs typeface="+mn-lt"/>
            </a:endParaRPr>
          </a:p>
          <a:p>
            <a:pPr marL="0" indent="0" algn="ctr">
              <a:lnSpc>
                <a:spcPct val="100000"/>
              </a:lnSpc>
              <a:spcBef>
                <a:spcPts val="0"/>
              </a:spcBef>
              <a:buNone/>
            </a:pPr>
            <a:r>
              <a:rPr lang="en-US" sz="2800" dirty="0">
                <a:ea typeface="+mn-lt"/>
                <a:cs typeface="+mn-lt"/>
              </a:rPr>
              <a:t> </a:t>
            </a:r>
            <a:endParaRPr lang="en-US" sz="2800" dirty="0">
              <a:cs typeface="Calibri" panose="020F0502020204030204"/>
            </a:endParaRPr>
          </a:p>
          <a:p>
            <a:pPr>
              <a:lnSpc>
                <a:spcPct val="100000"/>
              </a:lnSpc>
              <a:spcBef>
                <a:spcPts val="0"/>
              </a:spcBef>
              <a:buFont typeface="Arial"/>
              <a:buChar char="•"/>
            </a:pPr>
            <a:endParaRPr lang="en-GB" b="1" dirty="0">
              <a:solidFill>
                <a:schemeClr val="bg1"/>
              </a:solidFill>
              <a:ea typeface="+mn-lt"/>
              <a:cs typeface="+mn-lt"/>
            </a:endParaRPr>
          </a:p>
          <a:p>
            <a:pPr marL="0" indent="0">
              <a:lnSpc>
                <a:spcPct val="100000"/>
              </a:lnSpc>
              <a:spcBef>
                <a:spcPts val="600"/>
              </a:spcBef>
              <a:buNone/>
            </a:pPr>
            <a:endParaRPr lang="en-GB" dirty="0">
              <a:ea typeface="+mn-lt"/>
              <a:cs typeface="+mn-lt"/>
            </a:endParaRPr>
          </a:p>
          <a:p>
            <a:pPr>
              <a:buFont typeface="Arial" panose="020B0604020202020204" pitchFamily="34" charset="0"/>
              <a:buChar char="•"/>
            </a:pPr>
            <a:endParaRPr lang="en-GB" dirty="0">
              <a:ea typeface="+mn-lt"/>
              <a:cs typeface="+mn-lt"/>
            </a:endParaRPr>
          </a:p>
        </p:txBody>
      </p:sp>
      <p:sp>
        <p:nvSpPr>
          <p:cNvPr id="4" name="Content Placeholder 3">
            <a:extLst>
              <a:ext uri="{FF2B5EF4-FFF2-40B4-BE49-F238E27FC236}">
                <a16:creationId xmlns:a16="http://schemas.microsoft.com/office/drawing/2014/main" id="{4993E924-F41A-460B-BFBC-551690F31EF9}"/>
              </a:ext>
            </a:extLst>
          </p:cNvPr>
          <p:cNvSpPr>
            <a:spLocks noGrp="1"/>
          </p:cNvSpPr>
          <p:nvPr>
            <p:ph sz="half" idx="2"/>
          </p:nvPr>
        </p:nvSpPr>
        <p:spPr>
          <a:xfrm>
            <a:off x="6565899" y="2194605"/>
            <a:ext cx="5181600" cy="3982358"/>
          </a:xfrm>
          <a:solidFill>
            <a:srgbClr val="F584EB"/>
          </a:solidFill>
        </p:spPr>
        <p:txBody>
          <a:bodyPr vert="horz" lIns="91440" tIns="45720" rIns="91440" bIns="45720" rtlCol="0" anchor="t">
            <a:normAutofit/>
          </a:bodyPr>
          <a:lstStyle/>
          <a:p>
            <a:pPr marL="0" indent="0" algn="ctr">
              <a:lnSpc>
                <a:spcPct val="100000"/>
              </a:lnSpc>
              <a:spcBef>
                <a:spcPts val="0"/>
              </a:spcBef>
              <a:buNone/>
            </a:pPr>
            <a:endParaRPr lang="en-US" dirty="0">
              <a:solidFill>
                <a:schemeClr val="bg1"/>
              </a:solidFill>
              <a:cs typeface="Calibri"/>
            </a:endParaRPr>
          </a:p>
          <a:p>
            <a:pPr marL="538163" indent="-538163">
              <a:lnSpc>
                <a:spcPct val="100000"/>
              </a:lnSpc>
              <a:spcBef>
                <a:spcPts val="0"/>
              </a:spcBef>
              <a:buAutoNum type="alphaLcParenBoth" startAt="2"/>
            </a:pPr>
            <a:r>
              <a:rPr lang="en-GB" sz="2000" dirty="0">
                <a:solidFill>
                  <a:schemeClr val="tx2"/>
                </a:solidFill>
              </a:rPr>
              <a:t>How theories and principles relate to areas of children's development</a:t>
            </a:r>
          </a:p>
          <a:p>
            <a:pPr>
              <a:lnSpc>
                <a:spcPct val="100000"/>
              </a:lnSpc>
              <a:spcBef>
                <a:spcPts val="0"/>
              </a:spcBef>
            </a:pPr>
            <a:endParaRPr lang="en-GB" sz="2000" dirty="0">
              <a:solidFill>
                <a:schemeClr val="tx2"/>
              </a:solidFill>
              <a:cs typeface="Calibri"/>
            </a:endParaRPr>
          </a:p>
          <a:p>
            <a:r>
              <a:rPr lang="en-GB" sz="2000" dirty="0">
                <a:ea typeface="+mn-lt"/>
                <a:cs typeface="+mn-lt"/>
              </a:rPr>
              <a:t>This includes:</a:t>
            </a:r>
          </a:p>
          <a:p>
            <a:pPr marL="182563" indent="-182563"/>
            <a:r>
              <a:rPr lang="en-GB" sz="2000" dirty="0">
                <a:ea typeface="+mn-lt"/>
                <a:cs typeface="+mn-lt"/>
              </a:rPr>
              <a:t>•	how these techniques and approaches can be used to support children's development</a:t>
            </a:r>
          </a:p>
          <a:p>
            <a:pPr marL="182563" indent="-182563"/>
            <a:r>
              <a:rPr lang="en-GB" sz="2000" dirty="0">
                <a:ea typeface="+mn-lt"/>
                <a:cs typeface="+mn-lt"/>
              </a:rPr>
              <a:t>•	the strengths and limitations of the different theories and approaches</a:t>
            </a:r>
          </a:p>
        </p:txBody>
      </p:sp>
      <p:sp>
        <p:nvSpPr>
          <p:cNvPr id="5" name="Title 4">
            <a:extLst>
              <a:ext uri="{FF2B5EF4-FFF2-40B4-BE49-F238E27FC236}">
                <a16:creationId xmlns:a16="http://schemas.microsoft.com/office/drawing/2014/main" id="{9B4FBC98-0CB5-4574-B210-AD7D93522B9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dirty="0">
                <a:ln>
                  <a:noFill/>
                </a:ln>
                <a:solidFill>
                  <a:srgbClr val="65B2E6"/>
                </a:solidFill>
                <a:effectLst/>
                <a:uLnTx/>
                <a:uFillTx/>
                <a:latin typeface="Arial" panose="020B0604020202020204"/>
                <a:ea typeface="+mj-ea"/>
                <a:cs typeface="+mj-cs"/>
              </a:rPr>
              <a:t>GCE Health and Social Care, and Childcare</a:t>
            </a:r>
            <a:endParaRPr kumimoji="0" lang="en-GB" sz="2400" b="0" i="0" u="none" strike="noStrike" kern="1200" cap="none" spc="0" normalizeH="0" baseline="0" noProof="0" dirty="0">
              <a:ln>
                <a:noFill/>
              </a:ln>
              <a:solidFill>
                <a:srgbClr val="65B2E6"/>
              </a:solidFill>
              <a:effectLst/>
              <a:uLnTx/>
              <a:uFillTx/>
              <a:latin typeface="Arial" panose="020B0604020202020204"/>
              <a:ea typeface="+mj-ea"/>
              <a:cs typeface="+mj-cs"/>
            </a:endParaRPr>
          </a:p>
        </p:txBody>
      </p:sp>
    </p:spTree>
    <p:extLst>
      <p:ext uri="{BB962C8B-B14F-4D97-AF65-F5344CB8AC3E}">
        <p14:creationId xmlns:p14="http://schemas.microsoft.com/office/powerpoint/2010/main" val="15049683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276184"/>
            <a:ext cx="11328400" cy="694418"/>
          </a:xfrm>
          <a:solidFill>
            <a:schemeClr val="accent2">
              <a:lumMod val="75000"/>
            </a:schemeClr>
          </a:solidFill>
          <a:ln>
            <a:solidFill>
              <a:srgbClr val="F584EB"/>
            </a:solidFill>
          </a:ln>
        </p:spPr>
        <p:txBody>
          <a:bodyPr anchor="ctr" anchorCtr="0">
            <a:normAutofit/>
          </a:bodyPr>
          <a:lstStyle/>
          <a:p>
            <a:pPr algn="ctr"/>
            <a:r>
              <a:rPr lang="en-GB" sz="3000" dirty="0">
                <a:solidFill>
                  <a:schemeClr val="bg1"/>
                </a:solidFill>
                <a:ea typeface="+mj-lt"/>
                <a:cs typeface="Calibri"/>
              </a:rPr>
              <a:t>The humanistic theory of child development</a:t>
            </a:r>
            <a:endParaRPr lang="en-US" sz="3000" dirty="0">
              <a:solidFill>
                <a:schemeClr val="bg1"/>
              </a:solidFill>
              <a:ea typeface="+mj-lt"/>
              <a:cs typeface="+mj-lt"/>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6" name="Picture 5" descr="Freud and his couch illustration : Stock Photo">
            <a:extLst>
              <a:ext uri="{FF2B5EF4-FFF2-40B4-BE49-F238E27FC236}">
                <a16:creationId xmlns:a16="http://schemas.microsoft.com/office/drawing/2014/main" id="{38E7F167-2522-47E6-BF3C-EB00F2593278}"/>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49612" y="2033748"/>
            <a:ext cx="3785189" cy="4734853"/>
          </a:xfrm>
          <a:prstGeom prst="rect">
            <a:avLst/>
          </a:prstGeom>
          <a:noFill/>
          <a:ln>
            <a:noFill/>
          </a:ln>
        </p:spPr>
      </p:pic>
      <p:graphicFrame>
        <p:nvGraphicFramePr>
          <p:cNvPr id="4" name="Table 3">
            <a:extLst>
              <a:ext uri="{FF2B5EF4-FFF2-40B4-BE49-F238E27FC236}">
                <a16:creationId xmlns:a16="http://schemas.microsoft.com/office/drawing/2014/main" id="{DBCFEC05-3C7E-4B01-A767-B431A986D90E}"/>
              </a:ext>
            </a:extLst>
          </p:cNvPr>
          <p:cNvGraphicFramePr>
            <a:graphicFrameLocks noGrp="1"/>
          </p:cNvGraphicFramePr>
          <p:nvPr>
            <p:extLst>
              <p:ext uri="{D42A27DB-BD31-4B8C-83A1-F6EECF244321}">
                <p14:modId xmlns:p14="http://schemas.microsoft.com/office/powerpoint/2010/main" val="3802025744"/>
              </p:ext>
            </p:extLst>
          </p:nvPr>
        </p:nvGraphicFramePr>
        <p:xfrm>
          <a:off x="417285" y="2033748"/>
          <a:ext cx="7312836" cy="4734853"/>
        </p:xfrm>
        <a:graphic>
          <a:graphicData uri="http://schemas.openxmlformats.org/drawingml/2006/table">
            <a:tbl>
              <a:tblPr bandRow="1"/>
              <a:tblGrid>
                <a:gridCol w="7312836">
                  <a:extLst>
                    <a:ext uri="{9D8B030D-6E8A-4147-A177-3AD203B41FA5}">
                      <a16:colId xmlns:a16="http://schemas.microsoft.com/office/drawing/2014/main" val="4065723376"/>
                    </a:ext>
                  </a:extLst>
                </a:gridCol>
              </a:tblGrid>
              <a:tr h="350223">
                <a:tc>
                  <a:txBody>
                    <a:bodyPr/>
                    <a:lstStyle/>
                    <a:p>
                      <a:pPr>
                        <a:lnSpc>
                          <a:spcPct val="100000"/>
                        </a:lnSpc>
                        <a:spcAft>
                          <a:spcPts val="800"/>
                        </a:spcAft>
                      </a:pPr>
                      <a:r>
                        <a:rPr lang="en-GB" sz="2000" b="1" dirty="0">
                          <a:solidFill>
                            <a:srgbClr val="7030A0"/>
                          </a:solidFill>
                          <a:effectLst/>
                          <a:latin typeface="+mn-lt"/>
                          <a:ea typeface="Calibri" panose="020F0502020204030204" pitchFamily="34" charset="0"/>
                        </a:rPr>
                        <a:t>The theories of Carl Rogers</a:t>
                      </a:r>
                      <a:endParaRPr lang="en-GB" sz="2000" b="1" dirty="0">
                        <a:effectLst/>
                        <a:latin typeface="+mn-lt"/>
                        <a:ea typeface="Arial" panose="020B0604020202020204" pitchFamily="34" charset="0"/>
                      </a:endParaRPr>
                    </a:p>
                  </a:txBody>
                  <a:tcPr marL="63679" marR="636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B69"/>
                    </a:solidFill>
                  </a:tcPr>
                </a:tc>
                <a:extLst>
                  <a:ext uri="{0D108BD9-81ED-4DB2-BD59-A6C34878D82A}">
                    <a16:rowId xmlns:a16="http://schemas.microsoft.com/office/drawing/2014/main" val="4196233181"/>
                  </a:ext>
                </a:extLst>
              </a:tr>
              <a:tr h="4384630">
                <a:tc>
                  <a:txBody>
                    <a:bodyPr/>
                    <a:lstStyle/>
                    <a:p>
                      <a:pPr marL="0" lvl="0" indent="0">
                        <a:lnSpc>
                          <a:spcPct val="100000"/>
                        </a:lnSpc>
                        <a:spcAft>
                          <a:spcPts val="600"/>
                        </a:spcAft>
                        <a:buFont typeface="Arial" panose="020B0604020202020204" pitchFamily="34" charset="0"/>
                        <a:buNone/>
                      </a:pPr>
                      <a:endParaRPr lang="en-GB" sz="100" b="0" u="none" strike="noStrike" dirty="0">
                        <a:solidFill>
                          <a:srgbClr val="002060"/>
                        </a:solidFill>
                        <a:effectLst/>
                        <a:latin typeface="+mn-lt"/>
                        <a:ea typeface="Calibri" panose="020F0502020204030204" pitchFamily="34" charset="0"/>
                      </a:endParaRPr>
                    </a:p>
                    <a:p>
                      <a:pPr marL="342900" lvl="0" indent="-342900">
                        <a:lnSpc>
                          <a:spcPct val="100000"/>
                        </a:lnSpc>
                        <a:spcAft>
                          <a:spcPts val="600"/>
                        </a:spcAft>
                        <a:buFont typeface="Arial" panose="020B0604020202020204" pitchFamily="34" charset="0"/>
                        <a:buChar char="●"/>
                      </a:pPr>
                      <a:r>
                        <a:rPr lang="en-GB" sz="1700" b="0" u="none" strike="noStrike" dirty="0">
                          <a:solidFill>
                            <a:srgbClr val="002060"/>
                          </a:solidFill>
                          <a:effectLst/>
                          <a:latin typeface="+mn-lt"/>
                          <a:ea typeface="Calibri" panose="020F0502020204030204" pitchFamily="34" charset="0"/>
                        </a:rPr>
                        <a:t>Carl Rogers was a humanist psychologist who believed self-actualisation was important in shaping personality.</a:t>
                      </a:r>
                      <a:endParaRPr lang="en-GB" sz="1700" b="0" u="none" strike="noStrike" dirty="0">
                        <a:effectLst/>
                        <a:latin typeface="+mn-lt"/>
                        <a:ea typeface="Arial" panose="020B0604020202020204" pitchFamily="34" charset="0"/>
                      </a:endParaRPr>
                    </a:p>
                    <a:p>
                      <a:pPr marL="342900" lvl="0" indent="-342900">
                        <a:lnSpc>
                          <a:spcPct val="100000"/>
                        </a:lnSpc>
                        <a:spcAft>
                          <a:spcPts val="600"/>
                        </a:spcAft>
                        <a:buFont typeface="Arial" panose="020B0604020202020204" pitchFamily="34" charset="0"/>
                        <a:buChar char="●"/>
                      </a:pPr>
                      <a:r>
                        <a:rPr lang="en-GB" sz="1700" b="0" u="none" strike="noStrike" dirty="0">
                          <a:solidFill>
                            <a:srgbClr val="002060"/>
                          </a:solidFill>
                          <a:effectLst/>
                          <a:latin typeface="+mn-lt"/>
                          <a:ea typeface="Calibri" panose="020F0502020204030204" pitchFamily="34" charset="0"/>
                        </a:rPr>
                        <a:t>Rogers divides the self into two categories: the ideal self which is the person you want to be and the real self which is who you actually are.</a:t>
                      </a:r>
                      <a:endParaRPr lang="en-GB" sz="1700" b="0" u="none" strike="noStrike" dirty="0">
                        <a:effectLst/>
                        <a:latin typeface="+mn-lt"/>
                        <a:ea typeface="Arial" panose="020B0604020202020204" pitchFamily="34" charset="0"/>
                      </a:endParaRPr>
                    </a:p>
                    <a:p>
                      <a:pPr marL="342900" lvl="0" indent="-342900">
                        <a:lnSpc>
                          <a:spcPct val="100000"/>
                        </a:lnSpc>
                        <a:spcAft>
                          <a:spcPts val="600"/>
                        </a:spcAft>
                        <a:buFont typeface="Arial" panose="020B0604020202020204" pitchFamily="34" charset="0"/>
                        <a:buChar char="●"/>
                      </a:pPr>
                      <a:r>
                        <a:rPr lang="en-GB" sz="1700" b="0" u="none" strike="noStrike" dirty="0">
                          <a:solidFill>
                            <a:srgbClr val="002060"/>
                          </a:solidFill>
                          <a:effectLst/>
                          <a:latin typeface="+mn-lt"/>
                          <a:ea typeface="Calibri" panose="020F0502020204030204" pitchFamily="34" charset="0"/>
                        </a:rPr>
                        <a:t>He believed humans develop the concept of an ideal self, and congruity is how closely the ideal self matches the real self.</a:t>
                      </a:r>
                      <a:endParaRPr lang="en-GB" sz="1700" b="0" u="none" strike="noStrike" dirty="0">
                        <a:effectLst/>
                        <a:latin typeface="+mn-lt"/>
                        <a:ea typeface="Arial" panose="020B0604020202020204" pitchFamily="34" charset="0"/>
                      </a:endParaRPr>
                    </a:p>
                    <a:p>
                      <a:pPr marL="342900" lvl="0" indent="-342900">
                        <a:lnSpc>
                          <a:spcPct val="100000"/>
                        </a:lnSpc>
                        <a:spcAft>
                          <a:spcPts val="600"/>
                        </a:spcAft>
                        <a:buFont typeface="Arial" panose="020B0604020202020204" pitchFamily="34" charset="0"/>
                        <a:buChar char="●"/>
                      </a:pPr>
                      <a:r>
                        <a:rPr lang="en-GB" sz="1700" b="0" u="none" strike="noStrike" dirty="0">
                          <a:solidFill>
                            <a:srgbClr val="002060"/>
                          </a:solidFill>
                          <a:effectLst/>
                          <a:latin typeface="+mn-lt"/>
                          <a:ea typeface="Calibri" panose="020F0502020204030204" pitchFamily="34" charset="0"/>
                        </a:rPr>
                        <a:t>The theories of Rogers and Maslow focus on individual choices and using free will and determination to become the best person we can and reach our full potential.</a:t>
                      </a:r>
                      <a:endParaRPr lang="en-GB" sz="1700" b="0" u="none" strike="noStrike" dirty="0">
                        <a:effectLst/>
                        <a:latin typeface="+mn-lt"/>
                        <a:ea typeface="Arial" panose="020B0604020202020204" pitchFamily="34" charset="0"/>
                      </a:endParaRPr>
                    </a:p>
                    <a:p>
                      <a:pPr marL="342900" lvl="0" indent="-342900">
                        <a:lnSpc>
                          <a:spcPct val="100000"/>
                        </a:lnSpc>
                        <a:spcAft>
                          <a:spcPts val="600"/>
                        </a:spcAft>
                        <a:buFont typeface="Arial" panose="020B0604020202020204" pitchFamily="34" charset="0"/>
                        <a:buChar char="●"/>
                      </a:pPr>
                      <a:r>
                        <a:rPr lang="en-GB" sz="1700" b="0" u="none" strike="noStrike" dirty="0">
                          <a:solidFill>
                            <a:srgbClr val="002060"/>
                          </a:solidFill>
                          <a:effectLst/>
                          <a:latin typeface="+mn-lt"/>
                          <a:ea typeface="Calibri" panose="020F0502020204030204" pitchFamily="34" charset="0"/>
                        </a:rPr>
                        <a:t>Rogers believed if we develop our personality through experiences and aim to consistently fulfil our potential, we can achieve the ‘good life’.</a:t>
                      </a:r>
                      <a:endParaRPr lang="en-GB" sz="1700" b="0" u="none" strike="noStrike" dirty="0">
                        <a:effectLst/>
                        <a:latin typeface="+mn-lt"/>
                        <a:ea typeface="Arial" panose="020B0604020202020204" pitchFamily="34" charset="0"/>
                      </a:endParaRPr>
                    </a:p>
                    <a:p>
                      <a:pPr marL="342900" lvl="0" indent="-342900">
                        <a:lnSpc>
                          <a:spcPct val="100000"/>
                        </a:lnSpc>
                        <a:buFont typeface="Arial" panose="020B0604020202020204" pitchFamily="34" charset="0"/>
                        <a:buChar char="●"/>
                      </a:pPr>
                      <a:r>
                        <a:rPr lang="en-GB" sz="1700" b="0" u="none" strike="noStrike" dirty="0">
                          <a:solidFill>
                            <a:srgbClr val="002060"/>
                          </a:solidFill>
                          <a:effectLst/>
                          <a:latin typeface="+mn-lt"/>
                          <a:ea typeface="Calibri" panose="020F0502020204030204" pitchFamily="34" charset="0"/>
                        </a:rPr>
                        <a:t>Rogers thought ‘unconditional positive regard’ or ‘unconditional love’ were highly important and allowed the individual to fully actualise and gain congruence, whereas those growing up with only ‘conditional love’ have a greater distance between the ideal self and the true self.</a:t>
                      </a:r>
                      <a:endParaRPr lang="en-GB" sz="1700" b="0" u="none" strike="noStrike" dirty="0">
                        <a:effectLst/>
                        <a:latin typeface="+mn-lt"/>
                        <a:ea typeface="Arial" panose="020B0604020202020204" pitchFamily="34" charset="0"/>
                      </a:endParaRPr>
                    </a:p>
                  </a:txBody>
                  <a:tcPr marL="63679" marR="636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F97B"/>
                    </a:solidFill>
                  </a:tcPr>
                </a:tc>
                <a:extLst>
                  <a:ext uri="{0D108BD9-81ED-4DB2-BD59-A6C34878D82A}">
                    <a16:rowId xmlns:a16="http://schemas.microsoft.com/office/drawing/2014/main" val="898493429"/>
                  </a:ext>
                </a:extLst>
              </a:tr>
            </a:tbl>
          </a:graphicData>
        </a:graphic>
      </p:graphicFrame>
    </p:spTree>
    <p:extLst>
      <p:ext uri="{BB962C8B-B14F-4D97-AF65-F5344CB8AC3E}">
        <p14:creationId xmlns:p14="http://schemas.microsoft.com/office/powerpoint/2010/main" val="41403332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442727"/>
            <a:ext cx="11328400" cy="694418"/>
          </a:xfrm>
          <a:solidFill>
            <a:schemeClr val="accent2">
              <a:lumMod val="75000"/>
            </a:schemeClr>
          </a:solidFill>
          <a:ln>
            <a:solidFill>
              <a:srgbClr val="F584EB"/>
            </a:solidFill>
          </a:ln>
        </p:spPr>
        <p:txBody>
          <a:bodyPr anchor="ctr" anchorCtr="0">
            <a:normAutofit/>
          </a:bodyPr>
          <a:lstStyle/>
          <a:p>
            <a:pPr algn="ctr"/>
            <a:r>
              <a:rPr lang="en-GB" sz="3000" dirty="0">
                <a:solidFill>
                  <a:schemeClr val="bg1"/>
                </a:solidFill>
                <a:ea typeface="+mj-lt"/>
                <a:cs typeface="Calibri"/>
              </a:rPr>
              <a:t>The behaviourist theory of child development</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398402"/>
            <a:ext cx="7312837" cy="4143912"/>
          </a:xfrm>
          <a:ln>
            <a:solidFill>
              <a:srgbClr val="F584EB"/>
            </a:solidFill>
          </a:ln>
        </p:spPr>
        <p:txBody>
          <a:bodyPr vert="horz" lIns="91440" tIns="45720" rIns="91440" bIns="45720" rtlCol="0" anchor="t">
            <a:noAutofit/>
          </a:bodyPr>
          <a:lstStyle/>
          <a:p>
            <a:pPr>
              <a:lnSpc>
                <a:spcPct val="100000"/>
              </a:lnSpc>
              <a:spcBef>
                <a:spcPts val="0"/>
              </a:spcBef>
              <a:spcAft>
                <a:spcPts val="0"/>
              </a:spcAft>
            </a:pPr>
            <a:r>
              <a:rPr lang="en-GB" sz="2000" dirty="0">
                <a:solidFill>
                  <a:schemeClr val="accent1"/>
                </a:solidFill>
                <a:effectLst/>
                <a:highlight>
                  <a:srgbClr val="FFFFFF"/>
                </a:highlight>
                <a:ea typeface="Calibri" panose="020F0502020204030204" pitchFamily="34" charset="0"/>
              </a:rPr>
              <a:t>An important approach to development is the behavioural perspective, an important influence within psychology during the early part of the twentieth century.</a:t>
            </a:r>
          </a:p>
          <a:p>
            <a:pPr>
              <a:lnSpc>
                <a:spcPct val="100000"/>
              </a:lnSpc>
              <a:spcBef>
                <a:spcPts val="0"/>
              </a:spcBef>
              <a:spcAft>
                <a:spcPts val="0"/>
              </a:spcAft>
            </a:pPr>
            <a:endParaRPr lang="en-GB" sz="2000" dirty="0">
              <a:solidFill>
                <a:schemeClr val="accent1"/>
              </a:solidFill>
              <a:effectLst/>
              <a:highlight>
                <a:srgbClr val="FFFFFF"/>
              </a:highlight>
              <a:ea typeface="Calibri" panose="020F0502020204030204" pitchFamily="34" charset="0"/>
            </a:endParaRPr>
          </a:p>
          <a:p>
            <a:pPr>
              <a:lnSpc>
                <a:spcPct val="100000"/>
              </a:lnSpc>
              <a:spcBef>
                <a:spcPts val="0"/>
              </a:spcBef>
              <a:spcAft>
                <a:spcPts val="0"/>
              </a:spcAft>
            </a:pPr>
            <a:r>
              <a:rPr lang="en-GB" sz="2000" dirty="0">
                <a:solidFill>
                  <a:schemeClr val="accent1"/>
                </a:solidFill>
                <a:effectLst/>
                <a:highlight>
                  <a:srgbClr val="FFFFFF"/>
                </a:highlight>
                <a:ea typeface="Calibri" panose="020F0502020204030204" pitchFamily="34" charset="0"/>
              </a:rPr>
              <a:t>This approach focuses on behaviour that can be observed and quantified and is a more scientific approach to psychology than the humanist approach. Behaviourists believe human behaviour can be explained in terms of the environmental factors that influence it. Behavioural theories of development focus on explaining behaviour as a reaction to rewards, punishment and reinforcement. The main exponents of this theory are Ivan Pavlov, John B Watson and B F Skinner.</a:t>
            </a:r>
            <a:endParaRPr lang="en-GB" sz="2000" dirty="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7" name="image15.jpg" descr="Pavlov's Dog A cartoon representation of Pavlov's dog, illustrating the principle of conditioned response. Dog stock vector">
            <a:extLst>
              <a:ext uri="{FF2B5EF4-FFF2-40B4-BE49-F238E27FC236}">
                <a16:creationId xmlns:a16="http://schemas.microsoft.com/office/drawing/2014/main" id="{60BFBBC4-9708-4651-83A2-DAF1077ACD9B}"/>
              </a:ext>
            </a:extLst>
          </p:cNvPr>
          <p:cNvPicPr/>
          <p:nvPr/>
        </p:nvPicPr>
        <p:blipFill>
          <a:blip r:embed="rId2"/>
          <a:srcRect/>
          <a:stretch>
            <a:fillRect/>
          </a:stretch>
        </p:blipFill>
        <p:spPr>
          <a:xfrm>
            <a:off x="8019536" y="2398402"/>
            <a:ext cx="3715266" cy="4143912"/>
          </a:xfrm>
          <a:prstGeom prst="rect">
            <a:avLst/>
          </a:prstGeom>
          <a:ln/>
        </p:spPr>
      </p:pic>
    </p:spTree>
    <p:extLst>
      <p:ext uri="{BB962C8B-B14F-4D97-AF65-F5344CB8AC3E}">
        <p14:creationId xmlns:p14="http://schemas.microsoft.com/office/powerpoint/2010/main" val="32347112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0" y="1442727"/>
            <a:ext cx="11306629" cy="694418"/>
          </a:xfrm>
          <a:solidFill>
            <a:schemeClr val="accent2">
              <a:lumMod val="75000"/>
            </a:schemeClr>
          </a:solidFill>
          <a:ln>
            <a:solidFill>
              <a:srgbClr val="F584EB"/>
            </a:solidFill>
          </a:ln>
        </p:spPr>
        <p:txBody>
          <a:bodyPr anchor="ctr" anchorCtr="0">
            <a:normAutofit/>
          </a:bodyPr>
          <a:lstStyle/>
          <a:p>
            <a:pPr algn="ctr"/>
            <a:r>
              <a:rPr lang="en-GB" sz="3000" dirty="0">
                <a:solidFill>
                  <a:schemeClr val="bg1"/>
                </a:solidFill>
                <a:ea typeface="+mj-lt"/>
                <a:cs typeface="Calibri"/>
              </a:rPr>
              <a:t>The behaviourist theory of child development – Pavlov</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0" y="2362881"/>
            <a:ext cx="7312837" cy="3828226"/>
          </a:xfrm>
          <a:ln>
            <a:solidFill>
              <a:srgbClr val="F584EB"/>
            </a:solidFill>
          </a:ln>
        </p:spPr>
        <p:txBody>
          <a:bodyPr vert="horz" lIns="91440" tIns="45720" rIns="91440" bIns="45720" rtlCol="0" anchor="t">
            <a:noAutofit/>
          </a:bodyPr>
          <a:lstStyle/>
          <a:p>
            <a:pPr>
              <a:lnSpc>
                <a:spcPct val="100000"/>
              </a:lnSpc>
              <a:spcBef>
                <a:spcPts val="0"/>
              </a:spcBef>
              <a:spcAft>
                <a:spcPts val="0"/>
              </a:spcAft>
            </a:pPr>
            <a:r>
              <a:rPr lang="en-GB" sz="2000" dirty="0">
                <a:effectLst/>
                <a:ea typeface="Calibri" panose="020F0502020204030204" pitchFamily="34" charset="0"/>
              </a:rPr>
              <a:t>Pavlov’s theory demonstrates how we can condition an individual to repeat an action without them realising they had been conditioned to do this. Pavlov was a Russian physiologist who completed an experiment on dogs which connected two stimuli</a:t>
            </a:r>
            <a:r>
              <a:rPr lang="en-GB" sz="2000" dirty="0">
                <a:ea typeface="Calibri" panose="020F0502020204030204" pitchFamily="34" charset="0"/>
              </a:rPr>
              <a:t>: a</a:t>
            </a:r>
            <a:r>
              <a:rPr lang="en-GB" sz="2000" dirty="0">
                <a:effectLst/>
                <a:ea typeface="Calibri" panose="020F0502020204030204" pitchFamily="34" charset="0"/>
              </a:rPr>
              <a:t> neutral stimuli which produces no response which, in this case, was a bell; and an unconditioned stimuli which produces an unconditioned or natural response. In this case, the unconditioned stimuli was the sight and smell of the dog's food and the unconditioned response was that the dog began to salivate in response to the food. By presenting the neutral stimulus (bell) and the unconditioned stimulus (food) together, the subject will associate the two.</a:t>
            </a:r>
            <a:endParaRPr lang="en-GB" sz="2000" dirty="0">
              <a:solidFill>
                <a:srgbClr val="212121"/>
              </a:solidFill>
              <a:effectLst/>
              <a:highlight>
                <a:srgbClr val="FFFFFF"/>
              </a:highlight>
              <a:ea typeface="Calibri" panose="020F050202020403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7" name="image15.jpg" descr="Pavlov's Dog A cartoon representation of Pavlov's dog, illustrating the principle of conditioned response. Dog stock vector">
            <a:extLst>
              <a:ext uri="{FF2B5EF4-FFF2-40B4-BE49-F238E27FC236}">
                <a16:creationId xmlns:a16="http://schemas.microsoft.com/office/drawing/2014/main" id="{60BFBBC4-9708-4651-83A2-DAF1077ACD9B}"/>
              </a:ext>
            </a:extLst>
          </p:cNvPr>
          <p:cNvPicPr/>
          <p:nvPr/>
        </p:nvPicPr>
        <p:blipFill>
          <a:blip r:embed="rId2"/>
          <a:srcRect/>
          <a:stretch>
            <a:fillRect/>
          </a:stretch>
        </p:blipFill>
        <p:spPr>
          <a:xfrm>
            <a:off x="8019535" y="2362881"/>
            <a:ext cx="3693493" cy="3828226"/>
          </a:xfrm>
          <a:prstGeom prst="rect">
            <a:avLst/>
          </a:prstGeom>
          <a:ln/>
        </p:spPr>
      </p:pic>
    </p:spTree>
    <p:extLst>
      <p:ext uri="{BB962C8B-B14F-4D97-AF65-F5344CB8AC3E}">
        <p14:creationId xmlns:p14="http://schemas.microsoft.com/office/powerpoint/2010/main" val="3793957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330614"/>
            <a:ext cx="11328400" cy="694418"/>
          </a:xfrm>
          <a:solidFill>
            <a:schemeClr val="accent2">
              <a:lumMod val="75000"/>
            </a:schemeClr>
          </a:solidFill>
          <a:ln>
            <a:solidFill>
              <a:srgbClr val="F584EB"/>
            </a:solidFill>
          </a:ln>
        </p:spPr>
        <p:txBody>
          <a:bodyPr anchor="ctr" anchorCtr="0">
            <a:normAutofit/>
          </a:bodyPr>
          <a:lstStyle/>
          <a:p>
            <a:pPr algn="ctr"/>
            <a:r>
              <a:rPr lang="en-GB" sz="3000" dirty="0">
                <a:solidFill>
                  <a:schemeClr val="bg1"/>
                </a:solidFill>
                <a:ea typeface="+mj-lt"/>
                <a:cs typeface="Calibri"/>
              </a:rPr>
              <a:t>The behaviourist theory of child development – Watson</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137145"/>
            <a:ext cx="7312837" cy="4510236"/>
          </a:xfrm>
          <a:ln>
            <a:solidFill>
              <a:srgbClr val="F584EB"/>
            </a:solidFill>
          </a:ln>
        </p:spPr>
        <p:txBody>
          <a:bodyPr vert="horz" lIns="91440" tIns="45720" rIns="91440" bIns="45720" rtlCol="0" anchor="t">
            <a:noAutofit/>
          </a:bodyPr>
          <a:lstStyle/>
          <a:p>
            <a:pPr>
              <a:lnSpc>
                <a:spcPct val="100000"/>
              </a:lnSpc>
              <a:spcBef>
                <a:spcPts val="0"/>
              </a:spcBef>
              <a:spcAft>
                <a:spcPts val="0"/>
              </a:spcAft>
            </a:pPr>
            <a:r>
              <a:rPr lang="en-GB" sz="2000" dirty="0">
                <a:solidFill>
                  <a:schemeClr val="accent1"/>
                </a:solidFill>
                <a:effectLst/>
                <a:highlight>
                  <a:srgbClr val="FFFFFF"/>
                </a:highlight>
                <a:ea typeface="Calibri" panose="020F0502020204030204" pitchFamily="34" charset="0"/>
              </a:rPr>
              <a:t>John Watson was a behaviourist who claimed all human psychology could be explained by classical conditioning, and was simply a response to stimulus. He believed that even language and emotional development could be simply explained through this process.</a:t>
            </a:r>
          </a:p>
          <a:p>
            <a:pPr>
              <a:lnSpc>
                <a:spcPct val="100000"/>
              </a:lnSpc>
              <a:spcBef>
                <a:spcPts val="0"/>
              </a:spcBef>
              <a:spcAft>
                <a:spcPts val="0"/>
              </a:spcAft>
            </a:pPr>
            <a:endParaRPr lang="en-GB" sz="2000" dirty="0">
              <a:solidFill>
                <a:schemeClr val="accent1"/>
              </a:solidFill>
              <a:effectLst/>
              <a:highlight>
                <a:srgbClr val="FFFFFF"/>
              </a:highlight>
              <a:ea typeface="Calibri" panose="020F0502020204030204" pitchFamily="34" charset="0"/>
            </a:endParaRPr>
          </a:p>
          <a:p>
            <a:pPr>
              <a:lnSpc>
                <a:spcPct val="100000"/>
              </a:lnSpc>
              <a:spcBef>
                <a:spcPts val="0"/>
              </a:spcBef>
              <a:spcAft>
                <a:spcPts val="0"/>
              </a:spcAft>
            </a:pPr>
            <a:r>
              <a:rPr lang="en-GB" sz="2000" dirty="0">
                <a:solidFill>
                  <a:schemeClr val="accent1"/>
                </a:solidFill>
                <a:effectLst/>
                <a:highlight>
                  <a:srgbClr val="FFFFFF"/>
                </a:highlight>
                <a:ea typeface="Calibri" panose="020F0502020204030204" pitchFamily="34" charset="0"/>
              </a:rPr>
              <a:t>Watson conducted the Little Albert </a:t>
            </a:r>
            <a:r>
              <a:rPr lang="en-GB" sz="2000" dirty="0">
                <a:solidFill>
                  <a:schemeClr val="accent1"/>
                </a:solidFill>
                <a:highlight>
                  <a:srgbClr val="FFFFFF"/>
                </a:highlight>
                <a:ea typeface="Calibri" panose="020F0502020204030204" pitchFamily="34" charset="0"/>
              </a:rPr>
              <a:t>e</a:t>
            </a:r>
            <a:r>
              <a:rPr lang="en-GB" sz="2000" dirty="0">
                <a:solidFill>
                  <a:schemeClr val="accent1"/>
                </a:solidFill>
                <a:effectLst/>
                <a:highlight>
                  <a:srgbClr val="FFFFFF"/>
                </a:highlight>
                <a:ea typeface="Calibri" panose="020F0502020204030204" pitchFamily="34" charset="0"/>
              </a:rPr>
              <a:t>xperiment where a nine-month-old child was introduced to a variety of items, including a white rat. Initially, Albert showed no fear of the rat until Watson repeatedly made a sudden loud noise with a hammer when showing the rat.  Albert would then cry every time he saw the rat even though Watson no longer made the loud noise and, in this way ,Albert was classically conditioned to fear the rat. </a:t>
            </a:r>
          </a:p>
          <a:p>
            <a:pPr marL="342900" indent="-342900">
              <a:lnSpc>
                <a:spcPct val="150000"/>
              </a:lnSpc>
              <a:spcAft>
                <a:spcPts val="800"/>
              </a:spcAft>
              <a:buFont typeface="Arial" panose="020B0604020202020204" pitchFamily="34" charset="0"/>
              <a:buChar char="•"/>
            </a:pPr>
            <a:endParaRPr lang="en-GB" sz="1600" dirty="0">
              <a:solidFill>
                <a:schemeClr val="accent1"/>
              </a:solidFill>
              <a:effectLst/>
              <a:latin typeface="Arial" panose="020B060402020202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7" name="image15.jpg" descr="Pavlov's Dog A cartoon representation of Pavlov's dog, illustrating the principle of conditioned response. Dog stock vector">
            <a:extLst>
              <a:ext uri="{FF2B5EF4-FFF2-40B4-BE49-F238E27FC236}">
                <a16:creationId xmlns:a16="http://schemas.microsoft.com/office/drawing/2014/main" id="{60BFBBC4-9708-4651-83A2-DAF1077ACD9B}"/>
              </a:ext>
            </a:extLst>
          </p:cNvPr>
          <p:cNvPicPr/>
          <p:nvPr/>
        </p:nvPicPr>
        <p:blipFill>
          <a:blip r:embed="rId2"/>
          <a:srcRect/>
          <a:stretch>
            <a:fillRect/>
          </a:stretch>
        </p:blipFill>
        <p:spPr>
          <a:xfrm>
            <a:off x="7903029" y="2137145"/>
            <a:ext cx="3831773" cy="4510236"/>
          </a:xfrm>
          <a:prstGeom prst="rect">
            <a:avLst/>
          </a:prstGeom>
          <a:ln/>
        </p:spPr>
      </p:pic>
    </p:spTree>
    <p:extLst>
      <p:ext uri="{BB962C8B-B14F-4D97-AF65-F5344CB8AC3E}">
        <p14:creationId xmlns:p14="http://schemas.microsoft.com/office/powerpoint/2010/main" val="19182571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287070"/>
            <a:ext cx="11339286" cy="694418"/>
          </a:xfrm>
          <a:solidFill>
            <a:schemeClr val="accent2">
              <a:lumMod val="75000"/>
            </a:schemeClr>
          </a:solidFill>
          <a:ln>
            <a:solidFill>
              <a:srgbClr val="F584EB"/>
            </a:solidFill>
          </a:ln>
        </p:spPr>
        <p:txBody>
          <a:bodyPr anchor="ctr" anchorCtr="0">
            <a:normAutofit/>
          </a:bodyPr>
          <a:lstStyle/>
          <a:p>
            <a:pPr algn="ctr"/>
            <a:r>
              <a:rPr lang="en-GB" sz="3000" dirty="0">
                <a:solidFill>
                  <a:schemeClr val="bg1"/>
                </a:solidFill>
                <a:ea typeface="+mj-lt"/>
                <a:cs typeface="Calibri"/>
              </a:rPr>
              <a:t>The behaviourist theory of child development – Skinner</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137145"/>
            <a:ext cx="8454572" cy="4510236"/>
          </a:xfrm>
          <a:ln>
            <a:solidFill>
              <a:srgbClr val="F584EB"/>
            </a:solidFill>
          </a:ln>
        </p:spPr>
        <p:txBody>
          <a:bodyPr vert="horz" lIns="91440" tIns="45720" rIns="91440" bIns="45720" rtlCol="0" anchor="t">
            <a:noAutofit/>
          </a:bodyPr>
          <a:lstStyle/>
          <a:p>
            <a:pPr>
              <a:lnSpc>
                <a:spcPct val="100000"/>
              </a:lnSpc>
              <a:spcAft>
                <a:spcPts val="800"/>
              </a:spcAft>
            </a:pPr>
            <a:r>
              <a:rPr lang="en-GB" sz="1800" dirty="0">
                <a:solidFill>
                  <a:schemeClr val="accent1"/>
                </a:solidFill>
                <a:effectLst/>
                <a:highlight>
                  <a:srgbClr val="FFFFFF"/>
                </a:highlight>
                <a:ea typeface="Calibri" panose="020F0502020204030204" pitchFamily="34" charset="0"/>
              </a:rPr>
              <a:t>B F Skinner developed the theory of operant conditioning, where the consequence of a subject's response decides whether or not this response is repeated. Operant conditioning results in behaviour that is reinforced or rewarded being repeated, and behaviour which is punished being eliminated or demonstrated less frequently.</a:t>
            </a:r>
            <a:r>
              <a:rPr lang="en-GB" dirty="0">
                <a:solidFill>
                  <a:schemeClr val="accent1"/>
                </a:solidFill>
                <a:highlight>
                  <a:srgbClr val="FFFFFF"/>
                </a:highlight>
                <a:ea typeface="Calibri" panose="020F0502020204030204" pitchFamily="34" charset="0"/>
              </a:rPr>
              <a:t> </a:t>
            </a:r>
            <a:r>
              <a:rPr lang="en-GB" sz="1800" dirty="0">
                <a:solidFill>
                  <a:schemeClr val="accent1"/>
                </a:solidFill>
                <a:effectLst/>
                <a:highlight>
                  <a:srgbClr val="FFFFFF"/>
                </a:highlight>
                <a:ea typeface="Calibri" panose="020F0502020204030204" pitchFamily="34" charset="0"/>
              </a:rPr>
              <a:t>Skinner’s theories developed from the classical conditioning of Pavlov and Watson but he believed classical conditioning was too simplistic to explain the complexities of human behaviour, and the best way to study behaviour was to examine its causes and responses.  </a:t>
            </a:r>
          </a:p>
          <a:p>
            <a:pPr marL="342900" indent="-342900">
              <a:lnSpc>
                <a:spcPct val="150000"/>
              </a:lnSpc>
              <a:spcAft>
                <a:spcPts val="800"/>
              </a:spcAft>
              <a:buFont typeface="Arial" panose="020B0604020202020204" pitchFamily="34" charset="0"/>
              <a:buChar char="•"/>
            </a:pPr>
            <a:endParaRPr lang="en-GB" sz="1600" dirty="0">
              <a:solidFill>
                <a:schemeClr val="accent1"/>
              </a:solidFill>
              <a:effectLst/>
              <a:latin typeface="Arial" panose="020B060402020202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7" name="image15.jpg" descr="Pavlov's Dog A cartoon representation of Pavlov's dog, illustrating the principle of conditioned response. Dog stock vector">
            <a:extLst>
              <a:ext uri="{FF2B5EF4-FFF2-40B4-BE49-F238E27FC236}">
                <a16:creationId xmlns:a16="http://schemas.microsoft.com/office/drawing/2014/main" id="{60BFBBC4-9708-4651-83A2-DAF1077ACD9B}"/>
              </a:ext>
            </a:extLst>
          </p:cNvPr>
          <p:cNvPicPr/>
          <p:nvPr/>
        </p:nvPicPr>
        <p:blipFill>
          <a:blip r:embed="rId2"/>
          <a:srcRect/>
          <a:stretch>
            <a:fillRect/>
          </a:stretch>
        </p:blipFill>
        <p:spPr>
          <a:xfrm>
            <a:off x="9027206" y="2137145"/>
            <a:ext cx="2642868" cy="4510236"/>
          </a:xfrm>
          <a:prstGeom prst="rect">
            <a:avLst/>
          </a:prstGeom>
          <a:ln/>
        </p:spPr>
      </p:pic>
      <p:graphicFrame>
        <p:nvGraphicFramePr>
          <p:cNvPr id="4" name="Table 3">
            <a:extLst>
              <a:ext uri="{FF2B5EF4-FFF2-40B4-BE49-F238E27FC236}">
                <a16:creationId xmlns:a16="http://schemas.microsoft.com/office/drawing/2014/main" id="{864D8931-742B-47A8-9159-C61F865D5C1D}"/>
              </a:ext>
            </a:extLst>
          </p:cNvPr>
          <p:cNvGraphicFramePr>
            <a:graphicFrameLocks noGrp="1"/>
          </p:cNvGraphicFramePr>
          <p:nvPr>
            <p:extLst>
              <p:ext uri="{D42A27DB-BD31-4B8C-83A1-F6EECF244321}">
                <p14:modId xmlns:p14="http://schemas.microsoft.com/office/powerpoint/2010/main" val="3631849543"/>
              </p:ext>
            </p:extLst>
          </p:nvPr>
        </p:nvGraphicFramePr>
        <p:xfrm>
          <a:off x="698205" y="4590522"/>
          <a:ext cx="7870960" cy="1903137"/>
        </p:xfrm>
        <a:graphic>
          <a:graphicData uri="http://schemas.openxmlformats.org/drawingml/2006/table">
            <a:tbl>
              <a:tblPr bandRow="1"/>
              <a:tblGrid>
                <a:gridCol w="7870960">
                  <a:extLst>
                    <a:ext uri="{9D8B030D-6E8A-4147-A177-3AD203B41FA5}">
                      <a16:colId xmlns:a16="http://schemas.microsoft.com/office/drawing/2014/main" val="30556077"/>
                    </a:ext>
                  </a:extLst>
                </a:gridCol>
              </a:tblGrid>
              <a:tr h="388355">
                <a:tc>
                  <a:txBody>
                    <a:bodyPr/>
                    <a:lstStyle/>
                    <a:p>
                      <a:pPr>
                        <a:lnSpc>
                          <a:spcPct val="115000"/>
                        </a:lnSpc>
                        <a:spcAft>
                          <a:spcPts val="800"/>
                        </a:spcAft>
                      </a:pPr>
                      <a:r>
                        <a:rPr lang="en-GB" sz="2000" b="1" dirty="0">
                          <a:solidFill>
                            <a:srgbClr val="7030A0"/>
                          </a:solidFill>
                          <a:effectLst/>
                          <a:latin typeface="+mn-lt"/>
                          <a:ea typeface="Calibri" panose="020F0502020204030204" pitchFamily="34" charset="0"/>
                        </a:rPr>
                        <a:t>Responses or </a:t>
                      </a:r>
                      <a:r>
                        <a:rPr lang="en-GB" sz="2000" b="1" dirty="0" err="1">
                          <a:solidFill>
                            <a:srgbClr val="7030A0"/>
                          </a:solidFill>
                          <a:effectLst/>
                          <a:latin typeface="+mn-lt"/>
                          <a:ea typeface="Calibri" panose="020F0502020204030204" pitchFamily="34" charset="0"/>
                        </a:rPr>
                        <a:t>operants</a:t>
                      </a:r>
                      <a:r>
                        <a:rPr lang="en-GB" sz="2000" b="1" dirty="0">
                          <a:solidFill>
                            <a:srgbClr val="7030A0"/>
                          </a:solidFill>
                          <a:effectLst/>
                          <a:latin typeface="+mn-lt"/>
                          <a:ea typeface="Calibri" panose="020F0502020204030204" pitchFamily="34" charset="0"/>
                        </a:rPr>
                        <a:t> identified by Skinner</a:t>
                      </a:r>
                      <a:endParaRPr lang="en-GB" sz="2000" b="1" dirty="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B69"/>
                    </a:solidFill>
                  </a:tcPr>
                </a:tc>
                <a:extLst>
                  <a:ext uri="{0D108BD9-81ED-4DB2-BD59-A6C34878D82A}">
                    <a16:rowId xmlns:a16="http://schemas.microsoft.com/office/drawing/2014/main" val="2330857698"/>
                  </a:ext>
                </a:extLst>
              </a:tr>
              <a:tr h="1514782">
                <a:tc>
                  <a:txBody>
                    <a:bodyPr/>
                    <a:lstStyle/>
                    <a:p>
                      <a:pPr marL="342900" lvl="0" indent="-342900">
                        <a:lnSpc>
                          <a:spcPct val="115000"/>
                        </a:lnSpc>
                        <a:buFont typeface="Arial" panose="020B0604020202020204" pitchFamily="34" charset="0"/>
                        <a:buChar char="●"/>
                      </a:pPr>
                      <a:r>
                        <a:rPr lang="en-GB" sz="1600" b="1" u="none" strike="noStrike">
                          <a:solidFill>
                            <a:srgbClr val="002060"/>
                          </a:solidFill>
                          <a:effectLst/>
                          <a:latin typeface="+mn-lt"/>
                          <a:ea typeface="Calibri" panose="020F0502020204030204" pitchFamily="34" charset="0"/>
                        </a:rPr>
                        <a:t>Neutral operants</a:t>
                      </a:r>
                      <a:r>
                        <a:rPr lang="en-GB" sz="1600" b="0" u="none" strike="noStrike">
                          <a:solidFill>
                            <a:srgbClr val="002060"/>
                          </a:solidFill>
                          <a:effectLst/>
                          <a:latin typeface="+mn-lt"/>
                          <a:ea typeface="Calibri" panose="020F0502020204030204" pitchFamily="34" charset="0"/>
                        </a:rPr>
                        <a:t>:  Do not increase or decrease the likelihood of behaviour being repeated</a:t>
                      </a:r>
                      <a:endParaRPr lang="en-GB" sz="1600" b="0" u="none" strike="noStrike">
                        <a:effectLst/>
                        <a:latin typeface="+mn-lt"/>
                        <a:ea typeface="Arial" panose="020B0604020202020204" pitchFamily="34" charset="0"/>
                      </a:endParaRPr>
                    </a:p>
                    <a:p>
                      <a:pPr marL="342900" lvl="0" indent="-342900">
                        <a:lnSpc>
                          <a:spcPct val="115000"/>
                        </a:lnSpc>
                        <a:buFont typeface="Arial" panose="020B0604020202020204" pitchFamily="34" charset="0"/>
                        <a:buChar char="●"/>
                      </a:pPr>
                      <a:r>
                        <a:rPr lang="en-GB" sz="1600" b="1" u="none" strike="noStrike">
                          <a:solidFill>
                            <a:srgbClr val="002060"/>
                          </a:solidFill>
                          <a:effectLst/>
                          <a:latin typeface="+mn-lt"/>
                          <a:ea typeface="Calibri" panose="020F0502020204030204" pitchFamily="34" charset="0"/>
                        </a:rPr>
                        <a:t>Reinforcers</a:t>
                      </a:r>
                      <a:r>
                        <a:rPr lang="en-GB" sz="1600" b="0" u="none" strike="noStrike">
                          <a:solidFill>
                            <a:srgbClr val="002060"/>
                          </a:solidFill>
                          <a:effectLst/>
                          <a:latin typeface="+mn-lt"/>
                          <a:ea typeface="Calibri" panose="020F0502020204030204" pitchFamily="34" charset="0"/>
                        </a:rPr>
                        <a:t>:  Responses to behaviour that increase the likelihood of it being repeated – these can be either positive or negative</a:t>
                      </a:r>
                      <a:endParaRPr lang="en-GB" sz="1600" b="0" u="none" strike="noStrike">
                        <a:effectLst/>
                        <a:latin typeface="+mn-lt"/>
                        <a:ea typeface="Arial" panose="020B0604020202020204" pitchFamily="34" charset="0"/>
                      </a:endParaRPr>
                    </a:p>
                    <a:p>
                      <a:pPr marL="342900" lvl="0" indent="-342900">
                        <a:lnSpc>
                          <a:spcPct val="115000"/>
                        </a:lnSpc>
                        <a:buFont typeface="Arial" panose="020B0604020202020204" pitchFamily="34" charset="0"/>
                        <a:buChar char="●"/>
                      </a:pPr>
                      <a:r>
                        <a:rPr lang="en-GB" sz="1600" b="1" u="none" strike="noStrike">
                          <a:solidFill>
                            <a:srgbClr val="002060"/>
                          </a:solidFill>
                          <a:effectLst/>
                          <a:latin typeface="+mn-lt"/>
                          <a:ea typeface="Calibri" panose="020F0502020204030204" pitchFamily="34" charset="0"/>
                        </a:rPr>
                        <a:t>Punishers</a:t>
                      </a:r>
                      <a:r>
                        <a:rPr lang="en-GB" sz="1600" b="0" u="none" strike="noStrike">
                          <a:solidFill>
                            <a:srgbClr val="002060"/>
                          </a:solidFill>
                          <a:effectLst/>
                          <a:latin typeface="+mn-lt"/>
                          <a:ea typeface="Calibri" panose="020F0502020204030204" pitchFamily="34" charset="0"/>
                        </a:rPr>
                        <a:t>:  Responses that decrease the likelihood of behaviour being repeated</a:t>
                      </a:r>
                      <a:endParaRPr lang="en-GB" sz="1600" b="0" u="none" strike="noStrike" dirty="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F97B"/>
                    </a:solidFill>
                  </a:tcPr>
                </a:tc>
                <a:extLst>
                  <a:ext uri="{0D108BD9-81ED-4DB2-BD59-A6C34878D82A}">
                    <a16:rowId xmlns:a16="http://schemas.microsoft.com/office/drawing/2014/main" val="3712432954"/>
                  </a:ext>
                </a:extLst>
              </a:tr>
            </a:tbl>
          </a:graphicData>
        </a:graphic>
      </p:graphicFrame>
    </p:spTree>
    <p:extLst>
      <p:ext uri="{BB962C8B-B14F-4D97-AF65-F5344CB8AC3E}">
        <p14:creationId xmlns:p14="http://schemas.microsoft.com/office/powerpoint/2010/main" val="14092943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0" y="1287070"/>
            <a:ext cx="11347221" cy="694418"/>
          </a:xfrm>
          <a:solidFill>
            <a:schemeClr val="accent2">
              <a:lumMod val="75000"/>
            </a:schemeClr>
          </a:solidFill>
          <a:ln>
            <a:solidFill>
              <a:srgbClr val="F584EB"/>
            </a:solidFill>
          </a:ln>
        </p:spPr>
        <p:txBody>
          <a:bodyPr anchor="ctr" anchorCtr="0">
            <a:normAutofit/>
          </a:bodyPr>
          <a:lstStyle/>
          <a:p>
            <a:pPr algn="ctr"/>
            <a:r>
              <a:rPr lang="en-GB" sz="3000" dirty="0">
                <a:solidFill>
                  <a:schemeClr val="bg1"/>
                </a:solidFill>
                <a:ea typeface="+mj-lt"/>
                <a:cs typeface="Calibri"/>
              </a:rPr>
              <a:t>The cognitive theory of child development – Piaget</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058561"/>
            <a:ext cx="9401630" cy="4647037"/>
          </a:xfrm>
          <a:ln>
            <a:solidFill>
              <a:srgbClr val="F584EB"/>
            </a:solidFill>
          </a:ln>
        </p:spPr>
        <p:txBody>
          <a:bodyPr vert="horz" lIns="91440" tIns="45720" rIns="91440" bIns="45720" rtlCol="0" anchor="t">
            <a:noAutofit/>
          </a:bodyPr>
          <a:lstStyle/>
          <a:p>
            <a:pPr>
              <a:lnSpc>
                <a:spcPct val="100000"/>
              </a:lnSpc>
              <a:spcAft>
                <a:spcPts val="800"/>
              </a:spcAft>
            </a:pPr>
            <a:r>
              <a:rPr lang="en-GB" sz="2000" dirty="0">
                <a:solidFill>
                  <a:schemeClr val="accent1"/>
                </a:solidFill>
                <a:effectLst/>
                <a:highlight>
                  <a:srgbClr val="FFFFFF"/>
                </a:highlight>
                <a:ea typeface="Calibri" panose="020F0502020204030204" pitchFamily="34" charset="0"/>
              </a:rPr>
              <a:t>Jean Piaget was one of the first psychologists to research the way in which children develop cognitively. His theory was that children’s intelligence develops as they grow and, to learn, the child needs to construct a model of the world through their cognitive process that they can build on. Piaget believed that children interact with their environment, moving through a series of stages, dependent on their age.</a:t>
            </a:r>
            <a:r>
              <a:rPr lang="en-GB" sz="1800" dirty="0">
                <a:solidFill>
                  <a:srgbClr val="212121"/>
                </a:solidFill>
                <a:effectLst/>
                <a:highlight>
                  <a:srgbClr val="FFFFFF"/>
                </a:highlight>
                <a:latin typeface="Calibri" panose="020F0502020204030204" pitchFamily="34" charset="0"/>
                <a:ea typeface="Calibri" panose="020F0502020204030204" pitchFamily="34" charset="0"/>
              </a:rPr>
              <a:t> </a:t>
            </a:r>
          </a:p>
          <a:p>
            <a:pPr marL="342900" indent="-342900">
              <a:lnSpc>
                <a:spcPct val="150000"/>
              </a:lnSpc>
              <a:spcAft>
                <a:spcPts val="800"/>
              </a:spcAft>
              <a:buFont typeface="Arial" panose="020B0604020202020204" pitchFamily="34" charset="0"/>
              <a:buChar char="•"/>
            </a:pPr>
            <a:endParaRPr lang="en-GB" sz="1600" dirty="0">
              <a:solidFill>
                <a:schemeClr val="accent1"/>
              </a:solidFill>
              <a:effectLst/>
              <a:latin typeface="Arial" panose="020B060402020202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graphicFrame>
        <p:nvGraphicFramePr>
          <p:cNvPr id="4" name="Table 3">
            <a:extLst>
              <a:ext uri="{FF2B5EF4-FFF2-40B4-BE49-F238E27FC236}">
                <a16:creationId xmlns:a16="http://schemas.microsoft.com/office/drawing/2014/main" id="{FB79BEA1-BAF5-4696-9945-AC96929947DC}"/>
              </a:ext>
            </a:extLst>
          </p:cNvPr>
          <p:cNvGraphicFramePr>
            <a:graphicFrameLocks noGrp="1"/>
          </p:cNvGraphicFramePr>
          <p:nvPr>
            <p:extLst>
              <p:ext uri="{D42A27DB-BD31-4B8C-83A1-F6EECF244321}">
                <p14:modId xmlns:p14="http://schemas.microsoft.com/office/powerpoint/2010/main" val="3224070441"/>
              </p:ext>
            </p:extLst>
          </p:nvPr>
        </p:nvGraphicFramePr>
        <p:xfrm>
          <a:off x="511861" y="4063140"/>
          <a:ext cx="9190706" cy="2534603"/>
        </p:xfrm>
        <a:graphic>
          <a:graphicData uri="http://schemas.openxmlformats.org/drawingml/2006/table">
            <a:tbl>
              <a:tblPr bandRow="1"/>
              <a:tblGrid>
                <a:gridCol w="2438168">
                  <a:extLst>
                    <a:ext uri="{9D8B030D-6E8A-4147-A177-3AD203B41FA5}">
                      <a16:colId xmlns:a16="http://schemas.microsoft.com/office/drawing/2014/main" val="1948353405"/>
                    </a:ext>
                  </a:extLst>
                </a:gridCol>
                <a:gridCol w="6752538">
                  <a:extLst>
                    <a:ext uri="{9D8B030D-6E8A-4147-A177-3AD203B41FA5}">
                      <a16:colId xmlns:a16="http://schemas.microsoft.com/office/drawing/2014/main" val="203258073"/>
                    </a:ext>
                  </a:extLst>
                </a:gridCol>
              </a:tblGrid>
              <a:tr h="0">
                <a:tc gridSpan="2">
                  <a:txBody>
                    <a:bodyPr/>
                    <a:lstStyle/>
                    <a:p>
                      <a:pPr>
                        <a:lnSpc>
                          <a:spcPct val="115000"/>
                        </a:lnSpc>
                      </a:pPr>
                      <a:r>
                        <a:rPr lang="en-GB" sz="1600" b="1" i="0" dirty="0">
                          <a:solidFill>
                            <a:srgbClr val="FFFFFF"/>
                          </a:solidFill>
                          <a:effectLst/>
                          <a:latin typeface="+mn-lt"/>
                          <a:ea typeface="Calibri" panose="020F0502020204030204" pitchFamily="34" charset="0"/>
                        </a:rPr>
                        <a:t>Piaget’s stages:</a:t>
                      </a:r>
                      <a:endParaRPr lang="en-GB" sz="1600" i="0" dirty="0">
                        <a:effectLst/>
                        <a:latin typeface="+mn-lt"/>
                        <a:ea typeface="Arial" panose="020B0604020202020204" pitchFamily="34" charset="0"/>
                      </a:endParaRPr>
                    </a:p>
                    <a:p>
                      <a:pPr>
                        <a:lnSpc>
                          <a:spcPct val="115000"/>
                        </a:lnSpc>
                        <a:spcAft>
                          <a:spcPts val="800"/>
                        </a:spcAft>
                      </a:pPr>
                      <a:r>
                        <a:rPr lang="en-GB" sz="1200" b="1" dirty="0">
                          <a:effectLst/>
                          <a:latin typeface="Calibri" panose="020F0502020204030204" pitchFamily="34" charset="0"/>
                          <a:ea typeface="Calibri" panose="020F0502020204030204" pitchFamily="34" charset="0"/>
                        </a:rPr>
                        <a:t> </a:t>
                      </a:r>
                      <a:endParaRPr lang="en-GB" sz="110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hMerge="1">
                  <a:txBody>
                    <a:bodyPr/>
                    <a:lstStyle/>
                    <a:p>
                      <a:endParaRPr lang="en-GB"/>
                    </a:p>
                  </a:txBody>
                  <a:tcPr/>
                </a:tc>
                <a:extLst>
                  <a:ext uri="{0D108BD9-81ED-4DB2-BD59-A6C34878D82A}">
                    <a16:rowId xmlns:a16="http://schemas.microsoft.com/office/drawing/2014/main" val="3749746400"/>
                  </a:ext>
                </a:extLst>
              </a:tr>
              <a:tr h="1630496">
                <a:tc>
                  <a:txBody>
                    <a:bodyPr/>
                    <a:lstStyle/>
                    <a:p>
                      <a:pPr marL="0" lvl="0" indent="0">
                        <a:lnSpc>
                          <a:spcPct val="115000"/>
                        </a:lnSpc>
                        <a:buFont typeface="Arial" panose="020B0604020202020204" pitchFamily="34" charset="0"/>
                        <a:buNone/>
                      </a:pPr>
                      <a:r>
                        <a:rPr lang="en-GB" sz="1500" b="1" u="none" strike="noStrike" dirty="0">
                          <a:solidFill>
                            <a:srgbClr val="000000"/>
                          </a:solidFill>
                          <a:effectLst/>
                          <a:latin typeface="+mn-lt"/>
                          <a:ea typeface="Calibri" panose="020F0502020204030204" pitchFamily="34" charset="0"/>
                        </a:rPr>
                        <a:t>Birth to 18-24 months</a:t>
                      </a:r>
                    </a:p>
                    <a:p>
                      <a:pPr marL="0" lvl="0" indent="0">
                        <a:lnSpc>
                          <a:spcPct val="115000"/>
                        </a:lnSpc>
                        <a:buFont typeface="Arial" panose="020B0604020202020204" pitchFamily="34" charset="0"/>
                        <a:buNone/>
                      </a:pPr>
                      <a:endParaRPr lang="en-GB" sz="1500" b="1" u="none" strike="noStrike" dirty="0">
                        <a:effectLst/>
                        <a:latin typeface="+mn-lt"/>
                        <a:ea typeface="Arial" panose="020B0604020202020204" pitchFamily="34" charset="0"/>
                      </a:endParaRPr>
                    </a:p>
                    <a:p>
                      <a:pPr marL="0" lvl="0" indent="0">
                        <a:lnSpc>
                          <a:spcPct val="115000"/>
                        </a:lnSpc>
                        <a:buFont typeface="Arial" panose="020B0604020202020204" pitchFamily="34" charset="0"/>
                        <a:buNone/>
                      </a:pPr>
                      <a:r>
                        <a:rPr lang="en-GB" sz="1500" b="1" u="none" strike="noStrike" dirty="0">
                          <a:solidFill>
                            <a:srgbClr val="000000"/>
                          </a:solidFill>
                          <a:effectLst/>
                          <a:latin typeface="+mn-lt"/>
                          <a:ea typeface="Calibri" panose="020F0502020204030204" pitchFamily="34" charset="0"/>
                        </a:rPr>
                        <a:t>2 to 7 years</a:t>
                      </a:r>
                    </a:p>
                    <a:p>
                      <a:pPr marL="0" lvl="0" indent="0">
                        <a:lnSpc>
                          <a:spcPct val="115000"/>
                        </a:lnSpc>
                        <a:buFont typeface="Arial" panose="020B0604020202020204" pitchFamily="34" charset="0"/>
                        <a:buNone/>
                      </a:pPr>
                      <a:endParaRPr lang="en-GB" sz="1500" b="1" u="none" strike="noStrike" dirty="0">
                        <a:effectLst/>
                        <a:latin typeface="+mn-lt"/>
                        <a:ea typeface="Arial" panose="020B0604020202020204" pitchFamily="34" charset="0"/>
                      </a:endParaRPr>
                    </a:p>
                    <a:p>
                      <a:pPr marL="0" lvl="0" indent="0">
                        <a:lnSpc>
                          <a:spcPct val="115000"/>
                        </a:lnSpc>
                        <a:buFont typeface="Arial" panose="020B0604020202020204" pitchFamily="34" charset="0"/>
                        <a:buNone/>
                      </a:pPr>
                      <a:r>
                        <a:rPr lang="en-GB" sz="1500" b="1" u="none" strike="noStrike" dirty="0">
                          <a:solidFill>
                            <a:srgbClr val="000000"/>
                          </a:solidFill>
                          <a:effectLst/>
                          <a:latin typeface="+mn-lt"/>
                          <a:ea typeface="Calibri" panose="020F0502020204030204" pitchFamily="34" charset="0"/>
                        </a:rPr>
                        <a:t>7 to 11 years</a:t>
                      </a:r>
                    </a:p>
                    <a:p>
                      <a:pPr marL="0" lvl="0" indent="0">
                        <a:lnSpc>
                          <a:spcPct val="115000"/>
                        </a:lnSpc>
                        <a:buFont typeface="Arial" panose="020B0604020202020204" pitchFamily="34" charset="0"/>
                        <a:buNone/>
                      </a:pPr>
                      <a:endParaRPr lang="en-GB" sz="1500" b="1" u="none" strike="noStrike" dirty="0">
                        <a:effectLst/>
                        <a:latin typeface="+mn-lt"/>
                        <a:ea typeface="Arial" panose="020B0604020202020204" pitchFamily="34" charset="0"/>
                      </a:endParaRPr>
                    </a:p>
                    <a:p>
                      <a:pPr marL="0" lvl="0" indent="0">
                        <a:lnSpc>
                          <a:spcPct val="115000"/>
                        </a:lnSpc>
                        <a:spcAft>
                          <a:spcPts val="800"/>
                        </a:spcAft>
                        <a:buFont typeface="Arial" panose="020B0604020202020204" pitchFamily="34" charset="0"/>
                        <a:buNone/>
                      </a:pPr>
                      <a:r>
                        <a:rPr lang="en-GB" sz="1500" b="1" u="none" strike="noStrike" dirty="0">
                          <a:solidFill>
                            <a:srgbClr val="000000"/>
                          </a:solidFill>
                          <a:effectLst/>
                          <a:latin typeface="+mn-lt"/>
                          <a:ea typeface="Calibri" panose="020F0502020204030204" pitchFamily="34" charset="0"/>
                        </a:rPr>
                        <a:t>From 12 years onwards</a:t>
                      </a:r>
                      <a:endParaRPr lang="en-GB" sz="1500" b="1" u="none" strike="noStrike" dirty="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7F0"/>
                    </a:solidFill>
                  </a:tcPr>
                </a:tc>
                <a:tc>
                  <a:txBody>
                    <a:bodyPr/>
                    <a:lstStyle/>
                    <a:p>
                      <a:pPr marL="342900" lvl="0" indent="-342900">
                        <a:lnSpc>
                          <a:spcPct val="100000"/>
                        </a:lnSpc>
                        <a:spcAft>
                          <a:spcPts val="0"/>
                        </a:spcAft>
                        <a:buFont typeface="Arial" panose="020B0604020202020204" pitchFamily="34" charset="0"/>
                        <a:buChar char="●"/>
                      </a:pPr>
                      <a:r>
                        <a:rPr lang="en-GB" sz="1500" u="none" strike="noStrike" dirty="0">
                          <a:solidFill>
                            <a:srgbClr val="000000"/>
                          </a:solidFill>
                          <a:effectLst/>
                          <a:latin typeface="+mn-lt"/>
                          <a:ea typeface="Calibri" panose="020F0502020204030204" pitchFamily="34" charset="0"/>
                        </a:rPr>
                        <a:t>The sensorimotor stage:</a:t>
                      </a:r>
                    </a:p>
                    <a:p>
                      <a:pPr marL="342900" lvl="0" indent="-342900">
                        <a:lnSpc>
                          <a:spcPct val="100000"/>
                        </a:lnSpc>
                        <a:spcAft>
                          <a:spcPts val="600"/>
                        </a:spcAft>
                        <a:buFont typeface="Arial" panose="020B0604020202020204" pitchFamily="34" charset="0"/>
                        <a:buNone/>
                      </a:pPr>
                      <a:r>
                        <a:rPr lang="en-GB" sz="1500" u="none" strike="noStrike" dirty="0">
                          <a:solidFill>
                            <a:srgbClr val="000000"/>
                          </a:solidFill>
                          <a:effectLst/>
                          <a:latin typeface="+mn-lt"/>
                          <a:ea typeface="Calibri" panose="020F0502020204030204" pitchFamily="34" charset="0"/>
                        </a:rPr>
                        <a:t>	the child’s goal is to develop</a:t>
                      </a:r>
                      <a:r>
                        <a:rPr lang="en-GB" sz="1500" b="1" u="none" strike="noStrike" dirty="0">
                          <a:solidFill>
                            <a:srgbClr val="000000"/>
                          </a:solidFill>
                          <a:effectLst/>
                          <a:latin typeface="+mn-lt"/>
                          <a:ea typeface="Calibri" panose="020F0502020204030204" pitchFamily="34" charset="0"/>
                        </a:rPr>
                        <a:t> object permanence</a:t>
                      </a:r>
                      <a:endParaRPr lang="en-GB" sz="1500" u="none" strike="noStrike" dirty="0">
                        <a:effectLst/>
                        <a:latin typeface="+mn-lt"/>
                        <a:ea typeface="Arial" panose="020B0604020202020204" pitchFamily="34" charset="0"/>
                      </a:endParaRPr>
                    </a:p>
                    <a:p>
                      <a:pPr marL="342900" lvl="0" indent="-342900">
                        <a:lnSpc>
                          <a:spcPct val="100000"/>
                        </a:lnSpc>
                        <a:spcAft>
                          <a:spcPts val="0"/>
                        </a:spcAft>
                        <a:buFont typeface="Arial" panose="020B0604020202020204" pitchFamily="34" charset="0"/>
                        <a:buChar char="●"/>
                      </a:pPr>
                      <a:r>
                        <a:rPr lang="en-GB" sz="1500" u="none" strike="noStrike" dirty="0">
                          <a:solidFill>
                            <a:srgbClr val="000000"/>
                          </a:solidFill>
                          <a:effectLst/>
                          <a:latin typeface="+mn-lt"/>
                          <a:ea typeface="Calibri" panose="020F0502020204030204" pitchFamily="34" charset="0"/>
                        </a:rPr>
                        <a:t>The preoperational stage:</a:t>
                      </a:r>
                    </a:p>
                    <a:p>
                      <a:pPr marL="342900" lvl="0" indent="-342900">
                        <a:lnSpc>
                          <a:spcPct val="100000"/>
                        </a:lnSpc>
                        <a:spcAft>
                          <a:spcPts val="600"/>
                        </a:spcAft>
                        <a:buFont typeface="Arial" panose="020B0604020202020204" pitchFamily="34" charset="0"/>
                        <a:buNone/>
                      </a:pPr>
                      <a:r>
                        <a:rPr lang="en-GB" sz="1500" u="none" strike="noStrike" dirty="0">
                          <a:solidFill>
                            <a:srgbClr val="000000"/>
                          </a:solidFill>
                          <a:effectLst/>
                          <a:latin typeface="+mn-lt"/>
                          <a:ea typeface="Calibri" panose="020F0502020204030204" pitchFamily="34" charset="0"/>
                        </a:rPr>
                        <a:t>	the child’s goal is to develop </a:t>
                      </a:r>
                      <a:r>
                        <a:rPr lang="en-GB" sz="1500" b="1" u="none" strike="noStrike" dirty="0">
                          <a:solidFill>
                            <a:srgbClr val="000000"/>
                          </a:solidFill>
                          <a:effectLst/>
                          <a:latin typeface="+mn-lt"/>
                          <a:ea typeface="Calibri" panose="020F0502020204030204" pitchFamily="34" charset="0"/>
                        </a:rPr>
                        <a:t>symbolic thought</a:t>
                      </a:r>
                      <a:endParaRPr lang="en-GB" sz="1500" u="none" strike="noStrike" dirty="0">
                        <a:effectLst/>
                        <a:latin typeface="+mn-lt"/>
                        <a:ea typeface="Arial" panose="020B0604020202020204" pitchFamily="34" charset="0"/>
                      </a:endParaRPr>
                    </a:p>
                    <a:p>
                      <a:pPr marL="342900" lvl="0" indent="-342900">
                        <a:lnSpc>
                          <a:spcPct val="100000"/>
                        </a:lnSpc>
                        <a:spcAft>
                          <a:spcPts val="0"/>
                        </a:spcAft>
                        <a:buFont typeface="Arial" panose="020B0604020202020204" pitchFamily="34" charset="0"/>
                        <a:buChar char="●"/>
                      </a:pPr>
                      <a:r>
                        <a:rPr lang="en-GB" sz="1500" u="none" strike="noStrike" dirty="0">
                          <a:solidFill>
                            <a:srgbClr val="000000"/>
                          </a:solidFill>
                          <a:effectLst/>
                          <a:latin typeface="+mn-lt"/>
                          <a:ea typeface="Calibri" panose="020F0502020204030204" pitchFamily="34" charset="0"/>
                        </a:rPr>
                        <a:t>the concrete operational stage:</a:t>
                      </a:r>
                    </a:p>
                    <a:p>
                      <a:pPr marL="342900" lvl="0" indent="-342900">
                        <a:lnSpc>
                          <a:spcPct val="100000"/>
                        </a:lnSpc>
                        <a:spcAft>
                          <a:spcPts val="600"/>
                        </a:spcAft>
                        <a:buFont typeface="Arial" panose="020B0604020202020204" pitchFamily="34" charset="0"/>
                        <a:buNone/>
                      </a:pPr>
                      <a:r>
                        <a:rPr lang="en-GB" sz="1500" u="none" strike="noStrike" dirty="0">
                          <a:solidFill>
                            <a:srgbClr val="000000"/>
                          </a:solidFill>
                          <a:effectLst/>
                          <a:latin typeface="+mn-lt"/>
                          <a:ea typeface="Calibri" panose="020F0502020204030204" pitchFamily="34" charset="0"/>
                        </a:rPr>
                        <a:t>	the child’s goal is to develop l</a:t>
                      </a:r>
                      <a:r>
                        <a:rPr lang="en-GB" sz="1500" b="1" u="none" strike="noStrike" dirty="0">
                          <a:solidFill>
                            <a:srgbClr val="000000"/>
                          </a:solidFill>
                          <a:effectLst/>
                          <a:latin typeface="+mn-lt"/>
                          <a:ea typeface="Calibri" panose="020F0502020204030204" pitchFamily="34" charset="0"/>
                        </a:rPr>
                        <a:t>ogical thought</a:t>
                      </a:r>
                      <a:endParaRPr lang="en-GB" sz="1500" u="none" strike="noStrike" dirty="0">
                        <a:effectLst/>
                        <a:latin typeface="+mn-lt"/>
                        <a:ea typeface="Arial" panose="020B0604020202020204" pitchFamily="34" charset="0"/>
                      </a:endParaRPr>
                    </a:p>
                    <a:p>
                      <a:pPr marL="342900" lvl="0" indent="-342900">
                        <a:lnSpc>
                          <a:spcPct val="100000"/>
                        </a:lnSpc>
                        <a:spcAft>
                          <a:spcPts val="0"/>
                        </a:spcAft>
                        <a:buFont typeface="Arial" panose="020B0604020202020204" pitchFamily="34" charset="0"/>
                        <a:buChar char="●"/>
                      </a:pPr>
                      <a:r>
                        <a:rPr lang="en-GB" sz="1500" u="none" strike="noStrike" dirty="0">
                          <a:solidFill>
                            <a:srgbClr val="000000"/>
                          </a:solidFill>
                          <a:effectLst/>
                          <a:latin typeface="+mn-lt"/>
                          <a:ea typeface="Calibri" panose="020F0502020204030204" pitchFamily="34" charset="0"/>
                        </a:rPr>
                        <a:t>The formal operational stage:</a:t>
                      </a:r>
                    </a:p>
                    <a:p>
                      <a:pPr marL="342900" lvl="0" indent="-342900">
                        <a:lnSpc>
                          <a:spcPct val="100000"/>
                        </a:lnSpc>
                        <a:spcAft>
                          <a:spcPts val="0"/>
                        </a:spcAft>
                        <a:buFont typeface="Arial" panose="020B0604020202020204" pitchFamily="34" charset="0"/>
                        <a:buNone/>
                      </a:pPr>
                      <a:r>
                        <a:rPr lang="en-GB" sz="1500" u="none" strike="noStrike" dirty="0">
                          <a:solidFill>
                            <a:srgbClr val="000000"/>
                          </a:solidFill>
                          <a:effectLst/>
                          <a:latin typeface="+mn-lt"/>
                          <a:ea typeface="Calibri" panose="020F0502020204030204" pitchFamily="34" charset="0"/>
                        </a:rPr>
                        <a:t>	the child’s goal is to develop </a:t>
                      </a:r>
                      <a:r>
                        <a:rPr lang="en-GB" sz="1500" b="1" u="none" strike="noStrike" dirty="0">
                          <a:solidFill>
                            <a:srgbClr val="000000"/>
                          </a:solidFill>
                          <a:effectLst/>
                          <a:latin typeface="+mn-lt"/>
                          <a:ea typeface="Calibri" panose="020F0502020204030204" pitchFamily="34" charset="0"/>
                        </a:rPr>
                        <a:t>abstract thought</a:t>
                      </a:r>
                      <a:endParaRPr lang="en-GB" sz="1500" u="none" strike="noStrike" dirty="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7F0"/>
                    </a:solidFill>
                  </a:tcPr>
                </a:tc>
                <a:extLst>
                  <a:ext uri="{0D108BD9-81ED-4DB2-BD59-A6C34878D82A}">
                    <a16:rowId xmlns:a16="http://schemas.microsoft.com/office/drawing/2014/main" val="3293656833"/>
                  </a:ext>
                </a:extLst>
              </a:tr>
            </a:tbl>
          </a:graphicData>
        </a:graphic>
      </p:graphicFrame>
      <p:pic>
        <p:nvPicPr>
          <p:cNvPr id="7170" name="Picture 2" descr="Head, Man, Face, Brain, Coils, Think, Thoughts">
            <a:extLst>
              <a:ext uri="{FF2B5EF4-FFF2-40B4-BE49-F238E27FC236}">
                <a16:creationId xmlns:a16="http://schemas.microsoft.com/office/drawing/2014/main" id="{CAFB6D88-EAB2-4A23-A12D-CFA297A6B7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8258" y="2058561"/>
            <a:ext cx="1845362" cy="30605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544177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0" y="1406813"/>
            <a:ext cx="11328400" cy="694418"/>
          </a:xfrm>
          <a:solidFill>
            <a:schemeClr val="accent2">
              <a:lumMod val="75000"/>
            </a:schemeClr>
          </a:solidFill>
          <a:ln>
            <a:solidFill>
              <a:srgbClr val="F584EB"/>
            </a:solidFill>
          </a:ln>
        </p:spPr>
        <p:txBody>
          <a:bodyPr anchor="ctr" anchorCtr="0">
            <a:normAutofit/>
          </a:bodyPr>
          <a:lstStyle/>
          <a:p>
            <a:pPr algn="ctr"/>
            <a:r>
              <a:rPr lang="en-GB" sz="3000" dirty="0">
                <a:solidFill>
                  <a:schemeClr val="bg1"/>
                </a:solidFill>
                <a:ea typeface="+mj-lt"/>
                <a:cs typeface="Calibri"/>
              </a:rPr>
              <a:t>The cognitive theory of child development – Piaget</a:t>
            </a:r>
            <a:endParaRPr lang="en-US" sz="3000" dirty="0">
              <a:solidFill>
                <a:schemeClr val="bg1"/>
              </a:solidFill>
              <a:ea typeface="+mj-lt"/>
              <a:cs typeface="+mj-lt"/>
            </a:endParaRPr>
          </a:p>
        </p:txBody>
      </p:sp>
      <p:graphicFrame>
        <p:nvGraphicFramePr>
          <p:cNvPr id="4" name="Content Placeholder 3">
            <a:extLst>
              <a:ext uri="{FF2B5EF4-FFF2-40B4-BE49-F238E27FC236}">
                <a16:creationId xmlns:a16="http://schemas.microsoft.com/office/drawing/2014/main" id="{C92F6C3D-8C16-47FF-B833-668B9132C605}"/>
              </a:ext>
            </a:extLst>
          </p:cNvPr>
          <p:cNvGraphicFramePr>
            <a:graphicFrameLocks noGrp="1"/>
          </p:cNvGraphicFramePr>
          <p:nvPr>
            <p:ph idx="1"/>
            <p:extLst>
              <p:ext uri="{D42A27DB-BD31-4B8C-83A1-F6EECF244321}">
                <p14:modId xmlns:p14="http://schemas.microsoft.com/office/powerpoint/2010/main" val="3284793765"/>
              </p:ext>
            </p:extLst>
          </p:nvPr>
        </p:nvGraphicFramePr>
        <p:xfrm>
          <a:off x="406401" y="2283840"/>
          <a:ext cx="11328399" cy="4345560"/>
        </p:xfrm>
        <a:graphic>
          <a:graphicData uri="http://schemas.openxmlformats.org/drawingml/2006/table">
            <a:tbl>
              <a:tblPr bandRow="1"/>
              <a:tblGrid>
                <a:gridCol w="11328399">
                  <a:extLst>
                    <a:ext uri="{9D8B030D-6E8A-4147-A177-3AD203B41FA5}">
                      <a16:colId xmlns:a16="http://schemas.microsoft.com/office/drawing/2014/main" val="663914658"/>
                    </a:ext>
                  </a:extLst>
                </a:gridCol>
              </a:tblGrid>
              <a:tr h="535560">
                <a:tc>
                  <a:txBody>
                    <a:bodyPr/>
                    <a:lstStyle/>
                    <a:p>
                      <a:pPr>
                        <a:lnSpc>
                          <a:spcPct val="115000"/>
                        </a:lnSpc>
                        <a:spcAft>
                          <a:spcPts val="800"/>
                        </a:spcAft>
                      </a:pPr>
                      <a:r>
                        <a:rPr lang="en-GB" sz="2000" b="1" dirty="0">
                          <a:solidFill>
                            <a:srgbClr val="7030A0"/>
                          </a:solidFill>
                          <a:effectLst/>
                          <a:latin typeface="+mn-lt"/>
                          <a:ea typeface="Calibri" panose="020F0502020204030204" pitchFamily="34" charset="0"/>
                        </a:rPr>
                        <a:t>Piaget’s theories of child development</a:t>
                      </a:r>
                      <a:endParaRPr lang="en-GB" sz="2000" b="1" dirty="0">
                        <a:solidFill>
                          <a:srgbClr val="7030A0"/>
                        </a:solidFill>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B69"/>
                    </a:solidFill>
                  </a:tcPr>
                </a:tc>
                <a:extLst>
                  <a:ext uri="{0D108BD9-81ED-4DB2-BD59-A6C34878D82A}">
                    <a16:rowId xmlns:a16="http://schemas.microsoft.com/office/drawing/2014/main" val="1344204912"/>
                  </a:ext>
                </a:extLst>
              </a:tr>
              <a:tr h="3560727">
                <a:tc>
                  <a:txBody>
                    <a:bodyPr/>
                    <a:lstStyle/>
                    <a:p>
                      <a:pPr marL="342900" lvl="0" indent="-342900">
                        <a:lnSpc>
                          <a:spcPct val="100000"/>
                        </a:lnSpc>
                        <a:spcAft>
                          <a:spcPts val="1200"/>
                        </a:spcAft>
                        <a:buFont typeface="Arial" panose="020B0604020202020204" pitchFamily="34" charset="0"/>
                        <a:buChar char="●"/>
                      </a:pPr>
                      <a:r>
                        <a:rPr lang="en-GB" sz="2000" b="0" u="none" strike="noStrike" dirty="0">
                          <a:solidFill>
                            <a:srgbClr val="002060"/>
                          </a:solidFill>
                          <a:effectLst/>
                          <a:latin typeface="+mn-lt"/>
                          <a:ea typeface="Calibri" panose="020F0502020204030204" pitchFamily="34" charset="0"/>
                        </a:rPr>
                        <a:t>Children see the world in a different way to adults and think differently.</a:t>
                      </a:r>
                      <a:endParaRPr lang="en-GB" sz="2000" b="0" u="none" strike="noStrike" dirty="0">
                        <a:effectLst/>
                        <a:latin typeface="+mn-lt"/>
                        <a:ea typeface="Arial" panose="020B0604020202020204" pitchFamily="34" charset="0"/>
                      </a:endParaRPr>
                    </a:p>
                    <a:p>
                      <a:pPr marL="342900" lvl="0" indent="-342900">
                        <a:lnSpc>
                          <a:spcPct val="100000"/>
                        </a:lnSpc>
                        <a:spcAft>
                          <a:spcPts val="1200"/>
                        </a:spcAft>
                        <a:buFont typeface="Arial" panose="020B0604020202020204" pitchFamily="34" charset="0"/>
                        <a:buChar char="●"/>
                      </a:pPr>
                      <a:r>
                        <a:rPr lang="en-GB" sz="2000" b="0" u="none" strike="noStrike" dirty="0">
                          <a:solidFill>
                            <a:srgbClr val="002060"/>
                          </a:solidFill>
                          <a:effectLst/>
                          <a:latin typeface="+mn-lt"/>
                          <a:ea typeface="Calibri" panose="020F0502020204030204" pitchFamily="34" charset="0"/>
                        </a:rPr>
                        <a:t>Children actively interact with their environment to build their knowledge and understanding of the world; they do not rely on adults to develop this understanding.</a:t>
                      </a:r>
                      <a:endParaRPr lang="en-GB" sz="2000" b="0" u="none" strike="noStrike" dirty="0">
                        <a:effectLst/>
                        <a:latin typeface="+mn-lt"/>
                        <a:ea typeface="Arial" panose="020B0604020202020204" pitchFamily="34" charset="0"/>
                      </a:endParaRPr>
                    </a:p>
                    <a:p>
                      <a:pPr marL="342900" lvl="0" indent="-342900">
                        <a:lnSpc>
                          <a:spcPct val="100000"/>
                        </a:lnSpc>
                        <a:spcAft>
                          <a:spcPts val="1200"/>
                        </a:spcAft>
                        <a:buFont typeface="Arial" panose="020B0604020202020204" pitchFamily="34" charset="0"/>
                        <a:buChar char="●"/>
                      </a:pPr>
                      <a:r>
                        <a:rPr lang="en-GB" sz="2000" b="0" u="none" strike="noStrike" dirty="0">
                          <a:solidFill>
                            <a:srgbClr val="002060"/>
                          </a:solidFill>
                          <a:effectLst/>
                          <a:latin typeface="+mn-lt"/>
                          <a:ea typeface="Calibri" panose="020F0502020204030204" pitchFamily="34" charset="0"/>
                        </a:rPr>
                        <a:t>To understand the way a child reasons, we need to look at things from their perspective or point of view.</a:t>
                      </a:r>
                      <a:endParaRPr lang="en-GB" sz="2000" b="0" u="none" strike="noStrike" dirty="0">
                        <a:effectLst/>
                        <a:latin typeface="+mn-lt"/>
                        <a:ea typeface="Arial" panose="020B0604020202020204" pitchFamily="34" charset="0"/>
                      </a:endParaRPr>
                    </a:p>
                    <a:p>
                      <a:pPr marL="342900" lvl="0" indent="-342900">
                        <a:lnSpc>
                          <a:spcPct val="100000"/>
                        </a:lnSpc>
                        <a:spcAft>
                          <a:spcPts val="1200"/>
                        </a:spcAft>
                        <a:buFont typeface="Arial" panose="020B0604020202020204" pitchFamily="34" charset="0"/>
                        <a:buChar char="●"/>
                      </a:pPr>
                      <a:r>
                        <a:rPr lang="en-GB" sz="2000" b="0" u="none" strike="noStrike" dirty="0">
                          <a:solidFill>
                            <a:srgbClr val="002060"/>
                          </a:solidFill>
                          <a:effectLst/>
                          <a:latin typeface="+mn-lt"/>
                          <a:ea typeface="Calibri" panose="020F0502020204030204" pitchFamily="34" charset="0"/>
                        </a:rPr>
                        <a:t>The development of a child is based on their maturation (age) and interaction with the environment.</a:t>
                      </a:r>
                      <a:endParaRPr lang="en-GB" sz="2000" b="0" u="none" strike="noStrike" dirty="0">
                        <a:effectLst/>
                        <a:latin typeface="+mn-lt"/>
                        <a:ea typeface="Arial" panose="020B0604020202020204" pitchFamily="34" charset="0"/>
                      </a:endParaRPr>
                    </a:p>
                    <a:p>
                      <a:pPr marL="342900" lvl="0" indent="-342900">
                        <a:lnSpc>
                          <a:spcPct val="100000"/>
                        </a:lnSpc>
                        <a:spcAft>
                          <a:spcPts val="1200"/>
                        </a:spcAft>
                        <a:buFont typeface="Arial" panose="020B0604020202020204" pitchFamily="34" charset="0"/>
                        <a:buChar char="●"/>
                      </a:pPr>
                      <a:r>
                        <a:rPr lang="en-GB" sz="2000" b="0" u="none" strike="noStrike" dirty="0">
                          <a:solidFill>
                            <a:srgbClr val="002060"/>
                          </a:solidFill>
                          <a:effectLst/>
                          <a:latin typeface="+mn-lt"/>
                          <a:ea typeface="Calibri" panose="020F0502020204030204" pitchFamily="34" charset="0"/>
                        </a:rPr>
                        <a:t>Each stage of development involves a different type of intelligence and thought process.</a:t>
                      </a:r>
                      <a:endParaRPr lang="en-GB" sz="2000" b="0" u="none" strike="noStrike" dirty="0">
                        <a:effectLst/>
                        <a:latin typeface="+mn-lt"/>
                        <a:ea typeface="Arial" panose="020B0604020202020204" pitchFamily="34" charset="0"/>
                      </a:endParaRPr>
                    </a:p>
                    <a:p>
                      <a:pPr marL="342900" lvl="0" indent="-342900">
                        <a:lnSpc>
                          <a:spcPct val="100000"/>
                        </a:lnSpc>
                        <a:buFont typeface="Arial" panose="020B0604020202020204" pitchFamily="34" charset="0"/>
                        <a:buChar char="●"/>
                      </a:pPr>
                      <a:r>
                        <a:rPr lang="en-GB" sz="2000" b="0" u="none" strike="noStrike" dirty="0">
                          <a:solidFill>
                            <a:srgbClr val="002060"/>
                          </a:solidFill>
                          <a:effectLst/>
                          <a:latin typeface="+mn-lt"/>
                          <a:ea typeface="Calibri" panose="020F0502020204030204" pitchFamily="34" charset="0"/>
                        </a:rPr>
                        <a:t>Piaget did not believe that each stage had to be reached at a given stage but the descriptions of each stage would reflect the average age at which a child would reach it.</a:t>
                      </a:r>
                      <a:endParaRPr lang="en-GB" sz="2000" b="0" u="none" strike="noStrike" dirty="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F97B"/>
                    </a:solidFill>
                  </a:tcPr>
                </a:tc>
                <a:extLst>
                  <a:ext uri="{0D108BD9-81ED-4DB2-BD59-A6C34878D82A}">
                    <a16:rowId xmlns:a16="http://schemas.microsoft.com/office/drawing/2014/main" val="1514047296"/>
                  </a:ext>
                </a:extLst>
              </a:tr>
            </a:tbl>
          </a:graphicData>
        </a:graphic>
      </p:graphicFrame>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21584172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342065"/>
            <a:ext cx="11317514" cy="694418"/>
          </a:xfrm>
          <a:solidFill>
            <a:schemeClr val="accent2">
              <a:lumMod val="75000"/>
            </a:schemeClr>
          </a:solidFill>
          <a:ln>
            <a:solidFill>
              <a:srgbClr val="F584EB"/>
            </a:solidFill>
          </a:ln>
        </p:spPr>
        <p:txBody>
          <a:bodyPr anchor="ctr" anchorCtr="0">
            <a:normAutofit/>
          </a:bodyPr>
          <a:lstStyle/>
          <a:p>
            <a:pPr algn="ctr"/>
            <a:r>
              <a:rPr lang="en-GB" sz="3000" dirty="0">
                <a:solidFill>
                  <a:schemeClr val="bg1"/>
                </a:solidFill>
                <a:latin typeface="Calibri"/>
                <a:ea typeface="+mj-lt"/>
                <a:cs typeface="Calibri"/>
              </a:rPr>
              <a:t>The </a:t>
            </a:r>
            <a:r>
              <a:rPr lang="en-GB" sz="3000" dirty="0">
                <a:solidFill>
                  <a:schemeClr val="bg1"/>
                </a:solidFill>
                <a:ea typeface="+mj-lt"/>
                <a:cs typeface="Calibri"/>
              </a:rPr>
              <a:t>socio-cultural</a:t>
            </a:r>
            <a:r>
              <a:rPr lang="en-GB" sz="3000" dirty="0">
                <a:solidFill>
                  <a:schemeClr val="bg1"/>
                </a:solidFill>
                <a:latin typeface="Calibri"/>
                <a:ea typeface="+mj-lt"/>
                <a:cs typeface="Calibri"/>
              </a:rPr>
              <a:t> theory of child development – Vygotsky</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0" y="2137145"/>
            <a:ext cx="8193314" cy="4426941"/>
          </a:xfrm>
          <a:ln>
            <a:solidFill>
              <a:srgbClr val="F584EB"/>
            </a:solidFill>
          </a:ln>
        </p:spPr>
        <p:txBody>
          <a:bodyPr vert="horz" lIns="91440" tIns="45720" rIns="91440" bIns="45720" rtlCol="0" anchor="t">
            <a:noAutofit/>
          </a:bodyPr>
          <a:lstStyle/>
          <a:p>
            <a:pPr>
              <a:lnSpc>
                <a:spcPct val="100000"/>
              </a:lnSpc>
              <a:spcAft>
                <a:spcPts val="800"/>
              </a:spcAft>
            </a:pPr>
            <a:r>
              <a:rPr lang="en-GB" sz="2000" dirty="0">
                <a:solidFill>
                  <a:schemeClr val="accent1"/>
                </a:solidFill>
                <a:effectLst/>
                <a:highlight>
                  <a:srgbClr val="FFFFFF"/>
                </a:highlight>
                <a:ea typeface="Calibri" panose="020F0502020204030204" pitchFamily="34" charset="0"/>
              </a:rPr>
              <a:t>The work of Lev Vygotsky has informed much recent research into children's cognitive development and has become known as socio-cultural theory. Unlike Piaget, Vygotsky emphasised the role of children's social interactions in their cognitive development.  Also unlike Piaget, Vygotsky believed social learning came before development.  Vygotsky believed learning occurs through social interaction with a ‘more </a:t>
            </a:r>
            <a:r>
              <a:rPr lang="en-GB" sz="2000" dirty="0">
                <a:solidFill>
                  <a:schemeClr val="accent1"/>
                </a:solidFill>
                <a:highlight>
                  <a:srgbClr val="FFFFFF"/>
                </a:highlight>
                <a:ea typeface="Calibri" panose="020F0502020204030204" pitchFamily="34" charset="0"/>
              </a:rPr>
              <a:t>k</a:t>
            </a:r>
            <a:r>
              <a:rPr lang="en-GB" sz="2000" dirty="0">
                <a:solidFill>
                  <a:schemeClr val="accent1"/>
                </a:solidFill>
                <a:effectLst/>
                <a:highlight>
                  <a:srgbClr val="FFFFFF"/>
                </a:highlight>
                <a:ea typeface="Calibri" panose="020F0502020204030204" pitchFamily="34" charset="0"/>
              </a:rPr>
              <a:t>nowledgeable </a:t>
            </a:r>
            <a:r>
              <a:rPr lang="en-GB" sz="2000" dirty="0">
                <a:solidFill>
                  <a:schemeClr val="accent1"/>
                </a:solidFill>
                <a:highlight>
                  <a:srgbClr val="FFFFFF"/>
                </a:highlight>
                <a:ea typeface="Calibri" panose="020F0502020204030204" pitchFamily="34" charset="0"/>
              </a:rPr>
              <a:t>o</a:t>
            </a:r>
            <a:r>
              <a:rPr lang="en-GB" sz="2000" dirty="0">
                <a:solidFill>
                  <a:schemeClr val="accent1"/>
                </a:solidFill>
                <a:effectLst/>
                <a:highlight>
                  <a:srgbClr val="FFFFFF"/>
                </a:highlight>
                <a:ea typeface="Calibri" panose="020F0502020204030204" pitchFamily="34" charset="0"/>
              </a:rPr>
              <a:t>ther’ (MKO) who models behaviour or provides instructions. The MKO is a central part of Vygotsky's theories on the Zone of Proximal Development (ZPD). The ZDP is the difference between what a child can achieve independently and what they can achieve with the help of an MKO. Vygotsky believed this zone is where a child can learn skills through the sensitive guidance and instruction of another and then begin to use these skills independently therefore developing intellectually.</a:t>
            </a:r>
            <a:endParaRPr lang="en-GB" sz="2000" dirty="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9218" name="Picture 2" descr="Head, Man, Face, Brain, Coils, Think, Thoughts">
            <a:extLst>
              <a:ext uri="{FF2B5EF4-FFF2-40B4-BE49-F238E27FC236}">
                <a16:creationId xmlns:a16="http://schemas.microsoft.com/office/drawing/2014/main" id="{A20F24F8-813A-4B7E-8D9A-ED3DC216ED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51843" y="2137145"/>
            <a:ext cx="2872072" cy="4426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87671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15471" y="1504786"/>
            <a:ext cx="11339286" cy="694418"/>
          </a:xfrm>
          <a:solidFill>
            <a:schemeClr val="accent2">
              <a:lumMod val="75000"/>
            </a:schemeClr>
          </a:solidFill>
          <a:ln>
            <a:solidFill>
              <a:srgbClr val="F584EB"/>
            </a:solidFill>
          </a:ln>
        </p:spPr>
        <p:txBody>
          <a:bodyPr anchor="ctr" anchorCtr="0">
            <a:normAutofit/>
          </a:bodyPr>
          <a:lstStyle/>
          <a:p>
            <a:pPr algn="ctr"/>
            <a:r>
              <a:rPr lang="en-GB" sz="3000" dirty="0">
                <a:solidFill>
                  <a:schemeClr val="bg1"/>
                </a:solidFill>
                <a:ea typeface="+mj-lt"/>
                <a:cs typeface="Calibri"/>
              </a:rPr>
              <a:t>The socio-cultural theory of child development – Bruner</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15471" y="2420174"/>
            <a:ext cx="7312837" cy="4086724"/>
          </a:xfrm>
          <a:ln>
            <a:solidFill>
              <a:srgbClr val="F584EB"/>
            </a:solidFill>
          </a:ln>
        </p:spPr>
        <p:txBody>
          <a:bodyPr vert="horz" lIns="91440" tIns="45720" rIns="91440" bIns="45720" rtlCol="0" anchor="t">
            <a:noAutofit/>
          </a:bodyPr>
          <a:lstStyle/>
          <a:p>
            <a:pPr>
              <a:lnSpc>
                <a:spcPct val="100000"/>
              </a:lnSpc>
              <a:spcBef>
                <a:spcPts val="0"/>
              </a:spcBef>
              <a:spcAft>
                <a:spcPts val="0"/>
              </a:spcAft>
            </a:pPr>
            <a:r>
              <a:rPr lang="en-GB" sz="2000" dirty="0">
                <a:solidFill>
                  <a:schemeClr val="accent1"/>
                </a:solidFill>
                <a:effectLst/>
                <a:highlight>
                  <a:srgbClr val="FFFFFF"/>
                </a:highlight>
                <a:ea typeface="Calibri" panose="020F0502020204030204" pitchFamily="34" charset="0"/>
              </a:rPr>
              <a:t>Jerome Bruner believed the aim of education is creating independent learners who have learned how to learn</a:t>
            </a:r>
            <a:r>
              <a:rPr lang="en-GB" sz="2000" dirty="0">
                <a:solidFill>
                  <a:schemeClr val="accent1"/>
                </a:solidFill>
                <a:highlight>
                  <a:srgbClr val="FFFFFF"/>
                </a:highlight>
                <a:ea typeface="Calibri" panose="020F0502020204030204" pitchFamily="34" charset="0"/>
              </a:rPr>
              <a:t>. H</a:t>
            </a:r>
            <a:r>
              <a:rPr lang="en-GB" sz="2000" dirty="0">
                <a:solidFill>
                  <a:schemeClr val="accent1"/>
                </a:solidFill>
                <a:effectLst/>
                <a:highlight>
                  <a:srgbClr val="FFFFFF"/>
                </a:highlight>
                <a:ea typeface="Calibri" panose="020F0502020204030204" pitchFamily="34" charset="0"/>
              </a:rPr>
              <a:t>e introduced the concepts of discovery learning and the spiral curriculum.</a:t>
            </a:r>
          </a:p>
          <a:p>
            <a:pPr>
              <a:lnSpc>
                <a:spcPct val="100000"/>
              </a:lnSpc>
              <a:spcBef>
                <a:spcPts val="0"/>
              </a:spcBef>
              <a:spcAft>
                <a:spcPts val="0"/>
              </a:spcAft>
            </a:pPr>
            <a:endParaRPr lang="en-GB" sz="2000" dirty="0">
              <a:solidFill>
                <a:schemeClr val="accent1"/>
              </a:solidFill>
              <a:effectLst/>
              <a:ea typeface="Arial" panose="020B0604020202020204" pitchFamily="34" charset="0"/>
            </a:endParaRPr>
          </a:p>
          <a:p>
            <a:pPr>
              <a:lnSpc>
                <a:spcPct val="100000"/>
              </a:lnSpc>
              <a:spcBef>
                <a:spcPts val="0"/>
              </a:spcBef>
              <a:spcAft>
                <a:spcPts val="0"/>
              </a:spcAft>
            </a:pPr>
            <a:r>
              <a:rPr lang="en-GB" sz="2000" dirty="0">
                <a:solidFill>
                  <a:schemeClr val="accent1"/>
                </a:solidFill>
                <a:effectLst/>
                <a:highlight>
                  <a:srgbClr val="FFFFFF"/>
                </a:highlight>
                <a:ea typeface="Calibri" panose="020F0502020204030204" pitchFamily="34" charset="0"/>
              </a:rPr>
              <a:t>The spiral curriculum is based on the concept that a child of any age can be taught complex information if it is in age- and ability-appropriate form. He believed information should first be learned in a simplified form and then added to at a later stage in a more complex form. Bruner's theory states that children construct their own learning through organising and categorising and then coding information. Bruner believed the most effective way to do this is through discovery.</a:t>
            </a:r>
            <a:endParaRPr lang="en-GB" sz="2000" dirty="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10242" name="Picture 2" descr="Head, Man, Face, Brain, Coils, Think, Thoughts">
            <a:extLst>
              <a:ext uri="{FF2B5EF4-FFF2-40B4-BE49-F238E27FC236}">
                <a16:creationId xmlns:a16="http://schemas.microsoft.com/office/drawing/2014/main" id="{79F80DE4-6F52-4735-904E-36D54ACC78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83866" y="2420174"/>
            <a:ext cx="3770891" cy="40867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44252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287070"/>
            <a:ext cx="11328400" cy="694418"/>
          </a:xfrm>
          <a:solidFill>
            <a:schemeClr val="accent2">
              <a:lumMod val="75000"/>
            </a:schemeClr>
          </a:solidFill>
          <a:ln>
            <a:solidFill>
              <a:srgbClr val="F584EB"/>
            </a:solidFill>
          </a:ln>
        </p:spPr>
        <p:txBody>
          <a:bodyPr anchor="ctr" anchorCtr="0">
            <a:normAutofit/>
          </a:bodyPr>
          <a:lstStyle/>
          <a:p>
            <a:pPr algn="ctr"/>
            <a:r>
              <a:rPr lang="en-GB" sz="3000" dirty="0">
                <a:solidFill>
                  <a:schemeClr val="bg1"/>
                </a:solidFill>
                <a:ea typeface="+mj-lt"/>
                <a:cs typeface="Calibri"/>
              </a:rPr>
              <a:t>The social learning theory of child development – Bandura</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075374"/>
            <a:ext cx="7932058" cy="4651995"/>
          </a:xfrm>
          <a:ln>
            <a:solidFill>
              <a:srgbClr val="F584EB"/>
            </a:solidFill>
          </a:ln>
        </p:spPr>
        <p:txBody>
          <a:bodyPr vert="horz" lIns="91440" tIns="45720" rIns="91440" bIns="45720" rtlCol="0" anchor="t">
            <a:noAutofit/>
          </a:bodyPr>
          <a:lstStyle/>
          <a:p>
            <a:pPr>
              <a:lnSpc>
                <a:spcPct val="100000"/>
              </a:lnSpc>
              <a:spcBef>
                <a:spcPts val="0"/>
              </a:spcBef>
              <a:spcAft>
                <a:spcPts val="0"/>
              </a:spcAft>
            </a:pPr>
            <a:r>
              <a:rPr lang="en-GB" sz="2000" dirty="0">
                <a:solidFill>
                  <a:schemeClr val="accent1"/>
                </a:solidFill>
                <a:effectLst/>
                <a:highlight>
                  <a:srgbClr val="FFFFFF"/>
                </a:highlight>
                <a:ea typeface="Calibri" panose="020F0502020204030204" pitchFamily="34" charset="0"/>
              </a:rPr>
              <a:t>Albert Bandura developed social learning theory which is seen as an important link between behaviourism and cognitivism. Bandura believes the learning process has three central components: observation, imitation and modelling. He stated that behaviourism could not account for all types of learning and developed a theory that was a combination of behavioural theory where behaviour is the result of conditioning, and cognitive theory which depends on memory and attention. Bandura added a social element to behaviourist theories such as conditioning and reinforcement and believed that new information and behaviours are developed through watching others.</a:t>
            </a:r>
          </a:p>
          <a:p>
            <a:pPr>
              <a:lnSpc>
                <a:spcPct val="100000"/>
              </a:lnSpc>
              <a:spcBef>
                <a:spcPts val="0"/>
              </a:spcBef>
              <a:spcAft>
                <a:spcPts val="0"/>
              </a:spcAft>
            </a:pPr>
            <a:endParaRPr lang="en-GB" sz="2000" dirty="0">
              <a:solidFill>
                <a:schemeClr val="accent1"/>
              </a:solidFill>
              <a:effectLst/>
              <a:highlight>
                <a:srgbClr val="FFFFFF"/>
              </a:highlight>
              <a:ea typeface="Calibri" panose="020F0502020204030204" pitchFamily="34" charset="0"/>
            </a:endParaRPr>
          </a:p>
          <a:p>
            <a:pPr>
              <a:lnSpc>
                <a:spcPct val="100000"/>
              </a:lnSpc>
              <a:spcBef>
                <a:spcPts val="0"/>
              </a:spcBef>
              <a:spcAft>
                <a:spcPts val="0"/>
              </a:spcAft>
            </a:pPr>
            <a:r>
              <a:rPr lang="en-GB" sz="2000" b="1" dirty="0">
                <a:solidFill>
                  <a:schemeClr val="accent1"/>
                </a:solidFill>
                <a:effectLst/>
                <a:highlight>
                  <a:srgbClr val="FFFFFF"/>
                </a:highlight>
                <a:ea typeface="Calibri" panose="020F0502020204030204" pitchFamily="34" charset="0"/>
              </a:rPr>
              <a:t>The Bobo doll experiment </a:t>
            </a:r>
            <a:r>
              <a:rPr lang="en-GB" sz="2000" dirty="0">
                <a:solidFill>
                  <a:schemeClr val="accent1"/>
                </a:solidFill>
                <a:effectLst/>
                <a:highlight>
                  <a:srgbClr val="FFFFFF"/>
                </a:highlight>
                <a:ea typeface="Calibri" panose="020F0502020204030204" pitchFamily="34" charset="0"/>
              </a:rPr>
              <a:t>– through the Bobo doll experiment,  Bandura showed that children will copy violent behaviour once they have observed it, and this is learned behaviour. </a:t>
            </a:r>
            <a:endParaRPr lang="en-GB" sz="2000" dirty="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10242" name="Picture 2" descr="Head, Man, Face, Brain, Coils, Think, Thoughts">
            <a:extLst>
              <a:ext uri="{FF2B5EF4-FFF2-40B4-BE49-F238E27FC236}">
                <a16:creationId xmlns:a16="http://schemas.microsoft.com/office/drawing/2014/main" id="{79F80DE4-6F52-4735-904E-36D54ACC78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83901" y="2075374"/>
            <a:ext cx="3250900" cy="3523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11974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0" y="1344841"/>
            <a:ext cx="11341099" cy="694418"/>
          </a:xfrm>
          <a:solidFill>
            <a:srgbClr val="DB44E3"/>
          </a:solidFill>
          <a:ln>
            <a:solidFill>
              <a:srgbClr val="F584EB"/>
            </a:solidFill>
          </a:ln>
        </p:spPr>
        <p:txBody>
          <a:bodyPr anchor="ctr" anchorCtr="0">
            <a:normAutofit/>
          </a:bodyPr>
          <a:lstStyle/>
          <a:p>
            <a:pPr algn="ctr"/>
            <a:r>
              <a:rPr lang="en-GB" sz="3200" dirty="0"/>
              <a:t>Key principles of child development </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sz="half" idx="1"/>
          </p:nvPr>
        </p:nvSpPr>
        <p:spPr>
          <a:xfrm>
            <a:off x="406400" y="2194605"/>
            <a:ext cx="3708400" cy="4413024"/>
          </a:xfrm>
          <a:solidFill>
            <a:srgbClr val="F584EB"/>
          </a:solidFill>
          <a:ln>
            <a:solidFill>
              <a:srgbClr val="F584EB"/>
            </a:solidFill>
          </a:ln>
        </p:spPr>
        <p:txBody>
          <a:bodyPr vert="horz" lIns="91440" tIns="45720" rIns="91440" bIns="45720" rtlCol="0" anchor="t" anchorCtr="0">
            <a:noAutofit/>
          </a:bodyPr>
          <a:lstStyle/>
          <a:p>
            <a:pPr marL="285750" lvl="0" indent="-285750">
              <a:lnSpc>
                <a:spcPct val="100000"/>
              </a:lnSpc>
              <a:spcBef>
                <a:spcPts val="0"/>
              </a:spcBef>
              <a:spcAft>
                <a:spcPts val="0"/>
              </a:spcAft>
              <a:buFont typeface="Arial" panose="020B0604020202020204" pitchFamily="34" charset="0"/>
              <a:buChar char="•"/>
            </a:pPr>
            <a:endParaRPr lang="en-GB" b="1" dirty="0"/>
          </a:p>
          <a:p>
            <a:pPr marL="285750" lvl="0" indent="-285750">
              <a:lnSpc>
                <a:spcPct val="100000"/>
              </a:lnSpc>
              <a:spcBef>
                <a:spcPts val="0"/>
              </a:spcBef>
              <a:spcAft>
                <a:spcPts val="0"/>
              </a:spcAft>
              <a:buFont typeface="Arial" panose="020B0604020202020204" pitchFamily="34" charset="0"/>
              <a:buChar char="•"/>
            </a:pPr>
            <a:r>
              <a:rPr lang="en-GB" b="1" dirty="0"/>
              <a:t>Development starts from the child’s head and continues down the body</a:t>
            </a:r>
          </a:p>
          <a:p>
            <a:pPr lvl="0">
              <a:lnSpc>
                <a:spcPct val="100000"/>
              </a:lnSpc>
              <a:spcBef>
                <a:spcPts val="0"/>
              </a:spcBef>
              <a:spcAft>
                <a:spcPts val="0"/>
              </a:spcAft>
            </a:pPr>
            <a:endParaRPr lang="en-GB" dirty="0"/>
          </a:p>
          <a:p>
            <a:pPr marL="285750" lvl="0" indent="-285750">
              <a:lnSpc>
                <a:spcPct val="100000"/>
              </a:lnSpc>
              <a:spcBef>
                <a:spcPts val="0"/>
              </a:spcBef>
              <a:spcAft>
                <a:spcPts val="0"/>
              </a:spcAft>
              <a:buFont typeface="Arial" panose="020B0604020202020204" pitchFamily="34" charset="0"/>
              <a:buChar char="•"/>
            </a:pPr>
            <a:r>
              <a:rPr lang="en-GB" b="1" dirty="0"/>
              <a:t>Development always occurs in the same order, but the speed or rate of that development can change</a:t>
            </a:r>
          </a:p>
          <a:p>
            <a:pPr lvl="0">
              <a:lnSpc>
                <a:spcPct val="100000"/>
              </a:lnSpc>
              <a:spcBef>
                <a:spcPts val="0"/>
              </a:spcBef>
              <a:spcAft>
                <a:spcPts val="0"/>
              </a:spcAft>
            </a:pPr>
            <a:endParaRPr lang="en-GB" b="1" dirty="0"/>
          </a:p>
          <a:p>
            <a:pPr marL="285750" lvl="0" indent="-285750">
              <a:lnSpc>
                <a:spcPct val="100000"/>
              </a:lnSpc>
              <a:spcBef>
                <a:spcPts val="0"/>
              </a:spcBef>
              <a:spcAft>
                <a:spcPts val="0"/>
              </a:spcAft>
              <a:buFont typeface="Arial" panose="020B0604020202020204" pitchFamily="34" charset="0"/>
              <a:buChar char="•"/>
            </a:pPr>
            <a:r>
              <a:rPr lang="en-GB" b="1" dirty="0"/>
              <a:t>All developmental areas are interdependent or linked together</a:t>
            </a:r>
            <a:endParaRPr lang="en-GB" b="1" dirty="0">
              <a:solidFill>
                <a:schemeClr val="bg1"/>
              </a:solidFill>
              <a:ea typeface="+mn-lt"/>
              <a:cs typeface="+mn-lt"/>
            </a:endParaRPr>
          </a:p>
          <a:p>
            <a:pPr marL="0" indent="0">
              <a:lnSpc>
                <a:spcPct val="100000"/>
              </a:lnSpc>
              <a:spcBef>
                <a:spcPts val="600"/>
              </a:spcBef>
              <a:buNone/>
            </a:pPr>
            <a:endParaRPr lang="en-GB" dirty="0">
              <a:ea typeface="+mn-lt"/>
              <a:cs typeface="+mn-lt"/>
            </a:endParaRPr>
          </a:p>
          <a:p>
            <a:pPr>
              <a:buFont typeface="Arial" panose="020B0604020202020204" pitchFamily="34" charset="0"/>
              <a:buChar char="•"/>
            </a:pPr>
            <a:endParaRPr lang="en-GB" dirty="0">
              <a:ea typeface="+mn-lt"/>
              <a:cs typeface="+mn-lt"/>
            </a:endParaRPr>
          </a:p>
        </p:txBody>
      </p:sp>
      <p:sp>
        <p:nvSpPr>
          <p:cNvPr id="4" name="Content Placeholder 3">
            <a:extLst>
              <a:ext uri="{FF2B5EF4-FFF2-40B4-BE49-F238E27FC236}">
                <a16:creationId xmlns:a16="http://schemas.microsoft.com/office/drawing/2014/main" id="{4993E924-F41A-460B-BFBC-551690F31EF9}"/>
              </a:ext>
            </a:extLst>
          </p:cNvPr>
          <p:cNvSpPr>
            <a:spLocks noGrp="1"/>
          </p:cNvSpPr>
          <p:nvPr>
            <p:ph sz="half" idx="2"/>
          </p:nvPr>
        </p:nvSpPr>
        <p:spPr>
          <a:xfrm>
            <a:off x="4273420" y="2194605"/>
            <a:ext cx="7474079" cy="4413024"/>
          </a:xfrm>
          <a:solidFill>
            <a:srgbClr val="F584EB"/>
          </a:solidFill>
        </p:spPr>
        <p:txBody>
          <a:bodyPr vert="horz" lIns="91440" tIns="45720" rIns="91440" bIns="45720" rtlCol="0" anchor="t">
            <a:noAutofit/>
          </a:bodyPr>
          <a:lstStyle/>
          <a:p>
            <a:pPr>
              <a:lnSpc>
                <a:spcPct val="110000"/>
              </a:lnSpc>
              <a:spcBef>
                <a:spcPts val="0"/>
              </a:spcBef>
              <a:spcAft>
                <a:spcPts val="0"/>
              </a:spcAft>
            </a:pPr>
            <a:r>
              <a:rPr lang="en-GB" sz="1500" dirty="0">
                <a:ea typeface="+mn-lt"/>
                <a:cs typeface="+mn-lt"/>
              </a:rPr>
              <a:t>It is essential for practitioners to understand the principles of child development to support each individual child to develop to their full potential. Understanding the sequence of development from the head down the spine and from the spinal cord out to the hands and feet allows us to identify any possible developmental delays and give the child the support needed.</a:t>
            </a:r>
          </a:p>
          <a:p>
            <a:pPr>
              <a:lnSpc>
                <a:spcPct val="110000"/>
              </a:lnSpc>
              <a:spcBef>
                <a:spcPts val="0"/>
              </a:spcBef>
              <a:spcAft>
                <a:spcPts val="0"/>
              </a:spcAft>
            </a:pPr>
            <a:endParaRPr lang="en-GB" sz="1500" dirty="0">
              <a:ea typeface="+mn-lt"/>
              <a:cs typeface="+mn-lt"/>
            </a:endParaRPr>
          </a:p>
          <a:p>
            <a:pPr>
              <a:lnSpc>
                <a:spcPct val="110000"/>
              </a:lnSpc>
              <a:spcBef>
                <a:spcPts val="0"/>
              </a:spcBef>
              <a:spcAft>
                <a:spcPts val="0"/>
              </a:spcAft>
            </a:pPr>
            <a:r>
              <a:rPr lang="en-GB" sz="1500" dirty="0">
                <a:ea typeface="+mn-lt"/>
                <a:cs typeface="+mn-lt"/>
              </a:rPr>
              <a:t>Development occurs in each child in sequence, but the rate of this development is different for each individual child. A baby needs to hold their head up independently to learn to sit and needs to be able to stand before they can walk. Some children will walk as early as nine months whereas others may be 18 months old.</a:t>
            </a:r>
          </a:p>
          <a:p>
            <a:pPr>
              <a:lnSpc>
                <a:spcPct val="110000"/>
              </a:lnSpc>
              <a:spcBef>
                <a:spcPts val="0"/>
              </a:spcBef>
              <a:spcAft>
                <a:spcPts val="0"/>
              </a:spcAft>
            </a:pPr>
            <a:endParaRPr lang="en-GB" sz="1500" dirty="0">
              <a:ea typeface="+mn-lt"/>
              <a:cs typeface="+mn-lt"/>
            </a:endParaRPr>
          </a:p>
          <a:p>
            <a:pPr>
              <a:lnSpc>
                <a:spcPct val="110000"/>
              </a:lnSpc>
              <a:spcBef>
                <a:spcPts val="0"/>
              </a:spcBef>
              <a:spcAft>
                <a:spcPts val="0"/>
              </a:spcAft>
            </a:pPr>
            <a:r>
              <a:rPr lang="en-GB" sz="1500" dirty="0">
                <a:ea typeface="+mn-lt"/>
                <a:cs typeface="+mn-lt"/>
              </a:rPr>
              <a:t>Areas of development link to each other – a child who is not spoken to cannot develop language skills, and language skills are linked to the development of other skills such as hearing. A child who is not given love and support to aid their development will suffer developmental delay across all areas. Babies who are communicated with consistently through facial gestures, body language and verbal communication will smile, interact and speak earlier than those who receive fewer social stimuli.</a:t>
            </a:r>
          </a:p>
          <a:p>
            <a:pPr algn="ctr">
              <a:lnSpc>
                <a:spcPct val="100000"/>
              </a:lnSpc>
              <a:spcBef>
                <a:spcPts val="0"/>
              </a:spcBef>
            </a:pPr>
            <a:endParaRPr lang="en-GB" sz="1500" dirty="0">
              <a:ea typeface="+mn-lt"/>
              <a:cs typeface="+mn-lt"/>
            </a:endParaRPr>
          </a:p>
          <a:p>
            <a:endParaRPr lang="en-GB" dirty="0">
              <a:cs typeface="Calibri"/>
            </a:endParaRPr>
          </a:p>
        </p:txBody>
      </p:sp>
      <p:sp>
        <p:nvSpPr>
          <p:cNvPr id="5" name="Title 4">
            <a:extLst>
              <a:ext uri="{FF2B5EF4-FFF2-40B4-BE49-F238E27FC236}">
                <a16:creationId xmlns:a16="http://schemas.microsoft.com/office/drawing/2014/main" id="{9B4FBC98-0CB5-4574-B210-AD7D93522B9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dirty="0">
                <a:ln>
                  <a:noFill/>
                </a:ln>
                <a:solidFill>
                  <a:srgbClr val="65B2E6"/>
                </a:solidFill>
                <a:effectLst/>
                <a:uLnTx/>
                <a:uFillTx/>
                <a:latin typeface="Arial" panose="020B0604020202020204"/>
                <a:ea typeface="+mj-ea"/>
                <a:cs typeface="+mj-cs"/>
              </a:rPr>
              <a:t>GCE Health and Social Care, and Childcare</a:t>
            </a:r>
            <a:endParaRPr kumimoji="0" lang="en-GB" sz="2400" b="0" i="0" u="none" strike="noStrike" kern="1200" cap="none" spc="0" normalizeH="0" baseline="0" noProof="0" dirty="0">
              <a:ln>
                <a:noFill/>
              </a:ln>
              <a:solidFill>
                <a:srgbClr val="65B2E6"/>
              </a:solidFill>
              <a:effectLst/>
              <a:uLnTx/>
              <a:uFillTx/>
              <a:latin typeface="Arial" panose="020B0604020202020204"/>
              <a:ea typeface="+mj-ea"/>
              <a:cs typeface="+mj-cs"/>
            </a:endParaRPr>
          </a:p>
        </p:txBody>
      </p:sp>
    </p:spTree>
    <p:extLst>
      <p:ext uri="{BB962C8B-B14F-4D97-AF65-F5344CB8AC3E}">
        <p14:creationId xmlns:p14="http://schemas.microsoft.com/office/powerpoint/2010/main" val="379616050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0" y="1526655"/>
            <a:ext cx="11306629" cy="694418"/>
          </a:xfrm>
          <a:solidFill>
            <a:schemeClr val="accent2">
              <a:lumMod val="75000"/>
            </a:schemeClr>
          </a:solidFill>
          <a:ln>
            <a:solidFill>
              <a:srgbClr val="F584EB"/>
            </a:solidFill>
          </a:ln>
        </p:spPr>
        <p:txBody>
          <a:bodyPr anchor="ctr" anchorCtr="0">
            <a:normAutofit/>
          </a:bodyPr>
          <a:lstStyle/>
          <a:p>
            <a:pPr algn="ctr"/>
            <a:r>
              <a:rPr lang="en-GB" sz="3000" dirty="0">
                <a:solidFill>
                  <a:schemeClr val="bg1"/>
                </a:solidFill>
                <a:ea typeface="+mj-lt"/>
                <a:cs typeface="Calibri"/>
              </a:rPr>
              <a:t>The biological approach to child development </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0" y="2431060"/>
            <a:ext cx="7312837" cy="3556084"/>
          </a:xfrm>
          <a:ln>
            <a:solidFill>
              <a:srgbClr val="F584EB"/>
            </a:solidFill>
          </a:ln>
        </p:spPr>
        <p:txBody>
          <a:bodyPr vert="horz" lIns="91440" tIns="45720" rIns="91440" bIns="45720" rtlCol="0" anchor="t">
            <a:noAutofit/>
          </a:bodyPr>
          <a:lstStyle/>
          <a:p>
            <a:pPr>
              <a:lnSpc>
                <a:spcPct val="100000"/>
              </a:lnSpc>
              <a:spcBef>
                <a:spcPts val="0"/>
              </a:spcBef>
              <a:spcAft>
                <a:spcPts val="0"/>
              </a:spcAft>
            </a:pPr>
            <a:r>
              <a:rPr lang="en-GB" sz="2000" dirty="0">
                <a:solidFill>
                  <a:schemeClr val="accent1"/>
                </a:solidFill>
                <a:effectLst/>
                <a:highlight>
                  <a:srgbClr val="FFFFFF"/>
                </a:highlight>
                <a:ea typeface="Calibri" panose="020F0502020204030204" pitchFamily="34" charset="0"/>
              </a:rPr>
              <a:t>Psychologists who believe in the biological approach have developed theories to explain how our personalities are inherited or influenced by physiological processes rather than our background, culture and environment.</a:t>
            </a:r>
          </a:p>
          <a:p>
            <a:pPr>
              <a:lnSpc>
                <a:spcPct val="100000"/>
              </a:lnSpc>
              <a:spcBef>
                <a:spcPts val="0"/>
              </a:spcBef>
              <a:spcAft>
                <a:spcPts val="0"/>
              </a:spcAft>
            </a:pPr>
            <a:endParaRPr lang="en-GB" sz="2000" dirty="0">
              <a:solidFill>
                <a:schemeClr val="accent1"/>
              </a:solidFill>
              <a:effectLst/>
              <a:highlight>
                <a:srgbClr val="FFFFFF"/>
              </a:highlight>
              <a:ea typeface="Calibri" panose="020F0502020204030204" pitchFamily="34" charset="0"/>
            </a:endParaRPr>
          </a:p>
          <a:p>
            <a:pPr>
              <a:lnSpc>
                <a:spcPct val="100000"/>
              </a:lnSpc>
              <a:spcBef>
                <a:spcPts val="0"/>
              </a:spcBef>
              <a:spcAft>
                <a:spcPts val="0"/>
              </a:spcAft>
            </a:pPr>
            <a:r>
              <a:rPr lang="en-GB" sz="2000" dirty="0">
                <a:solidFill>
                  <a:schemeClr val="accent1"/>
                </a:solidFill>
                <a:effectLst/>
                <a:highlight>
                  <a:srgbClr val="FFFFFF"/>
                </a:highlight>
                <a:ea typeface="Calibri" panose="020F0502020204030204" pitchFamily="34" charset="0"/>
              </a:rPr>
              <a:t>Theorists have identified central personality traits, such as loyalty, kindness and friendliness, and secondary personality traits which are demonstrated under certain sets of conditions and are not always present or obvious; for example, somebody being grumpy when woken up in the morning. </a:t>
            </a:r>
            <a:r>
              <a:rPr lang="en-GB" sz="2000" dirty="0">
                <a:solidFill>
                  <a:schemeClr val="accent1"/>
                </a:solidFill>
                <a:highlight>
                  <a:srgbClr val="FFFFFF"/>
                </a:highlight>
                <a:ea typeface="Calibri" panose="020F0502020204030204" pitchFamily="34" charset="0"/>
              </a:rPr>
              <a:t>These theorists include Cattell and Eysenck.</a:t>
            </a:r>
            <a:endParaRPr lang="en-GB" sz="2000" dirty="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13314" name="Picture 2" descr="Dna, Genetic Material, Helix, Proteins, Biology">
            <a:extLst>
              <a:ext uri="{FF2B5EF4-FFF2-40B4-BE49-F238E27FC236}">
                <a16:creationId xmlns:a16="http://schemas.microsoft.com/office/drawing/2014/main" id="{3C72FCC1-9EBA-4916-9079-1AA903FB5B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21462" y="2431061"/>
            <a:ext cx="3191567" cy="35560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8640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287070"/>
            <a:ext cx="11339286" cy="694418"/>
          </a:xfrm>
          <a:solidFill>
            <a:schemeClr val="accent2">
              <a:lumMod val="75000"/>
            </a:schemeClr>
          </a:solidFill>
          <a:ln>
            <a:solidFill>
              <a:srgbClr val="F584EB"/>
            </a:solidFill>
          </a:ln>
        </p:spPr>
        <p:txBody>
          <a:bodyPr anchor="ctr" anchorCtr="0">
            <a:normAutofit fontScale="90000"/>
          </a:bodyPr>
          <a:lstStyle/>
          <a:p>
            <a:pPr algn="ctr"/>
            <a:r>
              <a:rPr lang="en-GB" sz="3000" dirty="0">
                <a:solidFill>
                  <a:schemeClr val="bg1"/>
                </a:solidFill>
                <a:ea typeface="+mj-lt"/>
                <a:cs typeface="Calibri"/>
              </a:rPr>
              <a:t>The biological approach to child development – Cattell and Eysenck </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050056"/>
            <a:ext cx="7957955" cy="4699085"/>
          </a:xfrm>
          <a:ln>
            <a:solidFill>
              <a:srgbClr val="F584EB"/>
            </a:solidFill>
          </a:ln>
        </p:spPr>
        <p:txBody>
          <a:bodyPr vert="horz" lIns="91440" tIns="45720" rIns="91440" bIns="45720" rtlCol="0" anchor="t">
            <a:noAutofit/>
          </a:bodyPr>
          <a:lstStyle/>
          <a:p>
            <a:pPr>
              <a:lnSpc>
                <a:spcPct val="100000"/>
              </a:lnSpc>
              <a:spcBef>
                <a:spcPts val="0"/>
              </a:spcBef>
              <a:spcAft>
                <a:spcPts val="0"/>
              </a:spcAft>
            </a:pPr>
            <a:r>
              <a:rPr lang="en-GB" sz="1900" b="1" dirty="0">
                <a:solidFill>
                  <a:schemeClr val="accent1"/>
                </a:solidFill>
                <a:effectLst/>
                <a:highlight>
                  <a:srgbClr val="FFFFFF"/>
                </a:highlight>
                <a:ea typeface="Calibri" panose="020F0502020204030204" pitchFamily="34" charset="0"/>
              </a:rPr>
              <a:t>Raymond Cattell </a:t>
            </a:r>
            <a:r>
              <a:rPr lang="en-GB" sz="1900" dirty="0">
                <a:solidFill>
                  <a:schemeClr val="accent1"/>
                </a:solidFill>
                <a:effectLst/>
                <a:highlight>
                  <a:srgbClr val="FFFFFF"/>
                </a:highlight>
                <a:ea typeface="Calibri" panose="020F0502020204030204" pitchFamily="34" charset="0"/>
              </a:rPr>
              <a:t>conducted research to narrow down the amount of identifiable personality traits an individual might have. </a:t>
            </a:r>
            <a:r>
              <a:rPr lang="en-GB" sz="1900" dirty="0">
                <a:solidFill>
                  <a:schemeClr val="accent1"/>
                </a:solidFill>
                <a:highlight>
                  <a:srgbClr val="FFFFFF"/>
                </a:highlight>
                <a:ea typeface="Calibri" panose="020F0502020204030204" pitchFamily="34" charset="0"/>
              </a:rPr>
              <a:t>H</a:t>
            </a:r>
            <a:r>
              <a:rPr lang="en-GB" sz="1900" dirty="0">
                <a:solidFill>
                  <a:schemeClr val="accent1"/>
                </a:solidFill>
                <a:effectLst/>
                <a:highlight>
                  <a:srgbClr val="FFFFFF"/>
                </a:highlight>
                <a:ea typeface="Calibri" panose="020F0502020204030204" pitchFamily="34" charset="0"/>
              </a:rPr>
              <a:t>e identified 16 factors or dimensions of personality.</a:t>
            </a:r>
          </a:p>
          <a:p>
            <a:pPr>
              <a:lnSpc>
                <a:spcPct val="100000"/>
              </a:lnSpc>
              <a:spcBef>
                <a:spcPts val="0"/>
              </a:spcBef>
              <a:spcAft>
                <a:spcPts val="0"/>
              </a:spcAft>
            </a:pPr>
            <a:endParaRPr lang="en-GB" sz="1900" dirty="0">
              <a:solidFill>
                <a:schemeClr val="accent1"/>
              </a:solidFill>
              <a:effectLst/>
              <a:highlight>
                <a:srgbClr val="FFFFFF"/>
              </a:highlight>
              <a:ea typeface="Calibri" panose="020F0502020204030204" pitchFamily="34" charset="0"/>
            </a:endParaRPr>
          </a:p>
          <a:p>
            <a:pPr>
              <a:lnSpc>
                <a:spcPct val="100000"/>
              </a:lnSpc>
              <a:spcBef>
                <a:spcPts val="0"/>
              </a:spcBef>
              <a:spcAft>
                <a:spcPts val="0"/>
              </a:spcAft>
            </a:pPr>
            <a:r>
              <a:rPr lang="en-GB" sz="1900" b="1" dirty="0">
                <a:solidFill>
                  <a:schemeClr val="accent1"/>
                </a:solidFill>
                <a:effectLst/>
                <a:highlight>
                  <a:srgbClr val="FFFFFF"/>
                </a:highlight>
                <a:ea typeface="Calibri" panose="020F0502020204030204" pitchFamily="34" charset="0"/>
              </a:rPr>
              <a:t>Hans and Sybil Eysenck </a:t>
            </a:r>
            <a:r>
              <a:rPr lang="en-GB" sz="1900" dirty="0">
                <a:solidFill>
                  <a:schemeClr val="accent1"/>
                </a:solidFill>
                <a:effectLst/>
                <a:highlight>
                  <a:srgbClr val="FFFFFF"/>
                </a:highlight>
                <a:ea typeface="Calibri" panose="020F0502020204030204" pitchFamily="34" charset="0"/>
              </a:rPr>
              <a:t>were personality theorists who developed a theory on </a:t>
            </a:r>
            <a:r>
              <a:rPr lang="en-GB" sz="1900" b="1" dirty="0">
                <a:solidFill>
                  <a:schemeClr val="accent1"/>
                </a:solidFill>
                <a:effectLst/>
                <a:highlight>
                  <a:srgbClr val="FFFFFF"/>
                </a:highlight>
                <a:ea typeface="Calibri" panose="020F0502020204030204" pitchFamily="34" charset="0"/>
              </a:rPr>
              <a:t>temperament</a:t>
            </a:r>
            <a:r>
              <a:rPr lang="en-GB" sz="1900" dirty="0">
                <a:solidFill>
                  <a:schemeClr val="accent1"/>
                </a:solidFill>
                <a:effectLst/>
                <a:highlight>
                  <a:srgbClr val="FFFFFF"/>
                </a:highlight>
                <a:ea typeface="Calibri" panose="020F0502020204030204" pitchFamily="34" charset="0"/>
              </a:rPr>
              <a:t> which they believed was the personality differences we have that are inborn and based on genetics. </a:t>
            </a:r>
            <a:r>
              <a:rPr lang="en-GB" sz="1900" b="1" dirty="0">
                <a:solidFill>
                  <a:schemeClr val="accent1"/>
                </a:solidFill>
                <a:effectLst/>
                <a:highlight>
                  <a:srgbClr val="FFFFFF"/>
                </a:highlight>
                <a:ea typeface="Calibri" panose="020F0502020204030204" pitchFamily="34" charset="0"/>
              </a:rPr>
              <a:t>Eysenck</a:t>
            </a:r>
            <a:r>
              <a:rPr lang="en-GB" sz="1900" dirty="0">
                <a:solidFill>
                  <a:schemeClr val="accent1"/>
                </a:solidFill>
                <a:effectLst/>
                <a:highlight>
                  <a:srgbClr val="FFFFFF"/>
                </a:highlight>
                <a:ea typeface="Calibri" panose="020F0502020204030204" pitchFamily="34" charset="0"/>
              </a:rPr>
              <a:t> added a third dimension to his work at a later stage: psychoticism/ superego control.</a:t>
            </a:r>
          </a:p>
          <a:p>
            <a:pPr>
              <a:lnSpc>
                <a:spcPct val="100000"/>
              </a:lnSpc>
              <a:spcBef>
                <a:spcPts val="0"/>
              </a:spcBef>
              <a:spcAft>
                <a:spcPts val="0"/>
              </a:spcAft>
            </a:pPr>
            <a:endParaRPr lang="en-GB" sz="1900" dirty="0">
              <a:solidFill>
                <a:schemeClr val="accent1"/>
              </a:solidFill>
              <a:effectLst/>
              <a:highlight>
                <a:srgbClr val="FFFFFF"/>
              </a:highlight>
              <a:ea typeface="Calibri" panose="020F0502020204030204" pitchFamily="34" charset="0"/>
            </a:endParaRPr>
          </a:p>
          <a:p>
            <a:pPr>
              <a:lnSpc>
                <a:spcPct val="100000"/>
              </a:lnSpc>
              <a:spcBef>
                <a:spcPts val="0"/>
              </a:spcBef>
              <a:spcAft>
                <a:spcPts val="0"/>
              </a:spcAft>
            </a:pPr>
            <a:r>
              <a:rPr lang="en-GB" sz="1900" b="1" dirty="0">
                <a:solidFill>
                  <a:schemeClr val="accent1"/>
                </a:solidFill>
                <a:effectLst/>
                <a:highlight>
                  <a:srgbClr val="FFFFFF"/>
                </a:highlight>
                <a:ea typeface="Calibri" panose="020F0502020204030204" pitchFamily="34" charset="0"/>
              </a:rPr>
              <a:t>Arnold Gesell </a:t>
            </a:r>
            <a:r>
              <a:rPr lang="en-GB" sz="1900" dirty="0">
                <a:solidFill>
                  <a:schemeClr val="accent1"/>
                </a:solidFill>
                <a:effectLst/>
                <a:highlight>
                  <a:srgbClr val="FFFFFF"/>
                </a:highlight>
                <a:ea typeface="Calibri" panose="020F0502020204030204" pitchFamily="34" charset="0"/>
              </a:rPr>
              <a:t>was a clinical psychologist who researched and observed children’s development and found patterns in development that all children pass through in a similar sequence, although the rate the child passes through the sequence differs. His theory was called the maturational-development theory and many other theories of human development are based on his work</a:t>
            </a:r>
            <a:r>
              <a:rPr lang="en-GB" sz="1900" dirty="0">
                <a:solidFill>
                  <a:schemeClr val="accent1"/>
                </a:solidFill>
                <a:highlight>
                  <a:srgbClr val="FFFFFF"/>
                </a:highlight>
                <a:ea typeface="Calibri" panose="020F0502020204030204" pitchFamily="34" charset="0"/>
              </a:rPr>
              <a:t>.</a:t>
            </a:r>
            <a:endParaRPr lang="en-GB" sz="1900" dirty="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14338" name="Picture 2" descr="Dna, Genetic Material, Helix, Proteins, Biology">
            <a:extLst>
              <a:ext uri="{FF2B5EF4-FFF2-40B4-BE49-F238E27FC236}">
                <a16:creationId xmlns:a16="http://schemas.microsoft.com/office/drawing/2014/main" id="{5FA74799-E6AC-43EE-A2E6-FE9B64B111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86968" y="2050056"/>
            <a:ext cx="3158719" cy="46990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07468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442727"/>
            <a:ext cx="11379201" cy="694418"/>
          </a:xfrm>
          <a:solidFill>
            <a:schemeClr val="accent2">
              <a:lumMod val="75000"/>
            </a:schemeClr>
          </a:solidFill>
          <a:ln>
            <a:solidFill>
              <a:srgbClr val="F584EB"/>
            </a:solidFill>
          </a:ln>
        </p:spPr>
        <p:txBody>
          <a:bodyPr anchor="ctr" anchorCtr="0">
            <a:normAutofit/>
          </a:bodyPr>
          <a:lstStyle/>
          <a:p>
            <a:pPr algn="ctr"/>
            <a:r>
              <a:rPr lang="en-GB" sz="3000" dirty="0">
                <a:solidFill>
                  <a:schemeClr val="bg1"/>
                </a:solidFill>
                <a:ea typeface="+mj-lt"/>
                <a:cs typeface="Calibri"/>
              </a:rPr>
              <a:t>Emotional intelligence – Goleman </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0" y="2316138"/>
            <a:ext cx="7544068" cy="4086724"/>
          </a:xfrm>
          <a:ln>
            <a:solidFill>
              <a:srgbClr val="F584EB"/>
            </a:solidFill>
          </a:ln>
        </p:spPr>
        <p:txBody>
          <a:bodyPr vert="horz" lIns="91440" tIns="45720" rIns="91440" bIns="45720" rtlCol="0" anchor="t">
            <a:noAutofit/>
          </a:bodyPr>
          <a:lstStyle/>
          <a:p>
            <a:pPr>
              <a:lnSpc>
                <a:spcPct val="100000"/>
              </a:lnSpc>
              <a:spcBef>
                <a:spcPts val="0"/>
              </a:spcBef>
              <a:spcAft>
                <a:spcPts val="0"/>
              </a:spcAft>
            </a:pPr>
            <a:r>
              <a:rPr lang="en-GB" sz="2000" dirty="0">
                <a:solidFill>
                  <a:schemeClr val="accent1"/>
                </a:solidFill>
                <a:effectLst/>
                <a:highlight>
                  <a:srgbClr val="FFFFFF"/>
                </a:highlight>
                <a:ea typeface="Calibri" panose="020F0502020204030204" pitchFamily="34" charset="0"/>
              </a:rPr>
              <a:t>Daniel Goleman was not the first theorist to identify the concept of emotional intelligence, but he has brought much attention to the theory through his works which has had a considerable impact on education today.</a:t>
            </a:r>
          </a:p>
          <a:p>
            <a:pPr>
              <a:lnSpc>
                <a:spcPct val="100000"/>
              </a:lnSpc>
              <a:spcBef>
                <a:spcPts val="0"/>
              </a:spcBef>
              <a:spcAft>
                <a:spcPts val="0"/>
              </a:spcAft>
            </a:pPr>
            <a:endParaRPr lang="en-GB" sz="2000" dirty="0">
              <a:solidFill>
                <a:schemeClr val="accent1"/>
              </a:solidFill>
              <a:effectLst/>
              <a:highlight>
                <a:srgbClr val="FFFFFF"/>
              </a:highlight>
              <a:ea typeface="Calibri" panose="020F0502020204030204" pitchFamily="34" charset="0"/>
            </a:endParaRPr>
          </a:p>
          <a:p>
            <a:pPr>
              <a:lnSpc>
                <a:spcPct val="100000"/>
              </a:lnSpc>
              <a:spcBef>
                <a:spcPts val="0"/>
              </a:spcBef>
              <a:spcAft>
                <a:spcPts val="0"/>
              </a:spcAft>
            </a:pPr>
            <a:r>
              <a:rPr lang="en-GB" sz="2000" dirty="0">
                <a:solidFill>
                  <a:schemeClr val="accent1"/>
                </a:solidFill>
                <a:effectLst/>
                <a:highlight>
                  <a:srgbClr val="FFFFFF"/>
                </a:highlight>
                <a:ea typeface="Calibri" panose="020F0502020204030204" pitchFamily="34" charset="0"/>
              </a:rPr>
              <a:t>It is now recognised that emotional intelligence is just as important as intellect, and this has resulted in social and emotional learning becoming part of educational curricula all over the world. Research has shown that having a high intellectual ability or IQ does not always lead to success in education or a career and other skills that are important for processing emotional information are needed for success, leadership and relationships.</a:t>
            </a:r>
            <a:endParaRPr lang="en-GB" sz="2000" dirty="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15362" name="Picture 2" descr="Dna, Genetic Material, Helix, Proteins, Biology">
            <a:extLst>
              <a:ext uri="{FF2B5EF4-FFF2-40B4-BE49-F238E27FC236}">
                <a16:creationId xmlns:a16="http://schemas.microsoft.com/office/drawing/2014/main" id="{3AC2022C-1684-4332-B8CF-72E41F2072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8392" y="2316138"/>
            <a:ext cx="3557208" cy="40867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80642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0" y="1279525"/>
            <a:ext cx="11341099" cy="694418"/>
          </a:xfrm>
          <a:solidFill>
            <a:srgbClr val="DB44E3"/>
          </a:solidFill>
          <a:ln>
            <a:solidFill>
              <a:srgbClr val="F584EB"/>
            </a:solidFill>
          </a:ln>
        </p:spPr>
        <p:txBody>
          <a:bodyPr anchor="ctr" anchorCtr="0">
            <a:normAutofit/>
          </a:bodyPr>
          <a:lstStyle/>
          <a:p>
            <a:pPr algn="ctr"/>
            <a:r>
              <a:rPr lang="en-GB" sz="3200" b="1" dirty="0"/>
              <a:t>2.3.1.  Theories and principles of child development</a:t>
            </a:r>
            <a:endParaRPr lang="en-US" sz="3000" b="1"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sz="half" idx="1"/>
          </p:nvPr>
        </p:nvSpPr>
        <p:spPr>
          <a:xfrm>
            <a:off x="406400" y="2050330"/>
            <a:ext cx="5613400" cy="4677041"/>
          </a:xfrm>
          <a:solidFill>
            <a:srgbClr val="F584EB"/>
          </a:solidFill>
          <a:ln>
            <a:solidFill>
              <a:srgbClr val="F584EB"/>
            </a:solidFill>
          </a:ln>
        </p:spPr>
        <p:txBody>
          <a:bodyPr vert="horz" lIns="91440" tIns="45720" rIns="91440" bIns="45720" rtlCol="0" anchor="t">
            <a:normAutofit/>
          </a:bodyPr>
          <a:lstStyle/>
          <a:p>
            <a:pPr marL="0" indent="0" algn="ctr">
              <a:lnSpc>
                <a:spcPct val="100000"/>
              </a:lnSpc>
              <a:spcBef>
                <a:spcPts val="0"/>
              </a:spcBef>
              <a:buNone/>
            </a:pPr>
            <a:endParaRPr lang="en-GB" b="1" dirty="0">
              <a:solidFill>
                <a:schemeClr val="bg1"/>
              </a:solidFill>
              <a:ea typeface="+mn-lt"/>
              <a:cs typeface="+mn-lt"/>
            </a:endParaRPr>
          </a:p>
          <a:p>
            <a:pPr marL="533400" indent="-446088">
              <a:lnSpc>
                <a:spcPct val="100000"/>
              </a:lnSpc>
              <a:spcBef>
                <a:spcPts val="0"/>
              </a:spcBef>
            </a:pPr>
            <a:r>
              <a:rPr lang="en-GB" sz="2000" dirty="0">
                <a:solidFill>
                  <a:schemeClr val="tx2"/>
                </a:solidFill>
              </a:rPr>
              <a:t>(b)	How theories and principles relate to areas of children's development</a:t>
            </a:r>
          </a:p>
          <a:p>
            <a:pPr marL="533400" indent="-446088" algn="ctr">
              <a:lnSpc>
                <a:spcPct val="100000"/>
              </a:lnSpc>
              <a:spcBef>
                <a:spcPts val="0"/>
              </a:spcBef>
            </a:pPr>
            <a:endParaRPr lang="en-GB" sz="2000" dirty="0">
              <a:solidFill>
                <a:schemeClr val="tx2"/>
              </a:solidFill>
            </a:endParaRPr>
          </a:p>
          <a:p>
            <a:pPr marL="533400" indent="-446088">
              <a:lnSpc>
                <a:spcPct val="100000"/>
              </a:lnSpc>
              <a:spcBef>
                <a:spcPts val="0"/>
              </a:spcBef>
            </a:pPr>
            <a:r>
              <a:rPr lang="en-GB" sz="2400" dirty="0"/>
              <a:t>Learners should understand:</a:t>
            </a:r>
          </a:p>
          <a:p>
            <a:pPr marL="533400" indent="-446088">
              <a:lnSpc>
                <a:spcPct val="100000"/>
              </a:lnSpc>
              <a:spcBef>
                <a:spcPts val="0"/>
              </a:spcBef>
              <a:buFont typeface="Arial" panose="020B0604020202020204" pitchFamily="34" charset="0"/>
              <a:buChar char="•"/>
            </a:pPr>
            <a:r>
              <a:rPr lang="en-GB" sz="2400" dirty="0">
                <a:solidFill>
                  <a:srgbClr val="007BB9"/>
                </a:solidFill>
              </a:rPr>
              <a:t>how techniques or approaches, arising from the theories, relate to areas of children's development, including:</a:t>
            </a:r>
            <a:endParaRPr lang="en-GB" sz="2400" b="1" dirty="0">
              <a:solidFill>
                <a:schemeClr val="bg1"/>
              </a:solidFill>
              <a:ea typeface="+mn-lt"/>
              <a:cs typeface="+mn-lt"/>
            </a:endParaRPr>
          </a:p>
          <a:p>
            <a:pPr marL="0" indent="0">
              <a:lnSpc>
                <a:spcPct val="100000"/>
              </a:lnSpc>
              <a:spcBef>
                <a:spcPts val="600"/>
              </a:spcBef>
              <a:buNone/>
            </a:pPr>
            <a:endParaRPr lang="en-GB" dirty="0">
              <a:ea typeface="+mn-lt"/>
              <a:cs typeface="+mn-lt"/>
            </a:endParaRPr>
          </a:p>
          <a:p>
            <a:pPr>
              <a:buFont typeface="Arial" panose="020B0604020202020204" pitchFamily="34" charset="0"/>
              <a:buChar char="•"/>
            </a:pPr>
            <a:endParaRPr lang="en-GB" dirty="0">
              <a:ea typeface="+mn-lt"/>
              <a:cs typeface="+mn-lt"/>
            </a:endParaRPr>
          </a:p>
        </p:txBody>
      </p:sp>
      <p:sp>
        <p:nvSpPr>
          <p:cNvPr id="4" name="Content Placeholder 3">
            <a:extLst>
              <a:ext uri="{FF2B5EF4-FFF2-40B4-BE49-F238E27FC236}">
                <a16:creationId xmlns:a16="http://schemas.microsoft.com/office/drawing/2014/main" id="{4993E924-F41A-460B-BFBC-551690F31EF9}"/>
              </a:ext>
            </a:extLst>
          </p:cNvPr>
          <p:cNvSpPr>
            <a:spLocks noGrp="1"/>
          </p:cNvSpPr>
          <p:nvPr>
            <p:ph sz="half" idx="2"/>
          </p:nvPr>
        </p:nvSpPr>
        <p:spPr>
          <a:xfrm>
            <a:off x="6172202" y="2050331"/>
            <a:ext cx="5575297" cy="4677040"/>
          </a:xfrm>
          <a:solidFill>
            <a:srgbClr val="F584EB"/>
          </a:solidFill>
        </p:spPr>
        <p:txBody>
          <a:bodyPr vert="horz" lIns="91440" tIns="45720" rIns="91440" bIns="45720" rtlCol="0" anchor="t">
            <a:noAutofit/>
          </a:bodyPr>
          <a:lstStyle/>
          <a:p>
            <a:pPr marL="533400" indent="-285750">
              <a:lnSpc>
                <a:spcPct val="100000"/>
              </a:lnSpc>
              <a:spcBef>
                <a:spcPts val="0"/>
              </a:spcBef>
              <a:spcAft>
                <a:spcPts val="400"/>
              </a:spcAft>
              <a:buFont typeface="Courier New" panose="02070309020205020404" pitchFamily="49" charset="0"/>
              <a:buChar char="o"/>
            </a:pPr>
            <a:r>
              <a:rPr lang="en-GB" dirty="0"/>
              <a:t>play therapy</a:t>
            </a:r>
          </a:p>
          <a:p>
            <a:pPr marL="533400" indent="-285750">
              <a:lnSpc>
                <a:spcPct val="100000"/>
              </a:lnSpc>
              <a:spcBef>
                <a:spcPts val="0"/>
              </a:spcBef>
              <a:spcAft>
                <a:spcPts val="400"/>
              </a:spcAft>
              <a:buFont typeface="Courier New" panose="02070309020205020404" pitchFamily="49" charset="0"/>
              <a:buChar char="o"/>
            </a:pPr>
            <a:r>
              <a:rPr lang="en-GB" dirty="0"/>
              <a:t>child-centred therapy and encounter groups</a:t>
            </a:r>
          </a:p>
          <a:p>
            <a:pPr marL="533400" indent="-285750">
              <a:lnSpc>
                <a:spcPct val="100000"/>
              </a:lnSpc>
              <a:spcBef>
                <a:spcPts val="0"/>
              </a:spcBef>
              <a:spcAft>
                <a:spcPts val="400"/>
              </a:spcAft>
              <a:buFont typeface="Courier New" panose="02070309020205020404" pitchFamily="49" charset="0"/>
              <a:buChar char="o"/>
            </a:pPr>
            <a:r>
              <a:rPr lang="en-GB" dirty="0"/>
              <a:t>behaviour therapy, behaviour modification, token economy</a:t>
            </a:r>
          </a:p>
          <a:p>
            <a:pPr marL="533400" indent="-285750">
              <a:lnSpc>
                <a:spcPct val="100000"/>
              </a:lnSpc>
              <a:spcBef>
                <a:spcPts val="0"/>
              </a:spcBef>
              <a:spcAft>
                <a:spcPts val="400"/>
              </a:spcAft>
              <a:buFont typeface="Courier New" panose="02070309020205020404" pitchFamily="49" charset="0"/>
              <a:buChar char="o"/>
            </a:pPr>
            <a:r>
              <a:rPr lang="en-GB" dirty="0"/>
              <a:t>verbal and imaginative play with peers and adults</a:t>
            </a:r>
          </a:p>
          <a:p>
            <a:pPr marL="533400" indent="-285750">
              <a:lnSpc>
                <a:spcPct val="100000"/>
              </a:lnSpc>
              <a:spcBef>
                <a:spcPts val="0"/>
              </a:spcBef>
              <a:spcAft>
                <a:spcPts val="400"/>
              </a:spcAft>
              <a:buFont typeface="Courier New" panose="02070309020205020404" pitchFamily="49" charset="0"/>
              <a:buChar char="o"/>
            </a:pPr>
            <a:r>
              <a:rPr lang="en-GB" dirty="0"/>
              <a:t>cognitive behavioural therapy</a:t>
            </a:r>
          </a:p>
          <a:p>
            <a:pPr marL="533400" indent="-285750">
              <a:lnSpc>
                <a:spcPct val="100000"/>
              </a:lnSpc>
              <a:spcBef>
                <a:spcPts val="0"/>
              </a:spcBef>
              <a:spcAft>
                <a:spcPts val="400"/>
              </a:spcAft>
              <a:buFont typeface="Courier New" panose="02070309020205020404" pitchFamily="49" charset="0"/>
              <a:buChar char="o"/>
            </a:pPr>
            <a:r>
              <a:rPr lang="en-GB" dirty="0"/>
              <a:t>modelling, social skills training and family therapy</a:t>
            </a:r>
          </a:p>
          <a:p>
            <a:pPr marL="533400" indent="-285750">
              <a:lnSpc>
                <a:spcPct val="100000"/>
              </a:lnSpc>
              <a:spcBef>
                <a:spcPts val="0"/>
              </a:spcBef>
              <a:spcAft>
                <a:spcPts val="400"/>
              </a:spcAft>
              <a:buFont typeface="Courier New" panose="02070309020205020404" pitchFamily="49" charset="0"/>
              <a:buChar char="o"/>
            </a:pPr>
            <a:r>
              <a:rPr lang="en-GB" dirty="0"/>
              <a:t>physical/biological treatments</a:t>
            </a:r>
          </a:p>
          <a:p>
            <a:pPr marL="533400" indent="-285750">
              <a:lnSpc>
                <a:spcPct val="100000"/>
              </a:lnSpc>
              <a:spcBef>
                <a:spcPts val="0"/>
              </a:spcBef>
              <a:buFont typeface="Courier New" panose="02070309020205020404" pitchFamily="49" charset="0"/>
              <a:buChar char="o"/>
            </a:pPr>
            <a:r>
              <a:rPr lang="en-GB" dirty="0"/>
              <a:t>Egan’s 'Skilled Helper' model</a:t>
            </a:r>
          </a:p>
          <a:p>
            <a:pPr marL="342900" indent="-342900">
              <a:buFont typeface="Arial" panose="020B0604020202020204" pitchFamily="34" charset="0"/>
              <a:buChar char="•"/>
            </a:pPr>
            <a:r>
              <a:rPr lang="en-GB" sz="2400" dirty="0"/>
              <a:t>how these techniques and approaches can be used to support children's development.</a:t>
            </a:r>
          </a:p>
          <a:p>
            <a:endParaRPr lang="en-GB" dirty="0">
              <a:cs typeface="Calibri"/>
            </a:endParaRPr>
          </a:p>
        </p:txBody>
      </p:sp>
      <p:sp>
        <p:nvSpPr>
          <p:cNvPr id="5" name="Title 4">
            <a:extLst>
              <a:ext uri="{FF2B5EF4-FFF2-40B4-BE49-F238E27FC236}">
                <a16:creationId xmlns:a16="http://schemas.microsoft.com/office/drawing/2014/main" id="{9B4FBC98-0CB5-4574-B210-AD7D93522B9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dirty="0">
                <a:ln>
                  <a:noFill/>
                </a:ln>
                <a:solidFill>
                  <a:srgbClr val="65B2E6"/>
                </a:solidFill>
                <a:effectLst/>
                <a:uLnTx/>
                <a:uFillTx/>
                <a:latin typeface="Arial" panose="020B0604020202020204"/>
                <a:ea typeface="+mj-ea"/>
                <a:cs typeface="+mj-cs"/>
              </a:rPr>
              <a:t>GCE Health and Social Care, and Childcare</a:t>
            </a:r>
            <a:endParaRPr kumimoji="0" lang="en-GB" sz="2400" b="0" i="0" u="none" strike="noStrike" kern="1200" cap="none" spc="0" normalizeH="0" baseline="0" noProof="0" dirty="0">
              <a:ln>
                <a:noFill/>
              </a:ln>
              <a:solidFill>
                <a:srgbClr val="65B2E6"/>
              </a:solidFill>
              <a:effectLst/>
              <a:uLnTx/>
              <a:uFillTx/>
              <a:latin typeface="Arial" panose="020B0604020202020204"/>
              <a:ea typeface="+mj-ea"/>
              <a:cs typeface="+mj-cs"/>
            </a:endParaRPr>
          </a:p>
        </p:txBody>
      </p:sp>
    </p:spTree>
    <p:extLst>
      <p:ext uri="{BB962C8B-B14F-4D97-AF65-F5344CB8AC3E}">
        <p14:creationId xmlns:p14="http://schemas.microsoft.com/office/powerpoint/2010/main" val="42883616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387230" y="1297956"/>
            <a:ext cx="11325799" cy="694418"/>
          </a:xfrm>
          <a:solidFill>
            <a:schemeClr val="accent3">
              <a:lumMod val="75000"/>
            </a:schemeClr>
          </a:solidFill>
          <a:ln>
            <a:solidFill>
              <a:srgbClr val="F584EB"/>
            </a:solidFill>
          </a:ln>
        </p:spPr>
        <p:txBody>
          <a:bodyPr anchor="ctr" anchorCtr="0">
            <a:normAutofit/>
          </a:bodyPr>
          <a:lstStyle/>
          <a:p>
            <a:pPr algn="ctr"/>
            <a:r>
              <a:rPr lang="en-GB" sz="3000" dirty="0">
                <a:solidFill>
                  <a:schemeClr val="bg1"/>
                </a:solidFill>
                <a:ea typeface="+mj-lt"/>
                <a:cs typeface="Calibri"/>
              </a:rPr>
              <a:t>Play therapies/child-centred therapies </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0" y="2095035"/>
            <a:ext cx="3686630" cy="4645532"/>
          </a:xfrm>
          <a:ln>
            <a:solidFill>
              <a:srgbClr val="F584EB"/>
            </a:solidFill>
          </a:ln>
        </p:spPr>
        <p:txBody>
          <a:bodyPr vert="horz" lIns="91440" tIns="45720" rIns="91440" bIns="45720" rtlCol="0" anchor="t">
            <a:noAutofit/>
          </a:bodyPr>
          <a:lstStyle/>
          <a:p>
            <a:pPr>
              <a:lnSpc>
                <a:spcPct val="100000"/>
              </a:lnSpc>
              <a:spcAft>
                <a:spcPts val="800"/>
              </a:spcAft>
            </a:pPr>
            <a:r>
              <a:rPr lang="en-GB" sz="2000" dirty="0">
                <a:solidFill>
                  <a:schemeClr val="accent1"/>
                </a:solidFill>
                <a:effectLst/>
                <a:latin typeface="Arial" panose="020B0604020202020204" pitchFamily="34" charset="0"/>
                <a:ea typeface="Arial" panose="020B0604020202020204" pitchFamily="34" charset="0"/>
              </a:rPr>
              <a:t>Play is not only fun, it can also be therapeutic for children who are troubled or having problems. Therapists can use play to help children explore emotions and deal with trauma as, through play, they can learn new ways to cope and new patterns of behaviour. Play therapy generally has a positive effect on children and, as they gain trust in the therapist, they usually become more creative in their play. </a:t>
            </a: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graphicFrame>
        <p:nvGraphicFramePr>
          <p:cNvPr id="4" name="Table 3">
            <a:extLst>
              <a:ext uri="{FF2B5EF4-FFF2-40B4-BE49-F238E27FC236}">
                <a16:creationId xmlns:a16="http://schemas.microsoft.com/office/drawing/2014/main" id="{04E02A89-ED07-43F6-A692-0F3E07AC0464}"/>
              </a:ext>
            </a:extLst>
          </p:cNvPr>
          <p:cNvGraphicFramePr>
            <a:graphicFrameLocks noGrp="1"/>
          </p:cNvGraphicFramePr>
          <p:nvPr>
            <p:extLst>
              <p:ext uri="{D42A27DB-BD31-4B8C-83A1-F6EECF244321}">
                <p14:modId xmlns:p14="http://schemas.microsoft.com/office/powerpoint/2010/main" val="2097395854"/>
              </p:ext>
            </p:extLst>
          </p:nvPr>
        </p:nvGraphicFramePr>
        <p:xfrm>
          <a:off x="4267200" y="2095035"/>
          <a:ext cx="7445829" cy="4645533"/>
        </p:xfrm>
        <a:graphic>
          <a:graphicData uri="http://schemas.openxmlformats.org/drawingml/2006/table">
            <a:tbl>
              <a:tblPr bandRow="1"/>
              <a:tblGrid>
                <a:gridCol w="3733800">
                  <a:extLst>
                    <a:ext uri="{9D8B030D-6E8A-4147-A177-3AD203B41FA5}">
                      <a16:colId xmlns:a16="http://schemas.microsoft.com/office/drawing/2014/main" val="2606610572"/>
                    </a:ext>
                  </a:extLst>
                </a:gridCol>
                <a:gridCol w="3712029">
                  <a:extLst>
                    <a:ext uri="{9D8B030D-6E8A-4147-A177-3AD203B41FA5}">
                      <a16:colId xmlns:a16="http://schemas.microsoft.com/office/drawing/2014/main" val="539270815"/>
                    </a:ext>
                  </a:extLst>
                </a:gridCol>
              </a:tblGrid>
              <a:tr h="4600938">
                <a:tc>
                  <a:txBody>
                    <a:bodyPr/>
                    <a:lstStyle/>
                    <a:p>
                      <a:pPr algn="ctr">
                        <a:lnSpc>
                          <a:spcPct val="115000"/>
                        </a:lnSpc>
                        <a:spcAft>
                          <a:spcPts val="400"/>
                        </a:spcAft>
                      </a:pPr>
                      <a:r>
                        <a:rPr lang="en-GB" sz="1800" b="1" dirty="0">
                          <a:solidFill>
                            <a:srgbClr val="002060"/>
                          </a:solidFill>
                          <a:effectLst/>
                          <a:latin typeface="+mn-lt"/>
                          <a:ea typeface="Calibri" panose="020F0502020204030204" pitchFamily="34" charset="0"/>
                        </a:rPr>
                        <a:t>Benefits of play therapy:</a:t>
                      </a:r>
                      <a:endParaRPr lang="en-GB" sz="1600" dirty="0">
                        <a:effectLst/>
                        <a:latin typeface="+mn-lt"/>
                        <a:ea typeface="Arial" panose="020B0604020202020204" pitchFamily="34" charset="0"/>
                      </a:endParaRPr>
                    </a:p>
                    <a:p>
                      <a:pPr marL="342900" lvl="0" indent="-342900">
                        <a:lnSpc>
                          <a:spcPct val="115000"/>
                        </a:lnSpc>
                        <a:spcAft>
                          <a:spcPts val="400"/>
                        </a:spcAft>
                        <a:buFont typeface="Arial" panose="020B0604020202020204" pitchFamily="34" charset="0"/>
                        <a:buChar char="●"/>
                      </a:pPr>
                      <a:r>
                        <a:rPr lang="en-GB" sz="1600" b="0" u="none" strike="noStrike" dirty="0">
                          <a:solidFill>
                            <a:srgbClr val="002060"/>
                          </a:solidFill>
                          <a:effectLst/>
                          <a:latin typeface="+mn-lt"/>
                          <a:ea typeface="Calibri" panose="020F0502020204030204" pitchFamily="34" charset="0"/>
                        </a:rPr>
                        <a:t>can help children develop coping strategies and problem-solving</a:t>
                      </a:r>
                      <a:endParaRPr lang="en-GB" sz="1600" b="0" u="none" strike="noStrike" dirty="0">
                        <a:effectLst/>
                        <a:latin typeface="+mn-lt"/>
                        <a:ea typeface="Arial" panose="020B0604020202020204" pitchFamily="34" charset="0"/>
                      </a:endParaRPr>
                    </a:p>
                    <a:p>
                      <a:pPr marL="342900" lvl="0" indent="-342900">
                        <a:lnSpc>
                          <a:spcPct val="115000"/>
                        </a:lnSpc>
                        <a:spcAft>
                          <a:spcPts val="400"/>
                        </a:spcAft>
                        <a:buFont typeface="Arial" panose="020B0604020202020204" pitchFamily="34" charset="0"/>
                        <a:buChar char="●"/>
                      </a:pPr>
                      <a:r>
                        <a:rPr lang="en-GB" sz="1600" b="0" u="none" strike="noStrike" dirty="0">
                          <a:solidFill>
                            <a:srgbClr val="002060"/>
                          </a:solidFill>
                          <a:effectLst/>
                          <a:latin typeface="+mn-lt"/>
                          <a:ea typeface="Calibri" panose="020F0502020204030204" pitchFamily="34" charset="0"/>
                        </a:rPr>
                        <a:t>promotes self-respect</a:t>
                      </a:r>
                      <a:endParaRPr lang="en-GB" sz="1600" b="0" u="none" strike="noStrike" dirty="0">
                        <a:effectLst/>
                        <a:latin typeface="+mn-lt"/>
                        <a:ea typeface="Arial" panose="020B0604020202020204" pitchFamily="34" charset="0"/>
                      </a:endParaRPr>
                    </a:p>
                    <a:p>
                      <a:pPr marL="342900" lvl="0" indent="-342900">
                        <a:lnSpc>
                          <a:spcPct val="115000"/>
                        </a:lnSpc>
                        <a:spcAft>
                          <a:spcPts val="400"/>
                        </a:spcAft>
                        <a:buFont typeface="Arial" panose="020B0604020202020204" pitchFamily="34" charset="0"/>
                        <a:buChar char="●"/>
                      </a:pPr>
                      <a:r>
                        <a:rPr lang="en-GB" sz="1600" b="0" u="none" strike="noStrike" dirty="0">
                          <a:solidFill>
                            <a:srgbClr val="002060"/>
                          </a:solidFill>
                          <a:effectLst/>
                          <a:latin typeface="+mn-lt"/>
                          <a:ea typeface="Calibri" panose="020F0502020204030204" pitchFamily="34" charset="0"/>
                        </a:rPr>
                        <a:t>can make children feel less anxious</a:t>
                      </a:r>
                      <a:endParaRPr lang="en-GB" sz="1600" b="0" u="none" strike="noStrike" dirty="0">
                        <a:effectLst/>
                        <a:latin typeface="+mn-lt"/>
                        <a:ea typeface="Arial" panose="020B0604020202020204" pitchFamily="34" charset="0"/>
                      </a:endParaRPr>
                    </a:p>
                    <a:p>
                      <a:pPr marL="342900" lvl="0" indent="-342900">
                        <a:lnSpc>
                          <a:spcPct val="115000"/>
                        </a:lnSpc>
                        <a:spcAft>
                          <a:spcPts val="400"/>
                        </a:spcAft>
                        <a:buFont typeface="Arial" panose="020B0604020202020204" pitchFamily="34" charset="0"/>
                        <a:buChar char="●"/>
                      </a:pPr>
                      <a:r>
                        <a:rPr lang="en-GB" sz="1600" b="0" u="none" strike="noStrike" dirty="0">
                          <a:solidFill>
                            <a:srgbClr val="002060"/>
                          </a:solidFill>
                          <a:effectLst/>
                          <a:latin typeface="+mn-lt"/>
                          <a:ea typeface="Calibri" panose="020F0502020204030204" pitchFamily="34" charset="0"/>
                        </a:rPr>
                        <a:t>children have more respect for others and empathy</a:t>
                      </a:r>
                      <a:endParaRPr lang="en-GB" sz="1600" b="0" u="none" strike="noStrike" dirty="0">
                        <a:effectLst/>
                        <a:latin typeface="+mn-lt"/>
                        <a:ea typeface="Arial" panose="020B0604020202020204" pitchFamily="34" charset="0"/>
                      </a:endParaRPr>
                    </a:p>
                    <a:p>
                      <a:pPr marL="342900" lvl="0" indent="-342900">
                        <a:lnSpc>
                          <a:spcPct val="115000"/>
                        </a:lnSpc>
                        <a:spcAft>
                          <a:spcPts val="400"/>
                        </a:spcAft>
                        <a:buFont typeface="Arial" panose="020B0604020202020204" pitchFamily="34" charset="0"/>
                        <a:buChar char="●"/>
                      </a:pPr>
                      <a:r>
                        <a:rPr lang="en-GB" sz="1600" b="0" u="none" strike="noStrike" dirty="0">
                          <a:solidFill>
                            <a:srgbClr val="002060"/>
                          </a:solidFill>
                          <a:effectLst/>
                          <a:latin typeface="+mn-lt"/>
                          <a:ea typeface="Calibri" panose="020F0502020204030204" pitchFamily="34" charset="0"/>
                        </a:rPr>
                        <a:t>can give children an increased ability to express feelings</a:t>
                      </a:r>
                      <a:endParaRPr lang="en-GB" sz="1600" b="0" u="none" strike="noStrike" dirty="0">
                        <a:effectLst/>
                        <a:latin typeface="+mn-lt"/>
                        <a:ea typeface="Arial" panose="020B0604020202020204" pitchFamily="34" charset="0"/>
                      </a:endParaRPr>
                    </a:p>
                    <a:p>
                      <a:pPr marL="342900" lvl="0" indent="-342900">
                        <a:lnSpc>
                          <a:spcPct val="115000"/>
                        </a:lnSpc>
                        <a:spcAft>
                          <a:spcPts val="400"/>
                        </a:spcAft>
                        <a:buFont typeface="Arial" panose="020B0604020202020204" pitchFamily="34" charset="0"/>
                        <a:buChar char="●"/>
                      </a:pPr>
                      <a:r>
                        <a:rPr lang="en-GB" sz="1600" b="0" u="none" strike="noStrike" dirty="0">
                          <a:solidFill>
                            <a:srgbClr val="002060"/>
                          </a:solidFill>
                          <a:effectLst/>
                          <a:latin typeface="+mn-lt"/>
                          <a:ea typeface="Calibri" panose="020F0502020204030204" pitchFamily="34" charset="0"/>
                        </a:rPr>
                        <a:t>better social skills and family relationships</a:t>
                      </a:r>
                      <a:endParaRPr lang="en-GB" sz="1600" b="0" u="none" strike="noStrike" dirty="0">
                        <a:effectLst/>
                        <a:latin typeface="+mn-lt"/>
                        <a:ea typeface="Arial" panose="020B0604020202020204" pitchFamily="34" charset="0"/>
                      </a:endParaRPr>
                    </a:p>
                    <a:p>
                      <a:pPr marL="342900" lvl="0" indent="-342900">
                        <a:lnSpc>
                          <a:spcPct val="115000"/>
                        </a:lnSpc>
                        <a:buFont typeface="Arial" panose="020B0604020202020204" pitchFamily="34" charset="0"/>
                        <a:buChar char="●"/>
                      </a:pPr>
                      <a:r>
                        <a:rPr lang="en-GB" sz="1600" b="0" u="none" strike="noStrike" dirty="0">
                          <a:solidFill>
                            <a:srgbClr val="002060"/>
                          </a:solidFill>
                          <a:effectLst/>
                          <a:latin typeface="+mn-lt"/>
                          <a:ea typeface="Calibri" panose="020F0502020204030204" pitchFamily="34" charset="0"/>
                        </a:rPr>
                        <a:t>improves language and motor skills</a:t>
                      </a:r>
                      <a:endParaRPr lang="en-GB" sz="1600" b="0" u="none" strike="noStrike" dirty="0">
                        <a:effectLst/>
                        <a:latin typeface="+mn-lt"/>
                        <a:ea typeface="Arial" panose="020B0604020202020204" pitchFamily="34" charset="0"/>
                      </a:endParaRPr>
                    </a:p>
                    <a:p>
                      <a:pPr>
                        <a:lnSpc>
                          <a:spcPct val="107000"/>
                        </a:lnSpc>
                      </a:pPr>
                      <a:r>
                        <a:rPr lang="en-GB" sz="1600" dirty="0">
                          <a:effectLst/>
                          <a:latin typeface="+mn-lt"/>
                          <a:ea typeface="Calibri" panose="020F0502020204030204" pitchFamily="34" charset="0"/>
                        </a:rPr>
                        <a:t> </a:t>
                      </a:r>
                      <a:endParaRPr lang="en-GB" sz="1600" dirty="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0D0E2"/>
                    </a:solidFill>
                  </a:tcPr>
                </a:tc>
                <a:tc>
                  <a:txBody>
                    <a:bodyPr/>
                    <a:lstStyle/>
                    <a:p>
                      <a:pPr marL="0" indent="0" algn="ctr">
                        <a:lnSpc>
                          <a:spcPct val="107000"/>
                        </a:lnSpc>
                        <a:spcAft>
                          <a:spcPts val="400"/>
                        </a:spcAft>
                      </a:pPr>
                      <a:r>
                        <a:rPr lang="en-GB" sz="1800" b="1" dirty="0">
                          <a:solidFill>
                            <a:srgbClr val="002060"/>
                          </a:solidFill>
                          <a:effectLst/>
                          <a:latin typeface="+mn-lt"/>
                          <a:ea typeface="Calibri" panose="020F0502020204030204" pitchFamily="34" charset="0"/>
                        </a:rPr>
                        <a:t>When is play therapy used?</a:t>
                      </a:r>
                      <a:endParaRPr lang="en-GB" sz="1600" dirty="0">
                        <a:effectLst/>
                        <a:latin typeface="+mn-lt"/>
                        <a:ea typeface="Arial" panose="020B0604020202020204" pitchFamily="34" charset="0"/>
                      </a:endParaRPr>
                    </a:p>
                    <a:p>
                      <a:pPr marL="342900" lvl="0" indent="-342900">
                        <a:lnSpc>
                          <a:spcPct val="107000"/>
                        </a:lnSpc>
                        <a:spcAft>
                          <a:spcPts val="400"/>
                        </a:spcAft>
                        <a:buFont typeface="Arial" panose="020B0604020202020204" pitchFamily="34" charset="0"/>
                        <a:buChar char="●"/>
                      </a:pPr>
                      <a:r>
                        <a:rPr lang="en-GB" sz="1600" b="0" dirty="0">
                          <a:solidFill>
                            <a:srgbClr val="002060"/>
                          </a:solidFill>
                          <a:effectLst/>
                          <a:latin typeface="+mn-lt"/>
                          <a:ea typeface="Calibri" panose="020F0502020204030204" pitchFamily="34" charset="0"/>
                          <a:cs typeface="Noto Sans Symbols"/>
                        </a:rPr>
                        <a:t>children with developmental delay or additional learning needs</a:t>
                      </a:r>
                      <a:endParaRPr lang="en-GB" sz="1600" b="0" dirty="0">
                        <a:effectLst/>
                        <a:latin typeface="+mn-lt"/>
                        <a:ea typeface="Noto Sans Symbols"/>
                        <a:cs typeface="Noto Sans Symbols"/>
                      </a:endParaRPr>
                    </a:p>
                    <a:p>
                      <a:pPr marL="342900" lvl="0" indent="-342900">
                        <a:lnSpc>
                          <a:spcPct val="107000"/>
                        </a:lnSpc>
                        <a:spcAft>
                          <a:spcPts val="400"/>
                        </a:spcAft>
                        <a:buFont typeface="Arial" panose="020B0604020202020204" pitchFamily="34" charset="0"/>
                        <a:buChar char="●"/>
                      </a:pPr>
                      <a:r>
                        <a:rPr lang="en-GB" sz="1600" b="0" dirty="0">
                          <a:solidFill>
                            <a:srgbClr val="002060"/>
                          </a:solidFill>
                          <a:effectLst/>
                          <a:latin typeface="+mn-lt"/>
                          <a:ea typeface="Calibri" panose="020F0502020204030204" pitchFamily="34" charset="0"/>
                          <a:cs typeface="Noto Sans Symbols"/>
                        </a:rPr>
                        <a:t>children facing serious illness or medical problems</a:t>
                      </a:r>
                      <a:endParaRPr lang="en-GB" sz="1600" b="0" dirty="0">
                        <a:effectLst/>
                        <a:latin typeface="+mn-lt"/>
                        <a:ea typeface="Noto Sans Symbols"/>
                        <a:cs typeface="Noto Sans Symbols"/>
                      </a:endParaRPr>
                    </a:p>
                    <a:p>
                      <a:pPr marL="342900" lvl="0" indent="-342900">
                        <a:lnSpc>
                          <a:spcPct val="107000"/>
                        </a:lnSpc>
                        <a:spcAft>
                          <a:spcPts val="400"/>
                        </a:spcAft>
                        <a:buFont typeface="Arial" panose="020B0604020202020204" pitchFamily="34" charset="0"/>
                        <a:buChar char="●"/>
                      </a:pPr>
                      <a:r>
                        <a:rPr lang="en-GB" sz="1600" b="0" dirty="0">
                          <a:solidFill>
                            <a:srgbClr val="002060"/>
                          </a:solidFill>
                          <a:effectLst/>
                          <a:latin typeface="+mn-lt"/>
                          <a:ea typeface="Calibri" panose="020F0502020204030204" pitchFamily="34" charset="0"/>
                          <a:cs typeface="Noto Sans Symbols"/>
                        </a:rPr>
                        <a:t>children with problem behaviour in school</a:t>
                      </a:r>
                      <a:endParaRPr lang="en-GB" sz="1600" b="0" dirty="0">
                        <a:effectLst/>
                        <a:latin typeface="+mn-lt"/>
                        <a:ea typeface="Noto Sans Symbols"/>
                        <a:cs typeface="Noto Sans Symbols"/>
                      </a:endParaRPr>
                    </a:p>
                    <a:p>
                      <a:pPr marL="342900" lvl="0" indent="-342900">
                        <a:lnSpc>
                          <a:spcPct val="107000"/>
                        </a:lnSpc>
                        <a:spcAft>
                          <a:spcPts val="400"/>
                        </a:spcAft>
                        <a:buFont typeface="Arial" panose="020B0604020202020204" pitchFamily="34" charset="0"/>
                        <a:buChar char="●"/>
                      </a:pPr>
                      <a:r>
                        <a:rPr lang="en-GB" sz="1600" b="0" dirty="0">
                          <a:solidFill>
                            <a:srgbClr val="002060"/>
                          </a:solidFill>
                          <a:effectLst/>
                          <a:latin typeface="+mn-lt"/>
                          <a:ea typeface="Calibri" panose="020F0502020204030204" pitchFamily="34" charset="0"/>
                          <a:cs typeface="Noto Sans Symbols"/>
                        </a:rPr>
                        <a:t>children showing angry or aggressive behaviour</a:t>
                      </a:r>
                      <a:endParaRPr lang="en-GB" sz="1600" b="0" dirty="0">
                        <a:effectLst/>
                        <a:latin typeface="+mn-lt"/>
                        <a:ea typeface="Noto Sans Symbols"/>
                        <a:cs typeface="Noto Sans Symbols"/>
                      </a:endParaRPr>
                    </a:p>
                    <a:p>
                      <a:pPr marL="342900" lvl="0" indent="-342900">
                        <a:lnSpc>
                          <a:spcPct val="107000"/>
                        </a:lnSpc>
                        <a:spcAft>
                          <a:spcPts val="400"/>
                        </a:spcAft>
                        <a:buFont typeface="Arial" panose="020B0604020202020204" pitchFamily="34" charset="0"/>
                        <a:buChar char="●"/>
                      </a:pPr>
                      <a:r>
                        <a:rPr lang="en-GB" sz="1600" b="0" dirty="0">
                          <a:solidFill>
                            <a:srgbClr val="002060"/>
                          </a:solidFill>
                          <a:effectLst/>
                          <a:latin typeface="+mn-lt"/>
                          <a:ea typeface="Calibri" panose="020F0502020204030204" pitchFamily="34" charset="0"/>
                          <a:cs typeface="Noto Sans Symbols"/>
                        </a:rPr>
                        <a:t>family problems such as divorce or death</a:t>
                      </a:r>
                      <a:endParaRPr lang="en-GB" sz="1600" b="0" dirty="0">
                        <a:effectLst/>
                        <a:latin typeface="+mn-lt"/>
                        <a:ea typeface="Noto Sans Symbols"/>
                        <a:cs typeface="Noto Sans Symbols"/>
                      </a:endParaRPr>
                    </a:p>
                    <a:p>
                      <a:pPr marL="342900" lvl="0" indent="-342900">
                        <a:lnSpc>
                          <a:spcPct val="107000"/>
                        </a:lnSpc>
                        <a:spcAft>
                          <a:spcPts val="400"/>
                        </a:spcAft>
                        <a:buFont typeface="Arial" panose="020B0604020202020204" pitchFamily="34" charset="0"/>
                        <a:buChar char="●"/>
                      </a:pPr>
                      <a:r>
                        <a:rPr lang="en-GB" sz="1600" b="0" dirty="0">
                          <a:solidFill>
                            <a:srgbClr val="002060"/>
                          </a:solidFill>
                          <a:effectLst/>
                          <a:latin typeface="+mn-lt"/>
                          <a:ea typeface="Calibri" panose="020F0502020204030204" pitchFamily="34" charset="0"/>
                          <a:cs typeface="Noto Sans Symbols"/>
                        </a:rPr>
                        <a:t>natural disasters or traumatic events in a child’s life</a:t>
                      </a:r>
                      <a:endParaRPr lang="en-GB" sz="1600" b="0" dirty="0">
                        <a:effectLst/>
                        <a:latin typeface="+mn-lt"/>
                        <a:ea typeface="Noto Sans Symbols"/>
                        <a:cs typeface="Noto Sans Symbols"/>
                      </a:endParaRPr>
                    </a:p>
                    <a:p>
                      <a:pPr marL="342900" lvl="0" indent="-342900">
                        <a:lnSpc>
                          <a:spcPct val="107000"/>
                        </a:lnSpc>
                        <a:spcAft>
                          <a:spcPts val="400"/>
                        </a:spcAft>
                        <a:buFont typeface="Arial" panose="020B0604020202020204" pitchFamily="34" charset="0"/>
                        <a:buChar char="●"/>
                      </a:pPr>
                      <a:r>
                        <a:rPr lang="en-GB" sz="1600" b="0" dirty="0">
                          <a:solidFill>
                            <a:srgbClr val="002060"/>
                          </a:solidFill>
                          <a:effectLst/>
                          <a:latin typeface="+mn-lt"/>
                          <a:ea typeface="Calibri" panose="020F0502020204030204" pitchFamily="34" charset="0"/>
                          <a:cs typeface="Noto Sans Symbols"/>
                        </a:rPr>
                        <a:t>abuse, neglect or domestic violence</a:t>
                      </a:r>
                      <a:endParaRPr lang="en-GB" sz="1600" b="0" dirty="0">
                        <a:effectLst/>
                        <a:latin typeface="+mn-lt"/>
                        <a:ea typeface="Noto Sans Symbols"/>
                        <a:cs typeface="Noto Sans Symbols"/>
                      </a:endParaRPr>
                    </a:p>
                    <a:p>
                      <a:pPr marL="342900" lvl="0" indent="-342900">
                        <a:lnSpc>
                          <a:spcPct val="107000"/>
                        </a:lnSpc>
                        <a:spcAft>
                          <a:spcPts val="400"/>
                        </a:spcAft>
                        <a:buFont typeface="Arial" panose="020B0604020202020204" pitchFamily="34" charset="0"/>
                        <a:buChar char="●"/>
                      </a:pPr>
                      <a:r>
                        <a:rPr lang="en-GB" sz="1600" b="0" dirty="0">
                          <a:solidFill>
                            <a:srgbClr val="002060"/>
                          </a:solidFill>
                          <a:effectLst/>
                          <a:latin typeface="+mn-lt"/>
                          <a:ea typeface="Calibri" panose="020F0502020204030204" pitchFamily="34" charset="0"/>
                          <a:cs typeface="Noto Sans Symbols"/>
                        </a:rPr>
                        <a:t>eating disorders</a:t>
                      </a:r>
                      <a:endParaRPr lang="en-GB" sz="1600" b="0" dirty="0">
                        <a:effectLst/>
                        <a:latin typeface="+mn-lt"/>
                        <a:ea typeface="Noto Sans Symbols"/>
                        <a:cs typeface="Noto Sans Symbols"/>
                      </a:endParaRPr>
                    </a:p>
                    <a:p>
                      <a:pPr marL="342900" lvl="0" indent="-342900">
                        <a:lnSpc>
                          <a:spcPct val="107000"/>
                        </a:lnSpc>
                        <a:buFont typeface="Arial" panose="020B0604020202020204" pitchFamily="34" charset="0"/>
                        <a:buChar char="●"/>
                      </a:pPr>
                      <a:r>
                        <a:rPr lang="en-GB" sz="1600" b="0" dirty="0">
                          <a:solidFill>
                            <a:srgbClr val="002060"/>
                          </a:solidFill>
                          <a:effectLst/>
                          <a:latin typeface="+mn-lt"/>
                          <a:ea typeface="Calibri" panose="020F0502020204030204" pitchFamily="34" charset="0"/>
                          <a:cs typeface="Noto Sans Symbols"/>
                        </a:rPr>
                        <a:t>ADHD and autism</a:t>
                      </a:r>
                      <a:endParaRPr lang="en-GB" sz="1600" b="0" dirty="0">
                        <a:effectLst/>
                        <a:latin typeface="+mn-lt"/>
                        <a:ea typeface="Noto Sans Symbols"/>
                        <a:cs typeface="Noto Sans Symbol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7F0"/>
                    </a:solidFill>
                  </a:tcPr>
                </a:tc>
                <a:extLst>
                  <a:ext uri="{0D108BD9-81ED-4DB2-BD59-A6C34878D82A}">
                    <a16:rowId xmlns:a16="http://schemas.microsoft.com/office/drawing/2014/main" val="2874242228"/>
                  </a:ext>
                </a:extLst>
              </a:tr>
            </a:tbl>
          </a:graphicData>
        </a:graphic>
      </p:graphicFrame>
    </p:spTree>
    <p:extLst>
      <p:ext uri="{BB962C8B-B14F-4D97-AF65-F5344CB8AC3E}">
        <p14:creationId xmlns:p14="http://schemas.microsoft.com/office/powerpoint/2010/main" val="344137200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0" y="1363270"/>
            <a:ext cx="11278668" cy="694418"/>
          </a:xfrm>
          <a:solidFill>
            <a:schemeClr val="accent3">
              <a:lumMod val="75000"/>
            </a:schemeClr>
          </a:solidFill>
          <a:ln>
            <a:solidFill>
              <a:srgbClr val="F584EB"/>
            </a:solidFill>
          </a:ln>
        </p:spPr>
        <p:txBody>
          <a:bodyPr anchor="ctr" anchorCtr="0">
            <a:normAutofit/>
          </a:bodyPr>
          <a:lstStyle/>
          <a:p>
            <a:pPr algn="ctr"/>
            <a:r>
              <a:rPr lang="en-GB" sz="3000" dirty="0">
                <a:solidFill>
                  <a:schemeClr val="bg1"/>
                </a:solidFill>
                <a:ea typeface="+mj-lt"/>
                <a:cs typeface="Calibri"/>
              </a:rPr>
              <a:t>Play therapies/child centred-therapies </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1" y="2209694"/>
            <a:ext cx="7255310" cy="4383398"/>
          </a:xfrm>
          <a:ln>
            <a:solidFill>
              <a:srgbClr val="F584EB"/>
            </a:solidFill>
          </a:ln>
        </p:spPr>
        <p:txBody>
          <a:bodyPr vert="horz" lIns="91440" tIns="45720" rIns="91440" bIns="45720" rtlCol="0" anchor="t">
            <a:noAutofit/>
          </a:bodyPr>
          <a:lstStyle/>
          <a:p>
            <a:pPr>
              <a:lnSpc>
                <a:spcPct val="100000"/>
              </a:lnSpc>
              <a:spcAft>
                <a:spcPts val="800"/>
              </a:spcAft>
            </a:pPr>
            <a:r>
              <a:rPr lang="en-GB" sz="2000" dirty="0">
                <a:solidFill>
                  <a:schemeClr val="accent1"/>
                </a:solidFill>
                <a:effectLst/>
                <a:latin typeface="Arial" panose="020B0604020202020204" pitchFamily="34" charset="0"/>
                <a:ea typeface="Arial" panose="020B0604020202020204" pitchFamily="34" charset="0"/>
              </a:rPr>
              <a:t>Virginia </a:t>
            </a:r>
            <a:r>
              <a:rPr lang="en-GB" sz="2000" dirty="0" err="1">
                <a:solidFill>
                  <a:schemeClr val="accent1"/>
                </a:solidFill>
                <a:effectLst/>
                <a:latin typeface="Arial" panose="020B0604020202020204" pitchFamily="34" charset="0"/>
                <a:ea typeface="Arial" panose="020B0604020202020204" pitchFamily="34" charset="0"/>
              </a:rPr>
              <a:t>Axline</a:t>
            </a:r>
            <a:r>
              <a:rPr lang="en-GB" sz="2000" dirty="0">
                <a:solidFill>
                  <a:schemeClr val="accent1"/>
                </a:solidFill>
                <a:effectLst/>
                <a:latin typeface="Arial" panose="020B0604020202020204" pitchFamily="34" charset="0"/>
                <a:ea typeface="Arial" panose="020B0604020202020204" pitchFamily="34" charset="0"/>
              </a:rPr>
              <a:t> stated that child-centred therapy focused entirely on the child, not on their problems, and believed a therapeutic relationship is based on genuineness and authenticity, positive regard and empathy for the child to support their development and growth.  </a:t>
            </a:r>
          </a:p>
          <a:p>
            <a:pPr>
              <a:lnSpc>
                <a:spcPct val="100000"/>
              </a:lnSpc>
              <a:spcAft>
                <a:spcPts val="800"/>
              </a:spcAft>
            </a:pPr>
            <a:r>
              <a:rPr lang="en-GB" sz="2000" dirty="0">
                <a:solidFill>
                  <a:schemeClr val="accent1"/>
                </a:solidFill>
                <a:effectLst/>
                <a:latin typeface="Arial" panose="020B0604020202020204" pitchFamily="34" charset="0"/>
                <a:ea typeface="Arial" panose="020B0604020202020204" pitchFamily="34" charset="0"/>
              </a:rPr>
              <a:t>It allows children to practice encounters in social situations and new behaviours whilst observing the reactions of others. </a:t>
            </a:r>
            <a:r>
              <a:rPr lang="en-GB" sz="2000" dirty="0">
                <a:solidFill>
                  <a:schemeClr val="accent1"/>
                </a:solidFill>
                <a:latin typeface="Arial" panose="020B0604020202020204" pitchFamily="34" charset="0"/>
                <a:ea typeface="Arial" panose="020B0604020202020204" pitchFamily="34" charset="0"/>
              </a:rPr>
              <a:t>C</a:t>
            </a:r>
            <a:r>
              <a:rPr lang="en-GB" sz="2000" dirty="0">
                <a:solidFill>
                  <a:schemeClr val="accent1"/>
                </a:solidFill>
                <a:effectLst/>
                <a:latin typeface="Arial" panose="020B0604020202020204" pitchFamily="34" charset="0"/>
                <a:ea typeface="Arial" panose="020B0604020202020204" pitchFamily="34" charset="0"/>
              </a:rPr>
              <a:t>hildren are able to learn about themselves and others and child-centred group therapy has been used for children who have experienced domestic violence, grieving children and abused children. These children were able to understand they were not alone in their situation and a relationship of trust developed between the therapist and all children in the group.</a:t>
            </a:r>
          </a:p>
          <a:p>
            <a:pPr marL="285750" indent="-285750">
              <a:lnSpc>
                <a:spcPct val="150000"/>
              </a:lnSpc>
              <a:spcAft>
                <a:spcPts val="800"/>
              </a:spcAft>
              <a:buFont typeface="Arial" panose="020B0604020202020204" pitchFamily="34" charset="0"/>
              <a:buChar char="•"/>
            </a:pPr>
            <a:endParaRPr lang="en-GB" sz="1600" dirty="0">
              <a:solidFill>
                <a:schemeClr val="accent1"/>
              </a:solidFill>
              <a:effectLst/>
              <a:latin typeface="Arial" panose="020B060402020202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6" name="Picture 5">
            <a:extLst>
              <a:ext uri="{FF2B5EF4-FFF2-40B4-BE49-F238E27FC236}">
                <a16:creationId xmlns:a16="http://schemas.microsoft.com/office/drawing/2014/main" id="{B8A7B1E7-A53A-4DD0-9833-89411E2EF6E6}"/>
              </a:ext>
            </a:extLst>
          </p:cNvPr>
          <p:cNvPicPr>
            <a:picLocks noChangeAspect="1"/>
          </p:cNvPicPr>
          <p:nvPr/>
        </p:nvPicPr>
        <p:blipFill>
          <a:blip r:embed="rId2"/>
          <a:stretch>
            <a:fillRect/>
          </a:stretch>
        </p:blipFill>
        <p:spPr>
          <a:xfrm>
            <a:off x="7863839" y="2209695"/>
            <a:ext cx="3821229" cy="4383398"/>
          </a:xfrm>
          <a:prstGeom prst="rect">
            <a:avLst/>
          </a:prstGeom>
        </p:spPr>
      </p:pic>
    </p:spTree>
    <p:extLst>
      <p:ext uri="{BB962C8B-B14F-4D97-AF65-F5344CB8AC3E}">
        <p14:creationId xmlns:p14="http://schemas.microsoft.com/office/powerpoint/2010/main" val="13673980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387231" y="1287070"/>
            <a:ext cx="11297838" cy="694418"/>
          </a:xfrm>
          <a:solidFill>
            <a:schemeClr val="accent3">
              <a:lumMod val="75000"/>
            </a:schemeClr>
          </a:solidFill>
          <a:ln>
            <a:solidFill>
              <a:srgbClr val="F584EB"/>
            </a:solidFill>
          </a:ln>
        </p:spPr>
        <p:txBody>
          <a:bodyPr anchor="ctr" anchorCtr="0">
            <a:normAutofit/>
          </a:bodyPr>
          <a:lstStyle/>
          <a:p>
            <a:pPr algn="ctr"/>
            <a:r>
              <a:rPr lang="en-GB" sz="3000" dirty="0">
                <a:solidFill>
                  <a:schemeClr val="bg1"/>
                </a:solidFill>
                <a:ea typeface="+mj-lt"/>
                <a:cs typeface="Calibri"/>
              </a:rPr>
              <a:t>Behaviour therapies </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387231" y="2082467"/>
            <a:ext cx="7515798" cy="4648304"/>
          </a:xfrm>
          <a:ln>
            <a:solidFill>
              <a:srgbClr val="F584EB"/>
            </a:solidFill>
          </a:ln>
        </p:spPr>
        <p:txBody>
          <a:bodyPr vert="horz" lIns="91440" tIns="45720" rIns="91440" bIns="45720" rtlCol="0" anchor="t">
            <a:noAutofit/>
          </a:bodyPr>
          <a:lstStyle/>
          <a:p>
            <a:pPr>
              <a:lnSpc>
                <a:spcPct val="100000"/>
              </a:lnSpc>
              <a:spcAft>
                <a:spcPts val="800"/>
              </a:spcAft>
            </a:pPr>
            <a:r>
              <a:rPr lang="en-GB" sz="2000" dirty="0">
                <a:solidFill>
                  <a:schemeClr val="accent1"/>
                </a:solidFill>
                <a:effectLst/>
                <a:highlight>
                  <a:srgbClr val="FFFFFF"/>
                </a:highlight>
                <a:ea typeface="Arial" panose="020B0604020202020204" pitchFamily="34" charset="0"/>
                <a:cs typeface="Calibri" panose="020F0502020204030204" pitchFamily="34" charset="0"/>
              </a:rPr>
              <a:t>Behaviour therapy or modification has been developed from Skinner’s theory of operant conditioning. This is generally the reinforcement of desired behaviour and ignoring or punishing unwanted behaviour. It also takes its inspiration from Bandura’s social learning theory and demonstrates the practical ways in which children’s behaviour can be adjusted to give them the best possible outcomes.</a:t>
            </a:r>
          </a:p>
          <a:p>
            <a:pPr>
              <a:lnSpc>
                <a:spcPct val="100000"/>
              </a:lnSpc>
              <a:spcAft>
                <a:spcPts val="800"/>
              </a:spcAft>
            </a:pPr>
            <a:r>
              <a:rPr lang="en-GB" sz="2000" b="1" dirty="0">
                <a:solidFill>
                  <a:schemeClr val="accent1"/>
                </a:solidFill>
                <a:effectLst/>
                <a:ea typeface="Arial" panose="020B0604020202020204" pitchFamily="34" charset="0"/>
                <a:cs typeface="Calibri" panose="020F0502020204030204" pitchFamily="34" charset="0"/>
              </a:rPr>
              <a:t>Behaviour shaping and modification </a:t>
            </a:r>
            <a:r>
              <a:rPr lang="en-GB" sz="2000" dirty="0">
                <a:solidFill>
                  <a:schemeClr val="accent1"/>
                </a:solidFill>
                <a:effectLst/>
                <a:ea typeface="Arial" panose="020B0604020202020204" pitchFamily="34" charset="0"/>
                <a:cs typeface="Calibri" panose="020F0502020204030204" pitchFamily="34" charset="0"/>
              </a:rPr>
              <a:t>is rewarding a child as they improve their ability to perform a target skill. Shaping is leading children through teaching and encouragement to begin the first steps in learning a complex behaviour and then rewarding them as they complete each step towards achieving their target or goal. The practitioner needs to observe children in a specific skill and then break the skill down into smaller steps.</a:t>
            </a: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6" name="Picture 5">
            <a:extLst>
              <a:ext uri="{FF2B5EF4-FFF2-40B4-BE49-F238E27FC236}">
                <a16:creationId xmlns:a16="http://schemas.microsoft.com/office/drawing/2014/main" id="{B8A7B1E7-A53A-4DD0-9833-89411E2EF6E6}"/>
              </a:ext>
            </a:extLst>
          </p:cNvPr>
          <p:cNvPicPr>
            <a:picLocks noChangeAspect="1"/>
          </p:cNvPicPr>
          <p:nvPr/>
        </p:nvPicPr>
        <p:blipFill>
          <a:blip r:embed="rId2"/>
          <a:stretch>
            <a:fillRect/>
          </a:stretch>
        </p:blipFill>
        <p:spPr>
          <a:xfrm>
            <a:off x="8050605" y="2082467"/>
            <a:ext cx="3612611" cy="4648304"/>
          </a:xfrm>
          <a:prstGeom prst="rect">
            <a:avLst/>
          </a:prstGeom>
        </p:spPr>
      </p:pic>
    </p:spTree>
    <p:extLst>
      <p:ext uri="{BB962C8B-B14F-4D97-AF65-F5344CB8AC3E}">
        <p14:creationId xmlns:p14="http://schemas.microsoft.com/office/powerpoint/2010/main" val="40501179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137145"/>
            <a:ext cx="7255310" cy="4086724"/>
          </a:xfrm>
          <a:ln>
            <a:solidFill>
              <a:srgbClr val="F584EB"/>
            </a:solidFill>
          </a:ln>
        </p:spPr>
        <p:txBody>
          <a:bodyPr vert="horz" lIns="91440" tIns="45720" rIns="91440" bIns="45720" rtlCol="0" anchor="t">
            <a:noAutofit/>
          </a:bodyPr>
          <a:lstStyle/>
          <a:p>
            <a:pPr>
              <a:lnSpc>
                <a:spcPct val="100000"/>
              </a:lnSpc>
              <a:spcAft>
                <a:spcPts val="800"/>
              </a:spcAft>
            </a:pPr>
            <a:r>
              <a:rPr lang="en-GB" sz="2000" b="1" dirty="0">
                <a:solidFill>
                  <a:schemeClr val="accent1"/>
                </a:solidFill>
                <a:effectLst/>
                <a:highlight>
                  <a:srgbClr val="FFFFFF"/>
                </a:highlight>
                <a:ea typeface="Arial" panose="020B0604020202020204" pitchFamily="34" charset="0"/>
              </a:rPr>
              <a:t>Cognitive behavioural therapy (CBT) </a:t>
            </a:r>
            <a:r>
              <a:rPr lang="en-GB" sz="2000" dirty="0">
                <a:solidFill>
                  <a:schemeClr val="accent1"/>
                </a:solidFill>
                <a:effectLst/>
                <a:highlight>
                  <a:srgbClr val="FFFFFF"/>
                </a:highlight>
                <a:ea typeface="Arial" panose="020B0604020202020204" pitchFamily="34" charset="0"/>
              </a:rPr>
              <a:t>can alter how children interpret and evaluate their emotions and behaviour when coping with negative experiences. It is important children realise that their emotions and behaviour can be regulated and managed; this helps them develop emotional awareness and self-control. </a:t>
            </a:r>
          </a:p>
          <a:p>
            <a:pPr>
              <a:lnSpc>
                <a:spcPct val="100000"/>
              </a:lnSpc>
              <a:spcBef>
                <a:spcPts val="1500"/>
              </a:spcBef>
              <a:spcAft>
                <a:spcPts val="1500"/>
              </a:spcAft>
            </a:pPr>
            <a:r>
              <a:rPr lang="en-GB" sz="2000" b="1" dirty="0">
                <a:solidFill>
                  <a:schemeClr val="accent1"/>
                </a:solidFill>
                <a:effectLst/>
                <a:highlight>
                  <a:srgbClr val="FFFFFF"/>
                </a:highlight>
                <a:ea typeface="Arial" panose="020B0604020202020204" pitchFamily="34" charset="0"/>
              </a:rPr>
              <a:t>Modelling </a:t>
            </a:r>
            <a:r>
              <a:rPr lang="en-GB" sz="2000" dirty="0">
                <a:solidFill>
                  <a:schemeClr val="accent1"/>
                </a:solidFill>
                <a:highlight>
                  <a:srgbClr val="FFFFFF"/>
                </a:highlight>
                <a:ea typeface="Arial" panose="020B0604020202020204" pitchFamily="34" charset="0"/>
              </a:rPr>
              <a:t>– c</a:t>
            </a:r>
            <a:r>
              <a:rPr lang="en-GB" sz="2000" dirty="0">
                <a:solidFill>
                  <a:schemeClr val="accent1"/>
                </a:solidFill>
                <a:effectLst/>
                <a:highlight>
                  <a:srgbClr val="FFFFFF"/>
                </a:highlight>
                <a:ea typeface="Arial" panose="020B0604020202020204" pitchFamily="34" charset="0"/>
              </a:rPr>
              <a:t>hildren learn by copying the behaviour of adults. </a:t>
            </a:r>
            <a:r>
              <a:rPr lang="en-GB" sz="2000" dirty="0">
                <a:solidFill>
                  <a:schemeClr val="accent1"/>
                </a:solidFill>
                <a:highlight>
                  <a:srgbClr val="FFFFFF"/>
                </a:highlight>
                <a:ea typeface="Arial" panose="020B0604020202020204" pitchFamily="34" charset="0"/>
              </a:rPr>
              <a:t>T</a:t>
            </a:r>
            <a:r>
              <a:rPr lang="en-GB" sz="2000" dirty="0">
                <a:solidFill>
                  <a:schemeClr val="accent1"/>
                </a:solidFill>
                <a:effectLst/>
                <a:highlight>
                  <a:srgbClr val="FFFFFF"/>
                </a:highlight>
                <a:ea typeface="Arial" panose="020B0604020202020204" pitchFamily="34" charset="0"/>
              </a:rPr>
              <a:t>o shape children’s behaviour, it is important to model appropriate or good behaviour. This includes saying ‘please’ and ‘thank you’ so children learn manners, not shouting at others and taking turns, showing how to resolve conflicts in a calm and polite way.</a:t>
            </a:r>
            <a:endParaRPr lang="en-GB" sz="2000" dirty="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6" name="Picture 5">
            <a:extLst>
              <a:ext uri="{FF2B5EF4-FFF2-40B4-BE49-F238E27FC236}">
                <a16:creationId xmlns:a16="http://schemas.microsoft.com/office/drawing/2014/main" id="{B8A7B1E7-A53A-4DD0-9833-89411E2EF6E6}"/>
              </a:ext>
            </a:extLst>
          </p:cNvPr>
          <p:cNvPicPr>
            <a:picLocks noChangeAspect="1"/>
          </p:cNvPicPr>
          <p:nvPr/>
        </p:nvPicPr>
        <p:blipFill>
          <a:blip r:embed="rId2"/>
          <a:stretch>
            <a:fillRect/>
          </a:stretch>
        </p:blipFill>
        <p:spPr>
          <a:xfrm>
            <a:off x="7863839" y="2137146"/>
            <a:ext cx="3821229" cy="4086724"/>
          </a:xfrm>
          <a:prstGeom prst="rect">
            <a:avLst/>
          </a:prstGeom>
        </p:spPr>
      </p:pic>
      <p:sp>
        <p:nvSpPr>
          <p:cNvPr id="8" name="Title 1">
            <a:extLst>
              <a:ext uri="{FF2B5EF4-FFF2-40B4-BE49-F238E27FC236}">
                <a16:creationId xmlns:a16="http://schemas.microsoft.com/office/drawing/2014/main" id="{FA1F72C7-9E68-44F8-A666-DEE9F913E5AC}"/>
              </a:ext>
            </a:extLst>
          </p:cNvPr>
          <p:cNvSpPr>
            <a:spLocks noGrp="1"/>
          </p:cNvSpPr>
          <p:nvPr>
            <p:ph type="title"/>
          </p:nvPr>
        </p:nvSpPr>
        <p:spPr>
          <a:xfrm>
            <a:off x="387231" y="1287070"/>
            <a:ext cx="11297838" cy="694418"/>
          </a:xfrm>
          <a:solidFill>
            <a:schemeClr val="accent3">
              <a:lumMod val="75000"/>
            </a:schemeClr>
          </a:solidFill>
          <a:ln>
            <a:solidFill>
              <a:srgbClr val="F584EB"/>
            </a:solidFill>
          </a:ln>
        </p:spPr>
        <p:txBody>
          <a:bodyPr anchor="ctr" anchorCtr="0">
            <a:normAutofit/>
          </a:bodyPr>
          <a:lstStyle/>
          <a:p>
            <a:pPr algn="ctr"/>
            <a:r>
              <a:rPr lang="en-GB" sz="3000" dirty="0">
                <a:solidFill>
                  <a:schemeClr val="bg1"/>
                </a:solidFill>
                <a:ea typeface="+mj-lt"/>
                <a:cs typeface="Calibri"/>
              </a:rPr>
              <a:t>Behaviour therapies </a:t>
            </a:r>
            <a:endParaRPr lang="en-US" sz="3000" dirty="0">
              <a:solidFill>
                <a:schemeClr val="bg1"/>
              </a:solidFill>
              <a:ea typeface="+mj-lt"/>
              <a:cs typeface="+mj-lt"/>
            </a:endParaRPr>
          </a:p>
        </p:txBody>
      </p:sp>
    </p:spTree>
    <p:extLst>
      <p:ext uri="{BB962C8B-B14F-4D97-AF65-F5344CB8AC3E}">
        <p14:creationId xmlns:p14="http://schemas.microsoft.com/office/powerpoint/2010/main" val="328094527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137145"/>
            <a:ext cx="7692572" cy="4510236"/>
          </a:xfrm>
          <a:ln>
            <a:solidFill>
              <a:srgbClr val="F584EB"/>
            </a:solidFill>
          </a:ln>
        </p:spPr>
        <p:txBody>
          <a:bodyPr vert="horz" lIns="91440" tIns="45720" rIns="91440" bIns="45720" rtlCol="0" anchor="t">
            <a:noAutofit/>
          </a:bodyPr>
          <a:lstStyle/>
          <a:p>
            <a:pPr>
              <a:lnSpc>
                <a:spcPct val="100000"/>
              </a:lnSpc>
              <a:spcAft>
                <a:spcPts val="800"/>
              </a:spcAft>
            </a:pPr>
            <a:r>
              <a:rPr lang="en-GB" b="1" dirty="0">
                <a:solidFill>
                  <a:schemeClr val="accent1"/>
                </a:solidFill>
                <a:effectLst/>
                <a:highlight>
                  <a:srgbClr val="FFFFFF"/>
                </a:highlight>
                <a:ea typeface="Arial" panose="020B0604020202020204" pitchFamily="34" charset="0"/>
              </a:rPr>
              <a:t>Social skills training </a:t>
            </a:r>
            <a:r>
              <a:rPr lang="en-GB" dirty="0">
                <a:solidFill>
                  <a:schemeClr val="accent1"/>
                </a:solidFill>
                <a:effectLst/>
                <a:highlight>
                  <a:srgbClr val="FFFFFF"/>
                </a:highlight>
                <a:ea typeface="Arial" panose="020B0604020202020204" pitchFamily="34" charset="0"/>
              </a:rPr>
              <a:t>– </a:t>
            </a:r>
            <a:r>
              <a:rPr lang="en-GB" dirty="0">
                <a:solidFill>
                  <a:schemeClr val="accent1"/>
                </a:solidFill>
                <a:highlight>
                  <a:srgbClr val="FFFFFF"/>
                </a:highlight>
                <a:ea typeface="Arial" panose="020B0604020202020204" pitchFamily="34" charset="0"/>
              </a:rPr>
              <a:t>a</a:t>
            </a:r>
            <a:r>
              <a:rPr lang="en-GB" dirty="0">
                <a:solidFill>
                  <a:schemeClr val="accent1"/>
                </a:solidFill>
                <a:effectLst/>
                <a:highlight>
                  <a:srgbClr val="FFFFFF"/>
                </a:highlight>
                <a:ea typeface="Arial" panose="020B0604020202020204" pitchFamily="34" charset="0"/>
              </a:rPr>
              <a:t>nxiety, depression and ADHD can cause children to fear social interaction. Children may need support to find positive ways to form social relationships. Through role modelling and CBT, children can engage socially in enjoyable and non-threatening ways. </a:t>
            </a:r>
          </a:p>
          <a:p>
            <a:pPr>
              <a:lnSpc>
                <a:spcPct val="100000"/>
              </a:lnSpc>
              <a:spcAft>
                <a:spcPts val="800"/>
              </a:spcAft>
            </a:pPr>
            <a:r>
              <a:rPr lang="en-GB" b="1" dirty="0">
                <a:solidFill>
                  <a:schemeClr val="accent1"/>
                </a:solidFill>
                <a:effectLst/>
                <a:ea typeface="Arial" panose="020B0604020202020204" pitchFamily="34" charset="0"/>
              </a:rPr>
              <a:t>Family therapy </a:t>
            </a:r>
            <a:r>
              <a:rPr lang="en-GB" dirty="0">
                <a:solidFill>
                  <a:schemeClr val="accent1"/>
                </a:solidFill>
                <a:effectLst/>
                <a:ea typeface="Arial" panose="020B0604020202020204" pitchFamily="34" charset="0"/>
              </a:rPr>
              <a:t>– </a:t>
            </a:r>
            <a:r>
              <a:rPr lang="en-GB" dirty="0">
                <a:solidFill>
                  <a:schemeClr val="accent1"/>
                </a:solidFill>
                <a:ea typeface="Arial" panose="020B0604020202020204" pitchFamily="34" charset="0"/>
              </a:rPr>
              <a:t>f</a:t>
            </a:r>
            <a:r>
              <a:rPr lang="en-GB" dirty="0">
                <a:solidFill>
                  <a:schemeClr val="accent1"/>
                </a:solidFill>
                <a:effectLst/>
                <a:ea typeface="Arial" panose="020B0604020202020204" pitchFamily="34" charset="0"/>
              </a:rPr>
              <a:t>amily therapy benefits both the child and their family and helps them overcome difficulties and problems. It is not just for children and their parents, it can include the extended family such as grandparents.</a:t>
            </a:r>
          </a:p>
          <a:p>
            <a:pPr>
              <a:lnSpc>
                <a:spcPct val="100000"/>
              </a:lnSpc>
              <a:spcBef>
                <a:spcPts val="1500"/>
              </a:spcBef>
              <a:spcAft>
                <a:spcPts val="1500"/>
              </a:spcAft>
            </a:pPr>
            <a:r>
              <a:rPr lang="en-GB" b="1" dirty="0">
                <a:solidFill>
                  <a:schemeClr val="accent1"/>
                </a:solidFill>
                <a:effectLst/>
                <a:highlight>
                  <a:srgbClr val="FFFFFF"/>
                </a:highlight>
                <a:ea typeface="Arial" panose="020B0604020202020204" pitchFamily="34" charset="0"/>
              </a:rPr>
              <a:t>Egan’s skilled helper model </a:t>
            </a:r>
            <a:r>
              <a:rPr lang="en-GB" dirty="0">
                <a:solidFill>
                  <a:schemeClr val="accent1"/>
                </a:solidFill>
                <a:effectLst/>
                <a:highlight>
                  <a:srgbClr val="FFFFFF"/>
                </a:highlight>
                <a:ea typeface="Arial" panose="020B0604020202020204" pitchFamily="34" charset="0"/>
              </a:rPr>
              <a:t>– </a:t>
            </a:r>
            <a:r>
              <a:rPr lang="en-GB" dirty="0">
                <a:solidFill>
                  <a:schemeClr val="accent1"/>
                </a:solidFill>
                <a:highlight>
                  <a:srgbClr val="FFFFFF"/>
                </a:highlight>
                <a:ea typeface="Arial" panose="020B0604020202020204" pitchFamily="34" charset="0"/>
              </a:rPr>
              <a:t>in</a:t>
            </a:r>
            <a:r>
              <a:rPr lang="en-GB" dirty="0">
                <a:solidFill>
                  <a:schemeClr val="accent1"/>
                </a:solidFill>
                <a:effectLst/>
                <a:highlight>
                  <a:srgbClr val="FFFFFF"/>
                </a:highlight>
                <a:ea typeface="Arial" panose="020B0604020202020204" pitchFamily="34" charset="0"/>
              </a:rPr>
              <a:t> Egan’s ‘skilled helper’ model of counselling, the therapist uses each stage to help </a:t>
            </a:r>
            <a:r>
              <a:rPr lang="en-GB" dirty="0">
                <a:solidFill>
                  <a:schemeClr val="accent1"/>
                </a:solidFill>
                <a:highlight>
                  <a:srgbClr val="FFFFFF"/>
                </a:highlight>
                <a:ea typeface="Arial" panose="020B0604020202020204" pitchFamily="34" charset="0"/>
              </a:rPr>
              <a:t>individuals to </a:t>
            </a:r>
            <a:r>
              <a:rPr lang="en-GB" dirty="0">
                <a:solidFill>
                  <a:schemeClr val="accent1"/>
                </a:solidFill>
                <a:effectLst/>
                <a:highlight>
                  <a:srgbClr val="FFFFFF"/>
                </a:highlight>
                <a:ea typeface="Arial" panose="020B0604020202020204" pitchFamily="34" charset="0"/>
              </a:rPr>
              <a:t>move forward. This model is based on a theory of </a:t>
            </a:r>
            <a:r>
              <a:rPr lang="en-GB" dirty="0">
                <a:solidFill>
                  <a:schemeClr val="accent1"/>
                </a:solidFill>
                <a:highlight>
                  <a:srgbClr val="FFFFFF"/>
                </a:highlight>
                <a:ea typeface="Arial" panose="020B0604020202020204" pitchFamily="34" charset="0"/>
              </a:rPr>
              <a:t>skilled </a:t>
            </a:r>
            <a:r>
              <a:rPr lang="en-GB" dirty="0">
                <a:solidFill>
                  <a:schemeClr val="accent1"/>
                </a:solidFill>
                <a:effectLst/>
                <a:ea typeface="Arial" panose="020B0604020202020204" pitchFamily="34" charset="0"/>
              </a:rPr>
              <a:t>helpers who have empathy, respect, confrontation and immediacy, and Albert Bandura’s learning theory where skills are acquired by understanding the learning process and achieving goals through learning new and useful behaviours</a:t>
            </a:r>
            <a:r>
              <a:rPr lang="en-GB" sz="1600" dirty="0">
                <a:solidFill>
                  <a:schemeClr val="accent1"/>
                </a:solidFill>
                <a:latin typeface="Arial" panose="020B0604020202020204" pitchFamily="34" charset="0"/>
                <a:ea typeface="Arial" panose="020B0604020202020204" pitchFamily="34" charset="0"/>
              </a:rPr>
              <a:t>.</a:t>
            </a:r>
            <a:endParaRPr lang="en-GB" dirty="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6" name="Picture 5">
            <a:extLst>
              <a:ext uri="{FF2B5EF4-FFF2-40B4-BE49-F238E27FC236}">
                <a16:creationId xmlns:a16="http://schemas.microsoft.com/office/drawing/2014/main" id="{B8A7B1E7-A53A-4DD0-9833-89411E2EF6E6}"/>
              </a:ext>
            </a:extLst>
          </p:cNvPr>
          <p:cNvPicPr>
            <a:picLocks noChangeAspect="1"/>
          </p:cNvPicPr>
          <p:nvPr/>
        </p:nvPicPr>
        <p:blipFill>
          <a:blip r:embed="rId2"/>
          <a:stretch>
            <a:fillRect/>
          </a:stretch>
        </p:blipFill>
        <p:spPr>
          <a:xfrm>
            <a:off x="8325497" y="2137144"/>
            <a:ext cx="3359571" cy="4510235"/>
          </a:xfrm>
          <a:prstGeom prst="rect">
            <a:avLst/>
          </a:prstGeom>
        </p:spPr>
      </p:pic>
      <p:sp>
        <p:nvSpPr>
          <p:cNvPr id="8" name="Title 1">
            <a:extLst>
              <a:ext uri="{FF2B5EF4-FFF2-40B4-BE49-F238E27FC236}">
                <a16:creationId xmlns:a16="http://schemas.microsoft.com/office/drawing/2014/main" id="{F30BE9E0-DD27-4FDD-807B-073540252003}"/>
              </a:ext>
            </a:extLst>
          </p:cNvPr>
          <p:cNvSpPr>
            <a:spLocks noGrp="1"/>
          </p:cNvSpPr>
          <p:nvPr>
            <p:ph type="title"/>
          </p:nvPr>
        </p:nvSpPr>
        <p:spPr>
          <a:xfrm>
            <a:off x="387231" y="1287070"/>
            <a:ext cx="11297838" cy="694418"/>
          </a:xfrm>
          <a:solidFill>
            <a:schemeClr val="accent3">
              <a:lumMod val="75000"/>
            </a:schemeClr>
          </a:solidFill>
          <a:ln>
            <a:solidFill>
              <a:srgbClr val="F584EB"/>
            </a:solidFill>
          </a:ln>
        </p:spPr>
        <p:txBody>
          <a:bodyPr anchor="ctr" anchorCtr="0">
            <a:normAutofit/>
          </a:bodyPr>
          <a:lstStyle/>
          <a:p>
            <a:pPr algn="ctr"/>
            <a:r>
              <a:rPr lang="en-GB" sz="3000" dirty="0">
                <a:solidFill>
                  <a:schemeClr val="bg1"/>
                </a:solidFill>
                <a:ea typeface="+mj-lt"/>
                <a:cs typeface="Calibri"/>
              </a:rPr>
              <a:t>Behaviour therapies </a:t>
            </a:r>
            <a:endParaRPr lang="en-US" sz="3000" dirty="0">
              <a:solidFill>
                <a:schemeClr val="bg1"/>
              </a:solidFill>
              <a:ea typeface="+mj-lt"/>
              <a:cs typeface="+mj-lt"/>
            </a:endParaRPr>
          </a:p>
        </p:txBody>
      </p:sp>
    </p:spTree>
    <p:extLst>
      <p:ext uri="{BB962C8B-B14F-4D97-AF65-F5344CB8AC3E}">
        <p14:creationId xmlns:p14="http://schemas.microsoft.com/office/powerpoint/2010/main" val="60112863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0" y="1279525"/>
            <a:ext cx="11341099" cy="694418"/>
          </a:xfrm>
          <a:solidFill>
            <a:srgbClr val="DB44E3"/>
          </a:solidFill>
          <a:ln>
            <a:solidFill>
              <a:srgbClr val="F584EB"/>
            </a:solidFill>
          </a:ln>
        </p:spPr>
        <p:txBody>
          <a:bodyPr anchor="ctr" anchorCtr="0">
            <a:normAutofit fontScale="90000"/>
          </a:bodyPr>
          <a:lstStyle/>
          <a:p>
            <a:pPr algn="ctr"/>
            <a:r>
              <a:rPr lang="en-GB" sz="3200" b="1" dirty="0"/>
              <a:t>2.3.2.  The importance of play in learning and development</a:t>
            </a:r>
            <a:endParaRPr lang="en-US" sz="3000" b="1"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sz="half" idx="1"/>
          </p:nvPr>
        </p:nvSpPr>
        <p:spPr>
          <a:xfrm>
            <a:off x="406400" y="2050330"/>
            <a:ext cx="5613400" cy="4677041"/>
          </a:xfrm>
          <a:solidFill>
            <a:srgbClr val="F584EB"/>
          </a:solidFill>
          <a:ln>
            <a:solidFill>
              <a:srgbClr val="F584EB"/>
            </a:solidFill>
          </a:ln>
        </p:spPr>
        <p:txBody>
          <a:bodyPr vert="horz" lIns="91440" tIns="45720" rIns="91440" bIns="45720" rtlCol="0" anchor="ctr" anchorCtr="0">
            <a:noAutofit/>
          </a:bodyPr>
          <a:lstStyle/>
          <a:p>
            <a:pPr marL="174625">
              <a:lnSpc>
                <a:spcPct val="100000"/>
              </a:lnSpc>
              <a:spcBef>
                <a:spcPts val="0"/>
              </a:spcBef>
              <a:spcAft>
                <a:spcPts val="0"/>
              </a:spcAft>
            </a:pPr>
            <a:r>
              <a:rPr lang="en-GB" sz="2400" dirty="0"/>
              <a:t>In this section learners will gain knowledge and understanding of:</a:t>
            </a:r>
          </a:p>
          <a:p>
            <a:pPr marL="174625">
              <a:lnSpc>
                <a:spcPct val="100000"/>
              </a:lnSpc>
              <a:spcBef>
                <a:spcPts val="0"/>
              </a:spcBef>
              <a:spcAft>
                <a:spcPts val="0"/>
              </a:spcAft>
            </a:pPr>
            <a:endParaRPr lang="en-GB" sz="2400" dirty="0"/>
          </a:p>
          <a:p>
            <a:pPr marL="174625">
              <a:lnSpc>
                <a:spcPct val="100000"/>
              </a:lnSpc>
              <a:spcBef>
                <a:spcPts val="0"/>
              </a:spcBef>
              <a:spcAft>
                <a:spcPts val="0"/>
              </a:spcAft>
            </a:pPr>
            <a:r>
              <a:rPr lang="en-GB" sz="2400" dirty="0"/>
              <a:t>(a)  definitions of play and </a:t>
            </a:r>
            <a:r>
              <a:rPr lang="en-GB" sz="2400" dirty="0" err="1"/>
              <a:t>playwork</a:t>
            </a:r>
            <a:endParaRPr lang="en-GB" sz="2400" dirty="0"/>
          </a:p>
          <a:p>
            <a:pPr marL="174625">
              <a:lnSpc>
                <a:spcPct val="100000"/>
              </a:lnSpc>
              <a:spcBef>
                <a:spcPts val="0"/>
              </a:spcBef>
              <a:spcAft>
                <a:spcPts val="0"/>
              </a:spcAft>
            </a:pPr>
            <a:endParaRPr lang="en-GB" sz="2400" dirty="0"/>
          </a:p>
          <a:p>
            <a:pPr marL="174625">
              <a:lnSpc>
                <a:spcPct val="100000"/>
              </a:lnSpc>
              <a:spcBef>
                <a:spcPts val="0"/>
              </a:spcBef>
              <a:spcAft>
                <a:spcPts val="0"/>
              </a:spcAft>
            </a:pPr>
            <a:r>
              <a:rPr lang="en-GB" sz="2400" dirty="0"/>
              <a:t>(b)  the purpose of play</a:t>
            </a:r>
          </a:p>
          <a:p>
            <a:pPr marL="174625">
              <a:lnSpc>
                <a:spcPct val="100000"/>
              </a:lnSpc>
              <a:spcBef>
                <a:spcPts val="0"/>
              </a:spcBef>
              <a:spcAft>
                <a:spcPts val="0"/>
              </a:spcAft>
            </a:pPr>
            <a:endParaRPr lang="en-GB" sz="2400" dirty="0"/>
          </a:p>
          <a:p>
            <a:pPr marL="174625">
              <a:lnSpc>
                <a:spcPct val="100000"/>
              </a:lnSpc>
              <a:spcBef>
                <a:spcPts val="0"/>
              </a:spcBef>
              <a:spcAft>
                <a:spcPts val="0"/>
              </a:spcAft>
            </a:pPr>
            <a:r>
              <a:rPr lang="en-GB" sz="2400" dirty="0"/>
              <a:t>(c)  stages of play</a:t>
            </a:r>
          </a:p>
          <a:p>
            <a:pPr marL="174625">
              <a:lnSpc>
                <a:spcPct val="100000"/>
              </a:lnSpc>
              <a:spcBef>
                <a:spcPts val="0"/>
              </a:spcBef>
              <a:spcAft>
                <a:spcPts val="0"/>
              </a:spcAft>
            </a:pPr>
            <a:endParaRPr lang="en-GB" sz="2400" dirty="0"/>
          </a:p>
          <a:p>
            <a:pPr marL="174625">
              <a:lnSpc>
                <a:spcPct val="100000"/>
              </a:lnSpc>
              <a:spcBef>
                <a:spcPts val="0"/>
              </a:spcBef>
              <a:spcAft>
                <a:spcPts val="0"/>
              </a:spcAft>
            </a:pPr>
            <a:r>
              <a:rPr lang="en-GB" sz="2400" dirty="0"/>
              <a:t>(d)  types of play</a:t>
            </a:r>
            <a:r>
              <a:rPr lang="en-GB" sz="2400" dirty="0">
                <a:ea typeface="+mn-lt"/>
                <a:cs typeface="+mn-lt"/>
              </a:rPr>
              <a:t> </a:t>
            </a:r>
          </a:p>
          <a:p>
            <a:pPr>
              <a:buFont typeface="Arial" panose="020B0604020202020204" pitchFamily="34" charset="0"/>
              <a:buChar char="•"/>
            </a:pPr>
            <a:endParaRPr lang="en-GB" dirty="0">
              <a:ea typeface="+mn-lt"/>
              <a:cs typeface="+mn-lt"/>
            </a:endParaRPr>
          </a:p>
        </p:txBody>
      </p:sp>
      <p:sp>
        <p:nvSpPr>
          <p:cNvPr id="4" name="Content Placeholder 3">
            <a:extLst>
              <a:ext uri="{FF2B5EF4-FFF2-40B4-BE49-F238E27FC236}">
                <a16:creationId xmlns:a16="http://schemas.microsoft.com/office/drawing/2014/main" id="{4993E924-F41A-460B-BFBC-551690F31EF9}"/>
              </a:ext>
            </a:extLst>
          </p:cNvPr>
          <p:cNvSpPr>
            <a:spLocks noGrp="1"/>
          </p:cNvSpPr>
          <p:nvPr>
            <p:ph sz="half" idx="2"/>
          </p:nvPr>
        </p:nvSpPr>
        <p:spPr>
          <a:xfrm>
            <a:off x="6172202" y="2050331"/>
            <a:ext cx="5575297" cy="4677040"/>
          </a:xfrm>
          <a:solidFill>
            <a:srgbClr val="F584EB"/>
          </a:solidFill>
        </p:spPr>
        <p:txBody>
          <a:bodyPr vert="horz" lIns="91440" tIns="45720" rIns="91440" bIns="45720" rtlCol="0" anchor="ctr" anchorCtr="0">
            <a:noAutofit/>
          </a:bodyPr>
          <a:lstStyle/>
          <a:p>
            <a:pPr>
              <a:lnSpc>
                <a:spcPct val="100000"/>
              </a:lnSpc>
              <a:spcBef>
                <a:spcPts val="0"/>
              </a:spcBef>
              <a:spcAft>
                <a:spcPts val="0"/>
              </a:spcAft>
            </a:pPr>
            <a:r>
              <a:rPr lang="en-GB" sz="2400" dirty="0"/>
              <a:t>This includes:</a:t>
            </a:r>
          </a:p>
          <a:p>
            <a:pPr>
              <a:lnSpc>
                <a:spcPct val="100000"/>
              </a:lnSpc>
              <a:spcBef>
                <a:spcPts val="0"/>
              </a:spcBef>
              <a:spcAft>
                <a:spcPts val="0"/>
              </a:spcAft>
            </a:pPr>
            <a:endParaRPr lang="en-GB" sz="2400" dirty="0"/>
          </a:p>
          <a:p>
            <a:pPr marL="271463" indent="-271463">
              <a:lnSpc>
                <a:spcPct val="100000"/>
              </a:lnSpc>
              <a:spcBef>
                <a:spcPts val="0"/>
              </a:spcBef>
              <a:spcAft>
                <a:spcPts val="0"/>
              </a:spcAft>
            </a:pPr>
            <a:r>
              <a:rPr lang="en-GB" sz="2400" dirty="0"/>
              <a:t>•	play is an essential part of every child’s life and is vital for the enjoyment of childhood as well as social, emotional, intellectual and physical development</a:t>
            </a:r>
          </a:p>
          <a:p>
            <a:pPr marL="271463" indent="-271463">
              <a:lnSpc>
                <a:spcPct val="100000"/>
              </a:lnSpc>
              <a:spcBef>
                <a:spcPts val="0"/>
              </a:spcBef>
              <a:spcAft>
                <a:spcPts val="0"/>
              </a:spcAft>
            </a:pPr>
            <a:endParaRPr lang="en-GB" sz="2400" dirty="0"/>
          </a:p>
          <a:p>
            <a:pPr marL="271463" indent="-271463">
              <a:lnSpc>
                <a:spcPct val="100000"/>
              </a:lnSpc>
              <a:spcBef>
                <a:spcPts val="0"/>
              </a:spcBef>
              <a:spcAft>
                <a:spcPts val="0"/>
              </a:spcAft>
            </a:pPr>
            <a:r>
              <a:rPr lang="en-GB" sz="2400" dirty="0"/>
              <a:t>•	for most children play is natural and spontaneous although some children may need help and encouragement.</a:t>
            </a:r>
            <a:endParaRPr lang="en-GB" sz="2400" dirty="0">
              <a:cs typeface="Calibri"/>
            </a:endParaRPr>
          </a:p>
          <a:p>
            <a:endParaRPr lang="en-GB" dirty="0">
              <a:cs typeface="Calibri"/>
            </a:endParaRPr>
          </a:p>
        </p:txBody>
      </p:sp>
      <p:sp>
        <p:nvSpPr>
          <p:cNvPr id="5" name="Title 4">
            <a:extLst>
              <a:ext uri="{FF2B5EF4-FFF2-40B4-BE49-F238E27FC236}">
                <a16:creationId xmlns:a16="http://schemas.microsoft.com/office/drawing/2014/main" id="{9B4FBC98-0CB5-4574-B210-AD7D93522B9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dirty="0">
                <a:ln>
                  <a:noFill/>
                </a:ln>
                <a:solidFill>
                  <a:srgbClr val="65B2E6"/>
                </a:solidFill>
                <a:effectLst/>
                <a:uLnTx/>
                <a:uFillTx/>
                <a:latin typeface="Arial" panose="020B0604020202020204"/>
                <a:ea typeface="+mj-ea"/>
                <a:cs typeface="+mj-cs"/>
              </a:rPr>
              <a:t>GCE Health and Social Care, and Childcare</a:t>
            </a:r>
            <a:endParaRPr kumimoji="0" lang="en-GB" sz="2400" b="0" i="0" u="none" strike="noStrike" kern="1200" cap="none" spc="0" normalizeH="0" baseline="0" noProof="0" dirty="0">
              <a:ln>
                <a:noFill/>
              </a:ln>
              <a:solidFill>
                <a:srgbClr val="65B2E6"/>
              </a:solidFill>
              <a:effectLst/>
              <a:uLnTx/>
              <a:uFillTx/>
              <a:latin typeface="Arial" panose="020B0604020202020204"/>
              <a:ea typeface="+mj-ea"/>
              <a:cs typeface="+mj-cs"/>
            </a:endParaRPr>
          </a:p>
        </p:txBody>
      </p:sp>
    </p:spTree>
    <p:extLst>
      <p:ext uri="{BB962C8B-B14F-4D97-AF65-F5344CB8AC3E}">
        <p14:creationId xmlns:p14="http://schemas.microsoft.com/office/powerpoint/2010/main" val="31649461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72679" y="1334802"/>
            <a:ext cx="11251235" cy="694418"/>
          </a:xfrm>
          <a:solidFill>
            <a:srgbClr val="DB44E3"/>
          </a:solidFill>
          <a:ln>
            <a:solidFill>
              <a:srgbClr val="F584EB"/>
            </a:solidFill>
          </a:ln>
        </p:spPr>
        <p:txBody>
          <a:bodyPr anchor="ctr" anchorCtr="0">
            <a:normAutofit/>
          </a:bodyPr>
          <a:lstStyle/>
          <a:p>
            <a:pPr algn="ctr"/>
            <a:r>
              <a:rPr lang="en-US" sz="3000" dirty="0">
                <a:solidFill>
                  <a:schemeClr val="bg1"/>
                </a:solidFill>
                <a:ea typeface="+mj-lt"/>
                <a:cs typeface="+mj-lt"/>
              </a:rPr>
              <a:t>Physical development</a:t>
            </a: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521898" y="2373357"/>
            <a:ext cx="4684584" cy="3970318"/>
          </a:xfrm>
          <a:ln>
            <a:solidFill>
              <a:srgbClr val="F584EB"/>
            </a:solidFill>
          </a:ln>
        </p:spPr>
        <p:txBody>
          <a:bodyPr vert="horz" lIns="91440" tIns="45720" rIns="91440" bIns="45720" rtlCol="0" anchor="t">
            <a:normAutofit/>
          </a:bodyPr>
          <a:lstStyle/>
          <a:p>
            <a:r>
              <a:rPr lang="en-GB" dirty="0"/>
              <a:t>Aspects of physical development covered in this unit:</a:t>
            </a:r>
          </a:p>
          <a:p>
            <a:pPr marL="174625" indent="-174625"/>
            <a:r>
              <a:rPr lang="en-GB" dirty="0"/>
              <a:t>•	the biological aspect</a:t>
            </a:r>
          </a:p>
          <a:p>
            <a:pPr marL="174625" indent="-174625"/>
            <a:r>
              <a:rPr lang="en-GB" dirty="0"/>
              <a:t>•	the use and purpose of measurements</a:t>
            </a:r>
          </a:p>
          <a:p>
            <a:pPr marL="174625" indent="-174625"/>
            <a:r>
              <a:rPr lang="en-GB" dirty="0"/>
              <a:t>•	normative measures</a:t>
            </a:r>
          </a:p>
          <a:p>
            <a:pPr marL="174625" indent="-174625"/>
            <a:r>
              <a:rPr lang="en-GB" dirty="0"/>
              <a:t>•	sensory development</a:t>
            </a:r>
          </a:p>
          <a:p>
            <a:pPr marL="174625" indent="-174625"/>
            <a:r>
              <a:rPr lang="en-GB" dirty="0"/>
              <a:t>•	the key milestones of development for gross and fine motor skills, and coordination</a:t>
            </a:r>
          </a:p>
          <a:p>
            <a:pPr marL="174625" indent="-174625"/>
            <a:r>
              <a:rPr lang="en-GB" dirty="0"/>
              <a:t>•	puberty</a:t>
            </a:r>
            <a:endParaRPr lang="en-GB" sz="3200" dirty="0">
              <a:ea typeface="+mn-lt"/>
              <a:cs typeface="+mn-lt"/>
            </a:endParaRPr>
          </a:p>
        </p:txBody>
      </p:sp>
      <p:sp>
        <p:nvSpPr>
          <p:cNvPr id="5" name="Title 4">
            <a:extLst>
              <a:ext uri="{FF2B5EF4-FFF2-40B4-BE49-F238E27FC236}">
                <a16:creationId xmlns:a16="http://schemas.microsoft.com/office/drawing/2014/main" id="{741D497F-5CF7-4769-9E11-A113655B4A69}"/>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
        <p:nvSpPr>
          <p:cNvPr id="6" name="TextBox 5"/>
          <p:cNvSpPr txBox="1"/>
          <p:nvPr/>
        </p:nvSpPr>
        <p:spPr>
          <a:xfrm>
            <a:off x="5309117" y="2373357"/>
            <a:ext cx="6414797" cy="3970318"/>
          </a:xfrm>
          <a:prstGeom prst="rect">
            <a:avLst/>
          </a:prstGeom>
          <a:noFill/>
          <a:ln>
            <a:solidFill>
              <a:schemeClr val="bg2">
                <a:lumMod val="60000"/>
                <a:lumOff val="40000"/>
              </a:schemeClr>
            </a:solidFill>
          </a:ln>
        </p:spPr>
        <p:txBody>
          <a:bodyPr wrap="square" rtlCol="0">
            <a:spAutoFit/>
          </a:bodyPr>
          <a:lstStyle/>
          <a:p>
            <a:r>
              <a:rPr lang="en-GB" dirty="0"/>
              <a:t>What is physical development in children?</a:t>
            </a:r>
          </a:p>
          <a:p>
            <a:endParaRPr lang="en-GB" dirty="0"/>
          </a:p>
          <a:p>
            <a:r>
              <a:rPr lang="en-GB" i="1" dirty="0"/>
              <a:t>Physical development</a:t>
            </a:r>
            <a:r>
              <a:rPr lang="en-GB" dirty="0"/>
              <a:t> is the advancement and refinement of motor skills and the child’s ability to control their body. Physical development is one area of infant and child development. It relates to the growth and development of the body, including the brain, muscles, and senses. A baby will learn about the world as it develops its physical senses of sight, touch, smell, sound, and taste. Babies enjoy looking at faces and things of interest in the world around them from a very early age. A baby can recognise its mother’s smell and voice just days after birth. Babies are aware of the world around them from birth, and the ability to grow, develop, and learn begins as infants begin to explore through their senses.</a:t>
            </a:r>
          </a:p>
        </p:txBody>
      </p:sp>
    </p:spTree>
    <p:extLst>
      <p:ext uri="{BB962C8B-B14F-4D97-AF65-F5344CB8AC3E}">
        <p14:creationId xmlns:p14="http://schemas.microsoft.com/office/powerpoint/2010/main" val="289502219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387230" y="1374158"/>
            <a:ext cx="11325799" cy="694418"/>
          </a:xfrm>
          <a:solidFill>
            <a:schemeClr val="accent5">
              <a:lumMod val="60000"/>
              <a:lumOff val="40000"/>
            </a:schemeClr>
          </a:solidFill>
          <a:ln>
            <a:solidFill>
              <a:srgbClr val="F584EB"/>
            </a:solidFill>
          </a:ln>
        </p:spPr>
        <p:txBody>
          <a:bodyPr anchor="ctr" anchorCtr="0">
            <a:normAutofit/>
          </a:bodyPr>
          <a:lstStyle/>
          <a:p>
            <a:pPr algn="ctr"/>
            <a:r>
              <a:rPr lang="en-GB" sz="3000" dirty="0">
                <a:solidFill>
                  <a:schemeClr val="bg1"/>
                </a:solidFill>
                <a:ea typeface="+mj-lt"/>
                <a:cs typeface="Calibri"/>
              </a:rPr>
              <a:t>Definitions of play</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224233"/>
            <a:ext cx="7255310" cy="4086724"/>
          </a:xfrm>
          <a:ln>
            <a:solidFill>
              <a:srgbClr val="F584EB"/>
            </a:solidFill>
          </a:ln>
        </p:spPr>
        <p:txBody>
          <a:bodyPr vert="horz" lIns="91440" tIns="45720" rIns="91440" bIns="45720" rtlCol="0" anchor="t">
            <a:noAutofit/>
          </a:bodyPr>
          <a:lstStyle/>
          <a:p>
            <a:pPr>
              <a:lnSpc>
                <a:spcPct val="100000"/>
              </a:lnSpc>
              <a:spcAft>
                <a:spcPts val="800"/>
              </a:spcAft>
            </a:pPr>
            <a:r>
              <a:rPr lang="en-GB" sz="2000" dirty="0">
                <a:effectLst/>
                <a:ea typeface="Calibri" panose="020F0502020204030204" pitchFamily="34" charset="0"/>
              </a:rPr>
              <a:t>Play is an integral part of the life of every child and is vitally important in their physical, intellectual, emotional and social development. It is part of how children learn and grow by experiencing their world and environment through play. Play is one of the most important ways in which children gain knowledge and skills. Whatever children’s cultural or economic background, they all enjoy and learn from play. There are many other definitions of play and its importance in children’s learning and development. An important aspect of children’s play is that they are able to direct and control their own play experiences. It is important to trust children to create their own play and see this as their work as they learn and grow as capable and autonomous individuals.</a:t>
            </a:r>
            <a:endParaRPr lang="en-GB" sz="2000" dirty="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3698" y="2224233"/>
            <a:ext cx="3359331" cy="41976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401168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8" y="2137145"/>
            <a:ext cx="8336157" cy="4510236"/>
          </a:xfrm>
          <a:ln>
            <a:solidFill>
              <a:srgbClr val="F584EB"/>
            </a:solidFill>
          </a:ln>
        </p:spPr>
        <p:txBody>
          <a:bodyPr vert="horz" lIns="91440" tIns="45720" rIns="91440" bIns="45720" rtlCol="0" anchor="t">
            <a:noAutofit/>
          </a:bodyPr>
          <a:lstStyle/>
          <a:p>
            <a:pPr>
              <a:lnSpc>
                <a:spcPct val="100000"/>
              </a:lnSpc>
              <a:spcBef>
                <a:spcPts val="0"/>
              </a:spcBef>
              <a:spcAft>
                <a:spcPts val="0"/>
              </a:spcAft>
            </a:pPr>
            <a:r>
              <a:rPr lang="en-GB" sz="1800" dirty="0">
                <a:effectLst/>
                <a:ea typeface="Arial" panose="020B0604020202020204" pitchFamily="34" charset="0"/>
              </a:rPr>
              <a:t>The United Nations has also stated that governments who have signed up to the UNCRC must encourage the provision of appropriate opportunities of all the rights in Article 31 including Children’s Right to Play.  In their Play Policy (2002), the Welsh Government recognised the value of both children’s play and </a:t>
            </a:r>
            <a:r>
              <a:rPr lang="en-GB" dirty="0">
                <a:ea typeface="Arial" panose="020B0604020202020204" pitchFamily="34" charset="0"/>
              </a:rPr>
              <a:t>increased </a:t>
            </a:r>
            <a:r>
              <a:rPr lang="en-GB" sz="1800" dirty="0">
                <a:effectLst/>
                <a:ea typeface="Arial" panose="020B0604020202020204" pitchFamily="34" charset="0"/>
              </a:rPr>
              <a:t>the range of environments and opportunities available for children’s play whilst ensuring their physical well-being.</a:t>
            </a:r>
          </a:p>
          <a:p>
            <a:pPr>
              <a:lnSpc>
                <a:spcPct val="100000"/>
              </a:lnSpc>
              <a:spcBef>
                <a:spcPts val="1200"/>
              </a:spcBef>
              <a:spcAft>
                <a:spcPts val="800"/>
              </a:spcAft>
            </a:pPr>
            <a:endParaRPr lang="en-GB" sz="1800" dirty="0">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65580" y="3040926"/>
            <a:ext cx="2747449" cy="2702674"/>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a:extLst>
              <a:ext uri="{FF2B5EF4-FFF2-40B4-BE49-F238E27FC236}">
                <a16:creationId xmlns:a16="http://schemas.microsoft.com/office/drawing/2014/main" id="{376E46C5-1A25-444B-BDDE-409B10BDC108}"/>
              </a:ext>
            </a:extLst>
          </p:cNvPr>
          <p:cNvSpPr>
            <a:spLocks noGrp="1"/>
          </p:cNvSpPr>
          <p:nvPr>
            <p:ph type="title"/>
          </p:nvPr>
        </p:nvSpPr>
        <p:spPr>
          <a:xfrm>
            <a:off x="387230" y="1329554"/>
            <a:ext cx="11325799" cy="694418"/>
          </a:xfrm>
          <a:solidFill>
            <a:schemeClr val="accent5">
              <a:lumMod val="60000"/>
              <a:lumOff val="40000"/>
            </a:schemeClr>
          </a:solidFill>
          <a:ln>
            <a:solidFill>
              <a:srgbClr val="F584EB"/>
            </a:solidFill>
          </a:ln>
        </p:spPr>
        <p:txBody>
          <a:bodyPr anchor="ctr" anchorCtr="0">
            <a:normAutofit/>
          </a:bodyPr>
          <a:lstStyle/>
          <a:p>
            <a:pPr algn="ctr"/>
            <a:r>
              <a:rPr lang="en-GB" sz="3000" dirty="0">
                <a:solidFill>
                  <a:schemeClr val="bg1"/>
                </a:solidFill>
                <a:ea typeface="+mj-lt"/>
                <a:cs typeface="Calibri"/>
              </a:rPr>
              <a:t>Definitions of play</a:t>
            </a:r>
            <a:endParaRPr lang="en-US" sz="3000" dirty="0">
              <a:solidFill>
                <a:schemeClr val="bg1"/>
              </a:solidFill>
              <a:ea typeface="+mj-lt"/>
              <a:cs typeface="+mj-lt"/>
            </a:endParaRPr>
          </a:p>
        </p:txBody>
      </p:sp>
      <p:graphicFrame>
        <p:nvGraphicFramePr>
          <p:cNvPr id="10" name="Table 10">
            <a:extLst>
              <a:ext uri="{FF2B5EF4-FFF2-40B4-BE49-F238E27FC236}">
                <a16:creationId xmlns:a16="http://schemas.microsoft.com/office/drawing/2014/main" id="{D653C40E-95D9-4233-98B1-6DD371D24FC6}"/>
              </a:ext>
            </a:extLst>
          </p:cNvPr>
          <p:cNvGraphicFramePr>
            <a:graphicFrameLocks noGrp="1"/>
          </p:cNvGraphicFramePr>
          <p:nvPr>
            <p:extLst>
              <p:ext uri="{D42A27DB-BD31-4B8C-83A1-F6EECF244321}">
                <p14:modId xmlns:p14="http://schemas.microsoft.com/office/powerpoint/2010/main" val="4225073334"/>
              </p:ext>
            </p:extLst>
          </p:nvPr>
        </p:nvGraphicFramePr>
        <p:xfrm>
          <a:off x="510476" y="4064195"/>
          <a:ext cx="8128000" cy="2458720"/>
        </p:xfrm>
        <a:graphic>
          <a:graphicData uri="http://schemas.openxmlformats.org/drawingml/2006/table">
            <a:tbl>
              <a:tblPr firstRow="1" bandRow="1">
                <a:tableStyleId>{7DF18680-E054-41AD-8BC1-D1AEF772440D}</a:tableStyleId>
              </a:tblPr>
              <a:tblGrid>
                <a:gridCol w="8128000">
                  <a:extLst>
                    <a:ext uri="{9D8B030D-6E8A-4147-A177-3AD203B41FA5}">
                      <a16:colId xmlns:a16="http://schemas.microsoft.com/office/drawing/2014/main" val="2838936927"/>
                    </a:ext>
                  </a:extLst>
                </a:gridCol>
              </a:tblGrid>
              <a:tr h="370840">
                <a:tc>
                  <a:txBody>
                    <a:bodyPr/>
                    <a:lstStyle/>
                    <a:p>
                      <a:r>
                        <a:rPr lang="en-GB" dirty="0"/>
                        <a:t>Definitions of play from Welsh Government Play Policy (2002)</a:t>
                      </a:r>
                    </a:p>
                  </a:txBody>
                  <a:tcPr/>
                </a:tc>
                <a:extLst>
                  <a:ext uri="{0D108BD9-81ED-4DB2-BD59-A6C34878D82A}">
                    <a16:rowId xmlns:a16="http://schemas.microsoft.com/office/drawing/2014/main" val="618797353"/>
                  </a:ext>
                </a:extLst>
              </a:tr>
              <a:tr h="0">
                <a:tc>
                  <a:txBody>
                    <a:bodyPr/>
                    <a:lstStyle/>
                    <a:p>
                      <a:pPr marL="285750" indent="-285750">
                        <a:spcAft>
                          <a:spcPts val="600"/>
                        </a:spcAft>
                        <a:buFont typeface="Arial" panose="020B0604020202020204" pitchFamily="34" charset="0"/>
                        <a:buChar char="•"/>
                      </a:pPr>
                      <a:r>
                        <a:rPr lang="en-GB" sz="1400" dirty="0"/>
                        <a:t>Play is the elemental learning process by which humankind has developed.  Children exhibit a behavioural imperative and instinctive desire to play.  It has contributed significantly to the evolutionary and developmental survival of our species.  Children use play in the natural environment to learn of the world they inhabit with others.  It is the very process of learning and growth, and as such all that is learnt through it is of benefit to the child.</a:t>
                      </a:r>
                    </a:p>
                    <a:p>
                      <a:pPr marL="285750" indent="-285750">
                        <a:buFont typeface="Arial" panose="020B0604020202020204" pitchFamily="34" charset="0"/>
                        <a:buChar char="•"/>
                      </a:pPr>
                      <a:r>
                        <a:rPr lang="en-GB" sz="1400" dirty="0"/>
                        <a:t>Play encompasses children’s behaviour which is freely chosen, personally directed and intrinsically motivated.  It is performed for no external goal or reward, and is a fundamental and integral part of healthy development – not only for individual children, but also for the society in which they live.</a:t>
                      </a:r>
                    </a:p>
                  </a:txBody>
                  <a:tcPr/>
                </a:tc>
                <a:extLst>
                  <a:ext uri="{0D108BD9-81ED-4DB2-BD59-A6C34878D82A}">
                    <a16:rowId xmlns:a16="http://schemas.microsoft.com/office/drawing/2014/main" val="1678660239"/>
                  </a:ext>
                </a:extLst>
              </a:tr>
            </a:tbl>
          </a:graphicData>
        </a:graphic>
      </p:graphicFrame>
    </p:spTree>
    <p:extLst>
      <p:ext uri="{BB962C8B-B14F-4D97-AF65-F5344CB8AC3E}">
        <p14:creationId xmlns:p14="http://schemas.microsoft.com/office/powerpoint/2010/main" val="25785868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137145"/>
            <a:ext cx="7255310" cy="4408621"/>
          </a:xfrm>
          <a:ln>
            <a:solidFill>
              <a:srgbClr val="F584EB"/>
            </a:solidFill>
          </a:ln>
        </p:spPr>
        <p:txBody>
          <a:bodyPr vert="horz" lIns="91440" tIns="45720" rIns="91440" bIns="45720" rtlCol="0" anchor="t">
            <a:noAutofit/>
          </a:bodyPr>
          <a:lstStyle/>
          <a:p>
            <a:pPr>
              <a:lnSpc>
                <a:spcPct val="100000"/>
              </a:lnSpc>
              <a:spcAft>
                <a:spcPts val="800"/>
              </a:spcAft>
            </a:pPr>
            <a:r>
              <a:rPr lang="en-GB" sz="2000" dirty="0" err="1">
                <a:effectLst/>
                <a:ea typeface="Arial" panose="020B0604020202020204" pitchFamily="34" charset="0"/>
              </a:rPr>
              <a:t>Playwork</a:t>
            </a:r>
            <a:r>
              <a:rPr lang="en-GB" sz="2000" dirty="0">
                <a:effectLst/>
                <a:ea typeface="Arial" panose="020B0604020202020204" pitchFamily="34" charset="0"/>
              </a:rPr>
              <a:t> is a way of working with children which supports and promotes children’s play and the process of play through creating flexible environments which children can adapt to meet the needs of their play and learning. The play space offers a rich environment with many quality play experiences for children. Playworkers are there to facilitate the children’s play but not lead or direct it. Play workers will plan an environment with a wealth of play opportunities to allow children to play and will only intervene when needed. </a:t>
            </a:r>
            <a:r>
              <a:rPr lang="en-GB" sz="2000" dirty="0">
                <a:ea typeface="Arial" panose="020B0604020202020204" pitchFamily="34" charset="0"/>
              </a:rPr>
              <a:t>T</a:t>
            </a:r>
            <a:r>
              <a:rPr lang="en-GB" sz="2000" dirty="0">
                <a:effectLst/>
                <a:ea typeface="Arial" panose="020B0604020202020204" pitchFamily="34" charset="0"/>
              </a:rPr>
              <a:t>he focus is not on the outcome but on the play itself. </a:t>
            </a:r>
            <a:r>
              <a:rPr lang="en-GB" sz="2000" dirty="0" err="1">
                <a:effectLst/>
                <a:ea typeface="Arial" panose="020B0604020202020204" pitchFamily="34" charset="0"/>
              </a:rPr>
              <a:t>Playwork</a:t>
            </a:r>
            <a:r>
              <a:rPr lang="en-GB" sz="2000" dirty="0">
                <a:effectLst/>
                <a:ea typeface="Arial" panose="020B0604020202020204" pitchFamily="34" charset="0"/>
              </a:rPr>
              <a:t> enriches and enhances the provision for children’s play and playworkers are skilled practitioners who support and facilitate play for its own sake rather than to meet specified educational outcomes.</a:t>
            </a:r>
          </a:p>
          <a:p>
            <a:pPr>
              <a:lnSpc>
                <a:spcPct val="150000"/>
              </a:lnSpc>
              <a:spcAft>
                <a:spcPts val="800"/>
              </a:spcAft>
            </a:pPr>
            <a:endParaRPr lang="en-GB" sz="1600" dirty="0">
              <a:solidFill>
                <a:schemeClr val="accent1"/>
              </a:solidFill>
              <a:effectLst/>
              <a:latin typeface="Arial" panose="020B060402020202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84875" y="2137145"/>
            <a:ext cx="3528154" cy="4408622"/>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6B4BE3BA-1CA1-4FAB-9A28-E2CC0DC7C2CD}"/>
              </a:ext>
            </a:extLst>
          </p:cNvPr>
          <p:cNvSpPr>
            <a:spLocks noGrp="1"/>
          </p:cNvSpPr>
          <p:nvPr>
            <p:ph type="title"/>
          </p:nvPr>
        </p:nvSpPr>
        <p:spPr>
          <a:xfrm>
            <a:off x="387230" y="1329554"/>
            <a:ext cx="11325799" cy="694418"/>
          </a:xfrm>
          <a:solidFill>
            <a:schemeClr val="accent5">
              <a:lumMod val="60000"/>
              <a:lumOff val="40000"/>
            </a:schemeClr>
          </a:solidFill>
          <a:ln>
            <a:solidFill>
              <a:srgbClr val="F584EB"/>
            </a:solidFill>
          </a:ln>
        </p:spPr>
        <p:txBody>
          <a:bodyPr anchor="ctr" anchorCtr="0">
            <a:normAutofit/>
          </a:bodyPr>
          <a:lstStyle/>
          <a:p>
            <a:pPr algn="ctr"/>
            <a:r>
              <a:rPr lang="en-GB" sz="3000" dirty="0">
                <a:solidFill>
                  <a:schemeClr val="bg1"/>
                </a:solidFill>
                <a:ea typeface="+mj-lt"/>
                <a:cs typeface="Calibri"/>
              </a:rPr>
              <a:t>Definitions of </a:t>
            </a:r>
            <a:r>
              <a:rPr lang="en-GB" sz="3000" dirty="0" err="1">
                <a:solidFill>
                  <a:schemeClr val="bg1"/>
                </a:solidFill>
                <a:ea typeface="+mj-lt"/>
                <a:cs typeface="Calibri"/>
              </a:rPr>
              <a:t>playwork</a:t>
            </a:r>
            <a:endParaRPr lang="en-US" sz="3000" dirty="0">
              <a:solidFill>
                <a:schemeClr val="bg1"/>
              </a:solidFill>
              <a:ea typeface="+mj-lt"/>
              <a:cs typeface="+mj-lt"/>
            </a:endParaRPr>
          </a:p>
        </p:txBody>
      </p:sp>
    </p:spTree>
    <p:extLst>
      <p:ext uri="{BB962C8B-B14F-4D97-AF65-F5344CB8AC3E}">
        <p14:creationId xmlns:p14="http://schemas.microsoft.com/office/powerpoint/2010/main" val="209342226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387231" y="1287070"/>
            <a:ext cx="11332702" cy="694418"/>
          </a:xfrm>
          <a:solidFill>
            <a:schemeClr val="accent5">
              <a:lumMod val="60000"/>
              <a:lumOff val="40000"/>
            </a:schemeClr>
          </a:solidFill>
          <a:ln>
            <a:solidFill>
              <a:srgbClr val="F584EB"/>
            </a:solidFill>
          </a:ln>
        </p:spPr>
        <p:txBody>
          <a:bodyPr anchor="ctr" anchorCtr="0">
            <a:normAutofit/>
          </a:bodyPr>
          <a:lstStyle/>
          <a:p>
            <a:pPr algn="ctr"/>
            <a:r>
              <a:rPr lang="en-GB" sz="3000" dirty="0">
                <a:solidFill>
                  <a:schemeClr val="bg1"/>
                </a:solidFill>
                <a:ea typeface="+mj-lt"/>
                <a:cs typeface="Calibri"/>
              </a:rPr>
              <a:t>Purpose of play</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8" y="2059087"/>
            <a:ext cx="9417826" cy="4720855"/>
          </a:xfrm>
          <a:ln>
            <a:solidFill>
              <a:srgbClr val="F584EB"/>
            </a:solidFill>
          </a:ln>
        </p:spPr>
        <p:txBody>
          <a:bodyPr vert="horz" lIns="91440" tIns="45720" rIns="91440" bIns="45720" rtlCol="0" anchor="t">
            <a:noAutofit/>
          </a:bodyPr>
          <a:lstStyle/>
          <a:p>
            <a:pPr>
              <a:lnSpc>
                <a:spcPct val="100000"/>
              </a:lnSpc>
              <a:spcAft>
                <a:spcPts val="800"/>
              </a:spcAft>
            </a:pPr>
            <a:r>
              <a:rPr lang="en-GB" dirty="0">
                <a:effectLst/>
                <a:ea typeface="Calibri" panose="020F0502020204030204" pitchFamily="34" charset="0"/>
              </a:rPr>
              <a:t>Play allows children </a:t>
            </a:r>
            <a:r>
              <a:rPr lang="en-GB" dirty="0">
                <a:effectLst/>
                <a:ea typeface="Arial" panose="020B0604020202020204" pitchFamily="34" charset="0"/>
              </a:rPr>
              <a:t>to socialise and communicate with peers, promoting language skills, keeping active both physically and mentally and gives them the freedom to use their creativity and make their own decisions. Research demonstrates that access to high quality play provision has many benefits for children and the whole community.</a:t>
            </a: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61879" y="3678789"/>
            <a:ext cx="1723723" cy="1481449"/>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Table 5">
            <a:extLst>
              <a:ext uri="{FF2B5EF4-FFF2-40B4-BE49-F238E27FC236}">
                <a16:creationId xmlns:a16="http://schemas.microsoft.com/office/drawing/2014/main" id="{F37B876C-6930-42CA-910F-A6336EC77422}"/>
              </a:ext>
            </a:extLst>
          </p:cNvPr>
          <p:cNvGraphicFramePr>
            <a:graphicFrameLocks noGrp="1"/>
          </p:cNvGraphicFramePr>
          <p:nvPr>
            <p:extLst>
              <p:ext uri="{D42A27DB-BD31-4B8C-83A1-F6EECF244321}">
                <p14:modId xmlns:p14="http://schemas.microsoft.com/office/powerpoint/2010/main" val="1767823962"/>
              </p:ext>
            </p:extLst>
          </p:nvPr>
        </p:nvGraphicFramePr>
        <p:xfrm>
          <a:off x="500873" y="3407203"/>
          <a:ext cx="9228876" cy="3179382"/>
        </p:xfrm>
        <a:graphic>
          <a:graphicData uri="http://schemas.openxmlformats.org/drawingml/2006/table">
            <a:tbl>
              <a:tblPr bandRow="1"/>
              <a:tblGrid>
                <a:gridCol w="4857598">
                  <a:extLst>
                    <a:ext uri="{9D8B030D-6E8A-4147-A177-3AD203B41FA5}">
                      <a16:colId xmlns:a16="http://schemas.microsoft.com/office/drawing/2014/main" val="2374208716"/>
                    </a:ext>
                  </a:extLst>
                </a:gridCol>
                <a:gridCol w="4371278">
                  <a:extLst>
                    <a:ext uri="{9D8B030D-6E8A-4147-A177-3AD203B41FA5}">
                      <a16:colId xmlns:a16="http://schemas.microsoft.com/office/drawing/2014/main" val="4172429270"/>
                    </a:ext>
                  </a:extLst>
                </a:gridCol>
              </a:tblGrid>
              <a:tr h="2839851">
                <a:tc>
                  <a:txBody>
                    <a:bodyPr/>
                    <a:lstStyle/>
                    <a:p>
                      <a:pPr algn="ctr">
                        <a:lnSpc>
                          <a:spcPct val="115000"/>
                        </a:lnSpc>
                      </a:pPr>
                      <a:r>
                        <a:rPr lang="en-GB" sz="1400" b="1" dirty="0">
                          <a:solidFill>
                            <a:srgbClr val="002060"/>
                          </a:solidFill>
                          <a:effectLst/>
                          <a:latin typeface="+mn-lt"/>
                          <a:ea typeface="Calibri" panose="020F0502020204030204" pitchFamily="34" charset="0"/>
                        </a:rPr>
                        <a:t>Benefits of play for children</a:t>
                      </a:r>
                      <a:endParaRPr lang="en-GB" sz="1400" dirty="0">
                        <a:effectLst/>
                        <a:latin typeface="+mn-lt"/>
                        <a:ea typeface="Arial" panose="020B0604020202020204" pitchFamily="34" charset="0"/>
                      </a:endParaRPr>
                    </a:p>
                    <a:p>
                      <a:pPr marL="268288" lvl="0" indent="-268288">
                        <a:lnSpc>
                          <a:spcPct val="115000"/>
                        </a:lnSpc>
                        <a:buFont typeface="Arial" panose="020B0604020202020204" pitchFamily="34" charset="0"/>
                        <a:buChar char="●"/>
                      </a:pPr>
                      <a:r>
                        <a:rPr lang="en-GB" sz="1400" u="none" strike="noStrike" dirty="0">
                          <a:solidFill>
                            <a:srgbClr val="000000"/>
                          </a:solidFill>
                          <a:effectLst/>
                          <a:latin typeface="+mn-lt"/>
                          <a:ea typeface="Calibri" panose="020F0502020204030204" pitchFamily="34" charset="0"/>
                        </a:rPr>
                        <a:t>increases their self-esteem and self-respect</a:t>
                      </a:r>
                      <a:endParaRPr lang="en-GB" sz="1400" u="none" strike="noStrike" dirty="0">
                        <a:effectLst/>
                        <a:latin typeface="+mn-lt"/>
                        <a:ea typeface="Arial" panose="020B0604020202020204" pitchFamily="34" charset="0"/>
                      </a:endParaRPr>
                    </a:p>
                    <a:p>
                      <a:pPr marL="268288" lvl="0" indent="-268288">
                        <a:lnSpc>
                          <a:spcPct val="115000"/>
                        </a:lnSpc>
                        <a:buFont typeface="Arial" panose="020B0604020202020204" pitchFamily="34" charset="0"/>
                        <a:buChar char="●"/>
                      </a:pPr>
                      <a:r>
                        <a:rPr lang="en-GB" sz="1400" u="none" strike="noStrike" dirty="0">
                          <a:solidFill>
                            <a:srgbClr val="000000"/>
                          </a:solidFill>
                          <a:effectLst/>
                          <a:latin typeface="+mn-lt"/>
                          <a:ea typeface="Calibri" panose="020F0502020204030204" pitchFamily="34" charset="0"/>
                        </a:rPr>
                        <a:t>improves and maintains their physical and mental health</a:t>
                      </a:r>
                      <a:endParaRPr lang="en-GB" sz="1400" u="none" strike="noStrike" dirty="0">
                        <a:effectLst/>
                        <a:latin typeface="+mn-lt"/>
                        <a:ea typeface="Arial" panose="020B0604020202020204" pitchFamily="34" charset="0"/>
                      </a:endParaRPr>
                    </a:p>
                    <a:p>
                      <a:pPr marL="268288" lvl="0" indent="-268288">
                        <a:lnSpc>
                          <a:spcPct val="115000"/>
                        </a:lnSpc>
                        <a:buFont typeface="Arial" panose="020B0604020202020204" pitchFamily="34" charset="0"/>
                        <a:buChar char="●"/>
                      </a:pPr>
                      <a:r>
                        <a:rPr lang="en-GB" sz="1400" u="none" strike="noStrike" dirty="0">
                          <a:solidFill>
                            <a:srgbClr val="000000"/>
                          </a:solidFill>
                          <a:effectLst/>
                          <a:latin typeface="+mn-lt"/>
                          <a:ea typeface="Calibri" panose="020F0502020204030204" pitchFamily="34" charset="0"/>
                        </a:rPr>
                        <a:t>gives them the opportunity to mix with other children</a:t>
                      </a:r>
                      <a:endParaRPr lang="en-GB" sz="1400" u="none" strike="noStrike" dirty="0">
                        <a:effectLst/>
                        <a:latin typeface="+mn-lt"/>
                        <a:ea typeface="Arial" panose="020B0604020202020204" pitchFamily="34" charset="0"/>
                      </a:endParaRPr>
                    </a:p>
                    <a:p>
                      <a:pPr marL="268288" lvl="0" indent="-268288">
                        <a:lnSpc>
                          <a:spcPct val="115000"/>
                        </a:lnSpc>
                        <a:buFont typeface="Arial" panose="020B0604020202020204" pitchFamily="34" charset="0"/>
                        <a:buChar char="●"/>
                      </a:pPr>
                      <a:r>
                        <a:rPr lang="en-GB" sz="1400" u="none" strike="noStrike" dirty="0">
                          <a:solidFill>
                            <a:srgbClr val="000000"/>
                          </a:solidFill>
                          <a:effectLst/>
                          <a:latin typeface="+mn-lt"/>
                          <a:ea typeface="Calibri" panose="020F0502020204030204" pitchFamily="34" charset="0"/>
                        </a:rPr>
                        <a:t>allows them to increase their confidence through developing new skills</a:t>
                      </a:r>
                      <a:endParaRPr lang="en-GB" sz="1400" u="none" strike="noStrike" dirty="0">
                        <a:effectLst/>
                        <a:latin typeface="+mn-lt"/>
                        <a:ea typeface="Arial" panose="020B0604020202020204" pitchFamily="34" charset="0"/>
                      </a:endParaRPr>
                    </a:p>
                    <a:p>
                      <a:pPr marL="268288" lvl="0" indent="-268288">
                        <a:lnSpc>
                          <a:spcPct val="115000"/>
                        </a:lnSpc>
                        <a:buFont typeface="Arial" panose="020B0604020202020204" pitchFamily="34" charset="0"/>
                        <a:buChar char="●"/>
                      </a:pPr>
                      <a:r>
                        <a:rPr lang="en-GB" sz="1400" u="none" strike="noStrike" dirty="0">
                          <a:solidFill>
                            <a:srgbClr val="000000"/>
                          </a:solidFill>
                          <a:effectLst/>
                          <a:latin typeface="+mn-lt"/>
                          <a:ea typeface="Calibri" panose="020F0502020204030204" pitchFamily="34" charset="0"/>
                        </a:rPr>
                        <a:t>promotes their imagination, independence and creativity</a:t>
                      </a:r>
                      <a:endParaRPr lang="en-GB" sz="1400" u="none" strike="noStrike" dirty="0">
                        <a:effectLst/>
                        <a:latin typeface="+mn-lt"/>
                        <a:ea typeface="Arial" panose="020B0604020202020204" pitchFamily="34" charset="0"/>
                      </a:endParaRPr>
                    </a:p>
                    <a:p>
                      <a:pPr marL="268288" lvl="0" indent="-268288">
                        <a:lnSpc>
                          <a:spcPct val="115000"/>
                        </a:lnSpc>
                        <a:buFont typeface="Arial" panose="020B0604020202020204" pitchFamily="34" charset="0"/>
                        <a:buChar char="●"/>
                      </a:pPr>
                      <a:r>
                        <a:rPr lang="en-GB" sz="1400" u="none" strike="noStrike" dirty="0">
                          <a:solidFill>
                            <a:srgbClr val="000000"/>
                          </a:solidFill>
                          <a:effectLst/>
                          <a:latin typeface="+mn-lt"/>
                          <a:ea typeface="Calibri" panose="020F0502020204030204" pitchFamily="34" charset="0"/>
                        </a:rPr>
                        <a:t>provides opportunities for developing social skills and learning, and for children of all abilities to play together.</a:t>
                      </a:r>
                      <a:endParaRPr lang="en-GB" sz="1400" u="none" strike="noStrike" dirty="0">
                        <a:effectLst/>
                        <a:latin typeface="+mn-lt"/>
                        <a:ea typeface="Arial" panose="020B0604020202020204" pitchFamily="34" charset="0"/>
                      </a:endParaRPr>
                    </a:p>
                    <a:p>
                      <a:pPr marL="268288" lvl="0" indent="-268288">
                        <a:lnSpc>
                          <a:spcPct val="115000"/>
                        </a:lnSpc>
                        <a:buFont typeface="Arial" panose="020B0604020202020204" pitchFamily="34" charset="0"/>
                        <a:buChar char="●"/>
                      </a:pPr>
                      <a:r>
                        <a:rPr lang="en-GB" sz="1400" u="none" strike="noStrike" dirty="0">
                          <a:solidFill>
                            <a:srgbClr val="000000"/>
                          </a:solidFill>
                          <a:effectLst/>
                          <a:latin typeface="+mn-lt"/>
                          <a:ea typeface="Calibri" panose="020F0502020204030204" pitchFamily="34" charset="0"/>
                        </a:rPr>
                        <a:t>builds resilience through risk taking and challenge, problem solving, and dealing with new and novel situations</a:t>
                      </a:r>
                      <a:endParaRPr lang="en-GB" sz="1400" u="none" strike="noStrike" dirty="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0D0E2"/>
                    </a:solidFill>
                  </a:tcPr>
                </a:tc>
                <a:tc>
                  <a:txBody>
                    <a:bodyPr/>
                    <a:lstStyle/>
                    <a:p>
                      <a:pPr algn="ctr">
                        <a:lnSpc>
                          <a:spcPct val="107000"/>
                        </a:lnSpc>
                      </a:pPr>
                      <a:r>
                        <a:rPr lang="en-GB" sz="1400" b="1" dirty="0">
                          <a:solidFill>
                            <a:srgbClr val="002060"/>
                          </a:solidFill>
                          <a:effectLst/>
                          <a:latin typeface="+mn-lt"/>
                          <a:ea typeface="Calibri" panose="020F0502020204030204" pitchFamily="34" charset="0"/>
                        </a:rPr>
                        <a:t> Benefits of play for families and communities</a:t>
                      </a:r>
                      <a:endParaRPr lang="en-GB" sz="1400" b="1" dirty="0">
                        <a:effectLst/>
                        <a:latin typeface="+mn-lt"/>
                        <a:ea typeface="Arial" panose="020B0604020202020204" pitchFamily="34" charset="0"/>
                      </a:endParaRPr>
                    </a:p>
                    <a:p>
                      <a:pPr marL="268288" lvl="0" indent="-268288">
                        <a:lnSpc>
                          <a:spcPct val="107000"/>
                        </a:lnSpc>
                        <a:buFont typeface="Arial" panose="020B0604020202020204" pitchFamily="34" charset="0"/>
                        <a:buChar char="●"/>
                      </a:pPr>
                      <a:r>
                        <a:rPr lang="en-GB" sz="1400" b="0" dirty="0">
                          <a:solidFill>
                            <a:srgbClr val="002060"/>
                          </a:solidFill>
                          <a:effectLst/>
                          <a:latin typeface="+mn-lt"/>
                          <a:ea typeface="Calibri" panose="020F0502020204030204" pitchFamily="34" charset="0"/>
                          <a:cs typeface="Noto Sans Symbols"/>
                        </a:rPr>
                        <a:t>parents can feel secure knowing that their children are happy, safe and enjoying themselves</a:t>
                      </a:r>
                      <a:endParaRPr lang="en-GB" sz="1400" b="0" dirty="0">
                        <a:effectLst/>
                        <a:latin typeface="+mn-lt"/>
                        <a:ea typeface="Noto Sans Symbols"/>
                        <a:cs typeface="Noto Sans Symbols"/>
                      </a:endParaRPr>
                    </a:p>
                    <a:p>
                      <a:pPr marL="268288" lvl="0" indent="-268288">
                        <a:lnSpc>
                          <a:spcPct val="107000"/>
                        </a:lnSpc>
                        <a:buFont typeface="Arial" panose="020B0604020202020204" pitchFamily="34" charset="0"/>
                        <a:buChar char="●"/>
                      </a:pPr>
                      <a:r>
                        <a:rPr lang="en-GB" sz="1400" b="0" dirty="0">
                          <a:solidFill>
                            <a:srgbClr val="002060"/>
                          </a:solidFill>
                          <a:effectLst/>
                          <a:latin typeface="+mn-lt"/>
                          <a:ea typeface="Calibri" panose="020F0502020204030204" pitchFamily="34" charset="0"/>
                          <a:cs typeface="Noto Sans Symbols"/>
                        </a:rPr>
                        <a:t>families benefit from healthier, happier children and play provision is often a focal point for communities</a:t>
                      </a:r>
                      <a:endParaRPr lang="en-GB" sz="1400" b="0" dirty="0">
                        <a:effectLst/>
                        <a:latin typeface="+mn-lt"/>
                        <a:ea typeface="Noto Sans Symbols"/>
                        <a:cs typeface="Noto Sans Symbols"/>
                      </a:endParaRPr>
                    </a:p>
                    <a:p>
                      <a:pPr marL="268288" lvl="0" indent="-268288">
                        <a:lnSpc>
                          <a:spcPct val="107000"/>
                        </a:lnSpc>
                        <a:buFont typeface="Arial" panose="020B0604020202020204" pitchFamily="34" charset="0"/>
                        <a:buChar char="●"/>
                      </a:pPr>
                      <a:r>
                        <a:rPr lang="en-GB" sz="1400" b="0" dirty="0">
                          <a:solidFill>
                            <a:srgbClr val="002060"/>
                          </a:solidFill>
                          <a:effectLst/>
                          <a:latin typeface="+mn-lt"/>
                          <a:ea typeface="Calibri" panose="020F0502020204030204" pitchFamily="34" charset="0"/>
                          <a:cs typeface="Noto Sans Symbols"/>
                        </a:rPr>
                        <a:t>it offers opportunities for social interaction for the wider community and supports the development of a greater sense of community spirit and social interaction</a:t>
                      </a:r>
                      <a:endParaRPr lang="en-GB" sz="1400" b="0" dirty="0">
                        <a:effectLst/>
                        <a:latin typeface="+mn-lt"/>
                        <a:ea typeface="Noto Sans Symbols"/>
                        <a:cs typeface="Noto Sans Symbols"/>
                      </a:endParaRPr>
                    </a:p>
                    <a:p>
                      <a:pPr marL="268288" lvl="0" indent="-268288">
                        <a:lnSpc>
                          <a:spcPct val="107000"/>
                        </a:lnSpc>
                        <a:buFont typeface="Arial" panose="020B0604020202020204" pitchFamily="34" charset="0"/>
                        <a:buChar char="●"/>
                      </a:pPr>
                      <a:r>
                        <a:rPr lang="en-GB" sz="1400" b="0" dirty="0">
                          <a:solidFill>
                            <a:srgbClr val="002060"/>
                          </a:solidFill>
                          <a:effectLst/>
                          <a:latin typeface="+mn-lt"/>
                          <a:ea typeface="Calibri" panose="020F0502020204030204" pitchFamily="34" charset="0"/>
                          <a:cs typeface="Noto Sans Symbols"/>
                        </a:rPr>
                        <a:t>outside spaces, such as playgrounds and parks, have an important role in the everyday lives of children and young people, especially as a place for meeting friends</a:t>
                      </a:r>
                      <a:endParaRPr lang="en-GB" sz="1400" b="0" dirty="0">
                        <a:effectLst/>
                        <a:latin typeface="+mn-lt"/>
                        <a:ea typeface="Noto Sans Symbols"/>
                        <a:cs typeface="Noto Sans Symbol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7F0"/>
                    </a:solidFill>
                  </a:tcPr>
                </a:tc>
                <a:extLst>
                  <a:ext uri="{0D108BD9-81ED-4DB2-BD59-A6C34878D82A}">
                    <a16:rowId xmlns:a16="http://schemas.microsoft.com/office/drawing/2014/main" val="3558639392"/>
                  </a:ext>
                </a:extLst>
              </a:tr>
            </a:tbl>
          </a:graphicData>
        </a:graphic>
      </p:graphicFrame>
    </p:spTree>
    <p:extLst>
      <p:ext uri="{BB962C8B-B14F-4D97-AF65-F5344CB8AC3E}">
        <p14:creationId xmlns:p14="http://schemas.microsoft.com/office/powerpoint/2010/main" val="337470781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387230" y="1287070"/>
            <a:ext cx="11325799" cy="694418"/>
          </a:xfrm>
          <a:solidFill>
            <a:schemeClr val="accent5">
              <a:lumMod val="60000"/>
              <a:lumOff val="40000"/>
            </a:schemeClr>
          </a:solidFill>
          <a:ln>
            <a:solidFill>
              <a:srgbClr val="F584EB"/>
            </a:solidFill>
          </a:ln>
        </p:spPr>
        <p:txBody>
          <a:bodyPr anchor="ctr" anchorCtr="0">
            <a:normAutofit/>
          </a:bodyPr>
          <a:lstStyle/>
          <a:p>
            <a:pPr algn="ctr"/>
            <a:r>
              <a:rPr lang="en-GB" sz="3000" dirty="0">
                <a:solidFill>
                  <a:schemeClr val="bg1"/>
                </a:solidFill>
                <a:ea typeface="+mj-lt"/>
                <a:cs typeface="Calibri"/>
              </a:rPr>
              <a:t>Stages of play</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064487"/>
            <a:ext cx="8215087" cy="4673769"/>
          </a:xfrm>
          <a:ln>
            <a:solidFill>
              <a:srgbClr val="F584EB"/>
            </a:solidFill>
          </a:ln>
        </p:spPr>
        <p:txBody>
          <a:bodyPr vert="horz" lIns="91440" tIns="45720" rIns="91440" bIns="45720" rtlCol="0" anchor="t">
            <a:noAutofit/>
          </a:bodyPr>
          <a:lstStyle/>
          <a:p>
            <a:pPr>
              <a:lnSpc>
                <a:spcPct val="100000"/>
              </a:lnSpc>
              <a:spcAft>
                <a:spcPts val="800"/>
              </a:spcAft>
            </a:pPr>
            <a:r>
              <a:rPr lang="en-GB" dirty="0">
                <a:effectLst/>
                <a:ea typeface="Calibri" panose="020F0502020204030204" pitchFamily="34" charset="0"/>
              </a:rPr>
              <a:t>There are six stages of play during early childhood and these can be observed in an early years’ setting by looking at the types of play children are engaged in and comparing that to the age of the child.</a:t>
            </a:r>
          </a:p>
          <a:p>
            <a:pPr marL="285750" indent="-285750">
              <a:lnSpc>
                <a:spcPct val="100000"/>
              </a:lnSpc>
              <a:spcAft>
                <a:spcPts val="800"/>
              </a:spcAft>
              <a:buFont typeface="Arial" panose="020B0604020202020204" pitchFamily="34" charset="0"/>
              <a:buChar char="•"/>
            </a:pPr>
            <a:r>
              <a:rPr lang="en-GB" b="1" dirty="0">
                <a:effectLst/>
                <a:ea typeface="Calibri" panose="020F0502020204030204" pitchFamily="34" charset="0"/>
              </a:rPr>
              <a:t>Unoccupied play (birth to 3 </a:t>
            </a:r>
            <a:r>
              <a:rPr lang="en-GB" b="1" dirty="0">
                <a:ea typeface="Calibri" panose="020F0502020204030204" pitchFamily="34" charset="0"/>
              </a:rPr>
              <a:t>m</a:t>
            </a:r>
            <a:r>
              <a:rPr lang="en-GB" b="1" dirty="0">
                <a:effectLst/>
                <a:ea typeface="Calibri" panose="020F0502020204030204" pitchFamily="34" charset="0"/>
              </a:rPr>
              <a:t>onths) </a:t>
            </a:r>
            <a:r>
              <a:rPr lang="en-GB" dirty="0">
                <a:effectLst/>
                <a:ea typeface="Calibri" panose="020F0502020204030204" pitchFamily="34" charset="0"/>
              </a:rPr>
              <a:t>– at this stage, babies are just making a lot of movements with their arms, legs, hands, feet, etc. They are learning about and discovering how their body moves.</a:t>
            </a:r>
          </a:p>
          <a:p>
            <a:pPr marL="285750" indent="-285750">
              <a:lnSpc>
                <a:spcPct val="100000"/>
              </a:lnSpc>
              <a:spcAft>
                <a:spcPts val="800"/>
              </a:spcAft>
              <a:buFont typeface="Arial" panose="020B0604020202020204" pitchFamily="34" charset="0"/>
              <a:buChar char="•"/>
            </a:pPr>
            <a:r>
              <a:rPr lang="en-GB" b="1" dirty="0">
                <a:effectLst/>
                <a:ea typeface="Calibri" panose="020F0502020204030204" pitchFamily="34" charset="0"/>
              </a:rPr>
              <a:t>Solitary play (birth to2 </a:t>
            </a:r>
            <a:r>
              <a:rPr lang="en-GB" b="1" dirty="0">
                <a:ea typeface="Calibri" panose="020F0502020204030204" pitchFamily="34" charset="0"/>
              </a:rPr>
              <a:t>y</a:t>
            </a:r>
            <a:r>
              <a:rPr lang="en-GB" b="1" dirty="0">
                <a:effectLst/>
                <a:ea typeface="Calibri" panose="020F0502020204030204" pitchFamily="34" charset="0"/>
              </a:rPr>
              <a:t>ears) </a:t>
            </a:r>
            <a:r>
              <a:rPr lang="en-GB" dirty="0">
                <a:effectLst/>
                <a:ea typeface="Calibri" panose="020F0502020204030204" pitchFamily="34" charset="0"/>
              </a:rPr>
              <a:t>– this is the stage when a child plays alone. They are not interested in playing with others. Solitary play is where children prefer to play on their own as they are taking the opportunity to explore their environment. </a:t>
            </a:r>
          </a:p>
          <a:p>
            <a:pPr marL="285750" indent="-285750">
              <a:lnSpc>
                <a:spcPct val="100000"/>
              </a:lnSpc>
              <a:spcAft>
                <a:spcPts val="800"/>
              </a:spcAft>
              <a:buFont typeface="Arial" panose="020B0604020202020204" pitchFamily="34" charset="0"/>
              <a:buChar char="•"/>
            </a:pPr>
            <a:r>
              <a:rPr lang="en-GB" b="1" dirty="0">
                <a:effectLst/>
                <a:ea typeface="Calibri" panose="020F0502020204030204" pitchFamily="34" charset="0"/>
              </a:rPr>
              <a:t>Spectator/onlooker </a:t>
            </a:r>
            <a:r>
              <a:rPr lang="en-GB" b="1" dirty="0">
                <a:ea typeface="Calibri" panose="020F0502020204030204" pitchFamily="34" charset="0"/>
              </a:rPr>
              <a:t>b</a:t>
            </a:r>
            <a:r>
              <a:rPr lang="en-GB" b="1" dirty="0">
                <a:effectLst/>
                <a:ea typeface="Calibri" panose="020F0502020204030204" pitchFamily="34" charset="0"/>
              </a:rPr>
              <a:t>ehaviour (2 years) </a:t>
            </a:r>
            <a:r>
              <a:rPr lang="en-GB" dirty="0">
                <a:effectLst/>
                <a:ea typeface="Calibri" panose="020F0502020204030204" pitchFamily="34" charset="0"/>
              </a:rPr>
              <a:t>– during this stage, a child begins to watch other children playing but does not play with them. Watching helps a child develop confidence and learn the way children play together</a:t>
            </a:r>
            <a:r>
              <a:rPr lang="en-GB" dirty="0">
                <a:ea typeface="Calibri" panose="020F0502020204030204" pitchFamily="34" charset="0"/>
              </a:rPr>
              <a:t> d</a:t>
            </a:r>
            <a:r>
              <a:rPr lang="en-GB" dirty="0">
                <a:effectLst/>
                <a:ea typeface="Calibri" panose="020F0502020204030204" pitchFamily="34" charset="0"/>
              </a:rPr>
              <a:t>uring onlooker play, by observing a child building their own skills. </a:t>
            </a:r>
            <a:endParaRPr lang="en-GB" dirty="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89959" y="3075847"/>
            <a:ext cx="2118359" cy="26470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67883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7" y="2082715"/>
            <a:ext cx="8596089" cy="4644656"/>
          </a:xfrm>
          <a:ln>
            <a:solidFill>
              <a:srgbClr val="F584EB"/>
            </a:solidFill>
          </a:ln>
        </p:spPr>
        <p:txBody>
          <a:bodyPr vert="horz" lIns="91440" tIns="45720" rIns="91440" bIns="45720" rtlCol="0" anchor="t">
            <a:noAutofit/>
          </a:bodyPr>
          <a:lstStyle/>
          <a:p>
            <a:pPr marL="285750" indent="-285750">
              <a:lnSpc>
                <a:spcPct val="100000"/>
              </a:lnSpc>
              <a:spcAft>
                <a:spcPts val="800"/>
              </a:spcAft>
              <a:buFont typeface="Arial" panose="020B0604020202020204" pitchFamily="34" charset="0"/>
              <a:buChar char="•"/>
            </a:pPr>
            <a:r>
              <a:rPr lang="en-GB" b="1" dirty="0">
                <a:effectLst/>
                <a:ea typeface="Calibri" panose="020F0502020204030204" pitchFamily="34" charset="0"/>
              </a:rPr>
              <a:t>Parallel Play (2+ years) </a:t>
            </a:r>
            <a:r>
              <a:rPr lang="en-GB" dirty="0">
                <a:effectLst/>
                <a:ea typeface="Calibri" panose="020F0502020204030204" pitchFamily="34" charset="0"/>
              </a:rPr>
              <a:t>– </a:t>
            </a:r>
            <a:r>
              <a:rPr lang="en-GB" dirty="0">
                <a:ea typeface="Calibri" panose="020F0502020204030204" pitchFamily="34" charset="0"/>
              </a:rPr>
              <a:t>w</a:t>
            </a:r>
            <a:r>
              <a:rPr lang="en-GB" dirty="0">
                <a:effectLst/>
                <a:ea typeface="Calibri" panose="020F0502020204030204" pitchFamily="34" charset="0"/>
              </a:rPr>
              <a:t>hen a child plays alongside or near others but does not play with them, this stage is referred to as ‘parallel play’. From the age of 2 to 3 years, children prefer to play alongside other children, but tend not to interact with them. They may be participating in similar activities or sometimes activities that are completely different, but they like to be around other children that are of a similar age.</a:t>
            </a:r>
          </a:p>
          <a:p>
            <a:pPr marL="285750" indent="-285750">
              <a:lnSpc>
                <a:spcPct val="100000"/>
              </a:lnSpc>
              <a:spcAft>
                <a:spcPts val="800"/>
              </a:spcAft>
              <a:buFont typeface="Arial" panose="020B0604020202020204" pitchFamily="34" charset="0"/>
              <a:buChar char="•"/>
            </a:pPr>
            <a:r>
              <a:rPr lang="en-GB" b="1" dirty="0">
                <a:effectLst/>
                <a:ea typeface="Calibri" panose="020F0502020204030204" pitchFamily="34" charset="0"/>
              </a:rPr>
              <a:t>Associate play (3 to 4 </a:t>
            </a:r>
            <a:r>
              <a:rPr lang="en-GB" b="1" dirty="0">
                <a:ea typeface="Calibri" panose="020F0502020204030204" pitchFamily="34" charset="0"/>
              </a:rPr>
              <a:t>y</a:t>
            </a:r>
            <a:r>
              <a:rPr lang="en-GB" b="1" dirty="0">
                <a:effectLst/>
                <a:ea typeface="Calibri" panose="020F0502020204030204" pitchFamily="34" charset="0"/>
              </a:rPr>
              <a:t>ears) </a:t>
            </a:r>
            <a:r>
              <a:rPr lang="en-GB" dirty="0">
                <a:effectLst/>
                <a:ea typeface="Calibri" panose="020F0502020204030204" pitchFamily="34" charset="0"/>
              </a:rPr>
              <a:t>– when a child starts to interact with others during play, but there is not a large amount of interaction at this stage. A child might be doing an activity related to the children around him, but might not actually be interacting with another child. </a:t>
            </a:r>
          </a:p>
          <a:p>
            <a:pPr marL="285750" indent="-285750">
              <a:lnSpc>
                <a:spcPct val="100000"/>
              </a:lnSpc>
              <a:spcAft>
                <a:spcPts val="800"/>
              </a:spcAft>
              <a:buFont typeface="Arial" panose="020B0604020202020204" pitchFamily="34" charset="0"/>
              <a:buChar char="•"/>
            </a:pPr>
            <a:r>
              <a:rPr lang="en-GB" b="1" dirty="0">
                <a:effectLst/>
                <a:ea typeface="Calibri" panose="020F0502020204030204" pitchFamily="34" charset="0"/>
              </a:rPr>
              <a:t>Cooperative play (4+ years) </a:t>
            </a:r>
            <a:r>
              <a:rPr lang="en-GB" dirty="0">
                <a:effectLst/>
                <a:ea typeface="Calibri" panose="020F0502020204030204" pitchFamily="34" charset="0"/>
              </a:rPr>
              <a:t>– when a child plays together with others and has interest in both the activity and other children involved in playing, they are participating in ‘cooperative play’. They will discuss aspects of their play, make rules, take turns and share, demonstrating the social skills they will need throughout their lives.</a:t>
            </a:r>
          </a:p>
          <a:p>
            <a:pPr>
              <a:lnSpc>
                <a:spcPct val="100000"/>
              </a:lnSpc>
              <a:spcAft>
                <a:spcPts val="800"/>
              </a:spcAft>
            </a:pPr>
            <a:endParaRPr lang="en-GB" sz="1400" dirty="0">
              <a:effectLst/>
              <a:latin typeface="Calibri" panose="020F0502020204030204" pitchFamily="34" charset="0"/>
              <a:ea typeface="Calibri" panose="020F050202020403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
        <p:nvSpPr>
          <p:cNvPr id="8" name="Title 1">
            <a:extLst>
              <a:ext uri="{FF2B5EF4-FFF2-40B4-BE49-F238E27FC236}">
                <a16:creationId xmlns:a16="http://schemas.microsoft.com/office/drawing/2014/main" id="{D4A5853E-32F6-4611-910F-21B0D07033CD}"/>
              </a:ext>
            </a:extLst>
          </p:cNvPr>
          <p:cNvSpPr>
            <a:spLocks noGrp="1"/>
          </p:cNvSpPr>
          <p:nvPr>
            <p:ph type="title"/>
          </p:nvPr>
        </p:nvSpPr>
        <p:spPr>
          <a:xfrm>
            <a:off x="387230" y="1287070"/>
            <a:ext cx="11325799" cy="694418"/>
          </a:xfrm>
          <a:solidFill>
            <a:schemeClr val="accent5">
              <a:lumMod val="60000"/>
              <a:lumOff val="40000"/>
            </a:schemeClr>
          </a:solidFill>
          <a:ln>
            <a:solidFill>
              <a:srgbClr val="F584EB"/>
            </a:solidFill>
          </a:ln>
        </p:spPr>
        <p:txBody>
          <a:bodyPr anchor="ctr" anchorCtr="0">
            <a:normAutofit/>
          </a:bodyPr>
          <a:lstStyle/>
          <a:p>
            <a:pPr algn="ctr"/>
            <a:r>
              <a:rPr lang="en-GB" sz="3000" dirty="0">
                <a:solidFill>
                  <a:schemeClr val="bg1"/>
                </a:solidFill>
                <a:ea typeface="+mj-lt"/>
                <a:cs typeface="Calibri"/>
              </a:rPr>
              <a:t>Stages of play</a:t>
            </a:r>
            <a:endParaRPr lang="en-US" sz="3000" dirty="0">
              <a:solidFill>
                <a:schemeClr val="bg1"/>
              </a:solidFill>
              <a:ea typeface="+mj-lt"/>
              <a:cs typeface="+mj-lt"/>
            </a:endParaRPr>
          </a:p>
        </p:txBody>
      </p:sp>
      <p:pic>
        <p:nvPicPr>
          <p:cNvPr id="9" name="Picture 2" descr="Stick People Children, Child, Stick Person, Playground">
            <a:extLst>
              <a:ext uri="{FF2B5EF4-FFF2-40B4-BE49-F238E27FC236}">
                <a16:creationId xmlns:a16="http://schemas.microsoft.com/office/drawing/2014/main" id="{E6A32CF1-D448-4563-A631-5A99281B93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96401" y="2981102"/>
            <a:ext cx="2416628" cy="2589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305913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9002" y="1221754"/>
            <a:ext cx="11304027" cy="694418"/>
          </a:xfrm>
          <a:solidFill>
            <a:schemeClr val="accent5">
              <a:lumMod val="60000"/>
              <a:lumOff val="40000"/>
            </a:schemeClr>
          </a:solidFill>
          <a:ln>
            <a:solidFill>
              <a:srgbClr val="F584EB"/>
            </a:solidFill>
          </a:ln>
        </p:spPr>
        <p:txBody>
          <a:bodyPr anchor="ctr" anchorCtr="0">
            <a:normAutofit/>
          </a:bodyPr>
          <a:lstStyle/>
          <a:p>
            <a:pPr algn="ctr"/>
            <a:r>
              <a:rPr lang="en-GB" sz="3000" dirty="0">
                <a:solidFill>
                  <a:schemeClr val="bg1"/>
                </a:solidFill>
                <a:ea typeface="+mj-lt"/>
                <a:cs typeface="Calibri"/>
              </a:rPr>
              <a:t>Types of play</a:t>
            </a:r>
            <a:endParaRPr lang="en-US" sz="3000" dirty="0">
              <a:solidFill>
                <a:schemeClr val="bg1"/>
              </a:solidFill>
              <a:ea typeface="+mj-lt"/>
              <a:cs typeface="+mj-lt"/>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graphicFrame>
        <p:nvGraphicFramePr>
          <p:cNvPr id="4" name="Table 3">
            <a:extLst>
              <a:ext uri="{FF2B5EF4-FFF2-40B4-BE49-F238E27FC236}">
                <a16:creationId xmlns:a16="http://schemas.microsoft.com/office/drawing/2014/main" id="{A0D82101-9836-4090-AAAE-7E9D8D098A78}"/>
              </a:ext>
            </a:extLst>
          </p:cNvPr>
          <p:cNvGraphicFramePr>
            <a:graphicFrameLocks noGrp="1"/>
          </p:cNvGraphicFramePr>
          <p:nvPr>
            <p:extLst>
              <p:ext uri="{D42A27DB-BD31-4B8C-83A1-F6EECF244321}">
                <p14:modId xmlns:p14="http://schemas.microsoft.com/office/powerpoint/2010/main" val="2493076219"/>
              </p:ext>
            </p:extLst>
          </p:nvPr>
        </p:nvGraphicFramePr>
        <p:xfrm>
          <a:off x="428172" y="1916172"/>
          <a:ext cx="11284857" cy="4880557"/>
        </p:xfrm>
        <a:graphic>
          <a:graphicData uri="http://schemas.openxmlformats.org/drawingml/2006/table">
            <a:tbl>
              <a:tblPr bandRow="1"/>
              <a:tblGrid>
                <a:gridCol w="11284857">
                  <a:extLst>
                    <a:ext uri="{9D8B030D-6E8A-4147-A177-3AD203B41FA5}">
                      <a16:colId xmlns:a16="http://schemas.microsoft.com/office/drawing/2014/main" val="2819677768"/>
                    </a:ext>
                  </a:extLst>
                </a:gridCol>
              </a:tblGrid>
              <a:tr h="404301">
                <a:tc>
                  <a:txBody>
                    <a:bodyPr/>
                    <a:lstStyle/>
                    <a:p>
                      <a:pPr>
                        <a:lnSpc>
                          <a:spcPct val="100000"/>
                        </a:lnSpc>
                      </a:pPr>
                      <a:r>
                        <a:rPr lang="en-GB" sz="1300" b="1" dirty="0">
                          <a:solidFill>
                            <a:srgbClr val="000000"/>
                          </a:solidFill>
                          <a:effectLst/>
                          <a:latin typeface="+mn-lt"/>
                          <a:ea typeface="Arial" panose="020B0604020202020204" pitchFamily="34" charset="0"/>
                        </a:rPr>
                        <a:t>Creative play </a:t>
                      </a:r>
                      <a:r>
                        <a:rPr lang="en-GB" sz="1300" dirty="0">
                          <a:solidFill>
                            <a:srgbClr val="000000"/>
                          </a:solidFill>
                          <a:effectLst/>
                          <a:latin typeface="+mn-lt"/>
                          <a:ea typeface="Arial" panose="020B0604020202020204" pitchFamily="34" charset="0"/>
                        </a:rPr>
                        <a:t>is when children engage in play where they make the rules and are free to use their imaginations to invent games, act out stories, invent stories or songs. Creative play is unstructured and self-directed and all children should be given opportunities to engage in creative play every day. </a:t>
                      </a:r>
                      <a:endParaRPr lang="en-GB" sz="1300" dirty="0">
                        <a:effectLst/>
                        <a:latin typeface="+mn-lt"/>
                        <a:ea typeface="Arial" panose="020B0604020202020204" pitchFamily="34" charset="0"/>
                      </a:endParaRPr>
                    </a:p>
                  </a:txBody>
                  <a:tcPr marL="31369" marR="31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7F0"/>
                    </a:solidFill>
                  </a:tcPr>
                </a:tc>
                <a:extLst>
                  <a:ext uri="{0D108BD9-81ED-4DB2-BD59-A6C34878D82A}">
                    <a16:rowId xmlns:a16="http://schemas.microsoft.com/office/drawing/2014/main" val="4119122646"/>
                  </a:ext>
                </a:extLst>
              </a:tr>
              <a:tr h="229019">
                <a:tc>
                  <a:txBody>
                    <a:bodyPr/>
                    <a:lstStyle/>
                    <a:p>
                      <a:pPr>
                        <a:lnSpc>
                          <a:spcPct val="100000"/>
                        </a:lnSpc>
                      </a:pPr>
                      <a:r>
                        <a:rPr lang="en-GB" sz="1300" b="1" dirty="0">
                          <a:solidFill>
                            <a:srgbClr val="000000"/>
                          </a:solidFill>
                          <a:effectLst/>
                          <a:latin typeface="+mn-lt"/>
                          <a:ea typeface="Arial" panose="020B0604020202020204" pitchFamily="34" charset="0"/>
                        </a:rPr>
                        <a:t>Physical play </a:t>
                      </a:r>
                      <a:r>
                        <a:rPr lang="en-GB" sz="1300" dirty="0">
                          <a:solidFill>
                            <a:srgbClr val="000000"/>
                          </a:solidFill>
                          <a:effectLst/>
                          <a:latin typeface="+mn-lt"/>
                          <a:ea typeface="Arial" panose="020B0604020202020204" pitchFamily="34" charset="0"/>
                        </a:rPr>
                        <a:t>includes all types of children’s physical activities from throwing a ball, climbing, play equipment, swinging, skipping or riding a bike.</a:t>
                      </a:r>
                      <a:endParaRPr lang="en-GB" sz="1300" dirty="0">
                        <a:effectLst/>
                        <a:latin typeface="+mn-lt"/>
                        <a:ea typeface="Arial" panose="020B0604020202020204" pitchFamily="34" charset="0"/>
                      </a:endParaRPr>
                    </a:p>
                  </a:txBody>
                  <a:tcPr marL="31369" marR="31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23620645"/>
                  </a:ext>
                </a:extLst>
              </a:tr>
              <a:tr h="458038">
                <a:tc>
                  <a:txBody>
                    <a:bodyPr/>
                    <a:lstStyle/>
                    <a:p>
                      <a:pPr>
                        <a:lnSpc>
                          <a:spcPct val="100000"/>
                        </a:lnSpc>
                      </a:pPr>
                      <a:r>
                        <a:rPr lang="en-GB" sz="1300" b="1" dirty="0">
                          <a:solidFill>
                            <a:srgbClr val="000000"/>
                          </a:solidFill>
                          <a:effectLst/>
                          <a:latin typeface="+mn-lt"/>
                          <a:ea typeface="Times New Roman" panose="02020603050405020304" pitchFamily="18" charset="0"/>
                        </a:rPr>
                        <a:t>Imaginative/pretend play or role play  </a:t>
                      </a:r>
                      <a:r>
                        <a:rPr lang="en-GB" sz="1300" dirty="0">
                          <a:solidFill>
                            <a:srgbClr val="000000"/>
                          </a:solidFill>
                          <a:effectLst/>
                          <a:latin typeface="+mn-lt"/>
                          <a:ea typeface="Times New Roman" panose="02020603050405020304" pitchFamily="18" charset="0"/>
                        </a:rPr>
                        <a:t>Through this type of play, the child uses their imagination and creativity whilst they learn how to take turns, cooperate, share, and work on language development.</a:t>
                      </a:r>
                      <a:endParaRPr lang="en-GB" sz="1300" dirty="0">
                        <a:effectLst/>
                        <a:latin typeface="+mn-lt"/>
                        <a:ea typeface="Times New Roman" panose="02020603050405020304" pitchFamily="18" charset="0"/>
                      </a:endParaRPr>
                    </a:p>
                  </a:txBody>
                  <a:tcPr marL="31369" marR="31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7F0"/>
                    </a:solidFill>
                  </a:tcPr>
                </a:tc>
                <a:extLst>
                  <a:ext uri="{0D108BD9-81ED-4DB2-BD59-A6C34878D82A}">
                    <a16:rowId xmlns:a16="http://schemas.microsoft.com/office/drawing/2014/main" val="2310227403"/>
                  </a:ext>
                </a:extLst>
              </a:tr>
              <a:tr h="458038">
                <a:tc>
                  <a:txBody>
                    <a:bodyPr/>
                    <a:lstStyle/>
                    <a:p>
                      <a:pPr>
                        <a:lnSpc>
                          <a:spcPct val="100000"/>
                        </a:lnSpc>
                        <a:spcAft>
                          <a:spcPts val="2100"/>
                        </a:spcAft>
                      </a:pPr>
                      <a:r>
                        <a:rPr lang="en-GB" sz="1300" b="1" dirty="0">
                          <a:solidFill>
                            <a:srgbClr val="000000"/>
                          </a:solidFill>
                          <a:effectLst/>
                          <a:latin typeface="+mn-lt"/>
                          <a:ea typeface="Times New Roman" panose="02020603050405020304" pitchFamily="18" charset="0"/>
                        </a:rPr>
                        <a:t>Environmental play </a:t>
                      </a:r>
                      <a:r>
                        <a:rPr lang="en-GB" sz="1300" dirty="0">
                          <a:solidFill>
                            <a:srgbClr val="000000"/>
                          </a:solidFill>
                          <a:effectLst/>
                          <a:latin typeface="+mn-lt"/>
                          <a:ea typeface="Times New Roman" panose="02020603050405020304" pitchFamily="18" charset="0"/>
                        </a:rPr>
                        <a:t>settings are incorporating environmental play into learning and meeting children’s need for play with natural elements to </a:t>
                      </a:r>
                      <a:r>
                        <a:rPr lang="en-GB" sz="1300" spc="40" dirty="0">
                          <a:solidFill>
                            <a:srgbClr val="000000"/>
                          </a:solidFill>
                          <a:effectLst/>
                          <a:latin typeface="+mn-lt"/>
                          <a:ea typeface="Times New Roman" panose="02020603050405020304" pitchFamily="18" charset="0"/>
                        </a:rPr>
                        <a:t>develop children’s knowledge and understanding of the world.</a:t>
                      </a:r>
                      <a:endParaRPr lang="en-GB" sz="1300" dirty="0">
                        <a:effectLst/>
                        <a:latin typeface="+mn-lt"/>
                        <a:ea typeface="Times New Roman" panose="02020603050405020304" pitchFamily="18" charset="0"/>
                      </a:endParaRPr>
                    </a:p>
                  </a:txBody>
                  <a:tcPr marL="31369" marR="31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3845181"/>
                  </a:ext>
                </a:extLst>
              </a:tr>
              <a:tr h="594803">
                <a:tc>
                  <a:txBody>
                    <a:bodyPr/>
                    <a:lstStyle/>
                    <a:p>
                      <a:pPr>
                        <a:lnSpc>
                          <a:spcPct val="100000"/>
                        </a:lnSpc>
                      </a:pPr>
                      <a:r>
                        <a:rPr lang="en-GB" sz="1300" b="1" dirty="0">
                          <a:solidFill>
                            <a:srgbClr val="000000"/>
                          </a:solidFill>
                          <a:effectLst/>
                          <a:latin typeface="+mn-lt"/>
                          <a:ea typeface="Arial" panose="020B0604020202020204" pitchFamily="34" charset="0"/>
                        </a:rPr>
                        <a:t>Playing in a structured environment  </a:t>
                      </a:r>
                      <a:r>
                        <a:rPr lang="en-GB" sz="1300" dirty="0">
                          <a:solidFill>
                            <a:srgbClr val="000000"/>
                          </a:solidFill>
                          <a:effectLst/>
                          <a:latin typeface="+mn-lt"/>
                          <a:ea typeface="Arial" panose="020B0604020202020204" pitchFamily="34" charset="0"/>
                        </a:rPr>
                        <a:t>Structured activities can be organised sports and games, craft activities where children create a model with a specific goal or end product in mind. Practitioners can create a structured play environment indoors or outdoors with a specific set of goal-orientated activities to complete.</a:t>
                      </a:r>
                      <a:endParaRPr lang="en-GB" sz="1300" dirty="0">
                        <a:effectLst/>
                        <a:latin typeface="+mn-lt"/>
                        <a:ea typeface="Arial" panose="020B0604020202020204" pitchFamily="34" charset="0"/>
                      </a:endParaRPr>
                    </a:p>
                  </a:txBody>
                  <a:tcPr marL="31369" marR="31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7F0"/>
                    </a:solidFill>
                  </a:tcPr>
                </a:tc>
                <a:extLst>
                  <a:ext uri="{0D108BD9-81ED-4DB2-BD59-A6C34878D82A}">
                    <a16:rowId xmlns:a16="http://schemas.microsoft.com/office/drawing/2014/main" val="1038994739"/>
                  </a:ext>
                </a:extLst>
              </a:tr>
              <a:tr h="402772">
                <a:tc>
                  <a:txBody>
                    <a:bodyPr/>
                    <a:lstStyle/>
                    <a:p>
                      <a:pPr>
                        <a:lnSpc>
                          <a:spcPct val="100000"/>
                        </a:lnSpc>
                      </a:pPr>
                      <a:r>
                        <a:rPr lang="en-GB" sz="1300" b="1" dirty="0">
                          <a:solidFill>
                            <a:srgbClr val="000000"/>
                          </a:solidFill>
                          <a:effectLst/>
                          <a:latin typeface="+mn-lt"/>
                          <a:ea typeface="Times New Roman" panose="02020603050405020304" pitchFamily="18" charset="0"/>
                        </a:rPr>
                        <a:t>Unstructured play</a:t>
                      </a:r>
                      <a:r>
                        <a:rPr lang="en-GB" sz="1300" b="0" dirty="0">
                          <a:solidFill>
                            <a:srgbClr val="000000"/>
                          </a:solidFill>
                          <a:effectLst/>
                          <a:latin typeface="+mn-lt"/>
                          <a:ea typeface="Times New Roman" panose="02020603050405020304" pitchFamily="18" charset="0"/>
                        </a:rPr>
                        <a:t> i</a:t>
                      </a:r>
                      <a:r>
                        <a:rPr lang="en-GB" sz="1300" dirty="0">
                          <a:solidFill>
                            <a:srgbClr val="000000"/>
                          </a:solidFill>
                          <a:effectLst/>
                          <a:latin typeface="+mn-lt"/>
                          <a:ea typeface="Times New Roman" panose="02020603050405020304" pitchFamily="18" charset="0"/>
                        </a:rPr>
                        <a:t>s any period of child-led play, motivated by their own interests and curiosity and is guided by their own set of rules. Children willingly engage in this activity, deciding when the activity starts and ends.</a:t>
                      </a:r>
                      <a:endParaRPr lang="en-GB" sz="1300" dirty="0">
                        <a:effectLst/>
                        <a:latin typeface="+mn-lt"/>
                        <a:ea typeface="Times New Roman" panose="02020603050405020304" pitchFamily="18" charset="0"/>
                      </a:endParaRPr>
                    </a:p>
                  </a:txBody>
                  <a:tcPr marL="31369" marR="31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88324498"/>
                  </a:ext>
                </a:extLst>
              </a:tr>
              <a:tr h="27319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b="1" dirty="0">
                          <a:solidFill>
                            <a:srgbClr val="000000"/>
                          </a:solidFill>
                          <a:effectLst/>
                          <a:latin typeface="+mn-lt"/>
                          <a:ea typeface="Arial" panose="020B0604020202020204" pitchFamily="34" charset="0"/>
                        </a:rPr>
                        <a:t>Self-directed play </a:t>
                      </a:r>
                      <a:r>
                        <a:rPr lang="en-GB" sz="1300" b="0" dirty="0">
                          <a:solidFill>
                            <a:srgbClr val="000000"/>
                          </a:solidFill>
                          <a:effectLst/>
                          <a:latin typeface="+mn-lt"/>
                          <a:ea typeface="Arial" panose="020B0604020202020204" pitchFamily="34" charset="0"/>
                        </a:rPr>
                        <a:t>is</a:t>
                      </a:r>
                      <a:r>
                        <a:rPr lang="en-GB" sz="1300" b="1" dirty="0">
                          <a:solidFill>
                            <a:srgbClr val="000000"/>
                          </a:solidFill>
                          <a:effectLst/>
                          <a:latin typeface="+mn-lt"/>
                          <a:ea typeface="Arial" panose="020B0604020202020204" pitchFamily="34" charset="0"/>
                        </a:rPr>
                        <a:t> </a:t>
                      </a:r>
                      <a:r>
                        <a:rPr lang="en-GB" sz="1300" kern="1200" dirty="0">
                          <a:solidFill>
                            <a:schemeClr val="tx1"/>
                          </a:solidFill>
                          <a:effectLst/>
                          <a:latin typeface="+mn-lt"/>
                          <a:ea typeface="+mn-ea"/>
                          <a:cs typeface="+mn-cs"/>
                        </a:rPr>
                        <a:t>the concept of allowing children to play without an imposed framework, on their own, without adult interference.</a:t>
                      </a:r>
                    </a:p>
                  </a:txBody>
                  <a:tcPr marL="31369" marR="31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7F0"/>
                    </a:solidFill>
                  </a:tcPr>
                </a:tc>
                <a:extLst>
                  <a:ext uri="{0D108BD9-81ED-4DB2-BD59-A6C34878D82A}">
                    <a16:rowId xmlns:a16="http://schemas.microsoft.com/office/drawing/2014/main" val="1906728226"/>
                  </a:ext>
                </a:extLst>
              </a:tr>
              <a:tr h="281977">
                <a:tc>
                  <a:txBody>
                    <a:bodyPr/>
                    <a:lstStyle/>
                    <a:p>
                      <a:pPr>
                        <a:lnSpc>
                          <a:spcPct val="100000"/>
                        </a:lnSpc>
                      </a:pPr>
                      <a:r>
                        <a:rPr lang="en-GB" sz="1300" b="1" dirty="0">
                          <a:solidFill>
                            <a:srgbClr val="000000"/>
                          </a:solidFill>
                          <a:effectLst/>
                          <a:latin typeface="+mn-lt"/>
                          <a:ea typeface="Arial" panose="020B0604020202020204" pitchFamily="34" charset="0"/>
                        </a:rPr>
                        <a:t>Child-directed play (free play) </a:t>
                      </a:r>
                      <a:r>
                        <a:rPr lang="en-GB" sz="1300" kern="1200" dirty="0">
                          <a:solidFill>
                            <a:schemeClr val="tx1"/>
                          </a:solidFill>
                          <a:effectLst/>
                          <a:latin typeface="+mn-lt"/>
                          <a:ea typeface="+mn-ea"/>
                          <a:cs typeface="+mn-cs"/>
                        </a:rPr>
                        <a:t>is a style of play in which the adult is playing one-on-​one with the child, and the child is put in the leadership position.</a:t>
                      </a:r>
                      <a:endParaRPr lang="en-GB" sz="1300" b="1" dirty="0">
                        <a:effectLst/>
                        <a:latin typeface="+mn-lt"/>
                        <a:ea typeface="Arial" panose="020B0604020202020204" pitchFamily="34" charset="0"/>
                      </a:endParaRPr>
                    </a:p>
                  </a:txBody>
                  <a:tcPr marL="31369" marR="31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86001177"/>
                  </a:ext>
                </a:extLst>
              </a:tr>
              <a:tr h="458038">
                <a:tc>
                  <a:txBody>
                    <a:bodyPr/>
                    <a:lstStyle/>
                    <a:p>
                      <a:pPr>
                        <a:lnSpc>
                          <a:spcPct val="100000"/>
                        </a:lnSpc>
                      </a:pPr>
                      <a:r>
                        <a:rPr lang="en-GB" sz="1300" b="1" dirty="0">
                          <a:solidFill>
                            <a:srgbClr val="000000"/>
                          </a:solidFill>
                          <a:effectLst/>
                          <a:latin typeface="+mn-lt"/>
                          <a:ea typeface="Times New Roman" panose="02020603050405020304" pitchFamily="18" charset="0"/>
                        </a:rPr>
                        <a:t>Child-directed play with adult support (scaffolding: guided play)  </a:t>
                      </a:r>
                      <a:r>
                        <a:rPr lang="en-GB" sz="1300" dirty="0">
                          <a:solidFill>
                            <a:srgbClr val="000000"/>
                          </a:solidFill>
                          <a:effectLst/>
                          <a:latin typeface="+mn-lt"/>
                          <a:ea typeface="Times New Roman" panose="02020603050405020304" pitchFamily="18" charset="0"/>
                        </a:rPr>
                        <a:t>In this way, children  are given goals slightly beyond their current learning by the adult and supported to reach their next stage of development. </a:t>
                      </a:r>
                      <a:endParaRPr lang="en-GB" sz="1300" dirty="0">
                        <a:effectLst/>
                        <a:latin typeface="+mn-lt"/>
                        <a:ea typeface="Times New Roman" panose="02020603050405020304" pitchFamily="18" charset="0"/>
                      </a:endParaRPr>
                    </a:p>
                  </a:txBody>
                  <a:tcPr marL="31369" marR="31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7F0"/>
                    </a:solidFill>
                  </a:tcPr>
                </a:tc>
                <a:extLst>
                  <a:ext uri="{0D108BD9-81ED-4DB2-BD59-A6C34878D82A}">
                    <a16:rowId xmlns:a16="http://schemas.microsoft.com/office/drawing/2014/main" val="1865572508"/>
                  </a:ext>
                </a:extLst>
              </a:tr>
              <a:tr h="404301">
                <a:tc>
                  <a:txBody>
                    <a:bodyPr/>
                    <a:lstStyle/>
                    <a:p>
                      <a:pPr>
                        <a:lnSpc>
                          <a:spcPct val="100000"/>
                        </a:lnSpc>
                      </a:pPr>
                      <a:r>
                        <a:rPr lang="en-GB" sz="1300" b="1" dirty="0">
                          <a:solidFill>
                            <a:srgbClr val="000000"/>
                          </a:solidFill>
                          <a:effectLst/>
                          <a:latin typeface="+mn-lt"/>
                          <a:ea typeface="Times New Roman" panose="02020603050405020304" pitchFamily="18" charset="0"/>
                        </a:rPr>
                        <a:t>Adult-facilitated play</a:t>
                      </a:r>
                      <a:r>
                        <a:rPr lang="en-GB" sz="1300" dirty="0">
                          <a:solidFill>
                            <a:srgbClr val="000000"/>
                          </a:solidFill>
                          <a:effectLst/>
                          <a:latin typeface="+mn-lt"/>
                          <a:ea typeface="Times New Roman" panose="02020603050405020304" pitchFamily="18" charset="0"/>
                        </a:rPr>
                        <a:t>  The adult role in play is to provide children with the support, materials or resources, time and space to play and develop their skills. </a:t>
                      </a:r>
                      <a:endParaRPr lang="en-GB" sz="1300" dirty="0">
                        <a:effectLst/>
                        <a:latin typeface="+mn-lt"/>
                        <a:ea typeface="Times New Roman" panose="02020603050405020304" pitchFamily="18" charset="0"/>
                      </a:endParaRPr>
                    </a:p>
                  </a:txBody>
                  <a:tcPr marL="31369" marR="31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91410864"/>
                  </a:ext>
                </a:extLst>
              </a:tr>
              <a:tr h="458038">
                <a:tc>
                  <a:txBody>
                    <a:bodyPr/>
                    <a:lstStyle/>
                    <a:p>
                      <a:pPr>
                        <a:lnSpc>
                          <a:spcPct val="100000"/>
                        </a:lnSpc>
                      </a:pPr>
                      <a:r>
                        <a:rPr lang="en-GB" sz="1300" b="1" dirty="0">
                          <a:solidFill>
                            <a:srgbClr val="000000"/>
                          </a:solidFill>
                          <a:effectLst/>
                          <a:latin typeface="+mn-lt"/>
                          <a:ea typeface="Times New Roman" panose="02020603050405020304" pitchFamily="18" charset="0"/>
                        </a:rPr>
                        <a:t>Adult-directed play (games)  </a:t>
                      </a:r>
                      <a:r>
                        <a:rPr lang="en-GB" sz="1300" dirty="0">
                          <a:solidFill>
                            <a:srgbClr val="000000"/>
                          </a:solidFill>
                          <a:effectLst/>
                          <a:latin typeface="+mn-lt"/>
                          <a:ea typeface="Times New Roman" panose="02020603050405020304" pitchFamily="18" charset="0"/>
                        </a:rPr>
                        <a:t>Games can be great fun for children and promote development.  Practitioners should ensure the correct balance between adult-led and child-directed activities. Adult-directed games can help improve children’s listening skills and teamwork.</a:t>
                      </a:r>
                      <a:endParaRPr lang="en-GB" sz="1300" dirty="0">
                        <a:effectLst/>
                        <a:latin typeface="+mn-lt"/>
                        <a:ea typeface="Times New Roman" panose="02020603050405020304" pitchFamily="18" charset="0"/>
                      </a:endParaRPr>
                    </a:p>
                  </a:txBody>
                  <a:tcPr marL="31369" marR="31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7F0"/>
                    </a:solidFill>
                  </a:tcPr>
                </a:tc>
                <a:extLst>
                  <a:ext uri="{0D108BD9-81ED-4DB2-BD59-A6C34878D82A}">
                    <a16:rowId xmlns:a16="http://schemas.microsoft.com/office/drawing/2014/main" val="530505613"/>
                  </a:ext>
                </a:extLst>
              </a:tr>
              <a:tr h="458038">
                <a:tc>
                  <a:txBody>
                    <a:bodyPr/>
                    <a:lstStyle/>
                    <a:p>
                      <a:pPr>
                        <a:lnSpc>
                          <a:spcPct val="100000"/>
                        </a:lnSpc>
                      </a:pPr>
                      <a:r>
                        <a:rPr lang="en-GB" sz="1300" b="1" dirty="0">
                          <a:solidFill>
                            <a:srgbClr val="000000"/>
                          </a:solidFill>
                          <a:effectLst/>
                          <a:latin typeface="+mn-lt"/>
                          <a:ea typeface="Times New Roman" panose="02020603050405020304" pitchFamily="18" charset="0"/>
                        </a:rPr>
                        <a:t>Adult-controlled play (direct instructions)  </a:t>
                      </a:r>
                      <a:r>
                        <a:rPr lang="en-GB" sz="1300" dirty="0">
                          <a:solidFill>
                            <a:srgbClr val="000000"/>
                          </a:solidFill>
                          <a:effectLst/>
                          <a:latin typeface="+mn-lt"/>
                          <a:ea typeface="Times New Roman" panose="02020603050405020304" pitchFamily="18" charset="0"/>
                        </a:rPr>
                        <a:t>This is where an adult carefully plans activities to develop a specific skill or learning outcome. Resources are chosen by the adult and the child must work through a series of steps to meet the desired outcome.</a:t>
                      </a:r>
                      <a:endParaRPr lang="en-GB" sz="1300" dirty="0">
                        <a:effectLst/>
                        <a:latin typeface="+mn-lt"/>
                        <a:ea typeface="Times New Roman" panose="02020603050405020304" pitchFamily="18" charset="0"/>
                      </a:endParaRPr>
                    </a:p>
                  </a:txBody>
                  <a:tcPr marL="31369" marR="31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27058195"/>
                  </a:ext>
                </a:extLst>
              </a:tr>
            </a:tbl>
          </a:graphicData>
        </a:graphic>
      </p:graphicFrame>
    </p:spTree>
    <p:extLst>
      <p:ext uri="{BB962C8B-B14F-4D97-AF65-F5344CB8AC3E}">
        <p14:creationId xmlns:p14="http://schemas.microsoft.com/office/powerpoint/2010/main" val="11686817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25450" y="1369995"/>
            <a:ext cx="11341099" cy="915080"/>
          </a:xfrm>
          <a:solidFill>
            <a:srgbClr val="DB44E3"/>
          </a:solidFill>
          <a:ln>
            <a:solidFill>
              <a:srgbClr val="F584EB"/>
            </a:solidFill>
          </a:ln>
        </p:spPr>
        <p:txBody>
          <a:bodyPr anchor="ctr" anchorCtr="0">
            <a:noAutofit/>
          </a:bodyPr>
          <a:lstStyle/>
          <a:p>
            <a:pPr algn="ctr"/>
            <a:br>
              <a:rPr lang="en-GB" sz="3200" b="1" dirty="0">
                <a:ea typeface="+mn-lt"/>
                <a:cs typeface="+mn-lt"/>
              </a:rPr>
            </a:br>
            <a:r>
              <a:rPr lang="en-GB" sz="3200" b="1" dirty="0">
                <a:ea typeface="+mn-lt"/>
                <a:cs typeface="+mn-lt"/>
              </a:rPr>
              <a:t>2.3.3. Behaviour of children and young people</a:t>
            </a:r>
            <a:br>
              <a:rPr lang="en-GB" sz="3200" b="1" dirty="0">
                <a:ea typeface="+mn-lt"/>
                <a:cs typeface="+mn-lt"/>
              </a:rPr>
            </a:br>
            <a:r>
              <a:rPr lang="en-GB" sz="3200" b="1" dirty="0"/>
              <a:t> </a:t>
            </a:r>
            <a:endParaRPr lang="en-US" sz="3000" b="1"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sz="half" idx="1"/>
          </p:nvPr>
        </p:nvSpPr>
        <p:spPr>
          <a:xfrm>
            <a:off x="406400" y="2459682"/>
            <a:ext cx="5613400" cy="3982358"/>
          </a:xfrm>
          <a:solidFill>
            <a:srgbClr val="F584EB"/>
          </a:solidFill>
          <a:ln>
            <a:solidFill>
              <a:srgbClr val="F584EB"/>
            </a:solidFill>
          </a:ln>
        </p:spPr>
        <p:txBody>
          <a:bodyPr vert="horz" lIns="91440" tIns="45720" rIns="91440" bIns="45720" rtlCol="0" anchor="ctr" anchorCtr="0">
            <a:noAutofit/>
          </a:bodyPr>
          <a:lstStyle/>
          <a:p>
            <a:pPr marL="0" indent="0" algn="ctr">
              <a:lnSpc>
                <a:spcPct val="100000"/>
              </a:lnSpc>
              <a:spcBef>
                <a:spcPts val="0"/>
              </a:spcBef>
              <a:spcAft>
                <a:spcPts val="0"/>
              </a:spcAft>
              <a:buNone/>
            </a:pPr>
            <a:endParaRPr lang="en-GB" sz="2400" b="1" dirty="0">
              <a:solidFill>
                <a:schemeClr val="bg1"/>
              </a:solidFill>
              <a:ea typeface="+mn-lt"/>
              <a:cs typeface="+mn-lt"/>
            </a:endParaRPr>
          </a:p>
          <a:p>
            <a:pPr marL="87313">
              <a:lnSpc>
                <a:spcPct val="100000"/>
              </a:lnSpc>
              <a:spcBef>
                <a:spcPts val="0"/>
              </a:spcBef>
              <a:spcAft>
                <a:spcPts val="0"/>
              </a:spcAft>
            </a:pPr>
            <a:r>
              <a:rPr lang="en-GB" sz="2400" dirty="0">
                <a:ea typeface="+mn-lt"/>
                <a:cs typeface="+mn-lt"/>
              </a:rPr>
              <a:t>In this section learners will gain knowledge and understanding of:</a:t>
            </a:r>
          </a:p>
          <a:p>
            <a:pPr marL="87313">
              <a:lnSpc>
                <a:spcPct val="100000"/>
              </a:lnSpc>
              <a:spcBef>
                <a:spcPts val="0"/>
              </a:spcBef>
              <a:spcAft>
                <a:spcPts val="0"/>
              </a:spcAft>
            </a:pPr>
            <a:endParaRPr lang="en-GB" sz="2400" dirty="0">
              <a:ea typeface="+mn-lt"/>
              <a:cs typeface="+mn-lt"/>
            </a:endParaRPr>
          </a:p>
          <a:p>
            <a:pPr marL="358775" indent="-271463">
              <a:lnSpc>
                <a:spcPct val="100000"/>
              </a:lnSpc>
              <a:spcBef>
                <a:spcPts val="0"/>
              </a:spcBef>
              <a:spcAft>
                <a:spcPts val="0"/>
              </a:spcAft>
            </a:pPr>
            <a:r>
              <a:rPr lang="en-GB" sz="2400" dirty="0">
                <a:ea typeface="+mn-lt"/>
                <a:cs typeface="+mn-lt"/>
              </a:rPr>
              <a:t>•	factors that affect the behaviour of children and young people</a:t>
            </a:r>
          </a:p>
          <a:p>
            <a:pPr marL="358775" indent="-271463">
              <a:lnSpc>
                <a:spcPct val="100000"/>
              </a:lnSpc>
              <a:spcBef>
                <a:spcPts val="0"/>
              </a:spcBef>
              <a:spcAft>
                <a:spcPts val="0"/>
              </a:spcAft>
            </a:pPr>
            <a:endParaRPr lang="en-GB" sz="2400" dirty="0">
              <a:ea typeface="+mn-lt"/>
              <a:cs typeface="+mn-lt"/>
            </a:endParaRPr>
          </a:p>
          <a:p>
            <a:pPr marL="358775" indent="-271463">
              <a:lnSpc>
                <a:spcPct val="100000"/>
              </a:lnSpc>
              <a:spcBef>
                <a:spcPts val="0"/>
              </a:spcBef>
              <a:spcAft>
                <a:spcPts val="0"/>
              </a:spcAft>
            </a:pPr>
            <a:r>
              <a:rPr lang="en-GB" sz="2400" dirty="0">
                <a:ea typeface="+mn-lt"/>
                <a:cs typeface="+mn-lt"/>
              </a:rPr>
              <a:t>•	strategies and approaches that support children and young people to develop positive behaviour patterns.</a:t>
            </a:r>
            <a:endParaRPr lang="en-GB" dirty="0">
              <a:ea typeface="+mn-lt"/>
              <a:cs typeface="+mn-lt"/>
            </a:endParaRPr>
          </a:p>
          <a:p>
            <a:pPr>
              <a:buFont typeface="Arial" panose="020B0604020202020204" pitchFamily="34" charset="0"/>
              <a:buChar char="•"/>
            </a:pPr>
            <a:endParaRPr lang="en-GB" dirty="0">
              <a:ea typeface="+mn-lt"/>
              <a:cs typeface="+mn-lt"/>
            </a:endParaRPr>
          </a:p>
        </p:txBody>
      </p:sp>
      <p:sp>
        <p:nvSpPr>
          <p:cNvPr id="4" name="Content Placeholder 3">
            <a:extLst>
              <a:ext uri="{FF2B5EF4-FFF2-40B4-BE49-F238E27FC236}">
                <a16:creationId xmlns:a16="http://schemas.microsoft.com/office/drawing/2014/main" id="{4993E924-F41A-460B-BFBC-551690F31EF9}"/>
              </a:ext>
            </a:extLst>
          </p:cNvPr>
          <p:cNvSpPr>
            <a:spLocks noGrp="1"/>
          </p:cNvSpPr>
          <p:nvPr>
            <p:ph sz="half" idx="2"/>
          </p:nvPr>
        </p:nvSpPr>
        <p:spPr>
          <a:xfrm>
            <a:off x="6584949" y="2459682"/>
            <a:ext cx="5181600" cy="3982358"/>
          </a:xfrm>
          <a:solidFill>
            <a:srgbClr val="F584EB"/>
          </a:solidFill>
        </p:spPr>
        <p:txBody>
          <a:bodyPr vert="horz" lIns="91440" tIns="45720" rIns="91440" bIns="45720" rtlCol="0" anchor="ctr" anchorCtr="0">
            <a:noAutofit/>
          </a:bodyPr>
          <a:lstStyle/>
          <a:p>
            <a:pPr marL="87313">
              <a:lnSpc>
                <a:spcPct val="100000"/>
              </a:lnSpc>
              <a:spcBef>
                <a:spcPts val="0"/>
              </a:spcBef>
              <a:spcAft>
                <a:spcPts val="0"/>
              </a:spcAft>
            </a:pPr>
            <a:r>
              <a:rPr lang="en-GB" sz="2400" dirty="0">
                <a:ea typeface="+mn-lt"/>
                <a:cs typeface="+mn-lt"/>
              </a:rPr>
              <a:t>This includes:</a:t>
            </a:r>
          </a:p>
          <a:p>
            <a:pPr marL="87313">
              <a:lnSpc>
                <a:spcPct val="100000"/>
              </a:lnSpc>
              <a:spcBef>
                <a:spcPts val="0"/>
              </a:spcBef>
              <a:spcAft>
                <a:spcPts val="0"/>
              </a:spcAft>
            </a:pPr>
            <a:endParaRPr lang="en-GB" sz="2400" dirty="0">
              <a:ea typeface="+mn-lt"/>
              <a:cs typeface="+mn-lt"/>
            </a:endParaRPr>
          </a:p>
          <a:p>
            <a:pPr marL="358775" indent="-271463">
              <a:lnSpc>
                <a:spcPct val="100000"/>
              </a:lnSpc>
              <a:spcBef>
                <a:spcPts val="0"/>
              </a:spcBef>
              <a:spcAft>
                <a:spcPts val="0"/>
              </a:spcAft>
            </a:pPr>
            <a:r>
              <a:rPr lang="en-GB" sz="2400" dirty="0">
                <a:ea typeface="+mn-lt"/>
                <a:cs typeface="+mn-lt"/>
              </a:rPr>
              <a:t>•	sociological, psychological and biological factors</a:t>
            </a:r>
          </a:p>
          <a:p>
            <a:pPr marL="358775" indent="-271463">
              <a:lnSpc>
                <a:spcPct val="100000"/>
              </a:lnSpc>
              <a:spcBef>
                <a:spcPts val="0"/>
              </a:spcBef>
              <a:spcAft>
                <a:spcPts val="0"/>
              </a:spcAft>
            </a:pPr>
            <a:endParaRPr lang="en-GB" sz="2400" dirty="0">
              <a:ea typeface="+mn-lt"/>
              <a:cs typeface="+mn-lt"/>
            </a:endParaRPr>
          </a:p>
          <a:p>
            <a:pPr marL="358775" indent="-271463">
              <a:lnSpc>
                <a:spcPct val="100000"/>
              </a:lnSpc>
              <a:spcBef>
                <a:spcPts val="0"/>
              </a:spcBef>
              <a:spcAft>
                <a:spcPts val="0"/>
              </a:spcAft>
            </a:pPr>
            <a:r>
              <a:rPr lang="en-GB" sz="2400" dirty="0">
                <a:ea typeface="+mn-lt"/>
                <a:cs typeface="+mn-lt"/>
              </a:rPr>
              <a:t>•	how parents and those working in childcare can promote positive behaviour patterns in children and young people.</a:t>
            </a:r>
          </a:p>
        </p:txBody>
      </p:sp>
      <p:sp>
        <p:nvSpPr>
          <p:cNvPr id="5" name="Title 4">
            <a:extLst>
              <a:ext uri="{FF2B5EF4-FFF2-40B4-BE49-F238E27FC236}">
                <a16:creationId xmlns:a16="http://schemas.microsoft.com/office/drawing/2014/main" id="{9B4FBC98-0CB5-4574-B210-AD7D93522B9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dirty="0">
                <a:ln>
                  <a:noFill/>
                </a:ln>
                <a:solidFill>
                  <a:srgbClr val="65B2E6"/>
                </a:solidFill>
                <a:effectLst/>
                <a:uLnTx/>
                <a:uFillTx/>
                <a:latin typeface="Arial" panose="020B0604020202020204"/>
                <a:ea typeface="+mj-ea"/>
                <a:cs typeface="+mj-cs"/>
              </a:rPr>
              <a:t>GCE Health and Social Care, and Childcare</a:t>
            </a:r>
            <a:endParaRPr kumimoji="0" lang="en-GB" sz="2400" b="0" i="0" u="none" strike="noStrike" kern="1200" cap="none" spc="0" normalizeH="0" baseline="0" noProof="0" dirty="0">
              <a:ln>
                <a:noFill/>
              </a:ln>
              <a:solidFill>
                <a:srgbClr val="65B2E6"/>
              </a:solidFill>
              <a:effectLst/>
              <a:uLnTx/>
              <a:uFillTx/>
              <a:latin typeface="Arial" panose="020B0604020202020204"/>
              <a:ea typeface="+mj-ea"/>
              <a:cs typeface="+mj-cs"/>
            </a:endParaRPr>
          </a:p>
        </p:txBody>
      </p:sp>
    </p:spTree>
    <p:extLst>
      <p:ext uri="{BB962C8B-B14F-4D97-AF65-F5344CB8AC3E}">
        <p14:creationId xmlns:p14="http://schemas.microsoft.com/office/powerpoint/2010/main" val="46965501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38543" y="1276184"/>
            <a:ext cx="11314913" cy="694418"/>
          </a:xfrm>
          <a:solidFill>
            <a:schemeClr val="tx1">
              <a:lumMod val="50000"/>
              <a:lumOff val="50000"/>
            </a:schemeClr>
          </a:solidFill>
          <a:ln>
            <a:solidFill>
              <a:srgbClr val="F584EB"/>
            </a:solidFill>
          </a:ln>
        </p:spPr>
        <p:txBody>
          <a:bodyPr anchor="ctr" anchorCtr="0">
            <a:normAutofit/>
          </a:bodyPr>
          <a:lstStyle/>
          <a:p>
            <a:pPr algn="ctr"/>
            <a:r>
              <a:rPr lang="en-US" sz="3000" dirty="0">
                <a:solidFill>
                  <a:schemeClr val="bg1"/>
                </a:solidFill>
                <a:ea typeface="+mj-lt"/>
                <a:cs typeface="+mj-lt"/>
              </a:rPr>
              <a:t>Social factors affecting development</a:t>
            </a: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38543" y="2042716"/>
            <a:ext cx="11314913" cy="4706424"/>
          </a:xfrm>
          <a:ln>
            <a:solidFill>
              <a:srgbClr val="F584EB"/>
            </a:solidFill>
          </a:ln>
        </p:spPr>
        <p:txBody>
          <a:bodyPr vert="horz" lIns="91440" tIns="45720" rIns="91440" bIns="45720" rtlCol="0" anchor="t">
            <a:noAutofit/>
          </a:bodyPr>
          <a:lstStyle/>
          <a:p>
            <a:pPr>
              <a:lnSpc>
                <a:spcPct val="100000"/>
              </a:lnSpc>
              <a:spcBef>
                <a:spcPts val="0"/>
              </a:spcBef>
              <a:spcAft>
                <a:spcPts val="0"/>
              </a:spcAft>
            </a:pPr>
            <a:r>
              <a:rPr lang="en-GB" b="1" u="sng" dirty="0">
                <a:effectLst/>
                <a:ea typeface="Arial" panose="020B0604020202020204" pitchFamily="34" charset="0"/>
              </a:rPr>
              <a:t>The family</a:t>
            </a:r>
            <a:r>
              <a:rPr lang="en-GB" dirty="0">
                <a:effectLst/>
                <a:ea typeface="Arial" panose="020B0604020202020204" pitchFamily="34" charset="0"/>
              </a:rPr>
              <a:t> is where children’s primary socialisation occurs and where they learn the values of their family and community. Children learn acceptable norms of behaviour from their family. Children who experience a stressful family environment will have more chance of developing a learning disability or mental health issue such as depression. </a:t>
            </a:r>
          </a:p>
          <a:p>
            <a:pPr>
              <a:lnSpc>
                <a:spcPct val="100000"/>
              </a:lnSpc>
              <a:spcBef>
                <a:spcPts val="0"/>
              </a:spcBef>
              <a:spcAft>
                <a:spcPts val="0"/>
              </a:spcAft>
            </a:pPr>
            <a:endParaRPr lang="en-GB" sz="1200" dirty="0">
              <a:ea typeface="Arial" panose="020B0604020202020204" pitchFamily="34" charset="0"/>
            </a:endParaRPr>
          </a:p>
          <a:p>
            <a:pPr>
              <a:lnSpc>
                <a:spcPct val="100000"/>
              </a:lnSpc>
              <a:spcBef>
                <a:spcPts val="0"/>
              </a:spcBef>
              <a:spcAft>
                <a:spcPts val="0"/>
              </a:spcAft>
            </a:pPr>
            <a:endParaRPr lang="en-GB" dirty="0">
              <a:ea typeface="Arial" panose="020B0604020202020204" pitchFamily="34" charset="0"/>
            </a:endParaRPr>
          </a:p>
          <a:p>
            <a:pPr>
              <a:lnSpc>
                <a:spcPct val="100000"/>
              </a:lnSpc>
              <a:spcBef>
                <a:spcPts val="0"/>
              </a:spcBef>
              <a:spcAft>
                <a:spcPts val="0"/>
              </a:spcAft>
            </a:pPr>
            <a:endParaRPr lang="en-GB" dirty="0">
              <a:ea typeface="Arial" panose="020B0604020202020204" pitchFamily="34" charset="0"/>
            </a:endParaRPr>
          </a:p>
          <a:p>
            <a:pPr>
              <a:lnSpc>
                <a:spcPct val="100000"/>
              </a:lnSpc>
              <a:spcBef>
                <a:spcPts val="0"/>
              </a:spcBef>
              <a:spcAft>
                <a:spcPts val="0"/>
              </a:spcAft>
            </a:pPr>
            <a:endParaRPr lang="en-GB" dirty="0">
              <a:ea typeface="Arial" panose="020B0604020202020204" pitchFamily="34" charset="0"/>
            </a:endParaRPr>
          </a:p>
          <a:p>
            <a:pPr>
              <a:lnSpc>
                <a:spcPct val="100000"/>
              </a:lnSpc>
              <a:spcBef>
                <a:spcPts val="0"/>
              </a:spcBef>
              <a:spcAft>
                <a:spcPts val="0"/>
              </a:spcAft>
            </a:pPr>
            <a:endParaRPr lang="en-GB" dirty="0">
              <a:ea typeface="Arial" panose="020B0604020202020204" pitchFamily="34" charset="0"/>
            </a:endParaRPr>
          </a:p>
          <a:p>
            <a:pPr>
              <a:lnSpc>
                <a:spcPct val="100000"/>
              </a:lnSpc>
              <a:spcBef>
                <a:spcPts val="0"/>
              </a:spcBef>
              <a:spcAft>
                <a:spcPts val="0"/>
              </a:spcAft>
            </a:pPr>
            <a:endParaRPr lang="en-GB" dirty="0">
              <a:solidFill>
                <a:schemeClr val="accent1"/>
              </a:solidFill>
              <a:ea typeface="Arial" panose="020B0604020202020204" pitchFamily="34" charset="0"/>
            </a:endParaRPr>
          </a:p>
          <a:p>
            <a:pPr>
              <a:lnSpc>
                <a:spcPct val="100000"/>
              </a:lnSpc>
              <a:spcBef>
                <a:spcPts val="0"/>
              </a:spcBef>
              <a:spcAft>
                <a:spcPts val="0"/>
              </a:spcAft>
            </a:pPr>
            <a:endParaRPr lang="en-GB" sz="800" dirty="0">
              <a:solidFill>
                <a:schemeClr val="accent1"/>
              </a:solidFill>
              <a:ea typeface="Calibri" panose="020F0502020204030204" pitchFamily="34" charset="0"/>
            </a:endParaRPr>
          </a:p>
          <a:p>
            <a:pPr>
              <a:lnSpc>
                <a:spcPct val="100000"/>
              </a:lnSpc>
              <a:spcBef>
                <a:spcPts val="0"/>
              </a:spcBef>
              <a:spcAft>
                <a:spcPts val="0"/>
              </a:spcAft>
            </a:pPr>
            <a:endParaRPr lang="en-GB" sz="800" b="1" u="sng" dirty="0">
              <a:solidFill>
                <a:schemeClr val="accent1"/>
              </a:solidFill>
              <a:effectLst/>
              <a:ea typeface="Calibri" panose="020F0502020204030204" pitchFamily="34" charset="0"/>
            </a:endParaRPr>
          </a:p>
          <a:p>
            <a:pPr>
              <a:lnSpc>
                <a:spcPct val="100000"/>
              </a:lnSpc>
              <a:spcBef>
                <a:spcPts val="0"/>
              </a:spcBef>
              <a:spcAft>
                <a:spcPts val="0"/>
              </a:spcAft>
            </a:pPr>
            <a:endParaRPr lang="en-GB" sz="800" b="1" u="sng" dirty="0">
              <a:solidFill>
                <a:schemeClr val="accent1"/>
              </a:solidFill>
              <a:ea typeface="Calibri" panose="020F0502020204030204" pitchFamily="34" charset="0"/>
            </a:endParaRPr>
          </a:p>
          <a:p>
            <a:pPr>
              <a:lnSpc>
                <a:spcPct val="100000"/>
              </a:lnSpc>
              <a:spcBef>
                <a:spcPts val="0"/>
              </a:spcBef>
              <a:spcAft>
                <a:spcPts val="0"/>
              </a:spcAft>
            </a:pPr>
            <a:endParaRPr lang="en-GB" sz="800" b="1" u="sng" dirty="0">
              <a:solidFill>
                <a:schemeClr val="accent1"/>
              </a:solidFill>
              <a:effectLst/>
              <a:ea typeface="Calibri" panose="020F0502020204030204" pitchFamily="34" charset="0"/>
            </a:endParaRPr>
          </a:p>
          <a:p>
            <a:pPr>
              <a:lnSpc>
                <a:spcPct val="100000"/>
              </a:lnSpc>
              <a:spcBef>
                <a:spcPts val="0"/>
              </a:spcBef>
              <a:spcAft>
                <a:spcPts val="0"/>
              </a:spcAft>
            </a:pPr>
            <a:r>
              <a:rPr lang="en-GB" b="1" u="sng" dirty="0">
                <a:effectLst/>
                <a:ea typeface="Calibri" panose="020F0502020204030204" pitchFamily="34" charset="0"/>
              </a:rPr>
              <a:t>Parenting styles</a:t>
            </a:r>
            <a:r>
              <a:rPr lang="en-GB" dirty="0">
                <a:effectLst/>
                <a:ea typeface="Calibri" panose="020F0502020204030204" pitchFamily="34" charset="0"/>
              </a:rPr>
              <a:t>  Different parenting styles have a significant impact on children’s behaviour and development. Young children find it difficult to behave in a way that is different to the beliefs, values and attitudes they have learned within their family. A family’s attitudes towards education can impact greatly on the child’s motivation to learn and achieve from the early years and throughout their education. Some parents will see education as necessary for social achievement and economic stability in adulthood.</a:t>
            </a:r>
            <a:endParaRPr lang="en-GB" dirty="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10638" y="3126451"/>
            <a:ext cx="2041574" cy="1841789"/>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Table 6">
            <a:extLst>
              <a:ext uri="{FF2B5EF4-FFF2-40B4-BE49-F238E27FC236}">
                <a16:creationId xmlns:a16="http://schemas.microsoft.com/office/drawing/2014/main" id="{E783C034-80AA-4EB1-BEC4-AB39274755ED}"/>
              </a:ext>
            </a:extLst>
          </p:cNvPr>
          <p:cNvGraphicFramePr>
            <a:graphicFrameLocks noGrp="1"/>
          </p:cNvGraphicFramePr>
          <p:nvPr>
            <p:extLst>
              <p:ext uri="{D42A27DB-BD31-4B8C-83A1-F6EECF244321}">
                <p14:modId xmlns:p14="http://schemas.microsoft.com/office/powerpoint/2010/main" val="3984434766"/>
              </p:ext>
            </p:extLst>
          </p:nvPr>
        </p:nvGraphicFramePr>
        <p:xfrm>
          <a:off x="1040857" y="3352798"/>
          <a:ext cx="2508591" cy="1733998"/>
        </p:xfrm>
        <a:graphic>
          <a:graphicData uri="http://schemas.openxmlformats.org/drawingml/2006/table">
            <a:tbl>
              <a:tblPr firstRow="1" firstCol="1" bandRow="1"/>
              <a:tblGrid>
                <a:gridCol w="2508591">
                  <a:extLst>
                    <a:ext uri="{9D8B030D-6E8A-4147-A177-3AD203B41FA5}">
                      <a16:colId xmlns:a16="http://schemas.microsoft.com/office/drawing/2014/main" val="1680973818"/>
                    </a:ext>
                  </a:extLst>
                </a:gridCol>
              </a:tblGrid>
              <a:tr h="49762">
                <a:tc>
                  <a:txBody>
                    <a:bodyPr/>
                    <a:lstStyle/>
                    <a:p>
                      <a:pPr>
                        <a:lnSpc>
                          <a:spcPct val="107000"/>
                        </a:lnSpc>
                        <a:spcAft>
                          <a:spcPts val="800"/>
                        </a:spcAft>
                      </a:pPr>
                      <a:r>
                        <a:rPr lang="en-GB" sz="1600" b="1" dirty="0">
                          <a:solidFill>
                            <a:srgbClr val="2F5496"/>
                          </a:solidFill>
                          <a:effectLst/>
                          <a:latin typeface="Arial" panose="020B0604020202020204" pitchFamily="34" charset="0"/>
                          <a:ea typeface="Calibri" panose="020F0502020204030204" pitchFamily="34" charset="0"/>
                          <a:cs typeface="Times New Roman" panose="02020603050405020304" pitchFamily="18" charset="0"/>
                        </a:rPr>
                        <a:t>Family structures</a:t>
                      </a:r>
                      <a:endParaRPr lang="en-GB" sz="1600" dirty="0">
                        <a:solidFill>
                          <a:srgbClr val="2F5496"/>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905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3769637736"/>
                  </a:ext>
                </a:extLst>
              </a:tr>
              <a:tr h="49762">
                <a:tc>
                  <a:txBody>
                    <a:bodyPr/>
                    <a:lstStyle/>
                    <a:p>
                      <a:pPr marL="342900" lvl="0" indent="-342900">
                        <a:lnSpc>
                          <a:spcPct val="107000"/>
                        </a:lnSpc>
                        <a:spcAft>
                          <a:spcPts val="800"/>
                        </a:spcAft>
                        <a:buFont typeface="Symbol" panose="05050102010706020507" pitchFamily="18" charset="2"/>
                        <a:buChar char=""/>
                      </a:pPr>
                      <a:r>
                        <a:rPr lang="en-GB" sz="1600">
                          <a:solidFill>
                            <a:srgbClr val="2F5496"/>
                          </a:solidFill>
                          <a:effectLst/>
                          <a:latin typeface="Arial" panose="020B0604020202020204" pitchFamily="34" charset="0"/>
                          <a:ea typeface="Calibri" panose="020F0502020204030204" pitchFamily="34" charset="0"/>
                          <a:cs typeface="Times New Roman" panose="02020603050405020304" pitchFamily="18" charset="0"/>
                        </a:rPr>
                        <a:t>nuclear family</a:t>
                      </a:r>
                      <a:endParaRPr lang="en-GB" sz="1600">
                        <a:solidFill>
                          <a:srgbClr val="2F5496"/>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905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1619955377"/>
                  </a:ext>
                </a:extLst>
              </a:tr>
              <a:tr h="49762">
                <a:tc>
                  <a:txBody>
                    <a:bodyPr/>
                    <a:lstStyle/>
                    <a:p>
                      <a:pPr marL="342900" lvl="0" indent="-342900">
                        <a:lnSpc>
                          <a:spcPct val="107000"/>
                        </a:lnSpc>
                        <a:spcAft>
                          <a:spcPts val="800"/>
                        </a:spcAft>
                        <a:buFont typeface="Symbol" panose="05050102010706020507" pitchFamily="18" charset="2"/>
                        <a:buChar char=""/>
                      </a:pPr>
                      <a:r>
                        <a:rPr lang="en-GB" sz="1600">
                          <a:solidFill>
                            <a:srgbClr val="2F5496"/>
                          </a:solidFill>
                          <a:effectLst/>
                          <a:latin typeface="Arial" panose="020B0604020202020204" pitchFamily="34" charset="0"/>
                          <a:ea typeface="Calibri" panose="020F0502020204030204" pitchFamily="34" charset="0"/>
                          <a:cs typeface="Times New Roman" panose="02020603050405020304" pitchFamily="18" charset="0"/>
                        </a:rPr>
                        <a:t>one-parent family</a:t>
                      </a:r>
                      <a:endParaRPr lang="en-GB" sz="1600">
                        <a:solidFill>
                          <a:srgbClr val="2F5496"/>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345318900"/>
                  </a:ext>
                </a:extLst>
              </a:tr>
              <a:tr h="71279">
                <a:tc>
                  <a:txBody>
                    <a:bodyPr/>
                    <a:lstStyle/>
                    <a:p>
                      <a:pPr marL="342900" lvl="0" indent="-342900">
                        <a:lnSpc>
                          <a:spcPct val="107000"/>
                        </a:lnSpc>
                        <a:spcAft>
                          <a:spcPts val="800"/>
                        </a:spcAft>
                        <a:buFont typeface="Symbol" panose="05050102010706020507" pitchFamily="18" charset="2"/>
                        <a:buChar char=""/>
                      </a:pPr>
                      <a:r>
                        <a:rPr lang="en-GB" sz="1600">
                          <a:solidFill>
                            <a:srgbClr val="2F5496"/>
                          </a:solidFill>
                          <a:effectLst/>
                          <a:latin typeface="Arial" panose="020B0604020202020204" pitchFamily="34" charset="0"/>
                          <a:ea typeface="Calibri" panose="020F0502020204030204" pitchFamily="34" charset="0"/>
                          <a:cs typeface="Times New Roman" panose="02020603050405020304" pitchFamily="18" charset="0"/>
                        </a:rPr>
                        <a:t>step-family</a:t>
                      </a:r>
                      <a:endParaRPr lang="en-GB" sz="1600">
                        <a:solidFill>
                          <a:srgbClr val="2F5496"/>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2005087833"/>
                  </a:ext>
                </a:extLst>
              </a:tr>
              <a:tr h="49762">
                <a:tc>
                  <a:txBody>
                    <a:bodyPr/>
                    <a:lstStyle/>
                    <a:p>
                      <a:pPr marL="342900" lvl="0" indent="-342900">
                        <a:lnSpc>
                          <a:spcPct val="107000"/>
                        </a:lnSpc>
                        <a:spcAft>
                          <a:spcPts val="800"/>
                        </a:spcAft>
                        <a:buFont typeface="Symbol" panose="05050102010706020507" pitchFamily="18" charset="2"/>
                        <a:buChar char=""/>
                      </a:pPr>
                      <a:r>
                        <a:rPr lang="en-GB" sz="1600">
                          <a:solidFill>
                            <a:srgbClr val="2F5496"/>
                          </a:solidFill>
                          <a:effectLst/>
                          <a:latin typeface="Arial" panose="020B0604020202020204" pitchFamily="34" charset="0"/>
                          <a:ea typeface="Calibri" panose="020F0502020204030204" pitchFamily="34" charset="0"/>
                          <a:cs typeface="Times New Roman" panose="02020603050405020304" pitchFamily="18" charset="0"/>
                        </a:rPr>
                        <a:t>foster/adoptive family</a:t>
                      </a:r>
                      <a:endParaRPr lang="en-GB" sz="1600">
                        <a:solidFill>
                          <a:srgbClr val="2F5496"/>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2649905993"/>
                  </a:ext>
                </a:extLst>
              </a:tr>
              <a:tr h="49762">
                <a:tc>
                  <a:txBody>
                    <a:bodyPr/>
                    <a:lstStyle/>
                    <a:p>
                      <a:pPr marL="342900" lvl="0" indent="-342900">
                        <a:lnSpc>
                          <a:spcPct val="107000"/>
                        </a:lnSpc>
                        <a:spcAft>
                          <a:spcPts val="800"/>
                        </a:spcAft>
                        <a:buFont typeface="Symbol" panose="05050102010706020507" pitchFamily="18" charset="2"/>
                        <a:buChar char=""/>
                      </a:pPr>
                      <a:r>
                        <a:rPr lang="en-GB" sz="1600">
                          <a:solidFill>
                            <a:srgbClr val="2F5496"/>
                          </a:solidFill>
                          <a:effectLst/>
                          <a:latin typeface="Arial" panose="020B0604020202020204" pitchFamily="34" charset="0"/>
                          <a:ea typeface="Calibri" panose="020F0502020204030204" pitchFamily="34" charset="0"/>
                          <a:cs typeface="Times New Roman" panose="02020603050405020304" pitchFamily="18" charset="0"/>
                        </a:rPr>
                        <a:t>extended family</a:t>
                      </a:r>
                      <a:endParaRPr lang="en-GB" sz="1600">
                        <a:solidFill>
                          <a:srgbClr val="2F5496"/>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2677284454"/>
                  </a:ext>
                </a:extLst>
              </a:tr>
              <a:tr h="49762">
                <a:tc>
                  <a:txBody>
                    <a:bodyPr/>
                    <a:lstStyle/>
                    <a:p>
                      <a:pPr marL="342900" lvl="0" indent="-342900">
                        <a:lnSpc>
                          <a:spcPct val="107000"/>
                        </a:lnSpc>
                        <a:spcAft>
                          <a:spcPts val="800"/>
                        </a:spcAft>
                        <a:buFont typeface="Symbol" panose="05050102010706020507" pitchFamily="18" charset="2"/>
                        <a:buChar char=""/>
                      </a:pPr>
                      <a:r>
                        <a:rPr lang="en-GB" sz="1600" dirty="0">
                          <a:solidFill>
                            <a:srgbClr val="2F5496"/>
                          </a:solidFill>
                          <a:effectLst/>
                          <a:latin typeface="Arial" panose="020B0604020202020204" pitchFamily="34" charset="0"/>
                          <a:ea typeface="Calibri" panose="020F0502020204030204" pitchFamily="34" charset="0"/>
                          <a:cs typeface="Times New Roman" panose="02020603050405020304" pitchFamily="18" charset="0"/>
                        </a:rPr>
                        <a:t>shared care family</a:t>
                      </a:r>
                      <a:endParaRPr lang="en-GB" sz="1600" dirty="0">
                        <a:solidFill>
                          <a:srgbClr val="2F5496"/>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2930457127"/>
                  </a:ext>
                </a:extLst>
              </a:tr>
            </a:tbl>
          </a:graphicData>
        </a:graphic>
      </p:graphicFrame>
    </p:spTree>
    <p:extLst>
      <p:ext uri="{BB962C8B-B14F-4D97-AF65-F5344CB8AC3E}">
        <p14:creationId xmlns:p14="http://schemas.microsoft.com/office/powerpoint/2010/main" val="410891010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387230" y="1353976"/>
            <a:ext cx="11332701" cy="694418"/>
          </a:xfrm>
          <a:solidFill>
            <a:schemeClr val="tx1">
              <a:lumMod val="50000"/>
              <a:lumOff val="50000"/>
            </a:schemeClr>
          </a:solidFill>
          <a:ln>
            <a:solidFill>
              <a:srgbClr val="F584EB"/>
            </a:solidFill>
          </a:ln>
        </p:spPr>
        <p:txBody>
          <a:bodyPr anchor="ctr" anchorCtr="0">
            <a:normAutofit/>
          </a:bodyPr>
          <a:lstStyle/>
          <a:p>
            <a:pPr algn="ctr"/>
            <a:r>
              <a:rPr lang="en-US" sz="3000" dirty="0">
                <a:solidFill>
                  <a:schemeClr val="bg1"/>
                </a:solidFill>
                <a:ea typeface="+mj-lt"/>
                <a:cs typeface="+mj-lt"/>
              </a:rPr>
              <a:t>Lifestyle factors affecting development</a:t>
            </a: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8" y="2209695"/>
            <a:ext cx="11313533" cy="4185596"/>
          </a:xfrm>
          <a:ln>
            <a:solidFill>
              <a:srgbClr val="F584EB"/>
            </a:solidFill>
          </a:ln>
        </p:spPr>
        <p:txBody>
          <a:bodyPr vert="horz" lIns="91440" tIns="45720" rIns="91440" bIns="45720" rtlCol="0" anchor="t">
            <a:noAutofit/>
          </a:bodyPr>
          <a:lstStyle/>
          <a:p>
            <a:pPr>
              <a:lnSpc>
                <a:spcPct val="100000"/>
              </a:lnSpc>
              <a:spcBef>
                <a:spcPts val="0"/>
              </a:spcBef>
              <a:spcAft>
                <a:spcPts val="0"/>
              </a:spcAft>
            </a:pPr>
            <a:r>
              <a:rPr lang="en-GB" sz="2000" dirty="0">
                <a:effectLst/>
                <a:ea typeface="Arial" panose="020B0604020202020204" pitchFamily="34" charset="0"/>
              </a:rPr>
              <a:t>It is important for children’s health, well-being, development and behaviour that they have a healthy, balanced and nutritious diet and are active individuals who exercise regularly. Good nutrition and exercise are essential for healthy brain development and growth. Many children are not getting the right nutrition and exercise; some children live in poverty and often go hungry or eat cheaper less nutritious foods. One in four children in Wales is classed as overweight or obese. </a:t>
            </a:r>
          </a:p>
          <a:p>
            <a:pPr>
              <a:lnSpc>
                <a:spcPct val="150000"/>
              </a:lnSpc>
              <a:spcAft>
                <a:spcPts val="800"/>
              </a:spcAft>
            </a:pPr>
            <a:endParaRPr lang="en-GB" sz="1400" dirty="0">
              <a:solidFill>
                <a:schemeClr val="accent1"/>
              </a:solidFill>
              <a:effectLst/>
              <a:latin typeface="+mj-l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4489" y="4029076"/>
            <a:ext cx="2538106" cy="212231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a:extLst>
              <a:ext uri="{FF2B5EF4-FFF2-40B4-BE49-F238E27FC236}">
                <a16:creationId xmlns:a16="http://schemas.microsoft.com/office/drawing/2014/main" id="{A39B7F4F-EAB1-4BC2-A0F8-B3C42C038DAC}"/>
              </a:ext>
            </a:extLst>
          </p:cNvPr>
          <p:cNvGraphicFramePr>
            <a:graphicFrameLocks noGrp="1"/>
          </p:cNvGraphicFramePr>
          <p:nvPr>
            <p:extLst>
              <p:ext uri="{D42A27DB-BD31-4B8C-83A1-F6EECF244321}">
                <p14:modId xmlns:p14="http://schemas.microsoft.com/office/powerpoint/2010/main" val="2465671927"/>
              </p:ext>
            </p:extLst>
          </p:nvPr>
        </p:nvGraphicFramePr>
        <p:xfrm>
          <a:off x="472069" y="4036651"/>
          <a:ext cx="8526965" cy="2240892"/>
        </p:xfrm>
        <a:graphic>
          <a:graphicData uri="http://schemas.openxmlformats.org/drawingml/2006/table">
            <a:tbl>
              <a:tblPr bandRow="1"/>
              <a:tblGrid>
                <a:gridCol w="8526965">
                  <a:extLst>
                    <a:ext uri="{9D8B030D-6E8A-4147-A177-3AD203B41FA5}">
                      <a16:colId xmlns:a16="http://schemas.microsoft.com/office/drawing/2014/main" val="380969398"/>
                    </a:ext>
                  </a:extLst>
                </a:gridCol>
              </a:tblGrid>
              <a:tr h="277735">
                <a:tc>
                  <a:txBody>
                    <a:bodyPr/>
                    <a:lstStyle/>
                    <a:p>
                      <a:pPr>
                        <a:lnSpc>
                          <a:spcPct val="100000"/>
                        </a:lnSpc>
                        <a:spcAft>
                          <a:spcPts val="800"/>
                        </a:spcAft>
                      </a:pPr>
                      <a:r>
                        <a:rPr lang="en-GB" sz="1600">
                          <a:effectLst/>
                          <a:latin typeface="+mn-lt"/>
                          <a:ea typeface="Arial" panose="020B0604020202020204" pitchFamily="34" charset="0"/>
                        </a:rPr>
                        <a:t>Children who exercise regularly and eat healthily are more likely to: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B69"/>
                    </a:solidFill>
                  </a:tcPr>
                </a:tc>
                <a:extLst>
                  <a:ext uri="{0D108BD9-81ED-4DB2-BD59-A6C34878D82A}">
                    <a16:rowId xmlns:a16="http://schemas.microsoft.com/office/drawing/2014/main" val="4079795771"/>
                  </a:ext>
                </a:extLst>
              </a:tr>
              <a:tr h="1963157">
                <a:tc>
                  <a:txBody>
                    <a:bodyPr/>
                    <a:lstStyle/>
                    <a:p>
                      <a:pPr marL="342900" lvl="0" indent="-342900">
                        <a:lnSpc>
                          <a:spcPct val="100000"/>
                        </a:lnSpc>
                        <a:spcAft>
                          <a:spcPts val="300"/>
                        </a:spcAft>
                        <a:buFont typeface="Symbol" panose="05050102010706020507" pitchFamily="18" charset="2"/>
                        <a:buChar char=""/>
                      </a:pPr>
                      <a:r>
                        <a:rPr lang="en-GB" sz="1600">
                          <a:solidFill>
                            <a:srgbClr val="000000"/>
                          </a:solidFill>
                          <a:effectLst/>
                          <a:latin typeface="+mn-lt"/>
                          <a:ea typeface="Calibri" panose="020F0502020204030204" pitchFamily="34" charset="0"/>
                        </a:rPr>
                        <a:t>Perform better at school</a:t>
                      </a:r>
                      <a:endParaRPr lang="en-GB" sz="1600">
                        <a:effectLst/>
                        <a:latin typeface="+mn-lt"/>
                        <a:ea typeface="Arial" panose="020B0604020202020204" pitchFamily="34" charset="0"/>
                      </a:endParaRPr>
                    </a:p>
                    <a:p>
                      <a:pPr marL="342900" lvl="0" indent="-342900">
                        <a:lnSpc>
                          <a:spcPct val="100000"/>
                        </a:lnSpc>
                        <a:spcAft>
                          <a:spcPts val="300"/>
                        </a:spcAft>
                        <a:buFont typeface="Symbol" panose="05050102010706020507" pitchFamily="18" charset="2"/>
                        <a:buChar char=""/>
                      </a:pPr>
                      <a:r>
                        <a:rPr lang="en-GB" sz="1600">
                          <a:solidFill>
                            <a:srgbClr val="000000"/>
                          </a:solidFill>
                          <a:effectLst/>
                          <a:latin typeface="+mn-lt"/>
                          <a:ea typeface="Calibri" panose="020F0502020204030204" pitchFamily="34" charset="0"/>
                        </a:rPr>
                        <a:t>Have higher self esteem and feel more confident about their bodies and physical abilities</a:t>
                      </a:r>
                      <a:endParaRPr lang="en-GB" sz="1600">
                        <a:effectLst/>
                        <a:latin typeface="+mn-lt"/>
                        <a:ea typeface="Arial" panose="020B0604020202020204" pitchFamily="34" charset="0"/>
                      </a:endParaRPr>
                    </a:p>
                    <a:p>
                      <a:pPr marL="342900" lvl="0" indent="-342900">
                        <a:lnSpc>
                          <a:spcPct val="100000"/>
                        </a:lnSpc>
                        <a:spcAft>
                          <a:spcPts val="300"/>
                        </a:spcAft>
                        <a:buFont typeface="Symbol" panose="05050102010706020507" pitchFamily="18" charset="2"/>
                        <a:buChar char=""/>
                      </a:pPr>
                      <a:r>
                        <a:rPr lang="en-GB" sz="1600">
                          <a:solidFill>
                            <a:srgbClr val="000000"/>
                          </a:solidFill>
                          <a:effectLst/>
                          <a:latin typeface="+mn-lt"/>
                          <a:ea typeface="Calibri" panose="020F0502020204030204" pitchFamily="34" charset="0"/>
                        </a:rPr>
                        <a:t>Cope with stress and be able to regulate emotions</a:t>
                      </a:r>
                      <a:endParaRPr lang="en-GB" sz="1600">
                        <a:effectLst/>
                        <a:latin typeface="+mn-lt"/>
                        <a:ea typeface="Arial" panose="020B0604020202020204" pitchFamily="34" charset="0"/>
                      </a:endParaRPr>
                    </a:p>
                    <a:p>
                      <a:pPr marL="342900" lvl="0" indent="-342900">
                        <a:lnSpc>
                          <a:spcPct val="100000"/>
                        </a:lnSpc>
                        <a:spcAft>
                          <a:spcPts val="300"/>
                        </a:spcAft>
                        <a:buFont typeface="Symbol" panose="05050102010706020507" pitchFamily="18" charset="2"/>
                        <a:buChar char=""/>
                      </a:pPr>
                      <a:r>
                        <a:rPr lang="en-GB" sz="1600">
                          <a:solidFill>
                            <a:srgbClr val="000000"/>
                          </a:solidFill>
                          <a:effectLst/>
                          <a:latin typeface="+mn-lt"/>
                          <a:ea typeface="Calibri" panose="020F0502020204030204" pitchFamily="34" charset="0"/>
                        </a:rPr>
                        <a:t>Avoid mental health problems such as depression and anxiety</a:t>
                      </a:r>
                      <a:endParaRPr lang="en-GB" sz="1600">
                        <a:effectLst/>
                        <a:latin typeface="+mn-lt"/>
                        <a:ea typeface="Arial" panose="020B0604020202020204" pitchFamily="34" charset="0"/>
                      </a:endParaRPr>
                    </a:p>
                    <a:p>
                      <a:pPr marL="342900" lvl="0" indent="-342900">
                        <a:lnSpc>
                          <a:spcPct val="100000"/>
                        </a:lnSpc>
                        <a:spcAft>
                          <a:spcPts val="300"/>
                        </a:spcAft>
                        <a:buFont typeface="Symbol" panose="05050102010706020507" pitchFamily="18" charset="2"/>
                        <a:buChar char=""/>
                      </a:pPr>
                      <a:r>
                        <a:rPr lang="en-GB" sz="1600">
                          <a:solidFill>
                            <a:srgbClr val="000000"/>
                          </a:solidFill>
                          <a:effectLst/>
                          <a:latin typeface="+mn-lt"/>
                          <a:ea typeface="Calibri" panose="020F0502020204030204" pitchFamily="34" charset="0"/>
                        </a:rPr>
                        <a:t>Participate in team sports where they gain social skills, make friends and feel a sense of accomplishment and achievement</a:t>
                      </a:r>
                      <a:endParaRPr lang="en-GB" sz="1600">
                        <a:effectLst/>
                        <a:latin typeface="+mn-lt"/>
                        <a:ea typeface="Arial" panose="020B0604020202020204" pitchFamily="34" charset="0"/>
                      </a:endParaRPr>
                    </a:p>
                    <a:p>
                      <a:pPr marL="342900" lvl="0" indent="-342900">
                        <a:lnSpc>
                          <a:spcPct val="100000"/>
                        </a:lnSpc>
                        <a:spcAft>
                          <a:spcPts val="300"/>
                        </a:spcAft>
                        <a:buFont typeface="Symbol" panose="05050102010706020507" pitchFamily="18" charset="2"/>
                        <a:buChar char=""/>
                      </a:pPr>
                      <a:r>
                        <a:rPr lang="en-GB" sz="1600">
                          <a:solidFill>
                            <a:srgbClr val="000000"/>
                          </a:solidFill>
                          <a:effectLst/>
                          <a:latin typeface="+mn-lt"/>
                          <a:ea typeface="Calibri" panose="020F0502020204030204" pitchFamily="34" charset="0"/>
                        </a:rPr>
                        <a:t>Continue to have a healthy lifestyle, good nutrition and regular exercise in adulthood</a:t>
                      </a:r>
                      <a:endParaRPr lang="en-GB" sz="1600" dirty="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F97B"/>
                    </a:solidFill>
                  </a:tcPr>
                </a:tc>
                <a:extLst>
                  <a:ext uri="{0D108BD9-81ED-4DB2-BD59-A6C34878D82A}">
                    <a16:rowId xmlns:a16="http://schemas.microsoft.com/office/drawing/2014/main" val="4239077757"/>
                  </a:ext>
                </a:extLst>
              </a:tr>
            </a:tbl>
          </a:graphicData>
        </a:graphic>
      </p:graphicFrame>
      <p:sp>
        <p:nvSpPr>
          <p:cNvPr id="7" name="Rectangle 1">
            <a:extLst>
              <a:ext uri="{FF2B5EF4-FFF2-40B4-BE49-F238E27FC236}">
                <a16:creationId xmlns:a16="http://schemas.microsoft.com/office/drawing/2014/main" id="{A770A91D-E11B-45D6-9F4B-273A1385F833}"/>
              </a:ext>
            </a:extLst>
          </p:cNvPr>
          <p:cNvSpPr>
            <a:spLocks noChangeArrowheads="1"/>
          </p:cNvSpPr>
          <p:nvPr/>
        </p:nvSpPr>
        <p:spPr bwMode="auto">
          <a:xfrm>
            <a:off x="3360738" y="23717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6784471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268331"/>
            <a:ext cx="11328401" cy="694418"/>
          </a:xfrm>
          <a:solidFill>
            <a:srgbClr val="DB44E3"/>
          </a:solidFill>
          <a:ln>
            <a:solidFill>
              <a:srgbClr val="F584EB"/>
            </a:solidFill>
          </a:ln>
        </p:spPr>
        <p:txBody>
          <a:bodyPr anchor="ctr" anchorCtr="0">
            <a:normAutofit/>
          </a:bodyPr>
          <a:lstStyle/>
          <a:p>
            <a:pPr algn="ctr"/>
            <a:r>
              <a:rPr lang="en-GB" sz="3000" dirty="0">
                <a:solidFill>
                  <a:schemeClr val="bg1"/>
                </a:solidFill>
                <a:cs typeface="Calibri"/>
              </a:rPr>
              <a:t>Physical development – the biological aspect</a:t>
            </a:r>
            <a:endParaRPr lang="en-US" sz="3000" dirty="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1980890"/>
            <a:ext cx="8000483" cy="4855337"/>
          </a:xfrm>
          <a:ln>
            <a:solidFill>
              <a:srgbClr val="F584EB"/>
            </a:solidFill>
          </a:ln>
        </p:spPr>
        <p:txBody>
          <a:bodyPr vert="horz" lIns="91440" tIns="45720" rIns="91440" bIns="45720" rtlCol="0" anchor="t">
            <a:noAutofit/>
          </a:bodyPr>
          <a:lstStyle/>
          <a:p>
            <a:r>
              <a:rPr lang="en-GB" sz="1750" b="1" u="sng" dirty="0"/>
              <a:t>Nutrition</a:t>
            </a:r>
            <a:r>
              <a:rPr lang="en-GB" sz="1750" dirty="0"/>
              <a:t> is vitally important for all aspects of a child’s development. Before a child is born the mother’s health and diet directly influence the development of her child in the womb. Nutrition is the foundation for good health and development in the early years of a child's life. Poor nutrition can cause delays in both cognitive and physical development that can last into later childhood or adulthood. Children go through many physical changes in the first few months and years of life, developing their motor skills and changing the size and shape of their bodies – this is biological maturation. </a:t>
            </a:r>
          </a:p>
          <a:p>
            <a:r>
              <a:rPr lang="en-GB" sz="1750" b="1" u="sng" dirty="0"/>
              <a:t>Dietary deficiencies</a:t>
            </a:r>
            <a:r>
              <a:rPr lang="en-GB" sz="1750" dirty="0"/>
              <a:t>  There are two different types of child malnutrition which can impact on development: under-nutrition and over-nutrition. These often have a negative impact on a child’s health and development.</a:t>
            </a:r>
          </a:p>
          <a:p>
            <a:r>
              <a:rPr lang="en-GB" sz="1750" b="1" u="sng" dirty="0"/>
              <a:t>Genetics</a:t>
            </a:r>
            <a:r>
              <a:rPr lang="en-GB" sz="1750" dirty="0"/>
              <a:t> has a profound effect on the development of each individual child; for example, on events such as the timing of a child reaching puberty. The interaction of hereditary factors with a child’s environment shapes how that child will develop. A child develops genetic information from their parents which can cause children to be born with a genetic abnormality. The most common chromosome disorder is Down syndrome where the child has three chromosomes at the site of the 21st chromosome instead of two.</a:t>
            </a:r>
          </a:p>
          <a:p>
            <a:endParaRPr lang="en-GB" sz="3200" dirty="0">
              <a:ea typeface="+mn-lt"/>
              <a:cs typeface="+mn-lt"/>
            </a:endParaRPr>
          </a:p>
          <a:p>
            <a:pPr marL="0" indent="0">
              <a:lnSpc>
                <a:spcPct val="100000"/>
              </a:lnSpc>
              <a:spcBef>
                <a:spcPts val="600"/>
              </a:spcBef>
              <a:buNone/>
            </a:pPr>
            <a:endParaRPr lang="en-GB" sz="3200" dirty="0">
              <a:ea typeface="+mn-lt"/>
              <a:cs typeface="+mn-lt"/>
            </a:endParaRPr>
          </a:p>
          <a:p>
            <a:endParaRPr lang="en-GB" dirty="0">
              <a:ea typeface="+mn-lt"/>
              <a:cs typeface="+mn-lt"/>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2059" name="Picture 11" descr="3d rendered medically accurate illustration of a human fetus - week 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37510" y="1980891"/>
            <a:ext cx="3197290" cy="4569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076342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38543" y="1319728"/>
            <a:ext cx="11314913" cy="694418"/>
          </a:xfrm>
          <a:solidFill>
            <a:schemeClr val="tx1">
              <a:lumMod val="50000"/>
              <a:lumOff val="50000"/>
            </a:schemeClr>
          </a:solidFill>
          <a:ln>
            <a:solidFill>
              <a:srgbClr val="F584EB"/>
            </a:solidFill>
          </a:ln>
        </p:spPr>
        <p:txBody>
          <a:bodyPr anchor="ctr" anchorCtr="0">
            <a:normAutofit/>
          </a:bodyPr>
          <a:lstStyle/>
          <a:p>
            <a:pPr algn="ctr"/>
            <a:r>
              <a:rPr lang="en-US" sz="3000" dirty="0">
                <a:solidFill>
                  <a:schemeClr val="bg1"/>
                </a:solidFill>
                <a:ea typeface="+mj-lt"/>
                <a:cs typeface="+mj-lt"/>
              </a:rPr>
              <a:t>Environmental factors affecting development</a:t>
            </a: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137145"/>
            <a:ext cx="7255310" cy="4510236"/>
          </a:xfrm>
          <a:ln>
            <a:solidFill>
              <a:srgbClr val="F584EB"/>
            </a:solidFill>
          </a:ln>
        </p:spPr>
        <p:txBody>
          <a:bodyPr vert="horz" lIns="91440" tIns="45720" rIns="91440" bIns="45720" rtlCol="0" anchor="t">
            <a:noAutofit/>
          </a:bodyPr>
          <a:lstStyle/>
          <a:p>
            <a:pPr>
              <a:lnSpc>
                <a:spcPct val="100000"/>
              </a:lnSpc>
              <a:spcAft>
                <a:spcPts val="800"/>
              </a:spcAft>
            </a:pPr>
            <a:r>
              <a:rPr lang="en-GB" sz="1800" dirty="0">
                <a:solidFill>
                  <a:schemeClr val="accent1"/>
                </a:solidFill>
                <a:effectLst/>
                <a:ea typeface="Arial" panose="020B0604020202020204" pitchFamily="34" charset="0"/>
              </a:rPr>
              <a:t>Where children live geographically and the home in which they live can have a significant impact on their development and behaviour. The community in which they live and the behaviour of their peers, as well as the opportunities in the community for education, play and social interaction, will all act as external influences on the child.</a:t>
            </a:r>
          </a:p>
          <a:p>
            <a:pPr>
              <a:lnSpc>
                <a:spcPct val="100000"/>
              </a:lnSpc>
            </a:pPr>
            <a:r>
              <a:rPr lang="en-GB" sz="1800" b="1" u="sng" dirty="0">
                <a:solidFill>
                  <a:schemeClr val="accent1"/>
                </a:solidFill>
                <a:effectLst/>
                <a:ea typeface="Arial" panose="020B0604020202020204" pitchFamily="34" charset="0"/>
              </a:rPr>
              <a:t>Housing</a:t>
            </a:r>
            <a:r>
              <a:rPr lang="en-GB" dirty="0">
                <a:solidFill>
                  <a:schemeClr val="accent1"/>
                </a:solidFill>
                <a:ea typeface="Arial" panose="020B0604020202020204" pitchFamily="34" charset="0"/>
              </a:rPr>
              <a:t>  </a:t>
            </a:r>
            <a:r>
              <a:rPr lang="en-GB" sz="1800" dirty="0">
                <a:solidFill>
                  <a:schemeClr val="accent1"/>
                </a:solidFill>
                <a:effectLst/>
                <a:ea typeface="Arial" panose="020B0604020202020204" pitchFamily="34" charset="0"/>
              </a:rPr>
              <a:t>Many children live in homes that are too small for them to sleep comfortably, have privacy or maintain good hygiene; many lack space to complete homework and live in damp, dirty or unsafe housing. Mental health issues such as anxiety and depression have been linked to overcrowded or poor quality housing.</a:t>
            </a:r>
          </a:p>
          <a:p>
            <a:pPr>
              <a:lnSpc>
                <a:spcPct val="100000"/>
              </a:lnSpc>
            </a:pPr>
            <a:r>
              <a:rPr lang="en-GB" sz="1800" b="1" u="sng" dirty="0">
                <a:solidFill>
                  <a:schemeClr val="accent1"/>
                </a:solidFill>
                <a:effectLst/>
                <a:ea typeface="Arial" panose="020B0604020202020204" pitchFamily="34" charset="0"/>
              </a:rPr>
              <a:t>Neighbourhood location</a:t>
            </a:r>
            <a:r>
              <a:rPr lang="en-GB" sz="1800" dirty="0">
                <a:solidFill>
                  <a:schemeClr val="accent1"/>
                </a:solidFill>
                <a:effectLst/>
                <a:ea typeface="Arial" panose="020B0604020202020204" pitchFamily="34" charset="0"/>
              </a:rPr>
              <a:t>  Children who live in deprived areas of Wales with high levels of poverty and unemployment are in the lowest performing categories when they start school and often have more behavioural problems and health issues.</a:t>
            </a:r>
            <a:endParaRPr lang="en-GB" dirty="0">
              <a:solidFill>
                <a:schemeClr val="accent1"/>
              </a:solidFill>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76605" y="2695987"/>
            <a:ext cx="3676851" cy="33925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186330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387230" y="1254412"/>
            <a:ext cx="11369341" cy="694418"/>
          </a:xfrm>
          <a:solidFill>
            <a:schemeClr val="tx1">
              <a:lumMod val="50000"/>
              <a:lumOff val="50000"/>
            </a:schemeClr>
          </a:solidFill>
          <a:ln>
            <a:solidFill>
              <a:srgbClr val="F584EB"/>
            </a:solidFill>
          </a:ln>
        </p:spPr>
        <p:txBody>
          <a:bodyPr anchor="ctr" anchorCtr="0">
            <a:normAutofit/>
          </a:bodyPr>
          <a:lstStyle/>
          <a:p>
            <a:pPr algn="ctr"/>
            <a:r>
              <a:rPr lang="en-US" sz="3000" dirty="0">
                <a:solidFill>
                  <a:schemeClr val="bg1"/>
                </a:solidFill>
                <a:ea typeface="+mj-lt"/>
                <a:cs typeface="+mj-lt"/>
              </a:rPr>
              <a:t>Cultural factors affecting development</a:t>
            </a: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7" y="1995627"/>
            <a:ext cx="9347203" cy="4783812"/>
          </a:xfrm>
          <a:ln>
            <a:solidFill>
              <a:srgbClr val="F584EB"/>
            </a:solidFill>
          </a:ln>
        </p:spPr>
        <p:txBody>
          <a:bodyPr vert="horz" lIns="91440" tIns="45720" rIns="91440" bIns="45720" rtlCol="0" anchor="t">
            <a:noAutofit/>
          </a:bodyPr>
          <a:lstStyle/>
          <a:p>
            <a:pPr>
              <a:lnSpc>
                <a:spcPct val="100000"/>
              </a:lnSpc>
              <a:spcBef>
                <a:spcPts val="0"/>
              </a:spcBef>
            </a:pPr>
            <a:r>
              <a:rPr lang="en-GB" sz="1750" b="1" u="sng" dirty="0">
                <a:solidFill>
                  <a:schemeClr val="accent1"/>
                </a:solidFill>
                <a:ea typeface="Arial" panose="020B0604020202020204" pitchFamily="34" charset="0"/>
              </a:rPr>
              <a:t>Ethnicity</a:t>
            </a:r>
            <a:r>
              <a:rPr lang="en-GB" sz="1750" dirty="0">
                <a:solidFill>
                  <a:schemeClr val="accent1"/>
                </a:solidFill>
                <a:ea typeface="Arial" panose="020B0604020202020204" pitchFamily="34" charset="0"/>
              </a:rPr>
              <a:t>  Ethnicity is a cultural factor that impacts on children’s development.  Many children from ethnic minority families live in the most deprived areas of Wales and the UK and often face discrimination which can negatively affect their self-esteem. Racism can be very hurtful for children and their families and can damage self-identity and cause them to feel they are seen as inferior to others by the wider community.</a:t>
            </a:r>
          </a:p>
          <a:p>
            <a:pPr>
              <a:lnSpc>
                <a:spcPct val="100000"/>
              </a:lnSpc>
              <a:spcBef>
                <a:spcPts val="0"/>
              </a:spcBef>
            </a:pPr>
            <a:r>
              <a:rPr lang="en-GB" sz="1750" b="1" u="sng" dirty="0">
                <a:effectLst/>
                <a:ea typeface="Arial" panose="020B0604020202020204" pitchFamily="34" charset="0"/>
              </a:rPr>
              <a:t>Education</a:t>
            </a:r>
            <a:r>
              <a:rPr lang="en-GB" sz="1750" dirty="0">
                <a:effectLst/>
                <a:ea typeface="Arial" panose="020B0604020202020204" pitchFamily="34" charset="0"/>
              </a:rPr>
              <a:t>  The attitudes of a child’s parents, community and culture towards the importance of education can impact on children’s behaviour and development. The level of education of parents can impact on a child’s education as those parents who have been to university are more likely to place high levels of importance on doing well at school and gaining qualifications.</a:t>
            </a:r>
          </a:p>
          <a:p>
            <a:pPr>
              <a:lnSpc>
                <a:spcPct val="100000"/>
              </a:lnSpc>
              <a:spcBef>
                <a:spcPts val="0"/>
              </a:spcBef>
            </a:pPr>
            <a:r>
              <a:rPr lang="en-GB" sz="1750" b="1" u="sng" dirty="0">
                <a:solidFill>
                  <a:schemeClr val="accent1"/>
                </a:solidFill>
                <a:ea typeface="Arial" panose="020B0604020202020204" pitchFamily="34" charset="0"/>
              </a:rPr>
              <a:t>Friends</a:t>
            </a:r>
            <a:r>
              <a:rPr lang="en-GB" sz="1750" dirty="0">
                <a:solidFill>
                  <a:schemeClr val="accent1"/>
                </a:solidFill>
                <a:ea typeface="Arial" panose="020B0604020202020204" pitchFamily="34" charset="0"/>
              </a:rPr>
              <a:t>  </a:t>
            </a:r>
            <a:r>
              <a:rPr lang="en-GB" sz="1750" u="none" strike="noStrike" dirty="0">
                <a:solidFill>
                  <a:schemeClr val="accent1"/>
                </a:solidFill>
                <a:effectLst/>
                <a:ea typeface="Calibri" panose="020F0502020204030204" pitchFamily="34" charset="0"/>
              </a:rPr>
              <a:t>Socialisation is a vital part of a child’s development, helping them learn how to interact with others. If a child is not given the opportunity to build these skills, it can delay their social and emotional development. Peer pressure influences all children and is the influence that friends and other children have on the child. Adults can underestimate the effects of peer pressure on children and young people</a:t>
            </a:r>
            <a:r>
              <a:rPr lang="en-GB" sz="1750" dirty="0">
                <a:solidFill>
                  <a:schemeClr val="accent1"/>
                </a:solidFill>
                <a:ea typeface="Calibri" panose="020F0502020204030204" pitchFamily="34" charset="0"/>
              </a:rPr>
              <a:t> – i</a:t>
            </a:r>
            <a:r>
              <a:rPr lang="en-GB" sz="1750" u="none" strike="noStrike" dirty="0">
                <a:solidFill>
                  <a:schemeClr val="accent1"/>
                </a:solidFill>
                <a:effectLst/>
                <a:ea typeface="Calibri" panose="020F0502020204030204" pitchFamily="34" charset="0"/>
              </a:rPr>
              <a:t>t can affect normally confident children and give them low self-esteem and a lack of confidence, negatively impacting on well-being</a:t>
            </a:r>
            <a:r>
              <a:rPr lang="en-GB" sz="1750" dirty="0">
                <a:solidFill>
                  <a:schemeClr val="accent1"/>
                </a:solidFill>
                <a:ea typeface="Calibri" panose="020F0502020204030204" pitchFamily="34" charset="0"/>
              </a:rPr>
              <a:t>.</a:t>
            </a:r>
            <a:endParaRPr lang="en-GB" sz="1750" u="none" strike="noStrike" dirty="0">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28181" y="3429000"/>
            <a:ext cx="1928390" cy="17940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199719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387231" y="1254412"/>
            <a:ext cx="11336684" cy="694418"/>
          </a:xfrm>
          <a:solidFill>
            <a:schemeClr val="tx1">
              <a:lumMod val="50000"/>
              <a:lumOff val="50000"/>
            </a:schemeClr>
          </a:solidFill>
          <a:ln>
            <a:solidFill>
              <a:srgbClr val="F584EB"/>
            </a:solidFill>
          </a:ln>
        </p:spPr>
        <p:txBody>
          <a:bodyPr anchor="ctr" anchorCtr="0">
            <a:normAutofit/>
          </a:bodyPr>
          <a:lstStyle/>
          <a:p>
            <a:pPr algn="ctr"/>
            <a:r>
              <a:rPr lang="en-US" sz="3000" dirty="0">
                <a:solidFill>
                  <a:schemeClr val="bg1"/>
                </a:solidFill>
                <a:ea typeface="+mj-lt"/>
                <a:cs typeface="+mj-lt"/>
              </a:rPr>
              <a:t>Cultural factors affecting behaviour and development</a:t>
            </a: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8" y="2006512"/>
            <a:ext cx="8040915" cy="4775287"/>
          </a:xfrm>
          <a:ln>
            <a:solidFill>
              <a:srgbClr val="F584EB"/>
            </a:solidFill>
          </a:ln>
        </p:spPr>
        <p:txBody>
          <a:bodyPr vert="horz" lIns="91440" tIns="45720" rIns="91440" bIns="45720" rtlCol="0" anchor="t">
            <a:noAutofit/>
          </a:bodyPr>
          <a:lstStyle/>
          <a:p>
            <a:pPr>
              <a:lnSpc>
                <a:spcPct val="100000"/>
              </a:lnSpc>
              <a:spcBef>
                <a:spcPts val="0"/>
              </a:spcBef>
              <a:spcAft>
                <a:spcPts val="0"/>
              </a:spcAft>
            </a:pPr>
            <a:r>
              <a:rPr lang="en-GB" b="1" u="sng" dirty="0">
                <a:ea typeface="Arial" panose="020B0604020202020204" pitchFamily="34" charset="0"/>
              </a:rPr>
              <a:t>Education</a:t>
            </a:r>
            <a:r>
              <a:rPr lang="en-GB" dirty="0">
                <a:ea typeface="Arial" panose="020B0604020202020204" pitchFamily="34" charset="0"/>
              </a:rPr>
              <a:t>  The attitudes of a child’s parents, community and culture towards the importance of education can impact on children’s behaviour and development. The level of education of parents can impact on a child’s education as those parents who have been to university are more likely to place high levels of importance on doing well at school and gaining qualifications.</a:t>
            </a:r>
          </a:p>
          <a:p>
            <a:pPr>
              <a:lnSpc>
                <a:spcPct val="100000"/>
              </a:lnSpc>
              <a:spcBef>
                <a:spcPts val="0"/>
              </a:spcBef>
              <a:spcAft>
                <a:spcPts val="0"/>
              </a:spcAft>
            </a:pPr>
            <a:endParaRPr lang="en-GB" dirty="0">
              <a:effectLst/>
              <a:ea typeface="Arial" panose="020B0604020202020204" pitchFamily="34" charset="0"/>
            </a:endParaRPr>
          </a:p>
          <a:p>
            <a:pPr>
              <a:lnSpc>
                <a:spcPct val="100000"/>
              </a:lnSpc>
              <a:spcBef>
                <a:spcPts val="0"/>
              </a:spcBef>
              <a:spcAft>
                <a:spcPts val="0"/>
              </a:spcAft>
            </a:pPr>
            <a:r>
              <a:rPr lang="en-GB" b="1" u="sng" dirty="0">
                <a:effectLst/>
                <a:ea typeface="Arial" panose="020B0604020202020204" pitchFamily="34" charset="0"/>
              </a:rPr>
              <a:t>Travel and cultural experiences</a:t>
            </a:r>
            <a:r>
              <a:rPr lang="en-GB" dirty="0">
                <a:effectLst/>
                <a:ea typeface="Arial" panose="020B0604020202020204" pitchFamily="34" charset="0"/>
              </a:rPr>
              <a:t>  Travel can be an important educational experience that boosts creativity and imagination and develops social and language skills.</a:t>
            </a:r>
          </a:p>
          <a:p>
            <a:pPr>
              <a:lnSpc>
                <a:spcPct val="100000"/>
              </a:lnSpc>
              <a:spcBef>
                <a:spcPts val="0"/>
              </a:spcBef>
              <a:spcAft>
                <a:spcPts val="0"/>
              </a:spcAft>
            </a:pPr>
            <a:endParaRPr lang="en-GB" dirty="0">
              <a:effectLst/>
              <a:ea typeface="Arial" panose="020B0604020202020204" pitchFamily="34" charset="0"/>
            </a:endParaRPr>
          </a:p>
          <a:p>
            <a:pPr>
              <a:lnSpc>
                <a:spcPct val="100000"/>
              </a:lnSpc>
              <a:spcBef>
                <a:spcPts val="0"/>
              </a:spcBef>
              <a:spcAft>
                <a:spcPts val="0"/>
              </a:spcAft>
            </a:pPr>
            <a:r>
              <a:rPr lang="en-GB" b="1" u="sng" dirty="0">
                <a:solidFill>
                  <a:schemeClr val="accent1"/>
                </a:solidFill>
                <a:ea typeface="Arial" panose="020B0604020202020204" pitchFamily="34" charset="0"/>
              </a:rPr>
              <a:t>Custom and tradition, attitudes, values and beliefs</a:t>
            </a:r>
            <a:r>
              <a:rPr lang="en-GB" dirty="0">
                <a:solidFill>
                  <a:schemeClr val="accent1"/>
                </a:solidFill>
                <a:ea typeface="Arial" panose="020B0604020202020204" pitchFamily="34" charset="0"/>
              </a:rPr>
              <a:t> can have a significant impact on children’s behaviour. Food, clothing, music and religion are all part of the customs and traditions of a child’s culture and give them their sense of identity and belonging from a very young age. It is important for practitioners to develop an awareness of how children’s cultural background impacts on their development. </a:t>
            </a: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56899" y="2733551"/>
            <a:ext cx="3228702" cy="2870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65768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387231" y="1243526"/>
            <a:ext cx="11336684" cy="694418"/>
          </a:xfrm>
          <a:solidFill>
            <a:schemeClr val="tx1">
              <a:lumMod val="50000"/>
              <a:lumOff val="50000"/>
            </a:schemeClr>
          </a:solidFill>
          <a:ln>
            <a:solidFill>
              <a:srgbClr val="F584EB"/>
            </a:solidFill>
          </a:ln>
        </p:spPr>
        <p:txBody>
          <a:bodyPr anchor="ctr" anchorCtr="0">
            <a:normAutofit/>
          </a:bodyPr>
          <a:lstStyle/>
          <a:p>
            <a:pPr algn="ctr"/>
            <a:r>
              <a:rPr lang="en-US" sz="3000" dirty="0">
                <a:solidFill>
                  <a:schemeClr val="bg1"/>
                </a:solidFill>
                <a:ea typeface="+mj-lt"/>
                <a:cs typeface="+mj-lt"/>
              </a:rPr>
              <a:t>Socio-economic factors affecting behaviour and development</a:t>
            </a: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1984740"/>
            <a:ext cx="8759372" cy="4731745"/>
          </a:xfrm>
          <a:ln>
            <a:solidFill>
              <a:srgbClr val="F584EB"/>
            </a:solidFill>
          </a:ln>
        </p:spPr>
        <p:txBody>
          <a:bodyPr vert="horz" lIns="91440" tIns="45720" rIns="91440" bIns="45720" rtlCol="0" anchor="t">
            <a:noAutofit/>
          </a:bodyPr>
          <a:lstStyle/>
          <a:p>
            <a:pPr>
              <a:lnSpc>
                <a:spcPct val="100000"/>
              </a:lnSpc>
            </a:pPr>
            <a:r>
              <a:rPr lang="en-GB" sz="1600" b="1" u="sng" dirty="0">
                <a:solidFill>
                  <a:schemeClr val="accent1"/>
                </a:solidFill>
                <a:effectLst/>
                <a:ea typeface="Arial" panose="020B0604020202020204" pitchFamily="34" charset="0"/>
              </a:rPr>
              <a:t>Poverty/affluence</a:t>
            </a:r>
            <a:r>
              <a:rPr lang="en-GB" sz="1600" dirty="0">
                <a:solidFill>
                  <a:schemeClr val="accent1"/>
                </a:solidFill>
                <a:effectLst/>
                <a:ea typeface="Arial" panose="020B0604020202020204" pitchFamily="34" charset="0"/>
              </a:rPr>
              <a:t>  Poverty can have a significant impact on the behaviour and life chances of children. Children from poorer families are more likely to have emotional or behavioural problems </a:t>
            </a:r>
            <a:r>
              <a:rPr lang="en-GB" sz="1600" dirty="0">
                <a:solidFill>
                  <a:schemeClr val="accent1"/>
                </a:solidFill>
                <a:ea typeface="Arial" panose="020B0604020202020204" pitchFamily="34" charset="0"/>
              </a:rPr>
              <a:t>and s</a:t>
            </a:r>
            <a:r>
              <a:rPr lang="en-GB" sz="1600" dirty="0">
                <a:solidFill>
                  <a:schemeClr val="accent1"/>
                </a:solidFill>
                <a:effectLst/>
                <a:ea typeface="Arial" panose="020B0604020202020204" pitchFamily="34" charset="0"/>
              </a:rPr>
              <a:t>tudies have shown a significant link between poverty and poorer educational outcomes. There are significantly more children with behavioural issues from poorer families. Children from low income families are often more stressed and worried about debt and paying bills which can make them feel stressed and anxious.</a:t>
            </a:r>
          </a:p>
          <a:p>
            <a:pPr>
              <a:lnSpc>
                <a:spcPct val="100000"/>
              </a:lnSpc>
            </a:pPr>
            <a:r>
              <a:rPr lang="en-GB" sz="1600" b="1" u="sng" dirty="0">
                <a:solidFill>
                  <a:schemeClr val="accent1"/>
                </a:solidFill>
                <a:effectLst/>
                <a:ea typeface="Times New Roman" panose="02020603050405020304" pitchFamily="18" charset="0"/>
              </a:rPr>
              <a:t>Influence of society and the media</a:t>
            </a:r>
            <a:r>
              <a:rPr lang="en-GB" sz="1600" dirty="0">
                <a:solidFill>
                  <a:schemeClr val="accent1"/>
                </a:solidFill>
                <a:effectLst/>
                <a:ea typeface="Times New Roman" panose="02020603050405020304" pitchFamily="18" charset="0"/>
              </a:rPr>
              <a:t>  Social </a:t>
            </a:r>
            <a:r>
              <a:rPr lang="en-GB" sz="1600" dirty="0">
                <a:solidFill>
                  <a:schemeClr val="accent1"/>
                </a:solidFill>
                <a:ea typeface="Times New Roman" panose="02020603050405020304" pitchFamily="18" charset="0"/>
              </a:rPr>
              <a:t>m</a:t>
            </a:r>
            <a:r>
              <a:rPr lang="en-GB" sz="1600" dirty="0">
                <a:solidFill>
                  <a:schemeClr val="accent1"/>
                </a:solidFill>
                <a:effectLst/>
                <a:ea typeface="Times New Roman" panose="02020603050405020304" pitchFamily="18" charset="0"/>
              </a:rPr>
              <a:t>edia, computer games, television, websites and magazines can all have a significant impact on children’s behaviour. It is important for parents to monitor their children’s exposure to such influences as these may contain inappropriate content and children can be exposed to grooming and predatory behaviour. There may be other issues associated with children’s overexposure to electronic devices such as: shortening attention span, sleep disruption, distortion of body image and aggressive or anti-social behaviour.</a:t>
            </a:r>
          </a:p>
          <a:p>
            <a:pPr>
              <a:lnSpc>
                <a:spcPct val="100000"/>
              </a:lnSpc>
              <a:spcAft>
                <a:spcPts val="1050"/>
              </a:spcAft>
            </a:pPr>
            <a:r>
              <a:rPr lang="en-GB" sz="1600" b="1" u="sng" dirty="0">
                <a:solidFill>
                  <a:schemeClr val="accent1"/>
                </a:solidFill>
                <a:effectLst/>
                <a:ea typeface="Times New Roman" panose="02020603050405020304" pitchFamily="18" charset="0"/>
              </a:rPr>
              <a:t>Role models</a:t>
            </a:r>
            <a:r>
              <a:rPr lang="en-GB" sz="1600" dirty="0">
                <a:solidFill>
                  <a:schemeClr val="accent1"/>
                </a:solidFill>
                <a:effectLst/>
                <a:ea typeface="Arial" panose="020B0604020202020204" pitchFamily="34" charset="0"/>
              </a:rPr>
              <a:t>  Children learn much of their behaviour by observation and imitation and role models can affect their behaviour in both a positive and negative way. Role models can be teachers, sportspeople, celebrities or peers. Children’s attitudes, beliefs and personality can all be influenced by role models, and this can become ingrained at a very early age. </a:t>
            </a:r>
            <a:endParaRPr lang="en-GB" sz="1600" dirty="0">
              <a:solidFill>
                <a:schemeClr val="accent1"/>
              </a:solidFill>
              <a:effectLst/>
              <a:ea typeface="Times New Roman" panose="02020603050405020304" pitchFamily="18" charset="0"/>
            </a:endParaRPr>
          </a:p>
          <a:p>
            <a:pPr>
              <a:lnSpc>
                <a:spcPct val="115000"/>
              </a:lnSpc>
            </a:pPr>
            <a:endParaRPr lang="en-GB" sz="1600" dirty="0">
              <a:solidFill>
                <a:srgbClr val="201C3E"/>
              </a:solidFill>
              <a:effectLst/>
              <a:latin typeface="Calibri" panose="020F0502020204030204" pitchFamily="34" charset="0"/>
              <a:ea typeface="Arial" panose="020B0604020202020204" pitchFamily="34" charset="0"/>
            </a:endParaRPr>
          </a:p>
          <a:p>
            <a:pPr>
              <a:lnSpc>
                <a:spcPct val="115000"/>
              </a:lnSpc>
            </a:pPr>
            <a:endParaRPr lang="en-GB" sz="1600" dirty="0">
              <a:solidFill>
                <a:schemeClr val="accent1"/>
              </a:solidFill>
              <a:latin typeface="Calibri" panose="020F050202020403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11641" y="3436216"/>
            <a:ext cx="2412274" cy="19120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041595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287070"/>
            <a:ext cx="11317514" cy="694418"/>
          </a:xfrm>
          <a:solidFill>
            <a:schemeClr val="tx1">
              <a:lumMod val="50000"/>
              <a:lumOff val="50000"/>
            </a:schemeClr>
          </a:solidFill>
          <a:ln>
            <a:solidFill>
              <a:srgbClr val="F584EB"/>
            </a:solidFill>
          </a:ln>
        </p:spPr>
        <p:txBody>
          <a:bodyPr anchor="ctr" anchorCtr="0">
            <a:normAutofit/>
          </a:bodyPr>
          <a:lstStyle/>
          <a:p>
            <a:pPr algn="ctr"/>
            <a:r>
              <a:rPr lang="en-US" sz="3000" dirty="0">
                <a:solidFill>
                  <a:schemeClr val="bg1"/>
                </a:solidFill>
                <a:ea typeface="+mj-lt"/>
                <a:cs typeface="+mj-lt"/>
              </a:rPr>
              <a:t>Psychological factors affecting behaviour and development</a:t>
            </a: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graphicFrame>
        <p:nvGraphicFramePr>
          <p:cNvPr id="4" name="Table 3">
            <a:extLst>
              <a:ext uri="{FF2B5EF4-FFF2-40B4-BE49-F238E27FC236}">
                <a16:creationId xmlns:a16="http://schemas.microsoft.com/office/drawing/2014/main" id="{66B35E35-2670-4E38-916A-9FD6D93B4AC6}"/>
              </a:ext>
            </a:extLst>
          </p:cNvPr>
          <p:cNvGraphicFramePr>
            <a:graphicFrameLocks noGrp="1"/>
          </p:cNvGraphicFramePr>
          <p:nvPr>
            <p:extLst>
              <p:ext uri="{D42A27DB-BD31-4B8C-83A1-F6EECF244321}">
                <p14:modId xmlns:p14="http://schemas.microsoft.com/office/powerpoint/2010/main" val="1577748161"/>
              </p:ext>
            </p:extLst>
          </p:nvPr>
        </p:nvGraphicFramePr>
        <p:xfrm>
          <a:off x="406401" y="2052666"/>
          <a:ext cx="11317514" cy="4718853"/>
        </p:xfrm>
        <a:graphic>
          <a:graphicData uri="http://schemas.openxmlformats.org/drawingml/2006/table">
            <a:tbl>
              <a:tblPr bandRow="1"/>
              <a:tblGrid>
                <a:gridCol w="11317514">
                  <a:extLst>
                    <a:ext uri="{9D8B030D-6E8A-4147-A177-3AD203B41FA5}">
                      <a16:colId xmlns:a16="http://schemas.microsoft.com/office/drawing/2014/main" val="2816375078"/>
                    </a:ext>
                  </a:extLst>
                </a:gridCol>
              </a:tblGrid>
              <a:tr h="363964">
                <a:tc>
                  <a:txBody>
                    <a:bodyPr/>
                    <a:lstStyle/>
                    <a:p>
                      <a:pPr>
                        <a:lnSpc>
                          <a:spcPct val="107000"/>
                        </a:lnSpc>
                        <a:spcAft>
                          <a:spcPts val="800"/>
                        </a:spcAft>
                      </a:pPr>
                      <a:r>
                        <a:rPr lang="en-GB" sz="1500" b="1" dirty="0">
                          <a:solidFill>
                            <a:srgbClr val="7030A0"/>
                          </a:solidFill>
                          <a:effectLst/>
                          <a:latin typeface="+mn-lt"/>
                          <a:ea typeface="Calibri" panose="020F0502020204030204" pitchFamily="34" charset="0"/>
                        </a:rPr>
                        <a:t>There are a range of psychological factors that can impact on children’s behaviour, some of which are explained below:</a:t>
                      </a:r>
                      <a:endParaRPr lang="en-GB" sz="1500" b="1" dirty="0">
                        <a:effectLst/>
                        <a:latin typeface="+mn-lt"/>
                        <a:ea typeface="Arial" panose="020B0604020202020204" pitchFamily="34" charset="0"/>
                      </a:endParaRPr>
                    </a:p>
                  </a:txBody>
                  <a:tcPr marL="66513" marR="665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B69"/>
                    </a:solidFill>
                  </a:tcPr>
                </a:tc>
                <a:extLst>
                  <a:ext uri="{0D108BD9-81ED-4DB2-BD59-A6C34878D82A}">
                    <a16:rowId xmlns:a16="http://schemas.microsoft.com/office/drawing/2014/main" val="2283987455"/>
                  </a:ext>
                </a:extLst>
              </a:tr>
              <a:tr h="4354889">
                <a:tc>
                  <a:txBody>
                    <a:bodyPr/>
                    <a:lstStyle/>
                    <a:p>
                      <a:pPr marL="285750" indent="-285750">
                        <a:spcAft>
                          <a:spcPts val="600"/>
                        </a:spcAft>
                        <a:buFont typeface="Arial" panose="020B0604020202020204" pitchFamily="34" charset="0"/>
                        <a:buChar char="•"/>
                      </a:pPr>
                      <a:r>
                        <a:rPr lang="en-GB" sz="1500" b="1">
                          <a:solidFill>
                            <a:srgbClr val="000000"/>
                          </a:solidFill>
                          <a:effectLst/>
                          <a:latin typeface="+mn-lt"/>
                          <a:ea typeface="Arial" panose="020B0604020202020204" pitchFamily="34" charset="0"/>
                        </a:rPr>
                        <a:t>Low self-esteem</a:t>
                      </a:r>
                      <a:r>
                        <a:rPr lang="en-GB" sz="1500">
                          <a:solidFill>
                            <a:srgbClr val="000000"/>
                          </a:solidFill>
                          <a:effectLst/>
                          <a:latin typeface="+mn-lt"/>
                          <a:ea typeface="Arial" panose="020B0604020202020204" pitchFamily="34" charset="0"/>
                        </a:rPr>
                        <a:t>  Children with low self-esteem feel adults and peers in their lives do not accept them or really care about them. Negative self-esteem develops from low self-confidence, insecurity, anxiety and depression. The self-esteem of young children is based largely on their perceptions of how the important adults in their lives judge them, which is why it is important for practitioners to show children they are valued and accepted for who they are. Children who have been abused and/or who have faced discrimination often suffer low self-esteem.</a:t>
                      </a:r>
                    </a:p>
                    <a:p>
                      <a:pPr marL="285750" indent="-285750">
                        <a:spcAft>
                          <a:spcPts val="600"/>
                        </a:spcAft>
                        <a:buFont typeface="Arial" panose="020B0604020202020204" pitchFamily="34" charset="0"/>
                        <a:buChar char="•"/>
                      </a:pPr>
                      <a:r>
                        <a:rPr lang="en-GB" sz="1500" b="1" kern="1200">
                          <a:solidFill>
                            <a:schemeClr val="tx1"/>
                          </a:solidFill>
                          <a:effectLst/>
                          <a:latin typeface="+mn-lt"/>
                          <a:ea typeface="+mn-ea"/>
                          <a:cs typeface="Calibri" panose="020F0502020204030204" pitchFamily="34" charset="0"/>
                        </a:rPr>
                        <a:t>Adverse childhood experiences (ACEs) </a:t>
                      </a:r>
                      <a:r>
                        <a:rPr lang="en-GB" sz="1500" kern="1200">
                          <a:solidFill>
                            <a:schemeClr val="tx1"/>
                          </a:solidFill>
                          <a:effectLst/>
                          <a:latin typeface="+mn-lt"/>
                          <a:ea typeface="+mn-ea"/>
                          <a:cs typeface="Calibri" panose="020F0502020204030204" pitchFamily="34" charset="0"/>
                        </a:rPr>
                        <a:t>are traumatic events which occur during childhood or adolescence and can be single events or prolonged traumatic experiences that threaten the child’s well-being, trust or security; for example, parental drug or alcohol abuse, domestic violence, a parent with mental illness. ACEs can lead to an increase in physical and mental health problems including depression and anxiety. The more ACEs a child experiences, the greater the impact, which can make it difficult to manage their emotions, behaviour at home and school and maintain friendships and relationships.</a:t>
                      </a:r>
                      <a:endParaRPr lang="en-GB" sz="1500">
                        <a:solidFill>
                          <a:srgbClr val="000000"/>
                        </a:solidFill>
                        <a:effectLst/>
                        <a:latin typeface="+mn-lt"/>
                        <a:ea typeface="Arial" panose="020B0604020202020204" pitchFamily="34" charset="0"/>
                        <a:cs typeface="Calibri" panose="020F0502020204030204" pitchFamily="34" charset="0"/>
                      </a:endParaRPr>
                    </a:p>
                    <a:p>
                      <a:pPr marL="342900" lvl="0" indent="-342900">
                        <a:lnSpc>
                          <a:spcPct val="100000"/>
                        </a:lnSpc>
                        <a:spcAft>
                          <a:spcPts val="600"/>
                        </a:spcAft>
                        <a:buFont typeface="Symbol" panose="05050102010706020507" pitchFamily="18" charset="2"/>
                        <a:buChar char=""/>
                      </a:pPr>
                      <a:r>
                        <a:rPr lang="en-GB" sz="1500" b="1">
                          <a:solidFill>
                            <a:srgbClr val="000000"/>
                          </a:solidFill>
                          <a:effectLst/>
                          <a:latin typeface="+mn-lt"/>
                          <a:ea typeface="Arial" panose="020B0604020202020204" pitchFamily="34" charset="0"/>
                        </a:rPr>
                        <a:t>Mindset</a:t>
                      </a:r>
                      <a:r>
                        <a:rPr lang="en-GB" sz="1500">
                          <a:solidFill>
                            <a:srgbClr val="000000"/>
                          </a:solidFill>
                          <a:effectLst/>
                          <a:latin typeface="+mn-lt"/>
                          <a:ea typeface="Arial" panose="020B0604020202020204" pitchFamily="34" charset="0"/>
                        </a:rPr>
                        <a:t>  Children face many challenges in their development and need to process their emotions and develop emotional intelligence and resilience. To do this, children need support to develop a positive mindset and outlook on life. If adults demonstrate positive attitudes, it will encourage children to do the same. Children can develop resilience and a positive mindset by learning to overcome challenges. </a:t>
                      </a:r>
                    </a:p>
                    <a:p>
                      <a:pPr marL="285750" indent="-285750">
                        <a:lnSpc>
                          <a:spcPct val="100000"/>
                        </a:lnSpc>
                        <a:buFont typeface="Arial" panose="020B0604020202020204" pitchFamily="34" charset="0"/>
                        <a:buChar char="•"/>
                      </a:pPr>
                      <a:r>
                        <a:rPr lang="en-GB" sz="1500" b="1" kern="1200">
                          <a:solidFill>
                            <a:schemeClr val="tx1"/>
                          </a:solidFill>
                          <a:effectLst/>
                          <a:latin typeface="+mn-lt"/>
                          <a:ea typeface="+mn-ea"/>
                          <a:cs typeface="Calibri" panose="020F0502020204030204" pitchFamily="34" charset="0"/>
                        </a:rPr>
                        <a:t>Mental health  </a:t>
                      </a:r>
                      <a:r>
                        <a:rPr lang="en-GB" sz="1500" kern="1200">
                          <a:solidFill>
                            <a:schemeClr val="tx1"/>
                          </a:solidFill>
                          <a:effectLst/>
                          <a:latin typeface="+mn-lt"/>
                          <a:ea typeface="+mn-ea"/>
                          <a:cs typeface="Calibri" panose="020F0502020204030204" pitchFamily="34" charset="0"/>
                        </a:rPr>
                        <a:t>Children’s mental health has a big impact on their behaviour and can have many different underlying causes. One in ten children is reported to be suffering from a mental health problem such as depression, anxiety, PTSD (post-traumatic stress disorder). Children’s mental health issues are often caused by what is happening in their lives. It is important for children to have good mental health to have the resilience to cope with life, and mental well-being is as important as physical health.</a:t>
                      </a:r>
                      <a:endParaRPr lang="en-GB" sz="1500" kern="1200" dirty="0">
                        <a:solidFill>
                          <a:schemeClr val="tx1"/>
                        </a:solidFill>
                        <a:effectLst/>
                        <a:latin typeface="+mn-lt"/>
                        <a:ea typeface="+mn-ea"/>
                        <a:cs typeface="Calibri" panose="020F0502020204030204" pitchFamily="34" charset="0"/>
                      </a:endParaRPr>
                    </a:p>
                  </a:txBody>
                  <a:tcPr marL="66513" marR="665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F97B"/>
                    </a:solidFill>
                  </a:tcPr>
                </a:tc>
                <a:extLst>
                  <a:ext uri="{0D108BD9-81ED-4DB2-BD59-A6C34878D82A}">
                    <a16:rowId xmlns:a16="http://schemas.microsoft.com/office/drawing/2014/main" val="1429570755"/>
                  </a:ext>
                </a:extLst>
              </a:tr>
            </a:tbl>
          </a:graphicData>
        </a:graphic>
      </p:graphicFrame>
    </p:spTree>
    <p:extLst>
      <p:ext uri="{BB962C8B-B14F-4D97-AF65-F5344CB8AC3E}">
        <p14:creationId xmlns:p14="http://schemas.microsoft.com/office/powerpoint/2010/main" val="365906023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387231" y="1243526"/>
            <a:ext cx="11336684" cy="694418"/>
          </a:xfrm>
          <a:solidFill>
            <a:schemeClr val="tx1">
              <a:lumMod val="50000"/>
              <a:lumOff val="50000"/>
            </a:schemeClr>
          </a:solidFill>
          <a:ln>
            <a:solidFill>
              <a:srgbClr val="F584EB"/>
            </a:solidFill>
          </a:ln>
        </p:spPr>
        <p:txBody>
          <a:bodyPr anchor="ctr" anchorCtr="0">
            <a:normAutofit/>
          </a:bodyPr>
          <a:lstStyle/>
          <a:p>
            <a:pPr algn="ctr"/>
            <a:r>
              <a:rPr lang="en-US" sz="3000" dirty="0">
                <a:solidFill>
                  <a:schemeClr val="bg1"/>
                </a:solidFill>
                <a:ea typeface="+mj-lt"/>
                <a:cs typeface="+mj-lt"/>
              </a:rPr>
              <a:t>Biological factors affecting behaviour and development</a:t>
            </a: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1962968"/>
            <a:ext cx="10163630" cy="4873260"/>
          </a:xfrm>
          <a:ln>
            <a:solidFill>
              <a:srgbClr val="F584EB"/>
            </a:solidFill>
          </a:ln>
        </p:spPr>
        <p:txBody>
          <a:bodyPr vert="horz" lIns="91440" tIns="45720" rIns="91440" bIns="45720" rtlCol="0" anchor="t">
            <a:noAutofit/>
          </a:bodyPr>
          <a:lstStyle/>
          <a:p>
            <a:pPr>
              <a:lnSpc>
                <a:spcPct val="100000"/>
              </a:lnSpc>
              <a:spcBef>
                <a:spcPts val="0"/>
              </a:spcBef>
              <a:spcAft>
                <a:spcPts val="1200"/>
              </a:spcAft>
            </a:pPr>
            <a:r>
              <a:rPr lang="en-GB" sz="1700" b="1" dirty="0">
                <a:solidFill>
                  <a:schemeClr val="accent1"/>
                </a:solidFill>
                <a:effectLst/>
                <a:ea typeface="Arial" panose="020B0604020202020204" pitchFamily="34" charset="0"/>
                <a:cs typeface="Calibri" panose="020F0502020204030204" pitchFamily="34" charset="0"/>
              </a:rPr>
              <a:t>Gender  </a:t>
            </a:r>
            <a:r>
              <a:rPr lang="en-GB" sz="1700" dirty="0">
                <a:solidFill>
                  <a:schemeClr val="accent1"/>
                </a:solidFill>
                <a:effectLst/>
                <a:ea typeface="Arial" panose="020B0604020202020204" pitchFamily="34" charset="0"/>
                <a:cs typeface="Calibri" panose="020F0502020204030204" pitchFamily="34" charset="0"/>
              </a:rPr>
              <a:t>The </a:t>
            </a:r>
            <a:r>
              <a:rPr lang="en-GB" sz="1700" dirty="0">
                <a:solidFill>
                  <a:schemeClr val="accent1"/>
                </a:solidFill>
                <a:ea typeface="Arial" panose="020B0604020202020204" pitchFamily="34" charset="0"/>
                <a:cs typeface="Calibri" panose="020F0502020204030204" pitchFamily="34" charset="0"/>
              </a:rPr>
              <a:t>h</a:t>
            </a:r>
            <a:r>
              <a:rPr lang="en-GB" sz="1700" dirty="0">
                <a:solidFill>
                  <a:schemeClr val="accent1"/>
                </a:solidFill>
                <a:effectLst/>
                <a:ea typeface="Arial" panose="020B0604020202020204" pitchFamily="34" charset="0"/>
                <a:cs typeface="Calibri" panose="020F0502020204030204" pitchFamily="34" charset="0"/>
              </a:rPr>
              <a:t>ippocampus (the area of the brain that supports memory) develops slower in boys so it is harder to retain as many instructions. Boys also have more dopamine, increasing risk-taking and experimentation behaviours.</a:t>
            </a:r>
          </a:p>
          <a:p>
            <a:pPr>
              <a:lnSpc>
                <a:spcPct val="100000"/>
              </a:lnSpc>
              <a:spcBef>
                <a:spcPts val="0"/>
              </a:spcBef>
              <a:spcAft>
                <a:spcPts val="1200"/>
              </a:spcAft>
            </a:pPr>
            <a:r>
              <a:rPr lang="en-GB" sz="1700" b="1" dirty="0">
                <a:effectLst/>
                <a:ea typeface="Arial" panose="020B0604020202020204" pitchFamily="34" charset="0"/>
                <a:cs typeface="Calibri" panose="020F0502020204030204" pitchFamily="34" charset="0"/>
              </a:rPr>
              <a:t>Transgender</a:t>
            </a:r>
            <a:r>
              <a:rPr lang="en-GB" sz="1700" dirty="0">
                <a:effectLst/>
                <a:ea typeface="Arial" panose="020B0604020202020204" pitchFamily="34" charset="0"/>
                <a:cs typeface="Calibri" panose="020F0502020204030204" pitchFamily="34" charset="0"/>
              </a:rPr>
              <a:t>  Children develop their gender over time. Research suggests that children who assert a gender-diverse identity know their gender as clearly and consistently as their peers and benefit from the same level of support, love, and social acceptance. </a:t>
            </a:r>
          </a:p>
          <a:p>
            <a:pPr>
              <a:lnSpc>
                <a:spcPct val="100000"/>
              </a:lnSpc>
              <a:spcBef>
                <a:spcPts val="0"/>
              </a:spcBef>
              <a:spcAft>
                <a:spcPts val="1200"/>
              </a:spcAft>
            </a:pPr>
            <a:r>
              <a:rPr lang="en-GB" sz="1700" b="1" dirty="0">
                <a:effectLst/>
                <a:ea typeface="Arial" panose="020B0604020202020204" pitchFamily="34" charset="0"/>
                <a:cs typeface="Calibri" panose="020F0502020204030204" pitchFamily="34" charset="0"/>
              </a:rPr>
              <a:t>Genetic/inherited disorders</a:t>
            </a:r>
            <a:r>
              <a:rPr lang="en-GB" sz="1700" dirty="0">
                <a:effectLst/>
                <a:ea typeface="Arial" panose="020B0604020202020204" pitchFamily="34" charset="0"/>
                <a:cs typeface="Calibri" panose="020F0502020204030204" pitchFamily="34" charset="0"/>
              </a:rPr>
              <a:t>  Caused by an abnormality in the genome. Abnormalities can range from a small mutation in a single gene to the addition or subtraction of an entire chromosome. Most genetic disorders are present from birth and heritable and are passed down from parents’ genes. Other defects are caused by new mutations to the DNA.</a:t>
            </a:r>
          </a:p>
          <a:p>
            <a:pPr>
              <a:lnSpc>
                <a:spcPct val="100000"/>
              </a:lnSpc>
              <a:spcBef>
                <a:spcPts val="0"/>
              </a:spcBef>
              <a:spcAft>
                <a:spcPts val="1200"/>
              </a:spcAft>
            </a:pPr>
            <a:r>
              <a:rPr lang="en-GB" sz="1700" b="1" dirty="0">
                <a:effectLst/>
                <a:ea typeface="Arial" panose="020B0604020202020204" pitchFamily="34" charset="0"/>
                <a:cs typeface="Calibri" panose="020F0502020204030204" pitchFamily="34" charset="0"/>
              </a:rPr>
              <a:t>Physical disability/disease/injury</a:t>
            </a:r>
            <a:r>
              <a:rPr lang="en-GB" sz="1700" dirty="0">
                <a:effectLst/>
                <a:ea typeface="Arial" panose="020B0604020202020204" pitchFamily="34" charset="0"/>
                <a:cs typeface="Calibri" panose="020F0502020204030204" pitchFamily="34" charset="0"/>
              </a:rPr>
              <a:t>  There are many physical disabilities that can affect children, such as delayed walking, deafness or visual impairment. Cerebral palsy is the most common physical disability in childhood.</a:t>
            </a:r>
          </a:p>
          <a:p>
            <a:pPr>
              <a:lnSpc>
                <a:spcPct val="100000"/>
              </a:lnSpc>
              <a:spcBef>
                <a:spcPts val="0"/>
              </a:spcBef>
              <a:spcAft>
                <a:spcPts val="1200"/>
              </a:spcAft>
            </a:pPr>
            <a:r>
              <a:rPr lang="en-GB" sz="1700" b="1" dirty="0">
                <a:effectLst/>
                <a:ea typeface="Arial" panose="020B0604020202020204" pitchFamily="34" charset="0"/>
                <a:cs typeface="Calibri" panose="020F0502020204030204" pitchFamily="34" charset="0"/>
              </a:rPr>
              <a:t>Learning </a:t>
            </a:r>
            <a:r>
              <a:rPr lang="en-GB" sz="1700" b="1" dirty="0">
                <a:ea typeface="Arial" panose="020B0604020202020204" pitchFamily="34" charset="0"/>
                <a:cs typeface="Calibri" panose="020F0502020204030204" pitchFamily="34" charset="0"/>
              </a:rPr>
              <a:t>d</a:t>
            </a:r>
            <a:r>
              <a:rPr lang="en-GB" sz="1700" b="1" dirty="0">
                <a:effectLst/>
                <a:ea typeface="Arial" panose="020B0604020202020204" pitchFamily="34" charset="0"/>
                <a:cs typeface="Calibri" panose="020F0502020204030204" pitchFamily="34" charset="0"/>
              </a:rPr>
              <a:t>isabilities</a:t>
            </a:r>
            <a:r>
              <a:rPr lang="en-GB" sz="1700" dirty="0">
                <a:effectLst/>
                <a:ea typeface="Arial" panose="020B0604020202020204" pitchFamily="34" charset="0"/>
                <a:cs typeface="Calibri" panose="020F0502020204030204" pitchFamily="34" charset="0"/>
              </a:rPr>
              <a:t>  Children with learning disabilities can also have behaviour problems or disorders, including acting out, avoidance, aggressive behaviour, social isolation and emotional outbursts. Behaviour problems are often due to reduced self-confidence and increased anxiety and stress.</a:t>
            </a:r>
            <a:endParaRPr lang="en-GB" sz="1700" dirty="0">
              <a:latin typeface="Arial" panose="020B0604020202020204" pitchFamily="34" charset="0"/>
              <a:ea typeface="Arial" panose="020B0604020202020204" pitchFamily="34" charset="0"/>
            </a:endParaRPr>
          </a:p>
          <a:p>
            <a:pPr>
              <a:lnSpc>
                <a:spcPct val="115000"/>
              </a:lnSpc>
            </a:pPr>
            <a:endParaRPr lang="en-GB" sz="1400" dirty="0">
              <a:solidFill>
                <a:srgbClr val="201C3E"/>
              </a:solidFill>
              <a:effectLst/>
              <a:latin typeface="Calibri" panose="020F0502020204030204" pitchFamily="34" charset="0"/>
              <a:ea typeface="Arial" panose="020B0604020202020204" pitchFamily="34" charset="0"/>
            </a:endParaRPr>
          </a:p>
          <a:p>
            <a:pPr>
              <a:lnSpc>
                <a:spcPct val="115000"/>
              </a:lnSpc>
            </a:pPr>
            <a:endParaRPr lang="en-GB" sz="1600" dirty="0">
              <a:solidFill>
                <a:schemeClr val="accent1"/>
              </a:solidFill>
              <a:latin typeface="Calibri" panose="020F050202020403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33849" y="5740275"/>
            <a:ext cx="1477595" cy="943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334986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387231" y="1407155"/>
            <a:ext cx="11336684" cy="694418"/>
          </a:xfrm>
          <a:solidFill>
            <a:schemeClr val="accent1">
              <a:lumMod val="60000"/>
              <a:lumOff val="40000"/>
            </a:schemeClr>
          </a:solidFill>
          <a:ln>
            <a:solidFill>
              <a:srgbClr val="F584EB"/>
            </a:solidFill>
          </a:ln>
        </p:spPr>
        <p:txBody>
          <a:bodyPr anchor="ctr" anchorCtr="0">
            <a:normAutofit/>
          </a:bodyPr>
          <a:lstStyle/>
          <a:p>
            <a:pPr algn="ctr"/>
            <a:r>
              <a:rPr lang="en-US" sz="3000" dirty="0">
                <a:solidFill>
                  <a:schemeClr val="bg1"/>
                </a:solidFill>
                <a:ea typeface="+mj-lt"/>
                <a:cs typeface="+mj-lt"/>
              </a:rPr>
              <a:t>Promoting positive behaviour patterns</a:t>
            </a: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387231" y="2292351"/>
            <a:ext cx="7202715" cy="4263655"/>
          </a:xfrm>
          <a:ln>
            <a:solidFill>
              <a:srgbClr val="F584EB"/>
            </a:solidFill>
          </a:ln>
        </p:spPr>
        <p:txBody>
          <a:bodyPr vert="horz" lIns="91440" tIns="45720" rIns="91440" bIns="45720" rtlCol="0" anchor="t">
            <a:noAutofit/>
          </a:bodyPr>
          <a:lstStyle/>
          <a:p>
            <a:pPr marL="285750" indent="-285750">
              <a:lnSpc>
                <a:spcPct val="100000"/>
              </a:lnSpc>
              <a:buFont typeface="Arial" panose="020B0604020202020204" pitchFamily="34" charset="0"/>
              <a:buChar char="•"/>
            </a:pPr>
            <a:r>
              <a:rPr lang="en-GB" sz="2000" dirty="0">
                <a:solidFill>
                  <a:schemeClr val="accent1"/>
                </a:solidFill>
                <a:effectLst/>
                <a:ea typeface="Arial" panose="020B0604020202020204" pitchFamily="34" charset="0"/>
              </a:rPr>
              <a:t>It is important for both parents and practitioners to promote positive behaviour patterns for children and young people, both in the home and at childcare settings and schools. </a:t>
            </a:r>
          </a:p>
          <a:p>
            <a:pPr marL="285750" indent="-285750">
              <a:lnSpc>
                <a:spcPct val="100000"/>
              </a:lnSpc>
              <a:buFont typeface="Arial" panose="020B0604020202020204" pitchFamily="34" charset="0"/>
              <a:buChar char="•"/>
            </a:pPr>
            <a:r>
              <a:rPr lang="en-GB" sz="2000" dirty="0">
                <a:solidFill>
                  <a:schemeClr val="accent1"/>
                </a:solidFill>
                <a:effectLst/>
                <a:ea typeface="Arial" panose="020B0604020202020204" pitchFamily="34" charset="0"/>
              </a:rPr>
              <a:t>Children need to learn what is acceptable behaviour and the rules that govern this within our society. Adult support is needed for children to learn these rules and it is necessary to understand the factors that can cause children’s behaviour rather than focusing on the behaviour they are demonstrating. </a:t>
            </a:r>
          </a:p>
          <a:p>
            <a:pPr marL="285750" indent="-285750">
              <a:lnSpc>
                <a:spcPct val="100000"/>
              </a:lnSpc>
              <a:buFont typeface="Arial" panose="020B0604020202020204" pitchFamily="34" charset="0"/>
              <a:buChar char="•"/>
            </a:pPr>
            <a:r>
              <a:rPr lang="en-GB" sz="2000" dirty="0">
                <a:solidFill>
                  <a:schemeClr val="accent1"/>
                </a:solidFill>
                <a:effectLst/>
                <a:ea typeface="Arial" panose="020B0604020202020204" pitchFamily="34" charset="0"/>
              </a:rPr>
              <a:t>For both practitioners and parents, understanding some key facts about children’s behaviour is vital to be able to promote positive behavioural patterns.</a:t>
            </a:r>
            <a:endParaRPr lang="en-GB" sz="1400" dirty="0">
              <a:solidFill>
                <a:srgbClr val="201C3E"/>
              </a:solidFill>
              <a:effectLst/>
              <a:latin typeface="Calibri" panose="020F0502020204030204" pitchFamily="34" charset="0"/>
              <a:ea typeface="Arial" panose="020B0604020202020204" pitchFamily="34" charset="0"/>
            </a:endParaRPr>
          </a:p>
          <a:p>
            <a:pPr>
              <a:lnSpc>
                <a:spcPct val="115000"/>
              </a:lnSpc>
            </a:pPr>
            <a:endParaRPr lang="en-GB" sz="1600" dirty="0">
              <a:solidFill>
                <a:schemeClr val="accent1"/>
              </a:solidFill>
              <a:latin typeface="Calibri" panose="020F050202020403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07384" y="2624489"/>
            <a:ext cx="3816531" cy="3599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935150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13796" y="3815723"/>
            <a:ext cx="1710119" cy="122057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a:extLst>
              <a:ext uri="{FF2B5EF4-FFF2-40B4-BE49-F238E27FC236}">
                <a16:creationId xmlns:a16="http://schemas.microsoft.com/office/drawing/2014/main" id="{B3F506CA-9D3C-42AF-AA24-02387187F00E}"/>
              </a:ext>
            </a:extLst>
          </p:cNvPr>
          <p:cNvGraphicFramePr>
            <a:graphicFrameLocks noGrp="1"/>
          </p:cNvGraphicFramePr>
          <p:nvPr>
            <p:extLst>
              <p:ext uri="{D42A27DB-BD31-4B8C-83A1-F6EECF244321}">
                <p14:modId xmlns:p14="http://schemas.microsoft.com/office/powerpoint/2010/main" val="1858658800"/>
              </p:ext>
            </p:extLst>
          </p:nvPr>
        </p:nvGraphicFramePr>
        <p:xfrm>
          <a:off x="406400" y="2292715"/>
          <a:ext cx="9291657" cy="4266595"/>
        </p:xfrm>
        <a:graphic>
          <a:graphicData uri="http://schemas.openxmlformats.org/drawingml/2006/table">
            <a:tbl>
              <a:tblPr bandRow="1"/>
              <a:tblGrid>
                <a:gridCol w="9291657">
                  <a:extLst>
                    <a:ext uri="{9D8B030D-6E8A-4147-A177-3AD203B41FA5}">
                      <a16:colId xmlns:a16="http://schemas.microsoft.com/office/drawing/2014/main" val="1791975674"/>
                    </a:ext>
                  </a:extLst>
                </a:gridCol>
              </a:tblGrid>
              <a:tr h="341723">
                <a:tc>
                  <a:txBody>
                    <a:bodyPr/>
                    <a:lstStyle/>
                    <a:p>
                      <a:pPr>
                        <a:lnSpc>
                          <a:spcPct val="107000"/>
                        </a:lnSpc>
                        <a:spcAft>
                          <a:spcPts val="800"/>
                        </a:spcAft>
                      </a:pPr>
                      <a:r>
                        <a:rPr lang="en-GB" sz="1600" b="1" dirty="0">
                          <a:solidFill>
                            <a:srgbClr val="7030A0"/>
                          </a:solidFill>
                          <a:effectLst/>
                          <a:latin typeface="+mn-lt"/>
                          <a:ea typeface="Arial" panose="020B0604020202020204" pitchFamily="34" charset="0"/>
                        </a:rPr>
                        <a:t>Key facts about children’s behaviour: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B69"/>
                    </a:solidFill>
                  </a:tcPr>
                </a:tc>
                <a:extLst>
                  <a:ext uri="{0D108BD9-81ED-4DB2-BD59-A6C34878D82A}">
                    <a16:rowId xmlns:a16="http://schemas.microsoft.com/office/drawing/2014/main" val="1789400210"/>
                  </a:ext>
                </a:extLst>
              </a:tr>
              <a:tr h="3542330">
                <a:tc>
                  <a:txBody>
                    <a:bodyPr/>
                    <a:lstStyle/>
                    <a:p>
                      <a:pPr marL="342900" lvl="0" indent="-342900">
                        <a:lnSpc>
                          <a:spcPct val="107000"/>
                        </a:lnSpc>
                        <a:spcAft>
                          <a:spcPts val="800"/>
                        </a:spcAft>
                        <a:buFont typeface="Symbol" panose="05050102010706020507" pitchFamily="18" charset="2"/>
                        <a:buChar char=""/>
                      </a:pPr>
                      <a:r>
                        <a:rPr lang="en-GB" sz="1600" dirty="0">
                          <a:solidFill>
                            <a:srgbClr val="000000"/>
                          </a:solidFill>
                          <a:effectLst/>
                          <a:latin typeface="+mn-lt"/>
                          <a:ea typeface="Calibri" panose="020F0502020204030204" pitchFamily="34" charset="0"/>
                        </a:rPr>
                        <a:t>Children’s behaviour is learned, not programmed from birth.</a:t>
                      </a:r>
                      <a:endParaRPr lang="en-GB" sz="1600" dirty="0">
                        <a:effectLst/>
                        <a:latin typeface="+mn-lt"/>
                        <a:ea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GB" sz="1600" dirty="0">
                          <a:solidFill>
                            <a:srgbClr val="000000"/>
                          </a:solidFill>
                          <a:effectLst/>
                          <a:latin typeface="+mn-lt"/>
                          <a:ea typeface="Calibri" panose="020F0502020204030204" pitchFamily="34" charset="0"/>
                        </a:rPr>
                        <a:t>It is important for parents and practitioners to show children they are rejecting the behaviour, not the child.</a:t>
                      </a:r>
                      <a:endParaRPr lang="en-GB" sz="1600" dirty="0">
                        <a:effectLst/>
                        <a:latin typeface="+mn-lt"/>
                        <a:ea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GB" sz="1600" dirty="0">
                          <a:solidFill>
                            <a:srgbClr val="000000"/>
                          </a:solidFill>
                          <a:effectLst/>
                          <a:latin typeface="+mn-lt"/>
                          <a:ea typeface="Calibri" panose="020F0502020204030204" pitchFamily="34" charset="0"/>
                        </a:rPr>
                        <a:t>What is seen as acceptable behaviour in some cultures may not be acceptable in others.</a:t>
                      </a:r>
                      <a:endParaRPr lang="en-GB" sz="1600" dirty="0">
                        <a:effectLst/>
                        <a:latin typeface="+mn-lt"/>
                        <a:ea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GB" sz="1600" dirty="0">
                          <a:solidFill>
                            <a:srgbClr val="000000"/>
                          </a:solidFill>
                          <a:effectLst/>
                          <a:latin typeface="+mn-lt"/>
                          <a:ea typeface="Calibri" panose="020F0502020204030204" pitchFamily="34" charset="0"/>
                        </a:rPr>
                        <a:t>Practitioners and parents influence children’s behaviour in both positive and negative ways through their own actions.</a:t>
                      </a:r>
                      <a:endParaRPr lang="en-GB" sz="1600" dirty="0">
                        <a:effectLst/>
                        <a:latin typeface="+mn-lt"/>
                        <a:ea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GB" sz="1600" dirty="0">
                          <a:solidFill>
                            <a:srgbClr val="000000"/>
                          </a:solidFill>
                          <a:effectLst/>
                          <a:latin typeface="+mn-lt"/>
                          <a:ea typeface="Calibri" panose="020F0502020204030204" pitchFamily="34" charset="0"/>
                        </a:rPr>
                        <a:t>It is important for adults to be a role model to children and demonstrate positive behaviour.</a:t>
                      </a:r>
                      <a:endParaRPr lang="en-GB" sz="1600" dirty="0">
                        <a:effectLst/>
                        <a:latin typeface="+mn-lt"/>
                        <a:ea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GB" sz="1600" dirty="0">
                          <a:solidFill>
                            <a:srgbClr val="000000"/>
                          </a:solidFill>
                          <a:effectLst/>
                          <a:latin typeface="+mn-lt"/>
                          <a:ea typeface="Calibri" panose="020F0502020204030204" pitchFamily="34" charset="0"/>
                        </a:rPr>
                        <a:t>Expectations of children’s behaviour should be based on the child’s age, abilities, developmental stage, family background and prior experiences.</a:t>
                      </a:r>
                      <a:endParaRPr lang="en-GB" sz="1600" dirty="0">
                        <a:effectLst/>
                        <a:latin typeface="+mn-lt"/>
                        <a:ea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GB" sz="1600" dirty="0">
                          <a:solidFill>
                            <a:srgbClr val="000000"/>
                          </a:solidFill>
                          <a:effectLst/>
                          <a:latin typeface="+mn-lt"/>
                          <a:ea typeface="Calibri" panose="020F0502020204030204" pitchFamily="34" charset="0"/>
                        </a:rPr>
                        <a:t>C</a:t>
                      </a:r>
                      <a:r>
                        <a:rPr lang="en-GB" sz="1600" dirty="0">
                          <a:solidFill>
                            <a:srgbClr val="333333"/>
                          </a:solidFill>
                          <a:effectLst/>
                          <a:latin typeface="+mn-lt"/>
                          <a:ea typeface="Arial" panose="020B0604020202020204" pitchFamily="34" charset="0"/>
                        </a:rPr>
                        <a:t>hildren need to learn behaviour in the same way they learn physical and cognitive skills.</a:t>
                      </a:r>
                      <a:endParaRPr lang="en-GB" sz="1600" dirty="0">
                        <a:effectLst/>
                        <a:latin typeface="+mn-lt"/>
                        <a:ea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GB" sz="1600" dirty="0">
                          <a:solidFill>
                            <a:srgbClr val="000000"/>
                          </a:solidFill>
                          <a:effectLst/>
                          <a:latin typeface="+mn-lt"/>
                          <a:ea typeface="Calibri" panose="020F0502020204030204" pitchFamily="34" charset="0"/>
                        </a:rPr>
                        <a:t>Children learn behaviour in a social context such as a family home or setting, not in isolation.</a:t>
                      </a:r>
                      <a:endParaRPr lang="en-GB" sz="1600" dirty="0">
                        <a:effectLst/>
                        <a:latin typeface="+mn-lt"/>
                        <a:ea typeface="Arial" panose="020B0604020202020204" pitchFamily="34" charset="0"/>
                      </a:endParaRPr>
                    </a:p>
                    <a:p>
                      <a:pPr marL="342900" lvl="0" indent="-342900">
                        <a:lnSpc>
                          <a:spcPct val="107000"/>
                        </a:lnSpc>
                        <a:spcAft>
                          <a:spcPts val="800"/>
                        </a:spcAft>
                        <a:buFont typeface="Symbol" panose="05050102010706020507" pitchFamily="18" charset="2"/>
                        <a:buChar char=""/>
                      </a:pPr>
                      <a:r>
                        <a:rPr lang="en-GB" sz="1600" dirty="0">
                          <a:solidFill>
                            <a:srgbClr val="000000"/>
                          </a:solidFill>
                          <a:effectLst/>
                          <a:latin typeface="+mn-lt"/>
                          <a:ea typeface="Calibri" panose="020F0502020204030204" pitchFamily="34" charset="0"/>
                        </a:rPr>
                        <a:t>Children need encouragement and praise to reinforce positive behaviour.</a:t>
                      </a:r>
                      <a:endParaRPr lang="en-GB" sz="1600" dirty="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F97B"/>
                    </a:solidFill>
                  </a:tcPr>
                </a:tc>
                <a:extLst>
                  <a:ext uri="{0D108BD9-81ED-4DB2-BD59-A6C34878D82A}">
                    <a16:rowId xmlns:a16="http://schemas.microsoft.com/office/drawing/2014/main" val="4136268542"/>
                  </a:ext>
                </a:extLst>
              </a:tr>
            </a:tbl>
          </a:graphicData>
        </a:graphic>
      </p:graphicFrame>
      <p:sp>
        <p:nvSpPr>
          <p:cNvPr id="6" name="Rectangle 1">
            <a:extLst>
              <a:ext uri="{FF2B5EF4-FFF2-40B4-BE49-F238E27FC236}">
                <a16:creationId xmlns:a16="http://schemas.microsoft.com/office/drawing/2014/main" id="{C5A2C067-2EE8-4A1D-9810-C04CAAB6AF99}"/>
              </a:ext>
            </a:extLst>
          </p:cNvPr>
          <p:cNvSpPr>
            <a:spLocks noChangeArrowheads="1"/>
          </p:cNvSpPr>
          <p:nvPr/>
        </p:nvSpPr>
        <p:spPr bwMode="auto">
          <a:xfrm>
            <a:off x="-5775393" y="1429223"/>
            <a:ext cx="213892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
        <p:nvSpPr>
          <p:cNvPr id="10" name="Title 1">
            <a:extLst>
              <a:ext uri="{FF2B5EF4-FFF2-40B4-BE49-F238E27FC236}">
                <a16:creationId xmlns:a16="http://schemas.microsoft.com/office/drawing/2014/main" id="{8B96EE6E-1069-49E1-BAF4-29DB19323F7A}"/>
              </a:ext>
            </a:extLst>
          </p:cNvPr>
          <p:cNvSpPr>
            <a:spLocks noGrp="1"/>
          </p:cNvSpPr>
          <p:nvPr>
            <p:ph type="title"/>
          </p:nvPr>
        </p:nvSpPr>
        <p:spPr>
          <a:xfrm>
            <a:off x="387231" y="1407155"/>
            <a:ext cx="11336684" cy="694418"/>
          </a:xfrm>
          <a:solidFill>
            <a:schemeClr val="accent1">
              <a:lumMod val="60000"/>
              <a:lumOff val="40000"/>
            </a:schemeClr>
          </a:solidFill>
          <a:ln>
            <a:solidFill>
              <a:srgbClr val="F584EB"/>
            </a:solidFill>
          </a:ln>
        </p:spPr>
        <p:txBody>
          <a:bodyPr anchor="ctr" anchorCtr="0">
            <a:normAutofit/>
          </a:bodyPr>
          <a:lstStyle/>
          <a:p>
            <a:pPr algn="ctr"/>
            <a:r>
              <a:rPr lang="en-US" sz="3000" dirty="0">
                <a:solidFill>
                  <a:schemeClr val="bg1"/>
                </a:solidFill>
                <a:ea typeface="+mj-lt"/>
                <a:cs typeface="+mj-lt"/>
              </a:rPr>
              <a:t>Promoting positive behaviour patterns</a:t>
            </a:r>
          </a:p>
        </p:txBody>
      </p:sp>
    </p:spTree>
    <p:extLst>
      <p:ext uri="{BB962C8B-B14F-4D97-AF65-F5344CB8AC3E}">
        <p14:creationId xmlns:p14="http://schemas.microsoft.com/office/powerpoint/2010/main" val="305985565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387231" y="2213344"/>
            <a:ext cx="8400144" cy="4510236"/>
          </a:xfrm>
          <a:ln>
            <a:solidFill>
              <a:srgbClr val="F584EB"/>
            </a:solidFill>
          </a:ln>
        </p:spPr>
        <p:txBody>
          <a:bodyPr vert="horz" lIns="91440" tIns="45720" rIns="91440" bIns="45720" rtlCol="0" anchor="t">
            <a:noAutofit/>
          </a:bodyPr>
          <a:lstStyle/>
          <a:p>
            <a:pPr marL="285750" indent="-285750">
              <a:lnSpc>
                <a:spcPct val="100000"/>
              </a:lnSpc>
              <a:buFont typeface="Arial" panose="020B0604020202020204" pitchFamily="34" charset="0"/>
              <a:buChar char="•"/>
            </a:pPr>
            <a:r>
              <a:rPr lang="en-GB" b="1" dirty="0">
                <a:solidFill>
                  <a:schemeClr val="accent1"/>
                </a:solidFill>
                <a:ea typeface="Arial" panose="020B0604020202020204" pitchFamily="34" charset="0"/>
              </a:rPr>
              <a:t>Modelling</a:t>
            </a:r>
            <a:r>
              <a:rPr lang="en-GB" dirty="0">
                <a:solidFill>
                  <a:schemeClr val="accent1"/>
                </a:solidFill>
                <a:ea typeface="Arial" panose="020B0604020202020204" pitchFamily="34" charset="0"/>
              </a:rPr>
              <a:t>  When children first start to attend a childcare setting, they are still learning what appropriate behaviour is, and what behaviour is expected of them in a social context. Examples of challenging behaviour can be: general disruption, rudeness, pushing, hitting and throwing toys. It is important practitioners promote positive behaviour such as: making positive relationships, self-awareness, empathy and emotional intelligence. It is important practitioners and parents follow their own behavioural rules and model appropriate behaviour.</a:t>
            </a:r>
          </a:p>
          <a:p>
            <a:pPr marL="285750" indent="-285750">
              <a:lnSpc>
                <a:spcPct val="100000"/>
              </a:lnSpc>
              <a:buFont typeface="Arial" panose="020B0604020202020204" pitchFamily="34" charset="0"/>
              <a:buChar char="•"/>
            </a:pPr>
            <a:r>
              <a:rPr lang="en-GB" b="1" dirty="0">
                <a:solidFill>
                  <a:schemeClr val="accent1"/>
                </a:solidFill>
                <a:ea typeface="Arial" panose="020B0604020202020204" pitchFamily="34" charset="0"/>
              </a:rPr>
              <a:t>Boundaries</a:t>
            </a:r>
            <a:r>
              <a:rPr lang="en-GB" dirty="0">
                <a:solidFill>
                  <a:schemeClr val="accent1"/>
                </a:solidFill>
                <a:ea typeface="Arial" panose="020B0604020202020204" pitchFamily="34" charset="0"/>
              </a:rPr>
              <a:t> are set to keep children safe, and to ensure the setting is a safe environment for all children. Children will resist if they are told not to do something which is interesting or fun, so it needs to be explained why it is important to stop. Boundaries are about what behaviour is unacceptable and cannot be allowed to happen either in the home or setting. It is important to explain why there are certain boundaries and help children to understand and agree to them in age-appropriate and developmentally appropriate ways.</a:t>
            </a:r>
          </a:p>
          <a:p>
            <a:pPr>
              <a:lnSpc>
                <a:spcPct val="115000"/>
              </a:lnSpc>
            </a:pPr>
            <a:endParaRPr lang="en-GB" sz="1600" dirty="0">
              <a:solidFill>
                <a:schemeClr val="accent1"/>
              </a:solidFill>
              <a:latin typeface="Calibri" panose="020F050202020403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31457" y="3435998"/>
            <a:ext cx="2792458" cy="2130243"/>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F3DB1FE4-99E9-4C3D-83AD-69ED1684D529}"/>
              </a:ext>
            </a:extLst>
          </p:cNvPr>
          <p:cNvSpPr>
            <a:spLocks noGrp="1"/>
          </p:cNvSpPr>
          <p:nvPr>
            <p:ph type="title"/>
          </p:nvPr>
        </p:nvSpPr>
        <p:spPr>
          <a:xfrm>
            <a:off x="387231" y="1385383"/>
            <a:ext cx="11336684" cy="694418"/>
          </a:xfrm>
          <a:solidFill>
            <a:schemeClr val="accent1">
              <a:lumMod val="60000"/>
              <a:lumOff val="40000"/>
            </a:schemeClr>
          </a:solidFill>
          <a:ln>
            <a:solidFill>
              <a:srgbClr val="F584EB"/>
            </a:solidFill>
          </a:ln>
        </p:spPr>
        <p:txBody>
          <a:bodyPr anchor="ctr" anchorCtr="0">
            <a:normAutofit/>
          </a:bodyPr>
          <a:lstStyle/>
          <a:p>
            <a:pPr algn="ctr"/>
            <a:r>
              <a:rPr lang="en-US" sz="3000" dirty="0">
                <a:solidFill>
                  <a:schemeClr val="bg1"/>
                </a:solidFill>
                <a:ea typeface="+mj-lt"/>
                <a:cs typeface="+mj-lt"/>
              </a:rPr>
              <a:t>Promoting positive behaviour patterns</a:t>
            </a:r>
          </a:p>
        </p:txBody>
      </p:sp>
    </p:spTree>
    <p:extLst>
      <p:ext uri="{BB962C8B-B14F-4D97-AF65-F5344CB8AC3E}">
        <p14:creationId xmlns:p14="http://schemas.microsoft.com/office/powerpoint/2010/main" val="346072132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137145"/>
            <a:ext cx="9966986" cy="4510236"/>
          </a:xfrm>
          <a:ln>
            <a:solidFill>
              <a:srgbClr val="F584EB"/>
            </a:solidFill>
          </a:ln>
        </p:spPr>
        <p:txBody>
          <a:bodyPr vert="horz" lIns="91440" tIns="45720" rIns="91440" bIns="45720" rtlCol="0" anchor="t">
            <a:noAutofit/>
          </a:bodyPr>
          <a:lstStyle/>
          <a:p>
            <a:pPr marL="285750" indent="-285750">
              <a:lnSpc>
                <a:spcPct val="100000"/>
              </a:lnSpc>
              <a:buFont typeface="Arial" panose="020B0604020202020204" pitchFamily="34" charset="0"/>
              <a:buChar char="•"/>
            </a:pPr>
            <a:r>
              <a:rPr lang="en-GB" sz="1600" b="1" dirty="0">
                <a:solidFill>
                  <a:schemeClr val="accent1"/>
                </a:solidFill>
                <a:effectLst/>
                <a:ea typeface="Arial" panose="020B0604020202020204" pitchFamily="34" charset="0"/>
              </a:rPr>
              <a:t>Consistency</a:t>
            </a:r>
            <a:r>
              <a:rPr lang="en-GB" sz="1600" dirty="0">
                <a:solidFill>
                  <a:schemeClr val="accent1"/>
                </a:solidFill>
                <a:effectLst/>
                <a:ea typeface="Arial" panose="020B0604020202020204" pitchFamily="34" charset="0"/>
              </a:rPr>
              <a:t> is important in a childcare setting for behaviour management as well as for dealing with challenging behaviour. It is important for practitioners to demonstrate a consistent approach to promote an atmosphere in the setting where children feel secure and safe to play and explore. Consistency helps children understand boundaries and what is acceptable behaviour, allowing them to learn effectively and achieve positive outcomes.</a:t>
            </a:r>
          </a:p>
          <a:p>
            <a:pPr marL="285750" indent="-285750">
              <a:lnSpc>
                <a:spcPct val="100000"/>
              </a:lnSpc>
              <a:buFont typeface="Arial" panose="020B0604020202020204" pitchFamily="34" charset="0"/>
              <a:buChar char="•"/>
            </a:pPr>
            <a:r>
              <a:rPr lang="en-GB" sz="1600" b="1" dirty="0">
                <a:effectLst/>
                <a:ea typeface="Arial" panose="020B0604020202020204" pitchFamily="34" charset="0"/>
              </a:rPr>
              <a:t>Positive reinforcement </a:t>
            </a:r>
            <a:r>
              <a:rPr lang="en-GB" sz="1600" dirty="0">
                <a:effectLst/>
                <a:ea typeface="Arial" panose="020B0604020202020204" pitchFamily="34" charset="0"/>
              </a:rPr>
              <a:t>can be very effective for behaviour management in a setting or classroom management in school.  Positive reinforcement is rewarding good behaviour and ignoring bad behaviour and is based on the behaviourist theories of Pavlov and Skinner.  Practitioners and teachers can change children’s behaviour by conditioning them to respond in a certain way.  Positive reinforcement is successful as it builds positive relationships, self-esteem, confidence and rapport.</a:t>
            </a:r>
          </a:p>
          <a:p>
            <a:pPr marL="285750" indent="-285750">
              <a:lnSpc>
                <a:spcPct val="100000"/>
              </a:lnSpc>
              <a:spcAft>
                <a:spcPts val="800"/>
              </a:spcAft>
              <a:buFont typeface="Arial" panose="020B0604020202020204" pitchFamily="34" charset="0"/>
              <a:buChar char="•"/>
            </a:pPr>
            <a:r>
              <a:rPr lang="en-GB" sz="1600" b="1" dirty="0">
                <a:effectLst/>
                <a:ea typeface="Arial" panose="020B0604020202020204" pitchFamily="34" charset="0"/>
              </a:rPr>
              <a:t>A positive environment </a:t>
            </a:r>
            <a:r>
              <a:rPr lang="en-GB" sz="1600" dirty="0">
                <a:effectLst/>
                <a:ea typeface="Arial" panose="020B0604020202020204" pitchFamily="34" charset="0"/>
              </a:rPr>
              <a:t>is essential to promote good behaviour in the setting</a:t>
            </a:r>
            <a:r>
              <a:rPr lang="en-GB" sz="1600" dirty="0">
                <a:ea typeface="Arial" panose="020B0604020202020204" pitchFamily="34" charset="0"/>
              </a:rPr>
              <a:t>, n</a:t>
            </a:r>
            <a:r>
              <a:rPr lang="en-GB" sz="1600" dirty="0">
                <a:effectLst/>
                <a:ea typeface="Arial" panose="020B0604020202020204" pitchFamily="34" charset="0"/>
              </a:rPr>
              <a:t>ot only the physical environment but the attitudes and behaviours of everyone.  A stimulating and challenging environment where children feel safe and secure to explore and play promotes positive behaviour as children are more likely to present unwanted behaviour when they are bored or lack stimulation and challenge. Activities and resources should be challenging yet appropriate for children’s developmental stage as both frustration and boredom can lead to unwanted behaviour</a:t>
            </a:r>
            <a:endParaRPr lang="en-GB" sz="1600" dirty="0">
              <a:solidFill>
                <a:schemeClr val="accent1"/>
              </a:solidFill>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36671" y="5606142"/>
            <a:ext cx="1412216" cy="1041237"/>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75EEAB7D-5E1E-45A4-9B58-34450060435F}"/>
              </a:ext>
            </a:extLst>
          </p:cNvPr>
          <p:cNvSpPr>
            <a:spLocks noGrp="1"/>
          </p:cNvSpPr>
          <p:nvPr>
            <p:ph type="title"/>
          </p:nvPr>
        </p:nvSpPr>
        <p:spPr>
          <a:xfrm>
            <a:off x="387231" y="1330953"/>
            <a:ext cx="11336684" cy="694418"/>
          </a:xfrm>
          <a:solidFill>
            <a:schemeClr val="accent1">
              <a:lumMod val="60000"/>
              <a:lumOff val="40000"/>
            </a:schemeClr>
          </a:solidFill>
          <a:ln>
            <a:solidFill>
              <a:srgbClr val="F584EB"/>
            </a:solidFill>
          </a:ln>
        </p:spPr>
        <p:txBody>
          <a:bodyPr anchor="ctr" anchorCtr="0">
            <a:normAutofit/>
          </a:bodyPr>
          <a:lstStyle/>
          <a:p>
            <a:pPr algn="ctr"/>
            <a:r>
              <a:rPr lang="en-US" sz="3000" dirty="0">
                <a:solidFill>
                  <a:schemeClr val="bg1"/>
                </a:solidFill>
                <a:ea typeface="+mj-lt"/>
                <a:cs typeface="+mj-lt"/>
              </a:rPr>
              <a:t>Promoting positive behaviour patterns</a:t>
            </a:r>
          </a:p>
        </p:txBody>
      </p:sp>
    </p:spTree>
    <p:extLst>
      <p:ext uri="{BB962C8B-B14F-4D97-AF65-F5344CB8AC3E}">
        <p14:creationId xmlns:p14="http://schemas.microsoft.com/office/powerpoint/2010/main" val="896981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1991776"/>
            <a:ext cx="8000483" cy="4866223"/>
          </a:xfrm>
          <a:ln>
            <a:solidFill>
              <a:srgbClr val="F584EB"/>
            </a:solidFill>
          </a:ln>
        </p:spPr>
        <p:txBody>
          <a:bodyPr vert="horz" lIns="91440" tIns="45720" rIns="91440" bIns="45720" rtlCol="0" anchor="t">
            <a:noAutofit/>
          </a:bodyPr>
          <a:lstStyle/>
          <a:p>
            <a:r>
              <a:rPr lang="en-GB" sz="1450" b="1" u="sng" dirty="0"/>
              <a:t>Growth</a:t>
            </a:r>
            <a:r>
              <a:rPr lang="en-GB" sz="1450" dirty="0"/>
              <a:t>  There are significant differences between growth and development although both are interconnected. Growth can be simply measured and is visible to the eye. We can see a child change in size as it increases in height and weight. If we look at a new-born baby, it has considerable physical differences to an adult or even an older child. A baby's head is considerably larger proportionally than its body as, by nine months old, the infant's brain will already be half the size of an adults.</a:t>
            </a:r>
          </a:p>
          <a:p>
            <a:r>
              <a:rPr lang="en-GB" sz="1450" b="1" u="sng" dirty="0"/>
              <a:t>Bone development</a:t>
            </a:r>
            <a:r>
              <a:rPr lang="en-GB" sz="1450" dirty="0"/>
              <a:t>  Babies have a different amount of bones to adults as their bones need to be more flexible as they travel through the birth canal. As they grow and develop, these bones will become harder and will fuse to create larger bones, changing the amount of bones in the body from around 300 to just 206.</a:t>
            </a:r>
          </a:p>
          <a:p>
            <a:r>
              <a:rPr lang="en-GB" sz="1450" b="1" u="sng" dirty="0"/>
              <a:t>The use and purpose of measurements</a:t>
            </a:r>
            <a:r>
              <a:rPr lang="en-GB" sz="1450" dirty="0"/>
              <a:t>  From the moment a pregnancy is confirmed, the child will be monitored and measured in its development to ensure the child is healthy and developing in the expected way. Both mother and child are monitored throughout the pregnancy which makes the pregnancy safer and assesses the development and well-being of the baby.</a:t>
            </a:r>
          </a:p>
          <a:p>
            <a:r>
              <a:rPr lang="en-GB" sz="1450" b="1" u="sng" dirty="0"/>
              <a:t>Growth percentiles</a:t>
            </a:r>
            <a:r>
              <a:rPr lang="en-GB" sz="1450" dirty="0"/>
              <a:t>  </a:t>
            </a:r>
            <a:r>
              <a:rPr lang="en-GB" sz="1450" dirty="0" err="1"/>
              <a:t>Percentiles</a:t>
            </a:r>
            <a:r>
              <a:rPr lang="en-GB" sz="1450" dirty="0"/>
              <a:t> are the measurements used by healthcare professionals to measure the growth of a child compared to other children of the same age. These are drawn on graphs as lines drawn in a curved pattern. The healthcare professional will plot a child’s height and weight on a chart to assess which percentile line the measurements are. The higher the percentile where the child’s measurements land, the bigger the child is compared with other children of the same age and gender.                    </a:t>
            </a:r>
          </a:p>
          <a:p>
            <a:endParaRPr lang="en-GB" dirty="0"/>
          </a:p>
          <a:p>
            <a:endParaRPr lang="en-GB" dirty="0"/>
          </a:p>
          <a:p>
            <a:endParaRPr lang="en-GB" sz="3200" dirty="0">
              <a:ea typeface="+mn-lt"/>
              <a:cs typeface="+mn-lt"/>
            </a:endParaRPr>
          </a:p>
          <a:p>
            <a:pPr marL="0" indent="0">
              <a:lnSpc>
                <a:spcPct val="100000"/>
              </a:lnSpc>
              <a:spcBef>
                <a:spcPts val="600"/>
              </a:spcBef>
              <a:buNone/>
            </a:pPr>
            <a:endParaRPr lang="en-GB" sz="3200" dirty="0">
              <a:ea typeface="+mn-lt"/>
              <a:cs typeface="+mn-lt"/>
            </a:endParaRPr>
          </a:p>
          <a:p>
            <a:endParaRPr lang="en-GB" dirty="0">
              <a:ea typeface="+mn-lt"/>
              <a:cs typeface="+mn-lt"/>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2059" name="Picture 11" descr="3d rendered medically accurate illustration of a human fetus - week 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37510" y="1995100"/>
            <a:ext cx="3186404" cy="4569696"/>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69C7F371-D45B-48C6-82A8-95CC5DF0D2E3}"/>
              </a:ext>
            </a:extLst>
          </p:cNvPr>
          <p:cNvSpPr txBox="1">
            <a:spLocks/>
          </p:cNvSpPr>
          <p:nvPr/>
        </p:nvSpPr>
        <p:spPr>
          <a:xfrm>
            <a:off x="406399" y="1268331"/>
            <a:ext cx="11317515" cy="694418"/>
          </a:xfrm>
          <a:prstGeom prst="rect">
            <a:avLst/>
          </a:prstGeom>
          <a:solidFill>
            <a:srgbClr val="DB44E3"/>
          </a:solidFill>
          <a:ln>
            <a:solidFill>
              <a:srgbClr val="F584EB"/>
            </a:solidFill>
          </a:ln>
        </p:spPr>
        <p:txBody>
          <a:bodyPr vert="horz" lIns="91440" tIns="45720" rIns="91440" bIns="45720" rtlCol="0" anchor="ctr" anchorCtr="0">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lgn="ctr"/>
            <a:r>
              <a:rPr lang="en-GB" sz="3000" dirty="0">
                <a:solidFill>
                  <a:schemeClr val="bg1"/>
                </a:solidFill>
                <a:cs typeface="Calibri"/>
              </a:rPr>
              <a:t>Physical development – the biological aspect</a:t>
            </a:r>
            <a:endParaRPr lang="en-US" sz="3000" dirty="0">
              <a:solidFill>
                <a:schemeClr val="bg1"/>
              </a:solidFill>
              <a:ea typeface="+mj-lt"/>
              <a:cs typeface="+mj-lt"/>
            </a:endParaRPr>
          </a:p>
        </p:txBody>
      </p:sp>
    </p:spTree>
    <p:extLst>
      <p:ext uri="{BB962C8B-B14F-4D97-AF65-F5344CB8AC3E}">
        <p14:creationId xmlns:p14="http://schemas.microsoft.com/office/powerpoint/2010/main" val="204177043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387231" y="1265298"/>
            <a:ext cx="11336684" cy="694418"/>
          </a:xfrm>
          <a:solidFill>
            <a:schemeClr val="accent1">
              <a:lumMod val="60000"/>
              <a:lumOff val="40000"/>
            </a:schemeClr>
          </a:solidFill>
          <a:ln>
            <a:solidFill>
              <a:srgbClr val="F584EB"/>
            </a:solidFill>
          </a:ln>
        </p:spPr>
        <p:txBody>
          <a:bodyPr anchor="ctr" anchorCtr="0">
            <a:normAutofit/>
          </a:bodyPr>
          <a:lstStyle/>
          <a:p>
            <a:pPr algn="ctr"/>
            <a:r>
              <a:rPr lang="en-US" sz="3000" dirty="0">
                <a:solidFill>
                  <a:schemeClr val="bg1"/>
                </a:solidFill>
                <a:ea typeface="+mj-lt"/>
                <a:cs typeface="+mj-lt"/>
              </a:rPr>
              <a:t>Promoting positive behaviour patterns – policies</a:t>
            </a: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8" y="2017399"/>
            <a:ext cx="8813801" cy="4731744"/>
          </a:xfrm>
          <a:ln>
            <a:solidFill>
              <a:srgbClr val="F584EB"/>
            </a:solidFill>
          </a:ln>
        </p:spPr>
        <p:txBody>
          <a:bodyPr vert="horz" lIns="91440" tIns="45720" rIns="91440" bIns="45720" rtlCol="0" anchor="t">
            <a:noAutofit/>
          </a:bodyPr>
          <a:lstStyle/>
          <a:p>
            <a:pPr marL="285750" indent="-285750">
              <a:lnSpc>
                <a:spcPct val="100000"/>
              </a:lnSpc>
              <a:buFont typeface="Arial" panose="020B0604020202020204" pitchFamily="34" charset="0"/>
              <a:buChar char="•"/>
            </a:pPr>
            <a:r>
              <a:rPr lang="en-GB" dirty="0">
                <a:solidFill>
                  <a:schemeClr val="accent1"/>
                </a:solidFill>
                <a:effectLst/>
                <a:ea typeface="Times New Roman" panose="02020603050405020304" pitchFamily="18" charset="0"/>
              </a:rPr>
              <a:t>It is important for settings and schools to create a ‘Positive Behaviour Policy’ which is available to all staff and parents. The policy should include what is expected of the children, how staff should react to negative behaviour and reinforce positive behaviour. The policy can then be used to create rules for behaviour that are appropriate for the age and developmental stage of the children. Rules should be created with the children as they feel their opinion is valued and will be more motivated to abide by them. </a:t>
            </a:r>
          </a:p>
          <a:p>
            <a:pPr marL="285750" indent="-285750">
              <a:lnSpc>
                <a:spcPct val="100000"/>
              </a:lnSpc>
              <a:buFont typeface="Arial" panose="020B0604020202020204" pitchFamily="34" charset="0"/>
              <a:buChar char="•"/>
            </a:pPr>
            <a:r>
              <a:rPr lang="en-GB" dirty="0">
                <a:solidFill>
                  <a:schemeClr val="accent1"/>
                </a:solidFill>
                <a:ea typeface="Arial" panose="020B0604020202020204" pitchFamily="34" charset="0"/>
              </a:rPr>
              <a:t>The key aspects of a positive behaviour policy are:</a:t>
            </a: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47366" y="3690257"/>
            <a:ext cx="2176549" cy="180924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Table 5">
            <a:extLst>
              <a:ext uri="{FF2B5EF4-FFF2-40B4-BE49-F238E27FC236}">
                <a16:creationId xmlns:a16="http://schemas.microsoft.com/office/drawing/2014/main" id="{51DE42E2-6B8E-4F63-8958-5406B48DA224}"/>
              </a:ext>
            </a:extLst>
          </p:cNvPr>
          <p:cNvGraphicFramePr>
            <a:graphicFrameLocks noGrp="1"/>
          </p:cNvGraphicFramePr>
          <p:nvPr>
            <p:extLst>
              <p:ext uri="{D42A27DB-BD31-4B8C-83A1-F6EECF244321}">
                <p14:modId xmlns:p14="http://schemas.microsoft.com/office/powerpoint/2010/main" val="836167723"/>
              </p:ext>
            </p:extLst>
          </p:nvPr>
        </p:nvGraphicFramePr>
        <p:xfrm>
          <a:off x="823686" y="4554604"/>
          <a:ext cx="8200571" cy="1950720"/>
        </p:xfrm>
        <a:graphic>
          <a:graphicData uri="http://schemas.openxmlformats.org/drawingml/2006/table">
            <a:tbl>
              <a:tblPr bandRow="1"/>
              <a:tblGrid>
                <a:gridCol w="8200571">
                  <a:extLst>
                    <a:ext uri="{9D8B030D-6E8A-4147-A177-3AD203B41FA5}">
                      <a16:colId xmlns:a16="http://schemas.microsoft.com/office/drawing/2014/main" val="979879801"/>
                    </a:ext>
                  </a:extLst>
                </a:gridCol>
              </a:tblGrid>
              <a:tr h="219889">
                <a:tc>
                  <a:txBody>
                    <a:bodyPr/>
                    <a:lstStyle/>
                    <a:p>
                      <a:pPr marL="342900" lvl="0" indent="-342900">
                        <a:lnSpc>
                          <a:spcPct val="100000"/>
                        </a:lnSpc>
                        <a:spcAft>
                          <a:spcPts val="0"/>
                        </a:spcAft>
                        <a:buFont typeface="Symbol" panose="05050102010706020507" pitchFamily="18" charset="2"/>
                        <a:buChar char=""/>
                      </a:pPr>
                      <a:r>
                        <a:rPr lang="en-GB" sz="1600" b="0" dirty="0">
                          <a:effectLst/>
                          <a:latin typeface="+mn-lt"/>
                          <a:ea typeface="Calibri" panose="020F0502020204030204" pitchFamily="34" charset="0"/>
                        </a:rPr>
                        <a:t>justifies expectations</a:t>
                      </a:r>
                      <a:r>
                        <a:rPr lang="en-GB" sz="1600" b="0" dirty="0">
                          <a:solidFill>
                            <a:srgbClr val="000000"/>
                          </a:solidFill>
                          <a:effectLst/>
                          <a:latin typeface="+mn-lt"/>
                          <a:ea typeface="Calibri" panose="020F0502020204030204" pitchFamily="34" charset="0"/>
                        </a:rPr>
                        <a:t> for children’s behaviour</a:t>
                      </a:r>
                      <a:endParaRPr lang="en-GB" sz="1600" b="0" dirty="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7F0"/>
                    </a:solidFill>
                  </a:tcPr>
                </a:tc>
                <a:extLst>
                  <a:ext uri="{0D108BD9-81ED-4DB2-BD59-A6C34878D82A}">
                    <a16:rowId xmlns:a16="http://schemas.microsoft.com/office/drawing/2014/main" val="2968288495"/>
                  </a:ext>
                </a:extLst>
              </a:tr>
              <a:tr h="219889">
                <a:tc>
                  <a:txBody>
                    <a:bodyPr/>
                    <a:lstStyle/>
                    <a:p>
                      <a:pPr marL="342900" lvl="0" indent="-342900">
                        <a:lnSpc>
                          <a:spcPct val="100000"/>
                        </a:lnSpc>
                        <a:spcAft>
                          <a:spcPts val="0"/>
                        </a:spcAft>
                        <a:buFont typeface="Symbol" panose="05050102010706020507" pitchFamily="18" charset="2"/>
                        <a:buChar char=""/>
                      </a:pPr>
                      <a:r>
                        <a:rPr lang="en-GB" sz="1600" b="0" dirty="0">
                          <a:effectLst/>
                          <a:latin typeface="+mn-lt"/>
                          <a:ea typeface="Calibri" panose="020F0502020204030204" pitchFamily="34" charset="0"/>
                        </a:rPr>
                        <a:t>includes children’s input</a:t>
                      </a:r>
                      <a:endParaRPr lang="en-GB" sz="1600" b="0" dirty="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8263269"/>
                  </a:ext>
                </a:extLst>
              </a:tr>
              <a:tr h="219889">
                <a:tc>
                  <a:txBody>
                    <a:bodyPr/>
                    <a:lstStyle/>
                    <a:p>
                      <a:pPr marL="342900" lvl="0" indent="-342900">
                        <a:lnSpc>
                          <a:spcPct val="100000"/>
                        </a:lnSpc>
                        <a:spcAft>
                          <a:spcPts val="0"/>
                        </a:spcAft>
                        <a:buFont typeface="Symbol" panose="05050102010706020507" pitchFamily="18" charset="2"/>
                        <a:buChar char=""/>
                      </a:pPr>
                      <a:r>
                        <a:rPr lang="en-GB" sz="1600" b="0" dirty="0">
                          <a:solidFill>
                            <a:schemeClr val="tx1"/>
                          </a:solidFill>
                          <a:effectLst/>
                          <a:latin typeface="+mn-lt"/>
                          <a:ea typeface="Calibri" panose="020F0502020204030204" pitchFamily="34" charset="0"/>
                        </a:rPr>
                        <a:t>expresses rules positively</a:t>
                      </a:r>
                      <a:endParaRPr lang="en-GB" sz="1600" b="0" dirty="0">
                        <a:solidFill>
                          <a:schemeClr val="tx1"/>
                        </a:solidFill>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7F0"/>
                    </a:solidFill>
                  </a:tcPr>
                </a:tc>
                <a:extLst>
                  <a:ext uri="{0D108BD9-81ED-4DB2-BD59-A6C34878D82A}">
                    <a16:rowId xmlns:a16="http://schemas.microsoft.com/office/drawing/2014/main" val="1206935061"/>
                  </a:ext>
                </a:extLst>
              </a:tr>
              <a:tr h="219889">
                <a:tc>
                  <a:txBody>
                    <a:bodyPr/>
                    <a:lstStyle/>
                    <a:p>
                      <a:pPr marL="342900" lvl="0" indent="-342900">
                        <a:lnSpc>
                          <a:spcPct val="100000"/>
                        </a:lnSpc>
                        <a:spcAft>
                          <a:spcPts val="0"/>
                        </a:spcAft>
                        <a:buFont typeface="Symbol" panose="05050102010706020507" pitchFamily="18" charset="2"/>
                        <a:buChar char=""/>
                      </a:pPr>
                      <a:r>
                        <a:rPr lang="en-GB" sz="1600" b="0" dirty="0">
                          <a:effectLst/>
                          <a:latin typeface="+mn-lt"/>
                          <a:ea typeface="Calibri" panose="020F0502020204030204" pitchFamily="34" charset="0"/>
                        </a:rPr>
                        <a:t>includes rules about group behaviours</a:t>
                      </a:r>
                      <a:endParaRPr lang="en-GB" sz="1600" b="0" dirty="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0557274"/>
                  </a:ext>
                </a:extLst>
              </a:tr>
              <a:tr h="219889">
                <a:tc>
                  <a:txBody>
                    <a:bodyPr/>
                    <a:lstStyle/>
                    <a:p>
                      <a:pPr marL="342900" lvl="0" indent="-342900">
                        <a:lnSpc>
                          <a:spcPct val="100000"/>
                        </a:lnSpc>
                        <a:spcAft>
                          <a:spcPts val="0"/>
                        </a:spcAft>
                        <a:buFont typeface="Symbol" panose="05050102010706020507" pitchFamily="18" charset="2"/>
                        <a:buChar char=""/>
                      </a:pPr>
                      <a:r>
                        <a:rPr lang="en-GB" sz="1600" b="0" dirty="0">
                          <a:solidFill>
                            <a:srgbClr val="000000"/>
                          </a:solidFill>
                          <a:effectLst/>
                          <a:latin typeface="+mn-lt"/>
                          <a:ea typeface="Calibri" panose="020F0502020204030204" pitchFamily="34" charset="0"/>
                        </a:rPr>
                        <a:t>promotes resilience strategies</a:t>
                      </a:r>
                      <a:endParaRPr lang="en-GB" sz="1600" b="0" dirty="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2471869974"/>
                  </a:ext>
                </a:extLst>
              </a:tr>
              <a:tr h="219889">
                <a:tc>
                  <a:txBody>
                    <a:bodyPr/>
                    <a:lstStyle/>
                    <a:p>
                      <a:pPr marL="342900" lvl="0" indent="-342900">
                        <a:lnSpc>
                          <a:spcPct val="100000"/>
                        </a:lnSpc>
                        <a:spcAft>
                          <a:spcPts val="0"/>
                        </a:spcAft>
                        <a:buFont typeface="Symbol" panose="05050102010706020507" pitchFamily="18" charset="2"/>
                        <a:buChar char=""/>
                      </a:pPr>
                      <a:r>
                        <a:rPr lang="en-GB" sz="1600" b="0" dirty="0">
                          <a:effectLst/>
                          <a:latin typeface="+mn-lt"/>
                          <a:ea typeface="Calibri" panose="020F0502020204030204" pitchFamily="34" charset="0"/>
                        </a:rPr>
                        <a:t>explains what is meant by behaviour that challenges</a:t>
                      </a:r>
                      <a:endParaRPr lang="en-GB" sz="1600" b="0" dirty="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9395350"/>
                  </a:ext>
                </a:extLst>
              </a:tr>
              <a:tr h="439778">
                <a:tc>
                  <a:txBody>
                    <a:bodyPr/>
                    <a:lstStyle/>
                    <a:p>
                      <a:pPr marL="342900" lvl="0" indent="-342900">
                        <a:lnSpc>
                          <a:spcPct val="100000"/>
                        </a:lnSpc>
                        <a:spcAft>
                          <a:spcPts val="0"/>
                        </a:spcAft>
                        <a:buFont typeface="Symbol" panose="05050102010706020507" pitchFamily="18" charset="2"/>
                        <a:buChar char=""/>
                      </a:pPr>
                      <a:r>
                        <a:rPr lang="en-GB" sz="1600" b="0" i="0" dirty="0">
                          <a:solidFill>
                            <a:srgbClr val="000000"/>
                          </a:solidFill>
                          <a:effectLst/>
                          <a:latin typeface="+mn-lt"/>
                          <a:ea typeface="Arial" panose="020B0604020202020204" pitchFamily="34" charset="0"/>
                        </a:rPr>
                        <a:t>includes</a:t>
                      </a:r>
                      <a:r>
                        <a:rPr lang="en-GB" sz="1600" b="0" i="1" dirty="0">
                          <a:solidFill>
                            <a:srgbClr val="000000"/>
                          </a:solidFill>
                          <a:effectLst/>
                          <a:latin typeface="+mn-lt"/>
                          <a:ea typeface="Arial" panose="020B0604020202020204" pitchFamily="34" charset="0"/>
                        </a:rPr>
                        <a:t> </a:t>
                      </a:r>
                      <a:r>
                        <a:rPr lang="en-GB" sz="1600" b="0" dirty="0">
                          <a:solidFill>
                            <a:srgbClr val="000000"/>
                          </a:solidFill>
                          <a:effectLst/>
                          <a:latin typeface="+mn-lt"/>
                          <a:ea typeface="Arial" panose="020B0604020202020204" pitchFamily="34" charset="0"/>
                        </a:rPr>
                        <a:t>strategies and interventions to deal with behaviours that challenge in children and young people</a:t>
                      </a:r>
                      <a:endParaRPr lang="en-GB" sz="1600" b="0" dirty="0">
                        <a:effectLst/>
                        <a:latin typeface="+mn-lt"/>
                        <a:ea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2340476267"/>
                  </a:ext>
                </a:extLst>
              </a:tr>
            </a:tbl>
          </a:graphicData>
        </a:graphic>
      </p:graphicFrame>
    </p:spTree>
    <p:extLst>
      <p:ext uri="{BB962C8B-B14F-4D97-AF65-F5344CB8AC3E}">
        <p14:creationId xmlns:p14="http://schemas.microsoft.com/office/powerpoint/2010/main" val="332412474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387230" y="1243526"/>
            <a:ext cx="11398371" cy="694418"/>
          </a:xfrm>
          <a:solidFill>
            <a:schemeClr val="accent1">
              <a:lumMod val="60000"/>
              <a:lumOff val="40000"/>
            </a:schemeClr>
          </a:solidFill>
          <a:ln>
            <a:solidFill>
              <a:srgbClr val="F584EB"/>
            </a:solidFill>
          </a:ln>
        </p:spPr>
        <p:txBody>
          <a:bodyPr anchor="ctr" anchorCtr="0">
            <a:normAutofit/>
          </a:bodyPr>
          <a:lstStyle/>
          <a:p>
            <a:pPr algn="ctr"/>
            <a:r>
              <a:rPr lang="en-US" sz="3000" dirty="0">
                <a:solidFill>
                  <a:schemeClr val="bg1"/>
                </a:solidFill>
                <a:ea typeface="+mj-lt"/>
                <a:cs typeface="+mj-lt"/>
              </a:rPr>
              <a:t>Promoting positive behaviour patterns</a:t>
            </a: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8" y="1973856"/>
            <a:ext cx="9281888" cy="4862372"/>
          </a:xfrm>
          <a:ln>
            <a:solidFill>
              <a:srgbClr val="F584EB"/>
            </a:solidFill>
          </a:ln>
        </p:spPr>
        <p:txBody>
          <a:bodyPr vert="horz" lIns="91440" tIns="45720" rIns="91440" bIns="45720" rtlCol="0" anchor="t">
            <a:noAutofit/>
          </a:bodyPr>
          <a:lstStyle/>
          <a:p>
            <a:pPr marL="285750" lvl="0" indent="-285750">
              <a:lnSpc>
                <a:spcPct val="100000"/>
              </a:lnSpc>
              <a:spcBef>
                <a:spcPts val="0"/>
              </a:spcBef>
              <a:buFont typeface="Arial" panose="020B0604020202020204" pitchFamily="34" charset="0"/>
              <a:buChar char="•"/>
            </a:pPr>
            <a:r>
              <a:rPr lang="en-GB" sz="1600" b="1" dirty="0">
                <a:effectLst/>
                <a:ea typeface="Arial" panose="020B0604020202020204" pitchFamily="34" charset="0"/>
              </a:rPr>
              <a:t>Positive and supportive learning environments  </a:t>
            </a:r>
            <a:r>
              <a:rPr lang="en-GB" sz="1600" dirty="0">
                <a:effectLst/>
                <a:ea typeface="Arial" panose="020B0604020202020204" pitchFamily="34" charset="0"/>
              </a:rPr>
              <a:t>Children achieve the best outcomes in a positive environment where they know what is expected of them and are able to develop their play and learning without fear of being bullied, hurt or discriminated against. Adults have a vital role in modelling behaviour and consistently encouraging positive behaviour that promotes children’s welfare and development. </a:t>
            </a:r>
          </a:p>
          <a:p>
            <a:pPr marL="285750" lvl="0" indent="-285750">
              <a:lnSpc>
                <a:spcPct val="100000"/>
              </a:lnSpc>
              <a:spcBef>
                <a:spcPts val="0"/>
              </a:spcBef>
              <a:buFont typeface="Arial" panose="020B0604020202020204" pitchFamily="34" charset="0"/>
              <a:buChar char="•"/>
            </a:pPr>
            <a:r>
              <a:rPr lang="en-GB" sz="1600" b="1" dirty="0">
                <a:ea typeface="Arial" panose="020B0604020202020204" pitchFamily="34" charset="0"/>
              </a:rPr>
              <a:t>Strategies for building skills and strengthening positive behaviours  </a:t>
            </a:r>
            <a:r>
              <a:rPr lang="en-GB" sz="1600" dirty="0">
                <a:effectLst/>
                <a:ea typeface="Arial" panose="020B0604020202020204" pitchFamily="34" charset="0"/>
              </a:rPr>
              <a:t>It is important that practitioners use strategies in the setting to support children to build skills and strengthen positive behaviour. It is important to give one-to-one adult support to children who misbehave to understand what was wrong and work towards a better pattern of behaviour. Practitioners should always make it clear to the child or children who are misbehaving, that it is the behaviour and not the child that is unwelcome or undesired and never humiliate, segregate or isolate children as a way of managing children’s behaviour.</a:t>
            </a:r>
          </a:p>
          <a:p>
            <a:pPr marL="285750" lvl="0" indent="-285750">
              <a:lnSpc>
                <a:spcPct val="100000"/>
              </a:lnSpc>
              <a:spcBef>
                <a:spcPts val="0"/>
              </a:spcBef>
              <a:buFont typeface="Arial" panose="020B0604020202020204" pitchFamily="34" charset="0"/>
              <a:buChar char="•"/>
            </a:pPr>
            <a:r>
              <a:rPr lang="en-GB" sz="1600" b="1" dirty="0">
                <a:solidFill>
                  <a:schemeClr val="accent1"/>
                </a:solidFill>
                <a:ea typeface="Arial" panose="020B0604020202020204" pitchFamily="34" charset="0"/>
              </a:rPr>
              <a:t>Reward charts </a:t>
            </a:r>
            <a:r>
              <a:rPr lang="en-GB" sz="1600" dirty="0">
                <a:solidFill>
                  <a:schemeClr val="accent1"/>
                </a:solidFill>
                <a:ea typeface="Arial" panose="020B0604020202020204" pitchFamily="34" charset="0"/>
              </a:rPr>
              <a:t>show a positive behaviour for the child to achieve such as, saying ‘please’, setting the table or tidying the toys. The chart shows how often the child succeeds in their behaviour goals. Reward charts can encourage desired behaviour or discourage unwanted behaviour such as pushing or hitting. Reward chards are a motivation for children to change their behaviour. The rewards reinforce good behaviour and make it more likely to happen again. Reward charts allow practitioners to focus on the positives in a child’s behaviour and give less attention to negative behaviour</a:t>
            </a: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1215" y="5159829"/>
            <a:ext cx="1971474" cy="1487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964209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387231" y="1330614"/>
            <a:ext cx="11336684" cy="694418"/>
          </a:xfrm>
          <a:solidFill>
            <a:schemeClr val="accent1">
              <a:lumMod val="60000"/>
              <a:lumOff val="40000"/>
            </a:schemeClr>
          </a:solidFill>
          <a:ln>
            <a:solidFill>
              <a:srgbClr val="F584EB"/>
            </a:solidFill>
          </a:ln>
        </p:spPr>
        <p:txBody>
          <a:bodyPr anchor="ctr" anchorCtr="0">
            <a:normAutofit fontScale="90000"/>
          </a:bodyPr>
          <a:lstStyle/>
          <a:p>
            <a:pPr algn="ctr"/>
            <a:r>
              <a:rPr lang="en-US" sz="3000" dirty="0">
                <a:solidFill>
                  <a:schemeClr val="bg1"/>
                </a:solidFill>
                <a:ea typeface="+mj-lt"/>
                <a:cs typeface="+mj-lt"/>
              </a:rPr>
              <a:t>Strategies that reduce undesired behaviour/behaviour that challenges</a:t>
            </a: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137145"/>
            <a:ext cx="7840134" cy="4437826"/>
          </a:xfrm>
          <a:ln>
            <a:solidFill>
              <a:srgbClr val="F584EB"/>
            </a:solidFill>
          </a:ln>
        </p:spPr>
        <p:txBody>
          <a:bodyPr vert="horz" lIns="91440" tIns="45720" rIns="91440" bIns="45720" rtlCol="0" anchor="t">
            <a:noAutofit/>
          </a:bodyPr>
          <a:lstStyle/>
          <a:p>
            <a:pPr marL="285750" indent="-285750">
              <a:lnSpc>
                <a:spcPct val="100000"/>
              </a:lnSpc>
              <a:spcBef>
                <a:spcPts val="0"/>
              </a:spcBef>
              <a:spcAft>
                <a:spcPts val="0"/>
              </a:spcAft>
              <a:buFont typeface="Arial" panose="020B0604020202020204" pitchFamily="34" charset="0"/>
              <a:buChar char="•"/>
            </a:pPr>
            <a:r>
              <a:rPr lang="en-GB" sz="2000" dirty="0">
                <a:solidFill>
                  <a:schemeClr val="accent1"/>
                </a:solidFill>
                <a:effectLst/>
                <a:ea typeface="Arial" panose="020B0604020202020204" pitchFamily="34" charset="0"/>
              </a:rPr>
              <a:t>Practitioners use a variety of strategies to reduce undesired behaviour in the setting. One strategy is the </a:t>
            </a:r>
            <a:r>
              <a:rPr lang="en-GB" sz="2000" b="1" dirty="0">
                <a:solidFill>
                  <a:schemeClr val="accent1"/>
                </a:solidFill>
                <a:effectLst/>
                <a:ea typeface="Arial" panose="020B0604020202020204" pitchFamily="34" charset="0"/>
              </a:rPr>
              <a:t>key person approach</a:t>
            </a:r>
            <a:r>
              <a:rPr lang="en-GB" sz="2000" dirty="0">
                <a:solidFill>
                  <a:schemeClr val="accent1"/>
                </a:solidFill>
                <a:effectLst/>
                <a:ea typeface="Arial" panose="020B0604020202020204" pitchFamily="34" charset="0"/>
              </a:rPr>
              <a:t> which enables the child to form an attachment with one key practitioner, who will also build a positive relationship with the child’s parents to encourage a consistent approach to any behaviour issues between the home and setting. </a:t>
            </a:r>
          </a:p>
          <a:p>
            <a:pPr lvl="0">
              <a:lnSpc>
                <a:spcPct val="100000"/>
              </a:lnSpc>
              <a:spcBef>
                <a:spcPts val="0"/>
              </a:spcBef>
              <a:spcAft>
                <a:spcPts val="0"/>
              </a:spcAft>
            </a:pPr>
            <a:endParaRPr lang="en-GB" sz="2000" dirty="0">
              <a:ea typeface="Arial" panose="020B0604020202020204" pitchFamily="34" charset="0"/>
            </a:endParaRPr>
          </a:p>
          <a:p>
            <a:pPr marL="285750" lvl="0" indent="-285750">
              <a:lnSpc>
                <a:spcPct val="100000"/>
              </a:lnSpc>
              <a:spcBef>
                <a:spcPts val="0"/>
              </a:spcBef>
              <a:spcAft>
                <a:spcPts val="0"/>
              </a:spcAft>
              <a:buFont typeface="Arial" panose="020B0604020202020204" pitchFamily="34" charset="0"/>
              <a:buChar char="•"/>
            </a:pPr>
            <a:r>
              <a:rPr lang="en-GB" sz="2000" dirty="0">
                <a:effectLst/>
                <a:ea typeface="Arial" panose="020B0604020202020204" pitchFamily="34" charset="0"/>
              </a:rPr>
              <a:t>The key person will continually observe the child and identify the antecedents or causes of any behaviour problems and work with parents to eliminate any unwanted behaviour through regular discussions and feedback on the child’s progress. The key person can also work with the child on strategies, </a:t>
            </a:r>
            <a:r>
              <a:rPr lang="en-GB" sz="2000" dirty="0">
                <a:ea typeface="Arial" panose="020B0604020202020204" pitchFamily="34" charset="0"/>
              </a:rPr>
              <a:t>such as the use of behaviour or routine cards, to </a:t>
            </a:r>
            <a:r>
              <a:rPr lang="en-GB" sz="2000" dirty="0">
                <a:effectLst/>
                <a:ea typeface="Arial" panose="020B0604020202020204" pitchFamily="34" charset="0"/>
              </a:rPr>
              <a:t>eliminate unwanted behaviour. </a:t>
            </a:r>
            <a:endParaRPr lang="en-GB" sz="2000" dirty="0">
              <a:solidFill>
                <a:schemeClr val="accent1"/>
              </a:solidFill>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07425" y="2571317"/>
            <a:ext cx="3047999" cy="3218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186146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8" y="2137145"/>
            <a:ext cx="9009745" cy="4510236"/>
          </a:xfrm>
          <a:ln>
            <a:solidFill>
              <a:srgbClr val="F584EB"/>
            </a:solidFill>
          </a:ln>
        </p:spPr>
        <p:txBody>
          <a:bodyPr vert="horz" lIns="91440" tIns="45720" rIns="91440" bIns="45720" rtlCol="0" anchor="t">
            <a:noAutofit/>
          </a:bodyPr>
          <a:lstStyle/>
          <a:p>
            <a:pPr marL="342900" lvl="0" indent="-342900">
              <a:lnSpc>
                <a:spcPct val="100000"/>
              </a:lnSpc>
              <a:buFont typeface="Symbol" panose="05050102010706020507" pitchFamily="18" charset="2"/>
              <a:buChar char=""/>
            </a:pPr>
            <a:r>
              <a:rPr lang="en-GB" sz="1600" b="1" dirty="0">
                <a:effectLst/>
                <a:ea typeface="Arial" panose="020B0604020202020204" pitchFamily="34" charset="0"/>
              </a:rPr>
              <a:t>Planned ignoring</a:t>
            </a:r>
            <a:r>
              <a:rPr lang="en-GB" sz="1600" dirty="0">
                <a:effectLst/>
                <a:ea typeface="Arial" panose="020B0604020202020204" pitchFamily="34" charset="0"/>
              </a:rPr>
              <a:t> and not giving the attention to minor attention-seeking behaviour encourages these behaviours to die out. </a:t>
            </a:r>
          </a:p>
          <a:p>
            <a:pPr marL="342900" lvl="0" indent="-342900">
              <a:lnSpc>
                <a:spcPct val="100000"/>
              </a:lnSpc>
              <a:buFont typeface="Symbol" panose="05050102010706020507" pitchFamily="18" charset="2"/>
              <a:buChar char=""/>
            </a:pPr>
            <a:r>
              <a:rPr lang="en-GB" sz="1600" b="1" dirty="0">
                <a:effectLst/>
                <a:ea typeface="Arial" panose="020B0604020202020204" pitchFamily="34" charset="0"/>
              </a:rPr>
              <a:t>Redirecting/distracting</a:t>
            </a:r>
            <a:r>
              <a:rPr lang="en-GB" sz="1600" dirty="0">
                <a:effectLst/>
                <a:ea typeface="Arial" panose="020B0604020202020204" pitchFamily="34" charset="0"/>
              </a:rPr>
              <a:t> works to refocus the child away from what they are doing now onto something else as a way of avoiding problem behaviour or conflict.</a:t>
            </a:r>
          </a:p>
          <a:p>
            <a:pPr marL="342900" lvl="0" indent="-342900">
              <a:lnSpc>
                <a:spcPct val="100000"/>
              </a:lnSpc>
              <a:buFont typeface="Symbol" panose="05050102010706020507" pitchFamily="18" charset="2"/>
              <a:buChar char=""/>
            </a:pPr>
            <a:r>
              <a:rPr lang="en-GB" sz="1600" b="1" dirty="0">
                <a:effectLst/>
                <a:ea typeface="Arial" panose="020B0604020202020204" pitchFamily="34" charset="0"/>
              </a:rPr>
              <a:t>Directive statement</a:t>
            </a:r>
            <a:r>
              <a:rPr lang="en-GB" sz="1600" dirty="0">
                <a:effectLst/>
                <a:ea typeface="Arial" panose="020B0604020202020204" pitchFamily="34" charset="0"/>
              </a:rPr>
              <a:t>  A clear instruction to the child to stop certain behaviours or start something else. </a:t>
            </a:r>
          </a:p>
          <a:p>
            <a:pPr marL="342900" lvl="0" indent="-342900">
              <a:lnSpc>
                <a:spcPct val="100000"/>
              </a:lnSpc>
              <a:buFont typeface="Symbol" panose="05050102010706020507" pitchFamily="18" charset="2"/>
              <a:buChar char=""/>
            </a:pPr>
            <a:r>
              <a:rPr lang="en-GB" sz="1600" b="1" dirty="0">
                <a:effectLst/>
                <a:ea typeface="Arial" panose="020B0604020202020204" pitchFamily="34" charset="0"/>
              </a:rPr>
              <a:t>Quiet time</a:t>
            </a:r>
            <a:r>
              <a:rPr lang="en-GB" sz="1600" dirty="0">
                <a:effectLst/>
                <a:ea typeface="Arial" panose="020B0604020202020204" pitchFamily="34" charset="0"/>
              </a:rPr>
              <a:t> is asking children to move away to another or quieter area to calm down. This time should be used to talk to the child about their behaviour once they have calmed down. </a:t>
            </a:r>
          </a:p>
          <a:p>
            <a:pPr marL="342900" lvl="0" indent="-342900">
              <a:lnSpc>
                <a:spcPct val="100000"/>
              </a:lnSpc>
              <a:buFont typeface="Symbol" panose="05050102010706020507" pitchFamily="18" charset="2"/>
              <a:buChar char=""/>
            </a:pPr>
            <a:r>
              <a:rPr lang="en-GB" sz="1600" b="1" dirty="0">
                <a:effectLst/>
                <a:ea typeface="Arial" panose="020B0604020202020204" pitchFamily="34" charset="0"/>
              </a:rPr>
              <a:t>SEAL (developing social and </a:t>
            </a:r>
            <a:r>
              <a:rPr lang="en-GB" sz="1600" b="1" dirty="0">
                <a:ea typeface="Arial" panose="020B0604020202020204" pitchFamily="34" charset="0"/>
              </a:rPr>
              <a:t>emotional aspects of learning) </a:t>
            </a:r>
            <a:r>
              <a:rPr lang="en-GB" sz="1600" dirty="0">
                <a:effectLst/>
                <a:ea typeface="Arial" panose="020B0604020202020204" pitchFamily="34" charset="0"/>
              </a:rPr>
              <a:t>to support positive behaviour is a strategy now used in many schools. Social, emotional and behavioural skills are part of every aspect of school, home and community life, including effective learning and getting on with other people. They are an important part of improving behaviour and learning in schools. If children have good skills in these areas, and have a school environment which supports emotional health and well-being, they will develop self-awareness, manage feelings, develop empathy and social skills.</a:t>
            </a: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18371" y="3457040"/>
            <a:ext cx="2167231" cy="1870446"/>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273784A5-00B8-4F6C-BE71-2704C189E3EA}"/>
              </a:ext>
            </a:extLst>
          </p:cNvPr>
          <p:cNvSpPr>
            <a:spLocks noGrp="1"/>
          </p:cNvSpPr>
          <p:nvPr>
            <p:ph type="title"/>
          </p:nvPr>
        </p:nvSpPr>
        <p:spPr>
          <a:xfrm>
            <a:off x="387231" y="1330614"/>
            <a:ext cx="11336684" cy="694418"/>
          </a:xfrm>
          <a:solidFill>
            <a:schemeClr val="accent1">
              <a:lumMod val="60000"/>
              <a:lumOff val="40000"/>
            </a:schemeClr>
          </a:solidFill>
          <a:ln>
            <a:solidFill>
              <a:srgbClr val="F584EB"/>
            </a:solidFill>
          </a:ln>
        </p:spPr>
        <p:txBody>
          <a:bodyPr anchor="ctr" anchorCtr="0">
            <a:normAutofit fontScale="90000"/>
          </a:bodyPr>
          <a:lstStyle/>
          <a:p>
            <a:pPr algn="ctr"/>
            <a:r>
              <a:rPr lang="en-US" sz="3000" dirty="0">
                <a:solidFill>
                  <a:schemeClr val="bg1"/>
                </a:solidFill>
                <a:ea typeface="+mj-lt"/>
                <a:cs typeface="+mj-lt"/>
              </a:rPr>
              <a:t>Strategies that reduce undesired behaviour/behaviour that challenges</a:t>
            </a:r>
          </a:p>
        </p:txBody>
      </p:sp>
    </p:spTree>
    <p:extLst>
      <p:ext uri="{BB962C8B-B14F-4D97-AF65-F5344CB8AC3E}">
        <p14:creationId xmlns:p14="http://schemas.microsoft.com/office/powerpoint/2010/main" val="406466788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1952082"/>
            <a:ext cx="10174516" cy="4873259"/>
          </a:xfrm>
          <a:ln>
            <a:solidFill>
              <a:srgbClr val="F584EB"/>
            </a:solidFill>
          </a:ln>
        </p:spPr>
        <p:txBody>
          <a:bodyPr vert="horz" lIns="91440" tIns="45720" rIns="91440" bIns="45720" rtlCol="0" anchor="t">
            <a:noAutofit/>
          </a:bodyPr>
          <a:lstStyle/>
          <a:p>
            <a:pPr marL="342900" lvl="0" indent="-342900">
              <a:lnSpc>
                <a:spcPct val="100000"/>
              </a:lnSpc>
              <a:buFont typeface="Symbol" panose="05050102010706020507" pitchFamily="18" charset="2"/>
              <a:buChar char=""/>
            </a:pPr>
            <a:r>
              <a:rPr lang="en-GB" sz="1700" b="1" dirty="0">
                <a:effectLst/>
                <a:ea typeface="Arial" panose="020B0604020202020204" pitchFamily="34" charset="0"/>
              </a:rPr>
              <a:t>SULP (Social Use of Language Skills</a:t>
            </a:r>
            <a:r>
              <a:rPr lang="en-GB" sz="1700" dirty="0">
                <a:effectLst/>
                <a:ea typeface="Arial" panose="020B0604020202020204" pitchFamily="34" charset="0"/>
              </a:rPr>
              <a:t> </a:t>
            </a:r>
            <a:r>
              <a:rPr lang="en-GB" sz="1700" b="1" dirty="0">
                <a:effectLst/>
                <a:ea typeface="Arial" panose="020B0604020202020204" pitchFamily="34" charset="0"/>
              </a:rPr>
              <a:t>Programme)</a:t>
            </a:r>
            <a:r>
              <a:rPr lang="en-GB" sz="1700" dirty="0">
                <a:effectLst/>
                <a:ea typeface="Arial" panose="020B0604020202020204" pitchFamily="34" charset="0"/>
              </a:rPr>
              <a:t> is a programme which supports communication skills in schools. It helps children develop skills which will help them manage school life and learn effectively. It is an intervention that enhances children’s communication and develops awareness skills through teaching modules that focus on different aspects of communication to develop skills such as: eye contact, turn-taking, listening, anger management and solving conflict.</a:t>
            </a:r>
          </a:p>
          <a:p>
            <a:pPr marL="342900" lvl="0" indent="-342900">
              <a:lnSpc>
                <a:spcPct val="100000"/>
              </a:lnSpc>
              <a:buFont typeface="Symbol" panose="05050102010706020507" pitchFamily="18" charset="2"/>
              <a:buChar char=""/>
            </a:pPr>
            <a:r>
              <a:rPr lang="en-GB" sz="1700" b="1" dirty="0">
                <a:effectLst/>
                <a:ea typeface="Arial" panose="020B0604020202020204" pitchFamily="34" charset="0"/>
              </a:rPr>
              <a:t>Thrive: developing resilience and confident children</a:t>
            </a:r>
            <a:r>
              <a:rPr lang="en-GB" sz="1700" dirty="0">
                <a:effectLst/>
                <a:ea typeface="Arial" panose="020B0604020202020204" pitchFamily="34" charset="0"/>
              </a:rPr>
              <a:t>  The Thrive Approach has developed over the last 25 years. It provides those who work with children and young people with the knowledge, skills and tools to promote social and emotional development, focusing on the relationship with the child or young person by teaching them to deal with stress which can have a negative impact on mental and physical well-being. Research has found that resilience helps individuals to successfully cope and adapt to stress, and helps children regulate and manage emotions and be socially competent.</a:t>
            </a:r>
          </a:p>
          <a:p>
            <a:pPr marL="342900" lvl="0" indent="-342900">
              <a:lnSpc>
                <a:spcPct val="100000"/>
              </a:lnSpc>
              <a:buFont typeface="Symbol" panose="05050102010706020507" pitchFamily="18" charset="2"/>
              <a:buChar char=""/>
            </a:pPr>
            <a:r>
              <a:rPr lang="en-GB" sz="1700" b="1" dirty="0">
                <a:effectLst/>
                <a:ea typeface="Arial" panose="020B0604020202020204" pitchFamily="34" charset="0"/>
              </a:rPr>
              <a:t>Counselling </a:t>
            </a:r>
            <a:r>
              <a:rPr lang="en-GB" sz="1700" dirty="0">
                <a:effectLst/>
                <a:ea typeface="Arial" panose="020B0604020202020204" pitchFamily="34" charset="0"/>
              </a:rPr>
              <a:t>can help older children understand their behaviour and offers a safe, confidential and non-judgemental space in which young people can discuss any issues that are upsetting them at school, at home or at play. Treatment methods may include talking therapy and behavioural therapy, which help a child express </a:t>
            </a:r>
            <a:r>
              <a:rPr lang="en-GB" sz="1700">
                <a:effectLst/>
                <a:ea typeface="Arial" panose="020B0604020202020204" pitchFamily="34" charset="0"/>
              </a:rPr>
              <a:t>how they are </a:t>
            </a:r>
            <a:r>
              <a:rPr lang="en-GB" sz="1700" dirty="0">
                <a:effectLst/>
                <a:ea typeface="Arial" panose="020B0604020202020204" pitchFamily="34" charset="0"/>
              </a:rPr>
              <a:t>feeling and learn how to cope with their emotions in a safe, effective way.</a:t>
            </a:r>
          </a:p>
          <a:p>
            <a:pPr marL="285750" indent="-285750">
              <a:lnSpc>
                <a:spcPct val="105000"/>
              </a:lnSpc>
              <a:spcAft>
                <a:spcPts val="800"/>
              </a:spcAft>
              <a:buFont typeface="Arial" panose="020B0604020202020204" pitchFamily="34" charset="0"/>
              <a:buChar char="•"/>
            </a:pPr>
            <a:endParaRPr lang="en-GB" sz="1400" dirty="0">
              <a:solidFill>
                <a:schemeClr val="accent1"/>
              </a:solidFill>
              <a:latin typeface="Calibri" panose="020F050202020403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16244" y="5467194"/>
            <a:ext cx="1308842" cy="1027783"/>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75B96D15-6F2B-4A7F-B69C-D3C4F5F93771}"/>
              </a:ext>
            </a:extLst>
          </p:cNvPr>
          <p:cNvSpPr>
            <a:spLocks noGrp="1"/>
          </p:cNvSpPr>
          <p:nvPr>
            <p:ph type="title"/>
          </p:nvPr>
        </p:nvSpPr>
        <p:spPr>
          <a:xfrm>
            <a:off x="387231" y="1232640"/>
            <a:ext cx="11336684" cy="694418"/>
          </a:xfrm>
          <a:solidFill>
            <a:schemeClr val="accent1">
              <a:lumMod val="60000"/>
              <a:lumOff val="40000"/>
            </a:schemeClr>
          </a:solidFill>
          <a:ln>
            <a:solidFill>
              <a:srgbClr val="F584EB"/>
            </a:solidFill>
          </a:ln>
        </p:spPr>
        <p:txBody>
          <a:bodyPr anchor="ctr" anchorCtr="0">
            <a:normAutofit fontScale="90000"/>
          </a:bodyPr>
          <a:lstStyle/>
          <a:p>
            <a:pPr algn="ctr"/>
            <a:r>
              <a:rPr lang="en-US" sz="3000" dirty="0">
                <a:solidFill>
                  <a:schemeClr val="bg1"/>
                </a:solidFill>
                <a:ea typeface="+mj-lt"/>
                <a:cs typeface="+mj-lt"/>
              </a:rPr>
              <a:t>Strategies that reduce undesired behaviour/behaviour that challenges</a:t>
            </a:r>
          </a:p>
        </p:txBody>
      </p:sp>
    </p:spTree>
    <p:extLst>
      <p:ext uri="{BB962C8B-B14F-4D97-AF65-F5344CB8AC3E}">
        <p14:creationId xmlns:p14="http://schemas.microsoft.com/office/powerpoint/2010/main" val="20085883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100637"/>
            <a:ext cx="8000483" cy="4569696"/>
          </a:xfrm>
          <a:ln>
            <a:solidFill>
              <a:srgbClr val="F584EB"/>
            </a:solidFill>
          </a:ln>
        </p:spPr>
        <p:txBody>
          <a:bodyPr vert="horz" lIns="91440" tIns="45720" rIns="91440" bIns="45720" rtlCol="0" anchor="t">
            <a:noAutofit/>
          </a:bodyPr>
          <a:lstStyle/>
          <a:p>
            <a:pPr lvl="0"/>
            <a:r>
              <a:rPr lang="en-GB" dirty="0"/>
              <a:t>Measurements taken to monitor development:</a:t>
            </a:r>
          </a:p>
          <a:p>
            <a:pPr marL="285750" lvl="0" indent="-285750">
              <a:buFont typeface="Arial" panose="020B0604020202020204" pitchFamily="34" charset="0"/>
              <a:buChar char="•"/>
            </a:pPr>
            <a:r>
              <a:rPr lang="en-GB" dirty="0"/>
              <a:t>The child’s weight will be measured to ensure they are not gaining or losing too much weight which could indicate feeding difficulties that would impact on the child's </a:t>
            </a:r>
            <a:r>
              <a:rPr lang="en-GB" b="1" dirty="0"/>
              <a:t>nutrition and growth</a:t>
            </a:r>
            <a:r>
              <a:rPr lang="en-GB" dirty="0"/>
              <a:t>.</a:t>
            </a:r>
          </a:p>
          <a:p>
            <a:pPr marL="285750" lvl="0" indent="-285750">
              <a:buFont typeface="Arial" panose="020B0604020202020204" pitchFamily="34" charset="0"/>
              <a:buChar char="•"/>
            </a:pPr>
            <a:r>
              <a:rPr lang="en-GB" dirty="0"/>
              <a:t>The child’s length/height will be measured to diagnose any problems with their growth.</a:t>
            </a:r>
          </a:p>
          <a:p>
            <a:pPr marL="285750" lvl="0" indent="-285750">
              <a:buFont typeface="Arial" panose="020B0604020202020204" pitchFamily="34" charset="0"/>
              <a:buChar char="•"/>
            </a:pPr>
            <a:r>
              <a:rPr lang="en-GB" dirty="0"/>
              <a:t>The child’s head circumference will be measured to ensure the brain is developing correctly as a child's brain does 80% of its growing in the first two years of life. These measurements allow doctors to assess brain growth as the skull bones fuse. At this stage, it is normal for the head to be larger in comparison to height and weight.</a:t>
            </a:r>
          </a:p>
          <a:p>
            <a:pPr marL="285750" indent="-285750">
              <a:buFont typeface="Arial" panose="020B0604020202020204" pitchFamily="34" charset="0"/>
              <a:buChar char="•"/>
            </a:pPr>
            <a:r>
              <a:rPr lang="en-GB" dirty="0"/>
              <a:t>Genetics will also be a factor in the child’s development: if parents are particularly tall or short, the child will inherit these traits; if parents have a large head, the child will too. A consistent pattern of growth is the important factor in these measurements.</a:t>
            </a:r>
          </a:p>
          <a:p>
            <a:endParaRPr lang="en-GB" dirty="0"/>
          </a:p>
          <a:p>
            <a:endParaRPr lang="en-GB" sz="3200" dirty="0">
              <a:ea typeface="+mn-lt"/>
              <a:cs typeface="+mn-lt"/>
            </a:endParaRPr>
          </a:p>
          <a:p>
            <a:pPr marL="0" indent="0">
              <a:lnSpc>
                <a:spcPct val="100000"/>
              </a:lnSpc>
              <a:spcBef>
                <a:spcPts val="600"/>
              </a:spcBef>
              <a:buNone/>
            </a:pPr>
            <a:endParaRPr lang="en-GB" sz="3200" dirty="0">
              <a:ea typeface="+mn-lt"/>
              <a:cs typeface="+mn-lt"/>
            </a:endParaRPr>
          </a:p>
          <a:p>
            <a:endParaRPr lang="en-GB" dirty="0">
              <a:ea typeface="+mn-lt"/>
              <a:cs typeface="+mn-lt"/>
            </a:endParaRPr>
          </a:p>
        </p:txBody>
      </p:sp>
      <p:sp>
        <p:nvSpPr>
          <p:cNvPr id="5" name="Title 4">
            <a:extLst>
              <a:ext uri="{FF2B5EF4-FFF2-40B4-BE49-F238E27FC236}">
                <a16:creationId xmlns:a16="http://schemas.microsoft.com/office/drawing/2014/main" id="{90173B47-879A-43B5-9E88-92245C5B0437}"/>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pic>
        <p:nvPicPr>
          <p:cNvPr id="2059" name="Picture 11" descr="3d rendered medically accurate illustration of a human fetus - week 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37510" y="2100637"/>
            <a:ext cx="3197290" cy="4569696"/>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5505A8A5-3C2D-470C-B66D-179E99FE9424}"/>
              </a:ext>
            </a:extLst>
          </p:cNvPr>
          <p:cNvSpPr txBox="1">
            <a:spLocks/>
          </p:cNvSpPr>
          <p:nvPr/>
        </p:nvSpPr>
        <p:spPr>
          <a:xfrm>
            <a:off x="406399" y="1268331"/>
            <a:ext cx="11328401" cy="694418"/>
          </a:xfrm>
          <a:prstGeom prst="rect">
            <a:avLst/>
          </a:prstGeom>
          <a:solidFill>
            <a:srgbClr val="DB44E3"/>
          </a:solidFill>
          <a:ln>
            <a:solidFill>
              <a:srgbClr val="F584EB"/>
            </a:solidFill>
          </a:ln>
        </p:spPr>
        <p:txBody>
          <a:bodyPr vert="horz" lIns="91440" tIns="45720" rIns="91440" bIns="45720" rtlCol="0" anchor="ctr" anchorCtr="0">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lgn="ctr"/>
            <a:r>
              <a:rPr lang="en-GB" sz="3000" dirty="0">
                <a:solidFill>
                  <a:schemeClr val="bg1"/>
                </a:solidFill>
                <a:cs typeface="Calibri"/>
              </a:rPr>
              <a:t>Physical development – the use and purpose of measurements</a:t>
            </a:r>
            <a:endParaRPr lang="en-US" sz="3000" dirty="0">
              <a:solidFill>
                <a:schemeClr val="bg1"/>
              </a:solidFill>
              <a:ea typeface="+mj-lt"/>
              <a:cs typeface="+mj-lt"/>
            </a:endParaRPr>
          </a:p>
        </p:txBody>
      </p:sp>
    </p:spTree>
    <p:extLst>
      <p:ext uri="{BB962C8B-B14F-4D97-AF65-F5344CB8AC3E}">
        <p14:creationId xmlns:p14="http://schemas.microsoft.com/office/powerpoint/2010/main" val="3711244121"/>
      </p:ext>
    </p:extLst>
  </p:cSld>
  <p:clrMapOvr>
    <a:masterClrMapping/>
  </p:clrMapOvr>
</p:sld>
</file>

<file path=ppt/theme/theme1.xml><?xml version="1.0" encoding="utf-8"?>
<a:theme xmlns:a="http://schemas.openxmlformats.org/drawingml/2006/main" name="Custom Design">
  <a:themeElements>
    <a:clrScheme name="C AND G">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WJEC Image" ma:contentTypeID="0x0101009148F5A04DDD49CBA7127AADA5FB792B00AADE34325A8B49CDA8BB4DB53328F214008CB3F2150C24F24F8304D2120C64EA5300D55831203E689340AF2E2F5978B1265D" ma:contentTypeVersion="90" ma:contentTypeDescription="" ma:contentTypeScope="" ma:versionID="4a728d9f6da989f8bbb211cc34970ad5">
  <xsd:schema xmlns:xsd="http://www.w3.org/2001/XMLSchema" xmlns:xs="http://www.w3.org/2001/XMLSchema" xmlns:p="http://schemas.microsoft.com/office/2006/metadata/properties" xmlns:ns1="http://schemas.microsoft.com/sharepoint/v3" xmlns:ns2="http://schemas.microsoft.com/sharepoint/v3/fields" xmlns:ns3="36f98b4f-ba65-4a7d-9a34-48b23de556cb" xmlns:ns4="07b9bb9f-93d7-4a9d-9e48-363b5c999e88" targetNamespace="http://schemas.microsoft.com/office/2006/metadata/properties" ma:root="true" ma:fieldsID="86774d5f81f3d3491a33bc0b6ff6ba0c" ns1:_="" ns2:_="" ns3:_="" ns4:_="">
    <xsd:import namespace="http://schemas.microsoft.com/sharepoint/v3"/>
    <xsd:import namespace="http://schemas.microsoft.com/sharepoint/v3/fields"/>
    <xsd:import namespace="36f98b4f-ba65-4a7d-9a34-48b23de556cb"/>
    <xsd:import namespace="07b9bb9f-93d7-4a9d-9e48-363b5c999e88"/>
    <xsd:element name="properties">
      <xsd:complexType>
        <xsd:sequence>
          <xsd:element name="documentManagement">
            <xsd:complexType>
              <xsd:all>
                <xsd:element ref="ns1:RoutingRuleDescription"/>
                <xsd:element ref="ns4:WJEC_x0020_Language" minOccurs="0"/>
                <xsd:element ref="ns4:WJEC_x0020_Available_x0020_Online" minOccurs="0"/>
                <xsd:element ref="ns1:PublishingStartDate" minOccurs="0"/>
                <xsd:element ref="ns1:PublishingExpirationDate" minOccurs="0"/>
                <xsd:element ref="ns2:ImageWidth" minOccurs="0"/>
                <xsd:element ref="ns2:ImageHeight" minOccurs="0"/>
                <xsd:element ref="ns2:ImageCreateDate" minOccurs="0"/>
                <xsd:element ref="ns2:wic_System_Copyright" minOccurs="0"/>
                <xsd:element ref="ns1:FSObjType" minOccurs="0"/>
                <xsd:element ref="ns1:FileRef" minOccurs="0"/>
                <xsd:element ref="ns1:File_x0020_Type" minOccurs="0"/>
                <xsd:element ref="ns1:HTML_x0020_File_x0020_Type" minOccurs="0"/>
                <xsd:element ref="ns3:k48d8005054a4dd09ad49b7c837f0781" minOccurs="0"/>
                <xsd:element ref="ns3:TaxCatchAll" minOccurs="0"/>
                <xsd:element ref="ns3:TaxCatchAllLabel" minOccurs="0"/>
                <xsd:element ref="ns3:aa87a6a0bdfe4bfb97a25745bc8270e2" minOccurs="0"/>
                <xsd:element ref="ns1:PreviewExists" minOccurs="0"/>
                <xsd:element ref="ns1:ThumbnailExis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4" ma:displayName="Description3" ma:description="can't delete this column" ma:internalName="RoutingRuleDescription" ma:readOnly="false">
      <xsd:simpleType>
        <xsd:restriction base="dms:Text">
          <xsd:maxLength value="255"/>
        </xsd:restriction>
      </xsd:simpleType>
    </xsd:element>
    <xsd:element name="PublishingStartDate" ma:index="10" nillable="true" ma:displayName="Scheduling Start Date" ma:description="" ma:internalName="PublishingStartDate" ma:readOnly="false">
      <xsd:simpleType>
        <xsd:restriction base="dms:Unknown"/>
      </xsd:simpleType>
    </xsd:element>
    <xsd:element name="PublishingExpirationDate" ma:index="11"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element name="FSObjType" ma:index="21" nillable="true" ma:displayName="Item Type" ma:hidden="true" ma:list="Docs" ma:internalName="FSObjType" ma:readOnly="true" ma:showField="FSType">
      <xsd:simpleType>
        <xsd:restriction base="dms:Lookup"/>
      </xsd:simpleType>
    </xsd:element>
    <xsd:element name="FileRef" ma:index="26" nillable="true" ma:displayName="URL Path" ma:hidden="true" ma:list="Docs" ma:internalName="FileRef" ma:readOnly="true" ma:showField="FullUrl">
      <xsd:simpleType>
        <xsd:restriction base="dms:Lookup"/>
      </xsd:simpleType>
    </xsd:element>
    <xsd:element name="File_x0020_Type" ma:index="27" nillable="true" ma:displayName="File Type" ma:hidden="true" ma:internalName="File_x0020_Type" ma:readOnly="true">
      <xsd:simpleType>
        <xsd:restriction base="dms:Text"/>
      </xsd:simpleType>
    </xsd:element>
    <xsd:element name="HTML_x0020_File_x0020_Type" ma:index="29" nillable="true" ma:displayName="HTML File Type" ma:hidden="true" ma:internalName="HTML_x0020_File_x0020_Type" ma:readOnly="true">
      <xsd:simpleType>
        <xsd:restriction base="dms:Text"/>
      </xsd:simpleType>
    </xsd:element>
    <xsd:element name="PreviewExists" ma:index="35" nillable="true" ma:displayName="Preview Exists" ma:default="FALSE" ma:hidden="true" ma:internalName="PreviewExists" ma:readOnly="true">
      <xsd:simpleType>
        <xsd:restriction base="dms:Boolean"/>
      </xsd:simpleType>
    </xsd:element>
    <xsd:element name="ThumbnailExists" ma:index="37" nillable="true" ma:displayName="Thumbnail Exists" ma:default="FALSE" ma:hidden="true" ma:internalName="ThumbnailExists"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ImageWidth" ma:index="13" nillable="true" ma:displayName="Picture Width" ma:internalName="ImageWidth" ma:readOnly="true">
      <xsd:simpleType>
        <xsd:restriction base="dms:Unknown"/>
      </xsd:simpleType>
    </xsd:element>
    <xsd:element name="ImageHeight" ma:index="14" nillable="true" ma:displayName="Picture Height" ma:internalName="ImageHeight" ma:readOnly="true">
      <xsd:simpleType>
        <xsd:restriction base="dms:Unknown"/>
      </xsd:simpleType>
    </xsd:element>
    <xsd:element name="ImageCreateDate" ma:index="17" nillable="true" ma:displayName="Date Picture Taken" ma:description="" ma:format="DateTime" ma:hidden="true" ma:internalName="ImageCreateDate">
      <xsd:simpleType>
        <xsd:restriction base="dms:DateTime"/>
      </xsd:simpleType>
    </xsd:element>
    <xsd:element name="wic_System_Copyright" ma:index="18" nillable="true" ma:displayName="Copyright" ma:internalName="wic_System_Copyright">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30"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TaxCatchAll" ma:index="31"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32"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aa87a6a0bdfe4bfb97a25745bc8270e2" ma:index="33"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Language" ma:index="8"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9" nillable="true" ma:displayName="WJEC Available Online" ma:default="0" ma:internalName="WJEC_x0020_Available_x0020_Online" ma:readOnly="fals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16" ma:displayName="Author"/>
        <xsd:element ref="dcterms:created" minOccurs="0" maxOccurs="1"/>
        <xsd:element ref="dc:identifier" minOccurs="0" maxOccurs="1"/>
        <xsd:element name="contentType" minOccurs="0" maxOccurs="1" type="xsd:string" ma:index="34" ma:displayName="Content Type"/>
        <xsd:element ref="dc:title" minOccurs="0" maxOccurs="1" ma:index="1" ma:displayName="Title"/>
        <xsd:element ref="dc:subject" minOccurs="0" maxOccurs="1"/>
        <xsd:element ref="dc:description" minOccurs="0" maxOccurs="1" ma:index="15" ma:displayName="Comments"/>
        <xsd:element name="keywords" minOccurs="0" maxOccurs="1" type="xsd:string" ma:index="3"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ImageCreateDate xmlns="http://schemas.microsoft.com/sharepoint/v3/fields" xsi:nil="true"/>
    <aa87a6a0bdfe4bfb97a25745bc8270e2 xmlns="36f98b4f-ba65-4a7d-9a34-48b23de556cb">
      <Terms xmlns="http://schemas.microsoft.com/office/infopath/2007/PartnerControls"/>
    </aa87a6a0bdfe4bfb97a25745bc8270e2>
    <WJEC_x0020_Available_x0020_Online xmlns="07b9bb9f-93d7-4a9d-9e48-363b5c999e88">false</WJEC_x0020_Available_x0020_Online>
    <TaxCatchAll xmlns="36f98b4f-ba65-4a7d-9a34-48b23de556cb"/>
    <RoutingRuleDescription xmlns="http://schemas.microsoft.com/sharepoint/v3">text</RoutingRuleDescription>
    <PublishingExpirationDate xmlns="http://schemas.microsoft.com/sharepoint/v3" xsi:nil="true"/>
    <PublishingStartDate xmlns="http://schemas.microsoft.com/sharepoint/v3" xsi:nil="true"/>
    <wic_System_Copyright xmlns="http://schemas.microsoft.com/sharepoint/v3/fields" xsi:nil="true"/>
    <WJEC_x0020_Language xmlns="07b9bb9f-93d7-4a9d-9e48-363b5c999e88">
      <Value>English</Value>
    </WJEC_x0020_Language>
  </documentManagement>
</p:properties>
</file>

<file path=customXml/itemProps1.xml><?xml version="1.0" encoding="utf-8"?>
<ds:datastoreItem xmlns:ds="http://schemas.openxmlformats.org/officeDocument/2006/customXml" ds:itemID="{5D796AE2-7CF1-4206-AC3D-8FB239D6058F}">
  <ds:schemaRefs>
    <ds:schemaRef ds:uri="http://schemas.microsoft.com/sharepoint/v3/contenttype/forms"/>
  </ds:schemaRefs>
</ds:datastoreItem>
</file>

<file path=customXml/itemProps2.xml><?xml version="1.0" encoding="utf-8"?>
<ds:datastoreItem xmlns:ds="http://schemas.openxmlformats.org/officeDocument/2006/customXml" ds:itemID="{07A17545-C05F-4BA5-BDED-07BF9317282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sharepoint/v3/fields"/>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E0514B1-7015-47D3-8B33-208C186FC557}">
  <ds:schemaRefs>
    <ds:schemaRef ds:uri="http://schemas.microsoft.com/office/2006/metadata/properties"/>
    <ds:schemaRef ds:uri="fdb497f9-6ca0-44ee-aac5-d9c21a15ecae"/>
    <ds:schemaRef ds:uri="http://schemas.microsoft.com/office/2006/documentManagement/types"/>
    <ds:schemaRef ds:uri="http://purl.org/dc/terms/"/>
    <ds:schemaRef ds:uri="b08fcaa6-d437-4329-ba21-d5059a74c363"/>
    <ds:schemaRef ds:uri="http://purl.org/dc/dcmitype/"/>
    <ds:schemaRef ds:uri="http://schemas.microsoft.com/office/infopath/2007/PartnerControls"/>
    <ds:schemaRef ds:uri="http://purl.org/dc/elements/1.1/"/>
    <ds:schemaRef ds:uri="http://schemas.openxmlformats.org/package/2006/metadata/core-properties"/>
    <ds:schemaRef ds:uri="http://www.w3.org/XML/1998/namespace"/>
    <ds:schemaRef ds:uri="36f98b4f-ba65-4a7d-9a34-48b23de556cb"/>
    <ds:schemaRef ds:uri="http://schemas.microsoft.com/sharepoint/v3/fields"/>
    <ds:schemaRef ds:uri="07b9bb9f-93d7-4a9d-9e48-363b5c999e88"/>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
  <TotalTime>1576</TotalTime>
  <Words>14222</Words>
  <Application>Microsoft Office PowerPoint</Application>
  <PresentationFormat>Widescreen</PresentationFormat>
  <Paragraphs>683</Paragraphs>
  <Slides>84</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84</vt:i4>
      </vt:variant>
    </vt:vector>
  </HeadingPairs>
  <TitlesOfParts>
    <vt:vector size="91" baseType="lpstr">
      <vt:lpstr>Arial</vt:lpstr>
      <vt:lpstr>Calibri</vt:lpstr>
      <vt:lpstr>Courier New</vt:lpstr>
      <vt:lpstr>Gotham Rounded Book</vt:lpstr>
      <vt:lpstr>Noto Sans Symbols</vt:lpstr>
      <vt:lpstr>Symbol</vt:lpstr>
      <vt:lpstr>Custom Design</vt:lpstr>
      <vt:lpstr>GCE Health and Social Care, and Childcare </vt:lpstr>
      <vt:lpstr>PowerPoint Presentation</vt:lpstr>
      <vt:lpstr>What are key areas of development in children and young people?  Physical, cognitive, language, intellectual, social and emotional </vt:lpstr>
      <vt:lpstr>Theories and principles of child development </vt:lpstr>
      <vt:lpstr>Key principles of child development </vt:lpstr>
      <vt:lpstr>Physical development</vt:lpstr>
      <vt:lpstr>Physical development – the biological aspect</vt:lpstr>
      <vt:lpstr>PowerPoint Presentation</vt:lpstr>
      <vt:lpstr>PowerPoint Presentation</vt:lpstr>
      <vt:lpstr>PowerPoint Presentation</vt:lpstr>
      <vt:lpstr>PowerPoint Presentation</vt:lpstr>
      <vt:lpstr>Physical development Key milestones of development of gross and fine motor skills and co-ordination</vt:lpstr>
      <vt:lpstr>Physical development – balance and co-ordination</vt:lpstr>
      <vt:lpstr>Physical development – milestones</vt:lpstr>
      <vt:lpstr>PowerPoint Presentation</vt:lpstr>
      <vt:lpstr>Physical development – puberty</vt:lpstr>
      <vt:lpstr>Cognitive/intellectual development</vt:lpstr>
      <vt:lpstr>Cognitive/intellectual development – the thinking process</vt:lpstr>
      <vt:lpstr>Cognitive/intellectual development – problem-solving and memory</vt:lpstr>
      <vt:lpstr>Cognitive/intellectual development – imaginative play and creativity</vt:lpstr>
      <vt:lpstr>Cognitive/intellectual development – reasoning, logic and perception</vt:lpstr>
      <vt:lpstr>Cognitive/intellectual development – attention and concentration</vt:lpstr>
      <vt:lpstr>Language development – components of language</vt:lpstr>
      <vt:lpstr>Language development – stages of communication</vt:lpstr>
      <vt:lpstr>Language development – difficulties in communication – language delay</vt:lpstr>
      <vt:lpstr>Language development – impairments</vt:lpstr>
      <vt:lpstr>Language development – language differences </vt:lpstr>
      <vt:lpstr>Language development – language differences</vt:lpstr>
      <vt:lpstr>Emotional and social development – social interaction</vt:lpstr>
      <vt:lpstr>Emotional and social development </vt:lpstr>
      <vt:lpstr>Emotional and social development – importance of attachment </vt:lpstr>
      <vt:lpstr>Emotional and social development – self-awareness</vt:lpstr>
      <vt:lpstr>Emotional and social development – empathy </vt:lpstr>
      <vt:lpstr>2.3.1.  Theories and principles of child development</vt:lpstr>
      <vt:lpstr>The psychodynamic theory of child development – Freud </vt:lpstr>
      <vt:lpstr>The psychodynamic theory of child development – Bowlby</vt:lpstr>
      <vt:lpstr>The psychosocial theory of child development – Rutter</vt:lpstr>
      <vt:lpstr>The psychosocial theory of child development – Erikson</vt:lpstr>
      <vt:lpstr>The humanistic theory of child development – Maslow</vt:lpstr>
      <vt:lpstr>The humanistic theory of child development</vt:lpstr>
      <vt:lpstr>The behaviourist theory of child development</vt:lpstr>
      <vt:lpstr>The behaviourist theory of child development – Pavlov</vt:lpstr>
      <vt:lpstr>The behaviourist theory of child development – Watson</vt:lpstr>
      <vt:lpstr>The behaviourist theory of child development – Skinner</vt:lpstr>
      <vt:lpstr>The cognitive theory of child development – Piaget</vt:lpstr>
      <vt:lpstr>The cognitive theory of child development – Piaget</vt:lpstr>
      <vt:lpstr>The socio-cultural theory of child development – Vygotsky</vt:lpstr>
      <vt:lpstr>The socio-cultural theory of child development – Bruner</vt:lpstr>
      <vt:lpstr>The social learning theory of child development – Bandura</vt:lpstr>
      <vt:lpstr>The biological approach to child development </vt:lpstr>
      <vt:lpstr>The biological approach to child development – Cattell and Eysenck </vt:lpstr>
      <vt:lpstr>Emotional intelligence – Goleman </vt:lpstr>
      <vt:lpstr>2.3.1.  Theories and principles of child development</vt:lpstr>
      <vt:lpstr>Play therapies/child-centred therapies </vt:lpstr>
      <vt:lpstr>Play therapies/child centred-therapies </vt:lpstr>
      <vt:lpstr>Behaviour therapies </vt:lpstr>
      <vt:lpstr>Behaviour therapies </vt:lpstr>
      <vt:lpstr>Behaviour therapies </vt:lpstr>
      <vt:lpstr>2.3.2.  The importance of play in learning and development</vt:lpstr>
      <vt:lpstr>Definitions of play</vt:lpstr>
      <vt:lpstr>Definitions of play</vt:lpstr>
      <vt:lpstr>Definitions of playwork</vt:lpstr>
      <vt:lpstr>Purpose of play</vt:lpstr>
      <vt:lpstr>Stages of play</vt:lpstr>
      <vt:lpstr>Stages of play</vt:lpstr>
      <vt:lpstr>Types of play</vt:lpstr>
      <vt:lpstr> 2.3.3. Behaviour of children and young people  </vt:lpstr>
      <vt:lpstr>Social factors affecting development</vt:lpstr>
      <vt:lpstr>Lifestyle factors affecting development</vt:lpstr>
      <vt:lpstr>Environmental factors affecting development</vt:lpstr>
      <vt:lpstr>Cultural factors affecting development</vt:lpstr>
      <vt:lpstr>Cultural factors affecting behaviour and development</vt:lpstr>
      <vt:lpstr>Socio-economic factors affecting behaviour and development</vt:lpstr>
      <vt:lpstr>Psychological factors affecting behaviour and development</vt:lpstr>
      <vt:lpstr>Biological factors affecting behaviour and development</vt:lpstr>
      <vt:lpstr>Promoting positive behaviour patterns</vt:lpstr>
      <vt:lpstr>Promoting positive behaviour patterns</vt:lpstr>
      <vt:lpstr>Promoting positive behaviour patterns</vt:lpstr>
      <vt:lpstr>Promoting positive behaviour patterns</vt:lpstr>
      <vt:lpstr>Promoting positive behaviour patterns – policies</vt:lpstr>
      <vt:lpstr>Promoting positive behaviour patterns</vt:lpstr>
      <vt:lpstr>Strategies that reduce undesired behaviour/behaviour that challenges</vt:lpstr>
      <vt:lpstr>Strategies that reduce undesired behaviour/behaviour that challenges</vt:lpstr>
      <vt:lpstr>Strategies that reduce undesired behaviour/behaviour that challenges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City &amp; Guilds/WJEC PP template</dc:title>
  <dc:creator>City &amp; Guilds/WJEC</dc:creator>
  <cp:lastModifiedBy>Wyman, Hilary</cp:lastModifiedBy>
  <cp:revision>157</cp:revision>
  <dcterms:created xsi:type="dcterms:W3CDTF">2019-02-21T11:49:42Z</dcterms:created>
  <dcterms:modified xsi:type="dcterms:W3CDTF">2021-07-19T13:23:57Z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0x0101009148F5A04DDD49CBA7127AADA5FB792B00AADE34325A8B49CDA8BB4DB53328F214008CB3F2150C24F24F8304D2120C64EA5300D55831203E689340AF2E2F5978B1265D</vt:lpwstr>
  </property>
  <property fmtid="{D5CDD505-2E9C-101B-9397-08002B2CF9AE}" pid="3" name="Order">
    <vt:r8>34900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Level">
    <vt:lpwstr/>
  </property>
  <property fmtid="{D5CDD505-2E9C-101B-9397-08002B2CF9AE}" pid="9" name="WJEC Exam Season">
    <vt:lpwstr/>
  </property>
  <property fmtid="{D5CDD505-2E9C-101B-9397-08002B2CF9AE}" pid="10" name="_Source">
    <vt:lpwstr/>
  </property>
  <property fmtid="{D5CDD505-2E9C-101B-9397-08002B2CF9AE}" pid="11" name="WJEC Subject Code">
    <vt:lpwstr/>
  </property>
  <property fmtid="{D5CDD505-2E9C-101B-9397-08002B2CF9AE}" pid="12" name="WJEC Paper Code">
    <vt:lpwstr/>
  </property>
  <property fmtid="{D5CDD505-2E9C-101B-9397-08002B2CF9AE}" pid="13" name="WJEC Subject">
    <vt:lpwstr/>
  </property>
  <property fmtid="{D5CDD505-2E9C-101B-9397-08002B2CF9AE}" pid="14" name="DocumentType">
    <vt:lpwstr/>
  </property>
  <property fmtid="{D5CDD505-2E9C-101B-9397-08002B2CF9AE}" pid="15" name="AuthorIds_UIVersion_5120">
    <vt:lpwstr>37739</vt:lpwstr>
  </property>
  <property fmtid="{D5CDD505-2E9C-101B-9397-08002B2CF9AE}" pid="16" name="WJEC Audiences">
    <vt:lpwstr/>
  </property>
  <property fmtid="{D5CDD505-2E9C-101B-9397-08002B2CF9AE}" pid="17" name="WJEC Department">
    <vt:lpwstr/>
  </property>
  <property fmtid="{D5CDD505-2E9C-101B-9397-08002B2CF9AE}" pid="18" name="AuthorIds_UIVersion_1536">
    <vt:lpwstr>260</vt:lpwstr>
  </property>
  <property fmtid="{D5CDD505-2E9C-101B-9397-08002B2CF9AE}" pid="19" name="k48d8005054a4dd09ad49b7c837f0781">
    <vt:lpwstr/>
  </property>
</Properties>
</file>