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0"/>
  </p:notesMasterIdLst>
  <p:handoutMasterIdLst>
    <p:handoutMasterId r:id="rId61"/>
  </p:handoutMasterIdLst>
  <p:sldIdLst>
    <p:sldId id="405" r:id="rId5"/>
    <p:sldId id="721" r:id="rId6"/>
    <p:sldId id="722" r:id="rId7"/>
    <p:sldId id="716" r:id="rId8"/>
    <p:sldId id="720" r:id="rId9"/>
    <p:sldId id="664" r:id="rId10"/>
    <p:sldId id="723" r:id="rId11"/>
    <p:sldId id="695" r:id="rId12"/>
    <p:sldId id="725" r:id="rId13"/>
    <p:sldId id="726" r:id="rId14"/>
    <p:sldId id="773" r:id="rId15"/>
    <p:sldId id="774" r:id="rId16"/>
    <p:sldId id="776" r:id="rId17"/>
    <p:sldId id="777" r:id="rId18"/>
    <p:sldId id="778" r:id="rId19"/>
    <p:sldId id="796" r:id="rId20"/>
    <p:sldId id="797" r:id="rId21"/>
    <p:sldId id="798" r:id="rId22"/>
    <p:sldId id="781" r:id="rId23"/>
    <p:sldId id="782" r:id="rId24"/>
    <p:sldId id="799" r:id="rId25"/>
    <p:sldId id="784" r:id="rId26"/>
    <p:sldId id="783" r:id="rId27"/>
    <p:sldId id="789" r:id="rId28"/>
    <p:sldId id="790" r:id="rId29"/>
    <p:sldId id="791" r:id="rId30"/>
    <p:sldId id="800" r:id="rId31"/>
    <p:sldId id="801" r:id="rId32"/>
    <p:sldId id="802" r:id="rId33"/>
    <p:sldId id="803" r:id="rId34"/>
    <p:sldId id="804" r:id="rId35"/>
    <p:sldId id="805" r:id="rId36"/>
    <p:sldId id="806" r:id="rId37"/>
    <p:sldId id="807" r:id="rId38"/>
    <p:sldId id="793" r:id="rId39"/>
    <p:sldId id="794" r:id="rId40"/>
    <p:sldId id="811" r:id="rId41"/>
    <p:sldId id="809" r:id="rId42"/>
    <p:sldId id="812" r:id="rId43"/>
    <p:sldId id="813" r:id="rId44"/>
    <p:sldId id="814" r:id="rId45"/>
    <p:sldId id="815" r:id="rId46"/>
    <p:sldId id="816" r:id="rId47"/>
    <p:sldId id="817" r:id="rId48"/>
    <p:sldId id="821" r:id="rId49"/>
    <p:sldId id="819" r:id="rId50"/>
    <p:sldId id="820" r:id="rId51"/>
    <p:sldId id="822" r:id="rId52"/>
    <p:sldId id="823" r:id="rId53"/>
    <p:sldId id="824" r:id="rId54"/>
    <p:sldId id="825" r:id="rId55"/>
    <p:sldId id="826" r:id="rId56"/>
    <p:sldId id="827" r:id="rId57"/>
    <p:sldId id="769" r:id="rId58"/>
    <p:sldId id="597" r:id="rId59"/>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 id="6" name="Bushell, Karen" initials="BK" lastIdx="1" clrIdx="5">
    <p:extLst>
      <p:ext uri="{19B8F6BF-5375-455C-9EA6-DF929625EA0E}">
        <p15:presenceInfo xmlns:p15="http://schemas.microsoft.com/office/powerpoint/2012/main" userId="S::thomake@wjec.co.uk::19dd44b5-e099-4de8-80dd-5f64219f3a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6928B-23DF-4917-BD9B-7963D236B0B4}" v="72" dt="2020-09-23T16:30:41.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65" autoAdjust="0"/>
  </p:normalViewPr>
  <p:slideViewPr>
    <p:cSldViewPr snapToGrid="0">
      <p:cViewPr varScale="1">
        <p:scale>
          <a:sx n="73" d="100"/>
          <a:sy n="73" d="100"/>
        </p:scale>
        <p:origin x="154" y="72"/>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Geraint" userId="ee0fe7f1-4b57-4c2d-854b-ea267b4c86ee" providerId="ADAL" clId="{A926928B-23DF-4917-BD9B-7963D236B0B4}"/>
    <pc:docChg chg="undo modSld">
      <pc:chgData name="Owen, Geraint" userId="ee0fe7f1-4b57-4c2d-854b-ea267b4c86ee" providerId="ADAL" clId="{A926928B-23DF-4917-BD9B-7963D236B0B4}" dt="2020-09-23T16:30:41.880" v="75"/>
      <pc:docMkLst>
        <pc:docMk/>
      </pc:docMkLst>
      <pc:sldChg chg="modSp">
        <pc:chgData name="Owen, Geraint" userId="ee0fe7f1-4b57-4c2d-854b-ea267b4c86ee" providerId="ADAL" clId="{A926928B-23DF-4917-BD9B-7963D236B0B4}" dt="2020-09-23T15:53:49.923" v="3" actId="1076"/>
        <pc:sldMkLst>
          <pc:docMk/>
          <pc:sldMk cId="1614504874" sldId="405"/>
        </pc:sldMkLst>
        <pc:picChg chg="mod">
          <ac:chgData name="Owen, Geraint" userId="ee0fe7f1-4b57-4c2d-854b-ea267b4c86ee" providerId="ADAL" clId="{A926928B-23DF-4917-BD9B-7963D236B0B4}" dt="2020-09-23T15:53:49.923" v="3" actId="1076"/>
          <ac:picMkLst>
            <pc:docMk/>
            <pc:sldMk cId="1614504874" sldId="405"/>
            <ac:picMk id="3" creationId="{3319086A-4489-44E3-8FD6-E495B38C8961}"/>
          </ac:picMkLst>
        </pc:picChg>
      </pc:sldChg>
      <pc:sldChg chg="modTransition">
        <pc:chgData name="Owen, Geraint" userId="ee0fe7f1-4b57-4c2d-854b-ea267b4c86ee" providerId="ADAL" clId="{A926928B-23DF-4917-BD9B-7963D236B0B4}" dt="2020-09-23T16:11:06.096" v="10"/>
        <pc:sldMkLst>
          <pc:docMk/>
          <pc:sldMk cId="762429152" sldId="723"/>
        </pc:sldMkLst>
      </pc:sldChg>
      <pc:sldChg chg="modTransition">
        <pc:chgData name="Owen, Geraint" userId="ee0fe7f1-4b57-4c2d-854b-ea267b4c86ee" providerId="ADAL" clId="{A926928B-23DF-4917-BD9B-7963D236B0B4}" dt="2020-09-23T16:11:04.208" v="9"/>
        <pc:sldMkLst>
          <pc:docMk/>
          <pc:sldMk cId="2084605194" sldId="725"/>
        </pc:sldMkLst>
      </pc:sldChg>
      <pc:sldChg chg="modTransition modAnim">
        <pc:chgData name="Owen, Geraint" userId="ee0fe7f1-4b57-4c2d-854b-ea267b4c86ee" providerId="ADAL" clId="{A926928B-23DF-4917-BD9B-7963D236B0B4}" dt="2020-09-23T16:29:13.713" v="59"/>
        <pc:sldMkLst>
          <pc:docMk/>
          <pc:sldMk cId="2046496833" sldId="773"/>
        </pc:sldMkLst>
      </pc:sldChg>
      <pc:sldChg chg="modTransition modAnim">
        <pc:chgData name="Owen, Geraint" userId="ee0fe7f1-4b57-4c2d-854b-ea267b4c86ee" providerId="ADAL" clId="{A926928B-23DF-4917-BD9B-7963D236B0B4}" dt="2020-09-23T16:29:25.216" v="61"/>
        <pc:sldMkLst>
          <pc:docMk/>
          <pc:sldMk cId="798165072" sldId="776"/>
        </pc:sldMkLst>
      </pc:sldChg>
      <pc:sldChg chg="modTransition">
        <pc:chgData name="Owen, Geraint" userId="ee0fe7f1-4b57-4c2d-854b-ea267b4c86ee" providerId="ADAL" clId="{A926928B-23DF-4917-BD9B-7963D236B0B4}" dt="2020-09-23T16:29:48.218" v="65"/>
        <pc:sldMkLst>
          <pc:docMk/>
          <pc:sldMk cId="555384771" sldId="781"/>
        </pc:sldMkLst>
      </pc:sldChg>
      <pc:sldChg chg="modTransition">
        <pc:chgData name="Owen, Geraint" userId="ee0fe7f1-4b57-4c2d-854b-ea267b4c86ee" providerId="ADAL" clId="{A926928B-23DF-4917-BD9B-7963D236B0B4}" dt="2020-09-23T16:29:59.972" v="67"/>
        <pc:sldMkLst>
          <pc:docMk/>
          <pc:sldMk cId="1185475072" sldId="789"/>
        </pc:sldMkLst>
      </pc:sldChg>
      <pc:sldChg chg="modTransition">
        <pc:chgData name="Owen, Geraint" userId="ee0fe7f1-4b57-4c2d-854b-ea267b4c86ee" providerId="ADAL" clId="{A926928B-23DF-4917-BD9B-7963D236B0B4}" dt="2020-09-23T16:30:13.946" v="70"/>
        <pc:sldMkLst>
          <pc:docMk/>
          <pc:sldMk cId="928245573" sldId="793"/>
        </pc:sldMkLst>
      </pc:sldChg>
      <pc:sldChg chg="modTransition">
        <pc:chgData name="Owen, Geraint" userId="ee0fe7f1-4b57-4c2d-854b-ea267b4c86ee" providerId="ADAL" clId="{A926928B-23DF-4917-BD9B-7963D236B0B4}" dt="2020-09-23T16:29:38.192" v="64"/>
        <pc:sldMkLst>
          <pc:docMk/>
          <pc:sldMk cId="645191037" sldId="796"/>
        </pc:sldMkLst>
      </pc:sldChg>
      <pc:sldChg chg="modTransition">
        <pc:chgData name="Owen, Geraint" userId="ee0fe7f1-4b57-4c2d-854b-ea267b4c86ee" providerId="ADAL" clId="{A926928B-23DF-4917-BD9B-7963D236B0B4}" dt="2020-09-23T16:29:55.200" v="66"/>
        <pc:sldMkLst>
          <pc:docMk/>
          <pc:sldMk cId="2681917464" sldId="799"/>
        </pc:sldMkLst>
      </pc:sldChg>
      <pc:sldChg chg="modTransition">
        <pc:chgData name="Owen, Geraint" userId="ee0fe7f1-4b57-4c2d-854b-ea267b4c86ee" providerId="ADAL" clId="{A926928B-23DF-4917-BD9B-7963D236B0B4}" dt="2020-09-23T16:30:05.208" v="68"/>
        <pc:sldMkLst>
          <pc:docMk/>
          <pc:sldMk cId="3035701229" sldId="800"/>
        </pc:sldMkLst>
      </pc:sldChg>
      <pc:sldChg chg="modTransition">
        <pc:chgData name="Owen, Geraint" userId="ee0fe7f1-4b57-4c2d-854b-ea267b4c86ee" providerId="ADAL" clId="{A926928B-23DF-4917-BD9B-7963D236B0B4}" dt="2020-09-23T16:30:09.823" v="69"/>
        <pc:sldMkLst>
          <pc:docMk/>
          <pc:sldMk cId="2865862519" sldId="803"/>
        </pc:sldMkLst>
      </pc:sldChg>
      <pc:sldChg chg="modTransition">
        <pc:chgData name="Owen, Geraint" userId="ee0fe7f1-4b57-4c2d-854b-ea267b4c86ee" providerId="ADAL" clId="{A926928B-23DF-4917-BD9B-7963D236B0B4}" dt="2020-09-23T16:30:18.441" v="71"/>
        <pc:sldMkLst>
          <pc:docMk/>
          <pc:sldMk cId="1044974713" sldId="812"/>
        </pc:sldMkLst>
      </pc:sldChg>
      <pc:sldChg chg="modTransition">
        <pc:chgData name="Owen, Geraint" userId="ee0fe7f1-4b57-4c2d-854b-ea267b4c86ee" providerId="ADAL" clId="{A926928B-23DF-4917-BD9B-7963D236B0B4}" dt="2020-09-23T16:30:23.283" v="72"/>
        <pc:sldMkLst>
          <pc:docMk/>
          <pc:sldMk cId="2644155840" sldId="815"/>
        </pc:sldMkLst>
      </pc:sldChg>
      <pc:sldChg chg="modTransition">
        <pc:chgData name="Owen, Geraint" userId="ee0fe7f1-4b57-4c2d-854b-ea267b4c86ee" providerId="ADAL" clId="{A926928B-23DF-4917-BD9B-7963D236B0B4}" dt="2020-09-23T16:30:27.793" v="73"/>
        <pc:sldMkLst>
          <pc:docMk/>
          <pc:sldMk cId="2700411324" sldId="821"/>
        </pc:sldMkLst>
      </pc:sldChg>
      <pc:sldChg chg="modTransition">
        <pc:chgData name="Owen, Geraint" userId="ee0fe7f1-4b57-4c2d-854b-ea267b4c86ee" providerId="ADAL" clId="{A926928B-23DF-4917-BD9B-7963D236B0B4}" dt="2020-09-23T16:30:32.857" v="74"/>
        <pc:sldMkLst>
          <pc:docMk/>
          <pc:sldMk cId="549595283" sldId="822"/>
        </pc:sldMkLst>
      </pc:sldChg>
      <pc:sldChg chg="modTransition">
        <pc:chgData name="Owen, Geraint" userId="ee0fe7f1-4b57-4c2d-854b-ea267b4c86ee" providerId="ADAL" clId="{A926928B-23DF-4917-BD9B-7963D236B0B4}" dt="2020-09-23T16:30:41.880" v="75"/>
        <pc:sldMkLst>
          <pc:docMk/>
          <pc:sldMk cId="3964015932" sldId="82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9/23/2020</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2:56.985"/>
    </inkml:context>
    <inkml:brush xml:id="br0">
      <inkml:brushProperty name="width" value="0.1" units="cm"/>
      <inkml:brushProperty name="height" value="0.1" units="cm"/>
      <inkml:brushProperty name="color" value="#FFC114"/>
      <inkml:brushProperty name="ignorePressure" value="1"/>
    </inkml:brush>
  </inkml:definitions>
  <inkml:trace contextRef="#ctx0" brushRef="#br0">1649 593,'0'-20,"0"-1,-2 1,0-1,-1 1,-5-17,5 28,0 0,-1 1,0-1,-1 1,0 0,0 0,-1 0,1 1,-2 0,1 0,-1 0,0 1,-6-4,-194-147,154 118,22 15,-1 1,-16-6,36 22,-1 1,1 1,-1 0,0 0,0 1,-1 1,1 1,-14-2,-217-14,227 16,-15-3,-1 2,1 2,-11 1,33 1,-1 0,1 0,-1 1,1 1,0 0,0 0,0 1,0 0,1 1,-1 0,1 1,-1 0,-63 52,-17 19,25-20,-46 30,96-77,1 1,0 1,1 0,0 1,1 0,1 1,0 0,1 1,0 0,1 0,1 1,0 1,1 0,1 3,0 0,1 0,1 0,1 1,1 0,1-1,0 1,2 0,0 0,2-1,0 3,1-2,1 0,0 0,2-1,0 1,1-1,1-1,1 0,1 0,0-1,1 0,2-1,-1 0,2-1,0-1,1-1,0 0,1 0,14 6,24 14,1-2,2-3,1-2,1-3,40 9,-61-22,1-2,1-2,-1-2,1-2,1-1,62-2,40-7,-131 6,-1 0,0-1,0-1,0 0,0 0,0-1,-1-1,0 0,0 0,0-1,0-1,-1 0,0 0,-1-1,5-4,5-9,-1 0,0-2,-2 0,0-1,-2 0,1-5,12-19,-15 30,-1 0,-2-1,0-1,0 1,-2-1,-1-1,3-12,8-67,-4-1,-4-1,-5 0,-8-89,-1 160,-3 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28.171"/>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1,'874'0,"-818"2,0 3,9 4,38 4,-71-10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21.992"/>
    </inkml:context>
    <inkml:brush xml:id="br0">
      <inkml:brushProperty name="width" value="0.1" units="cm"/>
      <inkml:brushProperty name="height" value="0.1" units="cm"/>
      <inkml:brushProperty name="color" value="#FFC114"/>
      <inkml:brushProperty name="ignorePressure" value="1"/>
    </inkml:brush>
  </inkml:definitions>
  <inkml:trace contextRef="#ctx0" brushRef="#br0">0 21,'1158'0,"-1146"-1,0 1,0-2,0 1,0-2,12-3,-3-1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24.733"/>
    </inkml:context>
    <inkml:brush xml:id="br0">
      <inkml:brushProperty name="width" value="0.1" units="cm"/>
      <inkml:brushProperty name="height" value="0.1" units="cm"/>
      <inkml:brushProperty name="color" value="#FFC114"/>
      <inkml:brushProperty name="ignorePressure" value="1"/>
    </inkml:brush>
  </inkml:definitions>
  <inkml:trace contextRef="#ctx0" brushRef="#br0">0 68,'1091'0,"-1063"-1,1-2,-1-1,10-3,57-8,33-2,-78 8,0 3,32 1,-12 5,1 3,-1 4,9 4,111 13,0-8,1-8,33-9,-119 0,-77 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28.396"/>
    </inkml:context>
    <inkml:brush xml:id="br0">
      <inkml:brushProperty name="width" value="0.1" units="cm"/>
      <inkml:brushProperty name="height" value="0.1" units="cm"/>
      <inkml:brushProperty name="color" value="#FFC114"/>
      <inkml:brushProperty name="ignorePressure" value="1"/>
    </inkml:brush>
  </inkml:definitions>
  <inkml:trace contextRef="#ctx0" brushRef="#br0">1 233,'63'3,"-1"2,8 5,-6-2,62 1,4-9,0-7,23-8,5 2,-1 7,78 9,-29 0,-174-3,-1-2,0-1,-1-1,22-6,-5 2,0 2,0 2,1 3,-1 1,3 3,41-1,62-4,0-8,128-24,-163 11,-35 7,34-1,147-13,-200 21,51-14,-68 11,0 3,0 2,1 2,7 2,74 5,-101-2</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30.788"/>
    </inkml:context>
    <inkml:brush xml:id="br0">
      <inkml:brushProperty name="width" value="0.1" units="cm"/>
      <inkml:brushProperty name="height" value="0.1" units="cm"/>
      <inkml:brushProperty name="color" value="#FFC114"/>
      <inkml:brushProperty name="ignorePressure" value="1"/>
    </inkml:brush>
  </inkml:definitions>
  <inkml:trace contextRef="#ctx0" brushRef="#br0">1 39,'182'1,"196"-3,-226-15,-96 9,0 2,20 3,47 1,-14 0,49 8,-2 23,-16-13,-43-5,86-1,-124-7,0 2,10 4,-1 0,26-2,-66-6</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36.225"/>
    </inkml:context>
    <inkml:brush xml:id="br0">
      <inkml:brushProperty name="width" value="0.1" units="cm"/>
      <inkml:brushProperty name="height" value="0.1" units="cm"/>
      <inkml:brushProperty name="color" value="#FFC114"/>
      <inkml:brushProperty name="ignorePressure" value="1"/>
    </inkml:brush>
  </inkml:definitions>
  <inkml:trace contextRef="#ctx0" brushRef="#br0">1 1,'65'-1,"1"4,0 2,34 8,-24-3,0-3,1-4,-1-3,4-3,65 0,447 3,-564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38.887"/>
    </inkml:context>
    <inkml:brush xml:id="br0">
      <inkml:brushProperty name="width" value="0.1" units="cm"/>
      <inkml:brushProperty name="height" value="0.1" units="cm"/>
      <inkml:brushProperty name="color" value="#FFC114"/>
      <inkml:brushProperty name="ignorePressure" value="1"/>
    </inkml:brush>
  </inkml:definitions>
  <inkml:trace contextRef="#ctx0" brushRef="#br0">0 203,'19'-1,"-1"-2,1 0,-1-1,15-5,7-2,59-18,-73 19,0 2,0 1,1 1,0 2,0 0,2 2,217-14,-114 5,15 6,-67 4,-17 0,1 2,0 3,34 7,-16 1,1-4,81-4,65 6,117 10,188-18,-235-5,-243 1,-1-3,21-6,15-1,34-7,17-9,-25 4,46 0,24 13,153 12,-124 2,395-3,-580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40.741"/>
    </inkml:context>
    <inkml:brush xml:id="br0">
      <inkml:brushProperty name="width" value="0.1" units="cm"/>
      <inkml:brushProperty name="height" value="0.1" units="cm"/>
      <inkml:brushProperty name="color" value="#FFC114"/>
      <inkml:brushProperty name="ignorePressure" value="1"/>
    </inkml:brush>
  </inkml:definitions>
  <inkml:trace contextRef="#ctx0" brushRef="#br0">0 0,'532'0,"-510"2,0 0,0 1,-1 2,1 0,-1 1,5 3,42 11,-31-13,1-2,0-1,0-2,0-2,1-1,-2 0,7 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42.687"/>
    </inkml:context>
    <inkml:brush xml:id="br0">
      <inkml:brushProperty name="width" value="0.1" units="cm"/>
      <inkml:brushProperty name="height" value="0.1" units="cm"/>
      <inkml:brushProperty name="color" value="#FFC114"/>
      <inkml:brushProperty name="ignorePressure" value="1"/>
    </inkml:brush>
  </inkml:definitions>
  <inkml:trace contextRef="#ctx0" brushRef="#br0">1517 102,'-1'-1,"1"0,0-1,-1 1,1 0,-1 0,0 0,1 0,-1 0,0 0,1 0,-1 0,0 0,0 0,0 0,0 0,0 0,0 1,0-1,0 0,0 1,-1-1,1 1,0-1,0 1,0 0,-1-1,-42-10,23 6,-6-3,-1 1,0 1,0 2,0 1,-10 0,-146 4,79 2,-94 0,-256-7,324-12,79 8,-44-1,68 8</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46.600"/>
    </inkml:context>
    <inkml:brush xml:id="br0">
      <inkml:brushProperty name="width" value="0.1" units="cm"/>
      <inkml:brushProperty name="height" value="0.1" units="cm"/>
      <inkml:brushProperty name="color" value="#FFC114"/>
      <inkml:brushProperty name="ignorePressure" value="1"/>
    </inkml:brush>
  </inkml:definitions>
  <inkml:trace contextRef="#ctx0" brushRef="#br0">1047 202,'-5'-2,"0"0,0 0,0 0,0-1,1 1,-1-1,1-1,-1 1,1-1,-2-2,-17-12,4 7,0 1,-1 1,0 1,-1 1,0 0,-14-2,-24-1,-48-3,11-1,58 7,-1 1,-19 1,32 3,0-1,0-2,-7-2,4 1,-1 0,-14 1,34 4,1 1,0 0,0 1,0 0,0 0,0 1,0 0,0 1,0 0,-1 1,6-2,-1 1,1 1,0-1,0 1,0-1,0 1,1 1,0-1,0 0,0 1,0-1,0 1,1 0,0 0,0 0,1 0,-2 5,-3 13,1 1,1 0,0 9,-4 71,5-43,-10 42,11-82,1 1,1 0,1 0,0-1,2 1,0-1,2 1,0-1,2 0,0-1,1 1,1-2,11 19,-15-31,0 0,0 0,1-1,0 1,0-1,0-1,1 1,0-1,0-1,4 3,79 36,-71-36,4 1,1-1,1-1,-1-2,1 0,0-2,-1 0,24-3,-8 2,-1 1,21 5,-46-5,4 2,1-1,-1-1,1 0,0-2,8-1,-22 1,0-1,1 0,-1 0,0 0,0-1,0 0,-1 0,1 0,0-1,-1 1,1-1,-1 0,0 0,0-1,0 1,0-1,-1 0,1 0,-1 0,0-1,1-2,4-9,0 0,-1-1,-1 0,-1 0,0-1,-1 1,-1-1,-1 0,0-3,0-43,-5-63,0 34,2-186,1 244</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54.361"/>
    </inkml:context>
    <inkml:brush xml:id="br0">
      <inkml:brushProperty name="width" value="0.1" units="cm"/>
      <inkml:brushProperty name="height" value="0.1" units="cm"/>
      <inkml:brushProperty name="color" value="#FFC114"/>
      <inkml:brushProperty name="ignorePressure" value="1"/>
    </inkml:brush>
  </inkml:definitions>
  <inkml:trace contextRef="#ctx0" brushRef="#br0">1 36,'37'13,"-5"-1,21-5,1-3,-1-2,43-5,-4 1,-45-1,-1-1,23-6,-19 2,48-1,308 9,-191 1,-180-3,0-1,30-8,43-3,458 8,-316 8,-218 0,-1 1,1 1,10 5,-8-3,0-1,27 1,743-4,-387-5,-286 3,-103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30.864"/>
    </inkml:context>
    <inkml:brush xml:id="br0">
      <inkml:brushProperty name="width" value="0.1" units="cm"/>
      <inkml:brushProperty name="height" value="0.1" units="cm"/>
      <inkml:brushProperty name="color" value="#FFC114"/>
      <inkml:brushProperty name="ignorePressure" value="1"/>
    </inkml:brush>
  </inkml:definitions>
  <inkml:trace contextRef="#ctx0" brushRef="#br0">1293 195,'-1'-3,"0"0,0 1,0-1,0 0,0 0,0 1,-1-1,1 0,-1 1,0 0,0-1,0 1,-1-1,-31-30,32 31,-15-13,9 6,-1 1,0 0,-1 0,1 1,-1 0,-1 1,1 0,-1 1,0 0,0 1,-6-2,-9-1,1 0,-1 2,0 1,-1 1,1 1,0 2,-1 0,1 2,-1 0,1 2,0 1,-24 9,30-8,-7 2,1 1,0 1,1 1,0 1,1 1,0 2,1 0,-174 151,115-107,53-40,1 1,1 1,0 2,2 1,-16 19,34-35,2 1,-1-1,1 1,0 0,0 1,1-1,1 1,0 0,0 0,1 0,0 0,1 0,0 1,0-1,1 0,0 1,1-1,1 0,1 7,1 0,2 1,0-1,1 0,0 0,1-1,1 0,1 0,0-1,1-1,8 9,14 14,2 0,2-3,1-1,1-1,26 14,-40-30,1-2,1 0,0-1,1-2,0-1,1-1,0-1,0-2,29 3,5-3,-1-3,1-3,14-3,-57 1,0 0,0-1,0-1,-1-1,0-1,0 0,0-2,0 0,-1-1,-1-1,0 0,1-2,-10 5,-1 0,1 0,-1-1,0 0,-1-1,0 1,0-1,-1-1,0 1,0-1,-1 1,-1-1,1 0,-1-2,4-21,-2-1,-1 0,-1-25,4-29,-7 87,9-64,-2-1,-4 0,-3 0,-3-5,-1 50,-2-1,0 2,-1-1,-1 1,-1 0,-1 0,-1 1,-5-5,-17-36,23 39</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56.552"/>
    </inkml:context>
    <inkml:brush xml:id="br0">
      <inkml:brushProperty name="width" value="0.1" units="cm"/>
      <inkml:brushProperty name="height" value="0.1" units="cm"/>
      <inkml:brushProperty name="color" value="#FFC114"/>
      <inkml:brushProperty name="ignorePressure" value="1"/>
    </inkml:brush>
  </inkml:definitions>
  <inkml:trace contextRef="#ctx0" brushRef="#br0">0 70,'46'0,"-1"-1,1-2,-1-3,17-4,-25 4,-1 2,1 1,-1 2,28 3,-10-1,33-4,-7-13,-60 11,1 1,-1 0,5 1,406 0,-223 5,69-2,-244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59.615"/>
    </inkml:context>
    <inkml:brush xml:id="br0">
      <inkml:brushProperty name="width" value="0.1" units="cm"/>
      <inkml:brushProperty name="height" value="0.1" units="cm"/>
      <inkml:brushProperty name="color" value="#FFC114"/>
      <inkml:brushProperty name="ignorePressure" value="1"/>
    </inkml:brush>
  </inkml:definitions>
  <inkml:trace contextRef="#ctx0" brushRef="#br0">0 1,'203'2,"94"16,-220-14,1-3,0-4,35-7,107-3,431 14,-621-1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08.782"/>
    </inkml:context>
    <inkml:brush xml:id="br0">
      <inkml:brushProperty name="width" value="0.1" units="cm"/>
      <inkml:brushProperty name="height" value="0.1" units="cm"/>
      <inkml:brushProperty name="color" value="#FFC114"/>
      <inkml:brushProperty name="ignorePressure" value="1"/>
    </inkml:brush>
  </inkml:definitions>
  <inkml:trace contextRef="#ctx0" brushRef="#br0">0 36,'101'1,"2"0,10-4,-14-13,-70 10,-1 1,0 2,1 0,689 2,-348 3,58-2,-399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10.813"/>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1,'8'0,"-1"1,0 1,0 0,0 0,0 0,4 2,30 9,41-5,1-3,-1-4,25-5,35 1,1051 3,-1165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12.428"/>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1,'8'0,"-1"2,0-1,0 1,0 0,0 0,4 2,30 9,41-5,1-3,0-3,28-6,35 0,202 8,220 35,-402-23,41-5,-130-11,0-3,0-4,60-13,-52 4,-1 4,2 4,44 2,-98 6</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15.07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1 166,'1'-2,"-1"0,1 0,0 0,0 0,0 0,1 0,-1 1,0-1,1 0,-1 1,1-1,-1 1,1 0,0-1,-1 1,1 0,0 0,0 0,0 0,0 1,0-1,0 0,1 1,50-17,-52 17,63-10,0 2,1 3,0 3,0 3,6 3,70 0,-36-4,74 1,93-15,86-10,-81 7,-245 15,373-28,19 17,202 13,-599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17"/>
    </inkml:context>
    <inkml:brush xml:id="br0">
      <inkml:brushProperty name="width" value="0.1" units="cm"/>
      <inkml:brushProperty name="height" value="0.1" units="cm"/>
      <inkml:brushProperty name="color" value="#FFC114"/>
      <inkml:brushProperty name="ignorePressure" value="1"/>
    </inkml:brush>
  </inkml:definitions>
  <inkml:trace contextRef="#ctx0" brushRef="#br0">1 48,'795'0,"-770"-1,1-2,0-1,-1 0,0-2,0-1,13-7,-18 6</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19.155"/>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1 100,'118'-3,"81"-14,453-32,-414 35,97-3,-59 18,-244-1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6:48.899"/>
    </inkml:context>
    <inkml:brush xml:id="br0">
      <inkml:brushProperty name="width" value="0.1" units="cm"/>
      <inkml:brushProperty name="height" value="0.1" units="cm"/>
      <inkml:brushProperty name="color" value="#FFC114"/>
      <inkml:brushProperty name="ignorePressure" value="1"/>
    </inkml:brush>
  </inkml:definitions>
  <inkml:trace contextRef="#ctx0" brushRef="#br0">0 1,'1383'0,"-1347"0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7:01.583"/>
    </inkml:context>
    <inkml:brush xml:id="br0">
      <inkml:brushProperty name="width" value="0.1" units="cm"/>
      <inkml:brushProperty name="height" value="0.1" units="cm"/>
      <inkml:brushProperty name="color" value="#FFC114"/>
      <inkml:brushProperty name="ignorePressure" value="1"/>
    </inkml:brush>
  </inkml:definitions>
  <inkml:trace contextRef="#ctx0" brushRef="#br0">0 0,'3210'0,"-3026"8,121 22,-109-8,-12-13,-119-8,0 2,-1 3,23 8,-25-1,62 14,127 11,-7-11,88 5,-277-29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14.637"/>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1,'892'0,"-864"0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6:53.58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1 134,'629'0,"-595"-3,-1 0,1-3,-1 0,21-8,-8 2,41-5,21 8,-48 4,38-7,-59 6,0 2,0 1,0 3,13 2,158 18,-110-8,4 2,-60-6,2-3,-1-1,18-3,139-17,-95 5,23 4,38 10,-66 1,89-10,-111-10,-60 11,0 0,1 2,5 0,47-2,51-11,-82 10,1 1,36 2,-50 3</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6:56.161"/>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1 105,'132'-6,"126"-21,-131 10,1 6,24 5,-111 5,0-1,0-2,30-7,3 1,-1 4,1 3,68 6,-10 0,-102-1,-1 1,1 1,-1 2,0 1,8 5,-7-3,0-2,1 0,0-2,26 1,54-7,-75 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6:58.370"/>
    </inkml:context>
    <inkml:brush xml:id="br0">
      <inkml:brushProperty name="width" value="0.1" units="cm"/>
      <inkml:brushProperty name="height" value="0.1" units="cm"/>
      <inkml:brushProperty name="color" value="#FFC114"/>
      <inkml:brushProperty name="ignorePressure" value="1"/>
    </inkml:brush>
  </inkml:definitions>
  <inkml:trace contextRef="#ctx0" brushRef="#br0">1 68,'150'3,"-19"-1,54-8,-168 4,-1-2,0 1,0-2,0 0,0-1,0-1,-1 0,0 1,1 0,0 2,0 0,1 1,4-1,108 3,-100 2</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7:05.897"/>
    </inkml:context>
    <inkml:brush xml:id="br0">
      <inkml:brushProperty name="width" value="0.1" units="cm"/>
      <inkml:brushProperty name="height" value="0.1" units="cm"/>
      <inkml:brushProperty name="color" value="#FFC114"/>
      <inkml:brushProperty name="ignorePressure" value="1"/>
    </inkml:brush>
  </inkml:definitions>
  <inkml:trace contextRef="#ctx0" brushRef="#br0">916 40,'-37'-13,"4"1,-29 5,-1 2,1 3,-55 6,-6-1,76-4,0 1,-45 4,78-2,0 0,0 1,0 0,1 1,-1 1,1 0,0 1,-8 4,17-6,-1 0,1 0,0 0,0 0,0 1,1 0,-1 0,1 0,0 0,1 0,-1 0,1 1,0 0,0-1,1 1,0 0,0 0,0 0,-1 4,-1 1,0-1,-1 0,0 0,-2 2,2-4,0 0,0 0,1 0,0 0,1 0,-1 1,2-1,-1 1,1 0,0-1,1 1,0 0,1-1,-1 1,2 0,-1-1,1 1,1 0,2 7,2 1,0-1,2 0,-1-1,2 0,0-1,0 0,8 7,-9-12,1 0,-1-1,1 0,1-1,0 0,0-1,0 0,1-1,-1 0,1-1,0 0,1-1,9 2,69 25,-75-23,-1-1,1-1,0 0,1-1,-1 0,1-2,-1 0,1 0,0-2,0 0,-1-1,1-1,0 0,14-5,8-3,-14 4,1-1,-2-1,8-5,-23 9,1-1,-1-1,0 0,-1 0,1-1,-1 1,0-2,-1 1,7-9,-7 8,1-1,-1 0,-1 0,1 0,-2-1,1 0,-1 0,-1-1,0 1,0-1,-1 0,0 0,-1-2,11-60,-9 50,0 0,1-22,-5 37,0-1,0 1,-1 0,0 0,-1 0,0 0,0 0,-1 0,0 0,-2-3,-7-14,0 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17.24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1,'1155'0,"-1127"0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0.457"/>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1,'1391'0,"-1352"-1,1 3,-1 1,0 2,0 1,-1 2,0 2,0 2,33 14,-47-17,1-1,0-2,0 0,1-2,-1 0,1-2,0-1,59 7,100 13,-60-8,18 9,-94-13,-10-2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3.183"/>
    </inkml:context>
    <inkml:brush xml:id="br0">
      <inkml:brushProperty name="width" value="0.1" units="cm"/>
      <inkml:brushProperty name="height" value="0.1" units="cm"/>
      <inkml:brushProperty name="color" value="#FFC114"/>
      <inkml:brushProperty name="ignorePressure" value="1"/>
    </inkml:brush>
  </inkml:definitions>
  <inkml:trace contextRef="#ctx0" brushRef="#br0">732 73,'-5'-2,"-1"0,0 0,1 0,-1 0,1-1,0 0,0 0,-4-3,-3-1,-1 0,0 1,0 1,0 0,-1 1,0 1,0 0,0 0,0 2,-2-1,-36 1,-48 3,23 1,62-3,-1 0,0 2,1 0,-1 0,1 1,0 1,0 1,-10 4,18-6,-1 1,1 1,0-1,1 1,-1 0,1 1,0 0,0 0,0 0,1 0,0 1,1 0,-1 0,1 0,1 1,-1-1,0 3,-8 25,2 1,1 0,2 0,1 1,2-1,1 2,1 43,3-1,5 17,-4-86,0 0,0-1,1 1,0-1,1 0,0 0,1 0,0 0,0-1,1 0,0 0,1 0,0-1,0 0,1-1,0 1,5 3,20 13,1-1,0-1,2-3,2 0,-27-13,3 0,1 0,0-1,0-1,0 0,0-1,1-1,0 0,-1-2,1 1,40-2,47-6,-95 6,1-1,-1 0,0 0,1-1,-1 0,0-1,-1 0,1 0,-1 0,0-1,0 0,0 0,0-1,-1 0,4-5,7-9,-2 0,0 0,-1-2,8-17,-12 15,-1-1,-1 0,-2-1,0 0,-2 0,0 0,-2-10,0 16,-1 18,2-27,-1 0,-1-30,-2 50,0-1,0 1,-1 0,0 0,-1-1,0 1,0 1,-1-1,0 0,-1 1,-1-2,-7-10,-1 1,-1 1,0 0,-1 1,-1 1,-1 1,-1 0,-7-5,-86-63,97 70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6.022"/>
    </inkml:context>
    <inkml:brush xml:id="br0">
      <inkml:brushProperty name="width" value="0.1" units="cm"/>
      <inkml:brushProperty name="height" value="0.1" units="cm"/>
      <inkml:brushProperty name="color" value="#FFC114"/>
      <inkml:brushProperty name="ignorePressure" value="1"/>
    </inkml:brush>
  </inkml:definitions>
  <inkml:trace contextRef="#ctx0" brushRef="#br0">735 135,'0'-1,"-1"-1,0 1,1-1,-1 1,0-1,0 1,0 0,0-1,-1 1,1 0,0 0,0 0,-1 0,1 0,0 0,-1 1,1-1,-1 0,0 1,0-1,-43-17,33 14,-29-9,0 2,-1 1,-34-2,-39-9,79 13,0 2,0 2,0 1,0 2,0 1,-12 3,45-3,0 1,-1 0,1 0,0 0,0 0,0 0,-1 0,1 1,0 0,1-1,-1 1,0 0,1 1,-1-1,1 0,-1 1,1-1,0 1,0 0,0 0,1 0,-1 0,0 0,1 0,0 0,0 0,0 0,0 1,1-1,-1 0,1 1,-2 16,0 0,2 0,0 0,1 0,1 2,1 14,-1 19,-2-8,3 0,5 15,-6-46,2 1,0-1,1 0,1-1,0 1,1-1,1-1,5 8,-5-8,1 0,0-1,1 0,1 0,0-1,0-1,1 0,1-1,0 0,0 0,1-2,0 0,15 7,1-5,0 0,0-2,1-1,1-2,-1-1,1-1,-1-2,1-1,0-2,10-2,-35 4,0-1,0 0,0-1,0 0,0 0,-1 0,1-1,0 0,-1 0,0-1,0 1,0-2,0 1,-1 0,1-1,-1 0,0-1,-1 1,1-1,-1 1,0-2,2-5,0 0,-1 0,-1-1,0 0,-1 1,0-2,-1 1,0 0,-1 0,0-13,-1-9,1-26,2 0,9-45,-10 95,2-8,-1 0,-1-1,0 1,-2-1,-1-11,1 26,-1 0,0 0,0 0,0 0,-1 0,0 0,0 1,0-1,0 0,-1 1,0 0,0-1,0 1,0 1,-1-1,1 0,-1 1,0-1,0 1,0 0,-1 1,1-1,-3 0,-5-3,-1 2,0-1,-1 2,1-1,-14 0,-2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9.434"/>
    </inkml:context>
    <inkml:brush xml:id="br0">
      <inkml:brushProperty name="width" value="0.1" units="cm"/>
      <inkml:brushProperty name="height" value="0.1" units="cm"/>
      <inkml:brushProperty name="color" value="#FFC114"/>
      <inkml:brushProperty name="ignorePressure" value="1"/>
    </inkml:brush>
  </inkml:definitions>
  <inkml:trace contextRef="#ctx0" brushRef="#br0">833 38,'-8'-1,"0"0,1 0,0-1,-1 0,1-1,-3 0,-31-9,-30 5,-1 3,0 3,-5 3,-33 0,100-1,0-1,0 1,-1 1,1 0,0 0,1 1,-1 0,0 1,1 0,0 1,0 0,0 0,0 0,1 1,0 1,0 0,1 0,0 0,0 1,1 0,0 0,0 0,1 1,0 0,0 0,1 1,0-1,-1 7,-28 81,18-58,2 0,1 1,2 1,2 0,2 0,-1 27,5-12,0-26,2 0,0 1,2-1,2 0,2 9,-4-32,1 0,-1 0,1 0,0-1,1 1,0-1,0 0,0 0,1 0,-1 0,2-1,-1 0,0 0,1 0,0-1,0 0,0 0,1 0,1 0,18 7,0-1,1-2,0 0,17 2,59 18,-69-16,0-1,0-2,1-2,1-1,-1-2,1-1,-1-2,1-1,27-4,-57 3,1-1,-1 0,1 0,-1 0,0-1,0 0,0 0,0 0,0-1,-1 0,1 0,-1 0,0-1,0 0,-1 0,0 0,0 0,0-1,0 0,-1 0,0 0,0 0,0 0,9-24,-1-1,-1 0,-2 0,1-12,-2 12,3-30,-2 0,-4-1,-2 0,-3 0,-2 0,0-69,2 115,-1 0,-1 0,-1 0,0 0,-1 1,0 0,-1 0,-1 0,0 0,-1 1,-1 1,0-1,-1 1,-8-7,5 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2.13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0 104,'21'-2,"-1"-1,1 0,-1-2,0 0,0-1,9-5,50-13,-7 8,1 4,0 3,46 2,227 8,-140 2,801-3,-919 4,-1 4,58 14,-58-7,0-5,62-1,46-10,-160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3.988"/>
    </inkml:context>
    <inkml:brush xml:id="br0">
      <inkml:brushProperty name="width" value="0.1" units="cm"/>
      <inkml:brushProperty name="height" value="0.1" units="cm"/>
      <inkml:brushProperty name="color" value="#FFC114"/>
      <inkml:brushProperty name="ignorePressure" value="1"/>
    </inkml:brush>
  </inkml:definitions>
  <inkml:trace contextRef="#ctx0" brushRef="#br0">1 2,'38'2,"0"2,1 2,6 2,24 5,6 2,-48-9,-1-1,1-1,19 0,-4-3,93 2,53-9,-55-8,-32 3,10 4,172-10,70 0,1373 18,-1698-1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01.639"/>
    </inkml:context>
    <inkml:brush xml:id="br0">
      <inkml:brushProperty name="width" value="0.1" units="cm"/>
      <inkml:brushProperty name="height" value="0.1" units="cm"/>
      <inkml:brushProperty name="color" value="#FFC114"/>
      <inkml:brushProperty name="ignorePressure" value="1"/>
    </inkml:brush>
  </inkml:definitions>
  <inkml:trace contextRef="#ctx0" brushRef="#br0">2970 72,'-226'2,"-246"-5,376-6,-58-14,78 10,-2 2,-77 2,46 8,9 0,-20 5,18 11,67-8,0-2,-25 0,-303-4,166-3,161 4,1 2,-33 7,-49 4,78-13,11-2,0 1,0 2,1 1,-1 0,-22 9,43-11,1 0,0 0,1 1,-1 0,0 0,1 1,0-1,0 1,0 0,0 0,0 1,1 0,0 0,0 0,0 0,1 0,0 1,0-1,0 1,0 0,1 0,0 0,0 0,1 1,0-1,0 0,0 6,1-6,0-1,0 1,1-1,0 1,0-1,0 0,1 0,0 1,0-1,0 0,0 0,1-1,0 1,2 2,8 10,0-1,1 0,6 4,35 41,-36-36,1-1,1-1,0-1,2-1,1-1,1-1,0-1,1-1,1-2,1 0,0-2,1-1,11 2,39 23,-62-28,0 0,1-1,0-1,0-1,4 0,99 17,88 3,-146-17,47 13,-61-10,1-3,1-2,12-1,530-5,-288-3,-268 1,-1-2,0-2,0-1,0-1,-1-3,0 0,0-3,-2 0,33-19,-46 19,-1 0,-1-1,0-2,12-12,21-18,-42 37,0 0,-1-1,0 0,0 0,-1-1,0 0,-1 0,-1-1,2-4,33-56,-25 47,-1-1,-1 0,7-20,16-33,-33 73,7-13,0-1,-2 0,2-7,-8 19,0 0,0-1,-1 1,0-1,-1 1,0 0,0-1,-1 1,0-1,0-1,0 6,0-1,0 1,0-1,0 1,-1 0,0 0,1 0,-2 0,1 0,0 0,-1 0,0 1,1-1,-2 1,1 0,0-1,-1 2,1-1,-1 0,0 1,-2-2,-4 0,1 1,-1 1,0-1,1 1,-1 1,0 0,0 0,0 1,-5 1,-154 4,140-4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6.175"/>
    </inkml:context>
    <inkml:brush xml:id="br0">
      <inkml:brushProperty name="width" value="0.1" units="cm"/>
      <inkml:brushProperty name="height" value="0.1" units="cm"/>
      <inkml:brushProperty name="color" value="#FFC114"/>
      <inkml:brushProperty name="ignorePressure" value="1"/>
    </inkml:brush>
  </inkml:definitions>
  <inkml:trace contextRef="#ctx0" brushRef="#br0">1 161,'11'1,"0"0,-1 1,1 0,0 1,5 2,37 8,49-4,0-5,1-4,27-6,-50-3,70-15,-81 10,1 4,62-1,-62 7,-1-2,1-4,52-15,-49 6,-19 5,30-4,-9 6,1 2,1 5,-1 2,0 4,44 7,-32 3,77 10,1-6,61-7,17-2,176 30,-345-29,289 46,-203-26,1-7,96-2,-244-18,0-1,1-1,-1 0,-1 0,1-1,2-2,8-3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17.436"/>
    </inkml:context>
    <inkml:brush xml:id="br0">
      <inkml:brushProperty name="width" value="0.1" units="cm"/>
      <inkml:brushProperty name="height" value="0.1" units="cm"/>
      <inkml:brushProperty name="color" value="#FFC114"/>
      <inkml:brushProperty name="ignorePressure" value="1"/>
    </inkml:brush>
  </inkml:definitions>
  <inkml:trace contextRef="#ctx0" brushRef="#br0">1 34,'106'1,"-12"1,37-6,67-27,-170 29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1.499"/>
    </inkml:context>
    <inkml:brush xml:id="br0">
      <inkml:brushProperty name="width" value="0.1" units="cm"/>
      <inkml:brushProperty name="height" value="0.1" units="cm"/>
      <inkml:brushProperty name="color" value="#FFC114"/>
      <inkml:brushProperty name="ignorePressure" value="1"/>
    </inkml:brush>
  </inkml:definitions>
  <inkml:trace contextRef="#ctx0" brushRef="#br0">1333 531,'-2'-21,"-1"1,-1 0,0 0,-2 0,-1 1,0 0,-1 0,-1 0,-1 1,-8-11,1 5,-2 1,0 1,-2 0,0 2,-1 1,-1 0,-1 2,0 0,-1 2,-1 1,-1 1,0 1,0 1,-4 1,-19-4,-1 2,0 3,-33-1,53 7,-1 3,1 0,-1 2,1 1,-1 2,-18 6,9-1,-18 4,1 2,1 3,0 3,-16 10,67-29,1 1,0-1,0 1,0 0,0 0,0 0,1 1,0 0,0 0,0 0,0 0,1 1,0-1,0 1,0 0,1 0,0 0,0 0,1 0,0 0,-1 2,0 17,1 0,1 0,1 0,4 25,0 27,-4-40,-1 18,2 0,2 0,3-1,13 51,-13-82,0 0,2 0,0-1,2 0,0-1,1 0,1-1,2 0,6 6,-13-16,1-1,0 0,1 0,0-1,1-1,-1 1,2-2,-1 0,0 0,1-1,0 0,1-1,-1 0,1-1,-1-1,1 0,0-1,3 0,118 2,58-10,-184 6,1-1,-1 0,1 0,-1 0,0-1,0 0,0-1,0 0,0 0,-1-1,1 0,14-12,-1-1,16-17,32-26,-39 34,0-1,-2-2,-2 0,0-2,-3-1,0-1,11-25,-28 48,-1-1,0 0,0 0,2-12,-3 10,0 1,1 0,0 0,2-2,20-38,-18 29</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3.661"/>
    </inkml:context>
    <inkml:brush xml:id="br0">
      <inkml:brushProperty name="width" value="0.1" units="cm"/>
      <inkml:brushProperty name="height" value="0.1" units="cm"/>
      <inkml:brushProperty name="color" value="#FFC114"/>
      <inkml:brushProperty name="ignorePressure" value="1"/>
    </inkml:brush>
  </inkml:definitions>
  <inkml:trace contextRef="#ctx0" brushRef="#br0">1 222,'33'-2,"0"-1,-1-2,7-2,-4 0,1 2,20 0,82 7,-63 0,42-6,-36-11,-61 10,1 1,-1 0,7 1,45 0,-32 3,0-3,1-1,-2-2,40-10,168-59,-97 35,-127 31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5.885"/>
    </inkml:context>
    <inkml:brush xml:id="br0">
      <inkml:brushProperty name="width" value="0.1" units="cm"/>
      <inkml:brushProperty name="height" value="0.1" units="cm"/>
      <inkml:brushProperty name="color" value="#FFC114"/>
      <inkml:brushProperty name="ignorePressure" value="1"/>
    </inkml:brush>
  </inkml:definitions>
  <inkml:trace contextRef="#ctx0" brushRef="#br0">1 63,'60'0,"1"-3,-1-2,22-7,-2 2,1 4,-1 3,66 7,-3-2,542-2,-664-1,0-1,0-1,-1-1,3-2,19-3,-19 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8.78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1,'21'1,"0"1,0 1,0 1,2 2,1-1,0 0,24 1,79-6,-83-2,0 2,-1 3,1 1,14 4,22 4,0-4,1-3,0-3,39-7,31 3,245 2,-368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0.89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1,'1487'0,"-1459"0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2.294"/>
    </inkml:context>
    <inkml:brush xml:id="br0">
      <inkml:brushProperty name="width" value="0.1" units="cm"/>
      <inkml:brushProperty name="height" value="0.1" units="cm"/>
      <inkml:brushProperty name="color" value="#FFC114"/>
      <inkml:brushProperty name="ignorePressure" value="1"/>
    </inkml:brush>
  </inkml:definitions>
  <inkml:trace contextRef="#ctx0" brushRef="#br0">1 99,'1046'0,"-954"-4,86-16,-105 11,18-3,-13 1,73 0,-100 8,-1-3,4-2,35-4,-62 10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7.030"/>
    </inkml:context>
    <inkml:brush xml:id="br0">
      <inkml:brushProperty name="width" value="0.1" units="cm"/>
      <inkml:brushProperty name="height" value="0.1" units="cm"/>
      <inkml:brushProperty name="color" value="#FFC114"/>
      <inkml:brushProperty name="ignorePressure" value="1"/>
    </inkml:brush>
  </inkml:definitions>
  <inkml:trace contextRef="#ctx0" brushRef="#br0">1455 172,'-6'-1,"1"-1,0 1,0-1,0 0,-1 0,2 0,-2-2,-22-7,-180-45,-131-15,268 62,-1 3,0 3,0 3,-47 7,98-4,0 0,0 1,0 1,0 1,1 1,0 1,0 1,1 0,0 2,0 0,1 1,1 1,0 0,1 1,-6 8,10-9,0 1,0 1,2-1,0 2,0 0,2 0,0 0,0 1,2 0,0 1,1-1,1 1,1 0,0 0,1 1,1-1,1 0,1 4,1-1,1 0,0 0,2 0,0 0,2 0,0-1,1 0,1-1,1 0,11 16,-2-7,2-2,0-1,2 0,1-2,1 0,19 12,203 171,-229-192,0-1,1-1,0 0,1-2,1 0,-1-1,1-1,1-1,-1-1,1-1,0-1,4 0,50 3,0-3,73-6,-62 0,-58 2,-1-2,0-1,0-1,0-1,0-1,-1-2,25-10,-34 10,0-1,0-1,-1-1,0 0,-1-1,0-1,-1 0,-1-1,0-1,-1 0,7-10,-10 10,0 0,-1-1,-1 0,0 0,-1-1,3-14,3-17,5-42,-18 89,23-98,-14 65,-1 1,-2-1,1-25,-6 37,-1 1,0-1,-2 1,-4-20,5 35,0 0,0 0,-1 0,0 1,0-1,0 0,-1 1,0 0,0 0,0 0,-1 0,0 0,1 0,-2 1,1 0,0 0,-1 0,0 1,-4-3,-15-5,0 2,-1 1,-1 1,-2 0,-1 0,1-1,0-1,-1-3,4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42.562"/>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0,'1603'0,"-1567"0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04.095"/>
    </inkml:context>
    <inkml:brush xml:id="br0">
      <inkml:brushProperty name="width" value="0.1" units="cm"/>
      <inkml:brushProperty name="height" value="0.1" units="cm"/>
      <inkml:brushProperty name="color" value="#FFC114"/>
      <inkml:brushProperty name="ignorePressure" value="1"/>
    </inkml:brush>
  </inkml:definitions>
  <inkml:trace contextRef="#ctx0" brushRef="#br0">2935 600,'-7'-9,"1"1,-2 0,1 0,-1 0,0 1,0 0,-1 1,0 0,0 0,0 1,-4-2,-28-18,-13-13,-74-53,-5 5,-27-6,134 79,-1 2,-1 0,0 2,0 2,-2 0,-148-22,27 6,95 12,-46-10,-2 4,-49 1,-40 8,0 9,-6 9,156-6,0 2,0 1,-30 11,49-11,1 2,0 0,0 2,1 0,1 2,0 0,-3 4,-18 15,1 2,2 2,1 1,2 2,-27 39,41-46,1 0,2 1,1 1,2 1,1 0,2 1,1 0,-2 20,4-5,1 1,3 0,3 0,1 0,3 0,2 0,8 38,-3-48,1-1,3 0,1 0,1-1,3-1,1 0,2-2,2 0,16 21,-5-15,2-1,1-2,2-2,2-1,2-3,0-1,3-1,0-3,19 7,1-4,1-2,1-4,1-2,1-4,1-2,57 6,-47-12,0-4,0-3,0-3,0-4,0-3,0-4,-1-4,0-3,49-17,-42 4,-1-3,-1-4,-2-4,-2-4,65-46,-81 44,-2-3,-2-3,-3-1,-2-4,-2-2,42-62,-61 73,-2-1,-2-1,1-11,-22 43,-1-1,-1 0,0-1,-2 1,0-1,-1 0,-1 0,-1-1,-1 1,-1-17,-1 29,-1 0,1 0,-1 1,-1-1,0 1,0-1,0 1,-1 0,0 0,0 1,0-1,-1 1,0 0,-1 0,1 1,-3-3,-3-1,0 0,-1 1,0 0,0 1,-1 0,0 1,0 1,-8-3,-1 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54.257"/>
    </inkml:context>
    <inkml:brush xml:id="br0">
      <inkml:brushProperty name="width" value="0.1" units="cm"/>
      <inkml:brushProperty name="height" value="0.1" units="cm"/>
      <inkml:brushProperty name="color" value="#FFC114"/>
      <inkml:brushProperty name="ignorePressure" value="1"/>
    </inkml:brush>
  </inkml:definitions>
  <inkml:trace contextRef="#ctx0" brushRef="#br0">663 35,'-118'-2,"25"0,-60 7,138-2,0 0,0 1,0 0,1 2,0-1,0 2,0 0,1 0,0 2,0-1,1 2,0-1,1 2,0-1,1 2,0-1,0 2,1-1,1 1,0 0,1 1,1 0,0 0,1 0,0 1,-2 13,4-14,1-1,1 1,0-1,1 1,1-1,0 1,0-1,2 1,-1 0,0-8,1 0,-1 0,1-1,0 1,0 0,1-1,0 0,0 0,0 0,0 0,1-1,0 0,0 0,0 0,0 0,1-1,-1 0,1 0,0 0,0-1,78 33,-19-9,16 11,-41-17,1-1,1-3,1-1,9 0,36 16,-72-23,0-2,0 0,1-1,0 0,0-1,14 0,75 12,-80-10,0-2,1 0,-1-2,26-1,-47-2,1 0,-1 0,1 0,0-1,-1 1,0-1,1-1,-1 1,0-1,0 0,-1 0,1 0,0-1,-1 1,0-1,0 0,0-1,0 1,-1-1,0 1,0-1,0 0,0 0,-1 0,0-1,0 1,0-1,0-4,4-15,-1-1,-2 0,0 0,-2 0,-1-16,1-24,0 26,-1 0,-2 0,-1 0,-5-13,6 44,-1 1,0-1,0 1,-1 0,0 0,0 1,-1-1,0 1,0 0,-1 0,0 1,0-1,0 1,-1 1,-1-1,-16-11,-1 1,-1 2,-23-11,12 7,15 9,0 2,0 0,-1 1,0 1,0 1,-22 0,-28-6,25 3,-1 3,0 2,-2 2,22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56.667"/>
    </inkml:context>
    <inkml:brush xml:id="br0">
      <inkml:brushProperty name="width" value="0.1" units="cm"/>
      <inkml:brushProperty name="height" value="0.1" units="cm"/>
      <inkml:brushProperty name="color" value="#FFC114"/>
      <inkml:brushProperty name="ignorePressure" value="1"/>
    </inkml:brush>
  </inkml:definitions>
  <inkml:trace contextRef="#ctx0" brushRef="#br0">896 336,'-1'-3,"-1"0,0 0,0 0,0 1,0-1,-1 1,1-1,-1 1,1 0,-1 0,0 0,0 0,0 1,0-1,0 1,-2-1,-15-10,-16-17,0 2,-2 1,-1 2,-25-9,-12-10,54 30,-1 0,0 2,-18-7,32 15,-26-9,-2 0,-28-4,55 14,0 1,0 0,0 0,0 1,0 0,0 1,-1 0,1 0,1 1,-1 0,0 1,-8 4,13-4,0 0,0 1,0 0,0 0,1 0,0 1,0-1,0 1,1 0,-1 0,1 0,0 1,0-1,1 1,0 0,0-1,0 1,1 0,-1 5,-3 16,2 0,0 0,2 20,1 13,1-32,-1 0,-2-1,0 1,-2 0,-6 22,-8 13,-8 54,22-97,2 0,0 0,1 0,1 0,1 0,1 0,1 0,1 4,-2-18,-1-1,1 1,1-1,-1 0,1 0,-1 0,1 0,1 0,-1 0,1-1,0 0,0 1,0-2,0 1,1 0,0-1,-1 0,1 0,1 0,-1-1,0 1,0-1,1-1,0 1,2 0,16 2,1-1,0-1,0-1,-1-1,13-2,-7 1,-1 0,-1-1,0-1,21-6,-37 6,0 0,-1-1,1-1,-1 0,0 0,0-1,-1 0,0-1,0 0,0-1,0 0,0 0,-1-1,0 0,0 0,-1-1,0 0,-1 0,0-1,0 1,-1-2,-1 1,3-9,4-28,-2 0,-3-1,-1-1,-3 1,-2-1,-3-25,2 44,1-2,2 1,1 0,4-11,5-40,-10 55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58.957"/>
    </inkml:context>
    <inkml:brush xml:id="br0">
      <inkml:brushProperty name="width" value="0.1" units="cm"/>
      <inkml:brushProperty name="height" value="0.1" units="cm"/>
      <inkml:brushProperty name="color" value="#FFC114"/>
      <inkml:brushProperty name="ignorePressure" value="1"/>
    </inkml:brush>
  </inkml:definitions>
  <inkml:trace contextRef="#ctx0" brushRef="#br0">1 180,'0'1,"1"1,-1-1,1 0,0 1,0-1,-1 0,1 1,0-1,0 0,0 0,0 0,1 0,-1 0,0 0,0 0,1 0,-1 0,0 0,1-1,-1 1,1-1,-1 1,1-1,-1 0,1 1,-1-1,1 0,0 0,53 6,-49-6,104 18,-80-12,1-1,1-1,1-1,-3-3,109 3,52-8,-158 0,0-2,0-1,-1-2,0 0,-1-3,11-6,2 1,0 1,29-6,-38 12,0-1,-1-1,11-7,44-18,-66 27,-4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3:03.119"/>
    </inkml:context>
    <inkml:brush xml:id="br0">
      <inkml:brushProperty name="width" value="0.1" units="cm"/>
      <inkml:brushProperty name="height" value="0.1" units="cm"/>
      <inkml:brushProperty name="color" value="#FFC114"/>
      <inkml:brushProperty name="ignorePressure" value="1"/>
    </inkml:brush>
  </inkml:definitions>
  <inkml:trace contextRef="#ctx0" brushRef="#br0">0 38,'21'-2,"-1"0,0-1,0-1,4-1,0-1,0 1,20 0,77 0,116 10,-85 15,-68-8,103 19,-44-1,-95-18,1-2,-1-3,1-1,3-2,133-5,-156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3:11.034"/>
    </inkml:context>
    <inkml:brush xml:id="br0">
      <inkml:brushProperty name="width" value="0.1" units="cm"/>
      <inkml:brushProperty name="height" value="0.1" units="cm"/>
      <inkml:brushProperty name="color" value="#FFC114"/>
      <inkml:brushProperty name="ignorePressure" value="1"/>
    </inkml:brush>
  </inkml:definitions>
  <inkml:trace contextRef="#ctx0" brushRef="#br0">1 201,'14'-2,"0"1,0-2,0 0,-1-1,1 0,-1-1,10-5,57-17,-55 22,30-7,1 2,0 3,49-1,-17 9,-10 1,1-4,66-10,3-3,1 7,118 9,-92 1,-130 0,0 2,28 7,-27-3,1-3,21 0,-32-3,0 1,27 7,-25-3,0-2,14-1,-51-4,215 5,20-11,-124-10,-73 9,0 2,18 0,98-3,-1-7,78-21,-169 24,-8 1,-1 3,1 2,14 2,777 5,-779 3,1 2,0 4,20 7,80 11,-7-5,17 10,-126-25,0-2,1-3,0-2,39-5,17 2,-40 2,-40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25.551"/>
    </inkml:context>
    <inkml:brush xml:id="br0">
      <inkml:brushProperty name="width" value="0.1" units="cm"/>
      <inkml:brushProperty name="height" value="0.1" units="cm"/>
      <inkml:brushProperty name="color" value="#FFC114"/>
      <inkml:brushProperty name="ignorePressure" value="1"/>
    </inkml:brush>
  </inkml:definitions>
  <inkml:trace contextRef="#ctx0" brushRef="#br0">0 0,'598'0,"-574"2,0 0,-1 2,23 6,-20-5,0 0,0-1,8-1,395-2,-205-3,-203 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28.732"/>
    </inkml:context>
    <inkml:brush xml:id="br0">
      <inkml:brushProperty name="width" value="0.1" units="cm"/>
      <inkml:brushProperty name="height" value="0.1" units="cm"/>
      <inkml:brushProperty name="color" value="#FFC114"/>
      <inkml:brushProperty name="ignorePressure" value="1"/>
    </inkml:brush>
  </inkml:definitions>
  <inkml:trace contextRef="#ctx0" brushRef="#br0">1194 234,'-5'-2,"1"0,0-1,0 1,-1-1,1 0,1 0,-1 0,0 0,1-1,0 0,0 0,-1 0,-15-16,-15-7,-1 1,-18-9,37 25,0 2,-1 0,0 1,0 1,0 1,-1 0,-4 0,-54-7,0 3,0 3,-32 3,22 2,15 0,-31 5,93-2,0 0,0 0,-1 1,2 0,-1 0,0 1,1 0,0 1,0 0,0 0,0 0,1 1,0 1,0-1,1 1,0 0,-1 1,-10 15,0 1,2 0,0 1,-9 25,17-33,1 0,0 1,1-1,1 1,1 1,1-1,0 10,0 37,5 32,0-20,-3-21,0-7,1 0,3-1,2 3,-3-35,1 0,0 0,1-1,0 1,2-1,0-1,0 1,1-1,1-1,0 1,4 1,19 25,-7-8,2-2,29 27,-47-49,0 0,0-1,1-1,0 1,0-2,1 1,0-1,0-1,0 0,0 0,1-1,4 0,8 0,1-1,-1-1,1-1,-1-1,1-2,-1 0,1-1,-1-2,-1 0,13-6,-5-1,-2 0,0-2,-1-2,0 0,-2-2,0 0,18-20,49-47,25-36,-76 74,-2-2,-3-2,21-36,-51 74,0 0,-1-1,-1 1,0-1,-1 0,-1 0,0 0,0-12,0-4,-3-1,0 1,-5-26,5 52,-1 1,1-1,-1 1,0-1,-1 1,1 0,-1-1,0 1,0 0,0 0,0 0,-1 0,0 1,1-1,-1 1,-1-1,1 1,0 0,-1 0,0 1,1-1,-1 1,0-1,0 1,-1 0,-20-6</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30.805"/>
    </inkml:context>
    <inkml:brush xml:id="br0">
      <inkml:brushProperty name="width" value="0.1" units="cm"/>
      <inkml:brushProperty name="height" value="0.1" units="cm"/>
      <inkml:brushProperty name="color" value="#FFC114"/>
      <inkml:brushProperty name="ignorePressure" value="1"/>
    </inkml:brush>
  </inkml:definitions>
  <inkml:trace contextRef="#ctx0" brushRef="#br0">1392 338,'-1'-6,"0"1,0 0,0 0,-1 0,0 0,0 0,0 0,0 0,-1 0,0 1,0 0,0-1,0 1,-2-1,-54-53,55 54,-28-21,-1 2,-1 1,-1 2,0 2,-2 0,0 3,-1 1,0 2,-37-7,25 12,-1 1,0 3,0 2,-40 5,-17-1,88-2,1 1,-1 1,1 1,0 0,0 2,1 0,-1 1,-3 2,-18 11,1 0,1 3,-2 3,28-18,1 1,0 1,0 0,1 0,0 1,1 0,0 0,1 1,0 1,-3 7,2 0,0 0,2 1,0 0,1 1,1-1,-1 15,1 16,3-1,2 1,2-1,2 1,8 31,-7-56,2 0,0 0,2-1,1 0,2-1,0 0,1-1,1 0,2-2,12 16,-19-29,0 0,1 0,-1-1,2-1,-1 1,1-2,0 1,2-1,46 31,-38-22,2-1,0-1,0-1,1-1,1-1,23 6,35 7,39 3,-97-21,48 6,0-4,1-3,63-5,-96 1,-31 0,-1 0,1-1,0-1,-1 1,1-1,-1-1,1 0,-1 0,0-1,0 0,-1-1,1 0,-1 0,0 0,4-5,-2 1,-1-1,0 0,-1 0,0-1,-1 0,0 0,0-1,-2 0,1 0,1-8,5-19,-2-1,-2-1,-2 1,-2-2,-1 1,-2-31,-2 40,-1 0,-1 0,-1 0,-8-25,-21-57,13 43,-5-33,-4-26,25 106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33.918"/>
    </inkml:context>
    <inkml:brush xml:id="br0">
      <inkml:brushProperty name="width" value="0.1" units="cm"/>
      <inkml:brushProperty name="height" value="0.1" units="cm"/>
      <inkml:brushProperty name="color" value="#FFC114"/>
      <inkml:brushProperty name="ignorePressure" value="1"/>
    </inkml:brush>
  </inkml:definitions>
  <inkml:trace contextRef="#ctx0" brushRef="#br0">1158 302,'1'-5,"-2"-1,1 1,-1-1,1 0,-2 1,1-1,0 1,-1 0,0-1,-1 1,1 0,-1 0,0 0,0 1,0-1,-2-1,-3-1,1 0,-2 0,1 1,0 0,-1 1,0 0,-1 0,-5-2,-28-9,0 1,-9 0,-66-24,85 25,-1 2,0 2,0 0,-1 3,0 1,0 1,0 2,-14 1,-8 1,28 0,0 1,0 1,-24 5,47-5,0 1,0 0,0 0,1 1,-1-1,1 1,0 1,0-1,0 1,0 0,0 0,1 0,-4 5,-7 9,1 1,1 0,0 3,-16 23,14-21,2 2,1 0,1 0,2 1,0 0,2 1,1 0,-2 22,-2 47,4 0,8 95,0-69,-2-114,0 1,0 0,1 0,1-1,-1 1,2-1,-1 0,1 1,1-1,0 0,0-1,0 1,1-1,1 0,-1 0,1 0,1-1,-1 0,1 0,1-1,-1 1,1-2,0 1,0-1,1 0,-1-1,3 1,19 11,0-1,1-2,1 0,0-3,0 0,1-2,17 1,62 5,-58-5,1-3,-1-3,53-2,-99-2,0-1,0 1,0-1,-1-1,1 0,0 0,-1 0,0-1,0 0,0 0,0-1,-1 0,0 0,0 0,0-1,0 0,-1 0,0 0,0-1,-1 0,0 0,0 0,-1 0,1-3,10-24,-2 0,-2-1,-1 0,4-31,-9 44,79-301,-29 125,-42 134,-10 37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0.092"/>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0,'1842'0,"-1791"3,1 2,-1 2,-1 3,1 1,-1 3,4-4,0-3,1-2,0-2,0-3,33-5,43 1,190 5,-307-1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10.771"/>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1,'0'5,"0"3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1.916"/>
    </inkml:context>
    <inkml:brush xml:id="br0">
      <inkml:brushProperty name="width" value="0.1" units="cm"/>
      <inkml:brushProperty name="height" value="0.1" units="cm"/>
      <inkml:brushProperty name="color" value="#FFC114"/>
      <inkml:brushProperty name="ignorePressure" value="1"/>
    </inkml:brush>
  </inkml:definitions>
  <inkml:trace contextRef="#ctx0" brushRef="#br0">0 39,'1'1,"-1"1,1-1,0 1,-1-1,1 0,0 1,0-1,0 0,0 1,0-1,0 0,0 0,0 0,1 0,-1 0,0 0,1 0,-1-1,1 1,-1 0,1-1,-1 1,1-1,-1 0,1 1,-1-1,1 0,0 0,53 6,-49-5,353 29,-128-22,23-10,-35-1,1112 3,-1259-4,-1-3,-1-3,0-4,5-3,140-25,-129 35,-1 3,72 7,-15 0,22-3,-136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4.02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1,'13'1,"0"1,0 0,0 1,-1 1,1 0,-1 1,10 5,-6-3,1-1,0 0,18 3,-4-5,2-2,-1-2,0 0,0-2,0-2,0-1,0-1,12-1,22 0,0 4,0 2,25 5,-13-1,0-4,5-3,-30-8,-33 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21:54.81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1 198,'20'-1,"1"-1,0-1,-1-1,4-2,68-9,250 14,-174 5,15-9,-22-15,-54 6,-77 9,1-2,-1-1,10-4,-16 4,1 1,-1 1,1 1,0 1,15 1,17 2,0-2,0-3,3-3,118-25,-92 22,-59 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21:57.321"/>
    </inkml:context>
    <inkml:brush xml:id="br0">
      <inkml:brushProperty name="width" value="0.1" units="cm"/>
      <inkml:brushProperty name="height" value="0.1" units="cm"/>
      <inkml:brushProperty name="color" value="#FFC114"/>
      <inkml:brushProperty name="ignorePressure" value="1"/>
    </inkml:brush>
  </inkml:definitions>
  <inkml:trace contextRef="#ctx0" brushRef="#br0">2086 696,'-4'-6,"0"0,0 0,0 0,1-1,-1 1,2-1,-1 0,1 0,-1-3,0 1,0-1,0 2,-1-1,0 0,-5-6,-94-118,77 101,-2 1,-1 1,-1 1,-4 0,-2-3,-5-1,-1 2,-2 3,-1 1,-19-8,49 27,-10-5,1 0,-2 1,0 2,0 1,-1 1,0 1,0 1,-1 1,1 2,-1 1,-10 1,-48 2,-63 0,1 6,-43 13,180-19,0 1,1 0,-1 1,1 0,0 1,0 0,0 1,0-1,1 2,0 0,0 0,1 0,-1 1,1 0,1 1,-1 0,1 0,-4 8,-65 86,15-18,-44 45,88-112,1 1,0 1,2 1,0 0,2 1,0 0,1 1,1 0,1 1,1 0,1 0,1 1,2 0,0 0,1 0,1 11,1 59,4 0,7 28,-4-81,1 1,1-2,3 1,1-2,2 1,9 13,-18-42,1 0,0-1,1 1,0-1,1-1,0 1,0-1,1-1,0 0,1 0,0-1,3 3,5-1,-1 0,1-1,1-1,-1-1,1 0,0-2,9 2,196 28,11-9,-219-24,80 9,0-4,0-5,57-8,-128 4,1-2,-2-2,1 0,-1-1,0-1,21-12,33-21,24-19,-100 59,25-15,-1-2,-1 0,-1-2,-1-1,0 0,-2-2,-1-1,0 0,-2-1,-1-1,-2-1,0 0,-2-1,-1-1,23-59,1-4,5-30,-32 90,-1-1,-2 0,-1 0,-2 0,-1-26,-2 49,0 0,0-1,-1 1,0 0,0 0,-2-1,0-2,-5-5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2:10.94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37.874"/>
    </inkml:context>
    <inkml:brush xml:id="br0">
      <inkml:brushProperty name="width" value="0.1" units="cm"/>
      <inkml:brushProperty name="height" value="0.1" units="cm"/>
      <inkml:brushProperty name="color" value="#FFC114"/>
      <inkml:brushProperty name="ignorePressure" value="1"/>
    </inkml:brush>
  </inkml:definitions>
  <inkml:trace contextRef="#ctx0" brushRef="#br0">1 0,'47'2,"-1"3,28 6,-26-4,0-1,21-2,359-5,-418 1,0 0,-1-1,1 0,0-1,1 0,10-5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39.782"/>
    </inkml:context>
    <inkml:brush xml:id="br0">
      <inkml:brushProperty name="width" value="0.1" units="cm"/>
      <inkml:brushProperty name="height" value="0.1" units="cm"/>
      <inkml:brushProperty name="color" value="#FFC114"/>
      <inkml:brushProperty name="ignorePressure" value="1"/>
    </inkml:brush>
  </inkml:definitions>
  <inkml:trace contextRef="#ctx0" brushRef="#br0">0 68,'6'0,"1"-1,-1 0,0 0,0-1,0 0,4-1,21-6,50-7,-29 5,0 2,0 2,18 2,643 5,-314 1,-376 1,1 0,-1 2,0 1,0 1,-1 0,4 3,-2-1,0 0,1-2,0-1,0-1,8-1,229-5,-234 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41.370"/>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0,'15'1,"1"1,-1 1,1 0,11 4,17 4,37 5,1-5,0-3,72-2,-63-6,-21 1,29-5,-46-7,-32 3</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43.458"/>
    </inkml:context>
    <inkml:brush xml:id="br0">
      <inkml:brushProperty name="width" value="0.1" units="cm"/>
      <inkml:brushProperty name="height" value="0.1" units="cm"/>
      <inkml:brushProperty name="color" value="#FFC114"/>
      <inkml:brushProperty name="ignorePressure" value="1"/>
    </inkml:brush>
  </inkml:definitions>
  <inkml:trace contextRef="#ctx0" brushRef="#br0">0 133,'179'2,"195"-5,-200-17,-83 8,91-17,20-2,-114 25,35 5,-50 2,-1-4,34-7,-17 0,0 3,32 3,-85 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48.499"/>
    </inkml:context>
    <inkml:brush xml:id="br0">
      <inkml:brushProperty name="width" value="0.1" units="cm"/>
      <inkml:brushProperty name="height" value="0.1" units="cm"/>
      <inkml:brushProperty name="color" value="#FFC114"/>
      <inkml:brushProperty name="ignorePressure" value="1"/>
    </inkml:brush>
  </inkml:definitions>
  <inkml:trace contextRef="#ctx0" brushRef="#br0">1 4,'116'-1,"-5"-1,23 6,-28 12,-69-10,-1 0,20-2,86-4,0-6,60-14,-140 15,50 2,-84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45.007"/>
    </inkml:context>
    <inkml:brush xml:id="br0">
      <inkml:brushProperty name="width" value="0.1" units="cm"/>
      <inkml:brushProperty name="height" value="0.1" units="cm"/>
      <inkml:brushProperty name="color" value="#FFC114"/>
      <inkml:brushProperty name="ignorePressure" value="1"/>
    </inkml:brush>
  </inkml:definitions>
  <inkml:trace contextRef="#ctx0" brushRef="#br0">1 84,'-1'18,"2"0,0-1,0 1,2 0,0 0,1-1,1 0,1 0,0 0,2 1,-5-14,0-1,0 1,0-1,1 0,-1 0,1 0,0-1,-1 1,1-1,1 0,-1 0,0 0,0 0,1-1,-1 0,1 0,-1 0,1 0,-1-1,1 0,1 0,16 1,0-2,0 0,16-4,-34 5,66-14,0-2,-2-3,0-4,-1-2,-1-3,13-11,-63 30,0-1,0 0,-2-2,1 1,-2-2,1 0,4-7,16-15,-15 19</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50.52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1,'957'0,"-929"0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52.995"/>
    </inkml:context>
    <inkml:brush xml:id="br0">
      <inkml:brushProperty name="width" value="0.1" units="cm"/>
      <inkml:brushProperty name="height" value="0.1" units="cm"/>
      <inkml:brushProperty name="color" value="#FFC114"/>
      <inkml:brushProperty name="ignorePressure" value="1"/>
    </inkml:brush>
  </inkml:definitions>
  <inkml:trace contextRef="#ctx0" brushRef="#br0">0 2,'114'-1,"36"0,121 16,-92-1,135-8,-270-4,0 3,0 1,0 2,3 3,6 0,0-1,35 0,504-5,-358-7,-190 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58.167"/>
    </inkml:context>
    <inkml:brush xml:id="br0">
      <inkml:brushProperty name="width" value="0.1" units="cm"/>
      <inkml:brushProperty name="height" value="0.1" units="cm"/>
      <inkml:brushProperty name="color" value="#FFC114"/>
      <inkml:brushProperty name="ignorePressure" value="1"/>
    </inkml:brush>
  </inkml:definitions>
  <inkml:trace contextRef="#ctx0" brushRef="#br0">1490 299,'0'-4,"-1"0,0-1,0 1,0 0,-1 0,1 0,-1 0,0 0,0 0,0 0,-1 1,1-1,-1 1,0-1,0 1,0 0,-1 0,1 1,-1-1,1 1,-3-2,-15-8,0 0,-1 2,-14-5,6 2,26 11,-53-25,-1 2,-1 3,-1 2,-23-2,10 8,-2 3,1 3,-62 2,71 5,-70 3,121-1,0 1,1 0,-1 1,0 0,1 2,0-1,0 1,-3 3,9-4,-1 1,1 1,1-1,-1 1,1 0,0 0,1 1,-6 6,-37 65,21-31,7-13,1 1,2 1,2 0,1 1,2 1,-6 30,1 17,4 2,0 44,11-112,-2 18,2 1,2 0,1 0,5 32,-4-61,-1 0,1 0,0 0,1-1,0 1,1-1,-1 0,2 0,-1 0,1 0,0-1,1 0,-1 0,1 0,1-1,-1 0,1 0,0-1,1 0,-1 0,1 0,8 2,348 136,-341-135,-1 0,1-2,0 0,1-1,-1-2,1 0,0-2,54 1,39-6,-4 0,-88 4,-1 0,0-2,0-1,0-1,3-2,-18 3,1 0,-1-1,0 0,0 0,0-1,0 0,-1-1,0 0,0 0,-1-1,0 0,0 0,5-6,1-6,0 0,-1-1,-1 0,-1-1,-1 0,-1 0,0-1,-1-5,11-46,5-65,-7 39,-5 31,-3-1,-4 0,-2 0,-3-1,-5-16,1 60,-2 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2:03.933"/>
    </inkml:context>
    <inkml:brush xml:id="br0">
      <inkml:brushProperty name="width" value="0.1" units="cm"/>
      <inkml:brushProperty name="height" value="0.1" units="cm"/>
      <inkml:brushProperty name="color" value="#FFC114"/>
      <inkml:brushProperty name="ignorePressure" value="1"/>
    </inkml:brush>
  </inkml:definitions>
  <inkml:trace contextRef="#ctx0" brushRef="#br0">995 466,'1'-17,"-2"1,0-1,-1 0,-1 1,-1-1,-4-13,5 22,-1 0,1 0,-1 0,-1 1,1 0,-1 0,-1 0,1 0,-1 1,0 0,0 0,-1 1,0 0,-2-2,-37-21,8 4,1-1,-4-5,16 12,0 2,-1 1,-1 1,-19-7,28 13,3 2,0 0,-1 1,0 0,0 1,0 1,0 0,-1 2,-6-1,13 2,0 0,0 1,0 0,0 1,0 0,0 0,0 1,0 0,1 1,0 0,0 1,0 0,0 0,0 1,-6 5,1-1,1 2,0 0,0 1,1 0,1 0,0 2,1-1,0 1,2 1,-1-1,2 2,0-1,1 1,-1 6,-4 14,-3-1,-7 13,11-28,0 1,2 0,0 1,2 0,0 0,2 0,-2 19,5-24,-1 8,2 1,1 0,0-1,3 6,-2-23,0 0,0-1,1 1,0-1,0 0,1 0,0 0,1 0,0-1,0 0,0 1,1-2,0 1,4 2,-5-4,29 26,1-2,15 8,-38-29,-1-1,2 0,-1-1,1 0,-1-1,1 0,1-1,-1-1,1 0,1 0,82 10,-51-5,0-3,28 0,-51-5,1-1,-1-1,1-1,5-2,-19 3,-1-1,1 0,-1 0,0-1,0 0,0-1,-1 0,0 0,0-1,0 0,4-4,7-9,0 0,-2-1,0 0,2-5,-13 15,-1 1,0-1,0 0,-1 0,0 0,-1 0,0-1,0 1,-1-1,-1 0,1-6,-4-186,0 76,2 99</inkml:trace>
</inkml:ink>
</file>

<file path=ppt/ink/ink54.xml><?xml version="1.0" encoding="utf-8"?>
<inkml:ink xmlns:inkml="http://www.w3.org/2003/InkML">
  <inkml:definitions>
    <inkml:context xml:id="ctx0">
      <inkml:inkSource xml:id="inkSrc0">
        <inkml:traceFormat>
          <inkml:channel name="X" type="integer" max="4016" units="cm"/>
          <inkml:channel name="Y" type="integer" min="-15" max="1809" units="cm"/>
          <inkml:channel name="T" type="integer" max="2.14748E9" units="dev"/>
        </inkml:traceFormat>
        <inkml:channelProperties>
          <inkml:channelProperty channel="X" name="resolution" value="106.80851" units="1/cm"/>
          <inkml:channelProperty channel="Y" name="resolution" value="60.59801" units="1/cm"/>
          <inkml:channelProperty channel="T" name="resolution" value="1" units="1/dev"/>
        </inkml:channelProperties>
      </inkml:inkSource>
      <inkml:timestamp xml:id="ts0" timeString="2020-08-19T21:33:29.600"/>
    </inkml:context>
    <inkml:brush xml:id="br0">
      <inkml:brushProperty name="width" value="0.1" units="cm"/>
      <inkml:brushProperty name="height" value="0.1" units="cm"/>
      <inkml:brushProperty name="color" value="#FFC114"/>
      <inkml:brushProperty name="fitToCurve" value="1"/>
    </inkml:brush>
  </inkml:definitions>
  <inkml:trace contextRef="#ctx0" brushRef="#br0">33 0 0,'-33'0'15,"66"0"282,0 0-281,0 0 15,0 0 0,0 0-31,0 0 32,0 0-17,0 0 16,0 0-15,0 0 15,0 0-15,0 0 0,0 0 15,0 0 0,-33 33-15,33-33-1,0 0 17,0 0-17,0 0 1,0 0-1,0 0 17,0 0-17,0 0 1,0 0 15,0 0-15,0 0-16,-1 0 15,34 0 1,-33 0 62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4:55.039"/>
    </inkml:context>
    <inkml:brush xml:id="br0">
      <inkml:brushProperty name="width" value="0.05" units="cm"/>
      <inkml:brushProperty name="height" value="0.05" units="cm"/>
      <inkml:brushProperty name="color" value="#FFC114"/>
      <inkml:brushProperty name="ignorePressure" value="1"/>
    </inkml:brush>
  </inkml:definitions>
  <inkml:trace contextRef="#ctx0" brushRef="#br0">1 203,'628'0,"-603"-2,0-1,0-1,0-2,-1 0,0-1,0-2,7-4,-6 3,1 0,0 2,1 1,0 1,0 1,7 1,0 1,-1-1,0-2,0-1,28-11,-6-8,-46 21,0 0,0 0,1 1,-1 1,1-1,0 2,7-2,28 0,1 2,37 4,-75-1,-557-3,250 5,210-5,40 0,0 2,0 2,1 2,-30 7,38-3,0-2,-1-2,-35 0,48-4</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4:59.905"/>
    </inkml:context>
    <inkml:brush xml:id="br0">
      <inkml:brushProperty name="width" value="0.05" units="cm"/>
      <inkml:brushProperty name="height" value="0.05" units="cm"/>
      <inkml:brushProperty name="color" value="#FFC114"/>
      <inkml:brushProperty name="ignorePressure" value="1"/>
    </inkml:brush>
  </inkml:definitions>
  <inkml:trace contextRef="#ctx0" brushRef="#br0">0 102,'596'0,"-565"-1,0-2,0-1,10-4,-7 1,1 2,27-1,144-10,7 0,-169 13,-1-2,5-2,73-8,-11 10,24 5,-96 2,-1 2,1 1,-1 1,0 3,15 5,-19-2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13.563"/>
    </inkml:context>
    <inkml:brush xml:id="br0">
      <inkml:brushProperty name="width" value="0.1" units="cm"/>
      <inkml:brushProperty name="height" value="0.1" units="cm"/>
      <inkml:brushProperty name="color" value="#FFC114"/>
      <inkml:brushProperty name="ignorePressure" value="1"/>
    </inkml:brush>
  </inkml:definitions>
  <inkml:trace contextRef="#ctx0" brushRef="#br0">0 59,'65'1,"-15"0,-1-1,1-3,-1-2,35-8,-52 7,1 2,-1 1,33 2,-30 0,-1 0,0-2,17-5,-18 1,-5 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16.020"/>
    </inkml:context>
    <inkml:brush xml:id="br0">
      <inkml:brushProperty name="width" value="0.1" units="cm"/>
      <inkml:brushProperty name="height" value="0.1" units="cm"/>
      <inkml:brushProperty name="color" value="#FFC114"/>
      <inkml:brushProperty name="ignorePressure" value="1"/>
    </inkml:brush>
  </inkml:definitions>
  <inkml:trace contextRef="#ctx0" brushRef="#br0">0 34,'800'0,"-730"-3,60-11,-58 6,56-1,50 10,-143-1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17.711"/>
    </inkml:context>
    <inkml:brush xml:id="br0">
      <inkml:brushProperty name="width" value="0.1" units="cm"/>
      <inkml:brushProperty name="height" value="0.1" units="cm"/>
      <inkml:brushProperty name="color" value="#FFC114"/>
      <inkml:brushProperty name="ignorePressure" value="1"/>
    </inkml:brush>
  </inkml:definitions>
  <inkml:trace contextRef="#ctx0" brushRef="#br0">1 37,'799'0,"-717"-3,45-10,42-1,759 7,-515 10,-372-3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48.139"/>
    </inkml:context>
    <inkml:brush xml:id="br0">
      <inkml:brushProperty name="width" value="0.1" units="cm"/>
      <inkml:brushProperty name="height" value="0.1" units="cm"/>
      <inkml:brushProperty name="color" value="#FFC114"/>
      <inkml:brushProperty name="ignorePressure" value="1"/>
    </inkml:brush>
  </inkml:definitions>
  <inkml:trace contextRef="#ctx0" brushRef="#br0">0 482,'10'2,"-1"1,0 0,0 0,0 0,0 1,-1 1,1-1,-1 2,0-1,-1 1,14 6,-12-6,1 0,0-1,0 0,1-1,0 0,-1-1,1 0,0-1,1 0,-1-1,0 0,0-1,1 0,-1-1,0 0,0 0,1-1,-1-1,-1 0,1-1,0 0,-1 0,0-1,0 0,4-4,181-104,133-104,-244 148,-48 38,37-25,-67 52,1 0,-1-1,0 0,-1 0,1 0,2-4,1-5</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08.909"/>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0,'189'1,"126"18,-150-6,-66-6,22 7,-21-4,1-3,0-6,18-4,34 0,84 6,255-7,-269-19,-170 16,38-6,-51 5,0 3,1 1,0 2,-1 2,1 2,236 18,75-12,260-8,-571 2,0 1,33 9,46 4,-89-15</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10.914"/>
    </inkml:context>
    <inkml:brush xml:id="br0">
      <inkml:brushProperty name="width" value="0.1" units="cm"/>
      <inkml:brushProperty name="height" value="0.1" units="cm"/>
      <inkml:brushProperty name="color" value="#FFC114"/>
      <inkml:brushProperty name="ignorePressure" value="1"/>
    </inkml:brush>
  </inkml:definitions>
  <inkml:trace contextRef="#ctx0" brushRef="#br0">0 36,'4'0,"1"1,-1 0,0 0,0 1,0-1,0 1,0 0,0 1,29 10,23-6,0-3,1-2,-1-2,2-3,54 0,-38 6,57 11,-50-5,27-2,-47-5,25 0,66-7,-132 1,-1 0,0-1,0-1,0-1,-1 0,15-9,-16 7,2 1,-1 1,1 0,0 2,0 0,16-2,24 4,38 3,-67 1,5-1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21.956"/>
    </inkml:context>
    <inkml:brush xml:id="br0">
      <inkml:brushProperty name="width" value="0.1" units="cm"/>
      <inkml:brushProperty name="height" value="0.1" units="cm"/>
      <inkml:brushProperty name="color" value="#FFC114"/>
      <inkml:brushProperty name="ignorePressure" value="1"/>
    </inkml:brush>
  </inkml:definitions>
  <inkml:trace contextRef="#ctx0" brushRef="#br0">995 107,'0'-1,"-1"-1,1 1,-1-1,0 1,1 0,-1-1,0 1,0 0,0-1,0 1,0 0,0 0,-1 0,1 0,0 0,0 0,-1 1,1-1,-1 0,1 0,0 1,-1-1,1 1,-1 0,0-1,1 1,-1 0,0 0,-53-6,49 5,-6 0,-1 0,0-2,1 1,-1-2,1 1,0-2,0 0,1 0,-9-6,6 5,0 0,0 1,-1 1,1 0,-1 1,0 1,0 0,0 1,-3 1,-28-1,0 3,-16 4,38-1,0 2,0 0,0 2,1 0,0 2,1 0,0 2,-5 4,8-6,7-3,0 1,0 1,1 0,0 0,0 2,2-1,-1 1,1 0,0 3,-41 49,42-54,0 0,0 1,1 0,1 0,0 0,0 1,1 0,1 0,0 1,0-1,1 1,-1 11,1 18,1 1,1-1,4 13,-1 22,0-65,-1-1,2 0,0 0,0-1,1 1,0-1,1 1,0-1,0-1,1 1,1-1,-1 0,7 6,21 34,-25-35,1 0,0 0,2-1,-1 0,2-1,-1 0,2-1,-1 0,1-2,1 1,0-2,0 0,1 0,0-2,0 0,15 3,61 17,70 18,-136-39,1-1,-1-1,1-1,-1-1,6-2,-22 0,0-2,1 1,-1-1,0-1,-1 0,1 0,-1-1,0 0,0-1,0 1,-1-2,5-4,5-4,-1-1,0-1,-1-1,-1 0,1-3,-9 7,1-1,-2 0,0 0,-1-1,0 1,-1-1,-1 0,-1 0,0 0,-1-5,9-49,-1 5,-4 1,-2-1,-4 0,-2-1,0-58,4 111,-1 0,-1 0,0 0,-1 0,-1 0,0 0,-1-1,2 9,0-1,-1 1,0 0,0 0,-1 0,1 0,-1 1,0-1,-1 1,1 0,-1 0,1 1,-1-1,0 1,0 0,-4-1,-10-5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01.199"/>
    </inkml:context>
    <inkml:brush xml:id="br0">
      <inkml:brushProperty name="width" value="0.1" units="cm"/>
      <inkml:brushProperty name="height" value="0.1" units="cm"/>
      <inkml:brushProperty name="color" value="#FFC114"/>
      <inkml:brushProperty name="ignorePressure" value="1"/>
    </inkml:brush>
  </inkml:definitions>
  <inkml:trace contextRef="#ctx0" brushRef="#br0">1 33,'793'0,"-768"2,0 0,0 2,18 5,-16-3,1-2,-1 0,3-2,23 1,-1 1,41 9,-31-4,-1-2,5-4,6 1,18 6,-29-4,1-3,-1-3,1-2,53-10,94-3,-139 14,8 1,0-4,65-11,-20 1,-78 11,0-3,16-4,18-6,1 4,79-2,161 10,-210 5,-92 0,0 1,0 1,0 1,17 5,-33-8,20 4</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05.814"/>
    </inkml:context>
    <inkml:brush xml:id="br0">
      <inkml:brushProperty name="width" value="0.1" units="cm"/>
      <inkml:brushProperty name="height" value="0.1" units="cm"/>
      <inkml:brushProperty name="color" value="#FFC114"/>
      <inkml:brushProperty name="ignorePressure" value="1"/>
    </inkml:brush>
  </inkml:definitions>
  <inkml:trace contextRef="#ctx0" brushRef="#br0">1426 497,'-1'-9,"0"0,0 1,-1-1,0 0,-1 0,0 1,0-1,0 1,-1 0,-1 0,1 0,-1 1,-4-4,-12-16,-2 1,-26-22,16 15,15 19,-1-1,-1 2,0 1,0 0,-1 2,-1 0,0 1,-22-5,9 1,-147-48,133 46,-1 2,0 2,0 3,-1 1,0 3,0 2,-27 4,43-3,1 3,-1 0,0 3,-30 7,56-10,-1 1,1 0,0 1,0 0,0 0,1 1,0 0,0 1,0 0,0 0,1 0,0 1,0 0,1 1,0-1,0 1,1 1,0-1,-3 7,0 7,0 0,1 1,1 0,1 1,1-1,1 1,1 15,1 43,6 45,-4-101,2 9,1 0,1 0,2-1,2 1,1-1,1-1,2 0,2-1,7 12,19 46,-33-68,2 0,0-1,1 1,1-2,2 0,-1 0,9 6,9 7,9 11,26 18,-52-49,1-2,0 0,1 0,1-2,-1 0,16 6,11 2,1-2,0-2,1-2,0-2,1-2,-1-2,1-2,1-2,-1-2,0-2,10-3,-30 0,0 0,-1-2,0-1,0-1,-1-1,0-1,-1-1,0-2,-2 0,10-8,3-6,-1-1,-2-2,-1-1,-1-2,19-31,-35 45,-2 0,-1 0,0-1,-2 0,0 0,-2-1,0 0,-2 0,0-1,-2 1,0-1,-2 0,-1 0,0 1,-2-1,-4-15,2 20,-2 1,0 0,-1 1,-6-10,4 8,1-1,0-1,-2-9,1-10,1 9,0-1,-13-25,18 48,0 1,0 0,-1 0,0 1,0-1,-1 1,0 0,0 1,-1 0,0 0,0 0,-4-3,-7-1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08.178"/>
    </inkml:context>
    <inkml:brush xml:id="br0">
      <inkml:brushProperty name="width" value="0.1" units="cm"/>
      <inkml:brushProperty name="height" value="0.1" units="cm"/>
      <inkml:brushProperty name="color" value="#FFC114"/>
      <inkml:brushProperty name="ignorePressure" value="1"/>
    </inkml:brush>
  </inkml:definitions>
  <inkml:trace contextRef="#ctx0" brushRef="#br0">1025 71,'0'-1,"0"-1,-1 1,1 0,0 0,-1 0,1 0,-1 0,1 0,-1 0,0 0,0 0,1 0,-1 1,0-1,0 0,0 0,0 1,0-1,0 1,0-1,0 1,0-1,0 1,0-1,0 1,0 0,0-1,-1 1,-39-7,28 5,-45-9,19 2,-1 3,0 1,-17 0,-16 4,-83-1,-28 8,171-5,-1 0,1 1,0 1,0 0,0 1,0 0,-10 5,16-5,0 0,0 1,0 0,0 0,0 1,1-1,0 1,1 1,-1-1,1 1,0 0,-3 7,-9 18,2 1,1 0,1 1,3 1,0 0,2 0,2 1,1 0,2 0,1 0,3 13,-2 6,3 0,7 37,-6-73,1 0,1 0,0-1,1 1,1-1,1-1,1 1,0-2,6 8,32 43,3-3,19 16,-60-72,0 0,0 0,1-1,0-1,0 1,1-2,0 1,0-2,0 1,0-1,1-1,0 0,11 1,20 1,1-2,0-1,9-3,-13 1,3-1,0-1,1-2,-1-1,-1-3,1-2,23-8,-44 10,-1-1,0 0,0-2,-1 0,0-1,-1-1,0-1,-2-1,1 0,-2-1,0-1,-1-1,1-2,-6 4,-1 1,-1-2,0 1,-1-1,-1 0,-1 0,0-1,-1 0,-1 0,-1-4,4-43,-3-1,-3-8,0 70,-1-31,-1 0,-2 1,-2-1,-1 1,-1 0,-5-9,-2-6,5 15,-1 1,-13-28,18 49,0 1,-1 0,0 1,0 0,-1 0,-1 0,1 1,-2 0,-8-6,-1 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12.579"/>
    </inkml:context>
    <inkml:brush xml:id="br0">
      <inkml:brushProperty name="width" value="0.1" units="cm"/>
      <inkml:brushProperty name="height" value="0.1" units="cm"/>
      <inkml:brushProperty name="color" value="#FFC114"/>
      <inkml:brushProperty name="ignorePressure" value="1"/>
    </inkml:brush>
  </inkml:definitions>
  <inkml:trace contextRef="#ctx0" brushRef="#br0">1091 360,'0'-14,"0"0,-1 0,0 0,-1-1,-1 1,0 1,-1-1,-1 0,2 6,-1 0,-1 1,1 0,-1 0,-1 0,1 1,-1-1,0 1,0 1,-1-1,0 1,0 0,0 1,-1-1,-17-8,0 1,-1 1,0 2,-1 0,0 2,-1 0,1 2,-1 2,0 0,-10 2,-26-7,-53-14,67 12,-1 1,0 3,-19 0,34 8,1 2,1 1,-33 9,58-12,5-1,0 1,1-1,-1 0,1 1,-1 0,1 0,0 0,0 0,0 0,0 1,0-1,0 1,0 0,1 0,0 0,-1 0,1 0,0 1,1-1,-1 1,1-1,-1 1,1 0,-4 14,1-1,0 1,1 0,1 10,-2 4,-1 4,2 1,1-1,2 1,3 20,-1-40,0 0,2 0,0 0,0-1,2 1,0-1,1-1,0 1,2-1,7 10,-11-18,2 0,-1-1,0 0,1 0,0 0,1-1,-1 0,1-1,0 0,0 0,4 1,21 8,1-2,8 0,-34-9,48 13,1-3,-1-3,2-2,-1-3,1-2,-1-2,1-4,3-2,-45 3,1 0,0-2,-1 0,0 0,0-2,-1 0,0-1,0 0,0-2,-1 1,-1-2,1 0,-2 0,0-1,0-1,-1 0,-1 0,7-11,-14 18,1 0,-1 0,0-1,0 1,-1-1,0 1,0-1,-1 0,1 0,-1 0,-1 0,0 0,0 0,0-7,-2 4,-1-1,1 1,-2-1,1 1,-1 0,-1 0,0 1,0-1,-2-1,-10-22,15 28,0-1,-1 1,0-1,0 1,0 0,0 0,-1 1,0-1,-1 0,-11-8</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16.255"/>
    </inkml:context>
    <inkml:brush xml:id="br0">
      <inkml:brushProperty name="width" value="0.1" units="cm"/>
      <inkml:brushProperty name="height" value="0.1" units="cm"/>
      <inkml:brushProperty name="color" value="#FFC114"/>
      <inkml:brushProperty name="ignorePressure" value="1"/>
    </inkml:brush>
  </inkml:definitions>
  <inkml:trace contextRef="#ctx0" brushRef="#br0">0 72,'38'0,"0"2,0-2,0-2,0-1,-1-2,1-2,29-10,-34 8,0 0,1 2,0 2,0 1,10 1,65 1,1 4,21 1,594-3,-697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27.600"/>
    </inkml:context>
    <inkml:brush xml:id="br0">
      <inkml:brushProperty name="width" value="0.1" units="cm"/>
      <inkml:brushProperty name="height" value="0.1" units="cm"/>
      <inkml:brushProperty name="color" value="#FFC114"/>
      <inkml:brushProperty name="ignorePressure" value="1"/>
    </inkml:brush>
  </inkml:definitions>
  <inkml:trace contextRef="#ctx0" brushRef="#br0">0 33,'20'-1,"0"-1,0-1,-1-1,8-2,-4 0,0 2,24-3,-3 7,1 2,-1 1,37 9,-29-4,1-2,26-2,655-6,-696 2</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34.21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1,'1803'0,"-1761"3,-1 1,0 2,-1 2,16 5,-16-2,2-3,-1-1,1-2,18-1,100 1,0 7,95 22,-147-23,-1-4,1-6,16-5,45 1,-29 4,24 1,0-7,44-12,-37 1,-76 9,2-4,177-35,-198 32,-39 7,1 1,-1 2,2 1,393 4,-404-1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50.347"/>
    </inkml:context>
    <inkml:brush xml:id="br0">
      <inkml:brushProperty name="width" value="0.1" units="cm"/>
      <inkml:brushProperty name="height" value="0.1" units="cm"/>
      <inkml:brushProperty name="color" value="#FFC114"/>
      <inkml:brushProperty name="ignorePressure" value="1"/>
    </inkml:brush>
  </inkml:definitions>
  <inkml:trace contextRef="#ctx0" brushRef="#br0">1 499,'6'0,"0"1,-1 0,1 1,0-1,0 1,-1 0,1 1,-1-1,1 1,2 2,57 41,-38-26,15 10,-15-10,1-1,0-1,27 12,-43-25,0-1,0 0,0 0,0-1,1-1,-1 0,1-1,-1 0,1-1,0 0,-1-1,5-1,8-3,0-1,0-1,-1-1,0-1,-1-1,0-1,9-6,38-26,41-35,-25 18,197-119,139-56,-364 203,-13 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38.196"/>
    </inkml:context>
    <inkml:brush xml:id="br0">
      <inkml:brushProperty name="width" value="0.1" units="cm"/>
      <inkml:brushProperty name="height" value="0.1" units="cm"/>
      <inkml:brushProperty name="color" value="#FFC114"/>
      <inkml:brushProperty name="ignorePressure" value="1"/>
    </inkml:brush>
  </inkml:definitions>
  <inkml:trace contextRef="#ctx0" brushRef="#br0">0 36,'1'1,"-1"0,1 1,-1-1,1 0,-1 0,1 1,0-1,-1 0,1 0,0 0,0 0,0 0,0 0,0 0,0 0,0 0,0-1,0 1,1 0,-1-1,0 1,1 0,-1-1,0 0,0 1,1-1,-1 0,1 0,49 8,-36-6,53 11,-38-6,0-2,0-1,16 0,409-5,-414-1,0-2,30-7,-28 4,-1 1,25 2,526 5,-583-1,0-1,0 0,0-1,0 0,0 0,0-1,-1 0,0-1,1 0,-1-1,-1 0,4-2,-3 3,0-1,1 1,0 1,0 0,0 0,0 1,0 0,10 0,84 1,-73 1,-2 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43.648"/>
    </inkml:context>
    <inkml:brush xml:id="br0">
      <inkml:brushProperty name="width" value="0.1" units="cm"/>
      <inkml:brushProperty name="height" value="0.1" units="cm"/>
      <inkml:brushProperty name="color" value="#FFC114"/>
      <inkml:brushProperty name="ignorePressure" value="1"/>
    </inkml:brush>
  </inkml:definitions>
  <inkml:trace contextRef="#ctx0" brushRef="#br0">0 67,'34'0,"0"1,-1 1,1 2,-1 1,0 2,0 1,18 8,-33-10,0 0,1-1,-1-1,1-1,0 0,0-2,0 0,8-1,32-4,0-3,2-2,1 0,38-1,-24 9,-41 1,-1 0,1-3,-1 0,1-3,-2-1,15-5,-13 3,1 1,1 1,-1 3,1 0,25 3,18-3,29-11,-69 8,1 2,11 2,463 3,-492 2,0 0,0 1,19 6,-16-3,1-2,21 2,210-5,1 0,-240 0,1 1,0 1,5 3,2 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4:55.677"/>
    </inkml:context>
    <inkml:brush xml:id="br0">
      <inkml:brushProperty name="width" value="0.1" units="cm"/>
      <inkml:brushProperty name="height" value="0.1" units="cm"/>
      <inkml:brushProperty name="color" value="#FFC114"/>
      <inkml:brushProperty name="ignorePressure" value="1"/>
    </inkml:brush>
  </inkml:definitions>
  <inkml:trace contextRef="#ctx0" brushRef="#br0">0 1,'119'0,"0"5,34 10,-50 1,-21-2,0-4,24-3,-63-3,0 1,0 3,-1 1,31 12,55 12,-72-25,0-2,1-2,1-3,10 1,52 9,-54-2,0-3,1-2,-1-3,1-4,-1-2,30-8,-13 3,1 4,1 3,47 6,-9 0,-23-2,4 1,12-5,-82-2,-11-3</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4:59.29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1 139,'29'-11,"-6"1,17 4,0 1,1 1,-1 3,14 2,-6-1,0-1,47-9,28-4,1 5,0 6,50 7,15-1,-56-2,145-3,-133-13,-61 5,12 4,-14 4,-12 2,0-4,65-11,-57 5,0 3,0 4,70 7,-8-1,187-3,-297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01.184"/>
    </inkml:context>
    <inkml:brush xml:id="br0">
      <inkml:brushProperty name="width" value="0.1" units="cm"/>
      <inkml:brushProperty name="height" value="0.1" units="cm"/>
      <inkml:brushProperty name="color" value="#FFC114"/>
      <inkml:brushProperty name="ignorePressure" value="1"/>
    </inkml:brush>
  </inkml:definitions>
  <inkml:trace contextRef="#ctx0" brushRef="#br0">1 35,'712'0,"-670"-2,-1-2,34-7,-32 4,0 1,26 1,186 7,-214-2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07.124"/>
    </inkml:context>
    <inkml:brush xml:id="br0">
      <inkml:brushProperty name="width" value="0.1" units="cm"/>
      <inkml:brushProperty name="height" value="0.1" units="cm"/>
      <inkml:brushProperty name="color" value="#FFC114"/>
      <inkml:brushProperty name="ignorePressure" value="1"/>
    </inkml:brush>
  </inkml:definitions>
  <inkml:trace contextRef="#ctx0" brushRef="#br0">1 71,'85'-14,"-52"7,1 2,12-1,134 7,-98 1,54-6,-34-12,-68 9,0 2,26-1,-35 5,59-1,70 7,-75 11,-58-11,-1-1,0 0,7-1,3-2,-2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08.783"/>
    </inkml:context>
    <inkml:brush xml:id="br0">
      <inkml:brushProperty name="width" value="0.1" units="cm"/>
      <inkml:brushProperty name="height" value="0.1" units="cm"/>
      <inkml:brushProperty name="color" value="#FFC114"/>
      <inkml:brushProperty name="ignorePressure" value="1"/>
    </inkml:brush>
  </inkml:definitions>
  <inkml:trace contextRef="#ctx0" brushRef="#br0">1 74,'0'-1,"0"0,1-1,-1 1,1 1,-1-1,1 0,0 0,-1 0,1 0,0 0,0 0,-1 1,1-1,0 0,0 1,0-1,0 1,0-1,0 1,0-1,0 1,0-1,0 1,0 0,1 0,32-8,-30 7,201-27,-123 18,2 4,-1 4,52 6,10-1,-80-3,-37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1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1 104,'86'1,"-27"1,0-3,0-2,48-10,36-5,-98 14,0-1,0-3,29-9,-34 6,1 2,-1 2,1 2,29 0,168 5,-96 3,175-3,-289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15.642"/>
    </inkml:context>
    <inkml:brush xml:id="br0">
      <inkml:brushProperty name="width" value="0.1" units="cm"/>
      <inkml:brushProperty name="height" value="0.1" units="cm"/>
      <inkml:brushProperty name="color" value="#FFC114"/>
      <inkml:brushProperty name="ignorePressure" value="1"/>
    </inkml:brush>
  </inkml:definitions>
  <inkml:trace contextRef="#ctx0" brushRef="#br0">568 4,'-118'-2,"25"0,-60 7,147-4,-1 0,1 0,0 0,0 1,0 0,0 0,0 0,0 1,1 0,-1 0,1 1,0-1,0 1,0 0,0 0,1 1,-1 0,1-1,-2 5,-5 9,1 0,1 0,1 1,0 0,-1 8,-3 7,5-7,1 0,1 1,1-1,1 1,2 0,1 0,3 27,-1 10,-1-50,1-1,1 1,0 0,0 0,2-1,0 0,0 0,1 0,1-1,0 0,1 0,1 0,8 9,8 8,2-2,0 0,2-2,26 18,-33-28,1-1,1-1,1-2,-1 0,2-1,0-2,0 0,17 2,41 6,1-4,8-3,-24-3,-53-5,0-1,0 0,0-1,1-1,-1-1,0-1,-1 0,1 0,0-2,-1 0,9-5,-12 4,0 0,0-1,-1-1,0 0,0 0,-1-1,0-1,-1 0,0 0,0 0,-1-1,-1-1,0 1,0-2,4-7,-1 0,-1-1,-2 0,0-1,0 0,-2 0,-1-3,-2 16,-1-1,-1 1,1-1,-2 1,1-1,-1 1,-1-1,0 1,0 0,-1 0,0 0,0 0,-1 0,0 1,-1-1,0 1,0 0,-2-1,-94-103,-60-50,119 122,33 32,0 0,-1 1,0 0,0 1,-1 0,0 0,0 1,0 1,-96-29,62 20,18 6</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19.342"/>
    </inkml:context>
    <inkml:brush xml:id="br0">
      <inkml:brushProperty name="width" value="0.1" units="cm"/>
      <inkml:brushProperty name="height" value="0.1" units="cm"/>
      <inkml:brushProperty name="color" value="#FFC114"/>
      <inkml:brushProperty name="ignorePressure" value="1"/>
    </inkml:brush>
  </inkml:definitions>
  <inkml:trace contextRef="#ctx0" brushRef="#br0">1 7,'0'1,"1"1,-1-1,1 1,0-1,-1 0,1 1,0-1,0 0,0 0,0 0,0 1,1-1,-1 0,0 0,0-1,1 1,-1 0,0 0,1-1,-1 1,1-1,-1 1,1-1,-1 1,1-1,0 0,-1 0,1 0,53 6,-49-5,464 2,-240-6,-136 5,-18 0,48-7,-118 5,1-1,-1 0,0 0,0-1,0 0,0 0,0 0,0-1,-1 1,1-2,1 0,9-10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22.772"/>
    </inkml:context>
    <inkml:brush xml:id="br0">
      <inkml:brushProperty name="width" value="0.1" units="cm"/>
      <inkml:brushProperty name="height" value="0.1" units="cm"/>
      <inkml:brushProperty name="color" value="#FFC114"/>
      <inkml:brushProperty name="ignorePressure" value="1"/>
    </inkml:brush>
  </inkml:definitions>
  <inkml:trace contextRef="#ctx0" brushRef="#br0">0 72,'4'-1,"0"1,-1-2,1 1,-1 0,1-1,-1 0,1 0,-1 0,0 0,0 0,0 0,0-1,0-1,25-15,-14 13,-1 1,1 1,0 1,1 0,-1 1,0 0,8 1,108 3,-57 1,455-3,-491 3,-1 1,0 2,0 1,0 2,-1 2,26 11,-9-4,-11-7,1-2,0-2,21 1,-10-1,204 24,12-5,-194-15,1-3,0-4,1-3,36-6,-77 0,-5-3</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23.274"/>
    </inkml:context>
    <inkml:brush xml:id="br0">
      <inkml:brushProperty name="width" value="0.1" units="cm"/>
      <inkml:brushProperty name="height" value="0.1" units="cm"/>
      <inkml:brushProperty name="color" value="#FFC114"/>
      <inkml:brushProperty name="ignorePressure" value="1"/>
    </inkml:brush>
  </inkml:definitions>
  <inkml:trace contextRef="#ctx0" brushRef="#br0">697 103,'-21'1,"0"-2,0 0,1-1,-1-1,0-1,1-1,0-1,0-1,-16-7,5 2,-1 1,0 2,-12-1,29 6,-3 0,1 0,-1 1,0 1,0 1,0 0,0 2,0 0,-10 2,21-2,0 1,0 0,0 0,1 1,-1-1,1 2,0-1,-1 1,1-1,1 2,-1-1,1 1,0 0,0 0,0 0,0 1,1-1,0 1,0 0,1 1,0-1,-2 4,0 5,0 1,1-1,0 1,1 0,1-1,0 14,3 100,1-64,-1-44,0-1,1 0,1 0,1 0,1 0,1 0,0-1,1 0,2 0,2 3,-7-13,1-1,1 0,0 0,0 0,1 0,-1-1,1 0,1-1,0 0,0 0,0 0,0-1,1 0,0-1,0 0,0 0,0-1,1 0,0-1,-1 0,9 1,51 1,0-2,0-4,20-4,-80 5,0 0,-1-1,1 0,-1-1,0 0,1 0,-1-1,-1 1,1-2,0 1,-1-1,0 0,0-1,0-1,3-2,-1-2,0 1,-1-1,0 0,0-1,-2 0,1 0,3-11,-2 1,0-1,-1-1,-2 1,0-1,-2 0,0 0,-2-1,-1 1,0 0,-2-4,0 20,0-1,0 0,-1 1,0-1,0 1,-1 0,0 0,0 0,-1 1,0-1,0 1,-2 0,-7-9,-1 0,-1 1,-1 1,-6-4,-3-1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5:50.727"/>
    </inkml:context>
    <inkml:brush xml:id="br0">
      <inkml:brushProperty name="width" value="0.1" units="cm"/>
      <inkml:brushProperty name="height" value="0.1" units="cm"/>
      <inkml:brushProperty name="color" value="#FFC114"/>
      <inkml:brushProperty name="ignorePressure" value="1"/>
    </inkml:brush>
  </inkml:definitions>
  <inkml:trace contextRef="#ctx0" brushRef="#br0">0 41,'66'0,"0"-2,0-3,34-9,-43 6,0 1,0 4,1 2,-1 2,20 5,29 19,-82-20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5:55.746"/>
    </inkml:context>
    <inkml:brush xml:id="br0">
      <inkml:brushProperty name="width" value="0.1" units="cm"/>
      <inkml:brushProperty name="height" value="0.1" units="cm"/>
      <inkml:brushProperty name="color" value="#FFC114"/>
      <inkml:brushProperty name="ignorePressure" value="1"/>
    </inkml:brush>
  </inkml:definitions>
  <inkml:trace contextRef="#ctx0" brushRef="#br0">896 161,'0'-5,"0"0,-1 0,1 1,-1-1,0 0,-1 0,1 1,-1-1,0 1,0 0,0-1,-1 1,1 0,-1 0,0 0,0 1,-1-1,1 1,-1 0,1-1,-1 2,0-1,0 0,-1 1,1 0,0 0,-2 0,-15-6,-2 1,1 0,0 2,-1 1,-8 0,-17-4,20 3,1 1,-1 2,0 0,0 2,1 1,-1 1,0 2,-17 4,25-5,0 1,0 1,1 1,-1 0,1 2,1 0,-1 1,1 1,1 1,0 0,-13 12,-2 4,25-23,0 1,0 0,0 1,1-1,0 1,0 1,1-1,0 1,0 0,1 0,-1 1,1-1,1 1,0 0,0 0,-2 7,1 22,1 1,2-1,1 0,2 4,1 29,-3-59,1-1,1 0,0 1,0-1,1 0,1 0,-1 0,2-1,-1 1,1-1,1 0,-1 0,2-1,-1 0,1 0,2 1,9 9,1 0,1-2,1 0,1-2,0 0,2 0,-14-9,1-1,-1 0,1 0,0-1,0 0,0-1,0 0,11 0,95-3,-64-1,-43 1,0 0,-1 0,1 0,-1-1,1-1,-1 0,0 0,0-1,0 0,-1 0,1-1,-1 0,0-1,0 1,-1-2,0 1,5-6,72-58,-47 41,-1-2,30-33,-52 48,0-2,-1 0,0 0,-2-2,0 1,6-18,-13 28,-1 1,0-1,0 0,-1 0,0 0,-1-1,0 1,0 0,-1-1,0 1,-1 0,0 0,0-1,-1 1,0 0,-1 0,-2-4,0 4,-1 2,1-1,-2 0,1 1,-1 0,0 1,0 0,-3-2,-13-11,8 5</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5:59.32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1 101,'31'1,"0"-1,0-2,0-1,0-1,0-2,-1-1,0-1,0-2,-7 2,-1 2,2 0,-1 2,0 0,1 2,4 0,51 1,17 4,13 0,-6-1,-20 0,60-7,-64-11,-58 11,-1 1,1 0,4 1,138 1,-134 3</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6:04.329"/>
    </inkml:context>
    <inkml:brush xml:id="br0">
      <inkml:brushProperty name="width" value="0.1" units="cm"/>
      <inkml:brushProperty name="height" value="0.1" units="cm"/>
      <inkml:brushProperty name="color" value="#FFC114"/>
      <inkml:brushProperty name="ignorePressure" value="1"/>
    </inkml:brush>
  </inkml:definitions>
  <inkml:trace contextRef="#ctx0" brushRef="#br0">0 70,'33'0,"22"1,0-3,0-1,0-4,2-2,3 1,-1 1,1 4,0 2,32 5,28-2,-56-1,1-3,-1-3,39-9,-42 6,-1 2,1 3,61 5,-30 0,-68-1,0 2,0 0,21 7,-19-4,0-2,0 0,10-1,-8 0,-1 0,0 2,0 1,0 1,-1 1,1 1,-6-1,2-2,1-2,0 0,-1-1,1-1,5-1,4 0,-1 2,11 3,37 5,0-4,1-3,63-6,-38 1,-78 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6:08.780"/>
    </inkml:context>
    <inkml:brush xml:id="br0">
      <inkml:brushProperty name="width" value="0.1" units="cm"/>
      <inkml:brushProperty name="height" value="0.1" units="cm"/>
      <inkml:brushProperty name="color" value="#FFC114"/>
      <inkml:brushProperty name="ignorePressure" value="1"/>
    </inkml:brush>
  </inkml:definitions>
  <inkml:trace contextRef="#ctx0" brushRef="#br0">0 38,'209'-2,"230"5,-78 30,-38 1,-225-21,6 5,-44-6,0-2,1-3,0-3,23-3,38-17,-83 9,1 1,20 1,-38 3,0-1,0-1,0-1,0-1,10-5,-2 1,1 2,12-2,38-5,-34 6,1 1,0 3,8 1,-19 2,-1-2,23-6,-21 4,0 1,19 0,18 3,67-1,67 10,-180-3,0 2,0 0,0 2,-1 2,23 10,13 4,-32-14,-3-3</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6:12.93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1,'1981'0,"-1692"16,-144-4,15-7,-133-5,15-1,0 1,0 2,0 3,0 1,0 2,8 0,1-2,0-2,0-2,0-2,16-4,46 1,856 3,-957 0,0-1,0 0,0-1,0 0,-1-1,3-1,7-4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08.95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18.799"/>
    </inkml:context>
    <inkml:brush xml:id="br0">
      <inkml:brushProperty name="width" value="0.1" units="cm"/>
      <inkml:brushProperty name="height" value="0.1" units="cm"/>
      <inkml:brushProperty name="color" value="#FFC114"/>
      <inkml:brushProperty name="ignorePressure" value="1"/>
    </inkml:brush>
  </inkml:definitions>
  <inkml:trace contextRef="#ctx0" brushRef="#br0">1 165,'464'0,"-429"-2,1-2,-1-2,0 0,25-10,-24 6,0 2,1 1,1 2,10 1,785 3,-380 4,503-3,-929-2,0 0,0-2,13-4,64-8,75 15,-111 3,1-4,0-2,13-5,21-3,1 5,0 4,0 4,-23 0,-55-3,0 0,0-2,15-4,37-5,-50 10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22.28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1,'1935'0,"-1901"0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24.141"/>
    </inkml:context>
    <inkml:brush xml:id="br0">
      <inkml:brushProperty name="width" value="0.1" units="cm"/>
      <inkml:brushProperty name="height" value="0.1" units="cm"/>
      <inkml:brushProperty name="color" value="#FFC114"/>
      <inkml:brushProperty name="ignorePressure" value="1"/>
    </inkml:brush>
  </inkml:definitions>
  <inkml:trace contextRef="#ctx0" brushRef="#br0">1 234,'0'-1,"1"0,-1 0,0-1,1 1,0 0,-1 0,1 0,0 0,-1 0,1 0,0 0,0 0,0 0,0 0,0 0,0 0,0 1,0-1,0 0,2 0,30-15,-19 10,79-54,-64 40,1 1,20-9,-31 18,0 1,1 0,0 2,1 0,0 1,0 1,0 1,0 1,1 1,2 1,173 4,-168-3</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24.779"/>
    </inkml:context>
    <inkml:brush xml:id="br0">
      <inkml:brushProperty name="width" value="0.1" units="cm"/>
      <inkml:brushProperty name="height" value="0.1" units="cm"/>
      <inkml:brushProperty name="color" value="#FFC114"/>
      <inkml:brushProperty name="ignorePressure" value="1"/>
    </inkml:brush>
  </inkml:definitions>
  <inkml:trace contextRef="#ctx0" brushRef="#br0">0 102,'203'-1,"113"-18,-132 8,-111 9,-1-4,71-14,-52 3,1 5,93-1,189 13,-157 2,-156 2,0 1,-1 4,9 4,89 12,255 7,-198-22,57-10,108 2,-226 13,-80-5,27-3,492-5,-331-3,-226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35.124"/>
    </inkml:context>
    <inkml:brush xml:id="br0">
      <inkml:brushProperty name="width" value="0.1" units="cm"/>
      <inkml:brushProperty name="height" value="0.1" units="cm"/>
      <inkml:brushProperty name="color" value="#FFC114"/>
      <inkml:brushProperty name="ignorePressure" value="1"/>
    </inkml:brush>
  </inkml:definitions>
  <inkml:trace contextRef="#ctx0" brushRef="#br0">1163 333,'1'-9,"-2"1,1-1,-1 0,0 1,-1-1,0 1,0 0,-1 0,0 0,0 0,-1 0,0 0,-1 0,0 2,0 0,0 0,0 1,-1 0,0 0,0 1,-1-1,1 1,-1 1,0-1,0 1,0 0,0 1,-6-2,-74-18,44 12,1-2,-8-5,7 3,-1 1,-1 3,1 1,-42-1,3-6,-16-1,90 16,0 1,0 0,-1 0,1 1,0 0,0 1,0 0,0 0,-5 3,-5 4,0 1,1 0,0 1,1 1,0 1,1 0,1 1,0 1,1 0,0 1,1 1,1 0,1 0,0 2,1-1,-4 14,9-13,1 0,0 0,1 0,2 1,0 0,1 0,7 117,-4-114,0-1,2 0,0-1,2 1,0-1,2 0,0-1,1 0,2 1,-4-7,1 0,0-1,1-1,0 1,1-2,0 1,1-2,1 1,-1-2,1 0,1 0,0-1,2 0,12 3,1-2,1-1,5 1,63 17,-53-10,0-3,47 8,-72-18,0 0,0-2,0 0,0-1,0-1,0-1,0 0,7-3,-16 1,-1 0,0 0,0 0,0-1,-1-1,1 0,-1 0,-1-1,1 0,-1 0,-1-1,1 0,-1-1,-1 1,1-1,-1-1,3-6,-1-1,0 1,-1-1,-1-1,0 1,-2-1,0 0,0 0,-2 0,-1-1,0-3,-1 10,0-24,1 1,1-1,2 1,6-23,-2 16,-3 0,-2-1,-1 1,-4-37,0 19,2 27</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37.912"/>
    </inkml:context>
    <inkml:brush xml:id="br0">
      <inkml:brushProperty name="width" value="0.1" units="cm"/>
      <inkml:brushProperty name="height" value="0.1" units="cm"/>
      <inkml:brushProperty name="color" value="#FFC114"/>
      <inkml:brushProperty name="ignorePressure" value="1"/>
    </inkml:brush>
  </inkml:definitions>
  <inkml:trace contextRef="#ctx0" brushRef="#br0">0 34,'107'2,"-21"0,52-7,-49-11,-64 11,0 0,0 2,9 0,366 2,-189 3,-174-2</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27.321"/>
    </inkml:context>
    <inkml:brush xml:id="br0">
      <inkml:brushProperty name="width" value="0.1" units="cm"/>
      <inkml:brushProperty name="height" value="0.1" units="cm"/>
      <inkml:brushProperty name="color" value="#FFC114"/>
      <inkml:brushProperty name="ignorePressure" value="1"/>
    </inkml:brush>
  </inkml:definitions>
  <inkml:trace contextRef="#ctx0" brushRef="#br0">1 37,'49'-2,"0"-3,24-5,-19 2,49-1,659 7,-365 4,1022-2,-1387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30"/>
    </inkml:context>
    <inkml:brush xml:id="br0">
      <inkml:brushProperty name="width" value="0.1" units="cm"/>
      <inkml:brushProperty name="height" value="0.1" units="cm"/>
      <inkml:brushProperty name="color" value="#FFC114"/>
      <inkml:brushProperty name="ignorePressure" value="1"/>
    </inkml:brush>
  </inkml:definitions>
  <inkml:trace contextRef="#ctx0" brushRef="#br0">0 0,'1386'0,"-1357"0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42.17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0 102,'57'0,"51"-1,1 5,69 13,-96-7,-54-8,1 2,-1 0,0 2,0 1,0 2,-1 0,5 4,-9-3,-1-2,1-1,1 0,-1-2,1-1,0 0,0-2,0-1,5-1,20 3,24 4,55 14,-85-11,-1-3,1-1,1-2,-1-3,0-1,40-5,56-10,-89 12,0-3,0-2,30-9,13-6,2 4,23 2,-13 1,247-20,-194 23,632-29,9 37,-710 5,356-16,43-1,247 18,-694-3,-1-2,28-6,-22 2,46-1,547 6,-330 5,-267-2</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03.314"/>
    </inkml:context>
    <inkml:brush xml:id="br0">
      <inkml:brushProperty name="width" value="0.1" units="cm"/>
      <inkml:brushProperty name="height" value="0.1" units="cm"/>
      <inkml:brushProperty name="color" value="#FFC114"/>
      <inkml:brushProperty name="ignorePressure" value="1"/>
    </inkml:brush>
  </inkml:definitions>
  <inkml:trace contextRef="#ctx0" brushRef="#br0">0 35,'1024'0,"-997"1,0 2,-1 1,18 4,61 9,203-15,-159-4,-95 0,0-3,17-5,-11 1,41 1,-73 6,1-2,25-6,-25 4,-1 1,1 2,2 1,5 1,0 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06.41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0 121,'4'-1,"0"-1,0 1,-1 0,1-1,-1 0,1 0,-1 0,0 0,1-1,-1 1,0-1,2-2,26-17,-16 17,-1 0,1 1,0 1,0 1,1 0,13 0,100 5,-56 0,454-3,-498-2,0-1,0-2,0-1,0-1,-1-2,9-4,-13 4</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14.542"/>
    </inkml:context>
    <inkml:brush xml:id="br0">
      <inkml:brushProperty name="width" value="0.1" units="cm"/>
      <inkml:brushProperty name="height" value="0.1" units="cm"/>
      <inkml:brushProperty name="color" value="#FFC114"/>
      <inkml:brushProperty name="ignorePressure" value="1"/>
    </inkml:brush>
  </inkml:definitions>
  <inkml:trace contextRef="#ctx0" brushRef="#br0">0 70,'58'-3,"-1"-2,8-4,79-6,9-2,-94 8,54 0,-54 7,-1 3,0 2,0 3,0 2,1 3,26 9,-24-7,-2 2,42 18,-75-24,1-2,-1-1,1-1,22 1,-17-2,-1 1,0 1,7 4,54 17,1-5,0-3,2-5,0-3,0-5,47-4,-51-3,333 5,-314 3,-2 4,97 24,-103-17,0-5,81 0,142 17,-146-11,128-4,-126-13,-25-1,17-6,-154 3,-1 0,1-1,-1-1,0 0,0-2,-1 0,1-1,-1-1,-1 0,1-1,-1-1,-1 0,0-2,8-7,3-3,1 2,1 0,0 2,29-12,-4 0,10-4,-42 26</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16.63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1,'1353'0,"-1324"0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9/23/2020</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Talk through the slide and </a:t>
            </a:r>
            <a:r>
              <a:rPr lang="en-GB"/>
              <a:t>introduce yourself.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mark scheme – noting that these are right/ wrong answers, point marking only.</a:t>
            </a:r>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a:p>
        </p:txBody>
      </p:sp>
    </p:spTree>
    <p:extLst>
      <p:ext uri="{BB962C8B-B14F-4D97-AF65-F5344CB8AC3E}">
        <p14:creationId xmlns:p14="http://schemas.microsoft.com/office/powerpoint/2010/main" val="3434948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key issues to consider in this question  -  the most important one is the age of the child – this question focusses on a 2 year old.</a:t>
            </a:r>
          </a:p>
          <a:p>
            <a:endParaRPr lang="en-GB" dirty="0"/>
          </a:p>
          <a:p>
            <a:r>
              <a:rPr lang="en-GB" dirty="0"/>
              <a:t>You must give an example in each case, each one worthy of 1 mark. These may be two or three word responses – note how you have a couple of lines for each, this shows you that you are expected to give more than one word answers.</a:t>
            </a:r>
          </a:p>
          <a:p>
            <a:endParaRPr lang="en-GB" dirty="0"/>
          </a:p>
          <a:p>
            <a:r>
              <a:rPr lang="en-GB" dirty="0"/>
              <a:t>You have to read the whole question first to make sure you understand what you are being asked to do.  </a:t>
            </a:r>
          </a:p>
          <a:p>
            <a:endParaRPr lang="en-GB" dirty="0"/>
          </a:p>
          <a:p>
            <a:r>
              <a:rPr lang="en-GB" dirty="0"/>
              <a:t>There is a huge list of possible answers for each of these questions  - you just need one.</a:t>
            </a:r>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a:p>
        </p:txBody>
      </p:sp>
    </p:spTree>
    <p:extLst>
      <p:ext uri="{BB962C8B-B14F-4D97-AF65-F5344CB8AC3E}">
        <p14:creationId xmlns:p14="http://schemas.microsoft.com/office/powerpoint/2010/main" val="398990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only have to give one of these responses for each of the questions – you may express yourself differently to the way it is listed in the mark scheme. Try and use health and social care and childcare terminology where you can to show your knowledge and understanding.</a:t>
            </a:r>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a:p>
        </p:txBody>
      </p:sp>
    </p:spTree>
    <p:extLst>
      <p:ext uri="{BB962C8B-B14F-4D97-AF65-F5344CB8AC3E}">
        <p14:creationId xmlns:p14="http://schemas.microsoft.com/office/powerpoint/2010/main" val="1883289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err="1"/>
              <a:t>i</a:t>
            </a:r>
            <a:r>
              <a:rPr lang="en-GB" dirty="0"/>
              <a:t>) Glenda’s life stage is easily identifiable from her age which is given to you in the question – one word answer expected here: Later adulthood</a:t>
            </a:r>
          </a:p>
          <a:p>
            <a:pPr marL="228600" indent="-228600">
              <a:buAutoNum type="alphaLcParenR"/>
            </a:pPr>
            <a:endParaRPr lang="en-GB" dirty="0"/>
          </a:p>
          <a:p>
            <a:pPr marL="0" indent="0">
              <a:buNone/>
            </a:pPr>
            <a:r>
              <a:rPr lang="en-GB" dirty="0"/>
              <a:t>ii) This is the first time you have been asked to give an extended response on this paper, with a total of 4 marks available. </a:t>
            </a:r>
          </a:p>
          <a:p>
            <a:pPr marL="0" indent="0">
              <a:buNone/>
            </a:pPr>
            <a:r>
              <a:rPr lang="en-GB" dirty="0"/>
              <a:t>An explanation usually includes examples to show your understanding of the question so try and offer some justification in your answer, for example do not just write a list or bullet points for this question e.g. By swimming, Glenda is less likely to gain weight and become obese.</a:t>
            </a:r>
          </a:p>
          <a:p>
            <a:pPr marL="0" indent="0">
              <a:buNone/>
            </a:pPr>
            <a:r>
              <a:rPr lang="en-GB" dirty="0"/>
              <a:t>The question also asks you to consider her physical AND mental health.</a:t>
            </a:r>
          </a:p>
          <a:p>
            <a:pPr marL="0" indent="0">
              <a:buNone/>
            </a:pP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a:p>
        </p:txBody>
      </p:sp>
    </p:spTree>
    <p:extLst>
      <p:ext uri="{BB962C8B-B14F-4D97-AF65-F5344CB8AC3E}">
        <p14:creationId xmlns:p14="http://schemas.microsoft.com/office/powerpoint/2010/main" val="2661589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there are a variety of answers that are correct for this question – not all of them are necessary for the full 4 marks. It is more important that you give a detailed explanation – rather than just writing a list. You may have come up with an answer that is not included in this list, that is OK and you may still be given credit for this when it is marked by an examiner. Check with your teacher if you are unsure.</a:t>
            </a:r>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a:p>
        </p:txBody>
      </p:sp>
    </p:spTree>
    <p:extLst>
      <p:ext uri="{BB962C8B-B14F-4D97-AF65-F5344CB8AC3E}">
        <p14:creationId xmlns:p14="http://schemas.microsoft.com/office/powerpoint/2010/main" val="2954348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even if you give a detailed explanation of the possible benefits of swimming to Glenda’s physical health – you cannot achieve over 1 mark as mark bands 2, 3, and 4 all need you to have considered physical </a:t>
            </a:r>
            <a:r>
              <a:rPr lang="en-GB" b="1" dirty="0"/>
              <a:t>and</a:t>
            </a:r>
            <a:r>
              <a:rPr lang="en-GB" dirty="0"/>
              <a:t> mental health.</a:t>
            </a:r>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a:p>
        </p:txBody>
      </p:sp>
    </p:spTree>
    <p:extLst>
      <p:ext uri="{BB962C8B-B14F-4D97-AF65-F5344CB8AC3E}">
        <p14:creationId xmlns:p14="http://schemas.microsoft.com/office/powerpoint/2010/main" val="3613380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 </a:t>
            </a:r>
            <a:r>
              <a:rPr lang="en-GB" dirty="0" err="1"/>
              <a:t>i</a:t>
            </a:r>
            <a:r>
              <a:rPr lang="en-GB" dirty="0"/>
              <a:t>) One mark for the correct identification of Daniel’s life stage – as detailed in the question, a one word answer: Adulthood</a:t>
            </a:r>
          </a:p>
          <a:p>
            <a:endParaRPr lang="en-GB" dirty="0"/>
          </a:p>
          <a:p>
            <a:r>
              <a:rPr lang="en-GB" dirty="0"/>
              <a:t>ii) The second explain question in the paper so far – 4 marks available for POSITIVE effects on his (Daniel’s) development AND well-being only – we do not need any negatives here, even if you know them you will not get credit for them! Again, as with the previous question – try and justify your answer e.g. reading improves knowledge, this could lead to Daniel being able to get more qualifications or a new job.</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a:p>
        </p:txBody>
      </p:sp>
    </p:spTree>
    <p:extLst>
      <p:ext uri="{BB962C8B-B14F-4D97-AF65-F5344CB8AC3E}">
        <p14:creationId xmlns:p14="http://schemas.microsoft.com/office/powerpoint/2010/main" val="298035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question has to be linked to Daniel and appropriate for his situation and life-stage.</a:t>
            </a:r>
          </a:p>
        </p:txBody>
      </p:sp>
      <p:sp>
        <p:nvSpPr>
          <p:cNvPr id="4" name="Slide Number Placeholder 3"/>
          <p:cNvSpPr>
            <a:spLocks noGrp="1"/>
          </p:cNvSpPr>
          <p:nvPr>
            <p:ph type="sldNum" sz="quarter" idx="5"/>
          </p:nvPr>
        </p:nvSpPr>
        <p:spPr/>
        <p:txBody>
          <a:bodyPr/>
          <a:lstStyle/>
          <a:p>
            <a:fld id="{CC573A14-1418-8445-A355-C4659B6B9114}" type="slidenum">
              <a:rPr lang="en-US" smtClean="0"/>
              <a:t>17</a:t>
            </a:fld>
            <a:endParaRPr lang="en-US"/>
          </a:p>
        </p:txBody>
      </p:sp>
    </p:spTree>
    <p:extLst>
      <p:ext uri="{BB962C8B-B14F-4D97-AF65-F5344CB8AC3E}">
        <p14:creationId xmlns:p14="http://schemas.microsoft.com/office/powerpoint/2010/main" val="110017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Summarise mark bands.</a:t>
            </a:r>
          </a:p>
          <a:p>
            <a:endParaRPr lang="en-GB" dirty="0"/>
          </a:p>
          <a:p>
            <a:r>
              <a:rPr lang="en-GB" dirty="0"/>
              <a:t>Again, to achieve into the top band – you will need to make sure that there is a detailed explanation rather than just a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18</a:t>
            </a:fld>
            <a:endParaRPr lang="en-US"/>
          </a:p>
        </p:txBody>
      </p:sp>
    </p:spTree>
    <p:extLst>
      <p:ext uri="{BB962C8B-B14F-4D97-AF65-F5344CB8AC3E}">
        <p14:creationId xmlns:p14="http://schemas.microsoft.com/office/powerpoint/2010/main" val="312341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a) There are only two right answers here – you either know them or you don’t!</a:t>
            </a:r>
          </a:p>
          <a:p>
            <a:pPr marL="285750" indent="-285750">
              <a:buAutoNum type="romanLcParenR"/>
            </a:pPr>
            <a:r>
              <a:rPr lang="en-GB" dirty="0"/>
              <a:t>Is Measles, Mumps and Rubella</a:t>
            </a:r>
          </a:p>
          <a:p>
            <a:pPr marL="285750" indent="-285750">
              <a:buAutoNum type="romanLcParenR"/>
            </a:pPr>
            <a:r>
              <a:rPr lang="en-GB" dirty="0"/>
              <a:t>Is Diphtheria, Tetanus and Polio</a:t>
            </a:r>
          </a:p>
          <a:p>
            <a:pPr marL="285750" indent="-285750">
              <a:buAutoNum type="romanLcParenR"/>
            </a:pPr>
            <a:endParaRPr lang="en-GB" dirty="0"/>
          </a:p>
          <a:p>
            <a:pPr marL="0" indent="0">
              <a:buNone/>
            </a:pPr>
            <a:r>
              <a:rPr lang="en-GB" dirty="0"/>
              <a:t>b) Here you just need to list two benefits of immunisation  - these can be bulleted if you wanted, there is no need for a description or explanation for either of these responses.</a:t>
            </a:r>
          </a:p>
          <a:p>
            <a:pPr marL="0" indent="0">
              <a:buNone/>
            </a:pP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19</a:t>
            </a:fld>
            <a:endParaRPr lang="en-US"/>
          </a:p>
        </p:txBody>
      </p:sp>
    </p:spTree>
    <p:extLst>
      <p:ext uri="{BB962C8B-B14F-4D97-AF65-F5344CB8AC3E}">
        <p14:creationId xmlns:p14="http://schemas.microsoft.com/office/powerpoint/2010/main" val="1081276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a:p>
        </p:txBody>
      </p:sp>
    </p:spTree>
    <p:extLst>
      <p:ext uri="{BB962C8B-B14F-4D97-AF65-F5344CB8AC3E}">
        <p14:creationId xmlns:p14="http://schemas.microsoft.com/office/powerpoint/2010/main" val="151806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 two marks are awarded for the CORRECT identification of all of the diseases for </a:t>
            </a:r>
            <a:r>
              <a:rPr lang="en-GB" dirty="0" err="1"/>
              <a:t>i</a:t>
            </a:r>
            <a:r>
              <a:rPr lang="en-GB" dirty="0"/>
              <a:t>) and ii) for example no marks would be awarded for Measles on it’s own.</a:t>
            </a:r>
          </a:p>
          <a:p>
            <a:endParaRPr lang="en-GB" dirty="0"/>
          </a:p>
          <a:p>
            <a:r>
              <a:rPr lang="en-GB" dirty="0"/>
              <a:t>The benefits of immunisation do not need any explanation – can just be a list.</a:t>
            </a:r>
          </a:p>
        </p:txBody>
      </p:sp>
      <p:sp>
        <p:nvSpPr>
          <p:cNvPr id="4" name="Slide Number Placeholder 3"/>
          <p:cNvSpPr>
            <a:spLocks noGrp="1"/>
          </p:cNvSpPr>
          <p:nvPr>
            <p:ph type="sldNum" sz="quarter" idx="5"/>
          </p:nvPr>
        </p:nvSpPr>
        <p:spPr/>
        <p:txBody>
          <a:bodyPr/>
          <a:lstStyle/>
          <a:p>
            <a:fld id="{CC573A14-1418-8445-A355-C4659B6B9114}" type="slidenum">
              <a:rPr lang="en-US" smtClean="0"/>
              <a:t>20</a:t>
            </a:fld>
            <a:endParaRPr lang="en-US"/>
          </a:p>
        </p:txBody>
      </p:sp>
    </p:spTree>
    <p:extLst>
      <p:ext uri="{BB962C8B-B14F-4D97-AF65-F5344CB8AC3E}">
        <p14:creationId xmlns:p14="http://schemas.microsoft.com/office/powerpoint/2010/main" val="965426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first AO3 question in this paper – this is the command verb discuss. </a:t>
            </a:r>
          </a:p>
          <a:p>
            <a:endParaRPr lang="en-GB" dirty="0"/>
          </a:p>
          <a:p>
            <a:r>
              <a:rPr lang="en-GB" dirty="0"/>
              <a:t>A discussion expects you to </a:t>
            </a:r>
            <a:r>
              <a:rPr lang="en-US" dirty="0"/>
              <a:t>examine an issue in detail in a structured way, taking into account different ideas – you must do this to achieve into the top mark band. You must provide more than a list and include some detail – plan your response to make sure you include all of your ideas, the examiner would expect a good answer to include a range of ideas – not just one.</a:t>
            </a:r>
          </a:p>
          <a:p>
            <a:endParaRPr lang="en-US"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21</a:t>
            </a:fld>
            <a:endParaRPr lang="en-US"/>
          </a:p>
        </p:txBody>
      </p:sp>
    </p:spTree>
    <p:extLst>
      <p:ext uri="{BB962C8B-B14F-4D97-AF65-F5344CB8AC3E}">
        <p14:creationId xmlns:p14="http://schemas.microsoft.com/office/powerpoint/2010/main" val="3132757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possible responses for this question – not all are listed here. You may have come up with an alternative idea which could also be credited – make sure you use appropriate health and social care and childcare terminology too. You may like to</a:t>
            </a:r>
          </a:p>
        </p:txBody>
      </p:sp>
      <p:sp>
        <p:nvSpPr>
          <p:cNvPr id="4" name="Slide Number Placeholder 3"/>
          <p:cNvSpPr>
            <a:spLocks noGrp="1"/>
          </p:cNvSpPr>
          <p:nvPr>
            <p:ph type="sldNum" sz="quarter" idx="5"/>
          </p:nvPr>
        </p:nvSpPr>
        <p:spPr/>
        <p:txBody>
          <a:bodyPr/>
          <a:lstStyle/>
          <a:p>
            <a:fld id="{CC573A14-1418-8445-A355-C4659B6B9114}" type="slidenum">
              <a:rPr lang="en-US" smtClean="0"/>
              <a:t>22</a:t>
            </a:fld>
            <a:endParaRPr lang="en-US"/>
          </a:p>
        </p:txBody>
      </p:sp>
    </p:spTree>
    <p:extLst>
      <p:ext uri="{BB962C8B-B14F-4D97-AF65-F5344CB8AC3E}">
        <p14:creationId xmlns:p14="http://schemas.microsoft.com/office/powerpoint/2010/main" val="318247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be in the top mark band there has to be evidence of a rang of valid reasons – remember not to just discuss one!</a:t>
            </a:r>
          </a:p>
        </p:txBody>
      </p:sp>
      <p:sp>
        <p:nvSpPr>
          <p:cNvPr id="4" name="Slide Number Placeholder 3"/>
          <p:cNvSpPr>
            <a:spLocks noGrp="1"/>
          </p:cNvSpPr>
          <p:nvPr>
            <p:ph type="sldNum" sz="quarter" idx="5"/>
          </p:nvPr>
        </p:nvSpPr>
        <p:spPr/>
        <p:txBody>
          <a:bodyPr/>
          <a:lstStyle/>
          <a:p>
            <a:fld id="{CC573A14-1418-8445-A355-C4659B6B9114}" type="slidenum">
              <a:rPr lang="en-US" smtClean="0"/>
              <a:t>23</a:t>
            </a:fld>
            <a:endParaRPr lang="en-US"/>
          </a:p>
        </p:txBody>
      </p:sp>
    </p:spTree>
    <p:extLst>
      <p:ext uri="{BB962C8B-B14F-4D97-AF65-F5344CB8AC3E}">
        <p14:creationId xmlns:p14="http://schemas.microsoft.com/office/powerpoint/2010/main" val="1997577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err="1"/>
              <a:t>i</a:t>
            </a:r>
            <a:r>
              <a:rPr lang="en-GB" dirty="0"/>
              <a:t>) Make sure you do not include LANGUAGE or PLAY as part of your response as you are asked for two other elements. These can just be listed – give is an AO1 command verb testing knowledge and understanding.</a:t>
            </a:r>
          </a:p>
          <a:p>
            <a:pPr marL="228600" indent="-228600">
              <a:buAutoNum type="alphaLcParenR"/>
            </a:pPr>
            <a:endParaRPr lang="en-GB" dirty="0"/>
          </a:p>
          <a:p>
            <a:pPr marL="0" indent="0">
              <a:buNone/>
            </a:pPr>
            <a:r>
              <a:rPr lang="en-GB" dirty="0"/>
              <a:t>ii) Make sure that this makes specific reference to Elen and that your response is appropriate for a 2 year old girl, you will not be credited for anything that is not age appropriate.</a:t>
            </a:r>
          </a:p>
          <a:p>
            <a:pPr marL="0" indent="0">
              <a:buNone/>
            </a:pPr>
            <a:r>
              <a:rPr lang="en-GB" dirty="0"/>
              <a:t>To explain you should: p</a:t>
            </a:r>
            <a:r>
              <a:rPr lang="en-US" dirty="0" err="1"/>
              <a:t>rovide</a:t>
            </a:r>
            <a:r>
              <a:rPr lang="en-US" dirty="0"/>
              <a:t> details and reasons for how and why something is the way it is…and link this to the situation provided in the question.</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24</a:t>
            </a:fld>
            <a:endParaRPr lang="en-US"/>
          </a:p>
        </p:txBody>
      </p:sp>
    </p:spTree>
    <p:extLst>
      <p:ext uri="{BB962C8B-B14F-4D97-AF65-F5344CB8AC3E}">
        <p14:creationId xmlns:p14="http://schemas.microsoft.com/office/powerpoint/2010/main" val="1892539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a:t>
            </a:r>
            <a:br>
              <a:rPr lang="en-GB" dirty="0"/>
            </a:br>
            <a:endParaRPr lang="en-GB" dirty="0"/>
          </a:p>
          <a:p>
            <a:r>
              <a:rPr lang="en-GB" dirty="0"/>
              <a:t>Read through the mark scheme and expected responses.</a:t>
            </a:r>
          </a:p>
        </p:txBody>
      </p:sp>
      <p:sp>
        <p:nvSpPr>
          <p:cNvPr id="4" name="Slide Number Placeholder 3"/>
          <p:cNvSpPr>
            <a:spLocks noGrp="1"/>
          </p:cNvSpPr>
          <p:nvPr>
            <p:ph type="sldNum" sz="quarter" idx="5"/>
          </p:nvPr>
        </p:nvSpPr>
        <p:spPr/>
        <p:txBody>
          <a:bodyPr/>
          <a:lstStyle/>
          <a:p>
            <a:fld id="{CC573A14-1418-8445-A355-C4659B6B9114}" type="slidenum">
              <a:rPr lang="en-US" smtClean="0"/>
              <a:t>25</a:t>
            </a:fld>
            <a:endParaRPr lang="en-US"/>
          </a:p>
        </p:txBody>
      </p:sp>
    </p:spTree>
    <p:extLst>
      <p:ext uri="{BB962C8B-B14F-4D97-AF65-F5344CB8AC3E}">
        <p14:creationId xmlns:p14="http://schemas.microsoft.com/office/powerpoint/2010/main" val="411005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26</a:t>
            </a:fld>
            <a:endParaRPr lang="en-US"/>
          </a:p>
        </p:txBody>
      </p:sp>
    </p:spTree>
    <p:extLst>
      <p:ext uri="{BB962C8B-B14F-4D97-AF65-F5344CB8AC3E}">
        <p14:creationId xmlns:p14="http://schemas.microsoft.com/office/powerpoint/2010/main" val="3813355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 As an explain question, here you need to p</a:t>
            </a:r>
            <a:r>
              <a:rPr lang="en-US" dirty="0" err="1"/>
              <a:t>rovide</a:t>
            </a:r>
            <a:r>
              <a:rPr lang="en-US" dirty="0"/>
              <a:t> details and reasons for how and why </a:t>
            </a:r>
            <a:r>
              <a:rPr lang="en-US" dirty="0" err="1"/>
              <a:t>Elen’s</a:t>
            </a:r>
            <a:r>
              <a:rPr lang="en-US" dirty="0"/>
              <a:t> diet can affect her well-being.</a:t>
            </a:r>
          </a:p>
          <a:p>
            <a:endParaRPr lang="en-US" dirty="0"/>
          </a:p>
          <a:p>
            <a:r>
              <a:rPr lang="en-US" dirty="0"/>
              <a:t>You may decide to include an example to show your knowledge and understanding and these may be positive and/or negative affects on </a:t>
            </a:r>
            <a:r>
              <a:rPr lang="en-US" dirty="0" err="1"/>
              <a:t>Elen’s</a:t>
            </a:r>
            <a:r>
              <a:rPr lang="en-US" dirty="0"/>
              <a:t> well-being.</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27</a:t>
            </a:fld>
            <a:endParaRPr lang="en-US"/>
          </a:p>
        </p:txBody>
      </p:sp>
    </p:spTree>
    <p:extLst>
      <p:ext uri="{BB962C8B-B14F-4D97-AF65-F5344CB8AC3E}">
        <p14:creationId xmlns:p14="http://schemas.microsoft.com/office/powerpoint/2010/main" val="3552109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  Did you give both positive and negative effects? </a:t>
            </a:r>
          </a:p>
          <a:p>
            <a:r>
              <a:rPr lang="en-GB" dirty="0"/>
              <a:t>The question doesn’t specifically state this, so you can still achieve the full 3 marks for a response that is solely positive or negative.</a:t>
            </a:r>
          </a:p>
        </p:txBody>
      </p:sp>
      <p:sp>
        <p:nvSpPr>
          <p:cNvPr id="4" name="Slide Number Placeholder 3"/>
          <p:cNvSpPr>
            <a:spLocks noGrp="1"/>
          </p:cNvSpPr>
          <p:nvPr>
            <p:ph type="sldNum" sz="quarter" idx="5"/>
          </p:nvPr>
        </p:nvSpPr>
        <p:spPr/>
        <p:txBody>
          <a:bodyPr/>
          <a:lstStyle/>
          <a:p>
            <a:fld id="{CC573A14-1418-8445-A355-C4659B6B9114}" type="slidenum">
              <a:rPr lang="en-US" smtClean="0"/>
              <a:t>28</a:t>
            </a:fld>
            <a:endParaRPr lang="en-US"/>
          </a:p>
        </p:txBody>
      </p:sp>
    </p:spTree>
    <p:extLst>
      <p:ext uri="{BB962C8B-B14F-4D97-AF65-F5344CB8AC3E}">
        <p14:creationId xmlns:p14="http://schemas.microsoft.com/office/powerpoint/2010/main" val="651846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29</a:t>
            </a:fld>
            <a:endParaRPr lang="en-US"/>
          </a:p>
        </p:txBody>
      </p:sp>
    </p:spTree>
    <p:extLst>
      <p:ext uri="{BB962C8B-B14F-4D97-AF65-F5344CB8AC3E}">
        <p14:creationId xmlns:p14="http://schemas.microsoft.com/office/powerpoint/2010/main" val="48675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a:p>
        </p:txBody>
      </p:sp>
    </p:spTree>
    <p:extLst>
      <p:ext uri="{BB962C8B-B14F-4D97-AF65-F5344CB8AC3E}">
        <p14:creationId xmlns:p14="http://schemas.microsoft.com/office/powerpoint/2010/main" val="1127632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10 minutes to answer these questions – this is approximately how long you would take in the exam.</a:t>
            </a:r>
          </a:p>
          <a:p>
            <a:r>
              <a:rPr lang="en-GB" dirty="0"/>
              <a:t>For c, </a:t>
            </a:r>
            <a:r>
              <a:rPr lang="en-GB" dirty="0" err="1"/>
              <a:t>i</a:t>
            </a:r>
            <a:r>
              <a:rPr lang="en-GB" dirty="0"/>
              <a:t>) the responses may be varied for this question – an example may be e.g. cancer</a:t>
            </a:r>
          </a:p>
          <a:p>
            <a:r>
              <a:rPr lang="en-GB" dirty="0"/>
              <a:t>For c, ii) the important thing to note here is that this question needs to be linked to the one above – therefore if you have said cancer for I, this second question must now be relevant or linked to cancer and DAVID – discuss as a command verb means that you  ‘e</a:t>
            </a:r>
            <a:r>
              <a:rPr lang="en-US" dirty="0" err="1"/>
              <a:t>xamine</a:t>
            </a:r>
            <a:r>
              <a:rPr lang="en-US" dirty="0"/>
              <a:t> an issue in detail in a structured way, taking into account different ideas’</a:t>
            </a:r>
            <a:endParaRPr lang="en-GB" dirty="0"/>
          </a:p>
          <a:p>
            <a:r>
              <a:rPr lang="en-GB" dirty="0"/>
              <a:t>For c, iii) again this has to be linked to DAVID – the command CONSIDER means that you need to ‘r</a:t>
            </a:r>
            <a:r>
              <a:rPr lang="en-US" dirty="0" err="1"/>
              <a:t>eview</a:t>
            </a:r>
            <a:r>
              <a:rPr lang="en-US" dirty="0"/>
              <a:t> and respond to given information’</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30</a:t>
            </a:fld>
            <a:endParaRPr lang="en-US"/>
          </a:p>
        </p:txBody>
      </p:sp>
    </p:spTree>
    <p:extLst>
      <p:ext uri="{BB962C8B-B14F-4D97-AF65-F5344CB8AC3E}">
        <p14:creationId xmlns:p14="http://schemas.microsoft.com/office/powerpoint/2010/main" val="3706830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a:t>
            </a:r>
          </a:p>
          <a:p>
            <a:r>
              <a:rPr lang="en-GB" dirty="0"/>
              <a:t>Any of the examples listed for </a:t>
            </a:r>
            <a:r>
              <a:rPr lang="en-GB" dirty="0" err="1"/>
              <a:t>i</a:t>
            </a:r>
            <a:r>
              <a:rPr lang="en-GB" dirty="0"/>
              <a:t>) are correct</a:t>
            </a:r>
          </a:p>
          <a:p>
            <a:r>
              <a:rPr lang="en-GB" dirty="0"/>
              <a:t>ii) Linked back to David</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31</a:t>
            </a:fld>
            <a:endParaRPr lang="en-US"/>
          </a:p>
        </p:txBody>
      </p:sp>
    </p:spTree>
    <p:extLst>
      <p:ext uri="{BB962C8B-B14F-4D97-AF65-F5344CB8AC3E}">
        <p14:creationId xmlns:p14="http://schemas.microsoft.com/office/powerpoint/2010/main" val="3689922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 bands – discuss means that you must e</a:t>
            </a:r>
            <a:r>
              <a:rPr lang="en-US" dirty="0" err="1"/>
              <a:t>xamine</a:t>
            </a:r>
            <a:r>
              <a:rPr lang="en-US" dirty="0"/>
              <a:t> an issue in detail in a structured way, taking into account different ideas – this is necessary to achieve into the top mark band.</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32</a:t>
            </a:fld>
            <a:endParaRPr lang="en-US"/>
          </a:p>
        </p:txBody>
      </p:sp>
    </p:spTree>
    <p:extLst>
      <p:ext uri="{BB962C8B-B14F-4D97-AF65-F5344CB8AC3E}">
        <p14:creationId xmlns:p14="http://schemas.microsoft.com/office/powerpoint/2010/main" val="2110000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response must be linked to DAVID  and linked to the condition as identified in </a:t>
            </a:r>
            <a:r>
              <a:rPr lang="en-GB" dirty="0" err="1"/>
              <a:t>i</a:t>
            </a:r>
            <a:r>
              <a:rPr lang="en-GB" dirty="0"/>
              <a:t>.</a:t>
            </a:r>
          </a:p>
          <a:p>
            <a:r>
              <a:rPr lang="en-GB" dirty="0"/>
              <a:t>You will not be able to achieve into the top mark band if you don’t do this!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33</a:t>
            </a:fld>
            <a:endParaRPr lang="en-US"/>
          </a:p>
        </p:txBody>
      </p:sp>
    </p:spTree>
    <p:extLst>
      <p:ext uri="{BB962C8B-B14F-4D97-AF65-F5344CB8AC3E}">
        <p14:creationId xmlns:p14="http://schemas.microsoft.com/office/powerpoint/2010/main" val="3476010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34</a:t>
            </a:fld>
            <a:endParaRPr lang="en-US"/>
          </a:p>
        </p:txBody>
      </p:sp>
    </p:spTree>
    <p:extLst>
      <p:ext uri="{BB962C8B-B14F-4D97-AF65-F5344CB8AC3E}">
        <p14:creationId xmlns:p14="http://schemas.microsoft.com/office/powerpoint/2010/main" val="2142278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question – underline the important information in the rider  - i.e. he is male and 49 years old, he is attending a well-man clinic and check ups are important.</a:t>
            </a:r>
          </a:p>
          <a:p>
            <a:r>
              <a:rPr lang="en-GB" dirty="0"/>
              <a:t>For a) the command here is outline and there are three marks available in total – it does not ask for a list, so you do need to give a bit more detail than just a list.</a:t>
            </a:r>
          </a:p>
          <a:p>
            <a:r>
              <a:rPr lang="en-GB" dirty="0"/>
              <a:t>For b) the command here is define, and there are a total of two marks available – again, just a short answer is required here – a definition.</a:t>
            </a:r>
          </a:p>
        </p:txBody>
      </p:sp>
      <p:sp>
        <p:nvSpPr>
          <p:cNvPr id="4" name="Slide Number Placeholder 3"/>
          <p:cNvSpPr>
            <a:spLocks noGrp="1"/>
          </p:cNvSpPr>
          <p:nvPr>
            <p:ph type="sldNum" sz="quarter" idx="5"/>
          </p:nvPr>
        </p:nvSpPr>
        <p:spPr/>
        <p:txBody>
          <a:bodyPr/>
          <a:lstStyle/>
          <a:p>
            <a:fld id="{CC573A14-1418-8445-A355-C4659B6B9114}" type="slidenum">
              <a:rPr lang="en-US" smtClean="0"/>
              <a:t>35</a:t>
            </a:fld>
            <a:endParaRPr lang="en-US"/>
          </a:p>
        </p:txBody>
      </p:sp>
    </p:spTree>
    <p:extLst>
      <p:ext uri="{BB962C8B-B14F-4D97-AF65-F5344CB8AC3E}">
        <p14:creationId xmlns:p14="http://schemas.microsoft.com/office/powerpoint/2010/main" val="324956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mark scheme  - these are possible responses.</a:t>
            </a:r>
          </a:p>
        </p:txBody>
      </p:sp>
      <p:sp>
        <p:nvSpPr>
          <p:cNvPr id="4" name="Slide Number Placeholder 3"/>
          <p:cNvSpPr>
            <a:spLocks noGrp="1"/>
          </p:cNvSpPr>
          <p:nvPr>
            <p:ph type="sldNum" sz="quarter" idx="5"/>
          </p:nvPr>
        </p:nvSpPr>
        <p:spPr/>
        <p:txBody>
          <a:bodyPr/>
          <a:lstStyle/>
          <a:p>
            <a:fld id="{CC573A14-1418-8445-A355-C4659B6B9114}" type="slidenum">
              <a:rPr lang="en-US" smtClean="0"/>
              <a:t>36</a:t>
            </a:fld>
            <a:endParaRPr lang="en-US"/>
          </a:p>
        </p:txBody>
      </p:sp>
    </p:spTree>
    <p:extLst>
      <p:ext uri="{BB962C8B-B14F-4D97-AF65-F5344CB8AC3E}">
        <p14:creationId xmlns:p14="http://schemas.microsoft.com/office/powerpoint/2010/main" val="2622992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see that to get into the top band you need to identify three of more, this decreases as you move down to the lower mark bands.</a:t>
            </a:r>
          </a:p>
        </p:txBody>
      </p:sp>
      <p:sp>
        <p:nvSpPr>
          <p:cNvPr id="4" name="Slide Number Placeholder 3"/>
          <p:cNvSpPr>
            <a:spLocks noGrp="1"/>
          </p:cNvSpPr>
          <p:nvPr>
            <p:ph type="sldNum" sz="quarter" idx="5"/>
          </p:nvPr>
        </p:nvSpPr>
        <p:spPr/>
        <p:txBody>
          <a:bodyPr/>
          <a:lstStyle/>
          <a:p>
            <a:fld id="{CC573A14-1418-8445-A355-C4659B6B9114}" type="slidenum">
              <a:rPr lang="en-US" smtClean="0"/>
              <a:t>37</a:t>
            </a:fld>
            <a:endParaRPr lang="en-US"/>
          </a:p>
        </p:txBody>
      </p:sp>
    </p:spTree>
    <p:extLst>
      <p:ext uri="{BB962C8B-B14F-4D97-AF65-F5344CB8AC3E}">
        <p14:creationId xmlns:p14="http://schemas.microsoft.com/office/powerpoint/2010/main" val="221249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gives an example of what a 1 mark and 2 mark answer may look like.</a:t>
            </a:r>
          </a:p>
        </p:txBody>
      </p:sp>
      <p:sp>
        <p:nvSpPr>
          <p:cNvPr id="4" name="Slide Number Placeholder 3"/>
          <p:cNvSpPr>
            <a:spLocks noGrp="1"/>
          </p:cNvSpPr>
          <p:nvPr>
            <p:ph type="sldNum" sz="quarter" idx="5"/>
          </p:nvPr>
        </p:nvSpPr>
        <p:spPr/>
        <p:txBody>
          <a:bodyPr/>
          <a:lstStyle/>
          <a:p>
            <a:fld id="{CC573A14-1418-8445-A355-C4659B6B9114}" type="slidenum">
              <a:rPr lang="en-US" smtClean="0"/>
              <a:t>38</a:t>
            </a:fld>
            <a:endParaRPr lang="en-US"/>
          </a:p>
        </p:txBody>
      </p:sp>
    </p:spTree>
    <p:extLst>
      <p:ext uri="{BB962C8B-B14F-4D97-AF65-F5344CB8AC3E}">
        <p14:creationId xmlns:p14="http://schemas.microsoft.com/office/powerpoint/2010/main" val="3816639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Underline the important parts of the question – i.e. JACK – the question still relates to JACK, so you must refer to Jack or ensure that the response is relevant to Jack.</a:t>
            </a:r>
          </a:p>
          <a:p>
            <a:r>
              <a:rPr lang="en-GB" dirty="0"/>
              <a:t>To explain, you need to p</a:t>
            </a:r>
            <a:r>
              <a:rPr lang="en-US" dirty="0" err="1"/>
              <a:t>rovide</a:t>
            </a:r>
            <a:r>
              <a:rPr lang="en-US" dirty="0"/>
              <a:t> details and reasons for how and why something is the way it is – so linking in active participation with his decisions relating to his health and well-being.</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39</a:t>
            </a:fld>
            <a:endParaRPr lang="en-US"/>
          </a:p>
        </p:txBody>
      </p:sp>
    </p:spTree>
    <p:extLst>
      <p:ext uri="{BB962C8B-B14F-4D97-AF65-F5344CB8AC3E}">
        <p14:creationId xmlns:p14="http://schemas.microsoft.com/office/powerpoint/2010/main" val="4282373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front cover! Don’t assume that this is the same as other examination papers. This paper clearly states that you have to answer all questions, and you should answer the questions in the space provided – if you need more time there are additional pages at the back of the paper. </a:t>
            </a:r>
          </a:p>
          <a:p>
            <a:endParaRPr lang="en-GB" dirty="0"/>
          </a:p>
          <a:p>
            <a:r>
              <a:rPr lang="en-GB" dirty="0"/>
              <a:t>You will find that there are suggested times to complete each question as we go through this paper, please note that this is only designed for the purposes of this activity.</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a:t>
            </a:fld>
            <a:endParaRPr lang="en-US"/>
          </a:p>
        </p:txBody>
      </p:sp>
    </p:spTree>
    <p:extLst>
      <p:ext uri="{BB962C8B-B14F-4D97-AF65-F5344CB8AC3E}">
        <p14:creationId xmlns:p14="http://schemas.microsoft.com/office/powerpoint/2010/main" val="1925659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details a lot of possible answers – your answers may not match these exactly but you will still be awarded marks, they don’t have to match the mark scheme word for word!</a:t>
            </a:r>
          </a:p>
        </p:txBody>
      </p:sp>
      <p:sp>
        <p:nvSpPr>
          <p:cNvPr id="4" name="Slide Number Placeholder 3"/>
          <p:cNvSpPr>
            <a:spLocks noGrp="1"/>
          </p:cNvSpPr>
          <p:nvPr>
            <p:ph type="sldNum" sz="quarter" idx="5"/>
          </p:nvPr>
        </p:nvSpPr>
        <p:spPr/>
        <p:txBody>
          <a:bodyPr/>
          <a:lstStyle/>
          <a:p>
            <a:fld id="{CC573A14-1418-8445-A355-C4659B6B9114}" type="slidenum">
              <a:rPr lang="en-US" smtClean="0"/>
              <a:t>40</a:t>
            </a:fld>
            <a:endParaRPr lang="en-US"/>
          </a:p>
        </p:txBody>
      </p:sp>
    </p:spTree>
    <p:extLst>
      <p:ext uri="{BB962C8B-B14F-4D97-AF65-F5344CB8AC3E}">
        <p14:creationId xmlns:p14="http://schemas.microsoft.com/office/powerpoint/2010/main" val="1402767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be in the top band for this question, you will need to make sure that there is evidence of a broad range of possible benefits for Jack’s health and well-being. </a:t>
            </a:r>
          </a:p>
          <a:p>
            <a:r>
              <a:rPr lang="en-GB" dirty="0"/>
              <a:t>For 3-4 marks, the mark scheme states that there will be at least three benefits listed – and this then just one or more for the bottom band.</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41</a:t>
            </a:fld>
            <a:endParaRPr lang="en-US"/>
          </a:p>
        </p:txBody>
      </p:sp>
    </p:spTree>
    <p:extLst>
      <p:ext uri="{BB962C8B-B14F-4D97-AF65-F5344CB8AC3E}">
        <p14:creationId xmlns:p14="http://schemas.microsoft.com/office/powerpoint/2010/main" val="1608520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Underline the important parts of the question – i.e. the command verb – describe, and the ONE that is in bold – early intervention/prevention health service.</a:t>
            </a:r>
          </a:p>
          <a:p>
            <a:r>
              <a:rPr lang="en-GB" dirty="0"/>
              <a:t>Therefore, you cannot use well man/woman clinics in your response – you will not gain any marks if you do this.</a:t>
            </a:r>
          </a:p>
          <a:p>
            <a:r>
              <a:rPr lang="en-GB" dirty="0"/>
              <a:t>The command verb means that you do not need to go into lots of detail or try to explain or assess  - describe means that you need to </a:t>
            </a:r>
            <a:r>
              <a:rPr lang="en-US" dirty="0"/>
              <a:t>provide characteristics/main features or a brief account.</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42</a:t>
            </a:fld>
            <a:endParaRPr lang="en-US"/>
          </a:p>
        </p:txBody>
      </p:sp>
    </p:spTree>
    <p:extLst>
      <p:ext uri="{BB962C8B-B14F-4D97-AF65-F5344CB8AC3E}">
        <p14:creationId xmlns:p14="http://schemas.microsoft.com/office/powerpoint/2010/main" val="1032606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lots of appropriate responses to this question – the question stipulates that you only need to give one.</a:t>
            </a:r>
          </a:p>
          <a:p>
            <a:r>
              <a:rPr lang="en-GB" dirty="0"/>
              <a:t>You can see from the mark scheme that one mark is available simply for the identification of an appropriate or correct early intervention/prevention health service – there are then a further 4 marks available for the description.</a:t>
            </a:r>
          </a:p>
          <a:p>
            <a:r>
              <a:rPr lang="en-GB" dirty="0"/>
              <a:t>(Summarise the mark scheme)</a:t>
            </a:r>
          </a:p>
        </p:txBody>
      </p:sp>
      <p:sp>
        <p:nvSpPr>
          <p:cNvPr id="4" name="Slide Number Placeholder 3"/>
          <p:cNvSpPr>
            <a:spLocks noGrp="1"/>
          </p:cNvSpPr>
          <p:nvPr>
            <p:ph type="sldNum" sz="quarter" idx="5"/>
          </p:nvPr>
        </p:nvSpPr>
        <p:spPr/>
        <p:txBody>
          <a:bodyPr/>
          <a:lstStyle/>
          <a:p>
            <a:fld id="{CC573A14-1418-8445-A355-C4659B6B9114}" type="slidenum">
              <a:rPr lang="en-US" smtClean="0"/>
              <a:t>43</a:t>
            </a:fld>
            <a:endParaRPr lang="en-US"/>
          </a:p>
        </p:txBody>
      </p:sp>
    </p:spTree>
    <p:extLst>
      <p:ext uri="{BB962C8B-B14F-4D97-AF65-F5344CB8AC3E}">
        <p14:creationId xmlns:p14="http://schemas.microsoft.com/office/powerpoint/2010/main" val="2584743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achieve into the top band the description provided needs to be detailed and include the main aims and features of the service  - as detailed on the previous slide……</a:t>
            </a:r>
          </a:p>
        </p:txBody>
      </p:sp>
      <p:sp>
        <p:nvSpPr>
          <p:cNvPr id="4" name="Slide Number Placeholder 3"/>
          <p:cNvSpPr>
            <a:spLocks noGrp="1"/>
          </p:cNvSpPr>
          <p:nvPr>
            <p:ph type="sldNum" sz="quarter" idx="5"/>
          </p:nvPr>
        </p:nvSpPr>
        <p:spPr/>
        <p:txBody>
          <a:bodyPr/>
          <a:lstStyle/>
          <a:p>
            <a:fld id="{CC573A14-1418-8445-A355-C4659B6B9114}" type="slidenum">
              <a:rPr lang="en-US" smtClean="0"/>
              <a:t>44</a:t>
            </a:fld>
            <a:endParaRPr lang="en-US"/>
          </a:p>
        </p:txBody>
      </p:sp>
    </p:spTree>
    <p:extLst>
      <p:ext uri="{BB962C8B-B14F-4D97-AF65-F5344CB8AC3E}">
        <p14:creationId xmlns:p14="http://schemas.microsoft.com/office/powerpoint/2010/main" val="788476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has  quite a detailed rider at the start. Do not be tempted to skip through this and go straight to the question – the rider is there to help you and assist you in contextualising the question. The question also relates directly back to the rider (i.e. Sarah) so you need to make sure it is read and underlined as you go.  </a:t>
            </a:r>
          </a:p>
          <a:p>
            <a:r>
              <a:rPr lang="en-GB" dirty="0"/>
              <a:t>The question asks you to analyse – to do this you need to: </a:t>
            </a:r>
            <a:r>
              <a:rPr lang="en-US" dirty="0"/>
              <a:t>examine an issue in detail/how parts relate to the whole, to explain and interpret – which is quite a lot for a 5 mark question. Make sure you learn your command verbs so that you know what the question is asking you to do!</a:t>
            </a:r>
          </a:p>
          <a:p>
            <a:endParaRPr lang="en-US" dirty="0"/>
          </a:p>
          <a:p>
            <a:r>
              <a:rPr lang="en-US" dirty="0"/>
              <a:t>How did you get on with the time and space allowed? Did you go over the time allocated? If so – more practice of timed questions is needed!</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45</a:t>
            </a:fld>
            <a:endParaRPr lang="en-US"/>
          </a:p>
        </p:txBody>
      </p:sp>
    </p:spTree>
    <p:extLst>
      <p:ext uri="{BB962C8B-B14F-4D97-AF65-F5344CB8AC3E}">
        <p14:creationId xmlns:p14="http://schemas.microsoft.com/office/powerpoint/2010/main" val="2355490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notice here that the marks are split between AO1 and AO3 – there are 2 marks for AO1 and 3 marks for AO3 – there is more detail on this in the next slide.</a:t>
            </a:r>
          </a:p>
          <a:p>
            <a:r>
              <a:rPr lang="en-GB" dirty="0"/>
              <a:t>The possible responses may include – (read the M/S)</a:t>
            </a:r>
          </a:p>
          <a:p>
            <a:r>
              <a:rPr lang="en-GB" dirty="0"/>
              <a:t>Note that ALL of these are linked and are relevant to SARAH – and are split between positive and negative emotional well-being.</a:t>
            </a:r>
          </a:p>
        </p:txBody>
      </p:sp>
      <p:sp>
        <p:nvSpPr>
          <p:cNvPr id="4" name="Slide Number Placeholder 3"/>
          <p:cNvSpPr>
            <a:spLocks noGrp="1"/>
          </p:cNvSpPr>
          <p:nvPr>
            <p:ph type="sldNum" sz="quarter" idx="5"/>
          </p:nvPr>
        </p:nvSpPr>
        <p:spPr/>
        <p:txBody>
          <a:bodyPr/>
          <a:lstStyle/>
          <a:p>
            <a:fld id="{CC573A14-1418-8445-A355-C4659B6B9114}" type="slidenum">
              <a:rPr lang="en-US" smtClean="0"/>
              <a:t>46</a:t>
            </a:fld>
            <a:endParaRPr lang="en-US"/>
          </a:p>
        </p:txBody>
      </p:sp>
    </p:spTree>
    <p:extLst>
      <p:ext uri="{BB962C8B-B14F-4D97-AF65-F5344CB8AC3E}">
        <p14:creationId xmlns:p14="http://schemas.microsoft.com/office/powerpoint/2010/main" val="21334151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see here that there are 2 marks available for AO1 – to achieve these marks you need to show good knowledge and understanding of the factors which may affect Sarah’s emotional well-being.</a:t>
            </a:r>
          </a:p>
          <a:p>
            <a:r>
              <a:rPr lang="en-GB" dirty="0"/>
              <a:t>To achieve into the top band for AO3 – you have to make reasoned judgements with a broad range of possible effects (it doesn’t say they have to be positive AND negative) so it is possible to achieve the full 3 marks here if you just go in to detail on one.</a:t>
            </a:r>
          </a:p>
        </p:txBody>
      </p:sp>
      <p:sp>
        <p:nvSpPr>
          <p:cNvPr id="4" name="Slide Number Placeholder 3"/>
          <p:cNvSpPr>
            <a:spLocks noGrp="1"/>
          </p:cNvSpPr>
          <p:nvPr>
            <p:ph type="sldNum" sz="quarter" idx="5"/>
          </p:nvPr>
        </p:nvSpPr>
        <p:spPr/>
        <p:txBody>
          <a:bodyPr/>
          <a:lstStyle/>
          <a:p>
            <a:fld id="{CC573A14-1418-8445-A355-C4659B6B9114}" type="slidenum">
              <a:rPr lang="en-US" smtClean="0"/>
              <a:t>47</a:t>
            </a:fld>
            <a:endParaRPr lang="en-US"/>
          </a:p>
        </p:txBody>
      </p:sp>
    </p:spTree>
    <p:extLst>
      <p:ext uri="{BB962C8B-B14F-4D97-AF65-F5344CB8AC3E}">
        <p14:creationId xmlns:p14="http://schemas.microsoft.com/office/powerpoint/2010/main" val="284784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directly relates to Sarah, so you must ensure that your response is relevant to Sarah’s situation.</a:t>
            </a:r>
          </a:p>
          <a:p>
            <a:r>
              <a:rPr lang="en-GB" dirty="0"/>
              <a:t>Underline the command verbs (note that there are TWO in this question – outline and BRIEFLY explain.</a:t>
            </a:r>
          </a:p>
          <a:p>
            <a:r>
              <a:rPr lang="en-GB" dirty="0"/>
              <a:t>So, here you need to do more than list all that you know about mindfulness – this will not get you the full 5 marks – instead we need to give an outline first and then go on to explain how it could help Sarah.</a:t>
            </a:r>
          </a:p>
          <a:p>
            <a:r>
              <a:rPr lang="en-GB" dirty="0"/>
              <a:t>Again, this question is 5 marks – you should be used to writing in the space provided to you by now – and take about 6 minutes to answer this question.</a:t>
            </a:r>
          </a:p>
        </p:txBody>
      </p:sp>
      <p:sp>
        <p:nvSpPr>
          <p:cNvPr id="4" name="Slide Number Placeholder 3"/>
          <p:cNvSpPr>
            <a:spLocks noGrp="1"/>
          </p:cNvSpPr>
          <p:nvPr>
            <p:ph type="sldNum" sz="quarter" idx="5"/>
          </p:nvPr>
        </p:nvSpPr>
        <p:spPr/>
        <p:txBody>
          <a:bodyPr/>
          <a:lstStyle/>
          <a:p>
            <a:fld id="{CC573A14-1418-8445-A355-C4659B6B9114}" type="slidenum">
              <a:rPr lang="en-US" smtClean="0"/>
              <a:t>48</a:t>
            </a:fld>
            <a:endParaRPr lang="en-US"/>
          </a:p>
        </p:txBody>
      </p:sp>
    </p:spTree>
    <p:extLst>
      <p:ext uri="{BB962C8B-B14F-4D97-AF65-F5344CB8AC3E}">
        <p14:creationId xmlns:p14="http://schemas.microsoft.com/office/powerpoint/2010/main" val="2573779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shows how the marks are split between AO1 and AO2 – the most marks (3) are available for the outline of what mindfulness is. Be careful not to run out of time and just write about what it is – the maximum you could achieve in that situation would be 3 marks.</a:t>
            </a:r>
          </a:p>
          <a:p>
            <a:r>
              <a:rPr lang="en-GB" dirty="0"/>
              <a:t>The extra 2 marks come from the brief explanation of how it could help Sarah – think about Sarah’s situation and make sure it is appropriate to her.</a:t>
            </a:r>
          </a:p>
        </p:txBody>
      </p:sp>
      <p:sp>
        <p:nvSpPr>
          <p:cNvPr id="4" name="Slide Number Placeholder 3"/>
          <p:cNvSpPr>
            <a:spLocks noGrp="1"/>
          </p:cNvSpPr>
          <p:nvPr>
            <p:ph type="sldNum" sz="quarter" idx="5"/>
          </p:nvPr>
        </p:nvSpPr>
        <p:spPr/>
        <p:txBody>
          <a:bodyPr/>
          <a:lstStyle/>
          <a:p>
            <a:fld id="{CC573A14-1418-8445-A355-C4659B6B9114}" type="slidenum">
              <a:rPr lang="en-US" smtClean="0"/>
              <a:t>49</a:t>
            </a:fld>
            <a:endParaRPr lang="en-US"/>
          </a:p>
        </p:txBody>
      </p:sp>
    </p:spTree>
    <p:extLst>
      <p:ext uri="{BB962C8B-B14F-4D97-AF65-F5344CB8AC3E}">
        <p14:creationId xmlns:p14="http://schemas.microsoft.com/office/powerpoint/2010/main" val="3936854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a:p>
        </p:txBody>
      </p:sp>
    </p:spTree>
    <p:extLst>
      <p:ext uri="{BB962C8B-B14F-4D97-AF65-F5344CB8AC3E}">
        <p14:creationId xmlns:p14="http://schemas.microsoft.com/office/powerpoint/2010/main" val="6113392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bands show that to achieve into the top band for AO1 you will need to be giving a very good outline – showing clear knowledge and understanding of mindfulness – the top band for AO2 shows how the explanation must be linked to Sarah.</a:t>
            </a:r>
          </a:p>
        </p:txBody>
      </p:sp>
      <p:sp>
        <p:nvSpPr>
          <p:cNvPr id="4" name="Slide Number Placeholder 3"/>
          <p:cNvSpPr>
            <a:spLocks noGrp="1"/>
          </p:cNvSpPr>
          <p:nvPr>
            <p:ph type="sldNum" sz="quarter" idx="5"/>
          </p:nvPr>
        </p:nvSpPr>
        <p:spPr/>
        <p:txBody>
          <a:bodyPr/>
          <a:lstStyle/>
          <a:p>
            <a:fld id="{CC573A14-1418-8445-A355-C4659B6B9114}" type="slidenum">
              <a:rPr lang="en-US" smtClean="0"/>
              <a:t>50</a:t>
            </a:fld>
            <a:endParaRPr lang="en-US"/>
          </a:p>
        </p:txBody>
      </p:sp>
    </p:spTree>
    <p:extLst>
      <p:ext uri="{BB962C8B-B14F-4D97-AF65-F5344CB8AC3E}">
        <p14:creationId xmlns:p14="http://schemas.microsoft.com/office/powerpoint/2010/main" val="17763168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question! How did you do?</a:t>
            </a:r>
          </a:p>
          <a:p>
            <a:r>
              <a:rPr lang="en-GB" dirty="0"/>
              <a:t>Did you have enough time to answer it?</a:t>
            </a:r>
          </a:p>
          <a:p>
            <a:endParaRPr lang="en-GB" dirty="0"/>
          </a:p>
          <a:p>
            <a:r>
              <a:rPr lang="en-GB" dirty="0"/>
              <a:t>This is the longest question on the paper – it always comes at the end of the paper, you should be warmed up by now! </a:t>
            </a:r>
          </a:p>
          <a:p>
            <a:r>
              <a:rPr lang="en-GB" dirty="0"/>
              <a:t>Underline the command verb – ASSESS – this means that you need to make an informed judgement about the ways in which poor housing AND low income (you must address both as the question asks that!) could affect Sarah’s health and well-being.</a:t>
            </a:r>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51</a:t>
            </a:fld>
            <a:endParaRPr lang="en-US"/>
          </a:p>
        </p:txBody>
      </p:sp>
    </p:spTree>
    <p:extLst>
      <p:ext uri="{BB962C8B-B14F-4D97-AF65-F5344CB8AC3E}">
        <p14:creationId xmlns:p14="http://schemas.microsoft.com/office/powerpoint/2010/main" val="3839312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can see from the mark scheme – the marks are spilt 5/5 for AO2 and AO3/</a:t>
            </a:r>
          </a:p>
          <a:p>
            <a:r>
              <a:rPr lang="en-GB" dirty="0"/>
              <a:t>There are a total of 5 marks available for evidence of understanding of how poor quality housing AND low income could affect Sarah’s health and well-being and an additional 5 marks available for assessing and drawing reasoned conclusions about this.</a:t>
            </a:r>
          </a:p>
          <a:p>
            <a:r>
              <a:rPr lang="en-GB" dirty="0"/>
              <a:t>You can see in the mark scheme that there are lots of  appropriate answers for both poor quality housing and low income. All of these need to be linked back to Sarah’s situation.</a:t>
            </a:r>
          </a:p>
        </p:txBody>
      </p:sp>
      <p:sp>
        <p:nvSpPr>
          <p:cNvPr id="4" name="Slide Number Placeholder 3"/>
          <p:cNvSpPr>
            <a:spLocks noGrp="1"/>
          </p:cNvSpPr>
          <p:nvPr>
            <p:ph type="sldNum" sz="quarter" idx="5"/>
          </p:nvPr>
        </p:nvSpPr>
        <p:spPr/>
        <p:txBody>
          <a:bodyPr/>
          <a:lstStyle/>
          <a:p>
            <a:fld id="{CC573A14-1418-8445-A355-C4659B6B9114}" type="slidenum">
              <a:rPr lang="en-US" smtClean="0"/>
              <a:t>52</a:t>
            </a:fld>
            <a:endParaRPr lang="en-US"/>
          </a:p>
        </p:txBody>
      </p:sp>
    </p:spTree>
    <p:extLst>
      <p:ext uri="{BB962C8B-B14F-4D97-AF65-F5344CB8AC3E}">
        <p14:creationId xmlns:p14="http://schemas.microsoft.com/office/powerpoint/2010/main" val="34029049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two mark bands show that the responses have to be excellent to achieve into the top mark bands.</a:t>
            </a:r>
          </a:p>
          <a:p>
            <a:r>
              <a:rPr lang="en-GB" dirty="0"/>
              <a:t>For this question you are also assessed on the quality of your written communication – your grammar, punctuation and spelling are all assessed in this response.</a:t>
            </a:r>
          </a:p>
        </p:txBody>
      </p:sp>
      <p:sp>
        <p:nvSpPr>
          <p:cNvPr id="4" name="Slide Number Placeholder 3"/>
          <p:cNvSpPr>
            <a:spLocks noGrp="1"/>
          </p:cNvSpPr>
          <p:nvPr>
            <p:ph type="sldNum" sz="quarter" idx="5"/>
          </p:nvPr>
        </p:nvSpPr>
        <p:spPr/>
        <p:txBody>
          <a:bodyPr/>
          <a:lstStyle/>
          <a:p>
            <a:fld id="{CC573A14-1418-8445-A355-C4659B6B9114}" type="slidenum">
              <a:rPr lang="en-US" smtClean="0"/>
              <a:t>53</a:t>
            </a:fld>
            <a:endParaRPr lang="en-US"/>
          </a:p>
        </p:txBody>
      </p:sp>
    </p:spTree>
    <p:extLst>
      <p:ext uri="{BB962C8B-B14F-4D97-AF65-F5344CB8AC3E}">
        <p14:creationId xmlns:p14="http://schemas.microsoft.com/office/powerpoint/2010/main" val="27718618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this unit has not yet been sat, it is not possible for us to provide you with any information in relation to raw mark grade boundaries. </a:t>
            </a:r>
          </a:p>
          <a:p>
            <a:r>
              <a:rPr lang="en-GB" dirty="0"/>
              <a:t>The UMS as listed below may be useful as a guide for how you have done in this assessment.</a:t>
            </a:r>
          </a:p>
        </p:txBody>
      </p:sp>
      <p:sp>
        <p:nvSpPr>
          <p:cNvPr id="4" name="Slide Number Placeholder 3"/>
          <p:cNvSpPr>
            <a:spLocks noGrp="1"/>
          </p:cNvSpPr>
          <p:nvPr>
            <p:ph type="sldNum" sz="quarter" idx="5"/>
          </p:nvPr>
        </p:nvSpPr>
        <p:spPr/>
        <p:txBody>
          <a:bodyPr/>
          <a:lstStyle/>
          <a:p>
            <a:fld id="{CC573A14-1418-8445-A355-C4659B6B9114}" type="slidenum">
              <a:rPr lang="en-US" smtClean="0"/>
              <a:t>54</a:t>
            </a:fld>
            <a:endParaRPr lang="en-US"/>
          </a:p>
        </p:txBody>
      </p:sp>
    </p:spTree>
    <p:extLst>
      <p:ext uri="{BB962C8B-B14F-4D97-AF65-F5344CB8AC3E}">
        <p14:creationId xmlns:p14="http://schemas.microsoft.com/office/powerpoint/2010/main" val="1185577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5"/>
          </p:nvPr>
        </p:nvSpPr>
        <p:spPr/>
        <p:txBody>
          <a:bodyPr/>
          <a:lstStyle/>
          <a:p>
            <a:fld id="{CC573A14-1418-8445-A355-C4659B6B9114}" type="slidenum">
              <a:rPr lang="en-US" smtClean="0"/>
              <a:t>55</a:t>
            </a:fld>
            <a:endParaRPr lang="en-US"/>
          </a:p>
        </p:txBody>
      </p:sp>
    </p:spTree>
    <p:extLst>
      <p:ext uri="{BB962C8B-B14F-4D97-AF65-F5344CB8AC3E}">
        <p14:creationId xmlns:p14="http://schemas.microsoft.com/office/powerpoint/2010/main" val="1342131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a:p>
        </p:txBody>
      </p:sp>
    </p:spTree>
    <p:extLst>
      <p:ext uri="{BB962C8B-B14F-4D97-AF65-F5344CB8AC3E}">
        <p14:creationId xmlns:p14="http://schemas.microsoft.com/office/powerpoint/2010/main" val="59035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a) 1 mark only – insert the life stage that is missing – a one work answer: Childhood</a:t>
            </a:r>
          </a:p>
          <a:p>
            <a:pPr marL="228600" indent="-228600">
              <a:buAutoNum type="arabicPeriod"/>
            </a:pPr>
            <a:endParaRPr lang="en-GB" dirty="0"/>
          </a:p>
          <a:p>
            <a:pPr marL="0" indent="0">
              <a:buNone/>
            </a:pPr>
            <a:r>
              <a:rPr lang="en-GB" dirty="0"/>
              <a:t>b) 2 marks for 2 one word answers – this mass </a:t>
            </a:r>
            <a:r>
              <a:rPr lang="en-GB" b="1" dirty="0"/>
              <a:t>or</a:t>
            </a:r>
            <a:r>
              <a:rPr lang="en-GB" dirty="0"/>
              <a:t> weight and height.</a:t>
            </a:r>
          </a:p>
          <a:p>
            <a:pPr marL="0" indent="0">
              <a:buNone/>
            </a:pPr>
            <a:endParaRPr lang="en-GB" dirty="0"/>
          </a:p>
          <a:p>
            <a:pPr marL="0" indent="0">
              <a:buNone/>
            </a:pPr>
            <a:r>
              <a:rPr lang="en-GB" dirty="0"/>
              <a:t>These questions should not take long – don’t rush them, but don’t spend too much time on them either as they are not worth many marks!</a:t>
            </a:r>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a:p>
        </p:txBody>
      </p:sp>
    </p:spTree>
    <p:extLst>
      <p:ext uri="{BB962C8B-B14F-4D97-AF65-F5344CB8AC3E}">
        <p14:creationId xmlns:p14="http://schemas.microsoft.com/office/powerpoint/2010/main" val="730050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mark scheme.</a:t>
            </a:r>
          </a:p>
        </p:txBody>
      </p:sp>
      <p:sp>
        <p:nvSpPr>
          <p:cNvPr id="4" name="Slide Number Placeholder 3"/>
          <p:cNvSpPr>
            <a:spLocks noGrp="1"/>
          </p:cNvSpPr>
          <p:nvPr>
            <p:ph type="sldNum" sz="quarter" idx="5"/>
          </p:nvPr>
        </p:nvSpPr>
        <p:spPr/>
        <p:txBody>
          <a:bodyPr/>
          <a:lstStyle/>
          <a:p>
            <a:fld id="{CC573A14-1418-8445-A355-C4659B6B9114}" type="slidenum">
              <a:rPr lang="en-US" smtClean="0"/>
              <a:t>8</a:t>
            </a:fld>
            <a:endParaRPr lang="en-US"/>
          </a:p>
        </p:txBody>
      </p:sp>
    </p:spTree>
    <p:extLst>
      <p:ext uri="{BB962C8B-B14F-4D97-AF65-F5344CB8AC3E}">
        <p14:creationId xmlns:p14="http://schemas.microsoft.com/office/powerpoint/2010/main" val="592640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total of 3 marks available for this question – three ticks are required.</a:t>
            </a:r>
          </a:p>
          <a:p>
            <a:endParaRPr lang="en-GB" dirty="0"/>
          </a:p>
          <a:p>
            <a:r>
              <a:rPr lang="en-GB" dirty="0"/>
              <a:t>Make sure you read each of the actions carefully and put your ticks in the right boxes – double check when you have done it just to make sure the main areas of development are listed in the way that you expect them to be – it is your responsibility to check this!</a:t>
            </a:r>
          </a:p>
          <a:p>
            <a:endParaRPr lang="en-GB" dirty="0"/>
          </a:p>
          <a:p>
            <a:r>
              <a:rPr lang="en-GB" dirty="0"/>
              <a:t>Again, do not spend too long on this – 3 marks should be approximately 3 minutes to complete.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9</a:t>
            </a:fld>
            <a:endParaRPr lang="en-US"/>
          </a:p>
        </p:txBody>
      </p:sp>
    </p:spTree>
    <p:extLst>
      <p:ext uri="{BB962C8B-B14F-4D97-AF65-F5344CB8AC3E}">
        <p14:creationId xmlns:p14="http://schemas.microsoft.com/office/powerpoint/2010/main" val="365469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23.png"/><Relationship Id="rId18" Type="http://schemas.openxmlformats.org/officeDocument/2006/relationships/customXml" Target="../ink/ink18.xml"/><Relationship Id="rId3" Type="http://schemas.openxmlformats.org/officeDocument/2006/relationships/slideLayout" Target="../slideLayouts/slideLayout1.xml"/><Relationship Id="rId21"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customXml" Target="../ink/ink15.xml"/><Relationship Id="rId17" Type="http://schemas.openxmlformats.org/officeDocument/2006/relationships/image" Target="../media/image25.png"/><Relationship Id="rId2" Type="http://schemas.openxmlformats.org/officeDocument/2006/relationships/audio" Target="../media/media11.m4a"/><Relationship Id="rId16" Type="http://schemas.openxmlformats.org/officeDocument/2006/relationships/customXml" Target="../ink/ink17.xml"/><Relationship Id="rId20" Type="http://schemas.openxmlformats.org/officeDocument/2006/relationships/customXml" Target="../ink/ink19.xml"/><Relationship Id="rId1" Type="http://schemas.microsoft.com/office/2007/relationships/media" Target="../media/media11.m4a"/><Relationship Id="rId6" Type="http://schemas.openxmlformats.org/officeDocument/2006/relationships/customXml" Target="../ink/ink12.xml"/><Relationship Id="rId11" Type="http://schemas.openxmlformats.org/officeDocument/2006/relationships/image" Target="../media/image22.png"/><Relationship Id="rId24" Type="http://schemas.openxmlformats.org/officeDocument/2006/relationships/image" Target="../media/image3.png"/><Relationship Id="rId5" Type="http://schemas.openxmlformats.org/officeDocument/2006/relationships/image" Target="../media/image19.png"/><Relationship Id="rId15" Type="http://schemas.openxmlformats.org/officeDocument/2006/relationships/image" Target="../media/image24.png"/><Relationship Id="rId23" Type="http://schemas.openxmlformats.org/officeDocument/2006/relationships/image" Target="../media/image28.png"/><Relationship Id="rId10" Type="http://schemas.openxmlformats.org/officeDocument/2006/relationships/customXml" Target="../ink/ink14.xml"/><Relationship Id="rId19"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21.png"/><Relationship Id="rId14" Type="http://schemas.openxmlformats.org/officeDocument/2006/relationships/customXml" Target="../ink/ink16.xml"/><Relationship Id="rId22" Type="http://schemas.openxmlformats.org/officeDocument/2006/relationships/customXml" Target="../ink/ink2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image" Target="../media/image35.png"/><Relationship Id="rId18" Type="http://schemas.openxmlformats.org/officeDocument/2006/relationships/customXml" Target="../ink/ink27.xml"/><Relationship Id="rId3" Type="http://schemas.openxmlformats.org/officeDocument/2006/relationships/slideLayout" Target="../slideLayouts/slideLayout1.xml"/><Relationship Id="rId21"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customXml" Target="../ink/ink24.xml"/><Relationship Id="rId17" Type="http://schemas.openxmlformats.org/officeDocument/2006/relationships/image" Target="../media/image37.png"/><Relationship Id="rId2" Type="http://schemas.openxmlformats.org/officeDocument/2006/relationships/audio" Target="../media/media13.m4a"/><Relationship Id="rId16" Type="http://schemas.openxmlformats.org/officeDocument/2006/relationships/customXml" Target="../ink/ink26.xml"/><Relationship Id="rId20" Type="http://schemas.openxmlformats.org/officeDocument/2006/relationships/customXml" Target="../ink/ink28.xml"/><Relationship Id="rId1" Type="http://schemas.microsoft.com/office/2007/relationships/media" Target="../media/media13.m4a"/><Relationship Id="rId6" Type="http://schemas.openxmlformats.org/officeDocument/2006/relationships/customXml" Target="../ink/ink21.xml"/><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customXml" Target="../ink/ink23.xml"/><Relationship Id="rId19" Type="http://schemas.openxmlformats.org/officeDocument/2006/relationships/image" Target="../media/image38.png"/><Relationship Id="rId4" Type="http://schemas.openxmlformats.org/officeDocument/2006/relationships/notesSlide" Target="../notesSlides/notesSlide13.xml"/><Relationship Id="rId9" Type="http://schemas.openxmlformats.org/officeDocument/2006/relationships/image" Target="../media/image33.png"/><Relationship Id="rId14" Type="http://schemas.openxmlformats.org/officeDocument/2006/relationships/customXml" Target="../ink/ink25.xml"/><Relationship Id="rId22"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customXml" Target="../ink/ink30.xml"/><Relationship Id="rId13" Type="http://schemas.openxmlformats.org/officeDocument/2006/relationships/image" Target="../media/image46.png"/><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customXml" Target="../ink/ink32.xml"/><Relationship Id="rId17" Type="http://schemas.openxmlformats.org/officeDocument/2006/relationships/image" Target="../media/image48.png"/><Relationship Id="rId2" Type="http://schemas.openxmlformats.org/officeDocument/2006/relationships/audio" Target="../media/media16.m4a"/><Relationship Id="rId16" Type="http://schemas.openxmlformats.org/officeDocument/2006/relationships/customXml" Target="../ink/ink34.xml"/><Relationship Id="rId1" Type="http://schemas.microsoft.com/office/2007/relationships/media" Target="../media/media16.m4a"/><Relationship Id="rId6" Type="http://schemas.openxmlformats.org/officeDocument/2006/relationships/customXml" Target="../ink/ink29.xml"/><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customXml" Target="../ink/ink31.xml"/><Relationship Id="rId4" Type="http://schemas.openxmlformats.org/officeDocument/2006/relationships/notesSlide" Target="../notesSlides/notesSlide16.xml"/><Relationship Id="rId9" Type="http://schemas.openxmlformats.org/officeDocument/2006/relationships/image" Target="../media/image44.png"/><Relationship Id="rId14" Type="http://schemas.openxmlformats.org/officeDocument/2006/relationships/customXml" Target="../ink/ink3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customXml" Target="../ink/ink36.xml"/><Relationship Id="rId13" Type="http://schemas.openxmlformats.org/officeDocument/2006/relationships/image" Target="../media/image55.png"/><Relationship Id="rId18" Type="http://schemas.openxmlformats.org/officeDocument/2006/relationships/customXml" Target="../ink/ink41.xml"/><Relationship Id="rId3" Type="http://schemas.openxmlformats.org/officeDocument/2006/relationships/slideLayout" Target="../slideLayouts/slideLayout1.xml"/><Relationship Id="rId7" Type="http://schemas.openxmlformats.org/officeDocument/2006/relationships/image" Target="../media/image52.png"/><Relationship Id="rId12" Type="http://schemas.openxmlformats.org/officeDocument/2006/relationships/customXml" Target="../ink/ink38.xml"/><Relationship Id="rId17" Type="http://schemas.openxmlformats.org/officeDocument/2006/relationships/image" Target="../media/image57.png"/><Relationship Id="rId2" Type="http://schemas.openxmlformats.org/officeDocument/2006/relationships/audio" Target="../media/media19.m4a"/><Relationship Id="rId16" Type="http://schemas.openxmlformats.org/officeDocument/2006/relationships/customXml" Target="../ink/ink40.xml"/><Relationship Id="rId20" Type="http://schemas.openxmlformats.org/officeDocument/2006/relationships/image" Target="../media/image3.png"/><Relationship Id="rId1" Type="http://schemas.microsoft.com/office/2007/relationships/media" Target="../media/media19.m4a"/><Relationship Id="rId6" Type="http://schemas.openxmlformats.org/officeDocument/2006/relationships/customXml" Target="../ink/ink35.xml"/><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6.png"/><Relationship Id="rId10" Type="http://schemas.openxmlformats.org/officeDocument/2006/relationships/customXml" Target="../ink/ink37.xml"/><Relationship Id="rId19" Type="http://schemas.openxmlformats.org/officeDocument/2006/relationships/image" Target="../media/image58.png"/><Relationship Id="rId4" Type="http://schemas.openxmlformats.org/officeDocument/2006/relationships/notesSlide" Target="../notesSlides/notesSlide19.xml"/><Relationship Id="rId9" Type="http://schemas.openxmlformats.org/officeDocument/2006/relationships/image" Target="../media/image53.png"/><Relationship Id="rId14" Type="http://schemas.openxmlformats.org/officeDocument/2006/relationships/customXml" Target="../ink/ink3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5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customXml" Target="../ink/ink43.xml"/><Relationship Id="rId3" Type="http://schemas.openxmlformats.org/officeDocument/2006/relationships/slideLayout" Target="../slideLayouts/slideLayout1.xml"/><Relationship Id="rId7" Type="http://schemas.openxmlformats.org/officeDocument/2006/relationships/image" Target="../media/image61.png"/><Relationship Id="rId12"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customXml" Target="../ink/ink42.xml"/><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customXml" Target="../ink/ink44.xml"/><Relationship Id="rId4" Type="http://schemas.openxmlformats.org/officeDocument/2006/relationships/notesSlide" Target="../notesSlides/notesSlide21.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customXml" Target="../ink/ink46.xml"/><Relationship Id="rId13" Type="http://schemas.openxmlformats.org/officeDocument/2006/relationships/image" Target="../media/image70.png"/><Relationship Id="rId18" Type="http://schemas.openxmlformats.org/officeDocument/2006/relationships/customXml" Target="../ink/ink51.xml"/><Relationship Id="rId26" Type="http://schemas.openxmlformats.org/officeDocument/2006/relationships/customXml" Target="../ink/ink55.xml"/><Relationship Id="rId3" Type="http://schemas.openxmlformats.org/officeDocument/2006/relationships/slideLayout" Target="../slideLayouts/slideLayout1.xml"/><Relationship Id="rId21" Type="http://schemas.openxmlformats.org/officeDocument/2006/relationships/image" Target="../media/image74.png"/><Relationship Id="rId7" Type="http://schemas.openxmlformats.org/officeDocument/2006/relationships/image" Target="../media/image67.png"/><Relationship Id="rId12" Type="http://schemas.openxmlformats.org/officeDocument/2006/relationships/customXml" Target="../ink/ink48.xml"/><Relationship Id="rId17" Type="http://schemas.openxmlformats.org/officeDocument/2006/relationships/image" Target="../media/image72.png"/><Relationship Id="rId25" Type="http://schemas.openxmlformats.org/officeDocument/2006/relationships/image" Target="../media/image76.png"/><Relationship Id="rId2" Type="http://schemas.openxmlformats.org/officeDocument/2006/relationships/audio" Target="../media/media24.m4a"/><Relationship Id="rId16" Type="http://schemas.openxmlformats.org/officeDocument/2006/relationships/customXml" Target="../ink/ink50.xml"/><Relationship Id="rId20" Type="http://schemas.openxmlformats.org/officeDocument/2006/relationships/customXml" Target="../ink/ink52.xml"/><Relationship Id="rId29" Type="http://schemas.openxmlformats.org/officeDocument/2006/relationships/image" Target="../media/image78.png"/><Relationship Id="rId1" Type="http://schemas.microsoft.com/office/2007/relationships/media" Target="../media/media24.m4a"/><Relationship Id="rId6" Type="http://schemas.openxmlformats.org/officeDocument/2006/relationships/customXml" Target="../ink/ink45.xml"/><Relationship Id="rId11" Type="http://schemas.openxmlformats.org/officeDocument/2006/relationships/image" Target="../media/image69.png"/><Relationship Id="rId24" Type="http://schemas.openxmlformats.org/officeDocument/2006/relationships/customXml" Target="../ink/ink54.xml"/><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75.png"/><Relationship Id="rId28" Type="http://schemas.openxmlformats.org/officeDocument/2006/relationships/customXml" Target="../ink/ink56.xml"/><Relationship Id="rId10" Type="http://schemas.openxmlformats.org/officeDocument/2006/relationships/customXml" Target="../ink/ink47.xml"/><Relationship Id="rId19" Type="http://schemas.openxmlformats.org/officeDocument/2006/relationships/image" Target="../media/image73.png"/><Relationship Id="rId4" Type="http://schemas.openxmlformats.org/officeDocument/2006/relationships/notesSlide" Target="../notesSlides/notesSlide24.xml"/><Relationship Id="rId9" Type="http://schemas.openxmlformats.org/officeDocument/2006/relationships/image" Target="../media/image68.png"/><Relationship Id="rId14" Type="http://schemas.openxmlformats.org/officeDocument/2006/relationships/customXml" Target="../ink/ink49.xml"/><Relationship Id="rId22" Type="http://schemas.openxmlformats.org/officeDocument/2006/relationships/customXml" Target="../ink/ink53.xml"/><Relationship Id="rId27" Type="http://schemas.openxmlformats.org/officeDocument/2006/relationships/image" Target="../media/image77.png"/><Relationship Id="rId30"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7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8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customXml" Target="../ink/ink58.xml"/><Relationship Id="rId13" Type="http://schemas.openxmlformats.org/officeDocument/2006/relationships/image" Target="../media/image85.png"/><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2.png"/><Relationship Id="rId12" Type="http://schemas.openxmlformats.org/officeDocument/2006/relationships/customXml" Target="../ink/ink60.xml"/><Relationship Id="rId17" Type="http://schemas.openxmlformats.org/officeDocument/2006/relationships/image" Target="../media/image87.png"/><Relationship Id="rId2" Type="http://schemas.openxmlformats.org/officeDocument/2006/relationships/audio" Target="../media/media27.m4a"/><Relationship Id="rId16" Type="http://schemas.openxmlformats.org/officeDocument/2006/relationships/customXml" Target="../ink/ink62.xml"/><Relationship Id="rId1" Type="http://schemas.microsoft.com/office/2007/relationships/media" Target="../media/media27.m4a"/><Relationship Id="rId6" Type="http://schemas.openxmlformats.org/officeDocument/2006/relationships/customXml" Target="../ink/ink57.xml"/><Relationship Id="rId11" Type="http://schemas.openxmlformats.org/officeDocument/2006/relationships/image" Target="../media/image84.png"/><Relationship Id="rId5" Type="http://schemas.openxmlformats.org/officeDocument/2006/relationships/image" Target="../media/image81.png"/><Relationship Id="rId15" Type="http://schemas.openxmlformats.org/officeDocument/2006/relationships/image" Target="../media/image86.png"/><Relationship Id="rId10" Type="http://schemas.openxmlformats.org/officeDocument/2006/relationships/customXml" Target="../ink/ink59.xml"/><Relationship Id="rId4" Type="http://schemas.openxmlformats.org/officeDocument/2006/relationships/notesSlide" Target="../notesSlides/notesSlide27.xml"/><Relationship Id="rId9" Type="http://schemas.openxmlformats.org/officeDocument/2006/relationships/image" Target="../media/image83.png"/><Relationship Id="rId14" Type="http://schemas.openxmlformats.org/officeDocument/2006/relationships/customXml" Target="../ink/ink6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8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8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customXml" Target="../ink/ink66.xml"/><Relationship Id="rId18" Type="http://schemas.openxmlformats.org/officeDocument/2006/relationships/image" Target="../media/image97.png"/><Relationship Id="rId3" Type="http://schemas.openxmlformats.org/officeDocument/2006/relationships/slideLayout" Target="../slideLayouts/slideLayout1.xml"/><Relationship Id="rId21" Type="http://schemas.openxmlformats.org/officeDocument/2006/relationships/customXml" Target="../ink/ink70.xml"/><Relationship Id="rId7" Type="http://schemas.openxmlformats.org/officeDocument/2006/relationships/customXml" Target="../ink/ink63.xml"/><Relationship Id="rId12" Type="http://schemas.openxmlformats.org/officeDocument/2006/relationships/image" Target="../media/image94.png"/><Relationship Id="rId17" Type="http://schemas.openxmlformats.org/officeDocument/2006/relationships/customXml" Target="../ink/ink68.xml"/><Relationship Id="rId25" Type="http://schemas.openxmlformats.org/officeDocument/2006/relationships/image" Target="../media/image3.png"/><Relationship Id="rId2" Type="http://schemas.openxmlformats.org/officeDocument/2006/relationships/audio" Target="../media/media30.m4a"/><Relationship Id="rId16" Type="http://schemas.openxmlformats.org/officeDocument/2006/relationships/image" Target="../media/image96.png"/><Relationship Id="rId20" Type="http://schemas.openxmlformats.org/officeDocument/2006/relationships/image" Target="../media/image98.png"/><Relationship Id="rId1" Type="http://schemas.microsoft.com/office/2007/relationships/media" Target="../media/media30.m4a"/><Relationship Id="rId6" Type="http://schemas.openxmlformats.org/officeDocument/2006/relationships/image" Target="../media/image91.png"/><Relationship Id="rId11" Type="http://schemas.openxmlformats.org/officeDocument/2006/relationships/customXml" Target="../ink/ink65.xml"/><Relationship Id="rId24" Type="http://schemas.openxmlformats.org/officeDocument/2006/relationships/image" Target="../media/image100.png"/><Relationship Id="rId5" Type="http://schemas.openxmlformats.org/officeDocument/2006/relationships/image" Target="../media/image90.png"/><Relationship Id="rId15" Type="http://schemas.openxmlformats.org/officeDocument/2006/relationships/customXml" Target="../ink/ink67.xml"/><Relationship Id="rId23" Type="http://schemas.openxmlformats.org/officeDocument/2006/relationships/customXml" Target="../ink/ink71.xml"/><Relationship Id="rId10" Type="http://schemas.openxmlformats.org/officeDocument/2006/relationships/image" Target="../media/image93.png"/><Relationship Id="rId19" Type="http://schemas.openxmlformats.org/officeDocument/2006/relationships/customXml" Target="../ink/ink69.xml"/><Relationship Id="rId4" Type="http://schemas.openxmlformats.org/officeDocument/2006/relationships/notesSlide" Target="../notesSlides/notesSlide30.xml"/><Relationship Id="rId9" Type="http://schemas.openxmlformats.org/officeDocument/2006/relationships/customXml" Target="../ink/ink64.xml"/><Relationship Id="rId14" Type="http://schemas.openxmlformats.org/officeDocument/2006/relationships/image" Target="../media/image95.png"/><Relationship Id="rId22"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10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10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10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10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customXml" Target="../ink/ink73.xml"/><Relationship Id="rId13" Type="http://schemas.openxmlformats.org/officeDocument/2006/relationships/image" Target="../media/image109.png"/><Relationship Id="rId18" Type="http://schemas.openxmlformats.org/officeDocument/2006/relationships/customXml" Target="../ink/ink78.xml"/><Relationship Id="rId3" Type="http://schemas.openxmlformats.org/officeDocument/2006/relationships/slideLayout" Target="../slideLayouts/slideLayout1.xml"/><Relationship Id="rId21" Type="http://schemas.openxmlformats.org/officeDocument/2006/relationships/image" Target="../media/image113.png"/><Relationship Id="rId7" Type="http://schemas.openxmlformats.org/officeDocument/2006/relationships/image" Target="../media/image106.png"/><Relationship Id="rId12" Type="http://schemas.openxmlformats.org/officeDocument/2006/relationships/customXml" Target="../ink/ink75.xml"/><Relationship Id="rId17" Type="http://schemas.openxmlformats.org/officeDocument/2006/relationships/image" Target="../media/image111.png"/><Relationship Id="rId2" Type="http://schemas.openxmlformats.org/officeDocument/2006/relationships/audio" Target="../media/media35.m4a"/><Relationship Id="rId16" Type="http://schemas.openxmlformats.org/officeDocument/2006/relationships/customXml" Target="../ink/ink77.xml"/><Relationship Id="rId20" Type="http://schemas.openxmlformats.org/officeDocument/2006/relationships/customXml" Target="../ink/ink79.xml"/><Relationship Id="rId1" Type="http://schemas.microsoft.com/office/2007/relationships/media" Target="../media/media35.m4a"/><Relationship Id="rId6" Type="http://schemas.openxmlformats.org/officeDocument/2006/relationships/customXml" Target="../ink/ink72.xml"/><Relationship Id="rId11" Type="http://schemas.openxmlformats.org/officeDocument/2006/relationships/image" Target="../media/image108.png"/><Relationship Id="rId24" Type="http://schemas.openxmlformats.org/officeDocument/2006/relationships/image" Target="../media/image3.png"/><Relationship Id="rId5" Type="http://schemas.openxmlformats.org/officeDocument/2006/relationships/image" Target="../media/image105.png"/><Relationship Id="rId15" Type="http://schemas.openxmlformats.org/officeDocument/2006/relationships/image" Target="../media/image110.png"/><Relationship Id="rId23" Type="http://schemas.openxmlformats.org/officeDocument/2006/relationships/image" Target="../media/image114.png"/><Relationship Id="rId10" Type="http://schemas.openxmlformats.org/officeDocument/2006/relationships/customXml" Target="../ink/ink74.xml"/><Relationship Id="rId19" Type="http://schemas.openxmlformats.org/officeDocument/2006/relationships/image" Target="../media/image112.png"/><Relationship Id="rId4" Type="http://schemas.openxmlformats.org/officeDocument/2006/relationships/notesSlide" Target="../notesSlides/notesSlide35.xml"/><Relationship Id="rId9" Type="http://schemas.openxmlformats.org/officeDocument/2006/relationships/image" Target="../media/image107.png"/><Relationship Id="rId14" Type="http://schemas.openxmlformats.org/officeDocument/2006/relationships/customXml" Target="../ink/ink76.xml"/><Relationship Id="rId22" Type="http://schemas.openxmlformats.org/officeDocument/2006/relationships/customXml" Target="../ink/ink8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11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11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11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customXml" Target="../ink/ink82.xml"/><Relationship Id="rId13" Type="http://schemas.openxmlformats.org/officeDocument/2006/relationships/image" Target="../media/image122.png"/><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19.png"/><Relationship Id="rId12" Type="http://schemas.openxmlformats.org/officeDocument/2006/relationships/customXml" Target="../ink/ink84.xml"/><Relationship Id="rId17" Type="http://schemas.openxmlformats.org/officeDocument/2006/relationships/image" Target="../media/image124.png"/><Relationship Id="rId2" Type="http://schemas.openxmlformats.org/officeDocument/2006/relationships/audio" Target="../media/media39.m4a"/><Relationship Id="rId16" Type="http://schemas.openxmlformats.org/officeDocument/2006/relationships/customXml" Target="../ink/ink86.xml"/><Relationship Id="rId1" Type="http://schemas.microsoft.com/office/2007/relationships/media" Target="../media/media39.m4a"/><Relationship Id="rId6" Type="http://schemas.openxmlformats.org/officeDocument/2006/relationships/customXml" Target="../ink/ink81.xml"/><Relationship Id="rId11" Type="http://schemas.openxmlformats.org/officeDocument/2006/relationships/image" Target="../media/image121.png"/><Relationship Id="rId5" Type="http://schemas.openxmlformats.org/officeDocument/2006/relationships/image" Target="../media/image118.png"/><Relationship Id="rId15" Type="http://schemas.openxmlformats.org/officeDocument/2006/relationships/image" Target="../media/image123.png"/><Relationship Id="rId10" Type="http://schemas.openxmlformats.org/officeDocument/2006/relationships/customXml" Target="../ink/ink83.xml"/><Relationship Id="rId4" Type="http://schemas.openxmlformats.org/officeDocument/2006/relationships/notesSlide" Target="../notesSlides/notesSlide39.xml"/><Relationship Id="rId9" Type="http://schemas.openxmlformats.org/officeDocument/2006/relationships/image" Target="../media/image120.png"/><Relationship Id="rId14" Type="http://schemas.openxmlformats.org/officeDocument/2006/relationships/customXml" Target="../ink/ink8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12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12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customXml" Target="../ink/ink88.xml"/><Relationship Id="rId13" Type="http://schemas.openxmlformats.org/officeDocument/2006/relationships/image" Target="../media/image131.png"/><Relationship Id="rId18" Type="http://schemas.openxmlformats.org/officeDocument/2006/relationships/customXml" Target="../ink/ink93.xml"/><Relationship Id="rId3" Type="http://schemas.openxmlformats.org/officeDocument/2006/relationships/slideLayout" Target="../slideLayouts/slideLayout1.xml"/><Relationship Id="rId21" Type="http://schemas.openxmlformats.org/officeDocument/2006/relationships/image" Target="../media/image135.png"/><Relationship Id="rId7" Type="http://schemas.openxmlformats.org/officeDocument/2006/relationships/image" Target="../media/image128.png"/><Relationship Id="rId12" Type="http://schemas.openxmlformats.org/officeDocument/2006/relationships/customXml" Target="../ink/ink90.xml"/><Relationship Id="rId17" Type="http://schemas.openxmlformats.org/officeDocument/2006/relationships/image" Target="../media/image133.png"/><Relationship Id="rId2" Type="http://schemas.openxmlformats.org/officeDocument/2006/relationships/audio" Target="../media/media42.m4a"/><Relationship Id="rId16" Type="http://schemas.openxmlformats.org/officeDocument/2006/relationships/customXml" Target="../ink/ink92.xml"/><Relationship Id="rId20" Type="http://schemas.openxmlformats.org/officeDocument/2006/relationships/customXml" Target="../ink/ink94.xml"/><Relationship Id="rId1" Type="http://schemas.microsoft.com/office/2007/relationships/media" Target="../media/media42.m4a"/><Relationship Id="rId6" Type="http://schemas.openxmlformats.org/officeDocument/2006/relationships/customXml" Target="../ink/ink87.xml"/><Relationship Id="rId11" Type="http://schemas.openxmlformats.org/officeDocument/2006/relationships/image" Target="../media/image130.png"/><Relationship Id="rId24" Type="http://schemas.openxmlformats.org/officeDocument/2006/relationships/image" Target="../media/image3.png"/><Relationship Id="rId5" Type="http://schemas.openxmlformats.org/officeDocument/2006/relationships/image" Target="../media/image127.png"/><Relationship Id="rId15" Type="http://schemas.openxmlformats.org/officeDocument/2006/relationships/image" Target="../media/image132.png"/><Relationship Id="rId23" Type="http://schemas.openxmlformats.org/officeDocument/2006/relationships/image" Target="../media/image136.png"/><Relationship Id="rId10" Type="http://schemas.openxmlformats.org/officeDocument/2006/relationships/customXml" Target="../ink/ink89.xml"/><Relationship Id="rId19" Type="http://schemas.openxmlformats.org/officeDocument/2006/relationships/image" Target="../media/image134.png"/><Relationship Id="rId4" Type="http://schemas.openxmlformats.org/officeDocument/2006/relationships/notesSlide" Target="../notesSlides/notesSlide42.xml"/><Relationship Id="rId9" Type="http://schemas.openxmlformats.org/officeDocument/2006/relationships/image" Target="../media/image129.png"/><Relationship Id="rId14" Type="http://schemas.openxmlformats.org/officeDocument/2006/relationships/customXml" Target="../ink/ink91.xml"/><Relationship Id="rId22" Type="http://schemas.openxmlformats.org/officeDocument/2006/relationships/customXml" Target="../ink/ink95.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39.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14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customXml" Target="../ink/ink97.xml"/><Relationship Id="rId13" Type="http://schemas.openxmlformats.org/officeDocument/2006/relationships/image" Target="../media/image145.png"/><Relationship Id="rId18" Type="http://schemas.openxmlformats.org/officeDocument/2006/relationships/customXml" Target="../ink/ink102.xml"/><Relationship Id="rId26" Type="http://schemas.openxmlformats.org/officeDocument/2006/relationships/customXml" Target="../ink/ink106.xml"/><Relationship Id="rId3" Type="http://schemas.openxmlformats.org/officeDocument/2006/relationships/slideLayout" Target="../slideLayouts/slideLayout1.xml"/><Relationship Id="rId21" Type="http://schemas.openxmlformats.org/officeDocument/2006/relationships/image" Target="../media/image149.png"/><Relationship Id="rId34" Type="http://schemas.openxmlformats.org/officeDocument/2006/relationships/customXml" Target="../ink/ink110.xml"/><Relationship Id="rId7" Type="http://schemas.openxmlformats.org/officeDocument/2006/relationships/image" Target="../media/image142.png"/><Relationship Id="rId12" Type="http://schemas.openxmlformats.org/officeDocument/2006/relationships/customXml" Target="../ink/ink99.xml"/><Relationship Id="rId17" Type="http://schemas.openxmlformats.org/officeDocument/2006/relationships/image" Target="../media/image147.png"/><Relationship Id="rId25" Type="http://schemas.openxmlformats.org/officeDocument/2006/relationships/image" Target="../media/image151.png"/><Relationship Id="rId33" Type="http://schemas.openxmlformats.org/officeDocument/2006/relationships/image" Target="../media/image155.png"/><Relationship Id="rId38" Type="http://schemas.openxmlformats.org/officeDocument/2006/relationships/image" Target="../media/image3.png"/><Relationship Id="rId2" Type="http://schemas.openxmlformats.org/officeDocument/2006/relationships/audio" Target="../media/media45.m4a"/><Relationship Id="rId16" Type="http://schemas.openxmlformats.org/officeDocument/2006/relationships/customXml" Target="../ink/ink101.xml"/><Relationship Id="rId20" Type="http://schemas.openxmlformats.org/officeDocument/2006/relationships/customXml" Target="../ink/ink103.xml"/><Relationship Id="rId29" Type="http://schemas.openxmlformats.org/officeDocument/2006/relationships/image" Target="../media/image153.png"/><Relationship Id="rId1" Type="http://schemas.microsoft.com/office/2007/relationships/media" Target="../media/media45.m4a"/><Relationship Id="rId6" Type="http://schemas.openxmlformats.org/officeDocument/2006/relationships/customXml" Target="../ink/ink96.xml"/><Relationship Id="rId11" Type="http://schemas.openxmlformats.org/officeDocument/2006/relationships/image" Target="../media/image144.png"/><Relationship Id="rId24" Type="http://schemas.openxmlformats.org/officeDocument/2006/relationships/customXml" Target="../ink/ink105.xml"/><Relationship Id="rId32" Type="http://schemas.openxmlformats.org/officeDocument/2006/relationships/customXml" Target="../ink/ink109.xml"/><Relationship Id="rId37" Type="http://schemas.openxmlformats.org/officeDocument/2006/relationships/image" Target="../media/image157.png"/><Relationship Id="rId5" Type="http://schemas.openxmlformats.org/officeDocument/2006/relationships/image" Target="../media/image141.png"/><Relationship Id="rId15" Type="http://schemas.openxmlformats.org/officeDocument/2006/relationships/image" Target="../media/image146.png"/><Relationship Id="rId23" Type="http://schemas.openxmlformats.org/officeDocument/2006/relationships/image" Target="../media/image150.png"/><Relationship Id="rId28" Type="http://schemas.openxmlformats.org/officeDocument/2006/relationships/customXml" Target="../ink/ink107.xml"/><Relationship Id="rId36" Type="http://schemas.openxmlformats.org/officeDocument/2006/relationships/customXml" Target="../ink/ink111.xml"/><Relationship Id="rId10" Type="http://schemas.openxmlformats.org/officeDocument/2006/relationships/customXml" Target="../ink/ink98.xml"/><Relationship Id="rId19" Type="http://schemas.openxmlformats.org/officeDocument/2006/relationships/image" Target="../media/image148.png"/><Relationship Id="rId31" Type="http://schemas.openxmlformats.org/officeDocument/2006/relationships/image" Target="../media/image154.png"/><Relationship Id="rId4" Type="http://schemas.openxmlformats.org/officeDocument/2006/relationships/notesSlide" Target="../notesSlides/notesSlide45.xml"/><Relationship Id="rId9" Type="http://schemas.openxmlformats.org/officeDocument/2006/relationships/image" Target="../media/image143.png"/><Relationship Id="rId14" Type="http://schemas.openxmlformats.org/officeDocument/2006/relationships/customXml" Target="../ink/ink100.xml"/><Relationship Id="rId22" Type="http://schemas.openxmlformats.org/officeDocument/2006/relationships/customXml" Target="../ink/ink104.xml"/><Relationship Id="rId27" Type="http://schemas.openxmlformats.org/officeDocument/2006/relationships/image" Target="../media/image152.png"/><Relationship Id="rId30" Type="http://schemas.openxmlformats.org/officeDocument/2006/relationships/customXml" Target="../ink/ink108.xml"/><Relationship Id="rId35" Type="http://schemas.openxmlformats.org/officeDocument/2006/relationships/image" Target="../media/image15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16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customXml" Target="../ink/ink113.xml"/><Relationship Id="rId13" Type="http://schemas.openxmlformats.org/officeDocument/2006/relationships/image" Target="../media/image165.png"/><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62.png"/><Relationship Id="rId12" Type="http://schemas.openxmlformats.org/officeDocument/2006/relationships/customXml" Target="../ink/ink115.xml"/><Relationship Id="rId17" Type="http://schemas.openxmlformats.org/officeDocument/2006/relationships/image" Target="../media/image167.png"/><Relationship Id="rId2" Type="http://schemas.openxmlformats.org/officeDocument/2006/relationships/audio" Target="../media/media48.m4a"/><Relationship Id="rId16" Type="http://schemas.openxmlformats.org/officeDocument/2006/relationships/customXml" Target="../ink/ink117.xml"/><Relationship Id="rId1" Type="http://schemas.microsoft.com/office/2007/relationships/media" Target="../media/media48.m4a"/><Relationship Id="rId6" Type="http://schemas.openxmlformats.org/officeDocument/2006/relationships/customXml" Target="../ink/ink112.xml"/><Relationship Id="rId11" Type="http://schemas.openxmlformats.org/officeDocument/2006/relationships/image" Target="../media/image164.png"/><Relationship Id="rId5" Type="http://schemas.openxmlformats.org/officeDocument/2006/relationships/image" Target="../media/image161.png"/><Relationship Id="rId15" Type="http://schemas.openxmlformats.org/officeDocument/2006/relationships/image" Target="../media/image166.png"/><Relationship Id="rId10" Type="http://schemas.openxmlformats.org/officeDocument/2006/relationships/customXml" Target="../ink/ink114.xml"/><Relationship Id="rId4" Type="http://schemas.openxmlformats.org/officeDocument/2006/relationships/notesSlide" Target="../notesSlides/notesSlide48.xml"/><Relationship Id="rId9" Type="http://schemas.openxmlformats.org/officeDocument/2006/relationships/image" Target="../media/image163.png"/><Relationship Id="rId14" Type="http://schemas.openxmlformats.org/officeDocument/2006/relationships/customXml" Target="../ink/ink11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16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16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customXml" Target="../ink/ink119.xml"/><Relationship Id="rId13" Type="http://schemas.openxmlformats.org/officeDocument/2006/relationships/image" Target="../media/image174.png"/><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1.png"/><Relationship Id="rId12" Type="http://schemas.openxmlformats.org/officeDocument/2006/relationships/customXml" Target="../ink/ink121.xml"/><Relationship Id="rId17" Type="http://schemas.openxmlformats.org/officeDocument/2006/relationships/image" Target="../media/image176.png"/><Relationship Id="rId2" Type="http://schemas.openxmlformats.org/officeDocument/2006/relationships/audio" Target="../media/media51.m4a"/><Relationship Id="rId16" Type="http://schemas.openxmlformats.org/officeDocument/2006/relationships/customXml" Target="../ink/ink123.xml"/><Relationship Id="rId1" Type="http://schemas.microsoft.com/office/2007/relationships/media" Target="../media/media51.m4a"/><Relationship Id="rId6" Type="http://schemas.openxmlformats.org/officeDocument/2006/relationships/customXml" Target="../ink/ink118.xml"/><Relationship Id="rId11" Type="http://schemas.openxmlformats.org/officeDocument/2006/relationships/image" Target="../media/image173.png"/><Relationship Id="rId5" Type="http://schemas.openxmlformats.org/officeDocument/2006/relationships/image" Target="../media/image170.png"/><Relationship Id="rId15" Type="http://schemas.openxmlformats.org/officeDocument/2006/relationships/image" Target="../media/image175.png"/><Relationship Id="rId10" Type="http://schemas.openxmlformats.org/officeDocument/2006/relationships/customXml" Target="../ink/ink120.xml"/><Relationship Id="rId4" Type="http://schemas.openxmlformats.org/officeDocument/2006/relationships/notesSlide" Target="../notesSlides/notesSlide51.xml"/><Relationship Id="rId9" Type="http://schemas.openxmlformats.org/officeDocument/2006/relationships/image" Target="../media/image172.png"/><Relationship Id="rId14" Type="http://schemas.openxmlformats.org/officeDocument/2006/relationships/customXml" Target="../ink/ink12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179.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180.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1.xml"/><Relationship Id="rId7" Type="http://schemas.openxmlformats.org/officeDocument/2006/relationships/image" Target="../media/image510.png"/><Relationship Id="rId12"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ustomXml" Target="../ink/ink1.xml"/><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customXml" Target="../ink/ink3.xml"/><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3.png"/><Relationship Id="rId18" Type="http://schemas.openxmlformats.org/officeDocument/2006/relationships/customXml" Target="../ink/ink10.xml"/><Relationship Id="rId3" Type="http://schemas.openxmlformats.org/officeDocument/2006/relationships/slideLayout" Target="../slideLayouts/slideLayout1.xml"/><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customXml" Target="../ink/ink7.xml"/><Relationship Id="rId17" Type="http://schemas.openxmlformats.org/officeDocument/2006/relationships/image" Target="../media/image15.png"/><Relationship Id="rId2" Type="http://schemas.openxmlformats.org/officeDocument/2006/relationships/audio" Target="../media/media9.m4a"/><Relationship Id="rId16" Type="http://schemas.openxmlformats.org/officeDocument/2006/relationships/customXml" Target="../ink/ink9.xml"/><Relationship Id="rId20" Type="http://schemas.openxmlformats.org/officeDocument/2006/relationships/customXml" Target="../ink/ink11.xml"/><Relationship Id="rId1" Type="http://schemas.microsoft.com/office/2007/relationships/media" Target="../media/media9.m4a"/><Relationship Id="rId6" Type="http://schemas.openxmlformats.org/officeDocument/2006/relationships/customXml" Target="../ink/ink4.xm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customXml" Target="../ink/ink6.xml"/><Relationship Id="rId19" Type="http://schemas.openxmlformats.org/officeDocument/2006/relationships/image" Target="../media/image16.png"/><Relationship Id="rId4" Type="http://schemas.openxmlformats.org/officeDocument/2006/relationships/notesSlide" Target="../notesSlides/notesSlide9.xml"/><Relationship Id="rId9" Type="http://schemas.openxmlformats.org/officeDocument/2006/relationships/image" Target="../media/image11.png"/><Relationship Id="rId14" Type="http://schemas.openxmlformats.org/officeDocument/2006/relationships/customXml" Target="../ink/ink8.xml"/><Relationship Id="rId2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9086A-4489-44E3-8FD6-E495B38C8961}"/>
              </a:ext>
            </a:extLst>
          </p:cNvPr>
          <p:cNvPicPr>
            <a:picLocks noChangeAspect="1"/>
          </p:cNvPicPr>
          <p:nvPr/>
        </p:nvPicPr>
        <p:blipFill>
          <a:blip r:embed="rId5"/>
          <a:stretch>
            <a:fillRect/>
          </a:stretch>
        </p:blipFill>
        <p:spPr>
          <a:xfrm>
            <a:off x="270561" y="975893"/>
            <a:ext cx="11674695" cy="5787764"/>
          </a:xfrm>
          <a:prstGeom prst="rect">
            <a:avLst/>
          </a:prstGeom>
        </p:spPr>
      </p:pic>
      <p:sp>
        <p:nvSpPr>
          <p:cNvPr id="9" name="Title 1"/>
          <p:cNvSpPr txBox="1">
            <a:spLocks/>
          </p:cNvSpPr>
          <p:nvPr/>
        </p:nvSpPr>
        <p:spPr>
          <a:xfrm>
            <a:off x="938706" y="1762658"/>
            <a:ext cx="10745293" cy="141649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bg1"/>
                </a:solidFill>
              </a:rPr>
              <a:t>GCSE Health and Social Care, and Childcare</a:t>
            </a:r>
          </a:p>
          <a:p>
            <a:endParaRPr lang="en-US" sz="2800" dirty="0">
              <a:solidFill>
                <a:schemeClr val="bg1"/>
              </a:solidFill>
            </a:endParaRPr>
          </a:p>
          <a:p>
            <a:r>
              <a:rPr lang="en-US" sz="2800" dirty="0">
                <a:solidFill>
                  <a:schemeClr val="bg1"/>
                </a:solidFill>
              </a:rPr>
              <a:t>Unit 1 – Human growth, development and well-being (3570UB)</a:t>
            </a:r>
            <a:endParaRPr lang="en-GB" sz="2800" dirty="0">
              <a:solidFill>
                <a:schemeClr val="bg1"/>
              </a:solidFill>
            </a:endParaRPr>
          </a:p>
        </p:txBody>
      </p:sp>
      <p:sp>
        <p:nvSpPr>
          <p:cNvPr id="2" name="TextBox 1"/>
          <p:cNvSpPr txBox="1"/>
          <p:nvPr/>
        </p:nvSpPr>
        <p:spPr>
          <a:xfrm>
            <a:off x="212506" y="354573"/>
            <a:ext cx="4349214" cy="461665"/>
          </a:xfrm>
          <a:prstGeom prst="rect">
            <a:avLst/>
          </a:prstGeom>
          <a:noFill/>
        </p:spPr>
        <p:txBody>
          <a:bodyPr wrap="square" rtlCol="0">
            <a:spAutoFit/>
          </a:bodyPr>
          <a:lstStyle/>
          <a:p>
            <a:r>
              <a:rPr lang="en-US" sz="2400" dirty="0"/>
              <a:t>Exam Walk-Through</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4" name="Audio 3">
            <a:hlinkClick r:id="" action="ppaction://media"/>
            <a:extLst>
              <a:ext uri="{FF2B5EF4-FFF2-40B4-BE49-F238E27FC236}">
                <a16:creationId xmlns:a16="http://schemas.microsoft.com/office/drawing/2014/main" id="{2448D132-0822-4CF8-A20C-ECF4122F83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3922"/>
    </mc:Choice>
    <mc:Fallback xmlns="">
      <p:transition spd="slow" advTm="1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AO2 mark scheme</a:t>
            </a:r>
          </a:p>
        </p:txBody>
      </p:sp>
      <p:pic>
        <p:nvPicPr>
          <p:cNvPr id="4" name="Picture 3">
            <a:extLst>
              <a:ext uri="{FF2B5EF4-FFF2-40B4-BE49-F238E27FC236}">
                <a16:creationId xmlns:a16="http://schemas.microsoft.com/office/drawing/2014/main" id="{13E7E7B3-415F-485A-A151-BC88479F31E4}"/>
              </a:ext>
            </a:extLst>
          </p:cNvPr>
          <p:cNvPicPr>
            <a:picLocks noChangeAspect="1"/>
          </p:cNvPicPr>
          <p:nvPr/>
        </p:nvPicPr>
        <p:blipFill>
          <a:blip r:embed="rId5"/>
          <a:stretch>
            <a:fillRect/>
          </a:stretch>
        </p:blipFill>
        <p:spPr>
          <a:xfrm>
            <a:off x="340068" y="1315501"/>
            <a:ext cx="9871432" cy="2113499"/>
          </a:xfrm>
          <a:prstGeom prst="rect">
            <a:avLst/>
          </a:prstGeom>
        </p:spPr>
      </p:pic>
      <p:pic>
        <p:nvPicPr>
          <p:cNvPr id="2" name="Audio 1">
            <a:hlinkClick r:id="" action="ppaction://media"/>
            <a:extLst>
              <a:ext uri="{FF2B5EF4-FFF2-40B4-BE49-F238E27FC236}">
                <a16:creationId xmlns:a16="http://schemas.microsoft.com/office/drawing/2014/main" id="{1313A05D-6EA8-4DF4-B99C-306CA19EF4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0559929"/>
      </p:ext>
    </p:extLst>
  </p:cSld>
  <p:clrMapOvr>
    <a:masterClrMapping/>
  </p:clrMapOvr>
  <mc:AlternateContent xmlns:mc="http://schemas.openxmlformats.org/markup-compatibility/2006" xmlns:p14="http://schemas.microsoft.com/office/powerpoint/2010/main">
    <mc:Choice Requires="p14">
      <p:transition spd="slow" p14:dur="2000" advTm="18181"/>
    </mc:Choice>
    <mc:Fallback xmlns="">
      <p:transition spd="slow" advTm="18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3, AO1</a:t>
            </a:r>
          </a:p>
        </p:txBody>
      </p:sp>
      <p:pic>
        <p:nvPicPr>
          <p:cNvPr id="4" name="Picture 3">
            <a:extLst>
              <a:ext uri="{FF2B5EF4-FFF2-40B4-BE49-F238E27FC236}">
                <a16:creationId xmlns:a16="http://schemas.microsoft.com/office/drawing/2014/main" id="{5843ABE4-ABD0-40F5-9D14-AEA63BC4F6BE}"/>
              </a:ext>
            </a:extLst>
          </p:cNvPr>
          <p:cNvPicPr>
            <a:picLocks noChangeAspect="1"/>
          </p:cNvPicPr>
          <p:nvPr/>
        </p:nvPicPr>
        <p:blipFill>
          <a:blip r:embed="rId5"/>
          <a:stretch>
            <a:fillRect/>
          </a:stretch>
        </p:blipFill>
        <p:spPr>
          <a:xfrm>
            <a:off x="356438" y="1209674"/>
            <a:ext cx="7271165" cy="4882367"/>
          </a:xfrm>
          <a:prstGeom prst="rect">
            <a:avLst/>
          </a:prstGeom>
        </p:spPr>
      </p:pic>
      <p:sp>
        <p:nvSpPr>
          <p:cNvPr id="9" name="TextBox 8">
            <a:extLst>
              <a:ext uri="{FF2B5EF4-FFF2-40B4-BE49-F238E27FC236}">
                <a16:creationId xmlns:a16="http://schemas.microsoft.com/office/drawing/2014/main" id="{53D59106-7CA4-43F2-9F37-14DA93DA7D18}"/>
              </a:ext>
            </a:extLst>
          </p:cNvPr>
          <p:cNvSpPr txBox="1"/>
          <p:nvPr/>
        </p:nvSpPr>
        <p:spPr>
          <a:xfrm>
            <a:off x="7708035" y="1209674"/>
            <a:ext cx="4127527" cy="646331"/>
          </a:xfrm>
          <a:prstGeom prst="rect">
            <a:avLst/>
          </a:prstGeom>
          <a:noFill/>
        </p:spPr>
        <p:txBody>
          <a:bodyPr wrap="square" rtlCol="0">
            <a:spAutoFit/>
          </a:bodyPr>
          <a:lstStyle/>
          <a:p>
            <a:r>
              <a:rPr lang="en-GB" dirty="0"/>
              <a:t>The rider at the start of the question is there to help you!</a:t>
            </a:r>
          </a:p>
        </p:txBody>
      </p:sp>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C0C9EE02-4133-476E-927D-223DD964A87F}"/>
                  </a:ext>
                </a:extLst>
              </p14:cNvPr>
              <p14:cNvContentPartPr/>
              <p14:nvPr/>
            </p14:nvContentPartPr>
            <p14:xfrm>
              <a:off x="1341795" y="1994288"/>
              <a:ext cx="331560" cy="360"/>
            </p14:xfrm>
          </p:contentPart>
        </mc:Choice>
        <mc:Fallback xmlns="">
          <p:pic>
            <p:nvPicPr>
              <p:cNvPr id="17" name="Ink 16">
                <a:extLst>
                  <a:ext uri="{FF2B5EF4-FFF2-40B4-BE49-F238E27FC236}">
                    <a16:creationId xmlns:a16="http://schemas.microsoft.com/office/drawing/2014/main" id="{C0C9EE02-4133-476E-927D-223DD964A87F}"/>
                  </a:ext>
                </a:extLst>
              </p:cNvPr>
              <p:cNvPicPr/>
              <p:nvPr/>
            </p:nvPicPr>
            <p:blipFill>
              <a:blip r:embed="rId7"/>
              <a:stretch>
                <a:fillRect/>
              </a:stretch>
            </p:blipFill>
            <p:spPr>
              <a:xfrm>
                <a:off x="1323795" y="1976648"/>
                <a:ext cx="3672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55E640F3-2AB6-4DC9-B30E-15D63BE70303}"/>
                  </a:ext>
                </a:extLst>
              </p14:cNvPr>
              <p14:cNvContentPartPr/>
              <p14:nvPr/>
            </p14:nvContentPartPr>
            <p14:xfrm>
              <a:off x="2719155" y="2030288"/>
              <a:ext cx="426600" cy="360"/>
            </p14:xfrm>
          </p:contentPart>
        </mc:Choice>
        <mc:Fallback xmlns="">
          <p:pic>
            <p:nvPicPr>
              <p:cNvPr id="18" name="Ink 17">
                <a:extLst>
                  <a:ext uri="{FF2B5EF4-FFF2-40B4-BE49-F238E27FC236}">
                    <a16:creationId xmlns:a16="http://schemas.microsoft.com/office/drawing/2014/main" id="{55E640F3-2AB6-4DC9-B30E-15D63BE70303}"/>
                  </a:ext>
                </a:extLst>
              </p:cNvPr>
              <p:cNvPicPr/>
              <p:nvPr/>
            </p:nvPicPr>
            <p:blipFill>
              <a:blip r:embed="rId9"/>
              <a:stretch>
                <a:fillRect/>
              </a:stretch>
            </p:blipFill>
            <p:spPr>
              <a:xfrm>
                <a:off x="2701515" y="2012648"/>
                <a:ext cx="4622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2C1675DF-3F26-4C22-A888-0404A1387805}"/>
                  </a:ext>
                </a:extLst>
              </p14:cNvPr>
              <p14:cNvContentPartPr/>
              <p14:nvPr/>
            </p14:nvContentPartPr>
            <p14:xfrm>
              <a:off x="2338995" y="2256008"/>
              <a:ext cx="936720" cy="69480"/>
            </p14:xfrm>
          </p:contentPart>
        </mc:Choice>
        <mc:Fallback xmlns="">
          <p:pic>
            <p:nvPicPr>
              <p:cNvPr id="19" name="Ink 18">
                <a:extLst>
                  <a:ext uri="{FF2B5EF4-FFF2-40B4-BE49-F238E27FC236}">
                    <a16:creationId xmlns:a16="http://schemas.microsoft.com/office/drawing/2014/main" id="{2C1675DF-3F26-4C22-A888-0404A1387805}"/>
                  </a:ext>
                </a:extLst>
              </p:cNvPr>
              <p:cNvPicPr/>
              <p:nvPr/>
            </p:nvPicPr>
            <p:blipFill>
              <a:blip r:embed="rId11"/>
              <a:stretch>
                <a:fillRect/>
              </a:stretch>
            </p:blipFill>
            <p:spPr>
              <a:xfrm>
                <a:off x="2321355" y="2238008"/>
                <a:ext cx="9723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DDC6A9CF-5816-41B4-BE83-B054F77F449D}"/>
                  </a:ext>
                </a:extLst>
              </p14:cNvPr>
              <p14:cNvContentPartPr/>
              <p14:nvPr/>
            </p14:nvContentPartPr>
            <p14:xfrm>
              <a:off x="7277115" y="2337008"/>
              <a:ext cx="312120" cy="349560"/>
            </p14:xfrm>
          </p:contentPart>
        </mc:Choice>
        <mc:Fallback xmlns="">
          <p:pic>
            <p:nvPicPr>
              <p:cNvPr id="20" name="Ink 19">
                <a:extLst>
                  <a:ext uri="{FF2B5EF4-FFF2-40B4-BE49-F238E27FC236}">
                    <a16:creationId xmlns:a16="http://schemas.microsoft.com/office/drawing/2014/main" id="{DDC6A9CF-5816-41B4-BE83-B054F77F449D}"/>
                  </a:ext>
                </a:extLst>
              </p:cNvPr>
              <p:cNvPicPr/>
              <p:nvPr/>
            </p:nvPicPr>
            <p:blipFill>
              <a:blip r:embed="rId13"/>
              <a:stretch>
                <a:fillRect/>
              </a:stretch>
            </p:blipFill>
            <p:spPr>
              <a:xfrm>
                <a:off x="7259115" y="2319368"/>
                <a:ext cx="34776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FCD3A579-F639-43A9-9D15-0C036293C24B}"/>
                  </a:ext>
                </a:extLst>
              </p14:cNvPr>
              <p14:cNvContentPartPr/>
              <p14:nvPr/>
            </p14:nvContentPartPr>
            <p14:xfrm>
              <a:off x="7323555" y="3679808"/>
              <a:ext cx="288720" cy="288720"/>
            </p14:xfrm>
          </p:contentPart>
        </mc:Choice>
        <mc:Fallback xmlns="">
          <p:pic>
            <p:nvPicPr>
              <p:cNvPr id="21" name="Ink 20">
                <a:extLst>
                  <a:ext uri="{FF2B5EF4-FFF2-40B4-BE49-F238E27FC236}">
                    <a16:creationId xmlns:a16="http://schemas.microsoft.com/office/drawing/2014/main" id="{FCD3A579-F639-43A9-9D15-0C036293C24B}"/>
                  </a:ext>
                </a:extLst>
              </p:cNvPr>
              <p:cNvPicPr/>
              <p:nvPr/>
            </p:nvPicPr>
            <p:blipFill>
              <a:blip r:embed="rId15"/>
              <a:stretch>
                <a:fillRect/>
              </a:stretch>
            </p:blipFill>
            <p:spPr>
              <a:xfrm>
                <a:off x="7305915" y="3662168"/>
                <a:ext cx="324360" cy="324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2B266086-7580-4765-9D1D-AD58F3C8AF0E}"/>
                  </a:ext>
                </a:extLst>
              </p14:cNvPr>
              <p14:cNvContentPartPr/>
              <p14:nvPr/>
            </p14:nvContentPartPr>
            <p14:xfrm>
              <a:off x="7312395" y="5009288"/>
              <a:ext cx="337680" cy="384120"/>
            </p14:xfrm>
          </p:contentPart>
        </mc:Choice>
        <mc:Fallback xmlns="">
          <p:pic>
            <p:nvPicPr>
              <p:cNvPr id="22" name="Ink 21">
                <a:extLst>
                  <a:ext uri="{FF2B5EF4-FFF2-40B4-BE49-F238E27FC236}">
                    <a16:creationId xmlns:a16="http://schemas.microsoft.com/office/drawing/2014/main" id="{2B266086-7580-4765-9D1D-AD58F3C8AF0E}"/>
                  </a:ext>
                </a:extLst>
              </p:cNvPr>
              <p:cNvPicPr/>
              <p:nvPr/>
            </p:nvPicPr>
            <p:blipFill>
              <a:blip r:embed="rId17"/>
              <a:stretch>
                <a:fillRect/>
              </a:stretch>
            </p:blipFill>
            <p:spPr>
              <a:xfrm>
                <a:off x="7294755" y="4991648"/>
                <a:ext cx="373320" cy="419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5A094A18-ADA0-49D5-ABB8-741232CFDC6E}"/>
                  </a:ext>
                </a:extLst>
              </p14:cNvPr>
              <p14:cNvContentPartPr/>
              <p14:nvPr/>
            </p14:nvContentPartPr>
            <p14:xfrm>
              <a:off x="1543395" y="2622488"/>
              <a:ext cx="1080000" cy="37440"/>
            </p14:xfrm>
          </p:contentPart>
        </mc:Choice>
        <mc:Fallback xmlns="">
          <p:pic>
            <p:nvPicPr>
              <p:cNvPr id="23" name="Ink 22">
                <a:extLst>
                  <a:ext uri="{FF2B5EF4-FFF2-40B4-BE49-F238E27FC236}">
                    <a16:creationId xmlns:a16="http://schemas.microsoft.com/office/drawing/2014/main" id="{5A094A18-ADA0-49D5-ABB8-741232CFDC6E}"/>
                  </a:ext>
                </a:extLst>
              </p:cNvPr>
              <p:cNvPicPr/>
              <p:nvPr/>
            </p:nvPicPr>
            <p:blipFill>
              <a:blip r:embed="rId19"/>
              <a:stretch>
                <a:fillRect/>
              </a:stretch>
            </p:blipFill>
            <p:spPr>
              <a:xfrm>
                <a:off x="1525395" y="2604848"/>
                <a:ext cx="111564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F5F126F5-63AE-4DDE-8B42-A082BD0F6A46}"/>
                  </a:ext>
                </a:extLst>
              </p14:cNvPr>
              <p14:cNvContentPartPr/>
              <p14:nvPr/>
            </p14:nvContentPartPr>
            <p14:xfrm>
              <a:off x="1531515" y="3941888"/>
              <a:ext cx="1271520" cy="26280"/>
            </p14:xfrm>
          </p:contentPart>
        </mc:Choice>
        <mc:Fallback xmlns="">
          <p:pic>
            <p:nvPicPr>
              <p:cNvPr id="24" name="Ink 23">
                <a:extLst>
                  <a:ext uri="{FF2B5EF4-FFF2-40B4-BE49-F238E27FC236}">
                    <a16:creationId xmlns:a16="http://schemas.microsoft.com/office/drawing/2014/main" id="{F5F126F5-63AE-4DDE-8B42-A082BD0F6A46}"/>
                  </a:ext>
                </a:extLst>
              </p:cNvPr>
              <p:cNvPicPr/>
              <p:nvPr/>
            </p:nvPicPr>
            <p:blipFill>
              <a:blip r:embed="rId21"/>
              <a:stretch>
                <a:fillRect/>
              </a:stretch>
            </p:blipFill>
            <p:spPr>
              <a:xfrm>
                <a:off x="1513875" y="3924248"/>
                <a:ext cx="130716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770899B4-0071-4A81-8563-5C9B251F25A5}"/>
                  </a:ext>
                </a:extLst>
              </p14:cNvPr>
              <p14:cNvContentPartPr/>
              <p14:nvPr/>
            </p14:nvContentPartPr>
            <p14:xfrm>
              <a:off x="1579035" y="5249768"/>
              <a:ext cx="1641240" cy="83520"/>
            </p14:xfrm>
          </p:contentPart>
        </mc:Choice>
        <mc:Fallback xmlns="">
          <p:pic>
            <p:nvPicPr>
              <p:cNvPr id="25" name="Ink 24">
                <a:extLst>
                  <a:ext uri="{FF2B5EF4-FFF2-40B4-BE49-F238E27FC236}">
                    <a16:creationId xmlns:a16="http://schemas.microsoft.com/office/drawing/2014/main" id="{770899B4-0071-4A81-8563-5C9B251F25A5}"/>
                  </a:ext>
                </a:extLst>
              </p:cNvPr>
              <p:cNvPicPr/>
              <p:nvPr/>
            </p:nvPicPr>
            <p:blipFill>
              <a:blip r:embed="rId23"/>
              <a:stretch>
                <a:fillRect/>
              </a:stretch>
            </p:blipFill>
            <p:spPr>
              <a:xfrm>
                <a:off x="1561395" y="5232128"/>
                <a:ext cx="1676880" cy="119160"/>
              </a:xfrm>
              <a:prstGeom prst="rect">
                <a:avLst/>
              </a:prstGeom>
            </p:spPr>
          </p:pic>
        </mc:Fallback>
      </mc:AlternateContent>
      <p:sp>
        <p:nvSpPr>
          <p:cNvPr id="14" name="Rectangle 123">
            <a:extLst>
              <a:ext uri="{FF2B5EF4-FFF2-40B4-BE49-F238E27FC236}">
                <a16:creationId xmlns:a16="http://schemas.microsoft.com/office/drawing/2014/main" id="{27084FE9-7822-4B8F-813B-F997523BA1BC}"/>
              </a:ext>
            </a:extLst>
          </p:cNvPr>
          <p:cNvSpPr>
            <a:spLocks noChangeArrowheads="1"/>
          </p:cNvSpPr>
          <p:nvPr/>
        </p:nvSpPr>
        <p:spPr bwMode="auto">
          <a:xfrm>
            <a:off x="8019693" y="259244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15" name="TextBox 14">
            <a:extLst>
              <a:ext uri="{FF2B5EF4-FFF2-40B4-BE49-F238E27FC236}">
                <a16:creationId xmlns:a16="http://schemas.microsoft.com/office/drawing/2014/main" id="{B18D81E6-8611-4FFE-AE30-65C0C08CCD06}"/>
              </a:ext>
            </a:extLst>
          </p:cNvPr>
          <p:cNvSpPr txBox="1"/>
          <p:nvPr/>
        </p:nvSpPr>
        <p:spPr>
          <a:xfrm>
            <a:off x="8019693" y="3981857"/>
            <a:ext cx="4172307" cy="1200329"/>
          </a:xfrm>
          <a:prstGeom prst="rect">
            <a:avLst/>
          </a:prstGeom>
          <a:noFill/>
        </p:spPr>
        <p:txBody>
          <a:bodyPr wrap="square" rtlCol="0">
            <a:spAutoFit/>
          </a:bodyPr>
          <a:lstStyle/>
          <a:p>
            <a:r>
              <a:rPr lang="en-GB" dirty="0"/>
              <a:t>Start the clock!</a:t>
            </a:r>
          </a:p>
          <a:p>
            <a:endParaRPr lang="en-GB" dirty="0"/>
          </a:p>
          <a:p>
            <a:r>
              <a:rPr lang="en-GB" dirty="0"/>
              <a:t>Try and answer all of these questions in 3 minutes.</a:t>
            </a:r>
          </a:p>
        </p:txBody>
      </p:sp>
      <p:pic>
        <p:nvPicPr>
          <p:cNvPr id="2" name="Audio 1">
            <a:hlinkClick r:id="" action="ppaction://media"/>
            <a:extLst>
              <a:ext uri="{FF2B5EF4-FFF2-40B4-BE49-F238E27FC236}">
                <a16:creationId xmlns:a16="http://schemas.microsoft.com/office/drawing/2014/main" id="{A9498BAF-C132-47F5-B7E0-CF760075F44D}"/>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6496833"/>
      </p:ext>
    </p:extLst>
  </p:cSld>
  <p:clrMapOvr>
    <a:masterClrMapping/>
  </p:clrMapOvr>
  <mc:AlternateContent xmlns:mc="http://schemas.openxmlformats.org/markup-compatibility/2006">
    <mc:Choice xmlns:p14="http://schemas.microsoft.com/office/powerpoint/2010/main" Requires="p14">
      <p:transition spd="slow" p14:dur="2000" advTm="246000"/>
    </mc:Choice>
    <mc:Fallback>
      <p:transition spd="slow" advTm="2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AO1 mark scheme</a:t>
            </a:r>
          </a:p>
        </p:txBody>
      </p:sp>
      <p:pic>
        <p:nvPicPr>
          <p:cNvPr id="4" name="Picture 3">
            <a:extLst>
              <a:ext uri="{FF2B5EF4-FFF2-40B4-BE49-F238E27FC236}">
                <a16:creationId xmlns:a16="http://schemas.microsoft.com/office/drawing/2014/main" id="{8E48A295-79BB-4A7A-8630-C250291BC0CA}"/>
              </a:ext>
            </a:extLst>
          </p:cNvPr>
          <p:cNvPicPr>
            <a:picLocks noChangeAspect="1"/>
          </p:cNvPicPr>
          <p:nvPr/>
        </p:nvPicPr>
        <p:blipFill>
          <a:blip r:embed="rId5"/>
          <a:stretch>
            <a:fillRect/>
          </a:stretch>
        </p:blipFill>
        <p:spPr>
          <a:xfrm>
            <a:off x="340068" y="1078715"/>
            <a:ext cx="5795292" cy="5191453"/>
          </a:xfrm>
          <a:prstGeom prst="rect">
            <a:avLst/>
          </a:prstGeom>
        </p:spPr>
      </p:pic>
      <p:pic>
        <p:nvPicPr>
          <p:cNvPr id="5" name="Picture 4">
            <a:extLst>
              <a:ext uri="{FF2B5EF4-FFF2-40B4-BE49-F238E27FC236}">
                <a16:creationId xmlns:a16="http://schemas.microsoft.com/office/drawing/2014/main" id="{DB2CB430-70EB-4C38-A269-A76D7AE6DFD0}"/>
              </a:ext>
            </a:extLst>
          </p:cNvPr>
          <p:cNvPicPr>
            <a:picLocks noChangeAspect="1"/>
          </p:cNvPicPr>
          <p:nvPr/>
        </p:nvPicPr>
        <p:blipFill>
          <a:blip r:embed="rId6"/>
          <a:stretch>
            <a:fillRect/>
          </a:stretch>
        </p:blipFill>
        <p:spPr>
          <a:xfrm>
            <a:off x="6377799" y="1078716"/>
            <a:ext cx="5474133" cy="2970767"/>
          </a:xfrm>
          <a:prstGeom prst="rect">
            <a:avLst/>
          </a:prstGeom>
        </p:spPr>
      </p:pic>
      <p:pic>
        <p:nvPicPr>
          <p:cNvPr id="2" name="Audio 1">
            <a:hlinkClick r:id="" action="ppaction://media"/>
            <a:extLst>
              <a:ext uri="{FF2B5EF4-FFF2-40B4-BE49-F238E27FC236}">
                <a16:creationId xmlns:a16="http://schemas.microsoft.com/office/drawing/2014/main" id="{C0FC6A9C-E4A6-4C98-93B7-4D7691EA6D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1802651"/>
      </p:ext>
    </p:extLst>
  </p:cSld>
  <p:clrMapOvr>
    <a:masterClrMapping/>
  </p:clrMapOvr>
  <mc:AlternateContent xmlns:mc="http://schemas.openxmlformats.org/markup-compatibility/2006" xmlns:p14="http://schemas.microsoft.com/office/powerpoint/2010/main">
    <mc:Choice Requires="p14">
      <p:transition spd="slow" p14:dur="2000" advTm="82371"/>
    </mc:Choice>
    <mc:Fallback xmlns="">
      <p:transition spd="slow" advTm="82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(a), AO1/AO2</a:t>
            </a:r>
          </a:p>
        </p:txBody>
      </p:sp>
      <p:pic>
        <p:nvPicPr>
          <p:cNvPr id="2" name="Picture 1">
            <a:extLst>
              <a:ext uri="{FF2B5EF4-FFF2-40B4-BE49-F238E27FC236}">
                <a16:creationId xmlns:a16="http://schemas.microsoft.com/office/drawing/2014/main" id="{3D55CD1F-CE26-479A-8DA6-9215E81585A8}"/>
              </a:ext>
            </a:extLst>
          </p:cNvPr>
          <p:cNvPicPr>
            <a:picLocks noChangeAspect="1"/>
          </p:cNvPicPr>
          <p:nvPr/>
        </p:nvPicPr>
        <p:blipFill>
          <a:blip r:embed="rId5"/>
          <a:stretch>
            <a:fillRect/>
          </a:stretch>
        </p:blipFill>
        <p:spPr>
          <a:xfrm>
            <a:off x="356439" y="1246909"/>
            <a:ext cx="6610350" cy="5029200"/>
          </a:xfrm>
          <a:prstGeom prst="rect">
            <a:avLst/>
          </a:prstGeom>
        </p:spPr>
      </p:pic>
      <p:sp>
        <p:nvSpPr>
          <p:cNvPr id="11" name="TextBox 10">
            <a:extLst>
              <a:ext uri="{FF2B5EF4-FFF2-40B4-BE49-F238E27FC236}">
                <a16:creationId xmlns:a16="http://schemas.microsoft.com/office/drawing/2014/main" id="{FD6BDEE5-ED1F-43FE-B502-C6873F36AD3F}"/>
              </a:ext>
            </a:extLst>
          </p:cNvPr>
          <p:cNvSpPr txBox="1"/>
          <p:nvPr/>
        </p:nvSpPr>
        <p:spPr>
          <a:xfrm>
            <a:off x="7798899" y="5484685"/>
            <a:ext cx="3301456" cy="1200329"/>
          </a:xfrm>
          <a:prstGeom prst="rect">
            <a:avLst/>
          </a:prstGeom>
          <a:noFill/>
        </p:spPr>
        <p:txBody>
          <a:bodyPr wrap="square" rtlCol="0">
            <a:spAutoFit/>
          </a:bodyPr>
          <a:lstStyle/>
          <a:p>
            <a:endParaRPr lang="en-GB" dirty="0"/>
          </a:p>
          <a:p>
            <a:endParaRPr lang="en-GB" dirty="0"/>
          </a:p>
          <a:p>
            <a:r>
              <a:rPr lang="en-GB" dirty="0"/>
              <a:t>Use the space provided to respond to the questions.</a:t>
            </a:r>
          </a:p>
        </p:txBody>
      </p:sp>
      <p:sp>
        <p:nvSpPr>
          <p:cNvPr id="17" name="Rectangle 123">
            <a:extLst>
              <a:ext uri="{FF2B5EF4-FFF2-40B4-BE49-F238E27FC236}">
                <a16:creationId xmlns:a16="http://schemas.microsoft.com/office/drawing/2014/main" id="{7A6FF27B-F18B-44DF-83F7-B6EAF4C277A5}"/>
              </a:ext>
            </a:extLst>
          </p:cNvPr>
          <p:cNvSpPr>
            <a:spLocks noChangeArrowheads="1"/>
          </p:cNvSpPr>
          <p:nvPr/>
        </p:nvSpPr>
        <p:spPr bwMode="auto">
          <a:xfrm>
            <a:off x="8019693" y="197964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8" name="TextBox 17">
            <a:extLst>
              <a:ext uri="{FF2B5EF4-FFF2-40B4-BE49-F238E27FC236}">
                <a16:creationId xmlns:a16="http://schemas.microsoft.com/office/drawing/2014/main" id="{B40A2717-0138-4016-A727-858BD854E3D7}"/>
              </a:ext>
            </a:extLst>
          </p:cNvPr>
          <p:cNvSpPr txBox="1"/>
          <p:nvPr/>
        </p:nvSpPr>
        <p:spPr>
          <a:xfrm>
            <a:off x="8019693" y="3227901"/>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BC82F073-A7E3-4AFB-934B-B98F6E0341DA}"/>
                  </a:ext>
                </a:extLst>
              </p14:cNvPr>
              <p14:cNvContentPartPr/>
              <p14:nvPr/>
            </p14:nvContentPartPr>
            <p14:xfrm>
              <a:off x="2137035" y="1792688"/>
              <a:ext cx="201240" cy="13680"/>
            </p14:xfrm>
          </p:contentPart>
        </mc:Choice>
        <mc:Fallback xmlns="">
          <p:pic>
            <p:nvPicPr>
              <p:cNvPr id="19" name="Ink 18">
                <a:extLst>
                  <a:ext uri="{FF2B5EF4-FFF2-40B4-BE49-F238E27FC236}">
                    <a16:creationId xmlns:a16="http://schemas.microsoft.com/office/drawing/2014/main" id="{BC82F073-A7E3-4AFB-934B-B98F6E0341DA}"/>
                  </a:ext>
                </a:extLst>
              </p:cNvPr>
              <p:cNvPicPr/>
              <p:nvPr/>
            </p:nvPicPr>
            <p:blipFill>
              <a:blip r:embed="rId7"/>
              <a:stretch>
                <a:fillRect/>
              </a:stretch>
            </p:blipFill>
            <p:spPr>
              <a:xfrm>
                <a:off x="2119395" y="1774688"/>
                <a:ext cx="23688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26888354-DB04-478F-AA42-1BCA3AADF9BF}"/>
                  </a:ext>
                </a:extLst>
              </p14:cNvPr>
              <p14:cNvContentPartPr/>
              <p14:nvPr/>
            </p14:nvContentPartPr>
            <p14:xfrm>
              <a:off x="6585915" y="2088608"/>
              <a:ext cx="480240" cy="419040"/>
            </p14:xfrm>
          </p:contentPart>
        </mc:Choice>
        <mc:Fallback xmlns="">
          <p:pic>
            <p:nvPicPr>
              <p:cNvPr id="20" name="Ink 19">
                <a:extLst>
                  <a:ext uri="{FF2B5EF4-FFF2-40B4-BE49-F238E27FC236}">
                    <a16:creationId xmlns:a16="http://schemas.microsoft.com/office/drawing/2014/main" id="{26888354-DB04-478F-AA42-1BCA3AADF9BF}"/>
                  </a:ext>
                </a:extLst>
              </p:cNvPr>
              <p:cNvPicPr/>
              <p:nvPr/>
            </p:nvPicPr>
            <p:blipFill>
              <a:blip r:embed="rId9"/>
              <a:stretch>
                <a:fillRect/>
              </a:stretch>
            </p:blipFill>
            <p:spPr>
              <a:xfrm>
                <a:off x="6568275" y="2070968"/>
                <a:ext cx="515880" cy="45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A485B2AE-9C9A-48C5-BA53-3121FE687E34}"/>
                  </a:ext>
                </a:extLst>
              </p14:cNvPr>
              <p14:cNvContentPartPr/>
              <p14:nvPr/>
            </p14:nvContentPartPr>
            <p14:xfrm>
              <a:off x="1982595" y="2354288"/>
              <a:ext cx="538560" cy="79920"/>
            </p14:xfrm>
          </p:contentPart>
        </mc:Choice>
        <mc:Fallback xmlns="">
          <p:pic>
            <p:nvPicPr>
              <p:cNvPr id="21" name="Ink 20">
                <a:extLst>
                  <a:ext uri="{FF2B5EF4-FFF2-40B4-BE49-F238E27FC236}">
                    <a16:creationId xmlns:a16="http://schemas.microsoft.com/office/drawing/2014/main" id="{A485B2AE-9C9A-48C5-BA53-3121FE687E34}"/>
                  </a:ext>
                </a:extLst>
              </p:cNvPr>
              <p:cNvPicPr/>
              <p:nvPr/>
            </p:nvPicPr>
            <p:blipFill>
              <a:blip r:embed="rId11"/>
              <a:stretch>
                <a:fillRect/>
              </a:stretch>
            </p:blipFill>
            <p:spPr>
              <a:xfrm>
                <a:off x="1964955" y="2336648"/>
                <a:ext cx="57420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45B79E72-DDF8-4D9E-A612-D80DF1368C4E}"/>
                  </a:ext>
                </a:extLst>
              </p14:cNvPr>
              <p14:cNvContentPartPr/>
              <p14:nvPr/>
            </p14:nvContentPartPr>
            <p14:xfrm>
              <a:off x="1911675" y="3112088"/>
              <a:ext cx="594360" cy="22680"/>
            </p14:xfrm>
          </p:contentPart>
        </mc:Choice>
        <mc:Fallback xmlns="">
          <p:pic>
            <p:nvPicPr>
              <p:cNvPr id="22" name="Ink 21">
                <a:extLst>
                  <a:ext uri="{FF2B5EF4-FFF2-40B4-BE49-F238E27FC236}">
                    <a16:creationId xmlns:a16="http://schemas.microsoft.com/office/drawing/2014/main" id="{45B79E72-DDF8-4D9E-A612-D80DF1368C4E}"/>
                  </a:ext>
                </a:extLst>
              </p:cNvPr>
              <p:cNvPicPr/>
              <p:nvPr/>
            </p:nvPicPr>
            <p:blipFill>
              <a:blip r:embed="rId13"/>
              <a:stretch>
                <a:fillRect/>
              </a:stretch>
            </p:blipFill>
            <p:spPr>
              <a:xfrm>
                <a:off x="1894035" y="3094448"/>
                <a:ext cx="6300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27497010-C977-4047-A785-A64317576BA2}"/>
                  </a:ext>
                </a:extLst>
              </p14:cNvPr>
              <p14:cNvContentPartPr/>
              <p14:nvPr/>
            </p14:nvContentPartPr>
            <p14:xfrm>
              <a:off x="3395955" y="3111008"/>
              <a:ext cx="569520" cy="26280"/>
            </p14:xfrm>
          </p:contentPart>
        </mc:Choice>
        <mc:Fallback xmlns="">
          <p:pic>
            <p:nvPicPr>
              <p:cNvPr id="23" name="Ink 22">
                <a:extLst>
                  <a:ext uri="{FF2B5EF4-FFF2-40B4-BE49-F238E27FC236}">
                    <a16:creationId xmlns:a16="http://schemas.microsoft.com/office/drawing/2014/main" id="{27497010-C977-4047-A785-A64317576BA2}"/>
                  </a:ext>
                </a:extLst>
              </p:cNvPr>
              <p:cNvPicPr/>
              <p:nvPr/>
            </p:nvPicPr>
            <p:blipFill>
              <a:blip r:embed="rId15"/>
              <a:stretch>
                <a:fillRect/>
              </a:stretch>
            </p:blipFill>
            <p:spPr>
              <a:xfrm>
                <a:off x="3378315" y="3093368"/>
                <a:ext cx="60516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CF7E7D19-4F48-4D96-8EDB-8315C294BAFE}"/>
                  </a:ext>
                </a:extLst>
              </p14:cNvPr>
              <p14:cNvContentPartPr/>
              <p14:nvPr/>
            </p14:nvContentPartPr>
            <p14:xfrm>
              <a:off x="5806875" y="3158168"/>
              <a:ext cx="545760" cy="360"/>
            </p14:xfrm>
          </p:contentPart>
        </mc:Choice>
        <mc:Fallback xmlns="">
          <p:pic>
            <p:nvPicPr>
              <p:cNvPr id="24" name="Ink 23">
                <a:extLst>
                  <a:ext uri="{FF2B5EF4-FFF2-40B4-BE49-F238E27FC236}">
                    <a16:creationId xmlns:a16="http://schemas.microsoft.com/office/drawing/2014/main" id="{CF7E7D19-4F48-4D96-8EDB-8315C294BAFE}"/>
                  </a:ext>
                </a:extLst>
              </p:cNvPr>
              <p:cNvPicPr/>
              <p:nvPr/>
            </p:nvPicPr>
            <p:blipFill>
              <a:blip r:embed="rId17"/>
              <a:stretch>
                <a:fillRect/>
              </a:stretch>
            </p:blipFill>
            <p:spPr>
              <a:xfrm>
                <a:off x="5788875" y="3140528"/>
                <a:ext cx="581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C304F1C6-2C6E-4E71-98E0-A04678918521}"/>
                  </a:ext>
                </a:extLst>
              </p14:cNvPr>
              <p14:cNvContentPartPr/>
              <p14:nvPr/>
            </p14:nvContentPartPr>
            <p14:xfrm>
              <a:off x="1875675" y="3348608"/>
              <a:ext cx="713160" cy="35640"/>
            </p14:xfrm>
          </p:contentPart>
        </mc:Choice>
        <mc:Fallback xmlns="">
          <p:pic>
            <p:nvPicPr>
              <p:cNvPr id="25" name="Ink 24">
                <a:extLst>
                  <a:ext uri="{FF2B5EF4-FFF2-40B4-BE49-F238E27FC236}">
                    <a16:creationId xmlns:a16="http://schemas.microsoft.com/office/drawing/2014/main" id="{C304F1C6-2C6E-4E71-98E0-A04678918521}"/>
                  </a:ext>
                </a:extLst>
              </p:cNvPr>
              <p:cNvPicPr/>
              <p:nvPr/>
            </p:nvPicPr>
            <p:blipFill>
              <a:blip r:embed="rId19"/>
              <a:stretch>
                <a:fillRect/>
              </a:stretch>
            </p:blipFill>
            <p:spPr>
              <a:xfrm>
                <a:off x="1858035" y="3330968"/>
                <a:ext cx="7488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a:extLst>
                  <a:ext uri="{FF2B5EF4-FFF2-40B4-BE49-F238E27FC236}">
                    <a16:creationId xmlns:a16="http://schemas.microsoft.com/office/drawing/2014/main" id="{C2032B44-6A41-411F-90D6-969CBF960810}"/>
                  </a:ext>
                </a:extLst>
              </p14:cNvPr>
              <p14:cNvContentPartPr/>
              <p14:nvPr/>
            </p14:nvContentPartPr>
            <p14:xfrm>
              <a:off x="6601395" y="2978168"/>
              <a:ext cx="631440" cy="443880"/>
            </p14:xfrm>
          </p:contentPart>
        </mc:Choice>
        <mc:Fallback xmlns="">
          <p:pic>
            <p:nvPicPr>
              <p:cNvPr id="26" name="Ink 25">
                <a:extLst>
                  <a:ext uri="{FF2B5EF4-FFF2-40B4-BE49-F238E27FC236}">
                    <a16:creationId xmlns:a16="http://schemas.microsoft.com/office/drawing/2014/main" id="{C2032B44-6A41-411F-90D6-969CBF960810}"/>
                  </a:ext>
                </a:extLst>
              </p:cNvPr>
              <p:cNvPicPr/>
              <p:nvPr/>
            </p:nvPicPr>
            <p:blipFill>
              <a:blip r:embed="rId21"/>
              <a:stretch>
                <a:fillRect/>
              </a:stretch>
            </p:blipFill>
            <p:spPr>
              <a:xfrm>
                <a:off x="6583395" y="2960168"/>
                <a:ext cx="667080" cy="479520"/>
              </a:xfrm>
              <a:prstGeom prst="rect">
                <a:avLst/>
              </a:prstGeom>
            </p:spPr>
          </p:pic>
        </mc:Fallback>
      </mc:AlternateContent>
      <p:pic>
        <p:nvPicPr>
          <p:cNvPr id="5" name="Audio 4">
            <a:hlinkClick r:id="" action="ppaction://media"/>
            <a:extLst>
              <a:ext uri="{FF2B5EF4-FFF2-40B4-BE49-F238E27FC236}">
                <a16:creationId xmlns:a16="http://schemas.microsoft.com/office/drawing/2014/main" id="{A735B7E5-7997-4717-A15D-7B6CC800C55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8165072"/>
      </p:ext>
    </p:extLst>
  </p:cSld>
  <p:clrMapOvr>
    <a:masterClrMapping/>
  </p:clrMapOvr>
  <mc:AlternateContent xmlns:mc="http://schemas.openxmlformats.org/markup-compatibility/2006">
    <mc:Choice xmlns:p14="http://schemas.microsoft.com/office/powerpoint/2010/main" Requires="p14">
      <p:transition spd="slow" p14:dur="2000" advTm="439280"/>
    </mc:Choice>
    <mc:Fallback>
      <p:transition spd="slow" advTm="439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(a) AO1/AO2 mark scheme</a:t>
            </a:r>
          </a:p>
        </p:txBody>
      </p:sp>
      <p:pic>
        <p:nvPicPr>
          <p:cNvPr id="2" name="Picture 1">
            <a:extLst>
              <a:ext uri="{FF2B5EF4-FFF2-40B4-BE49-F238E27FC236}">
                <a16:creationId xmlns:a16="http://schemas.microsoft.com/office/drawing/2014/main" id="{BE1DA2AC-FFF0-46DB-B40F-6EEF49627A68}"/>
              </a:ext>
            </a:extLst>
          </p:cNvPr>
          <p:cNvPicPr>
            <a:picLocks noChangeAspect="1"/>
          </p:cNvPicPr>
          <p:nvPr/>
        </p:nvPicPr>
        <p:blipFill>
          <a:blip r:embed="rId5"/>
          <a:stretch>
            <a:fillRect/>
          </a:stretch>
        </p:blipFill>
        <p:spPr>
          <a:xfrm>
            <a:off x="340068" y="1031280"/>
            <a:ext cx="6447530" cy="5647027"/>
          </a:xfrm>
          <a:prstGeom prst="rect">
            <a:avLst/>
          </a:prstGeom>
        </p:spPr>
      </p:pic>
      <p:pic>
        <p:nvPicPr>
          <p:cNvPr id="4" name="Audio 3">
            <a:hlinkClick r:id="" action="ppaction://media"/>
            <a:extLst>
              <a:ext uri="{FF2B5EF4-FFF2-40B4-BE49-F238E27FC236}">
                <a16:creationId xmlns:a16="http://schemas.microsoft.com/office/drawing/2014/main" id="{451D1544-FFA6-4C42-A910-FE10F6C72F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125952"/>
      </p:ext>
    </p:extLst>
  </p:cSld>
  <p:clrMapOvr>
    <a:masterClrMapping/>
  </p:clrMapOvr>
  <mc:AlternateContent xmlns:mc="http://schemas.openxmlformats.org/markup-compatibility/2006" xmlns:p14="http://schemas.microsoft.com/office/powerpoint/2010/main">
    <mc:Choice Requires="p14">
      <p:transition spd="slow" p14:dur="2000" advTm="58157"/>
    </mc:Choice>
    <mc:Fallback xmlns="">
      <p:transition spd="slow" advTm="58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(a) AO2 mark scheme bands</a:t>
            </a:r>
          </a:p>
        </p:txBody>
      </p:sp>
      <p:pic>
        <p:nvPicPr>
          <p:cNvPr id="4" name="Picture 3">
            <a:extLst>
              <a:ext uri="{FF2B5EF4-FFF2-40B4-BE49-F238E27FC236}">
                <a16:creationId xmlns:a16="http://schemas.microsoft.com/office/drawing/2014/main" id="{3FECD47B-D07E-462A-A70E-9127D2245BA9}"/>
              </a:ext>
            </a:extLst>
          </p:cNvPr>
          <p:cNvPicPr>
            <a:picLocks noChangeAspect="1"/>
          </p:cNvPicPr>
          <p:nvPr/>
        </p:nvPicPr>
        <p:blipFill>
          <a:blip r:embed="rId5"/>
          <a:stretch>
            <a:fillRect/>
          </a:stretch>
        </p:blipFill>
        <p:spPr>
          <a:xfrm>
            <a:off x="340068" y="1088447"/>
            <a:ext cx="8429148" cy="5051095"/>
          </a:xfrm>
          <a:prstGeom prst="rect">
            <a:avLst/>
          </a:prstGeom>
        </p:spPr>
      </p:pic>
      <p:pic>
        <p:nvPicPr>
          <p:cNvPr id="2" name="Audio 1">
            <a:hlinkClick r:id="" action="ppaction://media"/>
            <a:extLst>
              <a:ext uri="{FF2B5EF4-FFF2-40B4-BE49-F238E27FC236}">
                <a16:creationId xmlns:a16="http://schemas.microsoft.com/office/drawing/2014/main" id="{900AD246-AB4E-48FC-B798-31429A3F09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6922097"/>
      </p:ext>
    </p:extLst>
  </p:cSld>
  <p:clrMapOvr>
    <a:masterClrMapping/>
  </p:clrMapOvr>
  <mc:AlternateContent xmlns:mc="http://schemas.openxmlformats.org/markup-compatibility/2006" xmlns:p14="http://schemas.microsoft.com/office/powerpoint/2010/main">
    <mc:Choice Requires="p14">
      <p:transition spd="slow" p14:dur="2000" advTm="52808"/>
    </mc:Choice>
    <mc:Fallback xmlns="">
      <p:transition spd="slow" advTm="52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(b), AO1/AO2</a:t>
            </a:r>
          </a:p>
        </p:txBody>
      </p:sp>
      <p:pic>
        <p:nvPicPr>
          <p:cNvPr id="4" name="Picture 3">
            <a:extLst>
              <a:ext uri="{FF2B5EF4-FFF2-40B4-BE49-F238E27FC236}">
                <a16:creationId xmlns:a16="http://schemas.microsoft.com/office/drawing/2014/main" id="{E6985A90-FD63-4167-95CB-4BB9EDE278B5}"/>
              </a:ext>
            </a:extLst>
          </p:cNvPr>
          <p:cNvPicPr>
            <a:picLocks noChangeAspect="1"/>
          </p:cNvPicPr>
          <p:nvPr/>
        </p:nvPicPr>
        <p:blipFill>
          <a:blip r:embed="rId5"/>
          <a:stretch>
            <a:fillRect/>
          </a:stretch>
        </p:blipFill>
        <p:spPr>
          <a:xfrm>
            <a:off x="356439" y="1207015"/>
            <a:ext cx="6729868" cy="5158159"/>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B6E8CEDF-1608-4CD2-81BC-8DF24DDB20A6}"/>
                  </a:ext>
                </a:extLst>
              </p14:cNvPr>
              <p14:cNvContentPartPr/>
              <p14:nvPr/>
            </p14:nvContentPartPr>
            <p14:xfrm>
              <a:off x="1531515" y="2065928"/>
              <a:ext cx="590400" cy="360"/>
            </p14:xfrm>
          </p:contentPart>
        </mc:Choice>
        <mc:Fallback xmlns="">
          <p:pic>
            <p:nvPicPr>
              <p:cNvPr id="9" name="Ink 8">
                <a:extLst>
                  <a:ext uri="{FF2B5EF4-FFF2-40B4-BE49-F238E27FC236}">
                    <a16:creationId xmlns:a16="http://schemas.microsoft.com/office/drawing/2014/main" id="{B6E8CEDF-1608-4CD2-81BC-8DF24DDB20A6}"/>
                  </a:ext>
                </a:extLst>
              </p:cNvPr>
              <p:cNvPicPr/>
              <p:nvPr/>
            </p:nvPicPr>
            <p:blipFill>
              <a:blip r:embed="rId7"/>
              <a:stretch>
                <a:fillRect/>
              </a:stretch>
            </p:blipFill>
            <p:spPr>
              <a:xfrm>
                <a:off x="1513875" y="2047928"/>
                <a:ext cx="6260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F08BCACA-55DE-480A-8C00-B911D2057944}"/>
                  </a:ext>
                </a:extLst>
              </p14:cNvPr>
              <p14:cNvContentPartPr/>
              <p14:nvPr/>
            </p14:nvContentPartPr>
            <p14:xfrm>
              <a:off x="6732075" y="1780448"/>
              <a:ext cx="419760" cy="298080"/>
            </p14:xfrm>
          </p:contentPart>
        </mc:Choice>
        <mc:Fallback xmlns="">
          <p:pic>
            <p:nvPicPr>
              <p:cNvPr id="11" name="Ink 10">
                <a:extLst>
                  <a:ext uri="{FF2B5EF4-FFF2-40B4-BE49-F238E27FC236}">
                    <a16:creationId xmlns:a16="http://schemas.microsoft.com/office/drawing/2014/main" id="{F08BCACA-55DE-480A-8C00-B911D2057944}"/>
                  </a:ext>
                </a:extLst>
              </p:cNvPr>
              <p:cNvPicPr/>
              <p:nvPr/>
            </p:nvPicPr>
            <p:blipFill>
              <a:blip r:embed="rId9"/>
              <a:stretch>
                <a:fillRect/>
              </a:stretch>
            </p:blipFill>
            <p:spPr>
              <a:xfrm>
                <a:off x="6714075" y="1762448"/>
                <a:ext cx="4554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B254BA1F-A0BC-45FF-B7FF-0FE6EC5CD1BF}"/>
                  </a:ext>
                </a:extLst>
              </p14:cNvPr>
              <p14:cNvContentPartPr/>
              <p14:nvPr/>
            </p14:nvContentPartPr>
            <p14:xfrm>
              <a:off x="6837915" y="2788448"/>
              <a:ext cx="322920" cy="349560"/>
            </p14:xfrm>
          </p:contentPart>
        </mc:Choice>
        <mc:Fallback xmlns="">
          <p:pic>
            <p:nvPicPr>
              <p:cNvPr id="12" name="Ink 11">
                <a:extLst>
                  <a:ext uri="{FF2B5EF4-FFF2-40B4-BE49-F238E27FC236}">
                    <a16:creationId xmlns:a16="http://schemas.microsoft.com/office/drawing/2014/main" id="{B254BA1F-A0BC-45FF-B7FF-0FE6EC5CD1BF}"/>
                  </a:ext>
                </a:extLst>
              </p:cNvPr>
              <p:cNvPicPr/>
              <p:nvPr/>
            </p:nvPicPr>
            <p:blipFill>
              <a:blip r:embed="rId11"/>
              <a:stretch>
                <a:fillRect/>
              </a:stretch>
            </p:blipFill>
            <p:spPr>
              <a:xfrm>
                <a:off x="6819915" y="2770808"/>
                <a:ext cx="35856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9D1D72FF-AEBF-40EE-9CF6-6109B8CD7E4D}"/>
                  </a:ext>
                </a:extLst>
              </p14:cNvPr>
              <p14:cNvContentPartPr/>
              <p14:nvPr/>
            </p14:nvContentPartPr>
            <p14:xfrm>
              <a:off x="1531515" y="2797088"/>
              <a:ext cx="492840" cy="90360"/>
            </p14:xfrm>
          </p:contentPart>
        </mc:Choice>
        <mc:Fallback xmlns="">
          <p:pic>
            <p:nvPicPr>
              <p:cNvPr id="13" name="Ink 12">
                <a:extLst>
                  <a:ext uri="{FF2B5EF4-FFF2-40B4-BE49-F238E27FC236}">
                    <a16:creationId xmlns:a16="http://schemas.microsoft.com/office/drawing/2014/main" id="{9D1D72FF-AEBF-40EE-9CF6-6109B8CD7E4D}"/>
                  </a:ext>
                </a:extLst>
              </p:cNvPr>
              <p:cNvPicPr/>
              <p:nvPr/>
            </p:nvPicPr>
            <p:blipFill>
              <a:blip r:embed="rId13"/>
              <a:stretch>
                <a:fillRect/>
              </a:stretch>
            </p:blipFill>
            <p:spPr>
              <a:xfrm>
                <a:off x="1513875" y="2779088"/>
                <a:ext cx="5284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0E27C10A-3574-4F20-9EA6-B106FD18AEF5}"/>
                  </a:ext>
                </a:extLst>
              </p14:cNvPr>
              <p14:cNvContentPartPr/>
              <p14:nvPr/>
            </p14:nvContentPartPr>
            <p14:xfrm>
              <a:off x="2505675" y="2824448"/>
              <a:ext cx="569520" cy="49680"/>
            </p14:xfrm>
          </p:contentPart>
        </mc:Choice>
        <mc:Fallback xmlns="">
          <p:pic>
            <p:nvPicPr>
              <p:cNvPr id="14" name="Ink 13">
                <a:extLst>
                  <a:ext uri="{FF2B5EF4-FFF2-40B4-BE49-F238E27FC236}">
                    <a16:creationId xmlns:a16="http://schemas.microsoft.com/office/drawing/2014/main" id="{0E27C10A-3574-4F20-9EA6-B106FD18AEF5}"/>
                  </a:ext>
                </a:extLst>
              </p:cNvPr>
              <p:cNvPicPr/>
              <p:nvPr/>
            </p:nvPicPr>
            <p:blipFill>
              <a:blip r:embed="rId15"/>
              <a:stretch>
                <a:fillRect/>
              </a:stretch>
            </p:blipFill>
            <p:spPr>
              <a:xfrm>
                <a:off x="2487675" y="2806808"/>
                <a:ext cx="6051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355A385B-6829-49F5-8A96-7C2179F22E99}"/>
                  </a:ext>
                </a:extLst>
              </p14:cNvPr>
              <p14:cNvContentPartPr/>
              <p14:nvPr/>
            </p14:nvContentPartPr>
            <p14:xfrm>
              <a:off x="4227195" y="2789528"/>
              <a:ext cx="2125080" cy="72360"/>
            </p14:xfrm>
          </p:contentPart>
        </mc:Choice>
        <mc:Fallback xmlns="">
          <p:pic>
            <p:nvPicPr>
              <p:cNvPr id="15" name="Ink 14">
                <a:extLst>
                  <a:ext uri="{FF2B5EF4-FFF2-40B4-BE49-F238E27FC236}">
                    <a16:creationId xmlns:a16="http://schemas.microsoft.com/office/drawing/2014/main" id="{355A385B-6829-49F5-8A96-7C2179F22E99}"/>
                  </a:ext>
                </a:extLst>
              </p:cNvPr>
              <p:cNvPicPr/>
              <p:nvPr/>
            </p:nvPicPr>
            <p:blipFill>
              <a:blip r:embed="rId17"/>
              <a:stretch>
                <a:fillRect/>
              </a:stretch>
            </p:blipFill>
            <p:spPr>
              <a:xfrm>
                <a:off x="4209555" y="2771888"/>
                <a:ext cx="2160720" cy="108000"/>
              </a:xfrm>
              <a:prstGeom prst="rect">
                <a:avLst/>
              </a:prstGeom>
            </p:spPr>
          </p:pic>
        </mc:Fallback>
      </mc:AlternateContent>
      <p:sp>
        <p:nvSpPr>
          <p:cNvPr id="17" name="Rectangle 123">
            <a:extLst>
              <a:ext uri="{FF2B5EF4-FFF2-40B4-BE49-F238E27FC236}">
                <a16:creationId xmlns:a16="http://schemas.microsoft.com/office/drawing/2014/main" id="{FE89A08B-E5F8-4F4B-9F14-87C2DC27F9CC}"/>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8" name="TextBox 17">
            <a:extLst>
              <a:ext uri="{FF2B5EF4-FFF2-40B4-BE49-F238E27FC236}">
                <a16:creationId xmlns:a16="http://schemas.microsoft.com/office/drawing/2014/main" id="{5CB716C1-FAE8-4D57-B092-89E763D10319}"/>
              </a:ext>
            </a:extLst>
          </p:cNvPr>
          <p:cNvSpPr txBox="1"/>
          <p:nvPr/>
        </p:nvSpPr>
        <p:spPr>
          <a:xfrm>
            <a:off x="7656308" y="2585765"/>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p:pic>
        <p:nvPicPr>
          <p:cNvPr id="2" name="Audio 1">
            <a:hlinkClick r:id="" action="ppaction://media"/>
            <a:extLst>
              <a:ext uri="{FF2B5EF4-FFF2-40B4-BE49-F238E27FC236}">
                <a16:creationId xmlns:a16="http://schemas.microsoft.com/office/drawing/2014/main" id="{B1EAFC9E-6624-4A06-81E9-158783C894E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5191037"/>
      </p:ext>
    </p:extLst>
  </p:cSld>
  <p:clrMapOvr>
    <a:masterClrMapping/>
  </p:clrMapOvr>
  <mc:AlternateContent xmlns:mc="http://schemas.openxmlformats.org/markup-compatibility/2006">
    <mc:Choice xmlns:p14="http://schemas.microsoft.com/office/powerpoint/2010/main" Requires="p14">
      <p:transition spd="slow" p14:dur="2000" advTm="439840"/>
    </mc:Choice>
    <mc:Fallback>
      <p:transition spd="slow" advTm="43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(b) AO1/AO2 mark scheme</a:t>
            </a:r>
          </a:p>
        </p:txBody>
      </p:sp>
      <p:pic>
        <p:nvPicPr>
          <p:cNvPr id="4" name="Picture 3">
            <a:extLst>
              <a:ext uri="{FF2B5EF4-FFF2-40B4-BE49-F238E27FC236}">
                <a16:creationId xmlns:a16="http://schemas.microsoft.com/office/drawing/2014/main" id="{43E21BBC-092F-421B-9FDC-DED6DF93EC45}"/>
              </a:ext>
            </a:extLst>
          </p:cNvPr>
          <p:cNvPicPr>
            <a:picLocks noChangeAspect="1"/>
          </p:cNvPicPr>
          <p:nvPr/>
        </p:nvPicPr>
        <p:blipFill>
          <a:blip r:embed="rId5"/>
          <a:stretch>
            <a:fillRect/>
          </a:stretch>
        </p:blipFill>
        <p:spPr>
          <a:xfrm>
            <a:off x="340068" y="1097537"/>
            <a:ext cx="7348936" cy="5315136"/>
          </a:xfrm>
          <a:prstGeom prst="rect">
            <a:avLst/>
          </a:prstGeom>
        </p:spPr>
      </p:pic>
      <p:pic>
        <p:nvPicPr>
          <p:cNvPr id="7" name="Audio 6">
            <a:hlinkClick r:id="" action="ppaction://media"/>
            <a:extLst>
              <a:ext uri="{FF2B5EF4-FFF2-40B4-BE49-F238E27FC236}">
                <a16:creationId xmlns:a16="http://schemas.microsoft.com/office/drawing/2014/main" id="{8CB0EF7C-D89A-43C9-9264-EB4E32FE69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1120779"/>
      </p:ext>
    </p:extLst>
  </p:cSld>
  <p:clrMapOvr>
    <a:masterClrMapping/>
  </p:clrMapOvr>
  <mc:AlternateContent xmlns:mc="http://schemas.openxmlformats.org/markup-compatibility/2006" xmlns:p14="http://schemas.microsoft.com/office/powerpoint/2010/main">
    <mc:Choice Requires="p14">
      <p:transition spd="slow" p14:dur="2000" advTm="52982"/>
    </mc:Choice>
    <mc:Fallback xmlns="">
      <p:transition spd="slow" advTm="5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(b) AO2 mark scheme bands</a:t>
            </a:r>
          </a:p>
        </p:txBody>
      </p:sp>
      <p:pic>
        <p:nvPicPr>
          <p:cNvPr id="2" name="Picture 1">
            <a:extLst>
              <a:ext uri="{FF2B5EF4-FFF2-40B4-BE49-F238E27FC236}">
                <a16:creationId xmlns:a16="http://schemas.microsoft.com/office/drawing/2014/main" id="{43C1434B-9171-4F2C-B87B-C9FEE8F39272}"/>
              </a:ext>
            </a:extLst>
          </p:cNvPr>
          <p:cNvPicPr>
            <a:picLocks noChangeAspect="1"/>
          </p:cNvPicPr>
          <p:nvPr/>
        </p:nvPicPr>
        <p:blipFill>
          <a:blip r:embed="rId5"/>
          <a:stretch>
            <a:fillRect/>
          </a:stretch>
        </p:blipFill>
        <p:spPr>
          <a:xfrm>
            <a:off x="340067" y="1143000"/>
            <a:ext cx="8241649" cy="5020294"/>
          </a:xfrm>
          <a:prstGeom prst="rect">
            <a:avLst/>
          </a:prstGeom>
        </p:spPr>
      </p:pic>
      <p:pic>
        <p:nvPicPr>
          <p:cNvPr id="4" name="Audio 3">
            <a:hlinkClick r:id="" action="ppaction://media"/>
            <a:extLst>
              <a:ext uri="{FF2B5EF4-FFF2-40B4-BE49-F238E27FC236}">
                <a16:creationId xmlns:a16="http://schemas.microsoft.com/office/drawing/2014/main" id="{A6D74269-7042-4211-9C67-F2A5FA5535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1160913"/>
      </p:ext>
    </p:extLst>
  </p:cSld>
  <p:clrMapOvr>
    <a:masterClrMapping/>
  </p:clrMapOvr>
  <mc:AlternateContent xmlns:mc="http://schemas.openxmlformats.org/markup-compatibility/2006" xmlns:p14="http://schemas.microsoft.com/office/powerpoint/2010/main">
    <mc:Choice Requires="p14">
      <p:transition spd="slow" p14:dur="2000" advTm="82495"/>
    </mc:Choice>
    <mc:Fallback xmlns="">
      <p:transition spd="slow" advTm="8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 (a) (b), AO1</a:t>
            </a:r>
          </a:p>
        </p:txBody>
      </p:sp>
      <p:pic>
        <p:nvPicPr>
          <p:cNvPr id="4" name="Picture 3">
            <a:extLst>
              <a:ext uri="{FF2B5EF4-FFF2-40B4-BE49-F238E27FC236}">
                <a16:creationId xmlns:a16="http://schemas.microsoft.com/office/drawing/2014/main" id="{15375A31-C0CA-4376-8211-305F7B8199C8}"/>
              </a:ext>
            </a:extLst>
          </p:cNvPr>
          <p:cNvPicPr>
            <a:picLocks noChangeAspect="1"/>
          </p:cNvPicPr>
          <p:nvPr/>
        </p:nvPicPr>
        <p:blipFill>
          <a:blip r:embed="rId5"/>
          <a:stretch>
            <a:fillRect/>
          </a:stretch>
        </p:blipFill>
        <p:spPr>
          <a:xfrm>
            <a:off x="356439" y="1152215"/>
            <a:ext cx="6953014" cy="5046704"/>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C289BF0F-0C13-4C11-B3BC-A14B3ECA66CD}"/>
                  </a:ext>
                </a:extLst>
              </p14:cNvPr>
              <p14:cNvContentPartPr/>
              <p14:nvPr/>
            </p14:nvContentPartPr>
            <p14:xfrm>
              <a:off x="1460235" y="1757048"/>
              <a:ext cx="540720" cy="12960"/>
            </p14:xfrm>
          </p:contentPart>
        </mc:Choice>
        <mc:Fallback xmlns="">
          <p:pic>
            <p:nvPicPr>
              <p:cNvPr id="2" name="Ink 1">
                <a:extLst>
                  <a:ext uri="{FF2B5EF4-FFF2-40B4-BE49-F238E27FC236}">
                    <a16:creationId xmlns:a16="http://schemas.microsoft.com/office/drawing/2014/main" id="{C289BF0F-0C13-4C11-B3BC-A14B3ECA66CD}"/>
                  </a:ext>
                </a:extLst>
              </p:cNvPr>
              <p:cNvPicPr/>
              <p:nvPr/>
            </p:nvPicPr>
            <p:blipFill>
              <a:blip r:embed="rId7"/>
              <a:stretch>
                <a:fillRect/>
              </a:stretch>
            </p:blipFill>
            <p:spPr>
              <a:xfrm>
                <a:off x="1442235" y="1739048"/>
                <a:ext cx="57636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C4F872C-2DC9-4B74-AC2B-01357DC548C5}"/>
                  </a:ext>
                </a:extLst>
              </p14:cNvPr>
              <p14:cNvContentPartPr/>
              <p14:nvPr/>
            </p14:nvContentPartPr>
            <p14:xfrm>
              <a:off x="7015755" y="1815728"/>
              <a:ext cx="479880" cy="465480"/>
            </p14:xfrm>
          </p:contentPart>
        </mc:Choice>
        <mc:Fallback xmlns="">
          <p:pic>
            <p:nvPicPr>
              <p:cNvPr id="5" name="Ink 4">
                <a:extLst>
                  <a:ext uri="{FF2B5EF4-FFF2-40B4-BE49-F238E27FC236}">
                    <a16:creationId xmlns:a16="http://schemas.microsoft.com/office/drawing/2014/main" id="{FC4F872C-2DC9-4B74-AC2B-01357DC548C5}"/>
                  </a:ext>
                </a:extLst>
              </p:cNvPr>
              <p:cNvPicPr/>
              <p:nvPr/>
            </p:nvPicPr>
            <p:blipFill>
              <a:blip r:embed="rId9"/>
              <a:stretch>
                <a:fillRect/>
              </a:stretch>
            </p:blipFill>
            <p:spPr>
              <a:xfrm>
                <a:off x="6997755" y="1797728"/>
                <a:ext cx="51552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288365AB-BEFB-4670-9092-3ED7DE7642A7}"/>
                  </a:ext>
                </a:extLst>
              </p14:cNvPr>
              <p14:cNvContentPartPr/>
              <p14:nvPr/>
            </p14:nvContentPartPr>
            <p14:xfrm>
              <a:off x="6896955" y="2894648"/>
              <a:ext cx="502200" cy="478800"/>
            </p14:xfrm>
          </p:contentPart>
        </mc:Choice>
        <mc:Fallback xmlns="">
          <p:pic>
            <p:nvPicPr>
              <p:cNvPr id="6" name="Ink 5">
                <a:extLst>
                  <a:ext uri="{FF2B5EF4-FFF2-40B4-BE49-F238E27FC236}">
                    <a16:creationId xmlns:a16="http://schemas.microsoft.com/office/drawing/2014/main" id="{288365AB-BEFB-4670-9092-3ED7DE7642A7}"/>
                  </a:ext>
                </a:extLst>
              </p:cNvPr>
              <p:cNvPicPr/>
              <p:nvPr/>
            </p:nvPicPr>
            <p:blipFill>
              <a:blip r:embed="rId11"/>
              <a:stretch>
                <a:fillRect/>
              </a:stretch>
            </p:blipFill>
            <p:spPr>
              <a:xfrm>
                <a:off x="6879315" y="2876648"/>
                <a:ext cx="53784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1B878F6E-B475-43A9-B758-35BBA9565D3A}"/>
                  </a:ext>
                </a:extLst>
              </p14:cNvPr>
              <p14:cNvContentPartPr/>
              <p14:nvPr/>
            </p14:nvContentPartPr>
            <p14:xfrm>
              <a:off x="6969315" y="4367768"/>
              <a:ext cx="417960" cy="465480"/>
            </p14:xfrm>
          </p:contentPart>
        </mc:Choice>
        <mc:Fallback xmlns="">
          <p:pic>
            <p:nvPicPr>
              <p:cNvPr id="7" name="Ink 6">
                <a:extLst>
                  <a:ext uri="{FF2B5EF4-FFF2-40B4-BE49-F238E27FC236}">
                    <a16:creationId xmlns:a16="http://schemas.microsoft.com/office/drawing/2014/main" id="{1B878F6E-B475-43A9-B758-35BBA9565D3A}"/>
                  </a:ext>
                </a:extLst>
              </p:cNvPr>
              <p:cNvPicPr/>
              <p:nvPr/>
            </p:nvPicPr>
            <p:blipFill>
              <a:blip r:embed="rId13"/>
              <a:stretch>
                <a:fillRect/>
              </a:stretch>
            </p:blipFill>
            <p:spPr>
              <a:xfrm>
                <a:off x="6951315" y="4350128"/>
                <a:ext cx="45360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E616DF0F-7600-45BC-9D3C-59C08714202A}"/>
                  </a:ext>
                </a:extLst>
              </p14:cNvPr>
              <p14:cNvContentPartPr/>
              <p14:nvPr/>
            </p14:nvContentPartPr>
            <p14:xfrm>
              <a:off x="2006355" y="2160968"/>
              <a:ext cx="1071000" cy="27000"/>
            </p14:xfrm>
          </p:contentPart>
        </mc:Choice>
        <mc:Fallback xmlns="">
          <p:pic>
            <p:nvPicPr>
              <p:cNvPr id="8" name="Ink 7">
                <a:extLst>
                  <a:ext uri="{FF2B5EF4-FFF2-40B4-BE49-F238E27FC236}">
                    <a16:creationId xmlns:a16="http://schemas.microsoft.com/office/drawing/2014/main" id="{E616DF0F-7600-45BC-9D3C-59C08714202A}"/>
                  </a:ext>
                </a:extLst>
              </p:cNvPr>
              <p:cNvPicPr/>
              <p:nvPr/>
            </p:nvPicPr>
            <p:blipFill>
              <a:blip r:embed="rId15"/>
              <a:stretch>
                <a:fillRect/>
              </a:stretch>
            </p:blipFill>
            <p:spPr>
              <a:xfrm>
                <a:off x="1988715" y="2142968"/>
                <a:ext cx="110664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E6DFAE36-56D2-47EF-AE35-685D49153A91}"/>
                  </a:ext>
                </a:extLst>
              </p14:cNvPr>
              <p14:cNvContentPartPr/>
              <p14:nvPr/>
            </p14:nvContentPartPr>
            <p14:xfrm>
              <a:off x="2089515" y="3322688"/>
              <a:ext cx="1341360" cy="39960"/>
            </p14:xfrm>
          </p:contentPart>
        </mc:Choice>
        <mc:Fallback xmlns="">
          <p:pic>
            <p:nvPicPr>
              <p:cNvPr id="9" name="Ink 8">
                <a:extLst>
                  <a:ext uri="{FF2B5EF4-FFF2-40B4-BE49-F238E27FC236}">
                    <a16:creationId xmlns:a16="http://schemas.microsoft.com/office/drawing/2014/main" id="{E6DFAE36-56D2-47EF-AE35-685D49153A91}"/>
                  </a:ext>
                </a:extLst>
              </p:cNvPr>
              <p:cNvPicPr/>
              <p:nvPr/>
            </p:nvPicPr>
            <p:blipFill>
              <a:blip r:embed="rId17"/>
              <a:stretch>
                <a:fillRect/>
              </a:stretch>
            </p:blipFill>
            <p:spPr>
              <a:xfrm>
                <a:off x="2071515" y="3304688"/>
                <a:ext cx="137700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F4E92B8B-BBFD-465E-86F3-9B684D75CFF5}"/>
                  </a:ext>
                </a:extLst>
              </p14:cNvPr>
              <p14:cNvContentPartPr/>
              <p14:nvPr/>
            </p14:nvContentPartPr>
            <p14:xfrm>
              <a:off x="1864155" y="4678448"/>
              <a:ext cx="395640" cy="24120"/>
            </p14:xfrm>
          </p:contentPart>
        </mc:Choice>
        <mc:Fallback xmlns="">
          <p:pic>
            <p:nvPicPr>
              <p:cNvPr id="10" name="Ink 9">
                <a:extLst>
                  <a:ext uri="{FF2B5EF4-FFF2-40B4-BE49-F238E27FC236}">
                    <a16:creationId xmlns:a16="http://schemas.microsoft.com/office/drawing/2014/main" id="{F4E92B8B-BBFD-465E-86F3-9B684D75CFF5}"/>
                  </a:ext>
                </a:extLst>
              </p:cNvPr>
              <p:cNvPicPr/>
              <p:nvPr/>
            </p:nvPicPr>
            <p:blipFill>
              <a:blip r:embed="rId19"/>
              <a:stretch>
                <a:fillRect/>
              </a:stretch>
            </p:blipFill>
            <p:spPr>
              <a:xfrm>
                <a:off x="1846515" y="4660808"/>
                <a:ext cx="431280" cy="59760"/>
              </a:xfrm>
              <a:prstGeom prst="rect">
                <a:avLst/>
              </a:prstGeom>
            </p:spPr>
          </p:pic>
        </mc:Fallback>
      </mc:AlternateContent>
      <p:sp>
        <p:nvSpPr>
          <p:cNvPr id="11" name="Rectangle 123">
            <a:extLst>
              <a:ext uri="{FF2B5EF4-FFF2-40B4-BE49-F238E27FC236}">
                <a16:creationId xmlns:a16="http://schemas.microsoft.com/office/drawing/2014/main" id="{21A6013A-7F0D-4874-8A9F-99142AFFBDFD}"/>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5:00</a:t>
            </a:r>
          </a:p>
        </p:txBody>
      </p:sp>
      <p:sp>
        <p:nvSpPr>
          <p:cNvPr id="12" name="TextBox 11">
            <a:extLst>
              <a:ext uri="{FF2B5EF4-FFF2-40B4-BE49-F238E27FC236}">
                <a16:creationId xmlns:a16="http://schemas.microsoft.com/office/drawing/2014/main" id="{E0E5A1FA-685D-4003-935C-73E58D167225}"/>
              </a:ext>
            </a:extLst>
          </p:cNvPr>
          <p:cNvSpPr txBox="1"/>
          <p:nvPr/>
        </p:nvSpPr>
        <p:spPr>
          <a:xfrm>
            <a:off x="8016331" y="2533883"/>
            <a:ext cx="4172307" cy="1200329"/>
          </a:xfrm>
          <a:prstGeom prst="rect">
            <a:avLst/>
          </a:prstGeom>
          <a:noFill/>
        </p:spPr>
        <p:txBody>
          <a:bodyPr wrap="square" rtlCol="0">
            <a:spAutoFit/>
          </a:bodyPr>
          <a:lstStyle/>
          <a:p>
            <a:r>
              <a:rPr lang="en-GB" dirty="0"/>
              <a:t>Start the clock!</a:t>
            </a:r>
          </a:p>
          <a:p>
            <a:endParaRPr lang="en-GB" dirty="0"/>
          </a:p>
          <a:p>
            <a:r>
              <a:rPr lang="en-GB" dirty="0"/>
              <a:t>Try and answer all of these questions in 5 minutes.</a:t>
            </a:r>
          </a:p>
        </p:txBody>
      </p:sp>
      <p:pic>
        <p:nvPicPr>
          <p:cNvPr id="13" name="Audio 12">
            <a:hlinkClick r:id="" action="ppaction://media"/>
            <a:extLst>
              <a:ext uri="{FF2B5EF4-FFF2-40B4-BE49-F238E27FC236}">
                <a16:creationId xmlns:a16="http://schemas.microsoft.com/office/drawing/2014/main" id="{906CD386-D8CF-4E53-9995-5F4EE85D406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5384771"/>
      </p:ext>
    </p:extLst>
  </p:cSld>
  <p:clrMapOvr>
    <a:masterClrMapping/>
  </p:clrMapOvr>
  <mc:AlternateContent xmlns:mc="http://schemas.openxmlformats.org/markup-compatibility/2006">
    <mc:Choice xmlns:p14="http://schemas.microsoft.com/office/powerpoint/2010/main" Requires="p14">
      <p:transition spd="slow" p14:dur="2000" advTm="362050"/>
    </mc:Choice>
    <mc:Fallback>
      <p:transition spd="slow" advTm="362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isNarration="1">
              <p:cMediaNode vol="80000" showWhenStopped="0">
                <p:cTn id="12" fill="hold" display="0">
                  <p:stCondLst>
                    <p:cond delay="indefinite"/>
                  </p:stCondLst>
                  <p:endCondLst>
                    <p:cond evt="onStopAudio" delay="0">
                      <p:tgtEl>
                        <p:sldTgt/>
                      </p:tgtEl>
                    </p:cond>
                  </p:endCondLst>
                </p:cTn>
                <p:tgtEl>
                  <p:spTgt spid="13"/>
                </p:tgtEl>
              </p:cMediaNode>
            </p:audio>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964633-CF30-439D-889C-7608ED97A1DD}"/>
              </a:ext>
            </a:extLst>
          </p:cNvPr>
          <p:cNvSpPr txBox="1">
            <a:spLocks/>
          </p:cNvSpPr>
          <p:nvPr/>
        </p:nvSpPr>
        <p:spPr>
          <a:xfrm>
            <a:off x="345204" y="1353261"/>
            <a:ext cx="9916396" cy="500168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An answer booklet/lined paper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Any additional resource material</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pen, pencil and ruler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highlighter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watch</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Post-it notes</a:t>
            </a:r>
          </a:p>
        </p:txBody>
      </p:sp>
      <p:sp>
        <p:nvSpPr>
          <p:cNvPr id="3" name="Title 1">
            <a:extLst>
              <a:ext uri="{FF2B5EF4-FFF2-40B4-BE49-F238E27FC236}">
                <a16:creationId xmlns:a16="http://schemas.microsoft.com/office/drawing/2014/main" id="{47EDCDE5-198E-4AD7-95CD-995F1060265F}"/>
              </a:ext>
            </a:extLst>
          </p:cNvPr>
          <p:cNvSpPr txBox="1">
            <a:spLocks/>
          </p:cNvSpPr>
          <p:nvPr/>
        </p:nvSpPr>
        <p:spPr>
          <a:xfrm>
            <a:off x="345204" y="306005"/>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you should have in front of you:</a:t>
            </a:r>
          </a:p>
        </p:txBody>
      </p:sp>
      <p:pic>
        <p:nvPicPr>
          <p:cNvPr id="4" name="Audio 3">
            <a:hlinkClick r:id="" action="ppaction://media"/>
            <a:extLst>
              <a:ext uri="{FF2B5EF4-FFF2-40B4-BE49-F238E27FC236}">
                <a16:creationId xmlns:a16="http://schemas.microsoft.com/office/drawing/2014/main" id="{0F574201-E841-4664-9F2F-FC1CDE9344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3731452"/>
      </p:ext>
    </p:extLst>
  </p:cSld>
  <p:clrMapOvr>
    <a:masterClrMapping/>
  </p:clrMapOvr>
  <mc:AlternateContent xmlns:mc="http://schemas.openxmlformats.org/markup-compatibility/2006" xmlns:p14="http://schemas.microsoft.com/office/powerpoint/2010/main">
    <mc:Choice Requires="p14">
      <p:transition spd="slow" p14:dur="2000" advTm="18449"/>
    </mc:Choice>
    <mc:Fallback xmlns="">
      <p:transition spd="slow" advTm="18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childTnLst>
                          </p:cTn>
                        </p:par>
                        <p:par>
                          <p:cTn id="27" fill="hold">
                            <p:stCondLst>
                              <p:cond delay="10000"/>
                            </p:stCondLst>
                            <p:childTnLst>
                              <p:par>
                                <p:cTn id="28" presetID="10" presetClass="entr" presetSubtype="0" fill="hold" grpId="0"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2000"/>
                                        <p:tgtEl>
                                          <p:spTgt spid="2">
                                            <p:txEl>
                                              <p:pRg st="5" end="5"/>
                                            </p:txEl>
                                          </p:spTgt>
                                        </p:tgtEl>
                                      </p:cBhvr>
                                    </p:animEffect>
                                  </p:childTnLst>
                                </p:cTn>
                              </p:par>
                            </p:childTnLst>
                          </p:cTn>
                        </p:par>
                        <p:par>
                          <p:cTn id="31" fill="hold">
                            <p:stCondLst>
                              <p:cond delay="12000"/>
                            </p:stCondLst>
                            <p:childTnLst>
                              <p:par>
                                <p:cTn id="32" presetID="10" presetClass="entr" presetSubtype="0" fill="hold" grpId="0"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(a) (b) AO1 mark scheme</a:t>
            </a:r>
          </a:p>
        </p:txBody>
      </p:sp>
      <p:pic>
        <p:nvPicPr>
          <p:cNvPr id="4" name="Picture 3">
            <a:extLst>
              <a:ext uri="{FF2B5EF4-FFF2-40B4-BE49-F238E27FC236}">
                <a16:creationId xmlns:a16="http://schemas.microsoft.com/office/drawing/2014/main" id="{8F72FDF6-6C3D-4032-8532-8B9770C91F33}"/>
              </a:ext>
            </a:extLst>
          </p:cNvPr>
          <p:cNvPicPr>
            <a:picLocks noChangeAspect="1"/>
          </p:cNvPicPr>
          <p:nvPr/>
        </p:nvPicPr>
        <p:blipFill>
          <a:blip r:embed="rId5"/>
          <a:stretch>
            <a:fillRect/>
          </a:stretch>
        </p:blipFill>
        <p:spPr>
          <a:xfrm>
            <a:off x="340068" y="1114425"/>
            <a:ext cx="7398268" cy="4858863"/>
          </a:xfrm>
          <a:prstGeom prst="rect">
            <a:avLst/>
          </a:prstGeom>
        </p:spPr>
      </p:pic>
      <p:pic>
        <p:nvPicPr>
          <p:cNvPr id="2" name="Audio 1">
            <a:hlinkClick r:id="" action="ppaction://media"/>
            <a:extLst>
              <a:ext uri="{FF2B5EF4-FFF2-40B4-BE49-F238E27FC236}">
                <a16:creationId xmlns:a16="http://schemas.microsoft.com/office/drawing/2014/main" id="{D025847B-BDAC-4C20-AF54-FF96FE6EBB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9021948"/>
      </p:ext>
    </p:extLst>
  </p:cSld>
  <p:clrMapOvr>
    <a:masterClrMapping/>
  </p:clrMapOvr>
  <mc:AlternateContent xmlns:mc="http://schemas.openxmlformats.org/markup-compatibility/2006" xmlns:p14="http://schemas.microsoft.com/office/powerpoint/2010/main">
    <mc:Choice Requires="p14">
      <p:transition spd="slow" p14:dur="2000" advTm="64091"/>
    </mc:Choice>
    <mc:Fallback xmlns="">
      <p:transition spd="slow" advTm="64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 (c), AO3</a:t>
            </a:r>
          </a:p>
        </p:txBody>
      </p:sp>
      <p:pic>
        <p:nvPicPr>
          <p:cNvPr id="6" name="Picture 5">
            <a:extLst>
              <a:ext uri="{FF2B5EF4-FFF2-40B4-BE49-F238E27FC236}">
                <a16:creationId xmlns:a16="http://schemas.microsoft.com/office/drawing/2014/main" id="{8204FD96-13AE-4265-967A-F3B63AD52243}"/>
              </a:ext>
            </a:extLst>
          </p:cNvPr>
          <p:cNvPicPr>
            <a:picLocks noChangeAspect="1"/>
          </p:cNvPicPr>
          <p:nvPr/>
        </p:nvPicPr>
        <p:blipFill>
          <a:blip r:embed="rId5"/>
          <a:stretch>
            <a:fillRect/>
          </a:stretch>
        </p:blipFill>
        <p:spPr>
          <a:xfrm>
            <a:off x="356439" y="1481880"/>
            <a:ext cx="7319274" cy="4016395"/>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95F9BEA7-F02A-4D34-A14D-FB07B6DE01A3}"/>
                  </a:ext>
                </a:extLst>
              </p14:cNvPr>
              <p14:cNvContentPartPr/>
              <p14:nvPr/>
            </p14:nvContentPartPr>
            <p14:xfrm>
              <a:off x="996915" y="1662008"/>
              <a:ext cx="711360" cy="71640"/>
            </p14:xfrm>
          </p:contentPart>
        </mc:Choice>
        <mc:Fallback xmlns="">
          <p:pic>
            <p:nvPicPr>
              <p:cNvPr id="2" name="Ink 1">
                <a:extLst>
                  <a:ext uri="{FF2B5EF4-FFF2-40B4-BE49-F238E27FC236}">
                    <a16:creationId xmlns:a16="http://schemas.microsoft.com/office/drawing/2014/main" id="{95F9BEA7-F02A-4D34-A14D-FB07B6DE01A3}"/>
                  </a:ext>
                </a:extLst>
              </p:cNvPr>
              <p:cNvPicPr/>
              <p:nvPr/>
            </p:nvPicPr>
            <p:blipFill>
              <a:blip r:embed="rId7"/>
              <a:stretch>
                <a:fillRect/>
              </a:stretch>
            </p:blipFill>
            <p:spPr>
              <a:xfrm>
                <a:off x="979275" y="1644008"/>
                <a:ext cx="7470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E32FDD24-1F54-4683-8A1E-D8C4E8DD7A6D}"/>
                  </a:ext>
                </a:extLst>
              </p14:cNvPr>
              <p14:cNvContentPartPr/>
              <p14:nvPr/>
            </p14:nvContentPartPr>
            <p14:xfrm>
              <a:off x="7240755" y="1554368"/>
              <a:ext cx="753120" cy="608760"/>
            </p14:xfrm>
          </p:contentPart>
        </mc:Choice>
        <mc:Fallback xmlns="">
          <p:pic>
            <p:nvPicPr>
              <p:cNvPr id="4" name="Ink 3">
                <a:extLst>
                  <a:ext uri="{FF2B5EF4-FFF2-40B4-BE49-F238E27FC236}">
                    <a16:creationId xmlns:a16="http://schemas.microsoft.com/office/drawing/2014/main" id="{E32FDD24-1F54-4683-8A1E-D8C4E8DD7A6D}"/>
                  </a:ext>
                </a:extLst>
              </p:cNvPr>
              <p:cNvPicPr/>
              <p:nvPr/>
            </p:nvPicPr>
            <p:blipFill>
              <a:blip r:embed="rId9"/>
              <a:stretch>
                <a:fillRect/>
              </a:stretch>
            </p:blipFill>
            <p:spPr>
              <a:xfrm>
                <a:off x="7223115" y="1536728"/>
                <a:ext cx="788760" cy="644400"/>
              </a:xfrm>
              <a:prstGeom prst="rect">
                <a:avLst/>
              </a:prstGeom>
            </p:spPr>
          </p:pic>
        </mc:Fallback>
      </mc:AlternateContent>
      <p:sp>
        <p:nvSpPr>
          <p:cNvPr id="7" name="Rectangle 123">
            <a:extLst>
              <a:ext uri="{FF2B5EF4-FFF2-40B4-BE49-F238E27FC236}">
                <a16:creationId xmlns:a16="http://schemas.microsoft.com/office/drawing/2014/main" id="{C39A8919-3F02-40D3-884E-A6CCCEB8A9E8}"/>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5:00</a:t>
            </a:r>
          </a:p>
        </p:txBody>
      </p:sp>
      <p:sp>
        <p:nvSpPr>
          <p:cNvPr id="5" name="Rectangle 4">
            <a:extLst>
              <a:ext uri="{FF2B5EF4-FFF2-40B4-BE49-F238E27FC236}">
                <a16:creationId xmlns:a16="http://schemas.microsoft.com/office/drawing/2014/main" id="{D4749F14-80FE-4451-8B5B-D78EAC49DB96}"/>
              </a:ext>
            </a:extLst>
          </p:cNvPr>
          <p:cNvSpPr/>
          <p:nvPr/>
        </p:nvSpPr>
        <p:spPr>
          <a:xfrm>
            <a:off x="7987955" y="2630372"/>
            <a:ext cx="3847606" cy="2585323"/>
          </a:xfrm>
          <a:prstGeom prst="rect">
            <a:avLst/>
          </a:prstGeom>
        </p:spPr>
        <p:txBody>
          <a:bodyPr wrap="square">
            <a:spAutoFit/>
          </a:bodyPr>
          <a:lstStyle/>
          <a:p>
            <a:r>
              <a:rPr lang="en-GB" dirty="0"/>
              <a:t>Start the clock!</a:t>
            </a:r>
          </a:p>
          <a:p>
            <a:endParaRPr lang="en-GB" dirty="0"/>
          </a:p>
          <a:p>
            <a:r>
              <a:rPr lang="en-GB" dirty="0"/>
              <a:t>Try and answer this question in 5 minutes – how did you get on?</a:t>
            </a:r>
          </a:p>
          <a:p>
            <a:endParaRPr lang="en-GB" dirty="0"/>
          </a:p>
          <a:p>
            <a:r>
              <a:rPr lang="en-GB" dirty="0"/>
              <a:t>Remember to be guided by the marks available – don’t write too much the maximum you can get is 4 marks.</a:t>
            </a:r>
          </a:p>
        </p:txBody>
      </p:sp>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4918AA4-4AAD-4BB9-9F60-78A24F94C9BA}"/>
                  </a:ext>
                </a:extLst>
              </p14:cNvPr>
              <p14:cNvContentPartPr/>
              <p14:nvPr/>
            </p14:nvContentPartPr>
            <p14:xfrm>
              <a:off x="9642315" y="5260568"/>
              <a:ext cx="360" cy="360"/>
            </p14:xfrm>
          </p:contentPart>
        </mc:Choice>
        <mc:Fallback xmlns="">
          <p:pic>
            <p:nvPicPr>
              <p:cNvPr id="8" name="Ink 7">
                <a:extLst>
                  <a:ext uri="{FF2B5EF4-FFF2-40B4-BE49-F238E27FC236}">
                    <a16:creationId xmlns:a16="http://schemas.microsoft.com/office/drawing/2014/main" id="{94918AA4-4AAD-4BB9-9F60-78A24F94C9BA}"/>
                  </a:ext>
                </a:extLst>
              </p:cNvPr>
              <p:cNvPicPr/>
              <p:nvPr/>
            </p:nvPicPr>
            <p:blipFill>
              <a:blip r:embed="rId11"/>
              <a:stretch>
                <a:fillRect/>
              </a:stretch>
            </p:blipFill>
            <p:spPr>
              <a:xfrm>
                <a:off x="9624675" y="5242928"/>
                <a:ext cx="36000" cy="36000"/>
              </a:xfrm>
              <a:prstGeom prst="rect">
                <a:avLst/>
              </a:prstGeom>
            </p:spPr>
          </p:pic>
        </mc:Fallback>
      </mc:AlternateContent>
      <p:pic>
        <p:nvPicPr>
          <p:cNvPr id="9" name="Audio 8">
            <a:hlinkClick r:id="" action="ppaction://media"/>
            <a:extLst>
              <a:ext uri="{FF2B5EF4-FFF2-40B4-BE49-F238E27FC236}">
                <a16:creationId xmlns:a16="http://schemas.microsoft.com/office/drawing/2014/main" id="{A6EA1017-18EF-40E8-A3C3-D7CE1949CC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1917464"/>
      </p:ext>
    </p:extLst>
  </p:cSld>
  <p:clrMapOvr>
    <a:masterClrMapping/>
  </p:clrMapOvr>
  <mc:AlternateContent xmlns:mc="http://schemas.openxmlformats.org/markup-compatibility/2006">
    <mc:Choice xmlns:p14="http://schemas.microsoft.com/office/powerpoint/2010/main" Requires="p14">
      <p:transition spd="slow" p14:dur="2000" advTm="354490"/>
    </mc:Choice>
    <mc:Fallback>
      <p:transition spd="slow" advTm="35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(c) AO3 mark scheme</a:t>
            </a:r>
          </a:p>
        </p:txBody>
      </p:sp>
      <p:pic>
        <p:nvPicPr>
          <p:cNvPr id="2" name="Picture 1">
            <a:extLst>
              <a:ext uri="{FF2B5EF4-FFF2-40B4-BE49-F238E27FC236}">
                <a16:creationId xmlns:a16="http://schemas.microsoft.com/office/drawing/2014/main" id="{41A5DC3A-C829-4C8E-BF98-299DF2D22AF3}"/>
              </a:ext>
            </a:extLst>
          </p:cNvPr>
          <p:cNvPicPr>
            <a:picLocks noChangeAspect="1"/>
          </p:cNvPicPr>
          <p:nvPr/>
        </p:nvPicPr>
        <p:blipFill>
          <a:blip r:embed="rId5"/>
          <a:stretch>
            <a:fillRect/>
          </a:stretch>
        </p:blipFill>
        <p:spPr>
          <a:xfrm>
            <a:off x="340068" y="1224581"/>
            <a:ext cx="7988275" cy="4713082"/>
          </a:xfrm>
          <a:prstGeom prst="rect">
            <a:avLst/>
          </a:prstGeom>
        </p:spPr>
      </p:pic>
      <p:pic>
        <p:nvPicPr>
          <p:cNvPr id="4" name="Audio 3">
            <a:hlinkClick r:id="" action="ppaction://media"/>
            <a:extLst>
              <a:ext uri="{FF2B5EF4-FFF2-40B4-BE49-F238E27FC236}">
                <a16:creationId xmlns:a16="http://schemas.microsoft.com/office/drawing/2014/main" id="{83EA9B2E-72D6-46D1-B865-806839FBB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3613003"/>
      </p:ext>
    </p:extLst>
  </p:cSld>
  <p:clrMapOvr>
    <a:masterClrMapping/>
  </p:clrMapOvr>
  <mc:AlternateContent xmlns:mc="http://schemas.openxmlformats.org/markup-compatibility/2006" xmlns:p14="http://schemas.microsoft.com/office/powerpoint/2010/main">
    <mc:Choice Requires="p14">
      <p:transition spd="slow" p14:dur="2000" advTm="74571"/>
    </mc:Choice>
    <mc:Fallback xmlns="">
      <p:transition spd="slow" advTm="7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(c) AO3 mark scheme bands</a:t>
            </a:r>
          </a:p>
        </p:txBody>
      </p:sp>
      <p:pic>
        <p:nvPicPr>
          <p:cNvPr id="2" name="Picture 1">
            <a:extLst>
              <a:ext uri="{FF2B5EF4-FFF2-40B4-BE49-F238E27FC236}">
                <a16:creationId xmlns:a16="http://schemas.microsoft.com/office/drawing/2014/main" id="{D5A91C9F-9657-4D50-A1B2-CC3BDCB6E487}"/>
              </a:ext>
            </a:extLst>
          </p:cNvPr>
          <p:cNvPicPr>
            <a:picLocks noChangeAspect="1"/>
          </p:cNvPicPr>
          <p:nvPr/>
        </p:nvPicPr>
        <p:blipFill>
          <a:blip r:embed="rId5"/>
          <a:stretch>
            <a:fillRect/>
          </a:stretch>
        </p:blipFill>
        <p:spPr>
          <a:xfrm>
            <a:off x="340068" y="1244249"/>
            <a:ext cx="8797386" cy="4028395"/>
          </a:xfrm>
          <a:prstGeom prst="rect">
            <a:avLst/>
          </a:prstGeom>
        </p:spPr>
      </p:pic>
      <p:pic>
        <p:nvPicPr>
          <p:cNvPr id="4" name="Audio 3">
            <a:hlinkClick r:id="" action="ppaction://media"/>
            <a:extLst>
              <a:ext uri="{FF2B5EF4-FFF2-40B4-BE49-F238E27FC236}">
                <a16:creationId xmlns:a16="http://schemas.microsoft.com/office/drawing/2014/main" id="{D29F0515-BC35-4B7E-B3F0-7A08A707D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0358494"/>
      </p:ext>
    </p:extLst>
  </p:cSld>
  <p:clrMapOvr>
    <a:masterClrMapping/>
  </p:clrMapOvr>
  <mc:AlternateContent xmlns:mc="http://schemas.openxmlformats.org/markup-compatibility/2006" xmlns:p14="http://schemas.microsoft.com/office/powerpoint/2010/main">
    <mc:Choice Requires="p14">
      <p:transition spd="slow" p14:dur="2000" advTm="55288"/>
    </mc:Choice>
    <mc:Fallback xmlns="">
      <p:transition spd="slow" advTm="5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(a) (i) AO1, (ii) AO2</a:t>
            </a:r>
          </a:p>
        </p:txBody>
      </p:sp>
      <p:pic>
        <p:nvPicPr>
          <p:cNvPr id="4" name="Picture 3">
            <a:extLst>
              <a:ext uri="{FF2B5EF4-FFF2-40B4-BE49-F238E27FC236}">
                <a16:creationId xmlns:a16="http://schemas.microsoft.com/office/drawing/2014/main" id="{173B105D-8366-4596-BA33-5D20D6AD6614}"/>
              </a:ext>
            </a:extLst>
          </p:cNvPr>
          <p:cNvPicPr>
            <a:picLocks noChangeAspect="1"/>
          </p:cNvPicPr>
          <p:nvPr/>
        </p:nvPicPr>
        <p:blipFill>
          <a:blip r:embed="rId5"/>
          <a:stretch>
            <a:fillRect/>
          </a:stretch>
        </p:blipFill>
        <p:spPr>
          <a:xfrm>
            <a:off x="356439" y="1053257"/>
            <a:ext cx="6619875" cy="5543550"/>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8229C347-397A-4031-9E44-CBD088688CF2}"/>
                  </a:ext>
                </a:extLst>
              </p14:cNvPr>
              <p14:cNvContentPartPr/>
              <p14:nvPr/>
            </p14:nvContentPartPr>
            <p14:xfrm>
              <a:off x="4096515" y="1258448"/>
              <a:ext cx="303120" cy="12960"/>
            </p14:xfrm>
          </p:contentPart>
        </mc:Choice>
        <mc:Fallback xmlns="">
          <p:pic>
            <p:nvPicPr>
              <p:cNvPr id="2" name="Ink 1">
                <a:extLst>
                  <a:ext uri="{FF2B5EF4-FFF2-40B4-BE49-F238E27FC236}">
                    <a16:creationId xmlns:a16="http://schemas.microsoft.com/office/drawing/2014/main" id="{8229C347-397A-4031-9E44-CBD088688CF2}"/>
                  </a:ext>
                </a:extLst>
              </p:cNvPr>
              <p:cNvPicPr/>
              <p:nvPr/>
            </p:nvPicPr>
            <p:blipFill>
              <a:blip r:embed="rId7"/>
              <a:stretch>
                <a:fillRect/>
              </a:stretch>
            </p:blipFill>
            <p:spPr>
              <a:xfrm>
                <a:off x="4078875" y="1240448"/>
                <a:ext cx="338760" cy="48600"/>
              </a:xfrm>
              <a:prstGeom prst="rect">
                <a:avLst/>
              </a:prstGeom>
            </p:spPr>
          </p:pic>
        </mc:Fallback>
      </mc:AlternateContent>
      <p:grpSp>
        <p:nvGrpSpPr>
          <p:cNvPr id="7" name="Group 6">
            <a:extLst>
              <a:ext uri="{FF2B5EF4-FFF2-40B4-BE49-F238E27FC236}">
                <a16:creationId xmlns:a16="http://schemas.microsoft.com/office/drawing/2014/main" id="{3677F5EE-3305-470F-8A64-907C95E3594E}"/>
              </a:ext>
            </a:extLst>
          </p:cNvPr>
          <p:cNvGrpSpPr/>
          <p:nvPr/>
        </p:nvGrpSpPr>
        <p:grpSpPr>
          <a:xfrm>
            <a:off x="4975635" y="1233968"/>
            <a:ext cx="1451880" cy="49680"/>
            <a:chOff x="4975635" y="1233968"/>
            <a:chExt cx="1451880" cy="49680"/>
          </a:xfrm>
        </p:grpSpPr>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1BFAC487-FDE3-4746-92AA-656168B4E9AB}"/>
                    </a:ext>
                  </a:extLst>
                </p14:cNvPr>
                <p14:cNvContentPartPr/>
                <p14:nvPr/>
              </p14:nvContentPartPr>
              <p14:xfrm>
                <a:off x="4975635" y="1233968"/>
                <a:ext cx="758880" cy="25560"/>
              </p14:xfrm>
            </p:contentPart>
          </mc:Choice>
          <mc:Fallback xmlns="">
            <p:pic>
              <p:nvPicPr>
                <p:cNvPr id="5" name="Ink 4">
                  <a:extLst>
                    <a:ext uri="{FF2B5EF4-FFF2-40B4-BE49-F238E27FC236}">
                      <a16:creationId xmlns:a16="http://schemas.microsoft.com/office/drawing/2014/main" id="{1BFAC487-FDE3-4746-92AA-656168B4E9AB}"/>
                    </a:ext>
                  </a:extLst>
                </p:cNvPr>
                <p:cNvPicPr/>
                <p:nvPr/>
              </p:nvPicPr>
              <p:blipFill>
                <a:blip r:embed="rId9"/>
                <a:stretch>
                  <a:fillRect/>
                </a:stretch>
              </p:blipFill>
              <p:spPr>
                <a:xfrm>
                  <a:off x="4957635" y="1216328"/>
                  <a:ext cx="79452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D8C9F058-BFE5-43AE-B436-033E4F72ED2E}"/>
                    </a:ext>
                  </a:extLst>
                </p14:cNvPr>
                <p14:cNvContentPartPr/>
                <p14:nvPr/>
              </p14:nvContentPartPr>
              <p14:xfrm>
                <a:off x="6115395" y="1258448"/>
                <a:ext cx="312120" cy="25200"/>
              </p14:xfrm>
            </p:contentPart>
          </mc:Choice>
          <mc:Fallback xmlns="">
            <p:pic>
              <p:nvPicPr>
                <p:cNvPr id="6" name="Ink 5">
                  <a:extLst>
                    <a:ext uri="{FF2B5EF4-FFF2-40B4-BE49-F238E27FC236}">
                      <a16:creationId xmlns:a16="http://schemas.microsoft.com/office/drawing/2014/main" id="{D8C9F058-BFE5-43AE-B436-033E4F72ED2E}"/>
                    </a:ext>
                  </a:extLst>
                </p:cNvPr>
                <p:cNvPicPr/>
                <p:nvPr/>
              </p:nvPicPr>
              <p:blipFill>
                <a:blip r:embed="rId11"/>
                <a:stretch>
                  <a:fillRect/>
                </a:stretch>
              </p:blipFill>
              <p:spPr>
                <a:xfrm>
                  <a:off x="6097755" y="1240448"/>
                  <a:ext cx="347760" cy="60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028B9836-A83D-494E-8068-2DFBB5413DF6}"/>
                  </a:ext>
                </a:extLst>
              </p14:cNvPr>
              <p14:cNvContentPartPr/>
              <p14:nvPr/>
            </p14:nvContentPartPr>
            <p14:xfrm>
              <a:off x="937875" y="1400648"/>
              <a:ext cx="720000" cy="48960"/>
            </p14:xfrm>
          </p:contentPart>
        </mc:Choice>
        <mc:Fallback xmlns="">
          <p:pic>
            <p:nvPicPr>
              <p:cNvPr id="8" name="Ink 7">
                <a:extLst>
                  <a:ext uri="{FF2B5EF4-FFF2-40B4-BE49-F238E27FC236}">
                    <a16:creationId xmlns:a16="http://schemas.microsoft.com/office/drawing/2014/main" id="{028B9836-A83D-494E-8068-2DFBB5413DF6}"/>
                  </a:ext>
                </a:extLst>
              </p:cNvPr>
              <p:cNvPicPr/>
              <p:nvPr/>
            </p:nvPicPr>
            <p:blipFill>
              <a:blip r:embed="rId13"/>
              <a:stretch>
                <a:fillRect/>
              </a:stretch>
            </p:blipFill>
            <p:spPr>
              <a:xfrm>
                <a:off x="919875" y="1382648"/>
                <a:ext cx="755640" cy="84600"/>
              </a:xfrm>
              <a:prstGeom prst="rect">
                <a:avLst/>
              </a:prstGeom>
            </p:spPr>
          </p:pic>
        </mc:Fallback>
      </mc:AlternateContent>
      <p:grpSp>
        <p:nvGrpSpPr>
          <p:cNvPr id="11" name="Group 10">
            <a:extLst>
              <a:ext uri="{FF2B5EF4-FFF2-40B4-BE49-F238E27FC236}">
                <a16:creationId xmlns:a16="http://schemas.microsoft.com/office/drawing/2014/main" id="{460AE930-F919-48F3-9EA7-1BB6735C37BE}"/>
              </a:ext>
            </a:extLst>
          </p:cNvPr>
          <p:cNvGrpSpPr/>
          <p:nvPr/>
        </p:nvGrpSpPr>
        <p:grpSpPr>
          <a:xfrm>
            <a:off x="2540955" y="1815368"/>
            <a:ext cx="1257840" cy="13680"/>
            <a:chOff x="2540955" y="1815368"/>
            <a:chExt cx="1257840" cy="13680"/>
          </a:xfrm>
        </p:grpSpPr>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18F33459-A6FA-4F00-A5A0-708468CA7296}"/>
                    </a:ext>
                  </a:extLst>
                </p14:cNvPr>
                <p14:cNvContentPartPr/>
                <p14:nvPr/>
              </p14:nvContentPartPr>
              <p14:xfrm>
                <a:off x="2540955" y="1815368"/>
                <a:ext cx="462600" cy="13680"/>
              </p14:xfrm>
            </p:contentPart>
          </mc:Choice>
          <mc:Fallback xmlns="">
            <p:pic>
              <p:nvPicPr>
                <p:cNvPr id="9" name="Ink 8">
                  <a:extLst>
                    <a:ext uri="{FF2B5EF4-FFF2-40B4-BE49-F238E27FC236}">
                      <a16:creationId xmlns:a16="http://schemas.microsoft.com/office/drawing/2014/main" id="{18F33459-A6FA-4F00-A5A0-708468CA7296}"/>
                    </a:ext>
                  </a:extLst>
                </p:cNvPr>
                <p:cNvPicPr/>
                <p:nvPr/>
              </p:nvPicPr>
              <p:blipFill>
                <a:blip r:embed="rId15"/>
                <a:stretch>
                  <a:fillRect/>
                </a:stretch>
              </p:blipFill>
              <p:spPr>
                <a:xfrm>
                  <a:off x="2523315" y="1797728"/>
                  <a:ext cx="4982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7963FA63-CCE8-425E-8DE7-679A74717DF0}"/>
                    </a:ext>
                  </a:extLst>
                </p14:cNvPr>
                <p14:cNvContentPartPr/>
                <p14:nvPr/>
              </p14:nvContentPartPr>
              <p14:xfrm>
                <a:off x="3443475" y="1828328"/>
                <a:ext cx="355320" cy="360"/>
              </p14:xfrm>
            </p:contentPart>
          </mc:Choice>
          <mc:Fallback xmlns="">
            <p:pic>
              <p:nvPicPr>
                <p:cNvPr id="10" name="Ink 9">
                  <a:extLst>
                    <a:ext uri="{FF2B5EF4-FFF2-40B4-BE49-F238E27FC236}">
                      <a16:creationId xmlns:a16="http://schemas.microsoft.com/office/drawing/2014/main" id="{7963FA63-CCE8-425E-8DE7-679A74717DF0}"/>
                    </a:ext>
                  </a:extLst>
                </p:cNvPr>
                <p:cNvPicPr/>
                <p:nvPr/>
              </p:nvPicPr>
              <p:blipFill>
                <a:blip r:embed="rId17"/>
                <a:stretch>
                  <a:fillRect/>
                </a:stretch>
              </p:blipFill>
              <p:spPr>
                <a:xfrm>
                  <a:off x="3425835" y="1810688"/>
                  <a:ext cx="39096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6646A064-9565-455E-9852-AC9F3E3B1DDA}"/>
                  </a:ext>
                </a:extLst>
              </p14:cNvPr>
              <p14:cNvContentPartPr/>
              <p14:nvPr/>
            </p14:nvContentPartPr>
            <p14:xfrm>
              <a:off x="5224755" y="1792328"/>
              <a:ext cx="833760" cy="37440"/>
            </p14:xfrm>
          </p:contentPart>
        </mc:Choice>
        <mc:Fallback xmlns="">
          <p:pic>
            <p:nvPicPr>
              <p:cNvPr id="12" name="Ink 11">
                <a:extLst>
                  <a:ext uri="{FF2B5EF4-FFF2-40B4-BE49-F238E27FC236}">
                    <a16:creationId xmlns:a16="http://schemas.microsoft.com/office/drawing/2014/main" id="{6646A064-9565-455E-9852-AC9F3E3B1DDA}"/>
                  </a:ext>
                </a:extLst>
              </p:cNvPr>
              <p:cNvPicPr/>
              <p:nvPr/>
            </p:nvPicPr>
            <p:blipFill>
              <a:blip r:embed="rId19"/>
              <a:stretch>
                <a:fillRect/>
              </a:stretch>
            </p:blipFill>
            <p:spPr>
              <a:xfrm>
                <a:off x="5206755" y="1774328"/>
                <a:ext cx="8694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19B7908C-3D04-4314-ADDC-DD34975D28E5}"/>
                  </a:ext>
                </a:extLst>
              </p14:cNvPr>
              <p14:cNvContentPartPr/>
              <p14:nvPr/>
            </p14:nvContentPartPr>
            <p14:xfrm>
              <a:off x="6505635" y="2029568"/>
              <a:ext cx="536760" cy="502920"/>
            </p14:xfrm>
          </p:contentPart>
        </mc:Choice>
        <mc:Fallback xmlns="">
          <p:pic>
            <p:nvPicPr>
              <p:cNvPr id="13" name="Ink 12">
                <a:extLst>
                  <a:ext uri="{FF2B5EF4-FFF2-40B4-BE49-F238E27FC236}">
                    <a16:creationId xmlns:a16="http://schemas.microsoft.com/office/drawing/2014/main" id="{19B7908C-3D04-4314-ADDC-DD34975D28E5}"/>
                  </a:ext>
                </a:extLst>
              </p:cNvPr>
              <p:cNvPicPr/>
              <p:nvPr/>
            </p:nvPicPr>
            <p:blipFill>
              <a:blip r:embed="rId21"/>
              <a:stretch>
                <a:fillRect/>
              </a:stretch>
            </p:blipFill>
            <p:spPr>
              <a:xfrm>
                <a:off x="6487995" y="2011568"/>
                <a:ext cx="572400" cy="538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EE0C92BB-5D3E-486C-9EE2-5F2BECAB4D4C}"/>
                  </a:ext>
                </a:extLst>
              </p14:cNvPr>
              <p14:cNvContentPartPr/>
              <p14:nvPr/>
            </p14:nvContentPartPr>
            <p14:xfrm>
              <a:off x="6671595" y="4095248"/>
              <a:ext cx="358560" cy="382320"/>
            </p14:xfrm>
          </p:contentPart>
        </mc:Choice>
        <mc:Fallback xmlns="">
          <p:pic>
            <p:nvPicPr>
              <p:cNvPr id="14" name="Ink 13">
                <a:extLst>
                  <a:ext uri="{FF2B5EF4-FFF2-40B4-BE49-F238E27FC236}">
                    <a16:creationId xmlns:a16="http://schemas.microsoft.com/office/drawing/2014/main" id="{EE0C92BB-5D3E-486C-9EE2-5F2BECAB4D4C}"/>
                  </a:ext>
                </a:extLst>
              </p:cNvPr>
              <p:cNvPicPr/>
              <p:nvPr/>
            </p:nvPicPr>
            <p:blipFill>
              <a:blip r:embed="rId23"/>
              <a:stretch>
                <a:fillRect/>
              </a:stretch>
            </p:blipFill>
            <p:spPr>
              <a:xfrm>
                <a:off x="6653955" y="4077248"/>
                <a:ext cx="394200" cy="417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425F7D12-A17C-4FA8-8AF4-C5450A115E48}"/>
                  </a:ext>
                </a:extLst>
              </p14:cNvPr>
              <p14:cNvContentPartPr/>
              <p14:nvPr/>
            </p14:nvContentPartPr>
            <p14:xfrm>
              <a:off x="2707635" y="2363288"/>
              <a:ext cx="344520" cy="13320"/>
            </p14:xfrm>
          </p:contentPart>
        </mc:Choice>
        <mc:Fallback xmlns="">
          <p:pic>
            <p:nvPicPr>
              <p:cNvPr id="15" name="Ink 14">
                <a:extLst>
                  <a:ext uri="{FF2B5EF4-FFF2-40B4-BE49-F238E27FC236}">
                    <a16:creationId xmlns:a16="http://schemas.microsoft.com/office/drawing/2014/main" id="{425F7D12-A17C-4FA8-8AF4-C5450A115E48}"/>
                  </a:ext>
                </a:extLst>
              </p:cNvPr>
              <p:cNvPicPr/>
              <p:nvPr/>
            </p:nvPicPr>
            <p:blipFill>
              <a:blip r:embed="rId25"/>
              <a:stretch>
                <a:fillRect/>
              </a:stretch>
            </p:blipFill>
            <p:spPr>
              <a:xfrm>
                <a:off x="2689635" y="2345288"/>
                <a:ext cx="38016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BF5AD401-23F1-4D95-B236-91AA5C7C65C0}"/>
                  </a:ext>
                </a:extLst>
              </p14:cNvPr>
              <p14:cNvContentPartPr/>
              <p14:nvPr/>
            </p14:nvContentPartPr>
            <p14:xfrm>
              <a:off x="1911675" y="4166168"/>
              <a:ext cx="553680" cy="73080"/>
            </p14:xfrm>
          </p:contentPart>
        </mc:Choice>
        <mc:Fallback xmlns="">
          <p:pic>
            <p:nvPicPr>
              <p:cNvPr id="16" name="Ink 15">
                <a:extLst>
                  <a:ext uri="{FF2B5EF4-FFF2-40B4-BE49-F238E27FC236}">
                    <a16:creationId xmlns:a16="http://schemas.microsoft.com/office/drawing/2014/main" id="{BF5AD401-23F1-4D95-B236-91AA5C7C65C0}"/>
                  </a:ext>
                </a:extLst>
              </p:cNvPr>
              <p:cNvPicPr/>
              <p:nvPr/>
            </p:nvPicPr>
            <p:blipFill>
              <a:blip r:embed="rId27"/>
              <a:stretch>
                <a:fillRect/>
              </a:stretch>
            </p:blipFill>
            <p:spPr>
              <a:xfrm>
                <a:off x="1903035" y="4157528"/>
                <a:ext cx="5713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CBE76607-EBC6-4B2A-97EC-26710B4E6E52}"/>
                  </a:ext>
                </a:extLst>
              </p14:cNvPr>
              <p14:cNvContentPartPr/>
              <p14:nvPr/>
            </p14:nvContentPartPr>
            <p14:xfrm>
              <a:off x="4797435" y="4166888"/>
              <a:ext cx="739080" cy="37080"/>
            </p14:xfrm>
          </p:contentPart>
        </mc:Choice>
        <mc:Fallback xmlns="">
          <p:pic>
            <p:nvPicPr>
              <p:cNvPr id="17" name="Ink 16">
                <a:extLst>
                  <a:ext uri="{FF2B5EF4-FFF2-40B4-BE49-F238E27FC236}">
                    <a16:creationId xmlns:a16="http://schemas.microsoft.com/office/drawing/2014/main" id="{CBE76607-EBC6-4B2A-97EC-26710B4E6E52}"/>
                  </a:ext>
                </a:extLst>
              </p:cNvPr>
              <p:cNvPicPr/>
              <p:nvPr/>
            </p:nvPicPr>
            <p:blipFill>
              <a:blip r:embed="rId29"/>
              <a:stretch>
                <a:fillRect/>
              </a:stretch>
            </p:blipFill>
            <p:spPr>
              <a:xfrm>
                <a:off x="4788435" y="4158248"/>
                <a:ext cx="756720" cy="54720"/>
              </a:xfrm>
              <a:prstGeom prst="rect">
                <a:avLst/>
              </a:prstGeom>
            </p:spPr>
          </p:pic>
        </mc:Fallback>
      </mc:AlternateContent>
      <p:sp>
        <p:nvSpPr>
          <p:cNvPr id="18" name="TextBox 17">
            <a:extLst>
              <a:ext uri="{FF2B5EF4-FFF2-40B4-BE49-F238E27FC236}">
                <a16:creationId xmlns:a16="http://schemas.microsoft.com/office/drawing/2014/main" id="{8A5C7D12-4F45-41CD-8DB2-E068D296DC2D}"/>
              </a:ext>
            </a:extLst>
          </p:cNvPr>
          <p:cNvSpPr txBox="1"/>
          <p:nvPr/>
        </p:nvSpPr>
        <p:spPr>
          <a:xfrm>
            <a:off x="7807071" y="2624703"/>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p:sp>
        <p:nvSpPr>
          <p:cNvPr id="19" name="Rectangle 123">
            <a:extLst>
              <a:ext uri="{FF2B5EF4-FFF2-40B4-BE49-F238E27FC236}">
                <a16:creationId xmlns:a16="http://schemas.microsoft.com/office/drawing/2014/main" id="{C34310E0-653B-45EA-9311-A1F91115BEBC}"/>
              </a:ext>
            </a:extLst>
          </p:cNvPr>
          <p:cNvSpPr>
            <a:spLocks noChangeArrowheads="1"/>
          </p:cNvSpPr>
          <p:nvPr/>
        </p:nvSpPr>
        <p:spPr bwMode="auto">
          <a:xfrm>
            <a:off x="7807071" y="130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pic>
        <p:nvPicPr>
          <p:cNvPr id="20" name="Audio 19">
            <a:hlinkClick r:id="" action="ppaction://media"/>
            <a:extLst>
              <a:ext uri="{FF2B5EF4-FFF2-40B4-BE49-F238E27FC236}">
                <a16:creationId xmlns:a16="http://schemas.microsoft.com/office/drawing/2014/main" id="{DD507548-7E6B-462D-91DE-AB8C5FA1A324}"/>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5475072"/>
      </p:ext>
    </p:extLst>
  </p:cSld>
  <p:clrMapOvr>
    <a:masterClrMapping/>
  </p:clrMapOvr>
  <mc:AlternateContent xmlns:mc="http://schemas.openxmlformats.org/markup-compatibility/2006">
    <mc:Choice xmlns:p14="http://schemas.microsoft.com/office/powerpoint/2010/main" Requires="p14">
      <p:transition spd="slow" p14:dur="2000" advTm="443670"/>
    </mc:Choice>
    <mc:Fallback>
      <p:transition spd="slow" advTm="443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isNarration="1">
              <p:cMediaNode vol="80000" showWhenStopped="0">
                <p:cTn id="12" fill="hold" display="0">
                  <p:stCondLst>
                    <p:cond delay="indefinite"/>
                  </p:stCondLst>
                  <p:endCondLst>
                    <p:cond evt="onStopAudio" delay="0">
                      <p:tgtEl>
                        <p:sldTgt/>
                      </p:tgtEl>
                    </p:cond>
                  </p:endCondLst>
                </p:cTn>
                <p:tgtEl>
                  <p:spTgt spid="20"/>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(a) (i) AO1, (ii) AO2 mark scheme</a:t>
            </a:r>
          </a:p>
        </p:txBody>
      </p:sp>
      <p:pic>
        <p:nvPicPr>
          <p:cNvPr id="4" name="Picture 3">
            <a:extLst>
              <a:ext uri="{FF2B5EF4-FFF2-40B4-BE49-F238E27FC236}">
                <a16:creationId xmlns:a16="http://schemas.microsoft.com/office/drawing/2014/main" id="{91A27CFE-6B84-450D-8FE1-FA0E98E5B54D}"/>
              </a:ext>
            </a:extLst>
          </p:cNvPr>
          <p:cNvPicPr>
            <a:picLocks noChangeAspect="1"/>
          </p:cNvPicPr>
          <p:nvPr/>
        </p:nvPicPr>
        <p:blipFill>
          <a:blip r:embed="rId5"/>
          <a:stretch>
            <a:fillRect/>
          </a:stretch>
        </p:blipFill>
        <p:spPr>
          <a:xfrm>
            <a:off x="340068" y="1006277"/>
            <a:ext cx="6513485" cy="5672030"/>
          </a:xfrm>
          <a:prstGeom prst="rect">
            <a:avLst/>
          </a:prstGeom>
        </p:spPr>
      </p:pic>
      <p:pic>
        <p:nvPicPr>
          <p:cNvPr id="5" name="Audio 4">
            <a:hlinkClick r:id="" action="ppaction://media"/>
            <a:extLst>
              <a:ext uri="{FF2B5EF4-FFF2-40B4-BE49-F238E27FC236}">
                <a16:creationId xmlns:a16="http://schemas.microsoft.com/office/drawing/2014/main" id="{ECFADDF9-FDA0-489C-8229-AEEC00295C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7768137"/>
      </p:ext>
    </p:extLst>
  </p:cSld>
  <p:clrMapOvr>
    <a:masterClrMapping/>
  </p:clrMapOvr>
  <mc:AlternateContent xmlns:mc="http://schemas.openxmlformats.org/markup-compatibility/2006" xmlns:p14="http://schemas.microsoft.com/office/powerpoint/2010/main">
    <mc:Choice Requires="p14">
      <p:transition spd="slow" p14:dur="2000" advTm="70425"/>
    </mc:Choice>
    <mc:Fallback xmlns="">
      <p:transition spd="slow" advTm="7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(a) AO2 mark scheme bands</a:t>
            </a:r>
          </a:p>
        </p:txBody>
      </p:sp>
      <p:pic>
        <p:nvPicPr>
          <p:cNvPr id="2" name="Picture 1">
            <a:extLst>
              <a:ext uri="{FF2B5EF4-FFF2-40B4-BE49-F238E27FC236}">
                <a16:creationId xmlns:a16="http://schemas.microsoft.com/office/drawing/2014/main" id="{BB5A2BA8-7373-4AC0-A967-7D6516178091}"/>
              </a:ext>
            </a:extLst>
          </p:cNvPr>
          <p:cNvPicPr>
            <a:picLocks noChangeAspect="1"/>
          </p:cNvPicPr>
          <p:nvPr/>
        </p:nvPicPr>
        <p:blipFill>
          <a:blip r:embed="rId5"/>
          <a:stretch>
            <a:fillRect/>
          </a:stretch>
        </p:blipFill>
        <p:spPr>
          <a:xfrm>
            <a:off x="340067" y="1320387"/>
            <a:ext cx="8952815" cy="3548496"/>
          </a:xfrm>
          <a:prstGeom prst="rect">
            <a:avLst/>
          </a:prstGeom>
        </p:spPr>
      </p:pic>
      <p:pic>
        <p:nvPicPr>
          <p:cNvPr id="5" name="Audio 4">
            <a:hlinkClick r:id="" action="ppaction://media"/>
            <a:extLst>
              <a:ext uri="{FF2B5EF4-FFF2-40B4-BE49-F238E27FC236}">
                <a16:creationId xmlns:a16="http://schemas.microsoft.com/office/drawing/2014/main" id="{FE92FB3E-3154-494E-B9DD-3BB06DF651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6125230"/>
      </p:ext>
    </p:extLst>
  </p:cSld>
  <p:clrMapOvr>
    <a:masterClrMapping/>
  </p:clrMapOvr>
  <mc:AlternateContent xmlns:mc="http://schemas.openxmlformats.org/markup-compatibility/2006" xmlns:p14="http://schemas.microsoft.com/office/powerpoint/2010/main">
    <mc:Choice Requires="p14">
      <p:transition spd="slow" p14:dur="2000" advTm="48757"/>
    </mc:Choice>
    <mc:Fallback xmlns="">
      <p:transition spd="slow" advTm="4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(b), AO2</a:t>
            </a:r>
          </a:p>
        </p:txBody>
      </p:sp>
      <p:pic>
        <p:nvPicPr>
          <p:cNvPr id="2" name="Picture 1">
            <a:extLst>
              <a:ext uri="{FF2B5EF4-FFF2-40B4-BE49-F238E27FC236}">
                <a16:creationId xmlns:a16="http://schemas.microsoft.com/office/drawing/2014/main" id="{390BB417-100E-4DC1-ABB9-C72199AC542D}"/>
              </a:ext>
            </a:extLst>
          </p:cNvPr>
          <p:cNvPicPr>
            <a:picLocks noChangeAspect="1"/>
          </p:cNvPicPr>
          <p:nvPr/>
        </p:nvPicPr>
        <p:blipFill>
          <a:blip r:embed="rId5"/>
          <a:stretch>
            <a:fillRect/>
          </a:stretch>
        </p:blipFill>
        <p:spPr>
          <a:xfrm>
            <a:off x="356439" y="1356879"/>
            <a:ext cx="7900382" cy="3405126"/>
          </a:xfrm>
          <a:prstGeom prst="rect">
            <a:avLst/>
          </a:prstGeom>
        </p:spPr>
      </p:pic>
      <p:grpSp>
        <p:nvGrpSpPr>
          <p:cNvPr id="10" name="Group 9">
            <a:extLst>
              <a:ext uri="{FF2B5EF4-FFF2-40B4-BE49-F238E27FC236}">
                <a16:creationId xmlns:a16="http://schemas.microsoft.com/office/drawing/2014/main" id="{E7061943-D873-43C9-90F1-A05CB4DC7F9B}"/>
              </a:ext>
            </a:extLst>
          </p:cNvPr>
          <p:cNvGrpSpPr/>
          <p:nvPr/>
        </p:nvGrpSpPr>
        <p:grpSpPr>
          <a:xfrm>
            <a:off x="2113275" y="1875488"/>
            <a:ext cx="2655360" cy="60840"/>
            <a:chOff x="2113275" y="1875488"/>
            <a:chExt cx="2655360" cy="60840"/>
          </a:xfrm>
        </p:grpSpPr>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A9E88C35-BDC4-45F8-B058-448F24393F20}"/>
                    </a:ext>
                  </a:extLst>
                </p14:cNvPr>
                <p14:cNvContentPartPr/>
                <p14:nvPr/>
              </p14:nvContentPartPr>
              <p14:xfrm>
                <a:off x="2113275" y="1914008"/>
                <a:ext cx="261000" cy="22320"/>
              </p14:xfrm>
            </p:contentPart>
          </mc:Choice>
          <mc:Fallback xmlns="">
            <p:pic>
              <p:nvPicPr>
                <p:cNvPr id="7" name="Ink 6">
                  <a:extLst>
                    <a:ext uri="{FF2B5EF4-FFF2-40B4-BE49-F238E27FC236}">
                      <a16:creationId xmlns:a16="http://schemas.microsoft.com/office/drawing/2014/main" id="{A9E88C35-BDC4-45F8-B058-448F24393F20}"/>
                    </a:ext>
                  </a:extLst>
                </p:cNvPr>
                <p:cNvPicPr/>
                <p:nvPr/>
              </p:nvPicPr>
              <p:blipFill>
                <a:blip r:embed="rId7"/>
                <a:stretch>
                  <a:fillRect/>
                </a:stretch>
              </p:blipFill>
              <p:spPr>
                <a:xfrm>
                  <a:off x="2095275" y="1896008"/>
                  <a:ext cx="29664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65C84E73-B370-4862-82B6-EE405F9A86C8}"/>
                    </a:ext>
                  </a:extLst>
                </p14:cNvPr>
                <p14:cNvContentPartPr/>
                <p14:nvPr/>
              </p14:nvContentPartPr>
              <p14:xfrm>
                <a:off x="2849835" y="1875488"/>
                <a:ext cx="508680" cy="12600"/>
              </p14:xfrm>
            </p:contentPart>
          </mc:Choice>
          <mc:Fallback xmlns="">
            <p:pic>
              <p:nvPicPr>
                <p:cNvPr id="8" name="Ink 7">
                  <a:extLst>
                    <a:ext uri="{FF2B5EF4-FFF2-40B4-BE49-F238E27FC236}">
                      <a16:creationId xmlns:a16="http://schemas.microsoft.com/office/drawing/2014/main" id="{65C84E73-B370-4862-82B6-EE405F9A86C8}"/>
                    </a:ext>
                  </a:extLst>
                </p:cNvPr>
                <p:cNvPicPr/>
                <p:nvPr/>
              </p:nvPicPr>
              <p:blipFill>
                <a:blip r:embed="rId9"/>
                <a:stretch>
                  <a:fillRect/>
                </a:stretch>
              </p:blipFill>
              <p:spPr>
                <a:xfrm>
                  <a:off x="2831835" y="1857488"/>
                  <a:ext cx="54432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E46FB446-25F1-4446-86CA-7997DF39A93A}"/>
                    </a:ext>
                  </a:extLst>
                </p14:cNvPr>
                <p14:cNvContentPartPr/>
                <p14:nvPr/>
              </p14:nvContentPartPr>
              <p14:xfrm>
                <a:off x="3847035" y="1910408"/>
                <a:ext cx="921600" cy="13320"/>
              </p14:xfrm>
            </p:contentPart>
          </mc:Choice>
          <mc:Fallback xmlns="">
            <p:pic>
              <p:nvPicPr>
                <p:cNvPr id="9" name="Ink 8">
                  <a:extLst>
                    <a:ext uri="{FF2B5EF4-FFF2-40B4-BE49-F238E27FC236}">
                      <a16:creationId xmlns:a16="http://schemas.microsoft.com/office/drawing/2014/main" id="{E46FB446-25F1-4446-86CA-7997DF39A93A}"/>
                    </a:ext>
                  </a:extLst>
                </p:cNvPr>
                <p:cNvPicPr/>
                <p:nvPr/>
              </p:nvPicPr>
              <p:blipFill>
                <a:blip r:embed="rId11"/>
                <a:stretch>
                  <a:fillRect/>
                </a:stretch>
              </p:blipFill>
              <p:spPr>
                <a:xfrm>
                  <a:off x="3829395" y="1892408"/>
                  <a:ext cx="957240" cy="48960"/>
                </a:xfrm>
                <a:prstGeom prst="rect">
                  <a:avLst/>
                </a:prstGeom>
              </p:spPr>
            </p:pic>
          </mc:Fallback>
        </mc:AlternateContent>
      </p:grpSp>
      <p:grpSp>
        <p:nvGrpSpPr>
          <p:cNvPr id="12" name="Group 11">
            <a:extLst>
              <a:ext uri="{FF2B5EF4-FFF2-40B4-BE49-F238E27FC236}">
                <a16:creationId xmlns:a16="http://schemas.microsoft.com/office/drawing/2014/main" id="{769C6CC9-4685-4033-8464-86A16728565A}"/>
              </a:ext>
            </a:extLst>
          </p:cNvPr>
          <p:cNvGrpSpPr/>
          <p:nvPr/>
        </p:nvGrpSpPr>
        <p:grpSpPr>
          <a:xfrm>
            <a:off x="5402595" y="1590008"/>
            <a:ext cx="2817360" cy="429120"/>
            <a:chOff x="5402595" y="1590008"/>
            <a:chExt cx="2817360" cy="429120"/>
          </a:xfrm>
        </p:grpSpPr>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D3F22373-A479-4276-831A-4F0C47C9354B}"/>
                    </a:ext>
                  </a:extLst>
                </p14:cNvPr>
                <p14:cNvContentPartPr/>
                <p14:nvPr/>
              </p14:nvContentPartPr>
              <p14:xfrm>
                <a:off x="5402595" y="1638608"/>
                <a:ext cx="1566360" cy="26280"/>
              </p14:xfrm>
            </p:contentPart>
          </mc:Choice>
          <mc:Fallback xmlns="">
            <p:pic>
              <p:nvPicPr>
                <p:cNvPr id="4" name="Ink 3">
                  <a:extLst>
                    <a:ext uri="{FF2B5EF4-FFF2-40B4-BE49-F238E27FC236}">
                      <a16:creationId xmlns:a16="http://schemas.microsoft.com/office/drawing/2014/main" id="{D3F22373-A479-4276-831A-4F0C47C9354B}"/>
                    </a:ext>
                  </a:extLst>
                </p:cNvPr>
                <p:cNvPicPr/>
                <p:nvPr/>
              </p:nvPicPr>
              <p:blipFill>
                <a:blip r:embed="rId13"/>
                <a:stretch>
                  <a:fillRect/>
                </a:stretch>
              </p:blipFill>
              <p:spPr>
                <a:xfrm>
                  <a:off x="5384955" y="1620608"/>
                  <a:ext cx="16020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1EB4B9AC-27C5-446A-AB07-3C2D50105B00}"/>
                    </a:ext>
                  </a:extLst>
                </p14:cNvPr>
                <p14:cNvContentPartPr/>
                <p14:nvPr/>
              </p14:nvContentPartPr>
              <p14:xfrm>
                <a:off x="7267395" y="1590008"/>
                <a:ext cx="602280" cy="38160"/>
              </p14:xfrm>
            </p:contentPart>
          </mc:Choice>
          <mc:Fallback xmlns="">
            <p:pic>
              <p:nvPicPr>
                <p:cNvPr id="5" name="Ink 4">
                  <a:extLst>
                    <a:ext uri="{FF2B5EF4-FFF2-40B4-BE49-F238E27FC236}">
                      <a16:creationId xmlns:a16="http://schemas.microsoft.com/office/drawing/2014/main" id="{1EB4B9AC-27C5-446A-AB07-3C2D50105B00}"/>
                    </a:ext>
                  </a:extLst>
                </p:cNvPr>
                <p:cNvPicPr/>
                <p:nvPr/>
              </p:nvPicPr>
              <p:blipFill>
                <a:blip r:embed="rId15"/>
                <a:stretch>
                  <a:fillRect/>
                </a:stretch>
              </p:blipFill>
              <p:spPr>
                <a:xfrm>
                  <a:off x="7249395" y="1572368"/>
                  <a:ext cx="63792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F0D60744-CEF2-415A-B129-B8D2CFA8C98F}"/>
                    </a:ext>
                  </a:extLst>
                </p14:cNvPr>
                <p14:cNvContentPartPr/>
                <p14:nvPr/>
              </p14:nvContentPartPr>
              <p14:xfrm>
                <a:off x="7835475" y="1600088"/>
                <a:ext cx="384480" cy="419040"/>
              </p14:xfrm>
            </p:contentPart>
          </mc:Choice>
          <mc:Fallback xmlns="">
            <p:pic>
              <p:nvPicPr>
                <p:cNvPr id="11" name="Ink 10">
                  <a:extLst>
                    <a:ext uri="{FF2B5EF4-FFF2-40B4-BE49-F238E27FC236}">
                      <a16:creationId xmlns:a16="http://schemas.microsoft.com/office/drawing/2014/main" id="{F0D60744-CEF2-415A-B129-B8D2CFA8C98F}"/>
                    </a:ext>
                  </a:extLst>
                </p:cNvPr>
                <p:cNvPicPr/>
                <p:nvPr/>
              </p:nvPicPr>
              <p:blipFill>
                <a:blip r:embed="rId17"/>
                <a:stretch>
                  <a:fillRect/>
                </a:stretch>
              </p:blipFill>
              <p:spPr>
                <a:xfrm>
                  <a:off x="7817475" y="1582088"/>
                  <a:ext cx="420120" cy="454680"/>
                </a:xfrm>
                <a:prstGeom prst="rect">
                  <a:avLst/>
                </a:prstGeom>
              </p:spPr>
            </p:pic>
          </mc:Fallback>
        </mc:AlternateContent>
      </p:grpSp>
      <p:sp>
        <p:nvSpPr>
          <p:cNvPr id="13" name="Rectangle 123">
            <a:extLst>
              <a:ext uri="{FF2B5EF4-FFF2-40B4-BE49-F238E27FC236}">
                <a16:creationId xmlns:a16="http://schemas.microsoft.com/office/drawing/2014/main" id="{6FE63A46-84A4-49DB-9125-908D054B5D6B}"/>
              </a:ext>
            </a:extLst>
          </p:cNvPr>
          <p:cNvSpPr>
            <a:spLocks noChangeArrowheads="1"/>
          </p:cNvSpPr>
          <p:nvPr/>
        </p:nvSpPr>
        <p:spPr bwMode="auto">
          <a:xfrm>
            <a:off x="8947173" y="13658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4:00</a:t>
            </a:r>
          </a:p>
        </p:txBody>
      </p:sp>
      <p:sp>
        <p:nvSpPr>
          <p:cNvPr id="14" name="Rectangle 13">
            <a:extLst>
              <a:ext uri="{FF2B5EF4-FFF2-40B4-BE49-F238E27FC236}">
                <a16:creationId xmlns:a16="http://schemas.microsoft.com/office/drawing/2014/main" id="{DC6A60E3-FC53-4D71-9A7A-0C4669CE269E}"/>
              </a:ext>
            </a:extLst>
          </p:cNvPr>
          <p:cNvSpPr/>
          <p:nvPr/>
        </p:nvSpPr>
        <p:spPr>
          <a:xfrm>
            <a:off x="8451273" y="2868466"/>
            <a:ext cx="3637808" cy="1477328"/>
          </a:xfrm>
          <a:prstGeom prst="rect">
            <a:avLst/>
          </a:prstGeom>
        </p:spPr>
        <p:txBody>
          <a:bodyPr wrap="square">
            <a:spAutoFit/>
          </a:bodyPr>
          <a:lstStyle/>
          <a:p>
            <a:r>
              <a:rPr lang="en-GB" dirty="0"/>
              <a:t>Start the clock!</a:t>
            </a:r>
          </a:p>
          <a:p>
            <a:endParaRPr lang="en-GB" dirty="0"/>
          </a:p>
          <a:p>
            <a:r>
              <a:rPr lang="en-GB" dirty="0"/>
              <a:t>Try and answer this question in 4 minutes – how did you get on?</a:t>
            </a:r>
          </a:p>
          <a:p>
            <a:endParaRPr lang="en-GB" dirty="0"/>
          </a:p>
        </p:txBody>
      </p:sp>
      <p:pic>
        <p:nvPicPr>
          <p:cNvPr id="6" name="Audio 5">
            <a:hlinkClick r:id="" action="ppaction://media"/>
            <a:extLst>
              <a:ext uri="{FF2B5EF4-FFF2-40B4-BE49-F238E27FC236}">
                <a16:creationId xmlns:a16="http://schemas.microsoft.com/office/drawing/2014/main" id="{9B57ACE2-984F-4D41-8DAD-687A0D5C455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5701229"/>
      </p:ext>
    </p:extLst>
  </p:cSld>
  <p:clrMapOvr>
    <a:masterClrMapping/>
  </p:clrMapOvr>
  <mc:AlternateContent xmlns:mc="http://schemas.openxmlformats.org/markup-compatibility/2006">
    <mc:Choice xmlns:p14="http://schemas.microsoft.com/office/powerpoint/2010/main" Requires="p14">
      <p:transition spd="slow" p14:dur="2000" advTm="279680"/>
    </mc:Choice>
    <mc:Fallback>
      <p:transition spd="slow" advTm="27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(b) AO2 mark scheme</a:t>
            </a:r>
          </a:p>
        </p:txBody>
      </p:sp>
      <p:pic>
        <p:nvPicPr>
          <p:cNvPr id="2" name="Picture 1">
            <a:extLst>
              <a:ext uri="{FF2B5EF4-FFF2-40B4-BE49-F238E27FC236}">
                <a16:creationId xmlns:a16="http://schemas.microsoft.com/office/drawing/2014/main" id="{65DF971B-05C3-4281-BAFA-C3F43596F509}"/>
              </a:ext>
            </a:extLst>
          </p:cNvPr>
          <p:cNvPicPr>
            <a:picLocks noChangeAspect="1"/>
          </p:cNvPicPr>
          <p:nvPr/>
        </p:nvPicPr>
        <p:blipFill>
          <a:blip r:embed="rId5"/>
          <a:stretch>
            <a:fillRect/>
          </a:stretch>
        </p:blipFill>
        <p:spPr>
          <a:xfrm>
            <a:off x="340068" y="1212272"/>
            <a:ext cx="8855175" cy="4523510"/>
          </a:xfrm>
          <a:prstGeom prst="rect">
            <a:avLst/>
          </a:prstGeom>
        </p:spPr>
      </p:pic>
      <p:pic>
        <p:nvPicPr>
          <p:cNvPr id="4" name="Audio 3">
            <a:hlinkClick r:id="" action="ppaction://media"/>
            <a:extLst>
              <a:ext uri="{FF2B5EF4-FFF2-40B4-BE49-F238E27FC236}">
                <a16:creationId xmlns:a16="http://schemas.microsoft.com/office/drawing/2014/main" id="{D45B4F79-1255-41F5-BDFE-A395181784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1053304"/>
      </p:ext>
    </p:extLst>
  </p:cSld>
  <p:clrMapOvr>
    <a:masterClrMapping/>
  </p:clrMapOvr>
  <mc:AlternateContent xmlns:mc="http://schemas.openxmlformats.org/markup-compatibility/2006" xmlns:p14="http://schemas.microsoft.com/office/powerpoint/2010/main">
    <mc:Choice Requires="p14">
      <p:transition spd="slow" p14:dur="2000" advTm="48481"/>
    </mc:Choice>
    <mc:Fallback xmlns="">
      <p:transition spd="slow" advTm="48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(b) AO2 mark scheme bands</a:t>
            </a:r>
          </a:p>
        </p:txBody>
      </p:sp>
      <p:pic>
        <p:nvPicPr>
          <p:cNvPr id="2" name="Picture 1">
            <a:extLst>
              <a:ext uri="{FF2B5EF4-FFF2-40B4-BE49-F238E27FC236}">
                <a16:creationId xmlns:a16="http://schemas.microsoft.com/office/drawing/2014/main" id="{F1762ED2-585C-4CC0-9255-846B2B5D67A9}"/>
              </a:ext>
            </a:extLst>
          </p:cNvPr>
          <p:cNvPicPr>
            <a:picLocks noChangeAspect="1"/>
          </p:cNvPicPr>
          <p:nvPr/>
        </p:nvPicPr>
        <p:blipFill>
          <a:blip r:embed="rId5"/>
          <a:stretch>
            <a:fillRect/>
          </a:stretch>
        </p:blipFill>
        <p:spPr>
          <a:xfrm>
            <a:off x="340068" y="1327809"/>
            <a:ext cx="8985813" cy="3327318"/>
          </a:xfrm>
          <a:prstGeom prst="rect">
            <a:avLst/>
          </a:prstGeom>
        </p:spPr>
      </p:pic>
      <p:pic>
        <p:nvPicPr>
          <p:cNvPr id="4" name="Audio 3">
            <a:hlinkClick r:id="" action="ppaction://media"/>
            <a:extLst>
              <a:ext uri="{FF2B5EF4-FFF2-40B4-BE49-F238E27FC236}">
                <a16:creationId xmlns:a16="http://schemas.microsoft.com/office/drawing/2014/main" id="{8A3EAF18-BCA9-4DF1-9438-127AAC3D4C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9071749"/>
      </p:ext>
    </p:extLst>
  </p:cSld>
  <p:clrMapOvr>
    <a:masterClrMapping/>
  </p:clrMapOvr>
  <mc:AlternateContent xmlns:mc="http://schemas.openxmlformats.org/markup-compatibility/2006" xmlns:p14="http://schemas.microsoft.com/office/powerpoint/2010/main">
    <mc:Choice Requires="p14">
      <p:transition spd="slow" p14:dur="2000" advTm="50634"/>
    </mc:Choice>
    <mc:Fallback xmlns="">
      <p:transition spd="slow" advTm="50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DCDE5-198E-4AD7-95CD-995F1060265F}"/>
              </a:ext>
            </a:extLst>
          </p:cNvPr>
          <p:cNvSpPr txBox="1">
            <a:spLocks/>
          </p:cNvSpPr>
          <p:nvPr/>
        </p:nvSpPr>
        <p:spPr>
          <a:xfrm>
            <a:off x="366469" y="306002"/>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this exam paper is all about:</a:t>
            </a:r>
          </a:p>
        </p:txBody>
      </p:sp>
      <p:sp>
        <p:nvSpPr>
          <p:cNvPr id="2" name="TextBox 1">
            <a:extLst>
              <a:ext uri="{FF2B5EF4-FFF2-40B4-BE49-F238E27FC236}">
                <a16:creationId xmlns:a16="http://schemas.microsoft.com/office/drawing/2014/main" id="{3E755147-3B40-4B94-9421-E2AAA644C17C}"/>
              </a:ext>
            </a:extLst>
          </p:cNvPr>
          <p:cNvSpPr txBox="1"/>
          <p:nvPr/>
        </p:nvSpPr>
        <p:spPr>
          <a:xfrm>
            <a:off x="665018" y="1106588"/>
            <a:ext cx="10770920" cy="5447645"/>
          </a:xfrm>
          <a:prstGeom prst="rect">
            <a:avLst/>
          </a:prstGeom>
          <a:noFill/>
        </p:spPr>
        <p:txBody>
          <a:bodyPr wrap="square" rtlCol="0">
            <a:spAutoFit/>
          </a:bodyPr>
          <a:lstStyle/>
          <a:p>
            <a:r>
              <a:rPr lang="en-GB" sz="2400" dirty="0"/>
              <a:t>This examination paper includes of a range of question types to assess the specification content related to human growth, development and well-being.</a:t>
            </a:r>
          </a:p>
          <a:p>
            <a:endParaRPr lang="en-GB" sz="2400" dirty="0"/>
          </a:p>
          <a:p>
            <a:r>
              <a:rPr lang="en-GB" sz="2400" dirty="0"/>
              <a:t>You have to answer all questions on this paper, using the space provided.</a:t>
            </a:r>
          </a:p>
          <a:p>
            <a:endParaRPr lang="en-GB" sz="2400" dirty="0"/>
          </a:p>
          <a:p>
            <a:r>
              <a:rPr lang="en-GB" sz="2400" dirty="0"/>
              <a:t>There are a total of 80 marks available, all of the individual questions and sub-questions have marks allocated to them (take note of these!).</a:t>
            </a:r>
          </a:p>
          <a:p>
            <a:endParaRPr lang="en-GB" sz="2400" dirty="0"/>
          </a:p>
          <a:p>
            <a:r>
              <a:rPr lang="en-GB" sz="2400" dirty="0"/>
              <a:t>You have 1 hour and 30 minutes to answer all of the questions on the paper.</a:t>
            </a:r>
          </a:p>
          <a:p>
            <a:endParaRPr lang="en-GB" sz="2400" dirty="0"/>
          </a:p>
          <a:p>
            <a:r>
              <a:rPr lang="en-GB" sz="2400" dirty="0"/>
              <a:t>Some of the questions have riders, these are short sentences at the start of the question and they are designed to help you.</a:t>
            </a:r>
          </a:p>
          <a:p>
            <a:endParaRPr lang="en-GB" sz="2400" dirty="0"/>
          </a:p>
          <a:p>
            <a:endParaRPr lang="en-GB" dirty="0"/>
          </a:p>
          <a:p>
            <a:endParaRPr lang="en-GB" dirty="0"/>
          </a:p>
        </p:txBody>
      </p:sp>
      <p:pic>
        <p:nvPicPr>
          <p:cNvPr id="4" name="Audio 3">
            <a:hlinkClick r:id="" action="ppaction://media"/>
            <a:extLst>
              <a:ext uri="{FF2B5EF4-FFF2-40B4-BE49-F238E27FC236}">
                <a16:creationId xmlns:a16="http://schemas.microsoft.com/office/drawing/2014/main" id="{E9B72268-F3FA-440D-B56D-9D2875EA6A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3670597"/>
      </p:ext>
    </p:extLst>
  </p:cSld>
  <p:clrMapOvr>
    <a:masterClrMapping/>
  </p:clrMapOvr>
  <mc:AlternateContent xmlns:mc="http://schemas.openxmlformats.org/markup-compatibility/2006" xmlns:p14="http://schemas.microsoft.com/office/powerpoint/2010/main">
    <mc:Choice Requires="p14">
      <p:transition spd="slow" p14:dur="2000" advTm="38864"/>
    </mc:Choice>
    <mc:Fallback xmlns="">
      <p:transition spd="slow" advTm="3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(c) (i) AO1, (ii) (iii) AO3</a:t>
            </a:r>
          </a:p>
        </p:txBody>
      </p:sp>
      <p:pic>
        <p:nvPicPr>
          <p:cNvPr id="2" name="Picture 1">
            <a:extLst>
              <a:ext uri="{FF2B5EF4-FFF2-40B4-BE49-F238E27FC236}">
                <a16:creationId xmlns:a16="http://schemas.microsoft.com/office/drawing/2014/main" id="{5E2F64C8-A2E5-4685-8D1A-5C8CFEEAE361}"/>
              </a:ext>
            </a:extLst>
          </p:cNvPr>
          <p:cNvPicPr>
            <a:picLocks noChangeAspect="1"/>
          </p:cNvPicPr>
          <p:nvPr/>
        </p:nvPicPr>
        <p:blipFill>
          <a:blip r:embed="rId5"/>
          <a:stretch>
            <a:fillRect/>
          </a:stretch>
        </p:blipFill>
        <p:spPr>
          <a:xfrm>
            <a:off x="356440" y="1109663"/>
            <a:ext cx="5739560" cy="3887574"/>
          </a:xfrm>
          <a:prstGeom prst="rect">
            <a:avLst/>
          </a:prstGeom>
        </p:spPr>
      </p:pic>
      <p:pic>
        <p:nvPicPr>
          <p:cNvPr id="4" name="Picture 3">
            <a:extLst>
              <a:ext uri="{FF2B5EF4-FFF2-40B4-BE49-F238E27FC236}">
                <a16:creationId xmlns:a16="http://schemas.microsoft.com/office/drawing/2014/main" id="{CE6F33D2-94FD-46F8-A510-ADB8BD4C3B68}"/>
              </a:ext>
            </a:extLst>
          </p:cNvPr>
          <p:cNvPicPr>
            <a:picLocks noChangeAspect="1"/>
          </p:cNvPicPr>
          <p:nvPr/>
        </p:nvPicPr>
        <p:blipFill>
          <a:blip r:embed="rId6"/>
          <a:stretch>
            <a:fillRect/>
          </a:stretch>
        </p:blipFill>
        <p:spPr>
          <a:xfrm>
            <a:off x="6474959" y="1428937"/>
            <a:ext cx="5478663" cy="3356821"/>
          </a:xfrm>
          <a:prstGeom prst="rect">
            <a:avLst/>
          </a:prstGeom>
        </p:spPr>
      </p:pic>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50710D5-9588-4D85-9BDE-083FBA78DE4A}"/>
                  </a:ext>
                </a:extLst>
              </p14:cNvPr>
              <p14:cNvContentPartPr/>
              <p14:nvPr/>
            </p14:nvContentPartPr>
            <p14:xfrm>
              <a:off x="1709715" y="1270328"/>
              <a:ext cx="1319760" cy="46440"/>
            </p14:xfrm>
          </p:contentPart>
        </mc:Choice>
        <mc:Fallback xmlns="">
          <p:pic>
            <p:nvPicPr>
              <p:cNvPr id="5" name="Ink 4">
                <a:extLst>
                  <a:ext uri="{FF2B5EF4-FFF2-40B4-BE49-F238E27FC236}">
                    <a16:creationId xmlns:a16="http://schemas.microsoft.com/office/drawing/2014/main" id="{550710D5-9588-4D85-9BDE-083FBA78DE4A}"/>
                  </a:ext>
                </a:extLst>
              </p:cNvPr>
              <p:cNvPicPr/>
              <p:nvPr/>
            </p:nvPicPr>
            <p:blipFill>
              <a:blip r:embed="rId8"/>
              <a:stretch>
                <a:fillRect/>
              </a:stretch>
            </p:blipFill>
            <p:spPr>
              <a:xfrm>
                <a:off x="1692075" y="1252328"/>
                <a:ext cx="135540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185CB899-7BCA-4673-9F12-38963B96C375}"/>
                  </a:ext>
                </a:extLst>
              </p14:cNvPr>
              <p14:cNvContentPartPr/>
              <p14:nvPr/>
            </p14:nvContentPartPr>
            <p14:xfrm>
              <a:off x="5709315" y="1329008"/>
              <a:ext cx="585000" cy="537480"/>
            </p14:xfrm>
          </p:contentPart>
        </mc:Choice>
        <mc:Fallback xmlns="">
          <p:pic>
            <p:nvPicPr>
              <p:cNvPr id="6" name="Ink 5">
                <a:extLst>
                  <a:ext uri="{FF2B5EF4-FFF2-40B4-BE49-F238E27FC236}">
                    <a16:creationId xmlns:a16="http://schemas.microsoft.com/office/drawing/2014/main" id="{185CB899-7BCA-4673-9F12-38963B96C375}"/>
                  </a:ext>
                </a:extLst>
              </p:cNvPr>
              <p:cNvPicPr/>
              <p:nvPr/>
            </p:nvPicPr>
            <p:blipFill>
              <a:blip r:embed="rId10"/>
              <a:stretch>
                <a:fillRect/>
              </a:stretch>
            </p:blipFill>
            <p:spPr>
              <a:xfrm>
                <a:off x="5691675" y="1311008"/>
                <a:ext cx="620640" cy="573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6DD0307E-3202-477A-968B-72A874468CAC}"/>
                  </a:ext>
                </a:extLst>
              </p14:cNvPr>
              <p14:cNvContentPartPr/>
              <p14:nvPr/>
            </p14:nvContentPartPr>
            <p14:xfrm>
              <a:off x="5782035" y="2254208"/>
              <a:ext cx="465480" cy="443880"/>
            </p14:xfrm>
          </p:contentPart>
        </mc:Choice>
        <mc:Fallback xmlns="">
          <p:pic>
            <p:nvPicPr>
              <p:cNvPr id="7" name="Ink 6">
                <a:extLst>
                  <a:ext uri="{FF2B5EF4-FFF2-40B4-BE49-F238E27FC236}">
                    <a16:creationId xmlns:a16="http://schemas.microsoft.com/office/drawing/2014/main" id="{6DD0307E-3202-477A-968B-72A874468CAC}"/>
                  </a:ext>
                </a:extLst>
              </p:cNvPr>
              <p:cNvPicPr/>
              <p:nvPr/>
            </p:nvPicPr>
            <p:blipFill>
              <a:blip r:embed="rId12"/>
              <a:stretch>
                <a:fillRect/>
              </a:stretch>
            </p:blipFill>
            <p:spPr>
              <a:xfrm>
                <a:off x="5764035" y="2236568"/>
                <a:ext cx="501120" cy="47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3BB8517D-3B59-48DD-B394-1FB1F0381053}"/>
                  </a:ext>
                </a:extLst>
              </p14:cNvPr>
              <p14:cNvContentPartPr/>
              <p14:nvPr/>
            </p14:nvContentPartPr>
            <p14:xfrm>
              <a:off x="11625195" y="1579928"/>
              <a:ext cx="394200" cy="274680"/>
            </p14:xfrm>
          </p:contentPart>
        </mc:Choice>
        <mc:Fallback xmlns="">
          <p:pic>
            <p:nvPicPr>
              <p:cNvPr id="8" name="Ink 7">
                <a:extLst>
                  <a:ext uri="{FF2B5EF4-FFF2-40B4-BE49-F238E27FC236}">
                    <a16:creationId xmlns:a16="http://schemas.microsoft.com/office/drawing/2014/main" id="{3BB8517D-3B59-48DD-B394-1FB1F0381053}"/>
                  </a:ext>
                </a:extLst>
              </p:cNvPr>
              <p:cNvPicPr/>
              <p:nvPr/>
            </p:nvPicPr>
            <p:blipFill>
              <a:blip r:embed="rId14"/>
              <a:stretch>
                <a:fillRect/>
              </a:stretch>
            </p:blipFill>
            <p:spPr>
              <a:xfrm>
                <a:off x="11607555" y="1561928"/>
                <a:ext cx="42984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248CE5C1-B474-4EFF-8A7C-FDA9D8DE525F}"/>
                  </a:ext>
                </a:extLst>
              </p14:cNvPr>
              <p14:cNvContentPartPr/>
              <p14:nvPr/>
            </p14:nvContentPartPr>
            <p14:xfrm>
              <a:off x="1282035" y="1636448"/>
              <a:ext cx="593280" cy="26640"/>
            </p14:xfrm>
          </p:contentPart>
        </mc:Choice>
        <mc:Fallback xmlns="">
          <p:pic>
            <p:nvPicPr>
              <p:cNvPr id="9" name="Ink 8">
                <a:extLst>
                  <a:ext uri="{FF2B5EF4-FFF2-40B4-BE49-F238E27FC236}">
                    <a16:creationId xmlns:a16="http://schemas.microsoft.com/office/drawing/2014/main" id="{248CE5C1-B474-4EFF-8A7C-FDA9D8DE525F}"/>
                  </a:ext>
                </a:extLst>
              </p:cNvPr>
              <p:cNvPicPr/>
              <p:nvPr/>
            </p:nvPicPr>
            <p:blipFill>
              <a:blip r:embed="rId16"/>
              <a:stretch>
                <a:fillRect/>
              </a:stretch>
            </p:blipFill>
            <p:spPr>
              <a:xfrm>
                <a:off x="1264035" y="1618808"/>
                <a:ext cx="62892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E299B980-65EF-4B14-A13D-A8E2B84F4E1D}"/>
                  </a:ext>
                </a:extLst>
              </p14:cNvPr>
              <p14:cNvContentPartPr/>
              <p14:nvPr/>
            </p14:nvContentPartPr>
            <p14:xfrm>
              <a:off x="1412715" y="2327288"/>
              <a:ext cx="493200" cy="12960"/>
            </p14:xfrm>
          </p:contentPart>
        </mc:Choice>
        <mc:Fallback xmlns="">
          <p:pic>
            <p:nvPicPr>
              <p:cNvPr id="11" name="Ink 10">
                <a:extLst>
                  <a:ext uri="{FF2B5EF4-FFF2-40B4-BE49-F238E27FC236}">
                    <a16:creationId xmlns:a16="http://schemas.microsoft.com/office/drawing/2014/main" id="{E299B980-65EF-4B14-A13D-A8E2B84F4E1D}"/>
                  </a:ext>
                </a:extLst>
              </p:cNvPr>
              <p:cNvPicPr/>
              <p:nvPr/>
            </p:nvPicPr>
            <p:blipFill>
              <a:blip r:embed="rId18"/>
              <a:stretch>
                <a:fillRect/>
              </a:stretch>
            </p:blipFill>
            <p:spPr>
              <a:xfrm>
                <a:off x="1394715" y="2309288"/>
                <a:ext cx="52884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CDC8304B-961E-4538-9461-B15F1F659F94}"/>
                  </a:ext>
                </a:extLst>
              </p14:cNvPr>
              <p14:cNvContentPartPr/>
              <p14:nvPr/>
            </p14:nvContentPartPr>
            <p14:xfrm>
              <a:off x="1377075" y="2564168"/>
              <a:ext cx="1958400" cy="50760"/>
            </p14:xfrm>
          </p:contentPart>
        </mc:Choice>
        <mc:Fallback xmlns="">
          <p:pic>
            <p:nvPicPr>
              <p:cNvPr id="12" name="Ink 11">
                <a:extLst>
                  <a:ext uri="{FF2B5EF4-FFF2-40B4-BE49-F238E27FC236}">
                    <a16:creationId xmlns:a16="http://schemas.microsoft.com/office/drawing/2014/main" id="{CDC8304B-961E-4538-9461-B15F1F659F94}"/>
                  </a:ext>
                </a:extLst>
              </p:cNvPr>
              <p:cNvPicPr/>
              <p:nvPr/>
            </p:nvPicPr>
            <p:blipFill>
              <a:blip r:embed="rId20"/>
              <a:stretch>
                <a:fillRect/>
              </a:stretch>
            </p:blipFill>
            <p:spPr>
              <a:xfrm>
                <a:off x="1359435" y="2546168"/>
                <a:ext cx="199404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2A9D644D-BBE6-4B24-86BF-EFCECE3CCF48}"/>
                  </a:ext>
                </a:extLst>
              </p14:cNvPr>
              <p14:cNvContentPartPr/>
              <p14:nvPr/>
            </p14:nvContentPartPr>
            <p14:xfrm>
              <a:off x="6982275" y="1613768"/>
              <a:ext cx="735120" cy="37080"/>
            </p14:xfrm>
          </p:contentPart>
        </mc:Choice>
        <mc:Fallback xmlns="">
          <p:pic>
            <p:nvPicPr>
              <p:cNvPr id="13" name="Ink 12">
                <a:extLst>
                  <a:ext uri="{FF2B5EF4-FFF2-40B4-BE49-F238E27FC236}">
                    <a16:creationId xmlns:a16="http://schemas.microsoft.com/office/drawing/2014/main" id="{2A9D644D-BBE6-4B24-86BF-EFCECE3CCF48}"/>
                  </a:ext>
                </a:extLst>
              </p:cNvPr>
              <p:cNvPicPr/>
              <p:nvPr/>
            </p:nvPicPr>
            <p:blipFill>
              <a:blip r:embed="rId22"/>
              <a:stretch>
                <a:fillRect/>
              </a:stretch>
            </p:blipFill>
            <p:spPr>
              <a:xfrm>
                <a:off x="6964275" y="1596128"/>
                <a:ext cx="7707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3E0752-4B6A-48A7-8261-CA99A6946E1B}"/>
                  </a:ext>
                </a:extLst>
              </p14:cNvPr>
              <p14:cNvContentPartPr/>
              <p14:nvPr/>
            </p14:nvContentPartPr>
            <p14:xfrm>
              <a:off x="8728275" y="1614488"/>
              <a:ext cx="1099080" cy="50040"/>
            </p14:xfrm>
          </p:contentPart>
        </mc:Choice>
        <mc:Fallback xmlns="">
          <p:pic>
            <p:nvPicPr>
              <p:cNvPr id="14" name="Ink 13">
                <a:extLst>
                  <a:ext uri="{FF2B5EF4-FFF2-40B4-BE49-F238E27FC236}">
                    <a16:creationId xmlns:a16="http://schemas.microsoft.com/office/drawing/2014/main" id="{923E0752-4B6A-48A7-8261-CA99A6946E1B}"/>
                  </a:ext>
                </a:extLst>
              </p:cNvPr>
              <p:cNvPicPr/>
              <p:nvPr/>
            </p:nvPicPr>
            <p:blipFill>
              <a:blip r:embed="rId24"/>
              <a:stretch>
                <a:fillRect/>
              </a:stretch>
            </p:blipFill>
            <p:spPr>
              <a:xfrm>
                <a:off x="8710275" y="1596848"/>
                <a:ext cx="1134720" cy="85680"/>
              </a:xfrm>
              <a:prstGeom prst="rect">
                <a:avLst/>
              </a:prstGeom>
            </p:spPr>
          </p:pic>
        </mc:Fallback>
      </mc:AlternateContent>
      <p:sp>
        <p:nvSpPr>
          <p:cNvPr id="15" name="Rectangle 123">
            <a:extLst>
              <a:ext uri="{FF2B5EF4-FFF2-40B4-BE49-F238E27FC236}">
                <a16:creationId xmlns:a16="http://schemas.microsoft.com/office/drawing/2014/main" id="{6FB599E1-E328-42F5-9948-BE032B5065CC}"/>
              </a:ext>
            </a:extLst>
          </p:cNvPr>
          <p:cNvSpPr>
            <a:spLocks noChangeArrowheads="1"/>
          </p:cNvSpPr>
          <p:nvPr/>
        </p:nvSpPr>
        <p:spPr bwMode="auto">
          <a:xfrm>
            <a:off x="1135916" y="5316917"/>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10:00</a:t>
            </a:r>
          </a:p>
        </p:txBody>
      </p:sp>
      <p:sp>
        <p:nvSpPr>
          <p:cNvPr id="16" name="Rectangle 15">
            <a:extLst>
              <a:ext uri="{FF2B5EF4-FFF2-40B4-BE49-F238E27FC236}">
                <a16:creationId xmlns:a16="http://schemas.microsoft.com/office/drawing/2014/main" id="{FE13E8D5-C6BF-41D5-9141-486773DC03B2}"/>
              </a:ext>
            </a:extLst>
          </p:cNvPr>
          <p:cNvSpPr/>
          <p:nvPr/>
        </p:nvSpPr>
        <p:spPr>
          <a:xfrm>
            <a:off x="4223656" y="5384957"/>
            <a:ext cx="8114057" cy="923330"/>
          </a:xfrm>
          <a:prstGeom prst="rect">
            <a:avLst/>
          </a:prstGeom>
        </p:spPr>
        <p:txBody>
          <a:bodyPr wrap="square">
            <a:spAutoFit/>
          </a:bodyPr>
          <a:lstStyle/>
          <a:p>
            <a:r>
              <a:rPr lang="en-GB" dirty="0"/>
              <a:t>Start the clock!</a:t>
            </a:r>
          </a:p>
          <a:p>
            <a:endParaRPr lang="en-GB" dirty="0"/>
          </a:p>
          <a:p>
            <a:r>
              <a:rPr lang="en-GB" dirty="0"/>
              <a:t>Try and answer these questions in 10 minutes – how did you get on?</a:t>
            </a:r>
          </a:p>
        </p:txBody>
      </p:sp>
      <p:pic>
        <p:nvPicPr>
          <p:cNvPr id="10" name="Audio 9">
            <a:hlinkClick r:id="" action="ppaction://media"/>
            <a:extLst>
              <a:ext uri="{FF2B5EF4-FFF2-40B4-BE49-F238E27FC236}">
                <a16:creationId xmlns:a16="http://schemas.microsoft.com/office/drawing/2014/main" id="{DFA354D5-A1E8-48CA-AB63-DD81D1E34838}"/>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65862519"/>
      </p:ext>
    </p:extLst>
  </p:cSld>
  <p:clrMapOvr>
    <a:masterClrMapping/>
  </p:clrMapOvr>
  <mc:AlternateContent xmlns:mc="http://schemas.openxmlformats.org/markup-compatibility/2006">
    <mc:Choice xmlns:p14="http://schemas.microsoft.com/office/powerpoint/2010/main" Requires="p14">
      <p:transition spd="slow" p14:dur="2000" advTm="707460"/>
    </mc:Choice>
    <mc:Fallback>
      <p:transition spd="slow" advTm="70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(c) (i) AO1, (ii) AO3 mark scheme</a:t>
            </a:r>
          </a:p>
        </p:txBody>
      </p:sp>
      <p:pic>
        <p:nvPicPr>
          <p:cNvPr id="2" name="Picture 1">
            <a:extLst>
              <a:ext uri="{FF2B5EF4-FFF2-40B4-BE49-F238E27FC236}">
                <a16:creationId xmlns:a16="http://schemas.microsoft.com/office/drawing/2014/main" id="{7E299F4C-5E86-4ED1-B3AA-BC15C3E69069}"/>
              </a:ext>
            </a:extLst>
          </p:cNvPr>
          <p:cNvPicPr>
            <a:picLocks noChangeAspect="1"/>
          </p:cNvPicPr>
          <p:nvPr/>
        </p:nvPicPr>
        <p:blipFill>
          <a:blip r:embed="rId5"/>
          <a:stretch>
            <a:fillRect/>
          </a:stretch>
        </p:blipFill>
        <p:spPr>
          <a:xfrm>
            <a:off x="340068" y="1025900"/>
            <a:ext cx="6766739" cy="5652407"/>
          </a:xfrm>
          <a:prstGeom prst="rect">
            <a:avLst/>
          </a:prstGeom>
        </p:spPr>
      </p:pic>
      <p:pic>
        <p:nvPicPr>
          <p:cNvPr id="4" name="Audio 3">
            <a:hlinkClick r:id="" action="ppaction://media"/>
            <a:extLst>
              <a:ext uri="{FF2B5EF4-FFF2-40B4-BE49-F238E27FC236}">
                <a16:creationId xmlns:a16="http://schemas.microsoft.com/office/drawing/2014/main" id="{AE3708C6-B82A-4CB1-AE02-0722B01B48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1055368"/>
      </p:ext>
    </p:extLst>
  </p:cSld>
  <p:clrMapOvr>
    <a:masterClrMapping/>
  </p:clrMapOvr>
  <mc:AlternateContent xmlns:mc="http://schemas.openxmlformats.org/markup-compatibility/2006" xmlns:p14="http://schemas.microsoft.com/office/powerpoint/2010/main">
    <mc:Choice Requires="p14">
      <p:transition spd="slow" p14:dur="2000" advTm="76120"/>
    </mc:Choice>
    <mc:Fallback xmlns="">
      <p:transition spd="slow" advTm="7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84A3ECE-E9CF-478B-9782-2AD13CFA309E}"/>
              </a:ext>
            </a:extLst>
          </p:cNvPr>
          <p:cNvSpPr>
            <a:spLocks noGrp="1"/>
          </p:cNvSpPr>
          <p:nvPr>
            <p:ph type="title"/>
          </p:nvPr>
        </p:nvSpPr>
        <p:spPr>
          <a:xfrm>
            <a:off x="340068" y="179693"/>
            <a:ext cx="10223323" cy="447261"/>
          </a:xfrm>
        </p:spPr>
        <p:txBody>
          <a:bodyPr/>
          <a:lstStyle/>
          <a:p>
            <a:r>
              <a:rPr lang="en-GB" sz="2400" dirty="0"/>
              <a:t>Question 6 (c) (ii) AO3 mark scheme bands</a:t>
            </a:r>
          </a:p>
        </p:txBody>
      </p:sp>
      <p:pic>
        <p:nvPicPr>
          <p:cNvPr id="7" name="Picture 6">
            <a:extLst>
              <a:ext uri="{FF2B5EF4-FFF2-40B4-BE49-F238E27FC236}">
                <a16:creationId xmlns:a16="http://schemas.microsoft.com/office/drawing/2014/main" id="{68C89CC8-75B7-440C-8A90-BB7080988CBE}"/>
              </a:ext>
            </a:extLst>
          </p:cNvPr>
          <p:cNvPicPr>
            <a:picLocks noChangeAspect="1"/>
          </p:cNvPicPr>
          <p:nvPr/>
        </p:nvPicPr>
        <p:blipFill>
          <a:blip r:embed="rId5"/>
          <a:stretch>
            <a:fillRect/>
          </a:stretch>
        </p:blipFill>
        <p:spPr>
          <a:xfrm>
            <a:off x="340068" y="1020457"/>
            <a:ext cx="8372475" cy="5657850"/>
          </a:xfrm>
          <a:prstGeom prst="rect">
            <a:avLst/>
          </a:prstGeom>
        </p:spPr>
      </p:pic>
      <p:pic>
        <p:nvPicPr>
          <p:cNvPr id="2" name="Audio 1">
            <a:hlinkClick r:id="" action="ppaction://media"/>
            <a:extLst>
              <a:ext uri="{FF2B5EF4-FFF2-40B4-BE49-F238E27FC236}">
                <a16:creationId xmlns:a16="http://schemas.microsoft.com/office/drawing/2014/main" id="{04DBD92D-C065-4A21-87CA-AC081B38F3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2108854"/>
      </p:ext>
    </p:extLst>
  </p:cSld>
  <p:clrMapOvr>
    <a:masterClrMapping/>
  </p:clrMapOvr>
  <mc:AlternateContent xmlns:mc="http://schemas.openxmlformats.org/markup-compatibility/2006" xmlns:p14="http://schemas.microsoft.com/office/powerpoint/2010/main">
    <mc:Choice Requires="p14">
      <p:transition spd="slow" p14:dur="2000" advTm="118388"/>
    </mc:Choice>
    <mc:Fallback xmlns="">
      <p:transition spd="slow" advTm="118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(c) (iii) AO3 mark scheme</a:t>
            </a:r>
          </a:p>
        </p:txBody>
      </p:sp>
      <p:pic>
        <p:nvPicPr>
          <p:cNvPr id="4" name="Picture 3">
            <a:extLst>
              <a:ext uri="{FF2B5EF4-FFF2-40B4-BE49-F238E27FC236}">
                <a16:creationId xmlns:a16="http://schemas.microsoft.com/office/drawing/2014/main" id="{4FEADED4-3EDA-43C7-AC3D-E406996290DE}"/>
              </a:ext>
            </a:extLst>
          </p:cNvPr>
          <p:cNvPicPr>
            <a:picLocks noChangeAspect="1"/>
          </p:cNvPicPr>
          <p:nvPr/>
        </p:nvPicPr>
        <p:blipFill>
          <a:blip r:embed="rId5"/>
          <a:stretch>
            <a:fillRect/>
          </a:stretch>
        </p:blipFill>
        <p:spPr>
          <a:xfrm>
            <a:off x="340067" y="1214437"/>
            <a:ext cx="8023921" cy="4746976"/>
          </a:xfrm>
          <a:prstGeom prst="rect">
            <a:avLst/>
          </a:prstGeom>
        </p:spPr>
      </p:pic>
      <p:pic>
        <p:nvPicPr>
          <p:cNvPr id="2" name="Audio 1">
            <a:hlinkClick r:id="" action="ppaction://media"/>
            <a:extLst>
              <a:ext uri="{FF2B5EF4-FFF2-40B4-BE49-F238E27FC236}">
                <a16:creationId xmlns:a16="http://schemas.microsoft.com/office/drawing/2014/main" id="{E5803869-5C27-474E-905B-3F2611A166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391537"/>
      </p:ext>
    </p:extLst>
  </p:cSld>
  <p:clrMapOvr>
    <a:masterClrMapping/>
  </p:clrMapOvr>
  <mc:AlternateContent xmlns:mc="http://schemas.openxmlformats.org/markup-compatibility/2006" xmlns:p14="http://schemas.microsoft.com/office/powerpoint/2010/main">
    <mc:Choice Requires="p14">
      <p:transition spd="slow" p14:dur="2000" advTm="48322"/>
    </mc:Choice>
    <mc:Fallback xmlns="">
      <p:transition spd="slow" advTm="4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84A3ECE-E9CF-478B-9782-2AD13CFA309E}"/>
              </a:ext>
            </a:extLst>
          </p:cNvPr>
          <p:cNvSpPr>
            <a:spLocks noGrp="1"/>
          </p:cNvSpPr>
          <p:nvPr>
            <p:ph type="title"/>
          </p:nvPr>
        </p:nvSpPr>
        <p:spPr>
          <a:xfrm>
            <a:off x="340068" y="179693"/>
            <a:ext cx="10223323" cy="447261"/>
          </a:xfrm>
        </p:spPr>
        <p:txBody>
          <a:bodyPr/>
          <a:lstStyle/>
          <a:p>
            <a:r>
              <a:rPr lang="en-GB" sz="2400" dirty="0"/>
              <a:t>Question 6 (c) (iii) AO3 mark scheme bands</a:t>
            </a:r>
          </a:p>
        </p:txBody>
      </p:sp>
      <p:pic>
        <p:nvPicPr>
          <p:cNvPr id="2" name="Picture 1">
            <a:extLst>
              <a:ext uri="{FF2B5EF4-FFF2-40B4-BE49-F238E27FC236}">
                <a16:creationId xmlns:a16="http://schemas.microsoft.com/office/drawing/2014/main" id="{69B9F06A-A1B0-4F8F-9CEE-83CF6F007D6E}"/>
              </a:ext>
            </a:extLst>
          </p:cNvPr>
          <p:cNvPicPr>
            <a:picLocks noChangeAspect="1"/>
          </p:cNvPicPr>
          <p:nvPr/>
        </p:nvPicPr>
        <p:blipFill>
          <a:blip r:embed="rId5"/>
          <a:stretch>
            <a:fillRect/>
          </a:stretch>
        </p:blipFill>
        <p:spPr>
          <a:xfrm>
            <a:off x="340068" y="1281112"/>
            <a:ext cx="7733939" cy="4454670"/>
          </a:xfrm>
          <a:prstGeom prst="rect">
            <a:avLst/>
          </a:prstGeom>
        </p:spPr>
      </p:pic>
      <p:pic>
        <p:nvPicPr>
          <p:cNvPr id="3" name="Audio 2">
            <a:hlinkClick r:id="" action="ppaction://media"/>
            <a:extLst>
              <a:ext uri="{FF2B5EF4-FFF2-40B4-BE49-F238E27FC236}">
                <a16:creationId xmlns:a16="http://schemas.microsoft.com/office/drawing/2014/main" id="{C970D6B4-F29E-409D-BB10-5B73873749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7162673"/>
      </p:ext>
    </p:extLst>
  </p:cSld>
  <p:clrMapOvr>
    <a:masterClrMapping/>
  </p:clrMapOvr>
  <mc:AlternateContent xmlns:mc="http://schemas.openxmlformats.org/markup-compatibility/2006" xmlns:p14="http://schemas.microsoft.com/office/powerpoint/2010/main">
    <mc:Choice Requires="p14">
      <p:transition spd="slow" p14:dur="2000" advTm="81179"/>
    </mc:Choice>
    <mc:Fallback xmlns="">
      <p:transition spd="slow" advTm="8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(a) (b), AO1</a:t>
            </a:r>
          </a:p>
        </p:txBody>
      </p:sp>
      <p:pic>
        <p:nvPicPr>
          <p:cNvPr id="2" name="Picture 1">
            <a:extLst>
              <a:ext uri="{FF2B5EF4-FFF2-40B4-BE49-F238E27FC236}">
                <a16:creationId xmlns:a16="http://schemas.microsoft.com/office/drawing/2014/main" id="{788E0662-A5DE-4874-A0E3-77D177F5961C}"/>
              </a:ext>
            </a:extLst>
          </p:cNvPr>
          <p:cNvPicPr>
            <a:picLocks noChangeAspect="1"/>
          </p:cNvPicPr>
          <p:nvPr/>
        </p:nvPicPr>
        <p:blipFill>
          <a:blip r:embed="rId5"/>
          <a:stretch>
            <a:fillRect/>
          </a:stretch>
        </p:blipFill>
        <p:spPr>
          <a:xfrm>
            <a:off x="356439" y="1260948"/>
            <a:ext cx="6619875" cy="5191125"/>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3BCB681-A4A5-4F0A-83C5-C1647F6FDDD8}"/>
                  </a:ext>
                </a:extLst>
              </p14:cNvPr>
              <p14:cNvContentPartPr/>
              <p14:nvPr/>
            </p14:nvContentPartPr>
            <p14:xfrm>
              <a:off x="1436475" y="1471928"/>
              <a:ext cx="1054800" cy="72000"/>
            </p14:xfrm>
          </p:contentPart>
        </mc:Choice>
        <mc:Fallback xmlns="">
          <p:pic>
            <p:nvPicPr>
              <p:cNvPr id="4" name="Ink 3">
                <a:extLst>
                  <a:ext uri="{FF2B5EF4-FFF2-40B4-BE49-F238E27FC236}">
                    <a16:creationId xmlns:a16="http://schemas.microsoft.com/office/drawing/2014/main" id="{43BCB681-A4A5-4F0A-83C5-C1647F6FDDD8}"/>
                  </a:ext>
                </a:extLst>
              </p:cNvPr>
              <p:cNvPicPr/>
              <p:nvPr/>
            </p:nvPicPr>
            <p:blipFill>
              <a:blip r:embed="rId7"/>
              <a:stretch>
                <a:fillRect/>
              </a:stretch>
            </p:blipFill>
            <p:spPr>
              <a:xfrm>
                <a:off x="1418475" y="1454288"/>
                <a:ext cx="1090440" cy="107640"/>
              </a:xfrm>
              <a:prstGeom prst="rect">
                <a:avLst/>
              </a:prstGeom>
            </p:spPr>
          </p:pic>
        </mc:Fallback>
      </mc:AlternateContent>
      <p:grpSp>
        <p:nvGrpSpPr>
          <p:cNvPr id="7" name="Group 6">
            <a:extLst>
              <a:ext uri="{FF2B5EF4-FFF2-40B4-BE49-F238E27FC236}">
                <a16:creationId xmlns:a16="http://schemas.microsoft.com/office/drawing/2014/main" id="{A86A4EC6-23F6-4DFD-86D7-8EEF25955A62}"/>
              </a:ext>
            </a:extLst>
          </p:cNvPr>
          <p:cNvGrpSpPr/>
          <p:nvPr/>
        </p:nvGrpSpPr>
        <p:grpSpPr>
          <a:xfrm>
            <a:off x="3538155" y="1826168"/>
            <a:ext cx="2222280" cy="50040"/>
            <a:chOff x="3538155" y="1826168"/>
            <a:chExt cx="2222280" cy="50040"/>
          </a:xfrm>
        </p:grpSpPr>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995BBFE8-53F5-49C7-855F-24C5901AE0C3}"/>
                    </a:ext>
                  </a:extLst>
                </p14:cNvPr>
                <p14:cNvContentPartPr/>
                <p14:nvPr/>
              </p14:nvContentPartPr>
              <p14:xfrm>
                <a:off x="3538155" y="1826168"/>
                <a:ext cx="1139400" cy="50040"/>
              </p14:xfrm>
            </p:contentPart>
          </mc:Choice>
          <mc:Fallback xmlns="">
            <p:pic>
              <p:nvPicPr>
                <p:cNvPr id="5" name="Ink 4">
                  <a:extLst>
                    <a:ext uri="{FF2B5EF4-FFF2-40B4-BE49-F238E27FC236}">
                      <a16:creationId xmlns:a16="http://schemas.microsoft.com/office/drawing/2014/main" id="{995BBFE8-53F5-49C7-855F-24C5901AE0C3}"/>
                    </a:ext>
                  </a:extLst>
                </p:cNvPr>
                <p:cNvPicPr/>
                <p:nvPr/>
              </p:nvPicPr>
              <p:blipFill>
                <a:blip r:embed="rId9"/>
                <a:stretch>
                  <a:fillRect/>
                </a:stretch>
              </p:blipFill>
              <p:spPr>
                <a:xfrm>
                  <a:off x="3520515" y="1808168"/>
                  <a:ext cx="11750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67681DC6-7B55-46AB-826B-06F2964C40B7}"/>
                    </a:ext>
                  </a:extLst>
                </p14:cNvPr>
                <p14:cNvContentPartPr/>
                <p14:nvPr/>
              </p14:nvContentPartPr>
              <p14:xfrm>
                <a:off x="5284155" y="1827968"/>
                <a:ext cx="476280" cy="12960"/>
              </p14:xfrm>
            </p:contentPart>
          </mc:Choice>
          <mc:Fallback xmlns="">
            <p:pic>
              <p:nvPicPr>
                <p:cNvPr id="6" name="Ink 5">
                  <a:extLst>
                    <a:ext uri="{FF2B5EF4-FFF2-40B4-BE49-F238E27FC236}">
                      <a16:creationId xmlns:a16="http://schemas.microsoft.com/office/drawing/2014/main" id="{67681DC6-7B55-46AB-826B-06F2964C40B7}"/>
                    </a:ext>
                  </a:extLst>
                </p:cNvPr>
                <p:cNvPicPr/>
                <p:nvPr/>
              </p:nvPicPr>
              <p:blipFill>
                <a:blip r:embed="rId11"/>
                <a:stretch>
                  <a:fillRect/>
                </a:stretch>
              </p:blipFill>
              <p:spPr>
                <a:xfrm>
                  <a:off x="5266515" y="1809968"/>
                  <a:ext cx="511920" cy="48600"/>
                </a:xfrm>
                <a:prstGeom prst="rect">
                  <a:avLst/>
                </a:prstGeom>
              </p:spPr>
            </p:pic>
          </mc:Fallback>
        </mc:AlternateContent>
      </p:grpSp>
      <p:grpSp>
        <p:nvGrpSpPr>
          <p:cNvPr id="10" name="Group 9">
            <a:extLst>
              <a:ext uri="{FF2B5EF4-FFF2-40B4-BE49-F238E27FC236}">
                <a16:creationId xmlns:a16="http://schemas.microsoft.com/office/drawing/2014/main" id="{107AA66F-BA4F-4173-BBED-E7AF8D94706B}"/>
              </a:ext>
            </a:extLst>
          </p:cNvPr>
          <p:cNvGrpSpPr/>
          <p:nvPr/>
        </p:nvGrpSpPr>
        <p:grpSpPr>
          <a:xfrm>
            <a:off x="1507755" y="2360408"/>
            <a:ext cx="747000" cy="38160"/>
            <a:chOff x="1507755" y="2360408"/>
            <a:chExt cx="747000" cy="38160"/>
          </a:xfrm>
        </p:grpSpPr>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97332B6F-D970-40BC-8298-4892F2D9F19D}"/>
                    </a:ext>
                  </a:extLst>
                </p14:cNvPr>
                <p14:cNvContentPartPr/>
                <p14:nvPr/>
              </p14:nvContentPartPr>
              <p14:xfrm>
                <a:off x="1507755" y="2373008"/>
                <a:ext cx="473400" cy="25560"/>
              </p14:xfrm>
            </p:contentPart>
          </mc:Choice>
          <mc:Fallback xmlns="">
            <p:pic>
              <p:nvPicPr>
                <p:cNvPr id="8" name="Ink 7">
                  <a:extLst>
                    <a:ext uri="{FF2B5EF4-FFF2-40B4-BE49-F238E27FC236}">
                      <a16:creationId xmlns:a16="http://schemas.microsoft.com/office/drawing/2014/main" id="{97332B6F-D970-40BC-8298-4892F2D9F19D}"/>
                    </a:ext>
                  </a:extLst>
                </p:cNvPr>
                <p:cNvPicPr/>
                <p:nvPr/>
              </p:nvPicPr>
              <p:blipFill>
                <a:blip r:embed="rId13"/>
                <a:stretch>
                  <a:fillRect/>
                </a:stretch>
              </p:blipFill>
              <p:spPr>
                <a:xfrm>
                  <a:off x="1490115" y="2355368"/>
                  <a:ext cx="50904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FD4DEA67-9741-4127-9C76-BD5884E9955A}"/>
                    </a:ext>
                  </a:extLst>
                </p14:cNvPr>
                <p14:cNvContentPartPr/>
                <p14:nvPr/>
              </p14:nvContentPartPr>
              <p14:xfrm>
                <a:off x="1935435" y="2360408"/>
                <a:ext cx="319320" cy="26640"/>
              </p14:xfrm>
            </p:contentPart>
          </mc:Choice>
          <mc:Fallback xmlns="">
            <p:pic>
              <p:nvPicPr>
                <p:cNvPr id="9" name="Ink 8">
                  <a:extLst>
                    <a:ext uri="{FF2B5EF4-FFF2-40B4-BE49-F238E27FC236}">
                      <a16:creationId xmlns:a16="http://schemas.microsoft.com/office/drawing/2014/main" id="{FD4DEA67-9741-4127-9C76-BD5884E9955A}"/>
                    </a:ext>
                  </a:extLst>
                </p:cNvPr>
                <p:cNvPicPr/>
                <p:nvPr/>
              </p:nvPicPr>
              <p:blipFill>
                <a:blip r:embed="rId15"/>
                <a:stretch>
                  <a:fillRect/>
                </a:stretch>
              </p:blipFill>
              <p:spPr>
                <a:xfrm>
                  <a:off x="1917795" y="2342768"/>
                  <a:ext cx="354960" cy="62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20861413-14D4-489E-8A8F-99404902DF22}"/>
                  </a:ext>
                </a:extLst>
              </p14:cNvPr>
              <p14:cNvContentPartPr/>
              <p14:nvPr/>
            </p14:nvContentPartPr>
            <p14:xfrm>
              <a:off x="4048995" y="2373368"/>
              <a:ext cx="604800" cy="38520"/>
            </p14:xfrm>
          </p:contentPart>
        </mc:Choice>
        <mc:Fallback xmlns="">
          <p:pic>
            <p:nvPicPr>
              <p:cNvPr id="11" name="Ink 10">
                <a:extLst>
                  <a:ext uri="{FF2B5EF4-FFF2-40B4-BE49-F238E27FC236}">
                    <a16:creationId xmlns:a16="http://schemas.microsoft.com/office/drawing/2014/main" id="{20861413-14D4-489E-8A8F-99404902DF22}"/>
                  </a:ext>
                </a:extLst>
              </p:cNvPr>
              <p:cNvPicPr/>
              <p:nvPr/>
            </p:nvPicPr>
            <p:blipFill>
              <a:blip r:embed="rId17"/>
              <a:stretch>
                <a:fillRect/>
              </a:stretch>
            </p:blipFill>
            <p:spPr>
              <a:xfrm>
                <a:off x="4031355" y="2355728"/>
                <a:ext cx="6404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203C04A0-C831-4B22-A8D6-F02296C4E033}"/>
                  </a:ext>
                </a:extLst>
              </p14:cNvPr>
              <p14:cNvContentPartPr/>
              <p14:nvPr/>
            </p14:nvContentPartPr>
            <p14:xfrm>
              <a:off x="6718755" y="2135768"/>
              <a:ext cx="442080" cy="379800"/>
            </p14:xfrm>
          </p:contentPart>
        </mc:Choice>
        <mc:Fallback xmlns="">
          <p:pic>
            <p:nvPicPr>
              <p:cNvPr id="12" name="Ink 11">
                <a:extLst>
                  <a:ext uri="{FF2B5EF4-FFF2-40B4-BE49-F238E27FC236}">
                    <a16:creationId xmlns:a16="http://schemas.microsoft.com/office/drawing/2014/main" id="{203C04A0-C831-4B22-A8D6-F02296C4E033}"/>
                  </a:ext>
                </a:extLst>
              </p:cNvPr>
              <p:cNvPicPr/>
              <p:nvPr/>
            </p:nvPicPr>
            <p:blipFill>
              <a:blip r:embed="rId19"/>
              <a:stretch>
                <a:fillRect/>
              </a:stretch>
            </p:blipFill>
            <p:spPr>
              <a:xfrm>
                <a:off x="6701115" y="2117768"/>
                <a:ext cx="47772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4EB85C67-632C-43DD-8904-2B76C4C1A064}"/>
                  </a:ext>
                </a:extLst>
              </p14:cNvPr>
              <p14:cNvContentPartPr/>
              <p14:nvPr/>
            </p14:nvContentPartPr>
            <p14:xfrm>
              <a:off x="1483995" y="4949528"/>
              <a:ext cx="424440" cy="15480"/>
            </p14:xfrm>
          </p:contentPart>
        </mc:Choice>
        <mc:Fallback xmlns="">
          <p:pic>
            <p:nvPicPr>
              <p:cNvPr id="13" name="Ink 12">
                <a:extLst>
                  <a:ext uri="{FF2B5EF4-FFF2-40B4-BE49-F238E27FC236}">
                    <a16:creationId xmlns:a16="http://schemas.microsoft.com/office/drawing/2014/main" id="{4EB85C67-632C-43DD-8904-2B76C4C1A064}"/>
                  </a:ext>
                </a:extLst>
              </p:cNvPr>
              <p:cNvPicPr/>
              <p:nvPr/>
            </p:nvPicPr>
            <p:blipFill>
              <a:blip r:embed="rId21"/>
              <a:stretch>
                <a:fillRect/>
              </a:stretch>
            </p:blipFill>
            <p:spPr>
              <a:xfrm>
                <a:off x="1466355" y="4931528"/>
                <a:ext cx="46008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46627CB2-21AA-40F6-A847-A9DBCBD4AEB6}"/>
                  </a:ext>
                </a:extLst>
              </p14:cNvPr>
              <p14:cNvContentPartPr/>
              <p14:nvPr/>
            </p14:nvContentPartPr>
            <p14:xfrm>
              <a:off x="6731355" y="4724528"/>
              <a:ext cx="276840" cy="277200"/>
            </p14:xfrm>
          </p:contentPart>
        </mc:Choice>
        <mc:Fallback xmlns="">
          <p:pic>
            <p:nvPicPr>
              <p:cNvPr id="14" name="Ink 13">
                <a:extLst>
                  <a:ext uri="{FF2B5EF4-FFF2-40B4-BE49-F238E27FC236}">
                    <a16:creationId xmlns:a16="http://schemas.microsoft.com/office/drawing/2014/main" id="{46627CB2-21AA-40F6-A847-A9DBCBD4AEB6}"/>
                  </a:ext>
                </a:extLst>
              </p:cNvPr>
              <p:cNvPicPr/>
              <p:nvPr/>
            </p:nvPicPr>
            <p:blipFill>
              <a:blip r:embed="rId23"/>
              <a:stretch>
                <a:fillRect/>
              </a:stretch>
            </p:blipFill>
            <p:spPr>
              <a:xfrm>
                <a:off x="6713715" y="4706528"/>
                <a:ext cx="312480" cy="312840"/>
              </a:xfrm>
              <a:prstGeom prst="rect">
                <a:avLst/>
              </a:prstGeom>
            </p:spPr>
          </p:pic>
        </mc:Fallback>
      </mc:AlternateContent>
      <p:sp>
        <p:nvSpPr>
          <p:cNvPr id="15" name="Rectangle 123">
            <a:extLst>
              <a:ext uri="{FF2B5EF4-FFF2-40B4-BE49-F238E27FC236}">
                <a16:creationId xmlns:a16="http://schemas.microsoft.com/office/drawing/2014/main" id="{80495570-2BAA-427A-B058-BBD633226B96}"/>
              </a:ext>
            </a:extLst>
          </p:cNvPr>
          <p:cNvSpPr>
            <a:spLocks noChangeArrowheads="1"/>
          </p:cNvSpPr>
          <p:nvPr/>
        </p:nvSpPr>
        <p:spPr bwMode="auto">
          <a:xfrm>
            <a:off x="8555310" y="150792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6" name="Rectangle 15">
            <a:extLst>
              <a:ext uri="{FF2B5EF4-FFF2-40B4-BE49-F238E27FC236}">
                <a16:creationId xmlns:a16="http://schemas.microsoft.com/office/drawing/2014/main" id="{D1D91D6A-9E6F-474C-BD57-7E1B1D493C4C}"/>
              </a:ext>
            </a:extLst>
          </p:cNvPr>
          <p:cNvSpPr/>
          <p:nvPr/>
        </p:nvSpPr>
        <p:spPr>
          <a:xfrm>
            <a:off x="7810004" y="3105169"/>
            <a:ext cx="3673435" cy="1200329"/>
          </a:xfrm>
          <a:prstGeom prst="rect">
            <a:avLst/>
          </a:prstGeom>
        </p:spPr>
        <p:txBody>
          <a:bodyPr wrap="square">
            <a:spAutoFit/>
          </a:bodyPr>
          <a:lstStyle/>
          <a:p>
            <a:r>
              <a:rPr lang="en-GB" dirty="0"/>
              <a:t>Start the clock!</a:t>
            </a:r>
          </a:p>
          <a:p>
            <a:endParaRPr lang="en-GB" dirty="0"/>
          </a:p>
          <a:p>
            <a:r>
              <a:rPr lang="en-GB" dirty="0"/>
              <a:t>Try and answer these questions in 6 minutes – how did you get on?</a:t>
            </a:r>
          </a:p>
        </p:txBody>
      </p:sp>
      <p:pic>
        <p:nvPicPr>
          <p:cNvPr id="17" name="Audio 16">
            <a:hlinkClick r:id="" action="ppaction://media"/>
            <a:extLst>
              <a:ext uri="{FF2B5EF4-FFF2-40B4-BE49-F238E27FC236}">
                <a16:creationId xmlns:a16="http://schemas.microsoft.com/office/drawing/2014/main" id="{4804FE76-5774-4812-9EAF-98076ADBF0E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8245573"/>
      </p:ext>
    </p:extLst>
  </p:cSld>
  <p:clrMapOvr>
    <a:masterClrMapping/>
  </p:clrMapOvr>
  <mc:AlternateContent xmlns:mc="http://schemas.openxmlformats.org/markup-compatibility/2006">
    <mc:Choice xmlns:p14="http://schemas.microsoft.com/office/powerpoint/2010/main" Requires="p14">
      <p:transition spd="slow" p14:dur="2000" advTm="436110"/>
    </mc:Choice>
    <mc:Fallback>
      <p:transition spd="slow" advTm="436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(a) AO1 mark scheme</a:t>
            </a:r>
          </a:p>
        </p:txBody>
      </p:sp>
      <p:pic>
        <p:nvPicPr>
          <p:cNvPr id="4" name="Picture 3">
            <a:extLst>
              <a:ext uri="{FF2B5EF4-FFF2-40B4-BE49-F238E27FC236}">
                <a16:creationId xmlns:a16="http://schemas.microsoft.com/office/drawing/2014/main" id="{842A0C68-6281-436C-A061-837A5EC622B3}"/>
              </a:ext>
            </a:extLst>
          </p:cNvPr>
          <p:cNvPicPr>
            <a:picLocks noChangeAspect="1"/>
          </p:cNvPicPr>
          <p:nvPr/>
        </p:nvPicPr>
        <p:blipFill>
          <a:blip r:embed="rId5"/>
          <a:stretch>
            <a:fillRect/>
          </a:stretch>
        </p:blipFill>
        <p:spPr>
          <a:xfrm>
            <a:off x="340068" y="1284885"/>
            <a:ext cx="7439025" cy="5048250"/>
          </a:xfrm>
          <a:prstGeom prst="rect">
            <a:avLst/>
          </a:prstGeom>
        </p:spPr>
      </p:pic>
      <p:pic>
        <p:nvPicPr>
          <p:cNvPr id="2" name="Audio 1">
            <a:hlinkClick r:id="" action="ppaction://media"/>
            <a:extLst>
              <a:ext uri="{FF2B5EF4-FFF2-40B4-BE49-F238E27FC236}">
                <a16:creationId xmlns:a16="http://schemas.microsoft.com/office/drawing/2014/main" id="{7C1C0876-D4CB-4BC5-98FD-D608999700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0239979"/>
      </p:ext>
    </p:extLst>
  </p:cSld>
  <p:clrMapOvr>
    <a:masterClrMapping/>
  </p:clrMapOvr>
  <mc:AlternateContent xmlns:mc="http://schemas.openxmlformats.org/markup-compatibility/2006" xmlns:p14="http://schemas.microsoft.com/office/powerpoint/2010/main">
    <mc:Choice Requires="p14">
      <p:transition spd="slow" p14:dur="2000" advTm="44253"/>
    </mc:Choice>
    <mc:Fallback xmlns="">
      <p:transition spd="slow" advTm="4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(a) AO1 mark scheme bands</a:t>
            </a:r>
          </a:p>
        </p:txBody>
      </p:sp>
      <p:pic>
        <p:nvPicPr>
          <p:cNvPr id="2" name="Picture 1">
            <a:extLst>
              <a:ext uri="{FF2B5EF4-FFF2-40B4-BE49-F238E27FC236}">
                <a16:creationId xmlns:a16="http://schemas.microsoft.com/office/drawing/2014/main" id="{8195DC7A-D4AD-429C-BDE6-F16E1B0D3413}"/>
              </a:ext>
            </a:extLst>
          </p:cNvPr>
          <p:cNvPicPr>
            <a:picLocks noChangeAspect="1"/>
          </p:cNvPicPr>
          <p:nvPr/>
        </p:nvPicPr>
        <p:blipFill>
          <a:blip r:embed="rId5"/>
          <a:stretch>
            <a:fillRect/>
          </a:stretch>
        </p:blipFill>
        <p:spPr>
          <a:xfrm>
            <a:off x="340068" y="1340117"/>
            <a:ext cx="8822124" cy="3243758"/>
          </a:xfrm>
          <a:prstGeom prst="rect">
            <a:avLst/>
          </a:prstGeom>
        </p:spPr>
      </p:pic>
      <p:pic>
        <p:nvPicPr>
          <p:cNvPr id="4" name="Audio 3">
            <a:hlinkClick r:id="" action="ppaction://media"/>
            <a:extLst>
              <a:ext uri="{FF2B5EF4-FFF2-40B4-BE49-F238E27FC236}">
                <a16:creationId xmlns:a16="http://schemas.microsoft.com/office/drawing/2014/main" id="{0A33BC1B-EAD5-424D-B728-878C637887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38174"/>
      </p:ext>
    </p:extLst>
  </p:cSld>
  <p:clrMapOvr>
    <a:masterClrMapping/>
  </p:clrMapOvr>
  <mc:AlternateContent xmlns:mc="http://schemas.openxmlformats.org/markup-compatibility/2006" xmlns:p14="http://schemas.microsoft.com/office/powerpoint/2010/main">
    <mc:Choice Requires="p14">
      <p:transition spd="slow" p14:dur="2000" advTm="35416"/>
    </mc:Choice>
    <mc:Fallback xmlns="">
      <p:transition spd="slow" advTm="3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(b) AO1 mark scheme</a:t>
            </a:r>
          </a:p>
        </p:txBody>
      </p:sp>
      <p:pic>
        <p:nvPicPr>
          <p:cNvPr id="5" name="Picture 4">
            <a:extLst>
              <a:ext uri="{FF2B5EF4-FFF2-40B4-BE49-F238E27FC236}">
                <a16:creationId xmlns:a16="http://schemas.microsoft.com/office/drawing/2014/main" id="{C2FF6998-1A97-4007-9CAE-A97965203E92}"/>
              </a:ext>
            </a:extLst>
          </p:cNvPr>
          <p:cNvPicPr>
            <a:picLocks noChangeAspect="1"/>
          </p:cNvPicPr>
          <p:nvPr/>
        </p:nvPicPr>
        <p:blipFill>
          <a:blip r:embed="rId5"/>
          <a:stretch>
            <a:fillRect/>
          </a:stretch>
        </p:blipFill>
        <p:spPr>
          <a:xfrm>
            <a:off x="356439" y="1347725"/>
            <a:ext cx="8408948" cy="2678009"/>
          </a:xfrm>
          <a:prstGeom prst="rect">
            <a:avLst/>
          </a:prstGeom>
        </p:spPr>
      </p:pic>
      <p:pic>
        <p:nvPicPr>
          <p:cNvPr id="2" name="Audio 1">
            <a:hlinkClick r:id="" action="ppaction://media"/>
            <a:extLst>
              <a:ext uri="{FF2B5EF4-FFF2-40B4-BE49-F238E27FC236}">
                <a16:creationId xmlns:a16="http://schemas.microsoft.com/office/drawing/2014/main" id="{A248E4B9-1264-41DC-9DE5-8D192ED669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8479301"/>
      </p:ext>
    </p:extLst>
  </p:cSld>
  <p:clrMapOvr>
    <a:masterClrMapping/>
  </p:clrMapOvr>
  <mc:AlternateContent xmlns:mc="http://schemas.openxmlformats.org/markup-compatibility/2006" xmlns:p14="http://schemas.microsoft.com/office/powerpoint/2010/main">
    <mc:Choice Requires="p14">
      <p:transition spd="slow" p14:dur="2000" advTm="45371"/>
    </mc:Choice>
    <mc:Fallback xmlns="">
      <p:transition spd="slow" advTm="45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(c), AO2</a:t>
            </a:r>
          </a:p>
        </p:txBody>
      </p:sp>
      <p:pic>
        <p:nvPicPr>
          <p:cNvPr id="4" name="Picture 3">
            <a:extLst>
              <a:ext uri="{FF2B5EF4-FFF2-40B4-BE49-F238E27FC236}">
                <a16:creationId xmlns:a16="http://schemas.microsoft.com/office/drawing/2014/main" id="{961E68DC-98DD-4710-9448-3AA7E199935B}"/>
              </a:ext>
            </a:extLst>
          </p:cNvPr>
          <p:cNvPicPr>
            <a:picLocks noChangeAspect="1"/>
          </p:cNvPicPr>
          <p:nvPr/>
        </p:nvPicPr>
        <p:blipFill>
          <a:blip r:embed="rId5"/>
          <a:stretch>
            <a:fillRect/>
          </a:stretch>
        </p:blipFill>
        <p:spPr>
          <a:xfrm>
            <a:off x="356439" y="1108859"/>
            <a:ext cx="6153150" cy="5257800"/>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C456A13-4624-485A-9E7B-039A45CD565D}"/>
                  </a:ext>
                </a:extLst>
              </p14:cNvPr>
              <p14:cNvContentPartPr/>
              <p14:nvPr/>
            </p14:nvContentPartPr>
            <p14:xfrm>
              <a:off x="890355" y="1339088"/>
              <a:ext cx="285120" cy="15120"/>
            </p14:xfrm>
          </p:contentPart>
        </mc:Choice>
        <mc:Fallback xmlns="">
          <p:pic>
            <p:nvPicPr>
              <p:cNvPr id="2" name="Ink 1">
                <a:extLst>
                  <a:ext uri="{FF2B5EF4-FFF2-40B4-BE49-F238E27FC236}">
                    <a16:creationId xmlns:a16="http://schemas.microsoft.com/office/drawing/2014/main" id="{1C456A13-4624-485A-9E7B-039A45CD565D}"/>
                  </a:ext>
                </a:extLst>
              </p:cNvPr>
              <p:cNvPicPr/>
              <p:nvPr/>
            </p:nvPicPr>
            <p:blipFill>
              <a:blip r:embed="rId7"/>
              <a:stretch>
                <a:fillRect/>
              </a:stretch>
            </p:blipFill>
            <p:spPr>
              <a:xfrm>
                <a:off x="872355" y="1321448"/>
                <a:ext cx="32076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25B6E39B-5E65-4851-B41E-C6474F0FBFC8}"/>
                  </a:ext>
                </a:extLst>
              </p14:cNvPr>
              <p14:cNvContentPartPr/>
              <p14:nvPr/>
            </p14:nvContentPartPr>
            <p14:xfrm>
              <a:off x="6184875" y="1663808"/>
              <a:ext cx="359280" cy="297360"/>
            </p14:xfrm>
          </p:contentPart>
        </mc:Choice>
        <mc:Fallback xmlns="">
          <p:pic>
            <p:nvPicPr>
              <p:cNvPr id="5" name="Ink 4">
                <a:extLst>
                  <a:ext uri="{FF2B5EF4-FFF2-40B4-BE49-F238E27FC236}">
                    <a16:creationId xmlns:a16="http://schemas.microsoft.com/office/drawing/2014/main" id="{25B6E39B-5E65-4851-B41E-C6474F0FBFC8}"/>
                  </a:ext>
                </a:extLst>
              </p:cNvPr>
              <p:cNvPicPr/>
              <p:nvPr/>
            </p:nvPicPr>
            <p:blipFill>
              <a:blip r:embed="rId9"/>
              <a:stretch>
                <a:fillRect/>
              </a:stretch>
            </p:blipFill>
            <p:spPr>
              <a:xfrm>
                <a:off x="6167235" y="1645808"/>
                <a:ext cx="39492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9121A9DC-C1F6-4E08-AAD3-E5C9B4A91C01}"/>
                  </a:ext>
                </a:extLst>
              </p14:cNvPr>
              <p14:cNvContentPartPr/>
              <p14:nvPr/>
            </p14:nvContentPartPr>
            <p14:xfrm>
              <a:off x="878475" y="1709168"/>
              <a:ext cx="509400" cy="37080"/>
            </p14:xfrm>
          </p:contentPart>
        </mc:Choice>
        <mc:Fallback xmlns="">
          <p:pic>
            <p:nvPicPr>
              <p:cNvPr id="6" name="Ink 5">
                <a:extLst>
                  <a:ext uri="{FF2B5EF4-FFF2-40B4-BE49-F238E27FC236}">
                    <a16:creationId xmlns:a16="http://schemas.microsoft.com/office/drawing/2014/main" id="{9121A9DC-C1F6-4E08-AAD3-E5C9B4A91C01}"/>
                  </a:ext>
                </a:extLst>
              </p:cNvPr>
              <p:cNvPicPr/>
              <p:nvPr/>
            </p:nvPicPr>
            <p:blipFill>
              <a:blip r:embed="rId11"/>
              <a:stretch>
                <a:fillRect/>
              </a:stretch>
            </p:blipFill>
            <p:spPr>
              <a:xfrm>
                <a:off x="860835" y="1691168"/>
                <a:ext cx="54504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B2E3C67F-33A6-4639-8F46-96A07941A2A1}"/>
                  </a:ext>
                </a:extLst>
              </p14:cNvPr>
              <p14:cNvContentPartPr/>
              <p14:nvPr/>
            </p14:nvContentPartPr>
            <p14:xfrm>
              <a:off x="1365555" y="1672808"/>
              <a:ext cx="960840" cy="50400"/>
            </p14:xfrm>
          </p:contentPart>
        </mc:Choice>
        <mc:Fallback xmlns="">
          <p:pic>
            <p:nvPicPr>
              <p:cNvPr id="7" name="Ink 6">
                <a:extLst>
                  <a:ext uri="{FF2B5EF4-FFF2-40B4-BE49-F238E27FC236}">
                    <a16:creationId xmlns:a16="http://schemas.microsoft.com/office/drawing/2014/main" id="{B2E3C67F-33A6-4639-8F46-96A07941A2A1}"/>
                  </a:ext>
                </a:extLst>
              </p:cNvPr>
              <p:cNvPicPr/>
              <p:nvPr/>
            </p:nvPicPr>
            <p:blipFill>
              <a:blip r:embed="rId13"/>
              <a:stretch>
                <a:fillRect/>
              </a:stretch>
            </p:blipFill>
            <p:spPr>
              <a:xfrm>
                <a:off x="1347555" y="1654808"/>
                <a:ext cx="99648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EFB972A5-1F2F-4B32-A22A-D196B7B15343}"/>
                  </a:ext>
                </a:extLst>
              </p14:cNvPr>
              <p14:cNvContentPartPr/>
              <p14:nvPr/>
            </p14:nvContentPartPr>
            <p14:xfrm>
              <a:off x="3313155" y="1719608"/>
              <a:ext cx="1316880" cy="61920"/>
            </p14:xfrm>
          </p:contentPart>
        </mc:Choice>
        <mc:Fallback xmlns="">
          <p:pic>
            <p:nvPicPr>
              <p:cNvPr id="8" name="Ink 7">
                <a:extLst>
                  <a:ext uri="{FF2B5EF4-FFF2-40B4-BE49-F238E27FC236}">
                    <a16:creationId xmlns:a16="http://schemas.microsoft.com/office/drawing/2014/main" id="{EFB972A5-1F2F-4B32-A22A-D196B7B15343}"/>
                  </a:ext>
                </a:extLst>
              </p:cNvPr>
              <p:cNvPicPr/>
              <p:nvPr/>
            </p:nvPicPr>
            <p:blipFill>
              <a:blip r:embed="rId15"/>
              <a:stretch>
                <a:fillRect/>
              </a:stretch>
            </p:blipFill>
            <p:spPr>
              <a:xfrm>
                <a:off x="3295155" y="1701608"/>
                <a:ext cx="135252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2A9662CB-79CD-4134-B874-B8EE4E16452B}"/>
                  </a:ext>
                </a:extLst>
              </p14:cNvPr>
              <p14:cNvContentPartPr/>
              <p14:nvPr/>
            </p14:nvContentPartPr>
            <p14:xfrm>
              <a:off x="1151355" y="1899608"/>
              <a:ext cx="1571400" cy="26640"/>
            </p14:xfrm>
          </p:contentPart>
        </mc:Choice>
        <mc:Fallback xmlns="">
          <p:pic>
            <p:nvPicPr>
              <p:cNvPr id="9" name="Ink 8">
                <a:extLst>
                  <a:ext uri="{FF2B5EF4-FFF2-40B4-BE49-F238E27FC236}">
                    <a16:creationId xmlns:a16="http://schemas.microsoft.com/office/drawing/2014/main" id="{2A9662CB-79CD-4134-B874-B8EE4E16452B}"/>
                  </a:ext>
                </a:extLst>
              </p:cNvPr>
              <p:cNvPicPr/>
              <p:nvPr/>
            </p:nvPicPr>
            <p:blipFill>
              <a:blip r:embed="rId17"/>
              <a:stretch>
                <a:fillRect/>
              </a:stretch>
            </p:blipFill>
            <p:spPr>
              <a:xfrm>
                <a:off x="1133715" y="1881968"/>
                <a:ext cx="1607040" cy="62280"/>
              </a:xfrm>
              <a:prstGeom prst="rect">
                <a:avLst/>
              </a:prstGeom>
            </p:spPr>
          </p:pic>
        </mc:Fallback>
      </mc:AlternateContent>
      <p:sp>
        <p:nvSpPr>
          <p:cNvPr id="10" name="Rectangle 123">
            <a:extLst>
              <a:ext uri="{FF2B5EF4-FFF2-40B4-BE49-F238E27FC236}">
                <a16:creationId xmlns:a16="http://schemas.microsoft.com/office/drawing/2014/main" id="{8E43F2EF-1261-41BE-9459-5A06360FC168}"/>
              </a:ext>
            </a:extLst>
          </p:cNvPr>
          <p:cNvSpPr>
            <a:spLocks noChangeArrowheads="1"/>
          </p:cNvSpPr>
          <p:nvPr/>
        </p:nvSpPr>
        <p:spPr bwMode="auto">
          <a:xfrm>
            <a:off x="7810004" y="143888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7:00</a:t>
            </a:r>
          </a:p>
        </p:txBody>
      </p:sp>
      <p:sp>
        <p:nvSpPr>
          <p:cNvPr id="11" name="Rectangle 10">
            <a:extLst>
              <a:ext uri="{FF2B5EF4-FFF2-40B4-BE49-F238E27FC236}">
                <a16:creationId xmlns:a16="http://schemas.microsoft.com/office/drawing/2014/main" id="{F9861D89-3426-4924-8873-CFEFF8C87088}"/>
              </a:ext>
            </a:extLst>
          </p:cNvPr>
          <p:cNvSpPr/>
          <p:nvPr/>
        </p:nvSpPr>
        <p:spPr>
          <a:xfrm>
            <a:off x="7810004" y="3105169"/>
            <a:ext cx="3804064" cy="1200329"/>
          </a:xfrm>
          <a:prstGeom prst="rect">
            <a:avLst/>
          </a:prstGeom>
        </p:spPr>
        <p:txBody>
          <a:bodyPr wrap="square">
            <a:spAutoFit/>
          </a:bodyPr>
          <a:lstStyle/>
          <a:p>
            <a:r>
              <a:rPr lang="en-GB" dirty="0"/>
              <a:t>Start the clock!</a:t>
            </a:r>
          </a:p>
          <a:p>
            <a:endParaRPr lang="en-GB" dirty="0"/>
          </a:p>
          <a:p>
            <a:r>
              <a:rPr lang="en-GB" dirty="0"/>
              <a:t>Try and answer this question in 7 minutes – how did you get on?</a:t>
            </a:r>
          </a:p>
        </p:txBody>
      </p:sp>
      <p:pic>
        <p:nvPicPr>
          <p:cNvPr id="12" name="Audio 11">
            <a:hlinkClick r:id="" action="ppaction://media"/>
            <a:extLst>
              <a:ext uri="{FF2B5EF4-FFF2-40B4-BE49-F238E27FC236}">
                <a16:creationId xmlns:a16="http://schemas.microsoft.com/office/drawing/2014/main" id="{2CB1F7A8-F691-4630-9A9B-9B784D9EDE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4974713"/>
      </p:ext>
    </p:extLst>
  </p:cSld>
  <p:clrMapOvr>
    <a:masterClrMapping/>
  </p:clrMapOvr>
  <mc:AlternateContent xmlns:mc="http://schemas.openxmlformats.org/markup-compatibility/2006">
    <mc:Choice xmlns:p14="http://schemas.microsoft.com/office/powerpoint/2010/main" Requires="p14">
      <p:transition spd="slow" p14:dur="2000" advTm="470420"/>
    </mc:Choice>
    <mc:Fallback>
      <p:transition spd="slow" advTm="47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DC4568-984B-42F0-8C80-B474D974D126}"/>
              </a:ext>
            </a:extLst>
          </p:cNvPr>
          <p:cNvSpPr/>
          <p:nvPr/>
        </p:nvSpPr>
        <p:spPr>
          <a:xfrm>
            <a:off x="311074" y="263609"/>
            <a:ext cx="3246402" cy="461665"/>
          </a:xfrm>
          <a:prstGeom prst="rect">
            <a:avLst/>
          </a:prstGeom>
        </p:spPr>
        <p:txBody>
          <a:bodyPr wrap="none">
            <a:spAutoFit/>
          </a:bodyPr>
          <a:lstStyle/>
          <a:p>
            <a:pPr algn="ctr"/>
            <a:r>
              <a:rPr lang="en-GB" sz="2400" dirty="0">
                <a:solidFill>
                  <a:srgbClr val="0070C0"/>
                </a:solidFill>
              </a:rPr>
              <a:t>What should I do first?</a:t>
            </a:r>
          </a:p>
        </p:txBody>
      </p:sp>
      <p:sp>
        <p:nvSpPr>
          <p:cNvPr id="6" name="Content Placeholder 2">
            <a:extLst>
              <a:ext uri="{FF2B5EF4-FFF2-40B4-BE49-F238E27FC236}">
                <a16:creationId xmlns:a16="http://schemas.microsoft.com/office/drawing/2014/main" id="{63DE265A-F354-4C61-8EA5-2690E9464F26}"/>
              </a:ext>
            </a:extLst>
          </p:cNvPr>
          <p:cNvSpPr txBox="1">
            <a:spLocks/>
          </p:cNvSpPr>
          <p:nvPr/>
        </p:nvSpPr>
        <p:spPr>
          <a:xfrm>
            <a:off x="255951" y="989151"/>
            <a:ext cx="8701177" cy="74023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1912"/>
            <a:r>
              <a:rPr lang="en-GB" sz="2800" dirty="0">
                <a:solidFill>
                  <a:schemeClr val="tx1"/>
                </a:solidFill>
                <a:ea typeface="Cambria" panose="02040503050406030204" pitchFamily="18" charset="0"/>
                <a:cs typeface="Cambria" panose="02040503050406030204" pitchFamily="18" charset="0"/>
              </a:rPr>
              <a:t>1. Read the front cover of the exam paper.</a:t>
            </a:r>
          </a:p>
          <a:p>
            <a:endParaRPr lang="en-GB" sz="3600" dirty="0"/>
          </a:p>
        </p:txBody>
      </p:sp>
      <p:sp>
        <p:nvSpPr>
          <p:cNvPr id="11" name="Rectangle 10">
            <a:extLst>
              <a:ext uri="{FF2B5EF4-FFF2-40B4-BE49-F238E27FC236}">
                <a16:creationId xmlns:a16="http://schemas.microsoft.com/office/drawing/2014/main" id="{CEFE3DD3-E2D7-4494-B7FB-942D52352749}"/>
              </a:ext>
            </a:extLst>
          </p:cNvPr>
          <p:cNvSpPr/>
          <p:nvPr/>
        </p:nvSpPr>
        <p:spPr>
          <a:xfrm>
            <a:off x="311074" y="5747981"/>
            <a:ext cx="11300234" cy="954107"/>
          </a:xfrm>
          <a:prstGeom prst="rect">
            <a:avLst/>
          </a:prstGeom>
        </p:spPr>
        <p:txBody>
          <a:bodyPr wrap="square">
            <a:spAutoFit/>
          </a:bodyPr>
          <a:lstStyle/>
          <a:p>
            <a:pPr marL="446088" indent="-446088"/>
            <a:r>
              <a:rPr lang="en-GB" sz="2800" dirty="0">
                <a:ea typeface="Cambria" panose="02040503050406030204" pitchFamily="18" charset="0"/>
                <a:cs typeface="Cambria" panose="02040503050406030204" pitchFamily="18" charset="0"/>
              </a:rPr>
              <a:t>2.	</a:t>
            </a:r>
            <a:r>
              <a:rPr lang="en-GB" sz="2800" dirty="0">
                <a:latin typeface="+mn-lt"/>
                <a:ea typeface="Cambria" panose="02040503050406030204" pitchFamily="18" charset="0"/>
                <a:cs typeface="Cambria" panose="02040503050406030204" pitchFamily="18" charset="0"/>
              </a:rPr>
              <a:t>Make sure your name and candidate number are on your answer   booklet.</a:t>
            </a:r>
          </a:p>
        </p:txBody>
      </p:sp>
      <p:pic>
        <p:nvPicPr>
          <p:cNvPr id="3" name="Picture 2">
            <a:extLst>
              <a:ext uri="{FF2B5EF4-FFF2-40B4-BE49-F238E27FC236}">
                <a16:creationId xmlns:a16="http://schemas.microsoft.com/office/drawing/2014/main" id="{E6219AB8-0620-47B0-8E42-6153ABCF6A57}"/>
              </a:ext>
            </a:extLst>
          </p:cNvPr>
          <p:cNvPicPr>
            <a:picLocks noChangeAspect="1"/>
          </p:cNvPicPr>
          <p:nvPr/>
        </p:nvPicPr>
        <p:blipFill>
          <a:blip r:embed="rId5"/>
          <a:stretch>
            <a:fillRect/>
          </a:stretch>
        </p:blipFill>
        <p:spPr>
          <a:xfrm>
            <a:off x="836157" y="1477750"/>
            <a:ext cx="5849651" cy="4271173"/>
          </a:xfrm>
          <a:prstGeom prst="rect">
            <a:avLst/>
          </a:prstGeom>
        </p:spPr>
      </p:pic>
      <p:pic>
        <p:nvPicPr>
          <p:cNvPr id="2" name="Audio 1">
            <a:hlinkClick r:id="" action="ppaction://media"/>
            <a:extLst>
              <a:ext uri="{FF2B5EF4-FFF2-40B4-BE49-F238E27FC236}">
                <a16:creationId xmlns:a16="http://schemas.microsoft.com/office/drawing/2014/main" id="{540675CA-03E5-4F0C-90DB-2586DEE1C7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0039322"/>
      </p:ext>
    </p:extLst>
  </p:cSld>
  <p:clrMapOvr>
    <a:masterClrMapping/>
  </p:clrMapOvr>
  <mc:AlternateContent xmlns:mc="http://schemas.openxmlformats.org/markup-compatibility/2006" xmlns:p14="http://schemas.microsoft.com/office/powerpoint/2010/main">
    <mc:Choice Requires="p14">
      <p:transition spd="slow" p14:dur="2000" advTm="43942"/>
    </mc:Choice>
    <mc:Fallback xmlns="">
      <p:transition spd="slow" advTm="43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(c) AO2 mark scheme</a:t>
            </a:r>
          </a:p>
        </p:txBody>
      </p:sp>
      <p:pic>
        <p:nvPicPr>
          <p:cNvPr id="2" name="Picture 1">
            <a:extLst>
              <a:ext uri="{FF2B5EF4-FFF2-40B4-BE49-F238E27FC236}">
                <a16:creationId xmlns:a16="http://schemas.microsoft.com/office/drawing/2014/main" id="{3DB01778-FBAF-4C94-B765-50848D59B800}"/>
              </a:ext>
            </a:extLst>
          </p:cNvPr>
          <p:cNvPicPr>
            <a:picLocks noChangeAspect="1"/>
          </p:cNvPicPr>
          <p:nvPr/>
        </p:nvPicPr>
        <p:blipFill>
          <a:blip r:embed="rId5"/>
          <a:stretch>
            <a:fillRect/>
          </a:stretch>
        </p:blipFill>
        <p:spPr>
          <a:xfrm>
            <a:off x="340068" y="960832"/>
            <a:ext cx="7277100" cy="5753100"/>
          </a:xfrm>
          <a:prstGeom prst="rect">
            <a:avLst/>
          </a:prstGeom>
        </p:spPr>
      </p:pic>
      <p:pic>
        <p:nvPicPr>
          <p:cNvPr id="4" name="Audio 3">
            <a:hlinkClick r:id="" action="ppaction://media"/>
            <a:extLst>
              <a:ext uri="{FF2B5EF4-FFF2-40B4-BE49-F238E27FC236}">
                <a16:creationId xmlns:a16="http://schemas.microsoft.com/office/drawing/2014/main" id="{7A25C249-7660-4C42-80A6-A2AEC67858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8536870"/>
      </p:ext>
    </p:extLst>
  </p:cSld>
  <p:clrMapOvr>
    <a:masterClrMapping/>
  </p:clrMapOvr>
  <mc:AlternateContent xmlns:mc="http://schemas.openxmlformats.org/markup-compatibility/2006" xmlns:p14="http://schemas.microsoft.com/office/powerpoint/2010/main">
    <mc:Choice Requires="p14">
      <p:transition spd="slow" p14:dur="2000" advTm="54542"/>
    </mc:Choice>
    <mc:Fallback xmlns="">
      <p:transition spd="slow" advTm="54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(c) AO2 mark scheme bands</a:t>
            </a:r>
          </a:p>
        </p:txBody>
      </p:sp>
      <p:pic>
        <p:nvPicPr>
          <p:cNvPr id="4" name="Picture 3">
            <a:extLst>
              <a:ext uri="{FF2B5EF4-FFF2-40B4-BE49-F238E27FC236}">
                <a16:creationId xmlns:a16="http://schemas.microsoft.com/office/drawing/2014/main" id="{B4BF4DC0-600E-42B7-9A24-6CDE3E5BB789}"/>
              </a:ext>
            </a:extLst>
          </p:cNvPr>
          <p:cNvPicPr>
            <a:picLocks noChangeAspect="1"/>
          </p:cNvPicPr>
          <p:nvPr/>
        </p:nvPicPr>
        <p:blipFill>
          <a:blip r:embed="rId5"/>
          <a:stretch>
            <a:fillRect/>
          </a:stretch>
        </p:blipFill>
        <p:spPr>
          <a:xfrm>
            <a:off x="340067" y="1313089"/>
            <a:ext cx="8623047" cy="3971429"/>
          </a:xfrm>
          <a:prstGeom prst="rect">
            <a:avLst/>
          </a:prstGeom>
        </p:spPr>
      </p:pic>
      <p:pic>
        <p:nvPicPr>
          <p:cNvPr id="2" name="Audio 1">
            <a:hlinkClick r:id="" action="ppaction://media"/>
            <a:extLst>
              <a:ext uri="{FF2B5EF4-FFF2-40B4-BE49-F238E27FC236}">
                <a16:creationId xmlns:a16="http://schemas.microsoft.com/office/drawing/2014/main" id="{CC7BEBFB-13DB-43F2-8761-073031C93E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2817651"/>
      </p:ext>
    </p:extLst>
  </p:cSld>
  <p:clrMapOvr>
    <a:masterClrMapping/>
  </p:clrMapOvr>
  <mc:AlternateContent xmlns:mc="http://schemas.openxmlformats.org/markup-compatibility/2006" xmlns:p14="http://schemas.microsoft.com/office/powerpoint/2010/main">
    <mc:Choice Requires="p14">
      <p:transition spd="slow" p14:dur="2000" advTm="32971"/>
    </mc:Choice>
    <mc:Fallback xmlns="">
      <p:transition spd="slow" advTm="32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(d), AO1</a:t>
            </a:r>
          </a:p>
        </p:txBody>
      </p:sp>
      <p:pic>
        <p:nvPicPr>
          <p:cNvPr id="2" name="Picture 1">
            <a:extLst>
              <a:ext uri="{FF2B5EF4-FFF2-40B4-BE49-F238E27FC236}">
                <a16:creationId xmlns:a16="http://schemas.microsoft.com/office/drawing/2014/main" id="{6FFBEF68-F4AD-4EE7-AAAD-5940A0BD54A5}"/>
              </a:ext>
            </a:extLst>
          </p:cNvPr>
          <p:cNvPicPr>
            <a:picLocks noChangeAspect="1"/>
          </p:cNvPicPr>
          <p:nvPr/>
        </p:nvPicPr>
        <p:blipFill>
          <a:blip r:embed="rId5"/>
          <a:stretch>
            <a:fillRect/>
          </a:stretch>
        </p:blipFill>
        <p:spPr>
          <a:xfrm>
            <a:off x="356439" y="1090612"/>
            <a:ext cx="6957180" cy="5345814"/>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E62B3D6-FC74-45C3-BE75-3547803AE73B}"/>
                  </a:ext>
                </a:extLst>
              </p14:cNvPr>
              <p14:cNvContentPartPr/>
              <p14:nvPr/>
            </p14:nvContentPartPr>
            <p14:xfrm>
              <a:off x="2921115" y="1270328"/>
              <a:ext cx="360" cy="360"/>
            </p14:xfrm>
          </p:contentPart>
        </mc:Choice>
        <mc:Fallback xmlns="">
          <p:pic>
            <p:nvPicPr>
              <p:cNvPr id="4" name="Ink 3">
                <a:extLst>
                  <a:ext uri="{FF2B5EF4-FFF2-40B4-BE49-F238E27FC236}">
                    <a16:creationId xmlns:a16="http://schemas.microsoft.com/office/drawing/2014/main" id="{4E62B3D6-FC74-45C3-BE75-3547803AE73B}"/>
                  </a:ext>
                </a:extLst>
              </p:cNvPr>
              <p:cNvPicPr/>
              <p:nvPr/>
            </p:nvPicPr>
            <p:blipFill>
              <a:blip r:embed="rId7"/>
              <a:stretch>
                <a:fillRect/>
              </a:stretch>
            </p:blipFill>
            <p:spPr>
              <a:xfrm>
                <a:off x="2903475" y="125268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99137071-87D2-4712-90BC-AB774CC5B524}"/>
                  </a:ext>
                </a:extLst>
              </p14:cNvPr>
              <p14:cNvContentPartPr/>
              <p14:nvPr/>
            </p14:nvContentPartPr>
            <p14:xfrm>
              <a:off x="4298475" y="1282208"/>
              <a:ext cx="1625760" cy="59400"/>
            </p14:xfrm>
          </p:contentPart>
        </mc:Choice>
        <mc:Fallback xmlns="">
          <p:pic>
            <p:nvPicPr>
              <p:cNvPr id="5" name="Ink 4">
                <a:extLst>
                  <a:ext uri="{FF2B5EF4-FFF2-40B4-BE49-F238E27FC236}">
                    <a16:creationId xmlns:a16="http://schemas.microsoft.com/office/drawing/2014/main" id="{99137071-87D2-4712-90BC-AB774CC5B524}"/>
                  </a:ext>
                </a:extLst>
              </p:cNvPr>
              <p:cNvPicPr/>
              <p:nvPr/>
            </p:nvPicPr>
            <p:blipFill>
              <a:blip r:embed="rId9"/>
              <a:stretch>
                <a:fillRect/>
              </a:stretch>
            </p:blipFill>
            <p:spPr>
              <a:xfrm>
                <a:off x="4280835" y="1264568"/>
                <a:ext cx="16614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48C87D2A-74E9-4A2E-8F76-848CF8BA60C0}"/>
                  </a:ext>
                </a:extLst>
              </p14:cNvPr>
              <p14:cNvContentPartPr/>
              <p14:nvPr/>
            </p14:nvContentPartPr>
            <p14:xfrm>
              <a:off x="6139155" y="1377248"/>
              <a:ext cx="709200" cy="360"/>
            </p14:xfrm>
          </p:contentPart>
        </mc:Choice>
        <mc:Fallback xmlns="">
          <p:pic>
            <p:nvPicPr>
              <p:cNvPr id="6" name="Ink 5">
                <a:extLst>
                  <a:ext uri="{FF2B5EF4-FFF2-40B4-BE49-F238E27FC236}">
                    <a16:creationId xmlns:a16="http://schemas.microsoft.com/office/drawing/2014/main" id="{48C87D2A-74E9-4A2E-8F76-848CF8BA60C0}"/>
                  </a:ext>
                </a:extLst>
              </p:cNvPr>
              <p:cNvPicPr/>
              <p:nvPr/>
            </p:nvPicPr>
            <p:blipFill>
              <a:blip r:embed="rId11"/>
              <a:stretch>
                <a:fillRect/>
              </a:stretch>
            </p:blipFill>
            <p:spPr>
              <a:xfrm>
                <a:off x="6121515" y="1359608"/>
                <a:ext cx="7448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1A2344F5-5AFD-4DE0-9710-36FA51FC8D50}"/>
                  </a:ext>
                </a:extLst>
              </p14:cNvPr>
              <p14:cNvContentPartPr/>
              <p14:nvPr/>
            </p14:nvContentPartPr>
            <p14:xfrm>
              <a:off x="914115" y="1483088"/>
              <a:ext cx="1749600" cy="49320"/>
            </p14:xfrm>
          </p:contentPart>
        </mc:Choice>
        <mc:Fallback xmlns="">
          <p:pic>
            <p:nvPicPr>
              <p:cNvPr id="7" name="Ink 6">
                <a:extLst>
                  <a:ext uri="{FF2B5EF4-FFF2-40B4-BE49-F238E27FC236}">
                    <a16:creationId xmlns:a16="http://schemas.microsoft.com/office/drawing/2014/main" id="{1A2344F5-5AFD-4DE0-9710-36FA51FC8D50}"/>
                  </a:ext>
                </a:extLst>
              </p:cNvPr>
              <p:cNvPicPr/>
              <p:nvPr/>
            </p:nvPicPr>
            <p:blipFill>
              <a:blip r:embed="rId13"/>
              <a:stretch>
                <a:fillRect/>
              </a:stretch>
            </p:blipFill>
            <p:spPr>
              <a:xfrm>
                <a:off x="896115" y="1465448"/>
                <a:ext cx="178524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39EBF2C8-BAD1-4697-9B3D-5E8D9CDFD4EE}"/>
                  </a:ext>
                </a:extLst>
              </p14:cNvPr>
              <p14:cNvContentPartPr/>
              <p14:nvPr/>
            </p14:nvContentPartPr>
            <p14:xfrm>
              <a:off x="6919995" y="1874768"/>
              <a:ext cx="419040" cy="371880"/>
            </p14:xfrm>
          </p:contentPart>
        </mc:Choice>
        <mc:Fallback xmlns="">
          <p:pic>
            <p:nvPicPr>
              <p:cNvPr id="11" name="Ink 10">
                <a:extLst>
                  <a:ext uri="{FF2B5EF4-FFF2-40B4-BE49-F238E27FC236}">
                    <a16:creationId xmlns:a16="http://schemas.microsoft.com/office/drawing/2014/main" id="{39EBF2C8-BAD1-4697-9B3D-5E8D9CDFD4EE}"/>
                  </a:ext>
                </a:extLst>
              </p:cNvPr>
              <p:cNvPicPr/>
              <p:nvPr/>
            </p:nvPicPr>
            <p:blipFill>
              <a:blip r:embed="rId15"/>
              <a:stretch>
                <a:fillRect/>
              </a:stretch>
            </p:blipFill>
            <p:spPr>
              <a:xfrm>
                <a:off x="6902355" y="1857128"/>
                <a:ext cx="45468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444F3BBD-EE03-4277-B3E8-EEB31DB130D0}"/>
                  </a:ext>
                </a:extLst>
              </p14:cNvPr>
              <p14:cNvContentPartPr/>
              <p14:nvPr/>
            </p14:nvContentPartPr>
            <p14:xfrm>
              <a:off x="2042355" y="2184368"/>
              <a:ext cx="423720" cy="14040"/>
            </p14:xfrm>
          </p:contentPart>
        </mc:Choice>
        <mc:Fallback xmlns="">
          <p:pic>
            <p:nvPicPr>
              <p:cNvPr id="12" name="Ink 11">
                <a:extLst>
                  <a:ext uri="{FF2B5EF4-FFF2-40B4-BE49-F238E27FC236}">
                    <a16:creationId xmlns:a16="http://schemas.microsoft.com/office/drawing/2014/main" id="{444F3BBD-EE03-4277-B3E8-EEB31DB130D0}"/>
                  </a:ext>
                </a:extLst>
              </p:cNvPr>
              <p:cNvPicPr/>
              <p:nvPr/>
            </p:nvPicPr>
            <p:blipFill>
              <a:blip r:embed="rId17"/>
              <a:stretch>
                <a:fillRect/>
              </a:stretch>
            </p:blipFill>
            <p:spPr>
              <a:xfrm>
                <a:off x="2024355" y="2166368"/>
                <a:ext cx="459360" cy="49680"/>
              </a:xfrm>
              <a:prstGeom prst="rect">
                <a:avLst/>
              </a:prstGeom>
            </p:spPr>
          </p:pic>
        </mc:Fallback>
      </mc:AlternateContent>
      <p:grpSp>
        <p:nvGrpSpPr>
          <p:cNvPr id="14" name="Group 13">
            <a:extLst>
              <a:ext uri="{FF2B5EF4-FFF2-40B4-BE49-F238E27FC236}">
                <a16:creationId xmlns:a16="http://schemas.microsoft.com/office/drawing/2014/main" id="{9BDE9140-F720-47A2-8103-61E6F053B0AC}"/>
              </a:ext>
            </a:extLst>
          </p:cNvPr>
          <p:cNvGrpSpPr/>
          <p:nvPr/>
        </p:nvGrpSpPr>
        <p:grpSpPr>
          <a:xfrm>
            <a:off x="925995" y="1910768"/>
            <a:ext cx="4150800" cy="105840"/>
            <a:chOff x="925995" y="1910768"/>
            <a:chExt cx="4150800" cy="105840"/>
          </a:xfrm>
        </p:grpSpPr>
        <mc:AlternateContent xmlns:mc="http://schemas.openxmlformats.org/markup-compatibility/2006" xmlns:p14="http://schemas.microsoft.com/office/powerpoint/2010/main">
          <mc:Choice Requires="p14">
            <p:contentPart p14:bwMode="auto" r:id="rId18">
              <p14:nvContentPartPr>
                <p14:cNvPr id="8" name="Ink 7">
                  <a:extLst>
                    <a:ext uri="{FF2B5EF4-FFF2-40B4-BE49-F238E27FC236}">
                      <a16:creationId xmlns:a16="http://schemas.microsoft.com/office/drawing/2014/main" id="{E07DE1FA-35BB-411B-8FF5-0F2247EF2C74}"/>
                    </a:ext>
                  </a:extLst>
                </p14:cNvPr>
                <p14:cNvContentPartPr/>
                <p14:nvPr/>
              </p14:nvContentPartPr>
              <p14:xfrm>
                <a:off x="925995" y="1934168"/>
                <a:ext cx="1058040" cy="13320"/>
              </p14:xfrm>
            </p:contentPart>
          </mc:Choice>
          <mc:Fallback xmlns="">
            <p:pic>
              <p:nvPicPr>
                <p:cNvPr id="8" name="Ink 7">
                  <a:extLst>
                    <a:ext uri="{FF2B5EF4-FFF2-40B4-BE49-F238E27FC236}">
                      <a16:creationId xmlns:a16="http://schemas.microsoft.com/office/drawing/2014/main" id="{E07DE1FA-35BB-411B-8FF5-0F2247EF2C74}"/>
                    </a:ext>
                  </a:extLst>
                </p:cNvPr>
                <p:cNvPicPr/>
                <p:nvPr/>
              </p:nvPicPr>
              <p:blipFill>
                <a:blip r:embed="rId19"/>
                <a:stretch>
                  <a:fillRect/>
                </a:stretch>
              </p:blipFill>
              <p:spPr>
                <a:xfrm>
                  <a:off x="908355" y="1916528"/>
                  <a:ext cx="109368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 name="Ink 8">
                  <a:extLst>
                    <a:ext uri="{FF2B5EF4-FFF2-40B4-BE49-F238E27FC236}">
                      <a16:creationId xmlns:a16="http://schemas.microsoft.com/office/drawing/2014/main" id="{D7B706B7-BBC8-4E47-AE12-3B24F233AF40}"/>
                    </a:ext>
                  </a:extLst>
                </p14:cNvPr>
                <p14:cNvContentPartPr/>
                <p14:nvPr/>
              </p14:nvContentPartPr>
              <p14:xfrm>
                <a:off x="1923555" y="1935248"/>
                <a:ext cx="509760" cy="360"/>
              </p14:xfrm>
            </p:contentPart>
          </mc:Choice>
          <mc:Fallback xmlns="">
            <p:pic>
              <p:nvPicPr>
                <p:cNvPr id="9" name="Ink 8">
                  <a:extLst>
                    <a:ext uri="{FF2B5EF4-FFF2-40B4-BE49-F238E27FC236}">
                      <a16:creationId xmlns:a16="http://schemas.microsoft.com/office/drawing/2014/main" id="{D7B706B7-BBC8-4E47-AE12-3B24F233AF40}"/>
                    </a:ext>
                  </a:extLst>
                </p:cNvPr>
                <p:cNvPicPr/>
                <p:nvPr/>
              </p:nvPicPr>
              <p:blipFill>
                <a:blip r:embed="rId21"/>
                <a:stretch>
                  <a:fillRect/>
                </a:stretch>
              </p:blipFill>
              <p:spPr>
                <a:xfrm>
                  <a:off x="1905555" y="1917248"/>
                  <a:ext cx="545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29DF5D59-E2ED-4A70-86D3-D1F264129CDF}"/>
                    </a:ext>
                  </a:extLst>
                </p14:cNvPr>
                <p14:cNvContentPartPr/>
                <p14:nvPr/>
              </p14:nvContentPartPr>
              <p14:xfrm>
                <a:off x="2374635" y="1910768"/>
                <a:ext cx="2702160" cy="105840"/>
              </p14:xfrm>
            </p:contentPart>
          </mc:Choice>
          <mc:Fallback xmlns="">
            <p:pic>
              <p:nvPicPr>
                <p:cNvPr id="13" name="Ink 12">
                  <a:extLst>
                    <a:ext uri="{FF2B5EF4-FFF2-40B4-BE49-F238E27FC236}">
                      <a16:creationId xmlns:a16="http://schemas.microsoft.com/office/drawing/2014/main" id="{29DF5D59-E2ED-4A70-86D3-D1F264129CDF}"/>
                    </a:ext>
                  </a:extLst>
                </p:cNvPr>
                <p:cNvPicPr/>
                <p:nvPr/>
              </p:nvPicPr>
              <p:blipFill>
                <a:blip r:embed="rId23"/>
                <a:stretch>
                  <a:fillRect/>
                </a:stretch>
              </p:blipFill>
              <p:spPr>
                <a:xfrm>
                  <a:off x="2356635" y="1892768"/>
                  <a:ext cx="2737800" cy="141480"/>
                </a:xfrm>
                <a:prstGeom prst="rect">
                  <a:avLst/>
                </a:prstGeom>
              </p:spPr>
            </p:pic>
          </mc:Fallback>
        </mc:AlternateContent>
      </p:grpSp>
      <p:sp>
        <p:nvSpPr>
          <p:cNvPr id="15" name="Rectangle 123">
            <a:extLst>
              <a:ext uri="{FF2B5EF4-FFF2-40B4-BE49-F238E27FC236}">
                <a16:creationId xmlns:a16="http://schemas.microsoft.com/office/drawing/2014/main" id="{7C0B88E4-0869-491C-A0DB-E9B6C46DEE92}"/>
              </a:ext>
            </a:extLst>
          </p:cNvPr>
          <p:cNvSpPr>
            <a:spLocks noChangeArrowheads="1"/>
          </p:cNvSpPr>
          <p:nvPr/>
        </p:nvSpPr>
        <p:spPr bwMode="auto">
          <a:xfrm>
            <a:off x="8555310" y="150792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6" name="Rectangle 15">
            <a:extLst>
              <a:ext uri="{FF2B5EF4-FFF2-40B4-BE49-F238E27FC236}">
                <a16:creationId xmlns:a16="http://schemas.microsoft.com/office/drawing/2014/main" id="{427CF1BF-5787-4057-8D1A-490B5545E23F}"/>
              </a:ext>
            </a:extLst>
          </p:cNvPr>
          <p:cNvSpPr/>
          <p:nvPr/>
        </p:nvSpPr>
        <p:spPr>
          <a:xfrm>
            <a:off x="7810004" y="3105169"/>
            <a:ext cx="3804064" cy="1200329"/>
          </a:xfrm>
          <a:prstGeom prst="rect">
            <a:avLst/>
          </a:prstGeom>
        </p:spPr>
        <p:txBody>
          <a:bodyPr wrap="square">
            <a:spAutoFit/>
          </a:bodyPr>
          <a:lstStyle/>
          <a:p>
            <a:r>
              <a:rPr lang="en-GB" dirty="0"/>
              <a:t>Start the clock!</a:t>
            </a:r>
          </a:p>
          <a:p>
            <a:endParaRPr lang="en-GB" dirty="0"/>
          </a:p>
          <a:p>
            <a:r>
              <a:rPr lang="en-GB" dirty="0"/>
              <a:t>Try and answer this question in 6 minutes – how did you get on?</a:t>
            </a:r>
          </a:p>
        </p:txBody>
      </p:sp>
      <p:pic>
        <p:nvPicPr>
          <p:cNvPr id="10" name="Audio 9">
            <a:hlinkClick r:id="" action="ppaction://media"/>
            <a:extLst>
              <a:ext uri="{FF2B5EF4-FFF2-40B4-BE49-F238E27FC236}">
                <a16:creationId xmlns:a16="http://schemas.microsoft.com/office/drawing/2014/main" id="{613DE9CA-FEEB-494D-9CF2-F7FE846C3CE1}"/>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4155840"/>
      </p:ext>
    </p:extLst>
  </p:cSld>
  <p:clrMapOvr>
    <a:masterClrMapping/>
  </p:clrMapOvr>
  <mc:AlternateContent xmlns:mc="http://schemas.openxmlformats.org/markup-compatibility/2006">
    <mc:Choice xmlns:p14="http://schemas.microsoft.com/office/powerpoint/2010/main" Requires="p14">
      <p:transition spd="slow" p14:dur="2000" advTm="418340"/>
    </mc:Choice>
    <mc:Fallback>
      <p:transition spd="slow" advTm="418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(d) AO1 mark scheme</a:t>
            </a:r>
          </a:p>
        </p:txBody>
      </p:sp>
      <p:pic>
        <p:nvPicPr>
          <p:cNvPr id="4" name="Picture 3">
            <a:extLst>
              <a:ext uri="{FF2B5EF4-FFF2-40B4-BE49-F238E27FC236}">
                <a16:creationId xmlns:a16="http://schemas.microsoft.com/office/drawing/2014/main" id="{6CE4A09D-CF37-43E7-848E-DC7609F703E1}"/>
              </a:ext>
            </a:extLst>
          </p:cNvPr>
          <p:cNvPicPr>
            <a:picLocks noChangeAspect="1"/>
          </p:cNvPicPr>
          <p:nvPr/>
        </p:nvPicPr>
        <p:blipFill>
          <a:blip r:embed="rId5"/>
          <a:stretch>
            <a:fillRect/>
          </a:stretch>
        </p:blipFill>
        <p:spPr>
          <a:xfrm>
            <a:off x="340068" y="1209985"/>
            <a:ext cx="5839845" cy="3357130"/>
          </a:xfrm>
          <a:prstGeom prst="rect">
            <a:avLst/>
          </a:prstGeom>
        </p:spPr>
      </p:pic>
      <p:pic>
        <p:nvPicPr>
          <p:cNvPr id="5" name="Picture 4">
            <a:extLst>
              <a:ext uri="{FF2B5EF4-FFF2-40B4-BE49-F238E27FC236}">
                <a16:creationId xmlns:a16="http://schemas.microsoft.com/office/drawing/2014/main" id="{1F340672-024F-4588-9D4B-F463D017506A}"/>
              </a:ext>
            </a:extLst>
          </p:cNvPr>
          <p:cNvPicPr>
            <a:picLocks noChangeAspect="1"/>
          </p:cNvPicPr>
          <p:nvPr/>
        </p:nvPicPr>
        <p:blipFill>
          <a:blip r:embed="rId6"/>
          <a:stretch>
            <a:fillRect/>
          </a:stretch>
        </p:blipFill>
        <p:spPr>
          <a:xfrm>
            <a:off x="4767696" y="2588571"/>
            <a:ext cx="3259844" cy="4097235"/>
          </a:xfrm>
          <a:prstGeom prst="rect">
            <a:avLst/>
          </a:prstGeom>
        </p:spPr>
      </p:pic>
      <p:pic>
        <p:nvPicPr>
          <p:cNvPr id="6" name="Picture 5">
            <a:extLst>
              <a:ext uri="{FF2B5EF4-FFF2-40B4-BE49-F238E27FC236}">
                <a16:creationId xmlns:a16="http://schemas.microsoft.com/office/drawing/2014/main" id="{E3B47845-6EE8-44A0-96B1-0E1E5393855B}"/>
              </a:ext>
            </a:extLst>
          </p:cNvPr>
          <p:cNvPicPr>
            <a:picLocks noChangeAspect="1"/>
          </p:cNvPicPr>
          <p:nvPr/>
        </p:nvPicPr>
        <p:blipFill>
          <a:blip r:embed="rId7"/>
          <a:stretch>
            <a:fillRect/>
          </a:stretch>
        </p:blipFill>
        <p:spPr>
          <a:xfrm>
            <a:off x="8231322" y="1209985"/>
            <a:ext cx="3620610" cy="3765776"/>
          </a:xfrm>
          <a:prstGeom prst="rect">
            <a:avLst/>
          </a:prstGeom>
        </p:spPr>
      </p:pic>
      <p:pic>
        <p:nvPicPr>
          <p:cNvPr id="2" name="Audio 1">
            <a:hlinkClick r:id="" action="ppaction://media"/>
            <a:extLst>
              <a:ext uri="{FF2B5EF4-FFF2-40B4-BE49-F238E27FC236}">
                <a16:creationId xmlns:a16="http://schemas.microsoft.com/office/drawing/2014/main" id="{6D18C246-1361-4228-A852-EA871216B7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005933"/>
      </p:ext>
    </p:extLst>
  </p:cSld>
  <p:clrMapOvr>
    <a:masterClrMapping/>
  </p:clrMapOvr>
  <mc:AlternateContent xmlns:mc="http://schemas.openxmlformats.org/markup-compatibility/2006" xmlns:p14="http://schemas.microsoft.com/office/powerpoint/2010/main">
    <mc:Choice Requires="p14">
      <p:transition spd="slow" p14:dur="2000" advTm="38712"/>
    </mc:Choice>
    <mc:Fallback xmlns="">
      <p:transition spd="slow" advTm="3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(d) AO1 mark scheme bands</a:t>
            </a:r>
          </a:p>
        </p:txBody>
      </p:sp>
      <p:pic>
        <p:nvPicPr>
          <p:cNvPr id="2" name="Picture 1">
            <a:extLst>
              <a:ext uri="{FF2B5EF4-FFF2-40B4-BE49-F238E27FC236}">
                <a16:creationId xmlns:a16="http://schemas.microsoft.com/office/drawing/2014/main" id="{0FBF1B92-5095-4CCE-BC8C-62153F3FFFE6}"/>
              </a:ext>
            </a:extLst>
          </p:cNvPr>
          <p:cNvPicPr>
            <a:picLocks noChangeAspect="1"/>
          </p:cNvPicPr>
          <p:nvPr/>
        </p:nvPicPr>
        <p:blipFill>
          <a:blip r:embed="rId5"/>
          <a:stretch>
            <a:fillRect/>
          </a:stretch>
        </p:blipFill>
        <p:spPr>
          <a:xfrm>
            <a:off x="340068" y="1248084"/>
            <a:ext cx="8319048" cy="4594576"/>
          </a:xfrm>
          <a:prstGeom prst="rect">
            <a:avLst/>
          </a:prstGeom>
        </p:spPr>
      </p:pic>
      <p:pic>
        <p:nvPicPr>
          <p:cNvPr id="4" name="Audio 3">
            <a:hlinkClick r:id="" action="ppaction://media"/>
            <a:extLst>
              <a:ext uri="{FF2B5EF4-FFF2-40B4-BE49-F238E27FC236}">
                <a16:creationId xmlns:a16="http://schemas.microsoft.com/office/drawing/2014/main" id="{25A364F6-589F-4F89-99F5-5161B46B39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4833115"/>
      </p:ext>
    </p:extLst>
  </p:cSld>
  <p:clrMapOvr>
    <a:masterClrMapping/>
  </p:clrMapOvr>
  <mc:AlternateContent xmlns:mc="http://schemas.openxmlformats.org/markup-compatibility/2006" xmlns:p14="http://schemas.microsoft.com/office/powerpoint/2010/main">
    <mc:Choice Requires="p14">
      <p:transition spd="slow" p14:dur="2000" advTm="69172"/>
    </mc:Choice>
    <mc:Fallback xmlns="">
      <p:transition spd="slow" advTm="69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(a), AO1/AO3</a:t>
            </a:r>
          </a:p>
        </p:txBody>
      </p:sp>
      <p:pic>
        <p:nvPicPr>
          <p:cNvPr id="4" name="Picture 3">
            <a:extLst>
              <a:ext uri="{FF2B5EF4-FFF2-40B4-BE49-F238E27FC236}">
                <a16:creationId xmlns:a16="http://schemas.microsoft.com/office/drawing/2014/main" id="{1211F217-12E8-486B-82F8-F3DF3528309A}"/>
              </a:ext>
            </a:extLst>
          </p:cNvPr>
          <p:cNvPicPr>
            <a:picLocks noChangeAspect="1"/>
          </p:cNvPicPr>
          <p:nvPr/>
        </p:nvPicPr>
        <p:blipFill>
          <a:blip r:embed="rId5"/>
          <a:stretch>
            <a:fillRect/>
          </a:stretch>
        </p:blipFill>
        <p:spPr>
          <a:xfrm>
            <a:off x="356439" y="1125372"/>
            <a:ext cx="6600825" cy="5343525"/>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7969A869-A6AF-4E8B-BCBD-83D8AAB84191}"/>
                  </a:ext>
                </a:extLst>
              </p14:cNvPr>
              <p14:cNvContentPartPr/>
              <p14:nvPr/>
            </p14:nvContentPartPr>
            <p14:xfrm>
              <a:off x="4191915" y="1281488"/>
              <a:ext cx="846000" cy="25200"/>
            </p14:xfrm>
          </p:contentPart>
        </mc:Choice>
        <mc:Fallback xmlns="">
          <p:pic>
            <p:nvPicPr>
              <p:cNvPr id="2" name="Ink 1">
                <a:extLst>
                  <a:ext uri="{FF2B5EF4-FFF2-40B4-BE49-F238E27FC236}">
                    <a16:creationId xmlns:a16="http://schemas.microsoft.com/office/drawing/2014/main" id="{7969A869-A6AF-4E8B-BCBD-83D8AAB84191}"/>
                  </a:ext>
                </a:extLst>
              </p:cNvPr>
              <p:cNvPicPr/>
              <p:nvPr/>
            </p:nvPicPr>
            <p:blipFill>
              <a:blip r:embed="rId7"/>
              <a:stretch>
                <a:fillRect/>
              </a:stretch>
            </p:blipFill>
            <p:spPr>
              <a:xfrm>
                <a:off x="4173915" y="1263848"/>
                <a:ext cx="88164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C657A931-05B2-42FC-B2E5-6D9F372DD542}"/>
                  </a:ext>
                </a:extLst>
              </p14:cNvPr>
              <p14:cNvContentPartPr/>
              <p14:nvPr/>
            </p14:nvContentPartPr>
            <p14:xfrm>
              <a:off x="914115" y="1310288"/>
              <a:ext cx="417960" cy="43560"/>
            </p14:xfrm>
          </p:contentPart>
        </mc:Choice>
        <mc:Fallback xmlns="">
          <p:pic>
            <p:nvPicPr>
              <p:cNvPr id="5" name="Ink 4">
                <a:extLst>
                  <a:ext uri="{FF2B5EF4-FFF2-40B4-BE49-F238E27FC236}">
                    <a16:creationId xmlns:a16="http://schemas.microsoft.com/office/drawing/2014/main" id="{C657A931-05B2-42FC-B2E5-6D9F372DD542}"/>
                  </a:ext>
                </a:extLst>
              </p:cNvPr>
              <p:cNvPicPr/>
              <p:nvPr/>
            </p:nvPicPr>
            <p:blipFill>
              <a:blip r:embed="rId9"/>
              <a:stretch>
                <a:fillRect/>
              </a:stretch>
            </p:blipFill>
            <p:spPr>
              <a:xfrm>
                <a:off x="896115" y="1292288"/>
                <a:ext cx="453600" cy="79200"/>
              </a:xfrm>
              <a:prstGeom prst="rect">
                <a:avLst/>
              </a:prstGeom>
            </p:spPr>
          </p:pic>
        </mc:Fallback>
      </mc:AlternateContent>
      <p:grpSp>
        <p:nvGrpSpPr>
          <p:cNvPr id="8" name="Group 7">
            <a:extLst>
              <a:ext uri="{FF2B5EF4-FFF2-40B4-BE49-F238E27FC236}">
                <a16:creationId xmlns:a16="http://schemas.microsoft.com/office/drawing/2014/main" id="{B24D1146-6626-4FCE-82D8-EDAD66F94E25}"/>
              </a:ext>
            </a:extLst>
          </p:cNvPr>
          <p:cNvGrpSpPr/>
          <p:nvPr/>
        </p:nvGrpSpPr>
        <p:grpSpPr>
          <a:xfrm>
            <a:off x="1662195" y="1470848"/>
            <a:ext cx="2932200" cy="157680"/>
            <a:chOff x="1662195" y="1470848"/>
            <a:chExt cx="2932200" cy="157680"/>
          </a:xfrm>
        </p:grpSpPr>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DD30B07A-34C3-4968-8409-48A2E3B76292}"/>
                    </a:ext>
                  </a:extLst>
                </p14:cNvPr>
                <p14:cNvContentPartPr/>
                <p14:nvPr/>
              </p14:nvContentPartPr>
              <p14:xfrm>
                <a:off x="1662195" y="1470848"/>
                <a:ext cx="1983960" cy="157680"/>
              </p14:xfrm>
            </p:contentPart>
          </mc:Choice>
          <mc:Fallback xmlns="">
            <p:pic>
              <p:nvPicPr>
                <p:cNvPr id="6" name="Ink 5">
                  <a:extLst>
                    <a:ext uri="{FF2B5EF4-FFF2-40B4-BE49-F238E27FC236}">
                      <a16:creationId xmlns:a16="http://schemas.microsoft.com/office/drawing/2014/main" id="{DD30B07A-34C3-4968-8409-48A2E3B76292}"/>
                    </a:ext>
                  </a:extLst>
                </p:cNvPr>
                <p:cNvPicPr/>
                <p:nvPr/>
              </p:nvPicPr>
              <p:blipFill>
                <a:blip r:embed="rId11"/>
                <a:stretch>
                  <a:fillRect/>
                </a:stretch>
              </p:blipFill>
              <p:spPr>
                <a:xfrm>
                  <a:off x="1644195" y="1453208"/>
                  <a:ext cx="201960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FD05A26B-DA51-4BC0-BF82-FC3443AA20EE}"/>
                    </a:ext>
                  </a:extLst>
                </p14:cNvPr>
                <p14:cNvContentPartPr/>
                <p14:nvPr/>
              </p14:nvContentPartPr>
              <p14:xfrm>
                <a:off x="4096515" y="1495688"/>
                <a:ext cx="497880" cy="360"/>
              </p14:xfrm>
            </p:contentPart>
          </mc:Choice>
          <mc:Fallback xmlns="">
            <p:pic>
              <p:nvPicPr>
                <p:cNvPr id="7" name="Ink 6">
                  <a:extLst>
                    <a:ext uri="{FF2B5EF4-FFF2-40B4-BE49-F238E27FC236}">
                      <a16:creationId xmlns:a16="http://schemas.microsoft.com/office/drawing/2014/main" id="{FD05A26B-DA51-4BC0-BF82-FC3443AA20EE}"/>
                    </a:ext>
                  </a:extLst>
                </p:cNvPr>
                <p:cNvPicPr/>
                <p:nvPr/>
              </p:nvPicPr>
              <p:blipFill>
                <a:blip r:embed="rId13"/>
                <a:stretch>
                  <a:fillRect/>
                </a:stretch>
              </p:blipFill>
              <p:spPr>
                <a:xfrm>
                  <a:off x="4078875" y="1478048"/>
                  <a:ext cx="53352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004F0A82-C89D-4501-8D53-CB1A948D6DCC}"/>
                  </a:ext>
                </a:extLst>
              </p14:cNvPr>
              <p14:cNvContentPartPr/>
              <p14:nvPr/>
            </p14:nvContentPartPr>
            <p14:xfrm>
              <a:off x="3787995" y="1844888"/>
              <a:ext cx="454680" cy="7560"/>
            </p14:xfrm>
          </p:contentPart>
        </mc:Choice>
        <mc:Fallback xmlns="">
          <p:pic>
            <p:nvPicPr>
              <p:cNvPr id="9" name="Ink 8">
                <a:extLst>
                  <a:ext uri="{FF2B5EF4-FFF2-40B4-BE49-F238E27FC236}">
                    <a16:creationId xmlns:a16="http://schemas.microsoft.com/office/drawing/2014/main" id="{004F0A82-C89D-4501-8D53-CB1A948D6DCC}"/>
                  </a:ext>
                </a:extLst>
              </p:cNvPr>
              <p:cNvPicPr/>
              <p:nvPr/>
            </p:nvPicPr>
            <p:blipFill>
              <a:blip r:embed="rId15"/>
              <a:stretch>
                <a:fillRect/>
              </a:stretch>
            </p:blipFill>
            <p:spPr>
              <a:xfrm>
                <a:off x="3769995" y="1827248"/>
                <a:ext cx="4903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890FC4DB-003E-44F4-ADA3-FA357383CB67}"/>
                  </a:ext>
                </a:extLst>
              </p14:cNvPr>
              <p14:cNvContentPartPr/>
              <p14:nvPr/>
            </p14:nvContentPartPr>
            <p14:xfrm>
              <a:off x="5676195" y="1816088"/>
              <a:ext cx="1021680" cy="25560"/>
            </p14:xfrm>
          </p:contentPart>
        </mc:Choice>
        <mc:Fallback xmlns="">
          <p:pic>
            <p:nvPicPr>
              <p:cNvPr id="10" name="Ink 9">
                <a:extLst>
                  <a:ext uri="{FF2B5EF4-FFF2-40B4-BE49-F238E27FC236}">
                    <a16:creationId xmlns:a16="http://schemas.microsoft.com/office/drawing/2014/main" id="{890FC4DB-003E-44F4-ADA3-FA357383CB67}"/>
                  </a:ext>
                </a:extLst>
              </p:cNvPr>
              <p:cNvPicPr/>
              <p:nvPr/>
            </p:nvPicPr>
            <p:blipFill>
              <a:blip r:embed="rId17"/>
              <a:stretch>
                <a:fillRect/>
              </a:stretch>
            </p:blipFill>
            <p:spPr>
              <a:xfrm>
                <a:off x="5658195" y="1798448"/>
                <a:ext cx="105732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0865AE8F-4FAA-42E3-BD43-B8F00D3D94A5}"/>
                  </a:ext>
                </a:extLst>
              </p14:cNvPr>
              <p14:cNvContentPartPr/>
              <p14:nvPr/>
            </p14:nvContentPartPr>
            <p14:xfrm>
              <a:off x="1246395" y="1982048"/>
              <a:ext cx="1388520" cy="96840"/>
            </p14:xfrm>
          </p:contentPart>
        </mc:Choice>
        <mc:Fallback xmlns="">
          <p:pic>
            <p:nvPicPr>
              <p:cNvPr id="11" name="Ink 10">
                <a:extLst>
                  <a:ext uri="{FF2B5EF4-FFF2-40B4-BE49-F238E27FC236}">
                    <a16:creationId xmlns:a16="http://schemas.microsoft.com/office/drawing/2014/main" id="{0865AE8F-4FAA-42E3-BD43-B8F00D3D94A5}"/>
                  </a:ext>
                </a:extLst>
              </p:cNvPr>
              <p:cNvPicPr/>
              <p:nvPr/>
            </p:nvPicPr>
            <p:blipFill>
              <a:blip r:embed="rId19"/>
              <a:stretch>
                <a:fillRect/>
              </a:stretch>
            </p:blipFill>
            <p:spPr>
              <a:xfrm>
                <a:off x="1228755" y="1964048"/>
                <a:ext cx="142416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04988DB9-84FE-405E-BF36-F357F60D48C8}"/>
                  </a:ext>
                </a:extLst>
              </p14:cNvPr>
              <p14:cNvContentPartPr/>
              <p14:nvPr/>
            </p14:nvContentPartPr>
            <p14:xfrm>
              <a:off x="3668835" y="2016608"/>
              <a:ext cx="808200" cy="38520"/>
            </p14:xfrm>
          </p:contentPart>
        </mc:Choice>
        <mc:Fallback xmlns="">
          <p:pic>
            <p:nvPicPr>
              <p:cNvPr id="12" name="Ink 11">
                <a:extLst>
                  <a:ext uri="{FF2B5EF4-FFF2-40B4-BE49-F238E27FC236}">
                    <a16:creationId xmlns:a16="http://schemas.microsoft.com/office/drawing/2014/main" id="{04988DB9-84FE-405E-BF36-F357F60D48C8}"/>
                  </a:ext>
                </a:extLst>
              </p:cNvPr>
              <p:cNvPicPr/>
              <p:nvPr/>
            </p:nvPicPr>
            <p:blipFill>
              <a:blip r:embed="rId21"/>
              <a:stretch>
                <a:fillRect/>
              </a:stretch>
            </p:blipFill>
            <p:spPr>
              <a:xfrm>
                <a:off x="3651195" y="1998608"/>
                <a:ext cx="8438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AAAE5B68-0832-401A-BDD7-85B6EC2E12F2}"/>
                  </a:ext>
                </a:extLst>
              </p14:cNvPr>
              <p14:cNvContentPartPr/>
              <p14:nvPr/>
            </p14:nvContentPartPr>
            <p14:xfrm>
              <a:off x="1864155" y="2220008"/>
              <a:ext cx="521280" cy="15120"/>
            </p14:xfrm>
          </p:contentPart>
        </mc:Choice>
        <mc:Fallback xmlns="">
          <p:pic>
            <p:nvPicPr>
              <p:cNvPr id="13" name="Ink 12">
                <a:extLst>
                  <a:ext uri="{FF2B5EF4-FFF2-40B4-BE49-F238E27FC236}">
                    <a16:creationId xmlns:a16="http://schemas.microsoft.com/office/drawing/2014/main" id="{AAAE5B68-0832-401A-BDD7-85B6EC2E12F2}"/>
                  </a:ext>
                </a:extLst>
              </p:cNvPr>
              <p:cNvPicPr/>
              <p:nvPr/>
            </p:nvPicPr>
            <p:blipFill>
              <a:blip r:embed="rId23"/>
              <a:stretch>
                <a:fillRect/>
              </a:stretch>
            </p:blipFill>
            <p:spPr>
              <a:xfrm>
                <a:off x="1846515" y="2202008"/>
                <a:ext cx="55692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3F53DD49-CD9C-4758-A48C-6C5A62848594}"/>
                  </a:ext>
                </a:extLst>
              </p14:cNvPr>
              <p14:cNvContentPartPr/>
              <p14:nvPr/>
            </p14:nvContentPartPr>
            <p14:xfrm>
              <a:off x="4464795" y="2194808"/>
              <a:ext cx="1899360" cy="73080"/>
            </p14:xfrm>
          </p:contentPart>
        </mc:Choice>
        <mc:Fallback xmlns="">
          <p:pic>
            <p:nvPicPr>
              <p:cNvPr id="14" name="Ink 13">
                <a:extLst>
                  <a:ext uri="{FF2B5EF4-FFF2-40B4-BE49-F238E27FC236}">
                    <a16:creationId xmlns:a16="http://schemas.microsoft.com/office/drawing/2014/main" id="{3F53DD49-CD9C-4758-A48C-6C5A62848594}"/>
                  </a:ext>
                </a:extLst>
              </p:cNvPr>
              <p:cNvPicPr/>
              <p:nvPr/>
            </p:nvPicPr>
            <p:blipFill>
              <a:blip r:embed="rId25"/>
              <a:stretch>
                <a:fillRect/>
              </a:stretch>
            </p:blipFill>
            <p:spPr>
              <a:xfrm>
                <a:off x="4446795" y="2177168"/>
                <a:ext cx="1935000" cy="108720"/>
              </a:xfrm>
              <a:prstGeom prst="rect">
                <a:avLst/>
              </a:prstGeom>
            </p:spPr>
          </p:pic>
        </mc:Fallback>
      </mc:AlternateContent>
      <p:grpSp>
        <p:nvGrpSpPr>
          <p:cNvPr id="17" name="Group 16">
            <a:extLst>
              <a:ext uri="{FF2B5EF4-FFF2-40B4-BE49-F238E27FC236}">
                <a16:creationId xmlns:a16="http://schemas.microsoft.com/office/drawing/2014/main" id="{44680653-3B3E-4757-92A0-1AE7811E1F18}"/>
              </a:ext>
            </a:extLst>
          </p:cNvPr>
          <p:cNvGrpSpPr/>
          <p:nvPr/>
        </p:nvGrpSpPr>
        <p:grpSpPr>
          <a:xfrm>
            <a:off x="1413075" y="2563808"/>
            <a:ext cx="546120" cy="62280"/>
            <a:chOff x="1413075" y="2563808"/>
            <a:chExt cx="546120" cy="62280"/>
          </a:xfrm>
        </p:grpSpPr>
        <mc:AlternateContent xmlns:mc="http://schemas.openxmlformats.org/markup-compatibility/2006" xmlns:p14="http://schemas.microsoft.com/office/powerpoint/2010/main">
          <mc:Choice Requires="p14">
            <p:contentPart p14:bwMode="auto" r:id="rId26">
              <p14:nvContentPartPr>
                <p14:cNvPr id="15" name="Ink 14">
                  <a:extLst>
                    <a:ext uri="{FF2B5EF4-FFF2-40B4-BE49-F238E27FC236}">
                      <a16:creationId xmlns:a16="http://schemas.microsoft.com/office/drawing/2014/main" id="{7C928AFC-D215-4C9B-8E92-675887460D9A}"/>
                    </a:ext>
                  </a:extLst>
                </p14:cNvPr>
                <p14:cNvContentPartPr/>
                <p14:nvPr/>
              </p14:nvContentPartPr>
              <p14:xfrm>
                <a:off x="1436475" y="2600528"/>
                <a:ext cx="383760" cy="25560"/>
              </p14:xfrm>
            </p:contentPart>
          </mc:Choice>
          <mc:Fallback xmlns="">
            <p:pic>
              <p:nvPicPr>
                <p:cNvPr id="15" name="Ink 14">
                  <a:extLst>
                    <a:ext uri="{FF2B5EF4-FFF2-40B4-BE49-F238E27FC236}">
                      <a16:creationId xmlns:a16="http://schemas.microsoft.com/office/drawing/2014/main" id="{7C928AFC-D215-4C9B-8E92-675887460D9A}"/>
                    </a:ext>
                  </a:extLst>
                </p:cNvPr>
                <p:cNvPicPr/>
                <p:nvPr/>
              </p:nvPicPr>
              <p:blipFill>
                <a:blip r:embed="rId27"/>
                <a:stretch>
                  <a:fillRect/>
                </a:stretch>
              </p:blipFill>
              <p:spPr>
                <a:xfrm>
                  <a:off x="1418475" y="2582528"/>
                  <a:ext cx="41940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 name="Ink 15">
                  <a:extLst>
                    <a:ext uri="{FF2B5EF4-FFF2-40B4-BE49-F238E27FC236}">
                      <a16:creationId xmlns:a16="http://schemas.microsoft.com/office/drawing/2014/main" id="{E1FD9E02-B86E-4D6E-9288-9F5C94176C56}"/>
                    </a:ext>
                  </a:extLst>
                </p14:cNvPr>
                <p14:cNvContentPartPr/>
                <p14:nvPr/>
              </p14:nvContentPartPr>
              <p14:xfrm>
                <a:off x="1413075" y="2563808"/>
                <a:ext cx="546120" cy="36720"/>
              </p14:xfrm>
            </p:contentPart>
          </mc:Choice>
          <mc:Fallback xmlns="">
            <p:pic>
              <p:nvPicPr>
                <p:cNvPr id="16" name="Ink 15">
                  <a:extLst>
                    <a:ext uri="{FF2B5EF4-FFF2-40B4-BE49-F238E27FC236}">
                      <a16:creationId xmlns:a16="http://schemas.microsoft.com/office/drawing/2014/main" id="{E1FD9E02-B86E-4D6E-9288-9F5C94176C56}"/>
                    </a:ext>
                  </a:extLst>
                </p:cNvPr>
                <p:cNvPicPr/>
                <p:nvPr/>
              </p:nvPicPr>
              <p:blipFill>
                <a:blip r:embed="rId29"/>
                <a:stretch>
                  <a:fillRect/>
                </a:stretch>
              </p:blipFill>
              <p:spPr>
                <a:xfrm>
                  <a:off x="1395435" y="2546168"/>
                  <a:ext cx="581760" cy="72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66867D7C-2A3E-4E20-9A63-8EB63238836E}"/>
                  </a:ext>
                </a:extLst>
              </p14:cNvPr>
              <p14:cNvContentPartPr/>
              <p14:nvPr/>
            </p14:nvContentPartPr>
            <p14:xfrm>
              <a:off x="6712275" y="2551568"/>
              <a:ext cx="376920" cy="343800"/>
            </p14:xfrm>
          </p:contentPart>
        </mc:Choice>
        <mc:Fallback xmlns="">
          <p:pic>
            <p:nvPicPr>
              <p:cNvPr id="18" name="Ink 17">
                <a:extLst>
                  <a:ext uri="{FF2B5EF4-FFF2-40B4-BE49-F238E27FC236}">
                    <a16:creationId xmlns:a16="http://schemas.microsoft.com/office/drawing/2014/main" id="{66867D7C-2A3E-4E20-9A63-8EB63238836E}"/>
                  </a:ext>
                </a:extLst>
              </p:cNvPr>
              <p:cNvPicPr/>
              <p:nvPr/>
            </p:nvPicPr>
            <p:blipFill>
              <a:blip r:embed="rId31"/>
              <a:stretch>
                <a:fillRect/>
              </a:stretch>
            </p:blipFill>
            <p:spPr>
              <a:xfrm>
                <a:off x="6694635" y="2533568"/>
                <a:ext cx="412560" cy="379440"/>
              </a:xfrm>
              <a:prstGeom prst="rect">
                <a:avLst/>
              </a:prstGeom>
            </p:spPr>
          </p:pic>
        </mc:Fallback>
      </mc:AlternateContent>
      <p:grpSp>
        <p:nvGrpSpPr>
          <p:cNvPr id="21" name="Group 20">
            <a:extLst>
              <a:ext uri="{FF2B5EF4-FFF2-40B4-BE49-F238E27FC236}">
                <a16:creationId xmlns:a16="http://schemas.microsoft.com/office/drawing/2014/main" id="{9A1B22FA-8D4F-4C35-AD4D-C2A6D1FFC0E6}"/>
              </a:ext>
            </a:extLst>
          </p:cNvPr>
          <p:cNvGrpSpPr/>
          <p:nvPr/>
        </p:nvGrpSpPr>
        <p:grpSpPr>
          <a:xfrm>
            <a:off x="3621675" y="2610968"/>
            <a:ext cx="2741400" cy="27000"/>
            <a:chOff x="3621675" y="2610968"/>
            <a:chExt cx="2741400" cy="27000"/>
          </a:xfrm>
        </p:grpSpPr>
        <mc:AlternateContent xmlns:mc="http://schemas.openxmlformats.org/markup-compatibility/2006" xmlns:p14="http://schemas.microsoft.com/office/powerpoint/2010/main">
          <mc:Choice Requires="p14">
            <p:contentPart p14:bwMode="auto" r:id="rId32">
              <p14:nvContentPartPr>
                <p14:cNvPr id="19" name="Ink 18">
                  <a:extLst>
                    <a:ext uri="{FF2B5EF4-FFF2-40B4-BE49-F238E27FC236}">
                      <a16:creationId xmlns:a16="http://schemas.microsoft.com/office/drawing/2014/main" id="{F9BD3263-9344-4EB0-8DC0-849F4499EB76}"/>
                    </a:ext>
                  </a:extLst>
                </p14:cNvPr>
                <p14:cNvContentPartPr/>
                <p14:nvPr/>
              </p14:nvContentPartPr>
              <p14:xfrm>
                <a:off x="3621675" y="2611328"/>
                <a:ext cx="1459440" cy="26640"/>
              </p14:xfrm>
            </p:contentPart>
          </mc:Choice>
          <mc:Fallback xmlns="">
            <p:pic>
              <p:nvPicPr>
                <p:cNvPr id="19" name="Ink 18">
                  <a:extLst>
                    <a:ext uri="{FF2B5EF4-FFF2-40B4-BE49-F238E27FC236}">
                      <a16:creationId xmlns:a16="http://schemas.microsoft.com/office/drawing/2014/main" id="{F9BD3263-9344-4EB0-8DC0-849F4499EB76}"/>
                    </a:ext>
                  </a:extLst>
                </p:cNvPr>
                <p:cNvPicPr/>
                <p:nvPr/>
              </p:nvPicPr>
              <p:blipFill>
                <a:blip r:embed="rId33"/>
                <a:stretch>
                  <a:fillRect/>
                </a:stretch>
              </p:blipFill>
              <p:spPr>
                <a:xfrm>
                  <a:off x="3604035" y="2593328"/>
                  <a:ext cx="14950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 name="Ink 19">
                  <a:extLst>
                    <a:ext uri="{FF2B5EF4-FFF2-40B4-BE49-F238E27FC236}">
                      <a16:creationId xmlns:a16="http://schemas.microsoft.com/office/drawing/2014/main" id="{50BEC8CE-DD75-4FF2-86F7-C4C0BBFA6729}"/>
                    </a:ext>
                  </a:extLst>
                </p14:cNvPr>
                <p14:cNvContentPartPr/>
                <p14:nvPr/>
              </p14:nvContentPartPr>
              <p14:xfrm>
                <a:off x="5747475" y="2610968"/>
                <a:ext cx="615600" cy="25560"/>
              </p14:xfrm>
            </p:contentPart>
          </mc:Choice>
          <mc:Fallback xmlns="">
            <p:pic>
              <p:nvPicPr>
                <p:cNvPr id="20" name="Ink 19">
                  <a:extLst>
                    <a:ext uri="{FF2B5EF4-FFF2-40B4-BE49-F238E27FC236}">
                      <a16:creationId xmlns:a16="http://schemas.microsoft.com/office/drawing/2014/main" id="{50BEC8CE-DD75-4FF2-86F7-C4C0BBFA6729}"/>
                    </a:ext>
                  </a:extLst>
                </p:cNvPr>
                <p:cNvPicPr/>
                <p:nvPr/>
              </p:nvPicPr>
              <p:blipFill>
                <a:blip r:embed="rId35"/>
                <a:stretch>
                  <a:fillRect/>
                </a:stretch>
              </p:blipFill>
              <p:spPr>
                <a:xfrm>
                  <a:off x="5729475" y="2593328"/>
                  <a:ext cx="651240" cy="61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2" name="Ink 21">
                <a:extLst>
                  <a:ext uri="{FF2B5EF4-FFF2-40B4-BE49-F238E27FC236}">
                    <a16:creationId xmlns:a16="http://schemas.microsoft.com/office/drawing/2014/main" id="{262C1201-54C3-47F9-93A7-B1E6E177F88F}"/>
                  </a:ext>
                </a:extLst>
              </p14:cNvPr>
              <p14:cNvContentPartPr/>
              <p14:nvPr/>
            </p14:nvContentPartPr>
            <p14:xfrm>
              <a:off x="1792875" y="2802128"/>
              <a:ext cx="629280" cy="9720"/>
            </p14:xfrm>
          </p:contentPart>
        </mc:Choice>
        <mc:Fallback xmlns="">
          <p:pic>
            <p:nvPicPr>
              <p:cNvPr id="22" name="Ink 21">
                <a:extLst>
                  <a:ext uri="{FF2B5EF4-FFF2-40B4-BE49-F238E27FC236}">
                    <a16:creationId xmlns:a16="http://schemas.microsoft.com/office/drawing/2014/main" id="{262C1201-54C3-47F9-93A7-B1E6E177F88F}"/>
                  </a:ext>
                </a:extLst>
              </p:cNvPr>
              <p:cNvPicPr/>
              <p:nvPr/>
            </p:nvPicPr>
            <p:blipFill>
              <a:blip r:embed="rId37"/>
              <a:stretch>
                <a:fillRect/>
              </a:stretch>
            </p:blipFill>
            <p:spPr>
              <a:xfrm>
                <a:off x="1774875" y="2784128"/>
                <a:ext cx="664920" cy="45360"/>
              </a:xfrm>
              <a:prstGeom prst="rect">
                <a:avLst/>
              </a:prstGeom>
            </p:spPr>
          </p:pic>
        </mc:Fallback>
      </mc:AlternateContent>
      <p:sp>
        <p:nvSpPr>
          <p:cNvPr id="23" name="Rectangle 123">
            <a:extLst>
              <a:ext uri="{FF2B5EF4-FFF2-40B4-BE49-F238E27FC236}">
                <a16:creationId xmlns:a16="http://schemas.microsoft.com/office/drawing/2014/main" id="{A2930DA5-380A-4A62-BE38-6D0BE2648881}"/>
              </a:ext>
            </a:extLst>
          </p:cNvPr>
          <p:cNvSpPr>
            <a:spLocks noChangeArrowheads="1"/>
          </p:cNvSpPr>
          <p:nvPr/>
        </p:nvSpPr>
        <p:spPr bwMode="auto">
          <a:xfrm>
            <a:off x="7847220" y="149568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24" name="Rectangle 23">
            <a:extLst>
              <a:ext uri="{FF2B5EF4-FFF2-40B4-BE49-F238E27FC236}">
                <a16:creationId xmlns:a16="http://schemas.microsoft.com/office/drawing/2014/main" id="{87A5CAED-0B65-4674-9BC3-6293F78DFDEB}"/>
              </a:ext>
            </a:extLst>
          </p:cNvPr>
          <p:cNvSpPr/>
          <p:nvPr/>
        </p:nvSpPr>
        <p:spPr>
          <a:xfrm>
            <a:off x="7810004" y="3105169"/>
            <a:ext cx="3804064" cy="1200329"/>
          </a:xfrm>
          <a:prstGeom prst="rect">
            <a:avLst/>
          </a:prstGeom>
        </p:spPr>
        <p:txBody>
          <a:bodyPr wrap="square">
            <a:spAutoFit/>
          </a:bodyPr>
          <a:lstStyle/>
          <a:p>
            <a:r>
              <a:rPr lang="en-GB" dirty="0"/>
              <a:t>Start the clock!</a:t>
            </a:r>
          </a:p>
          <a:p>
            <a:endParaRPr lang="en-GB" dirty="0"/>
          </a:p>
          <a:p>
            <a:r>
              <a:rPr lang="en-GB" dirty="0"/>
              <a:t>Try and answer this question in 6 minutes – how did you get on?</a:t>
            </a:r>
          </a:p>
        </p:txBody>
      </p:sp>
      <p:pic>
        <p:nvPicPr>
          <p:cNvPr id="26" name="Audio 25">
            <a:hlinkClick r:id="" action="ppaction://media"/>
            <a:extLst>
              <a:ext uri="{FF2B5EF4-FFF2-40B4-BE49-F238E27FC236}">
                <a16:creationId xmlns:a16="http://schemas.microsoft.com/office/drawing/2014/main" id="{FB864639-521B-49CF-B900-3E709C51988C}"/>
              </a:ext>
            </a:extLst>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0411324"/>
      </p:ext>
    </p:extLst>
  </p:cSld>
  <p:clrMapOvr>
    <a:masterClrMapping/>
  </p:clrMapOvr>
  <mc:AlternateContent xmlns:mc="http://schemas.openxmlformats.org/markup-compatibility/2006">
    <mc:Choice xmlns:p14="http://schemas.microsoft.com/office/powerpoint/2010/main" Requires="p14">
      <p:transition spd="slow" p14:dur="2000" advTm="451610"/>
    </mc:Choice>
    <mc:Fallback>
      <p:transition spd="slow" advTm="451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isNarration="1">
              <p:cMediaNode vol="80000" showWhenStopped="0">
                <p:cTn id="12" fill="hold" display="0">
                  <p:stCondLst>
                    <p:cond delay="indefinite"/>
                  </p:stCondLst>
                  <p:endCondLst>
                    <p:cond evt="onStopAudio" delay="0">
                      <p:tgtEl>
                        <p:sldTgt/>
                      </p:tgtEl>
                    </p:cond>
                  </p:endCondLst>
                </p:cTn>
                <p:tgtEl>
                  <p:spTgt spid="26"/>
                </p:tgtEl>
              </p:cMediaNode>
            </p:audio>
          </p:childTnLst>
        </p:cTn>
      </p:par>
    </p:tnLst>
    <p:bldLst>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(a) AO1/AO3 mark scheme</a:t>
            </a:r>
          </a:p>
        </p:txBody>
      </p:sp>
      <p:pic>
        <p:nvPicPr>
          <p:cNvPr id="2" name="Picture 1">
            <a:extLst>
              <a:ext uri="{FF2B5EF4-FFF2-40B4-BE49-F238E27FC236}">
                <a16:creationId xmlns:a16="http://schemas.microsoft.com/office/drawing/2014/main" id="{8D8CD685-CFB4-4390-862C-141B7F7452ED}"/>
              </a:ext>
            </a:extLst>
          </p:cNvPr>
          <p:cNvPicPr>
            <a:picLocks noChangeAspect="1"/>
          </p:cNvPicPr>
          <p:nvPr/>
        </p:nvPicPr>
        <p:blipFill>
          <a:blip r:embed="rId5"/>
          <a:stretch>
            <a:fillRect/>
          </a:stretch>
        </p:blipFill>
        <p:spPr>
          <a:xfrm>
            <a:off x="340069" y="1181100"/>
            <a:ext cx="6868254" cy="2158333"/>
          </a:xfrm>
          <a:prstGeom prst="rect">
            <a:avLst/>
          </a:prstGeom>
        </p:spPr>
      </p:pic>
      <p:pic>
        <p:nvPicPr>
          <p:cNvPr id="9" name="Picture 8">
            <a:extLst>
              <a:ext uri="{FF2B5EF4-FFF2-40B4-BE49-F238E27FC236}">
                <a16:creationId xmlns:a16="http://schemas.microsoft.com/office/drawing/2014/main" id="{59BC7531-6E67-4063-B66F-79A4C1FE7FD4}"/>
              </a:ext>
            </a:extLst>
          </p:cNvPr>
          <p:cNvPicPr>
            <a:picLocks noChangeAspect="1"/>
          </p:cNvPicPr>
          <p:nvPr/>
        </p:nvPicPr>
        <p:blipFill>
          <a:blip r:embed="rId6"/>
          <a:stretch>
            <a:fillRect/>
          </a:stretch>
        </p:blipFill>
        <p:spPr>
          <a:xfrm>
            <a:off x="7651406" y="1181100"/>
            <a:ext cx="4200525" cy="4867275"/>
          </a:xfrm>
          <a:prstGeom prst="rect">
            <a:avLst/>
          </a:prstGeom>
        </p:spPr>
      </p:pic>
      <p:pic>
        <p:nvPicPr>
          <p:cNvPr id="5" name="Audio 4">
            <a:hlinkClick r:id="" action="ppaction://media"/>
            <a:extLst>
              <a:ext uri="{FF2B5EF4-FFF2-40B4-BE49-F238E27FC236}">
                <a16:creationId xmlns:a16="http://schemas.microsoft.com/office/drawing/2014/main" id="{06EE82E8-9A0D-4B50-A761-0E8BCE513B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6812746"/>
      </p:ext>
    </p:extLst>
  </p:cSld>
  <p:clrMapOvr>
    <a:masterClrMapping/>
  </p:clrMapOvr>
  <mc:AlternateContent xmlns:mc="http://schemas.openxmlformats.org/markup-compatibility/2006" xmlns:p14="http://schemas.microsoft.com/office/powerpoint/2010/main">
    <mc:Choice Requires="p14">
      <p:transition spd="slow" p14:dur="2000" advTm="70097"/>
    </mc:Choice>
    <mc:Fallback xmlns="">
      <p:transition spd="slow" advTm="70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(a) AO1/AO3 mark scheme bands</a:t>
            </a:r>
          </a:p>
        </p:txBody>
      </p:sp>
      <p:pic>
        <p:nvPicPr>
          <p:cNvPr id="4" name="Picture 3">
            <a:extLst>
              <a:ext uri="{FF2B5EF4-FFF2-40B4-BE49-F238E27FC236}">
                <a16:creationId xmlns:a16="http://schemas.microsoft.com/office/drawing/2014/main" id="{930F63A9-9442-4BAF-A203-A77CF899B0F7}"/>
              </a:ext>
            </a:extLst>
          </p:cNvPr>
          <p:cNvPicPr>
            <a:picLocks noChangeAspect="1"/>
          </p:cNvPicPr>
          <p:nvPr/>
        </p:nvPicPr>
        <p:blipFill>
          <a:blip r:embed="rId5"/>
          <a:stretch>
            <a:fillRect/>
          </a:stretch>
        </p:blipFill>
        <p:spPr>
          <a:xfrm>
            <a:off x="340068" y="1156792"/>
            <a:ext cx="7486650" cy="4924425"/>
          </a:xfrm>
          <a:prstGeom prst="rect">
            <a:avLst/>
          </a:prstGeom>
        </p:spPr>
      </p:pic>
      <p:pic>
        <p:nvPicPr>
          <p:cNvPr id="2" name="Audio 1">
            <a:hlinkClick r:id="" action="ppaction://media"/>
            <a:extLst>
              <a:ext uri="{FF2B5EF4-FFF2-40B4-BE49-F238E27FC236}">
                <a16:creationId xmlns:a16="http://schemas.microsoft.com/office/drawing/2014/main" id="{706146A6-48F9-445D-B019-59EA60E1E9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2741407"/>
      </p:ext>
    </p:extLst>
  </p:cSld>
  <p:clrMapOvr>
    <a:masterClrMapping/>
  </p:clrMapOvr>
  <mc:AlternateContent xmlns:mc="http://schemas.openxmlformats.org/markup-compatibility/2006" xmlns:p14="http://schemas.microsoft.com/office/powerpoint/2010/main">
    <mc:Choice Requires="p14">
      <p:transition spd="slow" p14:dur="2000" advTm="56071"/>
    </mc:Choice>
    <mc:Fallback xmlns="">
      <p:transition spd="slow" advTm="5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(b), AO1/AO2</a:t>
            </a:r>
          </a:p>
        </p:txBody>
      </p:sp>
      <p:pic>
        <p:nvPicPr>
          <p:cNvPr id="2" name="Picture 1">
            <a:extLst>
              <a:ext uri="{FF2B5EF4-FFF2-40B4-BE49-F238E27FC236}">
                <a16:creationId xmlns:a16="http://schemas.microsoft.com/office/drawing/2014/main" id="{F17D2795-6B3D-4688-A86A-A894664397E1}"/>
              </a:ext>
            </a:extLst>
          </p:cNvPr>
          <p:cNvPicPr>
            <a:picLocks noChangeAspect="1"/>
          </p:cNvPicPr>
          <p:nvPr/>
        </p:nvPicPr>
        <p:blipFill>
          <a:blip r:embed="rId5"/>
          <a:stretch>
            <a:fillRect/>
          </a:stretch>
        </p:blipFill>
        <p:spPr>
          <a:xfrm>
            <a:off x="356439" y="1205407"/>
            <a:ext cx="7277243" cy="4862884"/>
          </a:xfrm>
          <a:prstGeom prst="rect">
            <a:avLst/>
          </a:prstGeom>
        </p:spPr>
      </p:pic>
      <p:sp>
        <p:nvSpPr>
          <p:cNvPr id="4" name="Rectangle 123">
            <a:extLst>
              <a:ext uri="{FF2B5EF4-FFF2-40B4-BE49-F238E27FC236}">
                <a16:creationId xmlns:a16="http://schemas.microsoft.com/office/drawing/2014/main" id="{77E48FFE-D29C-43D1-A91A-DAE47192596D}"/>
              </a:ext>
            </a:extLst>
          </p:cNvPr>
          <p:cNvSpPr>
            <a:spLocks noChangeArrowheads="1"/>
          </p:cNvSpPr>
          <p:nvPr/>
        </p:nvSpPr>
        <p:spPr bwMode="auto">
          <a:xfrm>
            <a:off x="7810004" y="168576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5" name="Rectangle 4">
            <a:extLst>
              <a:ext uri="{FF2B5EF4-FFF2-40B4-BE49-F238E27FC236}">
                <a16:creationId xmlns:a16="http://schemas.microsoft.com/office/drawing/2014/main" id="{3DB163AA-3E61-416A-BA6A-8B97F3509EA9}"/>
              </a:ext>
            </a:extLst>
          </p:cNvPr>
          <p:cNvSpPr/>
          <p:nvPr/>
        </p:nvSpPr>
        <p:spPr>
          <a:xfrm>
            <a:off x="7810004" y="3105169"/>
            <a:ext cx="3804064" cy="1200329"/>
          </a:xfrm>
          <a:prstGeom prst="rect">
            <a:avLst/>
          </a:prstGeom>
        </p:spPr>
        <p:txBody>
          <a:bodyPr wrap="square">
            <a:spAutoFit/>
          </a:bodyPr>
          <a:lstStyle/>
          <a:p>
            <a:r>
              <a:rPr lang="en-GB" dirty="0"/>
              <a:t>Start the clock!</a:t>
            </a:r>
          </a:p>
          <a:p>
            <a:endParaRPr lang="en-GB" dirty="0"/>
          </a:p>
          <a:p>
            <a:r>
              <a:rPr lang="en-GB" dirty="0"/>
              <a:t>Try and answer this question in 6 minutes – how did you get on?</a:t>
            </a:r>
          </a:p>
        </p:txBody>
      </p:sp>
      <p:grpSp>
        <p:nvGrpSpPr>
          <p:cNvPr id="11" name="Group 10">
            <a:extLst>
              <a:ext uri="{FF2B5EF4-FFF2-40B4-BE49-F238E27FC236}">
                <a16:creationId xmlns:a16="http://schemas.microsoft.com/office/drawing/2014/main" id="{58EAA4BC-FF25-417D-A648-385794109056}"/>
              </a:ext>
            </a:extLst>
          </p:cNvPr>
          <p:cNvGrpSpPr/>
          <p:nvPr/>
        </p:nvGrpSpPr>
        <p:grpSpPr>
          <a:xfrm>
            <a:off x="937875" y="1435568"/>
            <a:ext cx="4714560" cy="73800"/>
            <a:chOff x="937875" y="1435568"/>
            <a:chExt cx="4714560" cy="73800"/>
          </a:xfrm>
        </p:grpSpPr>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DAFA7D2D-2207-45B9-9007-36B9F4C9C456}"/>
                    </a:ext>
                  </a:extLst>
                </p14:cNvPr>
                <p14:cNvContentPartPr/>
                <p14:nvPr/>
              </p14:nvContentPartPr>
              <p14:xfrm>
                <a:off x="937875" y="1435568"/>
                <a:ext cx="747000" cy="14040"/>
              </p14:xfrm>
            </p:contentPart>
          </mc:Choice>
          <mc:Fallback xmlns="">
            <p:pic>
              <p:nvPicPr>
                <p:cNvPr id="6" name="Ink 5">
                  <a:extLst>
                    <a:ext uri="{FF2B5EF4-FFF2-40B4-BE49-F238E27FC236}">
                      <a16:creationId xmlns:a16="http://schemas.microsoft.com/office/drawing/2014/main" id="{DAFA7D2D-2207-45B9-9007-36B9F4C9C456}"/>
                    </a:ext>
                  </a:extLst>
                </p:cNvPr>
                <p:cNvPicPr/>
                <p:nvPr/>
              </p:nvPicPr>
              <p:blipFill>
                <a:blip r:embed="rId7"/>
                <a:stretch>
                  <a:fillRect/>
                </a:stretch>
              </p:blipFill>
              <p:spPr>
                <a:xfrm>
                  <a:off x="919875" y="1417928"/>
                  <a:ext cx="78264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E4B9BAF2-A3C9-4EA8-9FA0-C6508857C0A5}"/>
                    </a:ext>
                  </a:extLst>
                </p14:cNvPr>
                <p14:cNvContentPartPr/>
                <p14:nvPr/>
              </p14:nvContentPartPr>
              <p14:xfrm>
                <a:off x="1994835" y="1448168"/>
                <a:ext cx="652680" cy="15120"/>
              </p14:xfrm>
            </p:contentPart>
          </mc:Choice>
          <mc:Fallback xmlns="">
            <p:pic>
              <p:nvPicPr>
                <p:cNvPr id="7" name="Ink 6">
                  <a:extLst>
                    <a:ext uri="{FF2B5EF4-FFF2-40B4-BE49-F238E27FC236}">
                      <a16:creationId xmlns:a16="http://schemas.microsoft.com/office/drawing/2014/main" id="{E4B9BAF2-A3C9-4EA8-9FA0-C6508857C0A5}"/>
                    </a:ext>
                  </a:extLst>
                </p:cNvPr>
                <p:cNvPicPr/>
                <p:nvPr/>
              </p:nvPicPr>
              <p:blipFill>
                <a:blip r:embed="rId9"/>
                <a:stretch>
                  <a:fillRect/>
                </a:stretch>
              </p:blipFill>
              <p:spPr>
                <a:xfrm>
                  <a:off x="1976835" y="1430528"/>
                  <a:ext cx="68832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5475A0C2-232E-4990-A15B-3EB55D333349}"/>
                    </a:ext>
                  </a:extLst>
                </p14:cNvPr>
                <p14:cNvContentPartPr/>
                <p14:nvPr/>
              </p14:nvContentPartPr>
              <p14:xfrm>
                <a:off x="2980515" y="1471928"/>
                <a:ext cx="963000" cy="37440"/>
              </p14:xfrm>
            </p:contentPart>
          </mc:Choice>
          <mc:Fallback xmlns="">
            <p:pic>
              <p:nvPicPr>
                <p:cNvPr id="8" name="Ink 7">
                  <a:extLst>
                    <a:ext uri="{FF2B5EF4-FFF2-40B4-BE49-F238E27FC236}">
                      <a16:creationId xmlns:a16="http://schemas.microsoft.com/office/drawing/2014/main" id="{5475A0C2-232E-4990-A15B-3EB55D333349}"/>
                    </a:ext>
                  </a:extLst>
                </p:cNvPr>
                <p:cNvPicPr/>
                <p:nvPr/>
              </p:nvPicPr>
              <p:blipFill>
                <a:blip r:embed="rId11"/>
                <a:stretch>
                  <a:fillRect/>
                </a:stretch>
              </p:blipFill>
              <p:spPr>
                <a:xfrm>
                  <a:off x="2962515" y="1454288"/>
                  <a:ext cx="99864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27E2B24F-110E-4A24-A651-B56B1EC9453C}"/>
                    </a:ext>
                  </a:extLst>
                </p14:cNvPr>
                <p14:cNvContentPartPr/>
                <p14:nvPr/>
              </p14:nvContentPartPr>
              <p14:xfrm>
                <a:off x="4452915" y="1436288"/>
                <a:ext cx="1199520" cy="59760"/>
              </p14:xfrm>
            </p:contentPart>
          </mc:Choice>
          <mc:Fallback xmlns="">
            <p:pic>
              <p:nvPicPr>
                <p:cNvPr id="10" name="Ink 9">
                  <a:extLst>
                    <a:ext uri="{FF2B5EF4-FFF2-40B4-BE49-F238E27FC236}">
                      <a16:creationId xmlns:a16="http://schemas.microsoft.com/office/drawing/2014/main" id="{27E2B24F-110E-4A24-A651-B56B1EC9453C}"/>
                    </a:ext>
                  </a:extLst>
                </p:cNvPr>
                <p:cNvPicPr/>
                <p:nvPr/>
              </p:nvPicPr>
              <p:blipFill>
                <a:blip r:embed="rId13"/>
                <a:stretch>
                  <a:fillRect/>
                </a:stretch>
              </p:blipFill>
              <p:spPr>
                <a:xfrm>
                  <a:off x="4435275" y="1418648"/>
                  <a:ext cx="1235160" cy="95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98F5F414-3CD6-4F3C-BEC1-D6A6DC322140}"/>
                  </a:ext>
                </a:extLst>
              </p14:cNvPr>
              <p14:cNvContentPartPr/>
              <p14:nvPr/>
            </p14:nvContentPartPr>
            <p14:xfrm>
              <a:off x="6768435" y="1443128"/>
              <a:ext cx="362160" cy="17280"/>
            </p14:xfrm>
          </p:contentPart>
        </mc:Choice>
        <mc:Fallback xmlns="">
          <p:pic>
            <p:nvPicPr>
              <p:cNvPr id="12" name="Ink 11">
                <a:extLst>
                  <a:ext uri="{FF2B5EF4-FFF2-40B4-BE49-F238E27FC236}">
                    <a16:creationId xmlns:a16="http://schemas.microsoft.com/office/drawing/2014/main" id="{98F5F414-3CD6-4F3C-BEC1-D6A6DC322140}"/>
                  </a:ext>
                </a:extLst>
              </p:cNvPr>
              <p:cNvPicPr/>
              <p:nvPr/>
            </p:nvPicPr>
            <p:blipFill>
              <a:blip r:embed="rId15"/>
              <a:stretch>
                <a:fillRect/>
              </a:stretch>
            </p:blipFill>
            <p:spPr>
              <a:xfrm>
                <a:off x="6750795" y="1425488"/>
                <a:ext cx="39780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17CEE237-C509-40BC-A85F-27BB128CD2CE}"/>
                  </a:ext>
                </a:extLst>
              </p14:cNvPr>
              <p14:cNvContentPartPr/>
              <p14:nvPr/>
            </p14:nvContentPartPr>
            <p14:xfrm>
              <a:off x="1032915" y="1685768"/>
              <a:ext cx="666720" cy="36360"/>
            </p14:xfrm>
          </p:contentPart>
        </mc:Choice>
        <mc:Fallback xmlns="">
          <p:pic>
            <p:nvPicPr>
              <p:cNvPr id="13" name="Ink 12">
                <a:extLst>
                  <a:ext uri="{FF2B5EF4-FFF2-40B4-BE49-F238E27FC236}">
                    <a16:creationId xmlns:a16="http://schemas.microsoft.com/office/drawing/2014/main" id="{17CEE237-C509-40BC-A85F-27BB128CD2CE}"/>
                  </a:ext>
                </a:extLst>
              </p:cNvPr>
              <p:cNvPicPr/>
              <p:nvPr/>
            </p:nvPicPr>
            <p:blipFill>
              <a:blip r:embed="rId17"/>
              <a:stretch>
                <a:fillRect/>
              </a:stretch>
            </p:blipFill>
            <p:spPr>
              <a:xfrm>
                <a:off x="1015275" y="1667768"/>
                <a:ext cx="702360" cy="72000"/>
              </a:xfrm>
              <a:prstGeom prst="rect">
                <a:avLst/>
              </a:prstGeom>
            </p:spPr>
          </p:pic>
        </mc:Fallback>
      </mc:AlternateContent>
      <p:pic>
        <p:nvPicPr>
          <p:cNvPr id="9" name="Audio 8">
            <a:hlinkClick r:id="" action="ppaction://media"/>
            <a:extLst>
              <a:ext uri="{FF2B5EF4-FFF2-40B4-BE49-F238E27FC236}">
                <a16:creationId xmlns:a16="http://schemas.microsoft.com/office/drawing/2014/main" id="{04CC2D41-36B4-4828-A632-A702CB51414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9595283"/>
      </p:ext>
    </p:extLst>
  </p:cSld>
  <p:clrMapOvr>
    <a:masterClrMapping/>
  </p:clrMapOvr>
  <mc:AlternateContent xmlns:mc="http://schemas.openxmlformats.org/markup-compatibility/2006">
    <mc:Choice xmlns:p14="http://schemas.microsoft.com/office/powerpoint/2010/main" Requires="p14">
      <p:transition spd="slow" p14:dur="2000" advTm="419510"/>
    </mc:Choice>
    <mc:Fallback>
      <p:transition spd="slow" advTm="419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(b) AO1/AO2 mark scheme</a:t>
            </a:r>
          </a:p>
        </p:txBody>
      </p:sp>
      <p:pic>
        <p:nvPicPr>
          <p:cNvPr id="4" name="Picture 3">
            <a:extLst>
              <a:ext uri="{FF2B5EF4-FFF2-40B4-BE49-F238E27FC236}">
                <a16:creationId xmlns:a16="http://schemas.microsoft.com/office/drawing/2014/main" id="{3726DE38-733F-4644-96DB-53F603C6D347}"/>
              </a:ext>
            </a:extLst>
          </p:cNvPr>
          <p:cNvPicPr>
            <a:picLocks noChangeAspect="1"/>
          </p:cNvPicPr>
          <p:nvPr/>
        </p:nvPicPr>
        <p:blipFill>
          <a:blip r:embed="rId5"/>
          <a:stretch>
            <a:fillRect/>
          </a:stretch>
        </p:blipFill>
        <p:spPr>
          <a:xfrm>
            <a:off x="340067" y="1219199"/>
            <a:ext cx="7630579" cy="4670961"/>
          </a:xfrm>
          <a:prstGeom prst="rect">
            <a:avLst/>
          </a:prstGeom>
        </p:spPr>
      </p:pic>
      <p:pic>
        <p:nvPicPr>
          <p:cNvPr id="2" name="Audio 1">
            <a:hlinkClick r:id="" action="ppaction://media"/>
            <a:extLst>
              <a:ext uri="{FF2B5EF4-FFF2-40B4-BE49-F238E27FC236}">
                <a16:creationId xmlns:a16="http://schemas.microsoft.com/office/drawing/2014/main" id="{38547E28-FFA1-4E5D-BED4-041EDC89CD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2180789"/>
      </p:ext>
    </p:extLst>
  </p:cSld>
  <p:clrMapOvr>
    <a:masterClrMapping/>
  </p:clrMapOvr>
  <mc:AlternateContent xmlns:mc="http://schemas.openxmlformats.org/markup-compatibility/2006" xmlns:p14="http://schemas.microsoft.com/office/powerpoint/2010/main">
    <mc:Choice Requires="p14">
      <p:transition spd="slow" p14:dur="2000" advTm="55943"/>
    </mc:Choice>
    <mc:Fallback xmlns="">
      <p:transition spd="slow" advTm="55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a:spLocks/>
          </p:cNvSpPr>
          <p:nvPr/>
        </p:nvSpPr>
        <p:spPr>
          <a:xfrm>
            <a:off x="361628" y="1247248"/>
            <a:ext cx="11716963" cy="468573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pPr>
            <a:r>
              <a:rPr lang="en-US" sz="28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2800" dirty="0">
                <a:ea typeface="Cambria" panose="02040503050406030204" pitchFamily="18" charset="0"/>
              </a:rPr>
              <a:t>Use a highlighter to pick out key words.</a:t>
            </a:r>
          </a:p>
          <a:p>
            <a:pPr marL="342900" indent="-342900">
              <a:buFont typeface="Arial" panose="020B0604020202020204" pitchFamily="34" charset="0"/>
              <a:buChar char="•"/>
            </a:pPr>
            <a:r>
              <a:rPr lang="en-US" sz="28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2800" dirty="0">
                <a:ea typeface="Cambria" panose="02040503050406030204" pitchFamily="18" charset="0"/>
              </a:rPr>
              <a:t>If a word is </a:t>
            </a:r>
            <a:r>
              <a:rPr lang="en-US" sz="2800" b="1" dirty="0">
                <a:ea typeface="Cambria" panose="02040503050406030204" pitchFamily="18" charset="0"/>
              </a:rPr>
              <a:t>bold</a:t>
            </a:r>
            <a:r>
              <a:rPr lang="en-US" sz="2800" dirty="0">
                <a:ea typeface="Cambria" panose="02040503050406030204" pitchFamily="18" charset="0"/>
              </a:rPr>
              <a:t>, it is important.</a:t>
            </a:r>
          </a:p>
          <a:p>
            <a:pPr marL="342900" indent="-342900">
              <a:buFont typeface="Arial" panose="020B0604020202020204" pitchFamily="34" charset="0"/>
              <a:buChar char="•"/>
            </a:pPr>
            <a:r>
              <a:rPr lang="en-US" sz="28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2800" dirty="0">
                <a:ea typeface="Cambria" panose="02040503050406030204" pitchFamily="18" charset="0"/>
              </a:rPr>
              <a:t>Read your answers to check they make sense.</a:t>
            </a:r>
          </a:p>
        </p:txBody>
      </p:sp>
      <p:sp>
        <p:nvSpPr>
          <p:cNvPr id="3" name="Title 1">
            <a:extLst>
              <a:ext uri="{FF2B5EF4-FFF2-40B4-BE49-F238E27FC236}">
                <a16:creationId xmlns:a16="http://schemas.microsoft.com/office/drawing/2014/main" id="{64C625DB-E3B3-408B-9722-FE6F5866355D}"/>
              </a:ext>
            </a:extLst>
          </p:cNvPr>
          <p:cNvSpPr txBox="1">
            <a:spLocks/>
          </p:cNvSpPr>
          <p:nvPr/>
        </p:nvSpPr>
        <p:spPr>
          <a:xfrm>
            <a:off x="340242" y="311916"/>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rPr>
              <a:t>General points on exam technique</a:t>
            </a:r>
          </a:p>
        </p:txBody>
      </p:sp>
      <p:pic>
        <p:nvPicPr>
          <p:cNvPr id="4" name="Audio 3">
            <a:hlinkClick r:id="" action="ppaction://media"/>
            <a:extLst>
              <a:ext uri="{FF2B5EF4-FFF2-40B4-BE49-F238E27FC236}">
                <a16:creationId xmlns:a16="http://schemas.microsoft.com/office/drawing/2014/main" id="{4AB4BBA5-A6AA-46BE-84DC-14CBA7B24E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718517"/>
      </p:ext>
    </p:extLst>
  </p:cSld>
  <p:clrMapOvr>
    <a:masterClrMapping/>
  </p:clrMapOvr>
  <mc:AlternateContent xmlns:mc="http://schemas.openxmlformats.org/markup-compatibility/2006" xmlns:p14="http://schemas.microsoft.com/office/powerpoint/2010/main">
    <mc:Choice Requires="p14">
      <p:transition spd="slow" p14:dur="2000" advTm="33239"/>
    </mc:Choice>
    <mc:Fallback xmlns="">
      <p:transition spd="slow" advTm="33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(b) AO1/AO2 mark scheme bands</a:t>
            </a:r>
          </a:p>
        </p:txBody>
      </p:sp>
      <p:pic>
        <p:nvPicPr>
          <p:cNvPr id="2" name="Picture 1">
            <a:extLst>
              <a:ext uri="{FF2B5EF4-FFF2-40B4-BE49-F238E27FC236}">
                <a16:creationId xmlns:a16="http://schemas.microsoft.com/office/drawing/2014/main" id="{028E7E3A-A95E-4124-AE91-1807F007ABCB}"/>
              </a:ext>
            </a:extLst>
          </p:cNvPr>
          <p:cNvPicPr>
            <a:picLocks noChangeAspect="1"/>
          </p:cNvPicPr>
          <p:nvPr/>
        </p:nvPicPr>
        <p:blipFill>
          <a:blip r:embed="rId5"/>
          <a:stretch>
            <a:fillRect/>
          </a:stretch>
        </p:blipFill>
        <p:spPr>
          <a:xfrm>
            <a:off x="340067" y="1261072"/>
            <a:ext cx="8185823" cy="3572185"/>
          </a:xfrm>
          <a:prstGeom prst="rect">
            <a:avLst/>
          </a:prstGeom>
        </p:spPr>
      </p:pic>
      <p:pic>
        <p:nvPicPr>
          <p:cNvPr id="4" name="Audio 3">
            <a:hlinkClick r:id="" action="ppaction://media"/>
            <a:extLst>
              <a:ext uri="{FF2B5EF4-FFF2-40B4-BE49-F238E27FC236}">
                <a16:creationId xmlns:a16="http://schemas.microsoft.com/office/drawing/2014/main" id="{B3AF189D-0959-44AA-BD77-95A70E35E6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972914"/>
      </p:ext>
    </p:extLst>
  </p:cSld>
  <p:clrMapOvr>
    <a:masterClrMapping/>
  </p:clrMapOvr>
  <mc:AlternateContent xmlns:mc="http://schemas.openxmlformats.org/markup-compatibility/2006" xmlns:p14="http://schemas.microsoft.com/office/powerpoint/2010/main">
    <mc:Choice Requires="p14">
      <p:transition spd="slow" p14:dur="2000" advTm="48399"/>
    </mc:Choice>
    <mc:Fallback xmlns="">
      <p:transition spd="slow" advTm="48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(c), AO2/AO3</a:t>
            </a:r>
          </a:p>
        </p:txBody>
      </p:sp>
      <p:pic>
        <p:nvPicPr>
          <p:cNvPr id="4" name="Picture 3">
            <a:extLst>
              <a:ext uri="{FF2B5EF4-FFF2-40B4-BE49-F238E27FC236}">
                <a16:creationId xmlns:a16="http://schemas.microsoft.com/office/drawing/2014/main" id="{164B9E88-E52A-4150-8084-0E389B8A0767}"/>
              </a:ext>
            </a:extLst>
          </p:cNvPr>
          <p:cNvPicPr>
            <a:picLocks noChangeAspect="1"/>
          </p:cNvPicPr>
          <p:nvPr/>
        </p:nvPicPr>
        <p:blipFill>
          <a:blip r:embed="rId5"/>
          <a:stretch>
            <a:fillRect/>
          </a:stretch>
        </p:blipFill>
        <p:spPr>
          <a:xfrm>
            <a:off x="356439" y="1186482"/>
            <a:ext cx="5405971" cy="5457827"/>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4166802A-DFA0-4010-B289-5A439DC1E4E1}"/>
                  </a:ext>
                </a:extLst>
              </p14:cNvPr>
              <p14:cNvContentPartPr/>
              <p14:nvPr/>
            </p14:nvContentPartPr>
            <p14:xfrm>
              <a:off x="783435" y="1377248"/>
              <a:ext cx="510840" cy="360"/>
            </p14:xfrm>
          </p:contentPart>
        </mc:Choice>
        <mc:Fallback xmlns="">
          <p:pic>
            <p:nvPicPr>
              <p:cNvPr id="2" name="Ink 1">
                <a:extLst>
                  <a:ext uri="{FF2B5EF4-FFF2-40B4-BE49-F238E27FC236}">
                    <a16:creationId xmlns:a16="http://schemas.microsoft.com/office/drawing/2014/main" id="{4166802A-DFA0-4010-B289-5A439DC1E4E1}"/>
                  </a:ext>
                </a:extLst>
              </p:cNvPr>
              <p:cNvPicPr/>
              <p:nvPr/>
            </p:nvPicPr>
            <p:blipFill>
              <a:blip r:embed="rId7"/>
              <a:stretch>
                <a:fillRect/>
              </a:stretch>
            </p:blipFill>
            <p:spPr>
              <a:xfrm>
                <a:off x="765435" y="1359608"/>
                <a:ext cx="5464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3D75A0EE-3755-4994-9F2E-69284EC8E1AF}"/>
                  </a:ext>
                </a:extLst>
              </p14:cNvPr>
              <p14:cNvContentPartPr/>
              <p14:nvPr/>
            </p14:nvContentPartPr>
            <p14:xfrm>
              <a:off x="759675" y="1578848"/>
              <a:ext cx="1954080" cy="84240"/>
            </p14:xfrm>
          </p:contentPart>
        </mc:Choice>
        <mc:Fallback xmlns="">
          <p:pic>
            <p:nvPicPr>
              <p:cNvPr id="10" name="Ink 9">
                <a:extLst>
                  <a:ext uri="{FF2B5EF4-FFF2-40B4-BE49-F238E27FC236}">
                    <a16:creationId xmlns:a16="http://schemas.microsoft.com/office/drawing/2014/main" id="{3D75A0EE-3755-4994-9F2E-69284EC8E1AF}"/>
                  </a:ext>
                </a:extLst>
              </p:cNvPr>
              <p:cNvPicPr/>
              <p:nvPr/>
            </p:nvPicPr>
            <p:blipFill>
              <a:blip r:embed="rId9"/>
              <a:stretch>
                <a:fillRect/>
              </a:stretch>
            </p:blipFill>
            <p:spPr>
              <a:xfrm>
                <a:off x="741675" y="1560848"/>
                <a:ext cx="1989720" cy="119880"/>
              </a:xfrm>
              <a:prstGeom prst="rect">
                <a:avLst/>
              </a:prstGeom>
            </p:spPr>
          </p:pic>
        </mc:Fallback>
      </mc:AlternateContent>
      <p:grpSp>
        <p:nvGrpSpPr>
          <p:cNvPr id="12" name="Group 11">
            <a:extLst>
              <a:ext uri="{FF2B5EF4-FFF2-40B4-BE49-F238E27FC236}">
                <a16:creationId xmlns:a16="http://schemas.microsoft.com/office/drawing/2014/main" id="{880F28BE-72E7-483B-A075-12FCD5016C67}"/>
              </a:ext>
            </a:extLst>
          </p:cNvPr>
          <p:cNvGrpSpPr/>
          <p:nvPr/>
        </p:nvGrpSpPr>
        <p:grpSpPr>
          <a:xfrm>
            <a:off x="2434035" y="1353128"/>
            <a:ext cx="3299760" cy="262080"/>
            <a:chOff x="2434035" y="1353128"/>
            <a:chExt cx="3299760" cy="262080"/>
          </a:xfrm>
        </p:grpSpPr>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43EBF805-B94B-49EB-B2F3-5C3DA40163C1}"/>
                    </a:ext>
                  </a:extLst>
                </p14:cNvPr>
                <p14:cNvContentPartPr/>
                <p14:nvPr/>
              </p14:nvContentPartPr>
              <p14:xfrm>
                <a:off x="2434035" y="1353128"/>
                <a:ext cx="1257840" cy="48600"/>
              </p14:xfrm>
            </p:contentPart>
          </mc:Choice>
          <mc:Fallback xmlns="">
            <p:pic>
              <p:nvPicPr>
                <p:cNvPr id="5" name="Ink 4">
                  <a:extLst>
                    <a:ext uri="{FF2B5EF4-FFF2-40B4-BE49-F238E27FC236}">
                      <a16:creationId xmlns:a16="http://schemas.microsoft.com/office/drawing/2014/main" id="{43EBF805-B94B-49EB-B2F3-5C3DA40163C1}"/>
                    </a:ext>
                  </a:extLst>
                </p:cNvPr>
                <p:cNvPicPr/>
                <p:nvPr/>
              </p:nvPicPr>
              <p:blipFill>
                <a:blip r:embed="rId11"/>
                <a:stretch>
                  <a:fillRect/>
                </a:stretch>
              </p:blipFill>
              <p:spPr>
                <a:xfrm>
                  <a:off x="2416395" y="1335128"/>
                  <a:ext cx="129348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359CC369-E3FD-40C7-9543-D90FB8BDDDB5}"/>
                    </a:ext>
                  </a:extLst>
                </p14:cNvPr>
                <p14:cNvContentPartPr/>
                <p14:nvPr/>
              </p14:nvContentPartPr>
              <p14:xfrm>
                <a:off x="4048995" y="1375088"/>
                <a:ext cx="718920" cy="37800"/>
              </p14:xfrm>
            </p:contentPart>
          </mc:Choice>
          <mc:Fallback xmlns="">
            <p:pic>
              <p:nvPicPr>
                <p:cNvPr id="6" name="Ink 5">
                  <a:extLst>
                    <a:ext uri="{FF2B5EF4-FFF2-40B4-BE49-F238E27FC236}">
                      <a16:creationId xmlns:a16="http://schemas.microsoft.com/office/drawing/2014/main" id="{359CC369-E3FD-40C7-9543-D90FB8BDDDB5}"/>
                    </a:ext>
                  </a:extLst>
                </p:cNvPr>
                <p:cNvPicPr/>
                <p:nvPr/>
              </p:nvPicPr>
              <p:blipFill>
                <a:blip r:embed="rId13"/>
                <a:stretch>
                  <a:fillRect/>
                </a:stretch>
              </p:blipFill>
              <p:spPr>
                <a:xfrm>
                  <a:off x="4031355" y="1357448"/>
                  <a:ext cx="75456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1B17900C-EA66-4882-81F0-AEC947E7BE3A}"/>
                    </a:ext>
                  </a:extLst>
                </p14:cNvPr>
                <p14:cNvContentPartPr/>
                <p14:nvPr/>
              </p14:nvContentPartPr>
              <p14:xfrm>
                <a:off x="5189115" y="1388408"/>
                <a:ext cx="307440" cy="26640"/>
              </p14:xfrm>
            </p:contentPart>
          </mc:Choice>
          <mc:Fallback xmlns="">
            <p:pic>
              <p:nvPicPr>
                <p:cNvPr id="8" name="Ink 7">
                  <a:extLst>
                    <a:ext uri="{FF2B5EF4-FFF2-40B4-BE49-F238E27FC236}">
                      <a16:creationId xmlns:a16="http://schemas.microsoft.com/office/drawing/2014/main" id="{1B17900C-EA66-4882-81F0-AEC947E7BE3A}"/>
                    </a:ext>
                  </a:extLst>
                </p:cNvPr>
                <p:cNvPicPr/>
                <p:nvPr/>
              </p:nvPicPr>
              <p:blipFill>
                <a:blip r:embed="rId15"/>
                <a:stretch>
                  <a:fillRect/>
                </a:stretch>
              </p:blipFill>
              <p:spPr>
                <a:xfrm>
                  <a:off x="5171475" y="1370408"/>
                  <a:ext cx="3430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2D070D8C-D0CE-4136-A6EF-B5131FC3F607}"/>
                    </a:ext>
                  </a:extLst>
                </p14:cNvPr>
                <p14:cNvContentPartPr/>
                <p14:nvPr/>
              </p14:nvContentPartPr>
              <p14:xfrm>
                <a:off x="5393955" y="1374728"/>
                <a:ext cx="339840" cy="240480"/>
              </p14:xfrm>
            </p:contentPart>
          </mc:Choice>
          <mc:Fallback xmlns="">
            <p:pic>
              <p:nvPicPr>
                <p:cNvPr id="11" name="Ink 10">
                  <a:extLst>
                    <a:ext uri="{FF2B5EF4-FFF2-40B4-BE49-F238E27FC236}">
                      <a16:creationId xmlns:a16="http://schemas.microsoft.com/office/drawing/2014/main" id="{2D070D8C-D0CE-4136-A6EF-B5131FC3F607}"/>
                    </a:ext>
                  </a:extLst>
                </p:cNvPr>
                <p:cNvPicPr/>
                <p:nvPr/>
              </p:nvPicPr>
              <p:blipFill>
                <a:blip r:embed="rId17"/>
                <a:stretch>
                  <a:fillRect/>
                </a:stretch>
              </p:blipFill>
              <p:spPr>
                <a:xfrm>
                  <a:off x="5375955" y="1357088"/>
                  <a:ext cx="375480" cy="276120"/>
                </a:xfrm>
                <a:prstGeom prst="rect">
                  <a:avLst/>
                </a:prstGeom>
              </p:spPr>
            </p:pic>
          </mc:Fallback>
        </mc:AlternateContent>
      </p:grpSp>
      <p:sp>
        <p:nvSpPr>
          <p:cNvPr id="13" name="Rectangle 123">
            <a:extLst>
              <a:ext uri="{FF2B5EF4-FFF2-40B4-BE49-F238E27FC236}">
                <a16:creationId xmlns:a16="http://schemas.microsoft.com/office/drawing/2014/main" id="{FF9738B9-E810-4C94-9454-FDD63D64BA97}"/>
              </a:ext>
            </a:extLst>
          </p:cNvPr>
          <p:cNvSpPr>
            <a:spLocks noChangeArrowheads="1"/>
          </p:cNvSpPr>
          <p:nvPr/>
        </p:nvSpPr>
        <p:spPr bwMode="auto">
          <a:xfrm>
            <a:off x="7127734" y="3099221"/>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12:00</a:t>
            </a:r>
          </a:p>
        </p:txBody>
      </p:sp>
      <p:sp>
        <p:nvSpPr>
          <p:cNvPr id="14" name="Rectangle 13">
            <a:extLst>
              <a:ext uri="{FF2B5EF4-FFF2-40B4-BE49-F238E27FC236}">
                <a16:creationId xmlns:a16="http://schemas.microsoft.com/office/drawing/2014/main" id="{7215E134-EBD2-440B-8E04-52B000DAE190}"/>
              </a:ext>
            </a:extLst>
          </p:cNvPr>
          <p:cNvSpPr/>
          <p:nvPr/>
        </p:nvSpPr>
        <p:spPr>
          <a:xfrm>
            <a:off x="7127734" y="4749907"/>
            <a:ext cx="3804064" cy="1200329"/>
          </a:xfrm>
          <a:prstGeom prst="rect">
            <a:avLst/>
          </a:prstGeom>
        </p:spPr>
        <p:txBody>
          <a:bodyPr wrap="square">
            <a:spAutoFit/>
          </a:bodyPr>
          <a:lstStyle/>
          <a:p>
            <a:r>
              <a:rPr lang="en-GB" dirty="0"/>
              <a:t>Start the clock!</a:t>
            </a:r>
          </a:p>
          <a:p>
            <a:endParaRPr lang="en-GB" dirty="0"/>
          </a:p>
          <a:p>
            <a:r>
              <a:rPr lang="en-GB" dirty="0"/>
              <a:t>Try and answer this question in 12 minutes – how did you get on?</a:t>
            </a:r>
          </a:p>
        </p:txBody>
      </p:sp>
      <p:sp>
        <p:nvSpPr>
          <p:cNvPr id="15" name="TextBox 14">
            <a:extLst>
              <a:ext uri="{FF2B5EF4-FFF2-40B4-BE49-F238E27FC236}">
                <a16:creationId xmlns:a16="http://schemas.microsoft.com/office/drawing/2014/main" id="{4CC58D91-FB94-459D-81F7-B9E7EDFFDCF6}"/>
              </a:ext>
            </a:extLst>
          </p:cNvPr>
          <p:cNvSpPr txBox="1"/>
          <p:nvPr/>
        </p:nvSpPr>
        <p:spPr>
          <a:xfrm>
            <a:off x="6685808" y="1186482"/>
            <a:ext cx="5047013" cy="923330"/>
          </a:xfrm>
          <a:prstGeom prst="rect">
            <a:avLst/>
          </a:prstGeom>
          <a:noFill/>
        </p:spPr>
        <p:txBody>
          <a:bodyPr wrap="square" rtlCol="0">
            <a:spAutoFit/>
          </a:bodyPr>
          <a:lstStyle/>
          <a:p>
            <a:r>
              <a:rPr lang="en-GB" dirty="0"/>
              <a:t>The question relates to Sarah  - make sure your response relates to Sarah’s health and well-being.</a:t>
            </a:r>
          </a:p>
        </p:txBody>
      </p:sp>
      <p:pic>
        <p:nvPicPr>
          <p:cNvPr id="7" name="Audio 6">
            <a:hlinkClick r:id="" action="ppaction://media"/>
            <a:extLst>
              <a:ext uri="{FF2B5EF4-FFF2-40B4-BE49-F238E27FC236}">
                <a16:creationId xmlns:a16="http://schemas.microsoft.com/office/drawing/2014/main" id="{78A34B06-D782-4213-B3F0-29529224AF8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4015932"/>
      </p:ext>
    </p:extLst>
  </p:cSld>
  <p:clrMapOvr>
    <a:masterClrMapping/>
  </p:clrMapOvr>
  <mc:AlternateContent xmlns:mc="http://schemas.openxmlformats.org/markup-compatibility/2006">
    <mc:Choice xmlns:p14="http://schemas.microsoft.com/office/powerpoint/2010/main" Requires="p14">
      <p:transition spd="slow" p14:dur="2000" advTm="781380"/>
    </mc:Choice>
    <mc:Fallback>
      <p:transition spd="slow" advTm="78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(c) AO2/AO3 mark scheme</a:t>
            </a:r>
          </a:p>
        </p:txBody>
      </p:sp>
      <p:pic>
        <p:nvPicPr>
          <p:cNvPr id="2" name="Picture 1">
            <a:extLst>
              <a:ext uri="{FF2B5EF4-FFF2-40B4-BE49-F238E27FC236}">
                <a16:creationId xmlns:a16="http://schemas.microsoft.com/office/drawing/2014/main" id="{BA889515-5E84-46AF-A15E-29FD3BCD8193}"/>
              </a:ext>
            </a:extLst>
          </p:cNvPr>
          <p:cNvPicPr>
            <a:picLocks noChangeAspect="1"/>
          </p:cNvPicPr>
          <p:nvPr/>
        </p:nvPicPr>
        <p:blipFill>
          <a:blip r:embed="rId5"/>
          <a:stretch>
            <a:fillRect/>
          </a:stretch>
        </p:blipFill>
        <p:spPr>
          <a:xfrm>
            <a:off x="340068" y="1030680"/>
            <a:ext cx="6832628" cy="4781056"/>
          </a:xfrm>
          <a:prstGeom prst="rect">
            <a:avLst/>
          </a:prstGeom>
        </p:spPr>
      </p:pic>
      <p:pic>
        <p:nvPicPr>
          <p:cNvPr id="5" name="Picture 4">
            <a:extLst>
              <a:ext uri="{FF2B5EF4-FFF2-40B4-BE49-F238E27FC236}">
                <a16:creationId xmlns:a16="http://schemas.microsoft.com/office/drawing/2014/main" id="{C0F489E4-971A-4339-9C38-6CC4064ED814}"/>
              </a:ext>
            </a:extLst>
          </p:cNvPr>
          <p:cNvPicPr>
            <a:picLocks noChangeAspect="1"/>
          </p:cNvPicPr>
          <p:nvPr/>
        </p:nvPicPr>
        <p:blipFill>
          <a:blip r:embed="rId6"/>
          <a:stretch>
            <a:fillRect/>
          </a:stretch>
        </p:blipFill>
        <p:spPr>
          <a:xfrm>
            <a:off x="7594507" y="1030680"/>
            <a:ext cx="4072245" cy="4016333"/>
          </a:xfrm>
          <a:prstGeom prst="rect">
            <a:avLst/>
          </a:prstGeom>
        </p:spPr>
      </p:pic>
      <p:pic>
        <p:nvPicPr>
          <p:cNvPr id="4" name="Audio 3">
            <a:hlinkClick r:id="" action="ppaction://media"/>
            <a:extLst>
              <a:ext uri="{FF2B5EF4-FFF2-40B4-BE49-F238E27FC236}">
                <a16:creationId xmlns:a16="http://schemas.microsoft.com/office/drawing/2014/main" id="{78D6234A-30CA-4839-BECC-89CE24F571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343036"/>
      </p:ext>
    </p:extLst>
  </p:cSld>
  <p:clrMapOvr>
    <a:masterClrMapping/>
  </p:clrMapOvr>
  <mc:AlternateContent xmlns:mc="http://schemas.openxmlformats.org/markup-compatibility/2006" xmlns:p14="http://schemas.microsoft.com/office/powerpoint/2010/main">
    <mc:Choice Requires="p14">
      <p:transition spd="slow" p14:dur="2000" advTm="60720"/>
    </mc:Choice>
    <mc:Fallback xmlns="">
      <p:transition spd="slow" advTm="6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(c) AO2/AO3 mark scheme bands</a:t>
            </a:r>
          </a:p>
        </p:txBody>
      </p:sp>
      <p:pic>
        <p:nvPicPr>
          <p:cNvPr id="4" name="Picture 3">
            <a:extLst>
              <a:ext uri="{FF2B5EF4-FFF2-40B4-BE49-F238E27FC236}">
                <a16:creationId xmlns:a16="http://schemas.microsoft.com/office/drawing/2014/main" id="{B4685F89-D71A-4266-9D8D-2C2CAF9D05CF}"/>
              </a:ext>
            </a:extLst>
          </p:cNvPr>
          <p:cNvPicPr>
            <a:picLocks noChangeAspect="1"/>
          </p:cNvPicPr>
          <p:nvPr/>
        </p:nvPicPr>
        <p:blipFill>
          <a:blip r:embed="rId5"/>
          <a:stretch>
            <a:fillRect/>
          </a:stretch>
        </p:blipFill>
        <p:spPr>
          <a:xfrm>
            <a:off x="340068" y="1013113"/>
            <a:ext cx="6381366" cy="5697361"/>
          </a:xfrm>
          <a:prstGeom prst="rect">
            <a:avLst/>
          </a:prstGeom>
        </p:spPr>
      </p:pic>
      <p:pic>
        <p:nvPicPr>
          <p:cNvPr id="2" name="Audio 1">
            <a:hlinkClick r:id="" action="ppaction://media"/>
            <a:extLst>
              <a:ext uri="{FF2B5EF4-FFF2-40B4-BE49-F238E27FC236}">
                <a16:creationId xmlns:a16="http://schemas.microsoft.com/office/drawing/2014/main" id="{D7ABA283-8660-4735-A814-A3C1644E0C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3331150"/>
      </p:ext>
    </p:extLst>
  </p:cSld>
  <p:clrMapOvr>
    <a:masterClrMapping/>
  </p:clrMapOvr>
  <mc:AlternateContent xmlns:mc="http://schemas.openxmlformats.org/markup-compatibility/2006" xmlns:p14="http://schemas.microsoft.com/office/powerpoint/2010/main">
    <mc:Choice Requires="p14">
      <p:transition spd="slow" p14:dur="2000" advTm="108436"/>
    </mc:Choice>
    <mc:Fallback xmlns="">
      <p:transition spd="slow" advTm="10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did you do?</a:t>
            </a:r>
          </a:p>
        </p:txBody>
      </p:sp>
      <p:sp>
        <p:nvSpPr>
          <p:cNvPr id="4" name="TextBox 3">
            <a:extLst>
              <a:ext uri="{FF2B5EF4-FFF2-40B4-BE49-F238E27FC236}">
                <a16:creationId xmlns:a16="http://schemas.microsoft.com/office/drawing/2014/main" id="{003B9884-EB8C-4FA7-B1DD-7F120499C663}"/>
              </a:ext>
            </a:extLst>
          </p:cNvPr>
          <p:cNvSpPr txBox="1"/>
          <p:nvPr/>
        </p:nvSpPr>
        <p:spPr>
          <a:xfrm>
            <a:off x="335176" y="1122516"/>
            <a:ext cx="11581053" cy="3046988"/>
          </a:xfrm>
          <a:prstGeom prst="rect">
            <a:avLst/>
          </a:prstGeom>
          <a:noFill/>
        </p:spPr>
        <p:txBody>
          <a:bodyPr wrap="square" rtlCol="0">
            <a:spAutoFit/>
          </a:bodyPr>
          <a:lstStyle/>
          <a:p>
            <a:r>
              <a:rPr lang="en-GB" sz="2400" dirty="0"/>
              <a:t>Raw mark grade boundaries for this unit are not yet available.</a:t>
            </a:r>
          </a:p>
          <a:p>
            <a:endParaRPr lang="en-GB" sz="2400" dirty="0"/>
          </a:p>
          <a:p>
            <a:r>
              <a:rPr lang="en-GB" sz="2400" dirty="0"/>
              <a:t>The Uniform Mark Scale (UMS) is used as a device for reporting, recording and aggregating your unit assessment outcomes.  The UMS is used so that you and others who achieve the same standard will have the same uniform mark, irrespective of when you take the unit.</a:t>
            </a:r>
          </a:p>
          <a:p>
            <a:endParaRPr lang="en-GB" sz="2400" dirty="0"/>
          </a:p>
          <a:p>
            <a:r>
              <a:rPr lang="en-GB" sz="2400" dirty="0"/>
              <a:t>Uniform marks for this unit correspond to unit grades as follows:</a:t>
            </a:r>
          </a:p>
        </p:txBody>
      </p:sp>
      <p:pic>
        <p:nvPicPr>
          <p:cNvPr id="2" name="Picture 1">
            <a:extLst>
              <a:ext uri="{FF2B5EF4-FFF2-40B4-BE49-F238E27FC236}">
                <a16:creationId xmlns:a16="http://schemas.microsoft.com/office/drawing/2014/main" id="{F9F56D1B-0D39-4144-A294-E79706A7BA1F}"/>
              </a:ext>
            </a:extLst>
          </p:cNvPr>
          <p:cNvPicPr>
            <a:picLocks noChangeAspect="1"/>
          </p:cNvPicPr>
          <p:nvPr/>
        </p:nvPicPr>
        <p:blipFill>
          <a:blip r:embed="rId5"/>
          <a:stretch>
            <a:fillRect/>
          </a:stretch>
        </p:blipFill>
        <p:spPr>
          <a:xfrm>
            <a:off x="430178" y="4396758"/>
            <a:ext cx="8630695" cy="1190832"/>
          </a:xfrm>
          <a:prstGeom prst="rect">
            <a:avLst/>
          </a:prstGeom>
        </p:spPr>
      </p:pic>
      <p:pic>
        <p:nvPicPr>
          <p:cNvPr id="5" name="Audio 4">
            <a:hlinkClick r:id="" action="ppaction://media"/>
            <a:extLst>
              <a:ext uri="{FF2B5EF4-FFF2-40B4-BE49-F238E27FC236}">
                <a16:creationId xmlns:a16="http://schemas.microsoft.com/office/drawing/2014/main" id="{CC1EE8FA-F5F8-4330-8B09-3B90D714F2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884000"/>
      </p:ext>
    </p:extLst>
  </p:cSld>
  <p:clrMapOvr>
    <a:masterClrMapping/>
  </p:clrMapOvr>
  <mc:AlternateContent xmlns:mc="http://schemas.openxmlformats.org/markup-compatibility/2006" xmlns:p14="http://schemas.microsoft.com/office/powerpoint/2010/main">
    <mc:Choice Requires="p14">
      <p:transition spd="slow" p14:dur="2000" advTm="60729"/>
    </mc:Choice>
    <mc:Fallback xmlns="">
      <p:transition spd="slow" advTm="6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a:solidFill>
                <a:srgbClr val="000000"/>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0255" y="4745642"/>
            <a:ext cx="2075523" cy="895908"/>
          </a:xfrm>
          <a:prstGeom prst="rect">
            <a:avLst/>
          </a:prstGeom>
        </p:spPr>
      </p:pic>
      <p:pic>
        <p:nvPicPr>
          <p:cNvPr id="6" name="Picture 5">
            <a:extLst>
              <a:ext uri="{FF2B5EF4-FFF2-40B4-BE49-F238E27FC236}">
                <a16:creationId xmlns:a16="http://schemas.microsoft.com/office/drawing/2014/main" id="{37B45045-DE68-4428-A7A2-F9CCD5FD58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86" t="336" r="17990" b="-336"/>
          <a:stretch/>
        </p:blipFill>
        <p:spPr>
          <a:xfrm>
            <a:off x="618565" y="1401244"/>
            <a:ext cx="4274254" cy="4240306"/>
          </a:xfrm>
          <a:prstGeom prst="ellipse">
            <a:avLst/>
          </a:prstGeom>
          <a:solidFill>
            <a:schemeClr val="bg1"/>
          </a:solidFill>
        </p:spPr>
      </p:pic>
      <p:sp>
        <p:nvSpPr>
          <p:cNvPr id="8" name="Content Placeholder 2">
            <a:extLst>
              <a:ext uri="{FF2B5EF4-FFF2-40B4-BE49-F238E27FC236}">
                <a16:creationId xmlns:a16="http://schemas.microsoft.com/office/drawing/2014/main" id="{6D0B838A-1346-41F4-94BA-B014AE285E02}"/>
              </a:ext>
            </a:extLst>
          </p:cNvPr>
          <p:cNvSpPr txBox="1">
            <a:spLocks/>
          </p:cNvSpPr>
          <p:nvPr/>
        </p:nvSpPr>
        <p:spPr>
          <a:xfrm>
            <a:off x="5124205" y="318977"/>
            <a:ext cx="5083050" cy="353002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r>
              <a:rPr lang="en-US" sz="5400" dirty="0">
                <a:solidFill>
                  <a:schemeClr val="bg1"/>
                </a:solidFill>
                <a:ea typeface="Cambria" panose="02040503050406030204" pitchFamily="18" charset="0"/>
              </a:rPr>
              <a:t>Any questions?</a:t>
            </a:r>
          </a:p>
          <a:p>
            <a:endParaRPr lang="en-US" sz="2800" dirty="0">
              <a:ea typeface="Cambria" panose="02040503050406030204" pitchFamily="18" charset="0"/>
            </a:endParaRPr>
          </a:p>
          <a:p>
            <a:r>
              <a:rPr lang="en-GB" sz="2800" dirty="0">
                <a:solidFill>
                  <a:schemeClr val="bg1"/>
                </a:solidFill>
              </a:rPr>
              <a:t>Do you have any further questions about this exam?</a:t>
            </a:r>
          </a:p>
          <a:p>
            <a:r>
              <a:rPr lang="en-GB" sz="2800" dirty="0">
                <a:solidFill>
                  <a:schemeClr val="bg1"/>
                </a:solidFill>
              </a:rPr>
              <a:t>If so, write them on a post-it note and stick it to the front of your paper to give to your teacher.</a:t>
            </a:r>
          </a:p>
          <a:p>
            <a:endParaRPr lang="en-US" sz="2800" dirty="0">
              <a:ea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C89E37CC-E86D-4A3D-9832-4A1ACEAB2E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xmlns:p14="http://schemas.microsoft.com/office/powerpoint/2010/main">
    <mc:Choice Requires="p14">
      <p:transition spd="slow" p14:dur="2000" advTm="13042"/>
    </mc:Choice>
    <mc:Fallback xmlns="">
      <p:transition spd="slow" advTm="13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the questions?</a:t>
            </a:r>
          </a:p>
        </p:txBody>
      </p:sp>
      <p:sp>
        <p:nvSpPr>
          <p:cNvPr id="2" name="Rectangle 1">
            <a:extLst>
              <a:ext uri="{FF2B5EF4-FFF2-40B4-BE49-F238E27FC236}">
                <a16:creationId xmlns:a16="http://schemas.microsoft.com/office/drawing/2014/main" id="{322B037F-947A-4952-A28C-424D3FC396DA}"/>
              </a:ext>
            </a:extLst>
          </p:cNvPr>
          <p:cNvSpPr/>
          <p:nvPr/>
        </p:nvSpPr>
        <p:spPr>
          <a:xfrm>
            <a:off x="773232" y="1297194"/>
            <a:ext cx="9785267" cy="4893647"/>
          </a:xfrm>
          <a:prstGeom prst="rect">
            <a:avLst/>
          </a:prstGeom>
        </p:spPr>
        <p:txBody>
          <a:bodyPr wrap="square">
            <a:spAutoFit/>
          </a:bodyPr>
          <a:lstStyle/>
          <a:p>
            <a:r>
              <a:rPr lang="en-US" sz="2400" dirty="0">
                <a:ea typeface="Cambria" panose="02040503050406030204" pitchFamily="18" charset="0"/>
                <a:cs typeface="Cambria" panose="02040503050406030204" pitchFamily="18" charset="0"/>
              </a:rPr>
              <a:t>The same approach should be taken to each question:</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1		Read question and highlight command verb(s)</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2 	Highlight key words in the question</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3 	Identify marks allocated for the question (you should be 		able to answer in the space provided)</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4 	Plan your response (list mnemonics etc.)</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Top tip! Allocate enough time for each question – base this on the marks available for each question.</a:t>
            </a:r>
          </a:p>
        </p:txBody>
      </p:sp>
      <p:pic>
        <p:nvPicPr>
          <p:cNvPr id="4" name="Audio 3">
            <a:hlinkClick r:id="" action="ppaction://media"/>
            <a:extLst>
              <a:ext uri="{FF2B5EF4-FFF2-40B4-BE49-F238E27FC236}">
                <a16:creationId xmlns:a16="http://schemas.microsoft.com/office/drawing/2014/main" id="{D0943722-DF0E-460C-A301-857ACFB04A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49140"/>
    </mc:Choice>
    <mc:Fallback xmlns="">
      <p:transition spd="slow" advTm="4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AO1</a:t>
            </a:r>
          </a:p>
        </p:txBody>
      </p:sp>
      <p:pic>
        <p:nvPicPr>
          <p:cNvPr id="2" name="Picture 1">
            <a:extLst>
              <a:ext uri="{FF2B5EF4-FFF2-40B4-BE49-F238E27FC236}">
                <a16:creationId xmlns:a16="http://schemas.microsoft.com/office/drawing/2014/main" id="{88937DCE-FF6C-4467-871D-B40A3349B18D}"/>
              </a:ext>
            </a:extLst>
          </p:cNvPr>
          <p:cNvPicPr>
            <a:picLocks noChangeAspect="1"/>
          </p:cNvPicPr>
          <p:nvPr/>
        </p:nvPicPr>
        <p:blipFill>
          <a:blip r:embed="rId5"/>
          <a:stretch>
            <a:fillRect/>
          </a:stretch>
        </p:blipFill>
        <p:spPr>
          <a:xfrm>
            <a:off x="677073" y="1405339"/>
            <a:ext cx="7968523" cy="4047322"/>
          </a:xfrm>
          <a:prstGeom prst="rect">
            <a:avLst/>
          </a:prstGeom>
        </p:spPr>
      </p:pic>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4324EB84-E3AE-4220-8E10-666D9DBAE6F2}"/>
                  </a:ext>
                </a:extLst>
              </p14:cNvPr>
              <p14:cNvContentPartPr/>
              <p14:nvPr/>
            </p14:nvContentPartPr>
            <p14:xfrm>
              <a:off x="8194035" y="1223168"/>
              <a:ext cx="594000" cy="477720"/>
            </p14:xfrm>
          </p:contentPart>
        </mc:Choice>
        <mc:Fallback xmlns="">
          <p:pic>
            <p:nvPicPr>
              <p:cNvPr id="14" name="Ink 13">
                <a:extLst>
                  <a:ext uri="{FF2B5EF4-FFF2-40B4-BE49-F238E27FC236}">
                    <a16:creationId xmlns:a16="http://schemas.microsoft.com/office/drawing/2014/main" id="{4324EB84-E3AE-4220-8E10-666D9DBAE6F2}"/>
                  </a:ext>
                </a:extLst>
              </p:cNvPr>
              <p:cNvPicPr/>
              <p:nvPr/>
            </p:nvPicPr>
            <p:blipFill>
              <a:blip r:embed="rId7"/>
              <a:stretch>
                <a:fillRect/>
              </a:stretch>
            </p:blipFill>
            <p:spPr>
              <a:xfrm>
                <a:off x="8176035" y="1205528"/>
                <a:ext cx="629640" cy="513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F9F86081-A3CE-4655-8234-427D323C442E}"/>
                  </a:ext>
                </a:extLst>
              </p14:cNvPr>
              <p14:cNvContentPartPr/>
              <p14:nvPr/>
            </p14:nvContentPartPr>
            <p14:xfrm>
              <a:off x="4820835" y="2978168"/>
              <a:ext cx="1116720" cy="324000"/>
            </p14:xfrm>
          </p:contentPart>
        </mc:Choice>
        <mc:Fallback xmlns="">
          <p:pic>
            <p:nvPicPr>
              <p:cNvPr id="15" name="Ink 14">
                <a:extLst>
                  <a:ext uri="{FF2B5EF4-FFF2-40B4-BE49-F238E27FC236}">
                    <a16:creationId xmlns:a16="http://schemas.microsoft.com/office/drawing/2014/main" id="{F9F86081-A3CE-4655-8234-427D323C442E}"/>
                  </a:ext>
                </a:extLst>
              </p:cNvPr>
              <p:cNvPicPr/>
              <p:nvPr/>
            </p:nvPicPr>
            <p:blipFill>
              <a:blip r:embed="rId9"/>
              <a:stretch>
                <a:fillRect/>
              </a:stretch>
            </p:blipFill>
            <p:spPr>
              <a:xfrm>
                <a:off x="4803195" y="2960168"/>
                <a:ext cx="115236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35C35CEE-82EA-4977-92AD-82AAB93AA994}"/>
                  </a:ext>
                </a:extLst>
              </p14:cNvPr>
              <p14:cNvContentPartPr/>
              <p14:nvPr/>
            </p14:nvContentPartPr>
            <p14:xfrm>
              <a:off x="7837995" y="5032688"/>
              <a:ext cx="1141560" cy="775800"/>
            </p14:xfrm>
          </p:contentPart>
        </mc:Choice>
        <mc:Fallback xmlns="">
          <p:pic>
            <p:nvPicPr>
              <p:cNvPr id="16" name="Ink 15">
                <a:extLst>
                  <a:ext uri="{FF2B5EF4-FFF2-40B4-BE49-F238E27FC236}">
                    <a16:creationId xmlns:a16="http://schemas.microsoft.com/office/drawing/2014/main" id="{35C35CEE-82EA-4977-92AD-82AAB93AA994}"/>
                  </a:ext>
                </a:extLst>
              </p:cNvPr>
              <p:cNvPicPr/>
              <p:nvPr/>
            </p:nvPicPr>
            <p:blipFill>
              <a:blip r:embed="rId11"/>
              <a:stretch>
                <a:fillRect/>
              </a:stretch>
            </p:blipFill>
            <p:spPr>
              <a:xfrm>
                <a:off x="7819995" y="5014688"/>
                <a:ext cx="1177200" cy="811440"/>
              </a:xfrm>
              <a:prstGeom prst="rect">
                <a:avLst/>
              </a:prstGeom>
            </p:spPr>
          </p:pic>
        </mc:Fallback>
      </mc:AlternateContent>
      <p:sp>
        <p:nvSpPr>
          <p:cNvPr id="7" name="Rectangle 123">
            <a:extLst>
              <a:ext uri="{FF2B5EF4-FFF2-40B4-BE49-F238E27FC236}">
                <a16:creationId xmlns:a16="http://schemas.microsoft.com/office/drawing/2014/main" id="{31CB0198-51AE-4C1B-81A8-22DD7AA301BD}"/>
              </a:ext>
            </a:extLst>
          </p:cNvPr>
          <p:cNvSpPr>
            <a:spLocks noChangeArrowheads="1"/>
          </p:cNvSpPr>
          <p:nvPr/>
        </p:nvSpPr>
        <p:spPr bwMode="auto">
          <a:xfrm>
            <a:off x="8408775" y="205069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8" name="TextBox 7">
            <a:extLst>
              <a:ext uri="{FF2B5EF4-FFF2-40B4-BE49-F238E27FC236}">
                <a16:creationId xmlns:a16="http://schemas.microsoft.com/office/drawing/2014/main" id="{08725A19-3652-4807-8301-D95C40D6749A}"/>
              </a:ext>
            </a:extLst>
          </p:cNvPr>
          <p:cNvSpPr txBox="1"/>
          <p:nvPr/>
        </p:nvSpPr>
        <p:spPr>
          <a:xfrm>
            <a:off x="8194035" y="3324175"/>
            <a:ext cx="3479409" cy="1477328"/>
          </a:xfrm>
          <a:prstGeom prst="rect">
            <a:avLst/>
          </a:prstGeom>
          <a:noFill/>
        </p:spPr>
        <p:txBody>
          <a:bodyPr wrap="square" rtlCol="0">
            <a:spAutoFit/>
          </a:bodyPr>
          <a:lstStyle/>
          <a:p>
            <a:r>
              <a:rPr lang="en-GB" dirty="0"/>
              <a:t>Start the clock!</a:t>
            </a:r>
          </a:p>
          <a:p>
            <a:endParaRPr lang="en-GB" dirty="0"/>
          </a:p>
          <a:p>
            <a:r>
              <a:rPr lang="en-GB" dirty="0"/>
              <a:t>Try and answer both of these questions in 3 minutes – you many not need all of this time.</a:t>
            </a:r>
          </a:p>
        </p:txBody>
      </p:sp>
      <p:pic>
        <p:nvPicPr>
          <p:cNvPr id="4" name="Audio 3">
            <a:hlinkClick r:id="" action="ppaction://media"/>
            <a:extLst>
              <a:ext uri="{FF2B5EF4-FFF2-40B4-BE49-F238E27FC236}">
                <a16:creationId xmlns:a16="http://schemas.microsoft.com/office/drawing/2014/main" id="{8B4E653D-EF15-4480-9059-0622EDAE596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242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r>
              <a:rPr lang="en-GB" sz="2400" dirty="0"/>
              <a:t>Question 1 AO1 mark scheme</a:t>
            </a:r>
          </a:p>
        </p:txBody>
      </p:sp>
      <p:pic>
        <p:nvPicPr>
          <p:cNvPr id="6" name="Picture 5">
            <a:extLst>
              <a:ext uri="{FF2B5EF4-FFF2-40B4-BE49-F238E27FC236}">
                <a16:creationId xmlns:a16="http://schemas.microsoft.com/office/drawing/2014/main" id="{DB5C8695-F046-4D39-9ECD-875907780844}"/>
              </a:ext>
            </a:extLst>
          </p:cNvPr>
          <p:cNvPicPr>
            <a:picLocks noChangeAspect="1"/>
          </p:cNvPicPr>
          <p:nvPr/>
        </p:nvPicPr>
        <p:blipFill>
          <a:blip r:embed="rId5"/>
          <a:stretch>
            <a:fillRect/>
          </a:stretch>
        </p:blipFill>
        <p:spPr>
          <a:xfrm>
            <a:off x="412638" y="1276474"/>
            <a:ext cx="9008296" cy="2879890"/>
          </a:xfrm>
          <a:prstGeom prst="rect">
            <a:avLst/>
          </a:prstGeom>
        </p:spPr>
      </p:pic>
      <p:pic>
        <p:nvPicPr>
          <p:cNvPr id="2" name="Audio 1">
            <a:hlinkClick r:id="" action="ppaction://media"/>
            <a:extLst>
              <a:ext uri="{FF2B5EF4-FFF2-40B4-BE49-F238E27FC236}">
                <a16:creationId xmlns:a16="http://schemas.microsoft.com/office/drawing/2014/main" id="{232E7DD7-0B9C-4571-97F3-82822D8D11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27174"/>
    </mc:Choice>
    <mc:Fallback xmlns="">
      <p:transition spd="slow" advTm="27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AO2</a:t>
            </a:r>
          </a:p>
        </p:txBody>
      </p:sp>
      <p:pic>
        <p:nvPicPr>
          <p:cNvPr id="4" name="Picture 3">
            <a:extLst>
              <a:ext uri="{FF2B5EF4-FFF2-40B4-BE49-F238E27FC236}">
                <a16:creationId xmlns:a16="http://schemas.microsoft.com/office/drawing/2014/main" id="{3873FE8B-EC70-496E-84BF-CB73FB2C3FA7}"/>
              </a:ext>
            </a:extLst>
          </p:cNvPr>
          <p:cNvPicPr>
            <a:picLocks noChangeAspect="1"/>
          </p:cNvPicPr>
          <p:nvPr/>
        </p:nvPicPr>
        <p:blipFill>
          <a:blip r:embed="rId5"/>
          <a:stretch>
            <a:fillRect/>
          </a:stretch>
        </p:blipFill>
        <p:spPr>
          <a:xfrm>
            <a:off x="356438" y="1183883"/>
            <a:ext cx="7737635" cy="4825031"/>
          </a:xfrm>
          <a:prstGeom prst="rect">
            <a:avLst/>
          </a:prstGeom>
        </p:spPr>
      </p:pic>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A9F0F399-9F7C-4E43-BF20-D905074A4A42}"/>
                  </a:ext>
                </a:extLst>
              </p14:cNvPr>
              <p14:cNvContentPartPr/>
              <p14:nvPr/>
            </p14:nvContentPartPr>
            <p14:xfrm>
              <a:off x="3146475" y="1852088"/>
              <a:ext cx="360" cy="5040"/>
            </p14:xfrm>
          </p:contentPart>
        </mc:Choice>
        <mc:Fallback xmlns="">
          <p:pic>
            <p:nvPicPr>
              <p:cNvPr id="11" name="Ink 10">
                <a:extLst>
                  <a:ext uri="{FF2B5EF4-FFF2-40B4-BE49-F238E27FC236}">
                    <a16:creationId xmlns:a16="http://schemas.microsoft.com/office/drawing/2014/main" id="{A9F0F399-9F7C-4E43-BF20-D905074A4A42}"/>
                  </a:ext>
                </a:extLst>
              </p:cNvPr>
              <p:cNvPicPr/>
              <p:nvPr/>
            </p:nvPicPr>
            <p:blipFill>
              <a:blip r:embed="rId7"/>
              <a:stretch>
                <a:fillRect/>
              </a:stretch>
            </p:blipFill>
            <p:spPr>
              <a:xfrm>
                <a:off x="3128835" y="1834448"/>
                <a:ext cx="360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80C21635-43B2-47D9-925E-C2A89EA5D88D}"/>
                  </a:ext>
                </a:extLst>
              </p14:cNvPr>
              <p14:cNvContentPartPr/>
              <p14:nvPr/>
            </p14:nvContentPartPr>
            <p14:xfrm>
              <a:off x="3894555" y="3686648"/>
              <a:ext cx="323280" cy="115560"/>
            </p14:xfrm>
          </p:contentPart>
        </mc:Choice>
        <mc:Fallback xmlns="">
          <p:pic>
            <p:nvPicPr>
              <p:cNvPr id="12" name="Ink 11">
                <a:extLst>
                  <a:ext uri="{FF2B5EF4-FFF2-40B4-BE49-F238E27FC236}">
                    <a16:creationId xmlns:a16="http://schemas.microsoft.com/office/drawing/2014/main" id="{80C21635-43B2-47D9-925E-C2A89EA5D88D}"/>
                  </a:ext>
                </a:extLst>
              </p:cNvPr>
              <p:cNvPicPr/>
              <p:nvPr/>
            </p:nvPicPr>
            <p:blipFill>
              <a:blip r:embed="rId9"/>
              <a:stretch>
                <a:fillRect/>
              </a:stretch>
            </p:blipFill>
            <p:spPr>
              <a:xfrm>
                <a:off x="3876555" y="3669008"/>
                <a:ext cx="3589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09990C82-D140-44C4-9CF1-BE29515CF88F}"/>
                  </a:ext>
                </a:extLst>
              </p14:cNvPr>
              <p14:cNvContentPartPr/>
              <p14:nvPr/>
            </p14:nvContentPartPr>
            <p14:xfrm>
              <a:off x="6127275" y="4302968"/>
              <a:ext cx="420120" cy="209160"/>
            </p14:xfrm>
          </p:contentPart>
        </mc:Choice>
        <mc:Fallback xmlns="">
          <p:pic>
            <p:nvPicPr>
              <p:cNvPr id="13" name="Ink 12">
                <a:extLst>
                  <a:ext uri="{FF2B5EF4-FFF2-40B4-BE49-F238E27FC236}">
                    <a16:creationId xmlns:a16="http://schemas.microsoft.com/office/drawing/2014/main" id="{09990C82-D140-44C4-9CF1-BE29515CF88F}"/>
                  </a:ext>
                </a:extLst>
              </p:cNvPr>
              <p:cNvPicPr/>
              <p:nvPr/>
            </p:nvPicPr>
            <p:blipFill>
              <a:blip r:embed="rId11"/>
              <a:stretch>
                <a:fillRect/>
              </a:stretch>
            </p:blipFill>
            <p:spPr>
              <a:xfrm>
                <a:off x="6109275" y="4285328"/>
                <a:ext cx="4557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36D8AD47-BC1B-4D76-A36B-844C1C05B1CB}"/>
                  </a:ext>
                </a:extLst>
              </p14:cNvPr>
              <p14:cNvContentPartPr/>
              <p14:nvPr/>
            </p14:nvContentPartPr>
            <p14:xfrm>
              <a:off x="5058435" y="5175968"/>
              <a:ext cx="640440" cy="263160"/>
            </p14:xfrm>
          </p:contentPart>
        </mc:Choice>
        <mc:Fallback xmlns="">
          <p:pic>
            <p:nvPicPr>
              <p:cNvPr id="14" name="Ink 13">
                <a:extLst>
                  <a:ext uri="{FF2B5EF4-FFF2-40B4-BE49-F238E27FC236}">
                    <a16:creationId xmlns:a16="http://schemas.microsoft.com/office/drawing/2014/main" id="{36D8AD47-BC1B-4D76-A36B-844C1C05B1CB}"/>
                  </a:ext>
                </a:extLst>
              </p:cNvPr>
              <p:cNvPicPr/>
              <p:nvPr/>
            </p:nvPicPr>
            <p:blipFill>
              <a:blip r:embed="rId13"/>
              <a:stretch>
                <a:fillRect/>
              </a:stretch>
            </p:blipFill>
            <p:spPr>
              <a:xfrm>
                <a:off x="5040795" y="5157968"/>
                <a:ext cx="67608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86E6BCE8-C2A0-4B8F-8D62-EE4ECC9FF3DC}"/>
                  </a:ext>
                </a:extLst>
              </p14:cNvPr>
              <p14:cNvContentPartPr/>
              <p14:nvPr/>
            </p14:nvContentPartPr>
            <p14:xfrm>
              <a:off x="2196795" y="1434488"/>
              <a:ext cx="902160" cy="75240"/>
            </p14:xfrm>
          </p:contentPart>
        </mc:Choice>
        <mc:Fallback xmlns="">
          <p:pic>
            <p:nvPicPr>
              <p:cNvPr id="16" name="Ink 15">
                <a:extLst>
                  <a:ext uri="{FF2B5EF4-FFF2-40B4-BE49-F238E27FC236}">
                    <a16:creationId xmlns:a16="http://schemas.microsoft.com/office/drawing/2014/main" id="{86E6BCE8-C2A0-4B8F-8D62-EE4ECC9FF3DC}"/>
                  </a:ext>
                </a:extLst>
              </p:cNvPr>
              <p:cNvPicPr/>
              <p:nvPr/>
            </p:nvPicPr>
            <p:blipFill>
              <a:blip r:embed="rId15"/>
              <a:stretch>
                <a:fillRect/>
              </a:stretch>
            </p:blipFill>
            <p:spPr>
              <a:xfrm>
                <a:off x="2178795" y="1416848"/>
                <a:ext cx="9378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0F0B1119-FF40-49DE-AA0E-0B61DB7778D0}"/>
                  </a:ext>
                </a:extLst>
              </p14:cNvPr>
              <p14:cNvContentPartPr/>
              <p14:nvPr/>
            </p14:nvContentPartPr>
            <p14:xfrm>
              <a:off x="2885115" y="1851008"/>
              <a:ext cx="260280" cy="84240"/>
            </p14:xfrm>
          </p:contentPart>
        </mc:Choice>
        <mc:Fallback xmlns="">
          <p:pic>
            <p:nvPicPr>
              <p:cNvPr id="17" name="Ink 16">
                <a:extLst>
                  <a:ext uri="{FF2B5EF4-FFF2-40B4-BE49-F238E27FC236}">
                    <a16:creationId xmlns:a16="http://schemas.microsoft.com/office/drawing/2014/main" id="{0F0B1119-FF40-49DE-AA0E-0B61DB7778D0}"/>
                  </a:ext>
                </a:extLst>
              </p:cNvPr>
              <p:cNvPicPr/>
              <p:nvPr/>
            </p:nvPicPr>
            <p:blipFill>
              <a:blip r:embed="rId17"/>
              <a:stretch>
                <a:fillRect/>
              </a:stretch>
            </p:blipFill>
            <p:spPr>
              <a:xfrm>
                <a:off x="2867475" y="1833368"/>
                <a:ext cx="295920" cy="119880"/>
              </a:xfrm>
              <a:prstGeom prst="rect">
                <a:avLst/>
              </a:prstGeom>
            </p:spPr>
          </p:pic>
        </mc:Fallback>
      </mc:AlternateContent>
      <p:grpSp>
        <p:nvGrpSpPr>
          <p:cNvPr id="20" name="Group 19">
            <a:extLst>
              <a:ext uri="{FF2B5EF4-FFF2-40B4-BE49-F238E27FC236}">
                <a16:creationId xmlns:a16="http://schemas.microsoft.com/office/drawing/2014/main" id="{DD27B15D-FA08-4CDE-9718-CDD3A2186C2B}"/>
              </a:ext>
            </a:extLst>
          </p:cNvPr>
          <p:cNvGrpSpPr/>
          <p:nvPr/>
        </p:nvGrpSpPr>
        <p:grpSpPr>
          <a:xfrm>
            <a:off x="7029795" y="1770368"/>
            <a:ext cx="1058400" cy="442080"/>
            <a:chOff x="7029795" y="1770368"/>
            <a:chExt cx="1058400" cy="442080"/>
          </a:xfrm>
        </p:grpSpPr>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1377C058-2269-450A-9E3C-51B3F2BF3216}"/>
                    </a:ext>
                  </a:extLst>
                </p14:cNvPr>
                <p14:cNvContentPartPr/>
                <p14:nvPr/>
              </p14:nvContentPartPr>
              <p14:xfrm>
                <a:off x="7029795" y="1875848"/>
                <a:ext cx="427320" cy="11880"/>
              </p14:xfrm>
            </p:contentPart>
          </mc:Choice>
          <mc:Fallback xmlns="">
            <p:pic>
              <p:nvPicPr>
                <p:cNvPr id="18" name="Ink 17">
                  <a:extLst>
                    <a:ext uri="{FF2B5EF4-FFF2-40B4-BE49-F238E27FC236}">
                      <a16:creationId xmlns:a16="http://schemas.microsoft.com/office/drawing/2014/main" id="{1377C058-2269-450A-9E3C-51B3F2BF3216}"/>
                    </a:ext>
                  </a:extLst>
                </p:cNvPr>
                <p:cNvPicPr/>
                <p:nvPr/>
              </p:nvPicPr>
              <p:blipFill>
                <a:blip r:embed="rId19"/>
                <a:stretch>
                  <a:fillRect/>
                </a:stretch>
              </p:blipFill>
              <p:spPr>
                <a:xfrm>
                  <a:off x="7011795" y="1858208"/>
                  <a:ext cx="46296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07D24A13-0766-4CFF-9355-12FCFDB39DDF}"/>
                    </a:ext>
                  </a:extLst>
                </p14:cNvPr>
                <p14:cNvContentPartPr/>
                <p14:nvPr/>
              </p14:nvContentPartPr>
              <p14:xfrm>
                <a:off x="7621635" y="1770368"/>
                <a:ext cx="466560" cy="442080"/>
              </p14:xfrm>
            </p:contentPart>
          </mc:Choice>
          <mc:Fallback xmlns="">
            <p:pic>
              <p:nvPicPr>
                <p:cNvPr id="19" name="Ink 18">
                  <a:extLst>
                    <a:ext uri="{FF2B5EF4-FFF2-40B4-BE49-F238E27FC236}">
                      <a16:creationId xmlns:a16="http://schemas.microsoft.com/office/drawing/2014/main" id="{07D24A13-0766-4CFF-9355-12FCFDB39DDF}"/>
                    </a:ext>
                  </a:extLst>
                </p:cNvPr>
                <p:cNvPicPr/>
                <p:nvPr/>
              </p:nvPicPr>
              <p:blipFill>
                <a:blip r:embed="rId21"/>
                <a:stretch>
                  <a:fillRect/>
                </a:stretch>
              </p:blipFill>
              <p:spPr>
                <a:xfrm>
                  <a:off x="7603635" y="1752728"/>
                  <a:ext cx="502200" cy="477720"/>
                </a:xfrm>
                <a:prstGeom prst="rect">
                  <a:avLst/>
                </a:prstGeom>
              </p:spPr>
            </p:pic>
          </mc:Fallback>
        </mc:AlternateContent>
      </p:grpSp>
      <p:sp>
        <p:nvSpPr>
          <p:cNvPr id="15" name="Rectangle 123">
            <a:extLst>
              <a:ext uri="{FF2B5EF4-FFF2-40B4-BE49-F238E27FC236}">
                <a16:creationId xmlns:a16="http://schemas.microsoft.com/office/drawing/2014/main" id="{1DB2AF13-438A-47EF-9B6C-350FC07C64C6}"/>
              </a:ext>
            </a:extLst>
          </p:cNvPr>
          <p:cNvSpPr>
            <a:spLocks noChangeArrowheads="1"/>
          </p:cNvSpPr>
          <p:nvPr/>
        </p:nvSpPr>
        <p:spPr bwMode="auto">
          <a:xfrm>
            <a:off x="8893073" y="2696726"/>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21" name="TextBox 20">
            <a:extLst>
              <a:ext uri="{FF2B5EF4-FFF2-40B4-BE49-F238E27FC236}">
                <a16:creationId xmlns:a16="http://schemas.microsoft.com/office/drawing/2014/main" id="{3218A05C-74A7-48D2-BEA4-98F61044D839}"/>
              </a:ext>
            </a:extLst>
          </p:cNvPr>
          <p:cNvSpPr txBox="1"/>
          <p:nvPr/>
        </p:nvSpPr>
        <p:spPr>
          <a:xfrm>
            <a:off x="8145925" y="4107219"/>
            <a:ext cx="3527519" cy="1477328"/>
          </a:xfrm>
          <a:prstGeom prst="rect">
            <a:avLst/>
          </a:prstGeom>
          <a:noFill/>
        </p:spPr>
        <p:txBody>
          <a:bodyPr wrap="square" rtlCol="0">
            <a:spAutoFit/>
          </a:bodyPr>
          <a:lstStyle/>
          <a:p>
            <a:r>
              <a:rPr lang="en-GB" dirty="0"/>
              <a:t>Start the clock!</a:t>
            </a:r>
          </a:p>
          <a:p>
            <a:endParaRPr lang="en-GB" dirty="0"/>
          </a:p>
          <a:p>
            <a:r>
              <a:rPr lang="en-GB" dirty="0"/>
              <a:t>Try and answer this question in 3 minutes, you may not need all of this time!</a:t>
            </a:r>
          </a:p>
        </p:txBody>
      </p:sp>
      <p:pic>
        <p:nvPicPr>
          <p:cNvPr id="2" name="Audio 1">
            <a:hlinkClick r:id="" action="ppaction://media"/>
            <a:extLst>
              <a:ext uri="{FF2B5EF4-FFF2-40B4-BE49-F238E27FC236}">
                <a16:creationId xmlns:a16="http://schemas.microsoft.com/office/drawing/2014/main" id="{4042A0C9-44EB-4027-A123-72B68765488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460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850D29E6267949A39DDE237BF0240D" ma:contentTypeVersion="6" ma:contentTypeDescription="Create a new document." ma:contentTypeScope="" ma:versionID="0232fc8fbfb02d4d27fe9c7e99125be3">
  <xsd:schema xmlns:xsd="http://www.w3.org/2001/XMLSchema" xmlns:xs="http://www.w3.org/2001/XMLSchema" xmlns:p="http://schemas.microsoft.com/office/2006/metadata/properties" xmlns:ns2="c345550a-7421-4439-9665-7f704168e35d" targetNamespace="http://schemas.microsoft.com/office/2006/metadata/properties" ma:root="true" ma:fieldsID="32e1ed134bc61a022e149663bbb97c2c" ns2:_="">
    <xsd:import namespace="c345550a-7421-4439-9665-7f704168e35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5550a-7421-4439-9665-7f704168e3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2.xml><?xml version="1.0" encoding="utf-8"?>
<ds:datastoreItem xmlns:ds="http://schemas.openxmlformats.org/officeDocument/2006/customXml" ds:itemID="{74CF2C5D-BA0A-4ADC-ACA3-AA75CD9BCC39}">
  <ds:schemaRefs>
    <ds:schemaRef ds:uri="10ebebe9-ad9c-417c-96aa-6a2f5b72dbd6"/>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101960c9-2583-49a4-9434-4c0cad7b266a"/>
    <ds:schemaRef ds:uri="http://www.w3.org/XML/1998/namespace"/>
  </ds:schemaRefs>
</ds:datastoreItem>
</file>

<file path=customXml/itemProps3.xml><?xml version="1.0" encoding="utf-8"?>
<ds:datastoreItem xmlns:ds="http://schemas.openxmlformats.org/officeDocument/2006/customXml" ds:itemID="{21089AEF-F730-4C84-A71B-80940AE759E9}"/>
</file>

<file path=docProps/app.xml><?xml version="1.0" encoding="utf-8"?>
<Properties xmlns="http://schemas.openxmlformats.org/officeDocument/2006/extended-properties" xmlns:vt="http://schemas.openxmlformats.org/officeDocument/2006/docPropsVTypes">
  <TotalTime>1448</TotalTime>
  <Words>4403</Words>
  <Application>Microsoft Office PowerPoint</Application>
  <PresentationFormat>Widescreen</PresentationFormat>
  <Paragraphs>355</Paragraphs>
  <Slides>55</Slides>
  <Notes>55</Notes>
  <HiddenSlides>0</HiddenSlides>
  <MMClips>55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Lato</vt:lpstr>
      <vt:lpstr>Office Theme</vt:lpstr>
      <vt:lpstr>PowerPoint Presentation</vt:lpstr>
      <vt:lpstr>PowerPoint Presentation</vt:lpstr>
      <vt:lpstr>PowerPoint Presentation</vt:lpstr>
      <vt:lpstr>PowerPoint Presentation</vt:lpstr>
      <vt:lpstr>PowerPoint Presentation</vt:lpstr>
      <vt:lpstr>How do I tackle the questions?</vt:lpstr>
      <vt:lpstr>Question 1, AO1</vt:lpstr>
      <vt:lpstr>Question 1 AO1 mark scheme</vt:lpstr>
      <vt:lpstr>Question 2, AO2</vt:lpstr>
      <vt:lpstr>Question 2 AO2 mark scheme</vt:lpstr>
      <vt:lpstr>Question 3, AO1</vt:lpstr>
      <vt:lpstr>Question 3 AO1 mark scheme</vt:lpstr>
      <vt:lpstr>Question 4 (a), AO1/AO2</vt:lpstr>
      <vt:lpstr>Question 4 (a) AO1/AO2 mark scheme</vt:lpstr>
      <vt:lpstr>Question 4 (a) AO2 mark scheme bands</vt:lpstr>
      <vt:lpstr>Question 4 (b), AO1/AO2</vt:lpstr>
      <vt:lpstr>Question 4 (b) AO1/AO2 mark scheme</vt:lpstr>
      <vt:lpstr>Question 4 (b) AO2 mark scheme bands</vt:lpstr>
      <vt:lpstr>Question 5 (a) (b), AO1</vt:lpstr>
      <vt:lpstr>Question 5 (a) (b) AO1 mark scheme</vt:lpstr>
      <vt:lpstr>Question 5 (c), AO3</vt:lpstr>
      <vt:lpstr>Question 5 (c) AO3 mark scheme</vt:lpstr>
      <vt:lpstr>Question 5 (c) AO3 mark scheme bands</vt:lpstr>
      <vt:lpstr>Question 6 (a) (i) AO1, (ii) AO2</vt:lpstr>
      <vt:lpstr>Question 6 (a) (i) AO1, (ii) AO2 mark scheme</vt:lpstr>
      <vt:lpstr>Question 6 (a) AO2 mark scheme bands</vt:lpstr>
      <vt:lpstr>Question 6 (b), AO2</vt:lpstr>
      <vt:lpstr>Question 6 (b) AO2 mark scheme</vt:lpstr>
      <vt:lpstr>Question 6 (b) AO2 mark scheme bands</vt:lpstr>
      <vt:lpstr>Question 6 (c) (i) AO1, (ii) (iii) AO3</vt:lpstr>
      <vt:lpstr>Question 6 (c) (i) AO1, (ii) AO3 mark scheme</vt:lpstr>
      <vt:lpstr>Question 6 (c) (ii) AO3 mark scheme bands</vt:lpstr>
      <vt:lpstr>Question 6 (c) (iii) AO3 mark scheme</vt:lpstr>
      <vt:lpstr>Question 6 (c) (iii) AO3 mark scheme bands</vt:lpstr>
      <vt:lpstr>Question 7 (a) (b), AO1</vt:lpstr>
      <vt:lpstr>Question 7 (a) AO1 mark scheme</vt:lpstr>
      <vt:lpstr>Question 7 (a) AO1 mark scheme bands</vt:lpstr>
      <vt:lpstr>Question 7 (b) AO1 mark scheme</vt:lpstr>
      <vt:lpstr>Question 7 (c), AO2</vt:lpstr>
      <vt:lpstr>Question 7 (c) AO2 mark scheme</vt:lpstr>
      <vt:lpstr>Question 7 (c) AO2 mark scheme bands</vt:lpstr>
      <vt:lpstr>Question 7 (d), AO1</vt:lpstr>
      <vt:lpstr>Question 7 (d) AO1 mark scheme</vt:lpstr>
      <vt:lpstr>Question 7 (d) AO1 mark scheme bands</vt:lpstr>
      <vt:lpstr>Question 8 (a), AO1/AO3</vt:lpstr>
      <vt:lpstr>Question 8 (a) AO1/AO3 mark scheme</vt:lpstr>
      <vt:lpstr>Question 8 (a) AO1/AO3 mark scheme bands</vt:lpstr>
      <vt:lpstr>Question 8 (b), AO1/AO2</vt:lpstr>
      <vt:lpstr>Question 8 (b) AO1/AO2 mark scheme</vt:lpstr>
      <vt:lpstr>Question 8 (b) AO1/AO2 mark scheme bands</vt:lpstr>
      <vt:lpstr>Question 8 (c), AO2/AO3</vt:lpstr>
      <vt:lpstr>Question 8 (c) AO2/AO3 mark scheme</vt:lpstr>
      <vt:lpstr>Question 8 (c) AO2/AO3 mark scheme bands</vt:lpstr>
      <vt:lpstr>How did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Owen, Geraint</cp:lastModifiedBy>
  <cp:revision>67</cp:revision>
  <dcterms:created xsi:type="dcterms:W3CDTF">2020-04-27T11:12:25Z</dcterms:created>
  <dcterms:modified xsi:type="dcterms:W3CDTF">2020-09-23T16:30:49Z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0x010100A6850D29E6267949A39DDE237BF0240D</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y fmtid="{D5CDD505-2E9C-101B-9397-08002B2CF9AE}" pid="8" name="Order">
    <vt:r8>32586700</vt:r8>
  </property>
  <property fmtid="{D5CDD505-2E9C-101B-9397-08002B2CF9AE}" pid="9" name="xd_Signature">
    <vt:bool>false</vt:bool>
  </property>
  <property fmtid="{D5CDD505-2E9C-101B-9397-08002B2CF9AE}" pid="10" name="xd_ProgID">
    <vt:lpwstr/>
  </property>
  <property fmtid="{D5CDD505-2E9C-101B-9397-08002B2CF9AE}" pid="11" name="_SourceUrl">
    <vt:lpwstr/>
  </property>
  <property fmtid="{D5CDD505-2E9C-101B-9397-08002B2CF9AE}" pid="12" name="_SharedFileIndex">
    <vt:lpwstr/>
  </property>
  <property fmtid="{D5CDD505-2E9C-101B-9397-08002B2CF9AE}" pid="13" name="ComplianceAssetId">
    <vt:lpwstr/>
  </property>
  <property fmtid="{D5CDD505-2E9C-101B-9397-08002B2CF9AE}" pid="14" name="TemplateUrl">
    <vt:lpwstr/>
  </property>
</Properties>
</file>