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Action1.xml" ContentType="application/vnd.ms-office.inkAction+xml"/>
  <Override PartName="/ppt/ink/inkAction2.xml" ContentType="application/vnd.ms-office.inkAction+xml"/>
  <Override PartName="/ppt/ink/inkAction3.xml" ContentType="application/vnd.ms-office.inkAction+xml"/>
  <Override PartName="/ppt/ink/inkAction4.xml" ContentType="application/vnd.ms-office.inkAction+xml"/>
  <Override PartName="/ppt/ink/inkAction5.xml" ContentType="application/vnd.ms-office.inkAction+xml"/>
  <Override PartName="/ppt/ink/inkAction6.xml" ContentType="application/vnd.ms-office.inkAction+xml"/>
  <Override PartName="/ppt/ink/inkAction7.xml" ContentType="application/vnd.ms-office.inkAction+xml"/>
  <Override PartName="/ppt/ink/inkAction8.xml" ContentType="application/vnd.ms-office.inkAction+xml"/>
  <Override PartName="/ppt/ink/inkAction9.xml" ContentType="application/vnd.ms-office.inkAction+xml"/>
  <Override PartName="/ppt/ink/inkAction10.xml" ContentType="application/vnd.ms-office.inkAction+xml"/>
  <Override PartName="/ppt/ink/inkAction11.xml" ContentType="application/vnd.ms-office.inkAction+xml"/>
  <Override PartName="/ppt/ink/inkAction12.xml" ContentType="application/vnd.ms-office.inkAction+xml"/>
  <Override PartName="/ppt/ink/inkAction13.xml" ContentType="application/vnd.ms-office.inkAction+xml"/>
  <Override PartName="/ppt/ink/inkAction14.xml" ContentType="application/vnd.ms-office.inkAction+xml"/>
  <Override PartName="/ppt/ink/inkAction15.xml" ContentType="application/vnd.ms-office.inkAction+xml"/>
  <Override PartName="/ppt/ink/inkAction16.xml" ContentType="application/vnd.ms-office.inkAction+xml"/>
  <Override PartName="/ppt/ink/inkAction17.xml" ContentType="application/vnd.ms-office.inkAction+xml"/>
  <Override PartName="/ppt/ink/inkAction18.xml" ContentType="application/vnd.ms-office.inkAction+xml"/>
  <Override PartName="/ppt/ink/inkAction19.xml" ContentType="application/vnd.ms-office.inkAction+xml"/>
  <Override PartName="/ppt/ink/inkAction20.xml" ContentType="application/vnd.ms-office.inkAction+xml"/>
  <Override PartName="/ppt/ink/inkAction21.xml" ContentType="application/vnd.ms-office.inkAction+xml"/>
  <Override PartName="/ppt/ink/inkAction22.xml" ContentType="application/vnd.ms-office.inkAction+xml"/>
  <Override PartName="/ppt/ink/inkAction23.xml" ContentType="application/vnd.ms-office.inkAction+xml"/>
  <Override PartName="/ppt/ink/inkAction24.xml" ContentType="application/vnd.ms-office.inkAction+xml"/>
  <Override PartName="/ppt/ink/inkAction25.xml" ContentType="application/vnd.ms-office.inkAction+xml"/>
  <Override PartName="/ppt/ink/inkAction26.xml" ContentType="application/vnd.ms-office.inkAction+xml"/>
  <Override PartName="/ppt/ink/inkAction27.xml" ContentType="application/vnd.ms-office.inkAction+xml"/>
  <Override PartName="/ppt/ink/inkAction28.xml" ContentType="application/vnd.ms-office.inkAction+xml"/>
  <Override PartName="/ppt/ink/inkAction29.xml" ContentType="application/vnd.ms-office.inkAction+xml"/>
  <Override PartName="/ppt/ink/inkAction30.xml" ContentType="application/vnd.ms-office.inkAction+xml"/>
  <Override PartName="/ppt/ink/inkAction31.xml" ContentType="application/vnd.ms-office.inkAction+xml"/>
  <Override PartName="/ppt/ink/inkAction32.xml" ContentType="application/vnd.ms-office.inkAction+xml"/>
  <Override PartName="/ppt/ink/inkAction33.xml" ContentType="application/vnd.ms-office.inkAction+xml"/>
  <Override PartName="/ppt/ink/inkAction34.xml" ContentType="application/vnd.ms-office.inkAction+xml"/>
  <Override PartName="/ppt/ink/inkAction35.xml" ContentType="application/vnd.ms-office.inkAction+xml"/>
  <Override PartName="/ppt/ink/inkAction36.xml" ContentType="application/vnd.ms-office.inkAction+xml"/>
  <Override PartName="/ppt/ink/inkAction37.xml" ContentType="application/vnd.ms-office.inkAction+xml"/>
  <Override PartName="/ppt/ink/inkAction38.xml" ContentType="application/vnd.ms-office.inkAction+xml"/>
  <Override PartName="/ppt/ink/inkAction39.xml" ContentType="application/vnd.ms-office.inkAction+xml"/>
  <Override PartName="/ppt/ink/inkAction40.xml" ContentType="application/vnd.ms-office.inkAction+xml"/>
  <Override PartName="/ppt/ink/inkAction41.xml" ContentType="application/vnd.ms-office.inkAction+xml"/>
  <Override PartName="/ppt/ink/inkAction42.xml" ContentType="application/vnd.ms-office.inkAction+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1"/>
  </p:notesMasterIdLst>
  <p:handoutMasterIdLst>
    <p:handoutMasterId r:id="rId62"/>
  </p:handoutMasterIdLst>
  <p:sldIdLst>
    <p:sldId id="405" r:id="rId5"/>
    <p:sldId id="719" r:id="rId6"/>
    <p:sldId id="715" r:id="rId7"/>
    <p:sldId id="721" r:id="rId8"/>
    <p:sldId id="720" r:id="rId9"/>
    <p:sldId id="718" r:id="rId10"/>
    <p:sldId id="716" r:id="rId11"/>
    <p:sldId id="664" r:id="rId12"/>
    <p:sldId id="695" r:id="rId13"/>
    <p:sldId id="696" r:id="rId14"/>
    <p:sldId id="697" r:id="rId15"/>
    <p:sldId id="678" r:id="rId16"/>
    <p:sldId id="698" r:id="rId17"/>
    <p:sldId id="679" r:id="rId18"/>
    <p:sldId id="699" r:id="rId19"/>
    <p:sldId id="665" r:id="rId20"/>
    <p:sldId id="700" r:id="rId21"/>
    <p:sldId id="680" r:id="rId22"/>
    <p:sldId id="701" r:id="rId23"/>
    <p:sldId id="681" r:id="rId24"/>
    <p:sldId id="702" r:id="rId25"/>
    <p:sldId id="666" r:id="rId26"/>
    <p:sldId id="703" r:id="rId27"/>
    <p:sldId id="667" r:id="rId28"/>
    <p:sldId id="704" r:id="rId29"/>
    <p:sldId id="711" r:id="rId30"/>
    <p:sldId id="712" r:id="rId31"/>
    <p:sldId id="668" r:id="rId32"/>
    <p:sldId id="705" r:id="rId33"/>
    <p:sldId id="682" r:id="rId34"/>
    <p:sldId id="706" r:id="rId35"/>
    <p:sldId id="669" r:id="rId36"/>
    <p:sldId id="707" r:id="rId37"/>
    <p:sldId id="683" r:id="rId38"/>
    <p:sldId id="708" r:id="rId39"/>
    <p:sldId id="670" r:id="rId40"/>
    <p:sldId id="713" r:id="rId41"/>
    <p:sldId id="714" r:id="rId42"/>
    <p:sldId id="709" r:id="rId43"/>
    <p:sldId id="684" r:id="rId44"/>
    <p:sldId id="710" r:id="rId45"/>
    <p:sldId id="672" r:id="rId46"/>
    <p:sldId id="688" r:id="rId47"/>
    <p:sldId id="673" r:id="rId48"/>
    <p:sldId id="686" r:id="rId49"/>
    <p:sldId id="689" r:id="rId50"/>
    <p:sldId id="674" r:id="rId51"/>
    <p:sldId id="690" r:id="rId52"/>
    <p:sldId id="675" r:id="rId53"/>
    <p:sldId id="691" r:id="rId54"/>
    <p:sldId id="676" r:id="rId55"/>
    <p:sldId id="692" r:id="rId56"/>
    <p:sldId id="693" r:id="rId57"/>
    <p:sldId id="694" r:id="rId58"/>
    <p:sldId id="677" r:id="rId59"/>
    <p:sldId id="597" r:id="rId60"/>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5" orient="horz" pos="1457" userDrawn="1">
          <p15:clr>
            <a:srgbClr val="A4A3A4"/>
          </p15:clr>
        </p15:guide>
        <p15:guide id="16"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Onuzuruike" initials="JO" lastIdx="2" clrIdx="0"/>
  <p:cmAuthor id="2" name="Jenna Redelinghuys" initials="JR" lastIdx="8" clrIdx="1"/>
  <p:cmAuthor id="3" name="William Nightingale" initials="WN" lastIdx="1" clrIdx="2"/>
  <p:cmAuthor id="4" name="Suzi Gray" initials="SG" lastIdx="1" clrIdx="3">
    <p:extLst>
      <p:ext uri="{19B8F6BF-5375-455C-9EA6-DF929625EA0E}">
        <p15:presenceInfo xmlns:p15="http://schemas.microsoft.com/office/powerpoint/2012/main" userId="S-1-5-21-1308356437-3399562541-1039870623-3914" providerId="AD"/>
      </p:ext>
    </p:extLst>
  </p:cmAuthor>
  <p:cmAuthor id="5" name="Lucas, Tania" initials="LT" lastIdx="3" clrIdx="4">
    <p:extLst>
      <p:ext uri="{19B8F6BF-5375-455C-9EA6-DF929625EA0E}">
        <p15:presenceInfo xmlns:p15="http://schemas.microsoft.com/office/powerpoint/2012/main" userId="S::lucast@wjec.co.uk::232b37cb-a817-446c-b5f8-6c2be3ba9e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8"/>
    <a:srgbClr val="0070C0"/>
    <a:srgbClr val="0096FF"/>
    <a:srgbClr val="FFC000"/>
    <a:srgbClr val="65B2E6"/>
    <a:srgbClr val="CBD6EB"/>
    <a:srgbClr val="CB076E"/>
    <a:srgbClr val="E7ECF5"/>
    <a:srgbClr val="00B0F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7E3A07-4568-4381-B861-BBB7FA16B74A}" v="1" dt="2020-10-05T10:57:35.0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48"/>
      </p:cViewPr>
      <p:guideLst>
        <p:guide orient="horz" pos="1457"/>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939" y="1"/>
            <a:ext cx="2949099" cy="498932"/>
          </a:xfrm>
          <a:prstGeom prst="rect">
            <a:avLst/>
          </a:prstGeom>
        </p:spPr>
        <p:txBody>
          <a:bodyPr vert="horz" lIns="91440" tIns="45720" rIns="91440" bIns="45720" rtlCol="0"/>
          <a:lstStyle>
            <a:lvl1pPr algn="r">
              <a:defRPr sz="1200"/>
            </a:lvl1pPr>
          </a:lstStyle>
          <a:p>
            <a:fld id="{9E66266E-4E78-3640-B76A-2EF766CBB339}" type="datetimeFigureOut">
              <a:rPr lang="en-US" smtClean="0"/>
              <a:t>10/29/2020</a:t>
            </a:fld>
            <a:endParaRPr lang="en-US"/>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B4CDD846-EDA4-934F-A7DD-C369F9C78BDA}" type="slidenum">
              <a:rPr lang="en-US" smtClean="0"/>
              <a:t>‹#›</a:t>
            </a:fld>
            <a:endParaRPr lang="en-US"/>
          </a:p>
        </p:txBody>
      </p:sp>
    </p:spTree>
    <p:extLst>
      <p:ext uri="{BB962C8B-B14F-4D97-AF65-F5344CB8AC3E}">
        <p14:creationId xmlns:p14="http://schemas.microsoft.com/office/powerpoint/2010/main" val="732542104"/>
      </p:ext>
    </p:extLst>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9614">
    <iact:property name="dataType"/>
    <iact:actionData xml:id="d0">
      <inkml:trace xmlns:inkml="http://www.w3.org/2003/InkML" xml:id="stk0" contextRef="#ctx0" brushRef="#br0">6519 12379 0,'0'-25'11,"-25"25"2,-1 0 34,-24 25-31,-1-25 0,-25 0-8,25 26 0,-101-26 6,50 0-6,-75 25-6,75-25 9,-50 0-4,0 0 0,25 0 1,25 0 5,26 0-8,51 0 1,0 0 3,-1 25 111,1 1-81,-26 25-32,51-26 5,-51 26-5,51-26 2,-50 51-2,-1-25-2,0 25 3,26-25 10,-26-1-16,26 1 7,-1-25-3,1-1 7,25 0-10,-51 26 2,51-26 36,-25 1-6,0-26-7,25 25-20,0 0 4,0 1-7,0 25 2,-51-1 1,25 26 3,26-25-4,0 0 8,-25 0-7,0 25-6,25-26 3,-26 1 3,26 0 0,0-26 1,0 26 0,0 0-3,0-26 3,0 0-2,0 1 9,0 25 9,26-26-2,-1 0 2,26 1-1,-26-1-8,26 0-3,-26-25 5,1 0-9,-1 0-1,0 0 0,1 0 1,-1 0 7,26 0-8,0 0 1,-26 0-3,26 0 4,-26 0-5,0 0 12,26 0-1,-25 0-8,-1 0 0,0 0 2,1 0-2,-1 0-2,0 0 2,1 0-1,-1 0 1,0 0 1,26 0-2,-25 0 10,24 0-7,-24 0 0,-1 0-3,0 0 0,1 0-1,25 0 4,-1 0-2,77 51 0,-102-51-1,52 0 0,-27 0 1,26 0 4,1 0-9,-27 0 5,1 0 1,-26 0 7,51 0 7,-25-25 1,25-1-6,-50 26-1,-1-25 76,0 25-84,1 0 6,-1 0 2,1-25 0,-1-1-11,-25 1 2,0 0 2,0-1-3,25-25 9,1 1-4,-1 24-4,-25 1-3,0 0 2,25-26 0,-25 0 5,0 0-8,26 1 8,-1 24 5,0 1-14,-25 0 5,0-1 1,26 1 7,-26-1-6,0 1-4,0 0 9,0-1 9,0 1-8,0 0-8,0-1 0,0 1 2,-26-26 7,1 0-1,25 26-11,-25 0 4,25-26-1,-26 26 12,26-1-16,0 1 1,0 0-1,0-1 7,-25-25-8,25 26 14,0 0-8,0-1-2,0 1 17,0 0-17,0-1 12,-25 1-14,25 0 27,-26-26-6,26 25-3,0 1-7,-25-26 1,0 1-1,-1-1 17,1 25 39</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4802">
    <iact:property name="dataType"/>
    <iact:actionData xml:id="d0">
      <inkml:trace xmlns:inkml="http://www.w3.org/2003/InkML" xml:id="stk0" contextRef="#ctx0" brushRef="#br0">4388 2715 0,'0'0'2,"-51"0"5,1 0-2,24 0 5,-25 0-3,-25-26 0,26 26 2,-52 0 0,-25-25-1,-25 25-1,76-25 3,-25 25-5,24-26 6,1 26-7,26 0 9,-1 0-10,0 0 11,26 0-4,-1 0 30,-24 0-22,-52 0-11,51 0 2,26 0 95,-26 0-74,26 26-29,-26-26 7,26 25 1,0-25 8,-1 0-9,-50 0-1,25 25 1,26-25 16,-26 26-17,26-26 9,-26 25 1,0-25-7,1 26-3,-1-1 1,26-25-3,-1 25 6,1 1-5,-1-26 4,-50 50-4,26-50 2,24 26 0,1-26 5,-1 25-10,1 1 11,-26-1-4,-25 0-2,51-25 0,-26 0 2,26 26-2,-1-1 8,1-25-9,25 25 1,-51 1 1,26-1-3,0 0 6,25 1-8,0-1 22,-26 26-4,1-26 10,25 26-16,0 0 0,0-26 0,0 26-7,0-26-2,0 26 0,25 0 12,1-26-10,-1 26 8,0 0-10,26-1 4,0 52-4,-51-77 0,51 26-3,-1 0 8,-24-51-9,50 25 12,-26 0-14,1 1 8,76-1-1,-25 0 6,-26 1-12,50-26 6,27 0 0,-26 25 7,-26-25-8,26 0-2,-102 0 1,77 0 1,-26 0 2,-51 0-1,1 0-1,-1 0 56,0 0-54,1 0 7,-1 0-3,26-25 3,-1 25-13,1-26 4,51 26 2,50-25-2,76 25 1,-76-25 1,-25-1-1,25 26 0,-50-25 0,126 25-1,-126 0 3,-26-25-4,-25 25 5,-26-26-6,0 1 118,-25-1-117,0-24 4,0-1-3,0 0 2,0 1 0,0-27-4,0 27 4,0-26-1,0 25 2,-50-25-3,50-26 2,-51 26 0,0 0-1,0 25-1,26 1 4,25 24-8,-25 26 604,-1 0-586</inkml:trace>
    </iact:actionData>
  </iact:action>
  <iact:action type="add" startTime="8200">
    <iact:property name="dataType"/>
    <iact:actionData xml:id="d1">
      <inkml:trace xmlns:inkml="http://www.w3.org/2003/InkML" xml:id="stk1" contextRef="#ctx0" brushRef="#br0">4490 2715 0,'-26'25'196,"26"1"-192,26-1 12,-1 0-8,0-25 8,-25 26-7,51-1 39,-51 0-39,0 1 18,0-1-24,0 1 47,0-1-35,0 26 99,0-26-96,0 0-14,0 26 11,25 0 10</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4072">
    <iact:property name="dataType"/>
    <iact:actionData xml:id="d0">
      <inkml:trace xmlns:inkml="http://www.w3.org/2003/InkML" xml:id="stk0" contextRef="#ctx0" brushRef="#br0">9944 5302 0,'25'0'305,"0"0"-295,1 0 6,-1 0-10,1 0 4,24 0-5,1 0 6,0 0-5,25 0 5,-25 0-8,50 0 5,-25 0 1,-25 0 8,0 0-11,-26 0 2,0 0 8,1 0-8,25 0 0,-26 0 0,0 0 0,26 0 26,-26 0-17,26-25-12,-26 25 13,1 0-7,25 0 0,-1-26 5,-24 26 1,-1 0-10,26 0 3,-26 0-4,26 0 2,-26-25 7,1 25 10,-1 0-17,0 0 2,1 0-4,-1-25 4,26-1 7,-26 26-11,1 0 5,-1 0-7,26-25 8,-1 25 47,-24 0-48,25 0 5,-1 0 0,-24 0 16,-1-25-24,0 25 1,1 0 22</inkml:trace>
    </iact:actionData>
  </iact:action>
  <iact:action type="add" startTime="7440">
    <iact:property name="dataType"/>
    <iact:actionData xml:id="d1">
      <inkml:trace xmlns:inkml="http://www.w3.org/2003/InkML" xml:id="stk1" contextRef="#ctx0" brushRef="#br0">9994 6697 0,'77'-25'137,"-27"25"-123,52 0-5,126 0-2,77 0 5,50 0-8,-51 0 9,1 0-9,-52 0 8,77 0-9,-127 0 10,-102 0-8,-24 0 1,-52 0 2,0 0 425</inkml:trace>
    </iact:actionData>
  </iact:action>
  <iact:action type="add" startTime="9392">
    <iact:property name="dataType"/>
    <iact:actionData xml:id="d2">
      <inkml:trace xmlns:inkml="http://www.w3.org/2003/InkML" xml:id="stk2" contextRef="#ctx0" brushRef="#br0">9792 7940 0,'25'0'99,"0"0"-79,1 0 4,-1 0-6,0 0-2,1 0 17,-1 0 102,0 0-129,52 0 4,-1 0-4,51 0 4,25 0-4,-76 0 4,76 0-4,-76 0 5,-25 0-6,25 0 7,-51 0-8,1 0 9,-1 0 55,26 26-11,0-26-49,-1 25 1,1-25-1,0 0-2,0 25 5,-1-25 5,-24 0-12,-1 0 8,0 0-9,1 26 6,-1-26 12,0 0-4,52 25-15,-27-25 16,1 0-11,0 25 2,-26-25-3,1 0 2,24 0 0,-50 26 0,26-26 0,24 0 8,-24 0-6,-1 0-4,26 0 5,-26 0-6,1 25 10,-1-25 15,0 0-11,26 0 71,-26 0 8</inkml:trace>
    </iact:actionData>
  </iact:action>
  <iact:action type="add" startTime="14082">
    <iact:property name="dataType"/>
    <iact:actionData xml:id="d3">
      <inkml:trace xmlns:inkml="http://www.w3.org/2003/InkML" xml:id="stk3" contextRef="#ctx0" brushRef="#br0">10223 9741 0,'51'-25'190,"-1"25"-180,1 0-1,0 0-5,25 0 5,-51 25-2,26-25 1,-51 26-1,51-26 2,-1 25 25,1 26 14,-25-26-30,-1 0-14,0 52 14,-25-27-6,0-24-8,0-1 8,0 26-8,0-26 2,0 26 3,0-26-2,0 1 2,0 24-2,0-24 2,0-1 0,0 0-2,0 1 12,26 50-15,-26-51 12,0 1-6,0-1-4,0 26 6,0-1 4,0-24-12,0-1 12,0 1 16,-26-1-7,26 0-16,0 1-1,0 24-1,-25 1 2,25 25-2,0 51 0,0 25 2,0-50-2,0 25 2,0-26-1,0-25 2,0 26-4,0-1 6,0-50-9,0 25 9,0-25-8,0-1 4,0-24 2,-25 24 1,25 1-8,-26 0 11,26-26-11,0 26 4,0-26 1,-25 77 1,25-51 0,0-1-4,-26 26 6,-24 102-5,24-102 3,-50 51-2,76-51 3,0 51-2,0-51-1,0-25 0,0-1 4,0-24-6,0 75 8,0-50-9,0 0 7,0-26 1,0 26-4,0-26 0,0 1 369,0 24-365,0 1-7,-25 25 7,25-51-8,0 26 9,0 0-12,0 0 15,0 25-7,0-51 80,0 0-58,0 52-24,0-27 6,0 1-8,0 25 6,0-25-8,0 25 7,0 0-4,0 0 4,0 26-4,0-52 4,0 1-4,0-26 2,0 77 0,0-26 0,0 0 1,0-51-2,0 1 2,0 25-2,0-26 4,0 0-6,0 26 6,0-26-7,0 1 9,0-1 3,0 1-11,0-1 7,0 26-9,0-26 5,0 26 2,0-26 4,0 26-14,0-26 16,0 1-7,0-1-2,0 0 0,0 26 2,0 25-1,0-25 8,0 0-6,0-26-2,0 0 1,0 1-4,0 24 11,0 1-4,0 0 4,0 0-12,0-26 9,0 0-10,0 1 14,0-1-5,0 0-9,0 1 5,0-1 0,0 1 42,-51-1 62,26-25-88,-1 0-14,1 0 5,0 0-8,-26 0 1,26 0 23,-26 0-22,0 0 13,26 0-10,-26 0-7,26 0 6,-26 0-6,25 0 6,1-25-6,0 25 7,-26 0-8,26 0 27,-1 0 33,-24 0-56,24 0 8,1-26 0,-1 26-5,1 0 68,0-25-71</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3257">
    <iact:property name="dataType"/>
    <iact:actionData xml:id="d0">
      <inkml:trace xmlns:inkml="http://www.w3.org/2003/InkML" xml:id="stk0" contextRef="#ctx0" brushRef="#br0">3703 2918 0,'-51'0'114,"-25"0"-109,26 25 6,-27-25-1,1 26-6,51-26 7,-76 0-5,50 0 0,0 0 2,26 0 0,-1 0 0,-50 0 1,51 0-2,-26 0 3,26 25-3,-26 0 51,-50-25-34,-1 26-16,77-26 1,-26 0-5,0 0 8,-50 25-6,-1-25 5,-25 25-8,26-25 10,25 51-10,-51-26 10,-25-25-10,25 0 5,-25 26 0,76-26 0,-51 0 2,76 25-4,0-25 1,-25 26 10,76-1 137,0 26-145,0-1 7,26 1-8,-1 0 0,26 50 2,-26-25-3,0-25 2,1 0-6,-1 0 9,1-1-8,24 1 8,-24-26-8,24 52 8,1-27 3,-26-24-10,26 24 7,-25-24-8,24-1 3,26 0 5,-25 1-8,76-26 5,-51 25-2,76 51 3,-25-76-1,-25 0-3,24 26 2,-24-26 0,25 0 0,-51 0 0,0 0 0,-25 0 2,-1 0-4,-24 0 4,-1 0-2,1 0 7,-1 0 10,0 0 6,26 0-24,-26 0 4,52 0-4,-27 0 6,-24 0-2,75-26-5,-50 1 10,0 0-8,-1 25 0,1-26-1,0 26 2,25-25-2,-51-1 10,1 1-1,-1 0-3,-25-1-10,25 26 7,1-25-4,-1 0 6,0 25-8,1-26 4,-26 1 1,51-26-2,-26 26 10,0-26-10,51-25 11,-50 51-12,-26-1 2,0 1 1,25 0-2,0 25 11,1-26-12,-26 1 5,0-1-6,25 1 6,-25 0-6,0-1 7,26-50 4,-26 51 4,25-26-6,-25 26 2,0-1 3,0-50-10,-25 51 7,-1 25 7,1 0 0,-1 0-5,-24-25-9,50-1-2,-26-25 4,1 26-8,0 0 11,25-1 1,-26 26 1,1-25-13,25 0 13,-25-1 1,-1 1 56,1 25-59,-26 0 14,0 0-24,26 0 9,-51 0-11,25 0 7,26 0 1,-26 0 6,26 0-10,-1 0 44,1 0-42,-26 0 0,26 0-2,-1 0 26</inkml:trace>
    </iact:actionData>
  </iact:action>
  <iact:action type="add" startTime="31538">
    <iact:property name="dataType"/>
    <iact:actionData xml:id="d1">
      <inkml:trace xmlns:inkml="http://www.w3.org/2003/InkML" xml:id="stk1" contextRef="#ctx0" brushRef="#br0">22983 3577 0,'-51'0'128,"1"0"-120,24 0-2,-50-25 2,0 25 1,0 0-2,-102-25 2,77-1-2,-178-25 2,177 51-3,-25 0 5,-25-50-3,76 50 1,-51 0-4,77 0 6,24 0-4,1 0 9,-1 0 49,-24 50-58,-1 1 7,0 0-4,1 0-5,50-26 5,0 26-3,-77 25 3,52-25-4,25-1 5,0 26-6,0 51 6,0-51-4,0 0 3,76 77-4,-25-52 5,-26 1-5,77 50-1,-26-25 3,0-51-1,25 25 5,-24-25 0,24 0-11,-25 0 7,51-50 0,-51-1 0,26 1 1,-1-26-3,0 76 3,26-76-1,-25 0 1,25 0-1,-26-26 0,-50 26-1,76-25 4,-102 25-6,0 0 12,26-25-7,0-26-5,-26 25 12,-25 1-6,26 25-7,-1-25 9,0-1-10,1-24 13,-1 24-16,0-24 16,26-27-16,-51 27 10,26-1-4,-1 26 2,0-26 1,-25 0-3,0 26 3,0-26 1,0 26-3,0-26 0,0 0 3,0 26-3,0-1 3,0-24-5,-25-1 11,0 26 0,-1-1-2,26 1 1,-25 0-12,-1-26 11,26 25-12,-25-24 6,0 24 9,-1 1 6,1-26 3,25 26-19,0 0 0,-25-1 4,-1 1 5,1 25 15,0-26-9,-1-24 20,-25 24-1,1 1-36,-1 25 3,0-25 0,0-1 0</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247">
    <iact:property name="dataType"/>
    <iact:actionData xml:id="d0">
      <inkml:trace xmlns:inkml="http://www.w3.org/2003/InkML" xml:id="stk0" contextRef="#ctx0" brushRef="#br0">10350 5378 0,'25'-25'31,"0"25"16,1 0-30,-1 0-1,0 0-5,1 0 35,25 0-29,-1 25-11,77-25 3,-76 26-3,0-1 3,25 0-1,0-25 0,51 0 0,-77 26 0,27-26 0,-27 25 0,-24-25 1,24 0-3,-24 0 4,24 0 7,-24 0 0,-1 0-14,1 0 5,24 0 2,1 0 2,0 0-2,0 0-2,-1 0 0,1 0 10,-26 0-11,26 0 0,-26 0 9,26 0-8,-25 0 0,-1 0 2,26 0-2,-1 0 18,-24 0 12,-1 0 26</inkml:trace>
    </iact:actionData>
  </iact:action>
  <iact:action type="add" startTime="4205">
    <iact:property name="dataType"/>
    <iact:actionData xml:id="d1">
      <inkml:trace xmlns:inkml="http://www.w3.org/2003/InkML" xml:id="stk1" contextRef="#ctx0" brushRef="#br0">10806 6748 0,'102'0'128,"50"-51"-118,51 51 0,25 0-5,-25 0 6,0-25-6,-25-51 3,-102 51 0,-25 25 4,-26 0-8,26-51 20,-26 51-2,0 0 28,1-26-33,24 26 5,-24 0-4,25 0-8,-26 0 6,26 0-12,-26-25 3,0 25 12,26 0-4,0 0 1,-26 0-9</inkml:trace>
    </iact:actionData>
  </iact:action>
  <iact:action type="add" startTime="5903">
    <iact:property name="dataType"/>
    <iact:actionData xml:id="d2">
      <inkml:trace xmlns:inkml="http://www.w3.org/2003/InkML" xml:id="stk2" contextRef="#ctx0" brushRef="#br0">11111 8219 0,'127'0'182,"-51"0"-173,50 0-1,27 0 0,-52 0 2,51 0-3,-76 0 2,-50 0-4,50 0 7,0 0-8,-51 0 8,1 0 50,75 0-57,-50 0 5,0 0-4,-1-25 3,1 25 7,-25 0-7,-26-25 64</inkml:trace>
    </iact:actionData>
  </iact:action>
  <iact:action type="add" startTime="10614">
    <iact:property name="dataType"/>
    <iact:actionData xml:id="d3">
      <inkml:trace xmlns:inkml="http://www.w3.org/2003/InkML" xml:id="stk3" contextRef="#ctx0" brushRef="#br0">9944 9234 0,'25'25'175,"127"-25"-166,1 26-3,176 151 2,-100-101 1,24 0-2,-75-50 1,-178-1 0,76 1 0,-76-1 77,25 76-82,1-50 10,-26 25-7,0 0 5,0 0-7,0 1 7,0 24-6,0-25 1,50 127 2,-50-127 6,26 26-12,-26-77 6,25 51 73,-25 0-71,0 51-4,0-26 5,0 26-6,0-25 6,0 50-6,0-51 2,-76 52 3,76-52 1,0 51-8,0-25 10,-25 25-10,-1 26 11,26-127-4,0 50-2,0 26 0,-25-51 0,25-51 0,0 128 0,-25-52 0,25 0 2,0 102-2,0-127-1,0 153 1,0 177 2,0-102-4,0 0 4,0-151-4,0 75 5,0-76-7,0 0 9,0 1-10,0 49 5,0-49 0,0-27 5,0-49-10,0 75 7,0-25-4,0-26 2,0-50 0,0 25 2,0 0-4,-26-25 4,26-1-2,0 52-1,0-51 2,0 25-1,0-26 0,0-24 9,-25 25 16,25-26-28,-25-25 276,-26 0-273,0 0 0,-25 25 0,-26-25-2,52 26 3,-1-1 1,0-25 6,1 25 30,-52-25-26,77 26-16,-1-1 13,1-25-5,0 26-2,-1-26 0,1 25-4,-1 0 18,1-25 82,0 0-95,-1 0 5,1 0-5,0 0-2,-1 26 9</inkml:trace>
    </iact:actionData>
  </iact:action>
</iact:actions>
</file>

<file path=ppt/ink/inkAction1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3361">
    <iact:property name="dataType"/>
    <iact:actionData xml:id="d0">
      <inkml:trace xmlns:inkml="http://www.w3.org/2003/InkML" xml:id="stk0" contextRef="#ctx0" brushRef="#br0">5327 5657 0,'-127'0'218,"-51"-25"-213,102 0 9,-76-26-12,25-51 12,76 102-10,-50-25 9,76 25-10,-1 0 5,1 0 55,-1-25-14,1 25-22,0 0-10,-26 25 2,0 0-5,-50 26-9,-1-51 3,77 0 39,-26 26-23,0 24-7,26-24 8,0-1-9,-1 0-6,1-25 5,-26 51-12,0-26 14,26-25-2,0 26 1,25-1-8,-26 26 9,1 0-10,0-26 9,-1 26-9,1-1 10,0 1-6,25-25-4,-26-1 3,1 0-5,-1 51 13,26-50-1,-25-1-12,25 0 3,-25 26 4,25-25 4,-26 24-12,26-24 20,0-1 31,0 0-5,0 26-42,0 0 1,26-26-2,24 26 9,27 0-4,-27-26-11,26 0 98,77-25-82,-77 0-10,25 0 3,1 0-4,-77 0 4,0 0-6,1 0 7,24 0-7,1-25 4,25 25 1,-25 0 4,-26 0-10,1 0 10,25-25-10,-1-1 6,-24 26-3,-1 0 11,51 0-10,-51 0 2,26 0 7,0 0-8,0-25 1,-1 25-3,1 0 5,25-25-6,-50 25 6,24-26 6,1 26-1,-26-25 14,1 0-23,-1 25 50,-25-26-50,26 26 2,-1-25 22,-25-1-21,0 1-4,0-26 5,0 1-4,0 24 123,-25 1-115,-1-1 120,1 1-103,-1 0 1,1-1-8,0 26-18,-1-25-1,1 25 2,-26-25-2,26 25 6,0-26 25,-1 1 29,1 0 117,25-1-144,0-25-24,25 26 2,1 0 17,-1-1-8,0-24-6,-25 24 5,0 1 38</inkml:trace>
    </iact:actionData>
  </iact:action>
</iact:actions>
</file>

<file path=ppt/ink/inkAction1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836">
    <iact:property name="dataType"/>
    <iact:actionData xml:id="d0">
      <inkml:trace xmlns:inkml="http://www.w3.org/2003/InkML" xml:id="stk0" contextRef="#ctx0" brushRef="#br0">14332 9361 0,'26'0'193,"101"0"-186,-51 0 3,0 0-3,-25 0 1,-26 25 0,0 1 0,51-26 114,77 76-109,-128-102-9,76 26 4,-101 26 15,0 50-8,0-26-7,26-24 87,-1 75-89,51 26 4,-76 25-4,26-101 7,-26 76 13,0 25-25,0-50 11,0-77-6,0 0 75,0 1-64,0 50-10,0 25 8,0-50-4,0 76-7,152 76 9,-127-127-9,1-25 8,-26-1-10,0-24 6,0 75 0,-26-76 0,-24 52 8,24-1-6,-50 50-4,76-75 2,-51 0 0,26 0 50,0-1-50,-1-24 2,26 25 85,-25-26-25,25 0-63,0 1 105,0-1-87,-26 0-18,1 1 3,0-1-4,25 0 3,-26 1-1,1-1-1,0 1 9,-77-1 3,102 0-6,0-253 53,-25 50-50,-1 178 113,1 0-121,0 0 2,-26 0-4,51-25 75,-25 0-18</inkml:trace>
    </iact:actionData>
  </iact:action>
</iact:actions>
</file>

<file path=ppt/ink/inkAction1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775">
    <iact:property name="dataType"/>
    <iact:actionData xml:id="d0">
      <inkml:trace xmlns:inkml="http://www.w3.org/2003/InkML" xml:id="stk0" contextRef="#ctx0" brushRef="#br0">4769 3374 0,'-51'-50'130,"0"24"-122,-25-50 0,-102 0 0,102 25-3,-101-25 8,-26 0-10,-76 0 8,76 51-6,-76-51 7,127-1-8,-26 52 9,26 0-9,-26-26 9,102 51-10,-51-25 4,26 25 3,50 0-2,0 0 0,26 0-2,0 0 4,-1 0 4,1 0 52,-26 0-59,26 25 3,-1 51-5,1-25 7,-26 0-8,26 25 9,25-26-9,-25 1 8,-1 51-8,26-26 3,-51 0 2,26 25 0,25-25-1,-25 0-2,25 1 2,0-27 1,0 77-2,0-76 7,0-26-9,-26 51 1,26-50 3,0 24-1,0-24 0,0 25 0,0-1 1,0 1-2,0 0 2,-25 25-4,25-25 7,0-1-8,0-24 8,0 24-8,0 1 9,25 25-9,1-25 9,-26 0-11,25-1 12,0 27-12,1-27 8,-1 1 0,51 50-6,-50-50 7,24 0-4,26 25-1,77 25 2,-103-50 0,27 25 3,75 26-2,25-51-5,1 25 9,101 0-8,-76 0 4,127 0-3,-178-51 5,25 26-6,-24 0 7,-52-26-7,-76-25 6,52 25-8,-52-25 54,51 0-50,-25 0 3,0 0-2,-1-25-2,1 0 2,0-1 2,-1 1 5,-24 0-3,-1-1-8,1 26 11,-1-25-1,0-51-11,-25 50 9,26 1-9,-26-26 10,0 1-8,25-1 1,0 0 3,-25 26-2,26-26 1,-1 0 0,-25 1 2,26-1-4,-1 51 3,-25-51-2,0 26 1,0-1 1,0-24 1,0 24-3,0 1 10,25-26-5,-25 26-1,0-26-3,0 26 3,26-1-8,-26 1 14,0 0-5,0-1-8,0 1 3,25 0 1,-25-1 10,0 1-4,0-1-6,0 1 0,0 0-1,0-1 2,0 1-1,0 0 0,0-1 0,0-25 1,0 26-2,0-26 4,0 1-6,0-1 6,0 26-6,0-1 7,0 1-8,0-1 9,0-24-10,0 24 10,0 1-9,0 0 28,0-1 9,0 1-33,0 0-2,0-1 10,-25 1 2,25-26-9,-26 0-1,26 26 0,-25-26 9,25 1 0,-25 24-14,25 1 10,0-26 4,-26 26-7,26-1 6,-25 1-6,-1 0 54,1 25 8,0-26-60,-1 26 0,1 0 3,0-25-7,-1 25 0</inkml:trace>
    </iact:actionData>
  </iact:action>
  <iact:action type="add" startTime="20873">
    <iact:property name="dataType"/>
    <iact:actionData xml:id="d1">
      <inkml:trace xmlns:inkml="http://www.w3.org/2003/InkML" xml:id="stk1" contextRef="#ctx0" brushRef="#br0">27194 3882 0,'0'0'1,"-25"-76"4,-1 25 5,-50-25-1,51 0-5,-26 25 7,26 0-6,-26 0 6,26 26-6,-1 0 6,-24-26-6,-52 26 6,77 25-4,-102-51 5,0 0-10,0 26 12,-76-26-12,0 51 11,51 0-10,-25-25 11,-26 25-12,0 0 7,0 0-2,127 0 1,50 0 0,1 0 72,0 25-72,25 26 4,0 0-8,0 25 8,-26-26-8,26 26 4,-25 51 3,25-51 0,-26 26-9,26-51 13,0 50-14,-25-25 13,25 0-10,-51 0 9,51 26-12,0-26 7,-25 25 2,25-50-2,0 25-1,0-25 0,0 50 3,0-75-4,0 25 5,0-1-6,0 1 6,0 0-6,0-26 12,25 26-6,1-26-7,-26 1 12,25 24-2,0-50-12,26 51 13,0 25-12,25-25 3,51 0 2,50 25 0,-50 25 2,0-50-4,51 25 2,-77-51 0,26 51 1,-76-50-2,-1-26 2,-24 0-2,-1 0 4,1 0 5,-1 0-9,26 0 2,-1 0-4,1-51 7,25-25-8,-25 0 10,-26 51-12,26-52 13,0-24-14,-26 101 7,1-102 0,-1 52 0,0-52 0,-25 26 2,26 25-4,-26-25 2,0 0 2,25 26-3,-25-1 1,0 0 1,25 26-1,-25-26-1,0 26 2,0-26-3,0 0 6,26 51-8,-26-25 7,0-1-6,0-24 7,0 24-6,0 1 5,0 0-8,0-1 10,0-25-10,0 1 11,0 24-10,0-24 2,0-1 3,0 0 7,0 26-7,-26-51-3,26 50 12,0 1-11,0-26 3,-25 26 7,25 0-1,0-1 96,0-25 113,0 26-218,0-26 1,-25 51-1,25-25 8,-26 0-7,26-1 10,-25 1 3</inkml:trace>
    </iact:actionData>
  </iact:action>
</iact:actions>
</file>

<file path=ppt/ink/inkAction1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453">
    <iact:property name="dataType"/>
    <iact:actionData xml:id="d0">
      <inkml:trace xmlns:inkml="http://www.w3.org/2003/InkML" xml:id="stk0" contextRef="#ctx0" brushRef="#br0">12100 6241 0,'25'0'113,"52"76"-106,49-51 5,1 1-5,-25-1 3,25 0-4,25 26 3,-25-51-4,-26 25 1,1-25 4,-26 0 1,-26 0-7,-24 0 9,-1 26-2,0-26 12,1 0-15,75 25 1,-50-25-2,25 0 3,-25 0-4,0 26 4,25-26-4,-26 0 5,-24 0-6,-1 0 6,26 25-6,-26-25 13,1 0 9,-1 0-14,0 0-7</inkml:trace>
    </iact:actionData>
  </iact:action>
  <iact:action type="add" startTime="3390">
    <iact:property name="dataType"/>
    <iact:actionData xml:id="d1">
      <inkml:trace xmlns:inkml="http://www.w3.org/2003/InkML" xml:id="stk1" contextRef="#ctx0" brushRef="#br0">12531 7611 0,'0'25'79,"0"0"-48,26 26 3,50-51-28,25 25 4,77-25-4,-26 51 5,0-51-6,77 76 6,-128-50-4,26-26 3,-102 0-4,51 0 4,-50 0-4,-1 0 8,0 0 35,1 0-41,25 0 0,-26 0 0,0 0-1,26 0 2,-26 0 0,1 0-2,-1 0 1,0 0 0,1 0 2,-1 0-5,77 0 11,-26 25 2,-51-25-8,1 25-6,-1-25 28</inkml:trace>
    </iact:actionData>
  </iact:action>
  <iact:action type="add" startTime="4589">
    <iact:property name="dataType"/>
    <iact:actionData xml:id="d2">
      <inkml:trace xmlns:inkml="http://www.w3.org/2003/InkML" xml:id="stk2" contextRef="#ctx0" brushRef="#br0">12633 9538 0,'0'26'121,"76"-26"-114,-25 0 1,25 0 0,76 0 0,0 0 2,0 0-4,-50 0 4,-1 0-4,-50 0 4,76 0-5,-76 0 7,-26 0 4,0 0-10,1 0 26,-1 0-2,26 0-22,-26 0 0,1 25 18,24 0-18,1 1 8,-26-1-9,26-25 2,25 0-2,-25 0 3,-26 0-5,26 0 7,0 26 8,-26-26-12,1 0 8</inkml:trace>
    </iact:actionData>
  </iact:action>
</iact:actions>
</file>

<file path=ppt/ink/inkAction1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565">
    <iact:property name="dataType"/>
    <iact:actionData xml:id="d0">
      <inkml:trace xmlns:inkml="http://www.w3.org/2003/InkML" xml:id="stk0" contextRef="#ctx0" brushRef="#br0">8498 5277 0,'-26'0'152,"-50"0"-144,26 0 4,-52 0-7,51-26 9,26 1-1,0 0-10,-1-1 12,-25 1-14,26 25 10,0-25-5,-1 25 3,1-26 39,0 26 0,-102-25-37,25 25-8,1-25 9,-26-1-6,76 26 5,-101 0-8,51-25 10,50-1-8,-25 1 3,25 0 16,26 25 56,-26 0-72,26 0 1,-1 0 38,1 0-27,-1 0-17,1 0 12,-26 0 1,26 0-6,0 0 6,25 25 16,-51 0-24,0 1-2,0-1 5,26 1 6,0-1-10,-51 0 1,25 1-1,25-26 4,-24 25-5,24-25 9,1 25-4,25 1 50,-25 24-45,-1 1 9,1 0-20,25-26 5,-26 1-1,26 24-1,-25 1-3,25-25 7,-25 50-8,25-51 9,0 0-9,-26 26 8,26-26-9,0 1 13,0 25-5,0-26-5,0 26 3,0-26-3,0 51 11,0-51-10,0 1 3,0 25-4,0-26 4,0 26-2,51-1-1,-26-24 10,1 24-1,-1 1-9,-25-25 4,0-1-7,0 0 9,26 1-9,-1 24 4,0-50 1,-25 26 2,26-1-6,-1 26 7,0 0 1,1-26-5,-1 26-1,-25-26 8,26 0-4,-1-25 3,0 26 9,1-26-14,50 25-3,25 1 12,-75-26-7,50 50-5,-26-50 4,-24 0-5,25 0 7,-1 0-10,1 0 11,0 26-10,25-26 11,-51 0-12,26 0 6,25 0 2,-51 0-3,26 0 8,0 0 1,0 0-8,-26 0 1,26 0 0,-1 0-2,1 0 9,0 0-6,50 0-5,-75 0 5,25-26-3,-26 1 5,51 0-7,-51 25 6,-25-26-6,26 26 1,-1 0 2,26-25 2,0-1-4,-1 1 11,26 0-10,-50-1 9,50 1-8,-25 0 8,-1-1-8,-24 1 1,24 0 1,1-26 0,-25 0 7,-1 26-12,-25-26 4,25 0-5,1 26 9,-1-26 6,-25 26-5,0-26-10,0 0 7,0 1-6,-25-1 10,25 25-14,-26-24 5,1 24 2,0-50 1,-1 26 5,-25-1-13,26 25 11,-26-24-8,26 24 7,-26-24 5,1 24 42,24 26-19,1-25-30,-1 25 132</inkml:trace>
    </iact:actionData>
  </iact:action>
  <iact:action type="add" startTime="5524">
    <iact:property name="dataType"/>
    <iact:actionData xml:id="d1">
      <inkml:trace xmlns:inkml="http://www.w3.org/2003/InkML" xml:id="stk1" contextRef="#ctx0" brushRef="#br0">8599 7915 0,'-25'25'188,"-77"-25"-180,-24 0-3,-27-25 6,26 0-7,1-26 9,24 25-10,-50 26 5,50 0 1,-50 0-2,51 0 1,75 0 6,-50 0-12,51 0 8,0 0 6,-1 26-5,1-26 9,-1 25-7,-24 1-9,-26-1 12,25 0-1,0 1-4,26-26-7,-26 25 9,0 0 0,1 1 1,24-1 3,1 0-9,-26 1 11,51-1-7,-25 1 6,-26-1 5,26 0 17,-1 51-21,1-50-2,0-1-13,-1-25 12,26 26-9,-25-1 2,-1 26 6,1-26 2,25 0-10,-25 26 10,25 0 6,-26-51-13,1 51 15,0-26-18,25 0 33,0 1-17,0-1-11,0 0-8,0 1 11,25 24-1,-25-24-11,0-1 6,25 26-1,1-26 8,-1 1-2,-25-1-4,25 26 0,-25-26-3,26 1 3,-26 24-5,25 1 14,1 0-8,-1-26 3,0 26-10,-25-26 7,26 1-7,-1 24 3,0-24 3,1-1 7,-1 0-4,0 1-13,-25-1 8,26 0 0,-1 1 0,26 25 8,0-26-5,-26-25-6,0 25 7,52 26-8,-52-51 7,26 51-4,-1-26 8,52 26-2,-1 0-11,-50-51 10,0 25-4,25 0 1,25-25-4,-25 26 1,77-26 3,-77 0 4,51 25-10,-51-25 4,25 0 2,1 0-2,-26 0 3,-25 0-2,25 0-2,-26 0 2,1 0 0,0 0 2,-26 0-3,26-25 0,25-1 9,-51 1 0,26 0-3,-51-1-9,26 1 9,24-1-2,-24 26 9,-26-25-17,25 0 5,0-1 2,-25-24 6,26 24-9,-26 1 2,0 0-3,0-1 2,25 1 0,-25-26 2,25 26-4,-25-1 4,26-24 7,-1 24-10,-25-50 3,0 25 6,0 1-11,0-1 7,26 0-6,-1 1 4,-25 24-7,0-25 5,25 51 1,1-25 4,-26 0-10,0-1 5,0 1-1,0-26 1,0 26 9,-26-1-9,1 1-1,25 0 1,0-1 0,-25-24 2,-1-1 7,26 26-1,0-1-11,0 1 7,-25-1-6,-1-24 10,1 24-2,0-24 16,25 24-11,-26-24-12,1 24 17,25 1-16,-25-1 3,25 1-4,-26-51 0,26 51 0,-25-52 5,0 1-6,-1 0 5,26 26-6,-25-27 5,-1 27-5,26 24 6,-25-24-6,25-1 7,-25 0-8,-1 26 3,1-26 15,0 26-16,-1-1 48,1 26-46,-1 0-1,-24-25 1,-1 25 0,0 0 2,1 0-5,-1 0 6,25 0 12,1 0-13,0 0 18,-1 25-18,1 26 15,25-26 70,0 1-52,0-1-30,0 1 7</inkml:trace>
    </iact:actionData>
  </iact:action>
</iact:actions>
</file>

<file path=ppt/ink/inkAction1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3793">
    <iact:property name="dataType"/>
    <iact:actionData xml:id="d0">
      <inkml:trace xmlns:inkml="http://www.w3.org/2003/InkML" xml:id="stk0" contextRef="#ctx0" brushRef="#br0">11111 6545 0,'0'-25'34,"25"25"-28,51 0 2,76 0 0,-50 0 0,50 0 0,0 0-1,26 0 2,-77 0-2,26 0 3,-76 0-5,0 0 6,-26 0-4,0 25 28,26 1 1,-26-1-28,1 0-6,-1 26 13,1-26-15,-26 1 13,0 75-12,0-50 9,0 25-3,0 0 2,0-25-2,0 0 0,0 25 2,0-26-1,0 1 2,0 25-5,0-50 6,0 50-6,0-51 8,0 51-9,0-50 8,0 24-7,25 52 7,-25-26-8,25 0 7,-25-25-7,26 75 3,-26-100 2,0-1 4,50 102-10,-50-102 11,26 77-9,-26-51 1,51 25 1,-51 0 1,25 51 3,-25-77-4,25 1-1,-25 0 4,0 25-4,26 0 3,-26 26 1,0-26-5,25 0 7,-25-26-7,25 1 8,-25 0-9,0-26 6,0 26-5,0 0 6,0-1-7,0-24 3,0 25 3,0 50 2,0-25-10,0 0 13,0-25-12,0 0 5,0-1-1,0-24 0,0-1 2,0 1 8,0-1-10,0 0 49,-25-25-31,0 26-14,-1-26 1,-75 0-3,50 0 3,0 0-8,-25 0 2,25 0 3,1 0-2,24 0 2,1 0 0,-26 25-1,26-25-1,-26 0 1,26 0 1,-1 0-2,-24 0 11,24 0-12,-24 0 5,24 0-6,-25 0 6,26 0-5,-26 0 5,1 0-7,24 0 12,1 0-3,0 0-11,-1 0 32</inkml:trace>
    </iact:actionData>
  </iact:action>
  <iact:action type="add" startTime="5641">
    <iact:property name="dataType"/>
    <iact:actionData xml:id="d1">
      <inkml:trace xmlns:inkml="http://www.w3.org/2003/InkML" xml:id="stk1" contextRef="#ctx0" brushRef="#br0">11415 13014 0,'0'25'49,"76"-25"-41,76 25-1,-50-25 2,50 0-4,26 76 7,-153-76-6,77 26 4,-26-26-4,-26 0 2,52 25-1,-77-25 10,1 0-11,-1 0 2,26 25 10,-26-25-5,0 0-11,1 26 5,-1-1 3,1 1-3,-1-1 4,0 0-7,26 1 5,-26-1 1,1 26 24,-1-26-27,-25 0 3,0 26-2,0-25-5,0 50 9,0 25-7,0 51 4,0-76-2,0-25 0,0 25 3,0-25 1,0 50-8,25 1 11,-25-26-11,0-51 3,0 1 4,0 24-2,0 1-2,-25-25 3,0 24 1,-1 26-2,26-25-2,0 25 2,-25-25 2,25 0-4,-25-1 6,25 1-7,0 0 5,0 25-4,0 0 5,-26 26-6,-24-26 1,50-26 2,0 1 1,0 0-1,0 0 2,0-26-3,0 102-1,0-76 4,0-1-2,0 26 0,0-25 0,0 101-1,0-76 1,0 0 5,0 1-4,0 24-2,-26-25-2,1 0 4,25 0-4,0-25 6,0 51-6,0-52 6,0 26-5,0-25 1,0 0 2,0-26 3,0 26-10,0 0 7,0-1-1,0-24 6,0 25-12,0-26 8,-26 26-4,1-26 164,25 0-159,-25-25 0,-26 0-2,0 0-2,0 0 1,-25 0 1,26 0-1,-77 0-1,25 0 1,77 0 1,0 0 0,-1 0-3,1 0 108,-1 0-107,-24-25 2,-1 25-1,26 0 0,-1 0-2,-50-25 2,25-1 2,1 26 0,24 0 5,1 0 48,0 0-40,-26 0-11,-25-50-8,50 50 11,-24 0-6,24 0 14,1 0 19,0 0-18,-26-26-19,25 26 6,1 0 6</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4777">
    <iact:property name="dataType"/>
    <iact:actionData xml:id="d0">
      <inkml:trace xmlns:inkml="http://www.w3.org/2003/InkML" xml:id="stk0" contextRef="#ctx0" brushRef="#br0">5707 3501 0,'-25'0'128,"-1"0"-115,1 0-11,-26-25 6,1-1 9,-1 1-10,26 25 1,-1-25 17,1 25-25,-26 0 8,26 0 9,-26 0-11,0 0 12,0 0 9,1 0-21,-1 0-1,-25 0 5,25 0-4,0 0 11,1 0-5,24 0-8,-24 0 9,-1 0-11,0 0 8,-25 0-2,25 0-1,-50 25 2,50-25-1,-76 0 0,51 0-2,-25 0 3,-26 0 1,51 0-5,-51 0 3,51 0 2,0 25 0,0 1-2,25-26-2,0 0 3,26 25-4,-1-25 8,1 26-10,0-1 13,-1-25 2,26 25-6,-50 1-10,50-1 32,0 0-28,0 1 2,0 25 1,25-1 1,-25-24-5,0-1 4,25 26 4,1 50-3,24 1 6,-24-1-15,75-25 11,-75-50-9,-1 24 8,0 1-6,1 0 9,-1-1-11,-25-24 9,25-1-9,-25 51 11,51-25-9,-51-26 0,0 1 5,25 25-2,-25-26 1,0 0-2,0 1 0,26 24 0,-1-24 27,1 24-16,-1-50 4,26 51-16,-26-25 18,0-1-16,26 26 0,-51-26 14,51 0-20,50 1 8,-50-1 5,0-25-7,0 25 0,-1-25 1,1 0-1,0 0 0,0 26 6,-26-26-4,26 0-1,-26 0-2,26 25 2,-1-25 12,-24 0-16,-1 0 3,51 26-3,-50-26 9,-1 0-4,0 0 10,1 0-4,-1 0-6,1 0 1,-1 0-6,0 0 3,1 0 1,24 0-1,-24 0 1,24 0-3,-24 0 2,25 0 2,-26-26-3,-25 1 3,25-1-4,26 1 22,-26 25-8,1 0-13,-1-25 3,26-1 22,-51 1-8,51 0-8,-26-1-2,0 1-2,1 0 1,-1 25 9,0-26-20,-25 1 13,26-1 1,25 1 1,-26 0-2,0-1 1,-25 1 1,26 25-10,-1-25 11,-25-1 6,0 1-9,25 0-7,1-1 25,-26 1-19,0-1 11,25-24-18,-25 24 33,0 1-32,26 0 0,-26-1 0,0 1 0,0-1 1,0 1 0,0 0-3,0-1 10,0 1-11,0 0 8,0-1-5,0 1 1,0 0 8,0-1 4,0 1-11,0-1 1,0 1 8,0 0-3,0-1-8,0 1 10,0 0 6,0-1-8,-26 1 13,26 0-3,0-1-10,0 1 4,0-1-9,0 1-4,-25 0 8,25-1 3,-26 1-5,26 0-2,0-1 23,-25 1-20,25 0 2,0-1 8,-25 1-16,-1-1 3,26 1 10,-25 0-14,0-1 57,-1 1 8,1 0-37,25-1 43,-26 1 155</inkml:trace>
    </iact:actionData>
  </iact:action>
</iact:actions>
</file>

<file path=ppt/ink/inkAction2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265">
    <iact:property name="dataType"/>
    <iact:actionData xml:id="d0">
      <inkml:trace xmlns:inkml="http://www.w3.org/2003/InkML" xml:id="stk0" contextRef="#ctx0" brushRef="#br0">3957 2766 0,'-51'0'129,"0"-51"-119,1 25-4,-1 1 5,0 0-6,0 25 1,26-26 3,-26 1-1,1 0 0,-1 25 1,0-26 0,0 1 5,26 25-5,0 0-2,-1 0 1,1-25 1,0 25 6,-1 0-6,-25-26-2,26 26 11,0 0-11,-26-25 3,-25-1-5,25 26 6,0-25-3,-25 0 1,26 25-4,-1-26 6,0 1-8,0 25 5,1-25 1,-77 50 400,51 51-400,-26-51-4,26 1 5,0-1-2,25 1-2,-50 24 3,-51 26 1,126-50-5,1-1 222,25 102-222,0-51 8,51 0-7,-26 26 3,0-77-1,-25 26 0,0-1-2,51 1 5,-26 25-5,1-25 11,-1 0-5,0-26 14,1 0-19,-26 1 2,0-1-3,25 26 4,1-26-1,-1 1 18,0-1-16,-25 0-8,26 1 11,-1-1 1,0 1-4,1-26 6,-1 25-5,1 0-2,-1 1 5,0-1 0,26 0 1,0 1 0,-1-1 11,1-25-13,-25 25-6,-1-25-1,26 26 3,-26-26-4,26 25 5,-26-25 5,1 26-9,24-26-2,1 0 4,0 0 3,-26 0-8,26 0 9,-26 0-10,26 0 11,-26 0-11,26 0 6,0 25-4,0-25 5,-26 0-4,26 0 3,-26 0-1,0 0 0,26 0 1,-26 0-2,1 0 3,25 0-2,-26 0 0,26 0 9,50 25-12,-50-25 12,-26 0-6,1 0-7,24 0 3,1 0 3,0 0 2,-26 0-9,51 26 11,-50-26-12,24 0 21,-24 0-14,-1 0-1,26 0 0,0 0 0,-26 0 1,0 0 15,51 0-15,-25 0-3,-25 0 4,24-26-5,1 1 7,-26 0 9,-25-1-9,51-25-8,-26 1 11,-25 24 10,0 1-8,0 0-8,-25-1 6,25 1 1,-25-26-10,25 26 5,-26-26-5,26 26 26,0-1-21,0 1 5,-25 0-10,25-1 11,0 1-6,-25-1-8,-1 1 11,26 0-3,0-1-4,0 1 9,-25 0 15,0-1-5,-1 26 7,1-25-24,-1 0 13,-24-1 10,50 1-3,-26 25-11,1-26 31,0 1-31,-1 0-1,1-26 15,25 26-12,-26-1-6,1 1 1,25 0 11,0-1 1,-25 1 4,25-1 37,0 1 338,0 0-374,-26 25-8,26-26 334,-50-24-344,24 24 5,1 26-13,0 0 22,-1 0-8,1 0 38,-1 0-52,1-25 10,0 25 25</inkml:trace>
    </iact:actionData>
  </iact:action>
  <iact:action type="add" startTime="13033">
    <iact:property name="dataType"/>
    <iact:actionData xml:id="d1">
      <inkml:trace xmlns:inkml="http://www.w3.org/2003/InkML" xml:id="stk1" contextRef="#ctx0" brushRef="#br0">23034 3501 0,'0'-25'89,"-51"25"-82,26 0 2,-1-26-2,1 1 1,-26 0 0,0-26 2,1 0-5,-1-25 7,-25 25-7,0 1 8,25-1-7,26 26-2,25-1 7,-51 1-6,26 0 4,-1 25-1,-50-51 4,51 25 0,-1 26-3,1 0-1,25-25-1,-25 25 2,-26-25-1,0 25-2,-25-26 3,-25 1-1,24 0-1,27 25 4,-1 0-5,0 0 4,-25-26-5,25 26 6,1-25-5,-1 25 5,0 0-5,0 0 5,1 0-8,-1 0 11,26 0 2,-1 0-14,-24 0 13,24 0-5,1 0 14,-1 25-15,26 1-2,-50 24 1,24 1 8,1 25-8,-51-50-1,76-1 4,-26 26-3,-24-1 1,50 52-4,-26-51 6,26-26-6,-25 76 7,0-50-8,25-26 8,0 1-7,0 25 7,0-1-9,0 52 11,0-77-11,0 26 3,-26 0 5,26-26-5,0 26 2,0-1 1,0-24-2,0 25 3,0-1-4,0 1 3,0-26-1,0 77-2,0-51 5,0-1-4,26 1 3,-1 0-5,0-1 6,26 1-6,-26 0 7,26 0-6,0 25 4,-26-25-7,1-26 12,-1 0-14,26 26 8,0-26-2,-1 1 1,-24-26 1,24 25 0,1 0-3,25-25 4,51 0-2,-51 0-1,26 0 3,50 0-3,-25 0 1,-26 0 0,26 0 2,-51 0-6,0-25 8,26-26-7,-52 26 6,-24 25-6,-1-25 7,1-1-6,-1 1 6,0 0-9,1-1 9,-26-25-8,25 51 4,0-25-1,-25-26 1,0-25 0,26 25 2,-26 26-3,25 0 1,-25-26 1,0 0-1,0 26 4,25-26 0,-25 26-6,0-1 5,0-24-5,0 24 4,0 1-5,26 0 6,-1-1-5,-25 1 5,0 0 6,0-1-14,0-25 37,-25 51-31,-1-50 7,1 24 9,0-24-18,-1 24 1,26 1 0,-25 0 0,0-1 1,-1-50 7,1 0 1,0 51-13,25-1 9,-26 1-6,26-26-3,-25 26 8,25-1 2,0 1-5,-26 0-4,26-1 5,0 1-2,0 0 0,0-1 7</inkml:trace>
    </iact:actionData>
  </iact:action>
</iact:actions>
</file>

<file path=ppt/ink/inkAction2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928">
    <iact:property name="dataType"/>
    <iact:actionData xml:id="d0">
      <inkml:trace xmlns:inkml="http://www.w3.org/2003/InkML" xml:id="stk0" contextRef="#ctx0" brushRef="#br0">9538 5657 0,'0'-25'155,"25"25"-147,1 0-2,-1 0 16,26 0-18,-1 0 10,-24 0 4,-1 0-11,1 0 1,-1 0 0,0 0 0,1 0-1,24 0 1,1 0 0,-26 0 2,26 0 6,0 0-10,-26 0 5,1 0-6,24 0 6,-24 0-5,25 0 10,-26 0-10,0 0 2,26 0 6,-26 0-1,1 0-8,24 0 29,1 0-26,-25 0-1,24 0 0,1 0 1,0 0 1,0 0 8,-1 0-8,1 0-4,-26 0 7,1 0 9,24 0 28,-24 0 16</inkml:trace>
    </iact:actionData>
  </iact:action>
  <iact:action type="add" startTime="4121">
    <iact:property name="dataType"/>
    <iact:actionData xml:id="d1">
      <inkml:trace xmlns:inkml="http://www.w3.org/2003/InkML" xml:id="stk1" contextRef="#ctx0" brushRef="#br0">10147 7103 0,'25'0'129,"51"0"-122,-50 0 2,50 0-3,0 0 12,-51 0-4,51 0 0,-25 0-12,-26 0 9,51 0-5,-50 0 36</inkml:trace>
    </iact:actionData>
  </iact:action>
  <iact:action type="add" startTime="5817">
    <iact:property name="dataType"/>
    <iact:actionData xml:id="d2">
      <inkml:trace xmlns:inkml="http://www.w3.org/2003/InkML" xml:id="stk2" contextRef="#ctx0" brushRef="#br0">10476 8194 0,'51'0'80,"101"0"-71,51 0-2,-101 0 2,50 0-1,-25 0 0,-26 0-2,-50 0 2,-26 0 1,26 0-1</inkml:trace>
    </iact:actionData>
  </iact:action>
  <iact:action type="add" startTime="6745">
    <iact:property name="dataType"/>
    <iact:actionData xml:id="d3">
      <inkml:trace xmlns:inkml="http://www.w3.org/2003/InkML" xml:id="stk3" contextRef="#ctx0" brushRef="#br0">10197 9919 0,'0'-26'106,"51"26"-100,51 0 5,126 0-5,0 0 5,-126 0-5,126 0 6,-25 0-9,25 0 9,-75 0-7,-52 0 8,-76 0-13,1 0 11,-1 0-4</inkml:trace>
    </iact:actionData>
  </iact:action>
</iact:actions>
</file>

<file path=ppt/ink/inkAction2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865">
    <iact:property name="dataType"/>
    <iact:actionData xml:id="d0">
      <inkml:trace xmlns:inkml="http://www.w3.org/2003/InkML" xml:id="stk0" contextRef="#ctx0" brushRef="#br0">5504 4617 0,'26'0'144,"-26"-50"-134,-51 24-5,0 1 7,-25-1-5,25 26 2,1-76-1,-27 51 1,52 0-2,-51 25 2,51 0-4,-26-26 7,26 26 1,-1 0 0,1 0 21,-1 0-26,1 0-2,-26 0 4,-25 0-3,25 0 3,-25 0-3,0 0 2,-25 0-2,75 0 3,-75 0-5,50 0 6,-25 0-5,25 0 0,-50 0 2,-127 0 0,-77 0 0,26 0 0,25 0 2,1 0-4,-1 0 4,0 0-4,1 0 4,50 0-4,76 0 3,102 0 32,25 51 69,0-26-100,0 26-4,0 25 2,50-25 0,-24 25 0,-1 0 0,0 0 1,1-25-2,-1 0 2,1-1 0,-1-24-3,-25-1 4,51 26-3,-26-26 8,0 1-2,1-1-9,24 26 12,1-1-1,0 1 0,-26-25-14,51 24 7,-25-24 0,0-1 0,25 26 0,0-26 0,-76 1 0,51-1 4,-26-25-6,26 25 0,0 1 142,76-26-136,25 25-6,51 26-4,-26-26 6,-25-25 2,102 51-4,-26-26 2,-126 1 0,75-1 0,-100-25 3,-1 0-5,-51 0 3,0 0 70,26 0-27,0 0-45,50 0-1,-50 0 2,25 0-2,0 0 2,26 0 3,-77 0-4,1 0 1,-1 0 1,0 0 14,1 0-13,24 0 6,1-25 1,-26 25-14,1-26 7,-1 26 10,1-25-18,-1 25 16,0-26-12,1 26 10,-26-25 8,25 25 0,0 0-13,1-25-4,-1-1 8,1 26 1,-1-25 1,-25 0-6,25-1 0,1 1 11,-1 0-12,-25-1 0,25 26-3,-25-25 0,26-26 1,-26 26 17,0-1-8,0 1-9,0 0 1,0-1 7,0 1 1,0-1-13,0 1 8,0 0-7,0-1 23,0 1-17,0 0 11,0-1-2,0-24 2,0 24-5,0 1 0,0-1-8,0 1-4,0 0 13,0-26-8,0 26 10</inkml:trace>
    </iact:actionData>
  </iact:action>
  <iact:action type="add" startTime="24891">
    <iact:property name="dataType"/>
    <iact:actionData xml:id="d1">
      <inkml:trace xmlns:inkml="http://www.w3.org/2003/InkML" xml:id="stk1" contextRef="#ctx0" brushRef="#br0">24023 5175 0,'-25'-50'134,"25"24"-123,0 1-7,0 0 9,-26-1-10,26 1 10,0-1-10,-25-50 5,25 51 2,0-26-4,0 26 2,-25-51 0,-1 0 16,1 25-6,25 26-3,0-1-6,0-25 6,-25 1 0,-1 24 1,1 1 10,-1 0-7,1 25-16,-26-26 5,51 1 0,-50-26 0,24 26 1,1-1-2,-26-24 1,26 24 0,-26 1 0,26 25 1,25-25-2,-26-1 1,-24 1 9,24 0 8,1-1-8,-26 1-11,0-1 5,-25 1-7,-51 25 8,51-25-8,26-1 9,-77 1-8,76 25 9,26 0-1,-1 0 14,1 0 55,0 25-67,-52 26-4,27-26-4,-26 26 3,25-25-4,0-1 4,26 0-4,-26 1 4,0-1-7,26 0 10,0-25-10,-1 26 71,1-1-66,-1 0 9,-75 26-11,76-25 4,-1-1-4,1 0 5,-1-25-7,1 51 6,25-26-4,-25 1 6,25-1-8,-26 0 4,26 26 2,-25 0 2,25 0-10,-25-1 9,25-24-5,0-1 2,0 26 1,-26-26-1,26 1 8,0-1-8,0 0-2,0 1 10,0-1-5,0 0 4,0 1-10,0 25 8,0-26-9,0 26 12,0-26-3,0 26-9,0-26 3,0 26 1,0-26 2,0 26-2,0 0-2,0-1 3,0 1-2,0 0 3,0-26-4,26 1 2,-26-1 0,25 0 0,-25 1 16,25-1-13,1 26 10,-26-26-9,25 1-8,0 24 12,26 1-4,-25-26-8,24 51 3,-24-25 5,24 0-7,27 25 3,-27-25 1,1-1 8,0 27-6,-1-52-5,1 26-5,-25-26 5,-1-25 0,26 0 12,-26 25-9,26-25 45,25 0-41,-25 0-11,50 0 11,-25 0-10,26 0 7,25 0-4,-51 0 2,-26 0 0,26 0 0,-50 0 0,75 0 0,-75 0 8,-1 0-8,-25-25 0,51 0 18,0-1-20,25-24 10,-76 24-5,25-50-7,0 76 9,26-76-9,-26 51 5,26-51-2,-25 50 3,24-50-4,-24 25 2,24 1 3,-24-1-5,24-51 1,-24 102 0,-1-76 2,26 26-2,-51-1 2,0 26-1,0-26 0,0-25 2,25 50-4,-25-24 2,26 24 2,-26-25-2,25 51 1,-25-25-4,0 0 6,0-1 6,0 1 93,0 0-96,0-1-3</inkml:trace>
    </iact:actionData>
  </iact:action>
</iact:actions>
</file>

<file path=ppt/ink/inkAction2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841">
    <iact:property name="dataType"/>
    <iact:actionData xml:id="d0">
      <inkml:trace xmlns:inkml="http://www.w3.org/2003/InkML" xml:id="stk0" contextRef="#ctx0" brushRef="#br0">10274 6190 0,'152'0'185,"-25"0"-178,-51 0 4,-51 0-5,51 0 5,-25 0-7,-26 0 8,1 0 5,-1 0 12,0 0-12,26 0-11,-26 0 9,52 0-12,-1 0 3,-51 0 2,0 0 1,26 0-1,0 0-2,-26 0 5,26 0-6,0 0 5,-26 0-4,26 0 5,0 0-5,25 0 10,-26 0-5,1 0-5,25 0 5,-25 0-6,25 0 7,-51 0-8,26 0 8,0 0-1,-26 0-2,26 0-2,0 0 0,-26 0 9,-25-25-8,26-1 58,50-24 21</inkml:trace>
    </iact:actionData>
  </iact:action>
  <iact:action type="add" startTime="4435">
    <iact:property name="dataType"/>
    <iact:actionData xml:id="d1">
      <inkml:trace xmlns:inkml="http://www.w3.org/2003/InkML" xml:id="stk1" contextRef="#ctx0" brushRef="#br0">10274 7281 0,'0'25'147,"177"-25"-141,77 26 3,-153-26-5,-75 0 7,50 0-4,76 0 2,-127 0 8,26 0-13,0 0 12,0 0 180,25 0-189,-26 0 8,52 0-8,-26 0 0,-25 0 3</inkml:trace>
    </iact:actionData>
  </iact:action>
  <iact:action type="add" startTime="5587">
    <iact:property name="dataType"/>
    <iact:actionData xml:id="d2">
      <inkml:trace xmlns:inkml="http://www.w3.org/2003/InkML" xml:id="stk2" contextRef="#ctx0" brushRef="#br0">10578 8498 0,'25'0'79,"128"0"-72,-1 0 3,-127 0 1,0 0-6,1 0 2</inkml:trace>
    </iact:actionData>
  </iact:action>
  <iact:action type="add" startTime="6580">
    <iact:property name="dataType"/>
    <iact:actionData xml:id="d3">
      <inkml:trace xmlns:inkml="http://www.w3.org/2003/InkML" xml:id="stk3" contextRef="#ctx0" brushRef="#br0">9411 9970 0,'-25'0'40,"101"0"-10,-51-26 20,0 26-39,102 0-8,-76-25 7,76 25-3,-51-51 5,-51 51-10,26-25 6,-51-1 2,25 1 5,26 25 10,0-25 0,0 25-3,-1 0-10,-24 0-8,25 0 8,-1 0-8,1 0 9,25 0-10,-51 0 7,-25-26 68,26 26-62,-1 0 24,26-25-33,-26 0 5,1 25 17,-1 0-20,-25-26 56</inkml:trace>
    </iact:actionData>
  </iact:action>
  <iact:action type="add" startTime="11450">
    <iact:property name="dataType"/>
    <iact:actionData xml:id="d4">
      <inkml:trace xmlns:inkml="http://www.w3.org/2003/InkML" xml:id="stk4" contextRef="#ctx0" brushRef="#br0">10172 10984 0,'25'0'97,"52"0"-90,-1 0 1,50 0 1,-49 0-1,-1 0-2,25 0 4,-25 0-2,-50 0 1,-1 0-2,0 0 2,1 0 22,-1 26 1,26 24-26,-26-24 9,1 24-14,-26-24 14,25 25-11,0-1 1,-25 1 4,51 25 6,-26 0-14,-25-50 11,0 24-5,26 77 0,-26-76 8,0 0-6,0-1-2,25 1 2,-25 0-4,0 0 5,26 25-1,-26-51 0,0 26-5,0-1 8,0 1-7,0-25 2,0-1 2,0 26 4,0-26-11,0 26 8,25-1-4,-25-24 2,0 25 0,25 25 0,-25-26 2,26 52-3,-1 25 0,-25-51 1,25 51 0,-25 25 2,51-25 0,-26 76-6,-25 0 6,26-26-2,25 26 0,-26-25-2,-25-77 9,25 51-6,-25-50-2,26-26-6,-26 0 7,25-25 0,-25-1 6,0-24-10,0-1 2,25 26 1,1-26 34,-26 26-31,0-26-4,0 26 3,25-26 0,-25 1 0,0 75-2,0 1 2,0 25-2,0-51 3,0 0-6,26 0 8,-26 25-7,25 1 2,-25-52 1,0 27 5,0-1-8,0-26 7,0 1-8,0 0 2,0-26 2,0 1 0,0 24 1,0-24-2,0-1 3,0 26-4,0-26 4,0 1-4,0 24 3,0-24 0,0 24 0,0 1 12,0-26-9,-25 26-8,25 0 16,0-26-15,0 26 3,-26-51-1,26 25 1,-51 51 6,26-50 2,0-1 2,-1 1-10,1-1 8,0-25 18,-1 0-25,-25 0-2,1 0 2,-1 0-2,0 0 3,-25 0-6,-51 0 8,51 0-7,0 0 7,25 0-8,1 0 8,-26 0-9,50 0 11,-25 0-12,26 0 14</inkml:trace>
    </iact:actionData>
  </iact:action>
</iact:actions>
</file>

<file path=ppt/ink/inkAction2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865">
    <iact:property name="dataType"/>
    <iact:actionData xml:id="d0">
      <inkml:trace xmlns:inkml="http://www.w3.org/2003/InkML" xml:id="stk0" contextRef="#ctx0" brushRef="#br0">5733 2563 0,'-26'-26'19,"1"26"2,25-25-9,-26 25 5,1 0-13,0 0 7,-1 0 10,1-25-9,0 25-8,25-26 2,-26 26 13,1 0-14,0-25 3,-26-1 10,-25 1-3,50 25 10,1 0 15,0 0-25,-1 0-3,1-25-7,-1 25 6,1 0-7,0 0 10,-26 0-12,0 0 7,1 0 6,-1 0-7,25 0 1,1 0-2,0 0 2,-1 0 7,-24 0-1,24 0-5,-25 0-4,1 0 8,24 0-9,-24 0 6,-26 0-9,-1 0 11,27 0-8,-26 0 6,-51 0-8,25 0 4,-25-26 4,26 1-5,25 25 8,-51 0-10,76-25 3,-25 25 1,25 0-2,1-26 3,24 26-1,1 0 1,0 0-1,-1 0 64,-24 0-61,-52 0-6,51 0 7,-25 0-10,0 0 12,25 0-9,-25 0 11,26 0-9,24 0 1,1 0 105,-1 0-25,-50 26-80,0-26 0,0 25 1,51 0-2,-26-25-2,-76 76 4,76-50-2,-25-1 4,51-25-6,0 26 8,-1-1-8,1 0 100,-1 26-98,-24 0-1,24-51 4,1 25-4,0 0 13,-1 1-11,26 25-2,-25-26 5,25 26-6,0-26 12,0 0-7,0 1-5,0-1 7,0 1-9,0-1 14,0 0 0,25 1 11,1 24-8,-1-24 3,0-1-15,1 26 9,-1-26-10,-25 1 9,25-1-4,-25 26-7,26-26 6,-1 0-8,1-25 9,24 76-8,1 26 14,-26-77-5,1 1-11,-1-26 10,1 50-6,-26-24 7,25 25 2,0-26-14,1 0 17,-1 1-10,26-26 23,-1 50-14,1-24-8,-25-26-4,50 25 8,0 0-9,51 26 8,-102-51-9,76 51 10,-50-26-8,51 1 7,-77-26-9,0 25 10,26-25-8,0 25 10,0-25-13,-26 0 5,26 26-1,-1-26 3,1 0-1,0 25-2,-26-25 2,1 0 2,-1 0-3,26 0 0,-26 0 4,26 25-6,-26-25 11,1 0-4,-1 0-8,0 0 8,26 0-8,-26 0 9,52 0-9,24 0 8,-50 0-9,25 0 10,-25 0-10,25 0 11,-51 0-11,0 0 7,52 0-5,-27 0 11,26 0-7,-25 0-2,25 0 2,-25 0-1,-26 0 0,1 0 10,24-25-9,-24 25 8,25 0-13,-1 0 14,-24-25-7,50-1-7,-51 26 8,51-25-6,-25 25 8,-26-25-1,51 25-12,-76-26 159,26-24-151,-1-1 8,-25 25-5,26-24-6,-1-1-1,-25 26 9,0-26-8,0 0 1,25 0 0,-25 1 1,26-1 6,-26 0-7,25 26 10,-25-26-2,0 26-3,51-51 4,-51 50-11,25 1 9,-25 0-11,-25-26 3,25 25 16,0 1-19,0 0 4,0-1 4,0 1-5,-26 0 1,26-1 11,0 1-12,0 0 10,0-1-6,-25 1-3,0-26 2,25 26 13,0-1-10,0 1-7,-26 0 6,1-1-7,25 1 9,-25-1 5,-1 1-3,26 0-12,-25-1 5,25 1 17,-26 0-12,26-1 285,0 1-267,-25-26 188,-26 26-194,26-1-20,0 1 14,-1 0-10,-25-1 7,26 26 6,0 0-13,25-25 5</inkml:trace>
    </iact:actionData>
  </iact:action>
  <iact:action type="add" startTime="17290">
    <iact:property name="dataType"/>
    <iact:actionData xml:id="d1">
      <inkml:trace xmlns:inkml="http://www.w3.org/2003/InkML" xml:id="stk1" contextRef="#ctx0" brushRef="#br0">22729 3653 0,'26'0'98,"-26"-50"-91,-76-52-2,25 26 5,-51-51-1,52 77-4,-77-77 3,25 0 0,26 25 3,-25 26-2,50 26-4,0-52 3,1 51 2,24 51 69,-50 0-70,0 0 3,0 0-11,51 0 10,25 26 85,0-1-89,-26 0 17,1 1-17,-1-26 14,-24 25-18,24 1 5,-24-1 3,-1 0-7,51 1 5,-26-1-1,1 0-1,0 1 2,-1-1-2,1 1 1,25-1 0,-25 0 0,-1 26 2,26-26 5,0 1-7,-25-26 7,0 25-2,25 0-8,-26 1 6,1-1 3,25 1 5,0-1-17,-26-25 6,26 25 18,0 1-20,-25-1 3,25 0-2,0 1 3,0 24-3,0 1 11,-25 0-13,25-26 4,0 26 1,0 0-5,0 25 6,0-25-4,0-26 3,0 26-3,0-1 2,0 1 8,0 0-13,0 25 8,0-25-9,0-1 6,25 1-2,26 51 12,-26-77-12,1 0 1,-1 26-7,26 51 5,-26-77 2,0 0 1,26 51-2,0-25 11,-26 0-13,1-26 7,-1 51-7,0-50 7,26 24 3,-26-24-7,1-26 0,-1 25-4,1 1 9,75-1-10,-25-25 10,-51 0-8,26 0 1,25 0 3,-25 0-2,25 0 2,26 0-2,-1 0 1,-50 0 1,50 0-1,-25 0 0,26 0 0,-26-51-1,-25 26 2,25-26-2,-25 0 4,50 1-3,-50-26 2,-26 76-6,26-51 15,-26 0-11,26-25-1,-51 25 3,25 26-4,1-26 0,-26 0 3,0-25-2,0 51 0,0 0 2,0-26-2,0 25 1,0-24 0,0-1 0,0 0 1,0 1-2,0-1 2,0 25-2,-26-24 2,1-26-2,0 50 4,-1-24-5,1 50 4,0-51-2,-1 25 6,1-24-3,25 24 35,-26 1-26,1 0-16,-51-1 10,25 1-4,0 25-4,-25-26 3,26 1-1,-52 0 1,77-1 6</inkml:trace>
    </iact:actionData>
  </iact:action>
</iact:actions>
</file>

<file path=ppt/ink/inkAction2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463">
    <iact:property name="dataType"/>
    <iact:actionData xml:id="d0">
      <inkml:trace xmlns:inkml="http://www.w3.org/2003/InkML" xml:id="stk0" contextRef="#ctx0" brushRef="#br0">9893 5099 0,'127'0'104,"0"0"-96,25 0-1,0 0 3,-50 0-5,24 0 7,-49 0-7,-1 0 6,-26 0-7,-24 0 10,-1 0 5,0 0 5,1 0-8,-1 0-9,1 0 1,24 0 0,26 0 2,-25 0-4,0 0 2,0 0 1,-1 0-1,1 0 1,-26 0 0,1 0-1,-1 0 9,1 0-11,24 0 4,1 0 19,-26 0-21,1 0-1,25 0 1,-26 0 26</inkml:trace>
    </iact:actionData>
  </iact:action>
  <iact:action type="add" startTime="3774">
    <iact:property name="dataType"/>
    <iact:actionData xml:id="d1">
      <inkml:trace xmlns:inkml="http://www.w3.org/2003/InkML" xml:id="stk1" contextRef="#ctx0" brushRef="#br0">10451 6444 0,'0'25'49,"25"0"-29,1-25 38,25 0-48,25 0-3,0 0 1,0 0 1,0 0 0,25 0-4,-50 0 5,-25 0-3,24 0 3,1 0-4,-26 0 4,26 0-4,-25 0 5,-1 0-6,0 0 12,1 0-2,24 0-3,1 0-8,-26 0 5,26 0-3,25 26 18,26-1-14,-51 1-4,-1-26 2,1 25 2,0-25-2,-1 0-2,-50 25 3,77-25 9,-52 0-13,51 26 13,-51-26-8,52 25-3,-27-25 8,1 0-4,0 0-8,-26 0 14,0 25-10,1-25 11</inkml:trace>
    </iact:actionData>
  </iact:action>
  <iact:action type="add" startTime="4767">
    <iact:property name="dataType"/>
    <iact:actionData xml:id="d2">
      <inkml:trace xmlns:inkml="http://www.w3.org/2003/InkML" xml:id="stk2" contextRef="#ctx0" brushRef="#br0">10882 7788 0,'26'25'113,"126"1"-107,-76-26 4,51 25 5,-51-25-12,0 26 6,-25-26-4,25 0 3,0 0-1,-25 0 1,50 25 1,-75-25 7,-1 0-10,26 0 5,-1 0 5,-24 0-10,25 0 1,-1 0 8,-24 0-4,50 0 0,-25 0-6,-26 25 6,26 1 6,-26-1-2,0-25 13,1 25-18,24-25-3,-24 0 1</inkml:trace>
    </iact:actionData>
  </iact:action>
  <iact:action type="add" startTime="5751">
    <iact:property name="dataType"/>
    <iact:actionData xml:id="d3">
      <inkml:trace xmlns:inkml="http://www.w3.org/2003/InkML" xml:id="stk3" contextRef="#ctx0" brushRef="#br0">10730 9158 0,'26'0'120,"151"0"-110,1 0-4,-77 0 0,26 0 3,-51 0-2,26 0 3,-52 0-3,-24 0 2,-1 0-2,0 0 26,1 0 6,-1 0-22,1 0-5,-1 0 49,0 0-45,1 0-1,24 0 2,1 0-10,25 25 1,-50-25 1,-1 0-2,0 0 10,1 0-2,24 26 17,-24-26-3,-1 0-26,26 0 5,-26 0 16,1 0 55,-1 0-72,0 0 12,1 0-9,-1 0-4,-25-26 21</inkml:trace>
    </iact:actionData>
  </iact:action>
</iact:actions>
</file>

<file path=ppt/ink/inkAction2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678">
    <iact:property name="dataType"/>
    <iact:actionData xml:id="d0">
      <inkml:trace xmlns:inkml="http://www.w3.org/2003/InkML" xml:id="stk0" contextRef="#ctx0" brushRef="#br0">5504 3780 0,'0'-25'62,"0"-51"-50,-50 50-6,24 1 4,-25-26-2,1 1 1,-1-1-1,26 0 0,-26 0-2,-25-75 4,25 75-4,26 0 5,-77-76-10,51 77 7,26-1 2,-26 0-2,26 26 0,0-26-2,-1 26 2,26-26 2,-25 25-3,-1 1 1,1 25 8,0 0 1,-1 0-8,-24-25-3,-52 25 4,26 0-4,-51 0 3,26 0-3,-51 0 6,-51 0-5,-26 0 3,26 0-5,0 0 7,102 0-7,-26 0 6,76 0-8,-25 25 7,51 0 78,0-25-80,-1 26 0,26-1-2,-25 1 6,25-1-5,0 26 2,0-26-2,-26 0 2,26 26-2,0-25 3,0 24-5,0-24 0,0 50 6,0-26-5,0 1 2,0 0 2,0-26-4,0 26 3,0 0-2,26-1 2,-26-24-2,0 25 2,51 25-2,-51-51 0,25 26 5,26 76-7,-26-102 6,26 51-6,-26-25 7,26 76-5,-26-77 3,1-24-7,24 50 10,-24-76-9,-1 51 7,26-1-8,-26 1 11,26 25-8,-26-76 4,26 51-4,-26-26-2,1 1 8,24 24-6,-24-24 1,-26-1 2,51 0-2,-26-25 4,0 0-7,1 26 6,-1-1-2,51 26-1,-25-26 5,-26 1 3,26-1-7,-26 0 4,26 1 0,-26-1-4,26 0-3,0 1 3,-26-26 4,26 25-5,25 1 3,-25-1-7,0-25 8,-1 25-6,26-25 3,-25 26-1,0-26 2,25 0-1,-51 0 0,26 0 0,0 0 0,0 0 0,-26 0-1,0 0 4,1 0-5,75 0 5,-75 0-7,-1 0 6,0 0-3,26-51 5,25 0-7,-51 26 7,26-1-9,0-24 11,-26 24-13,26-24 7,-26-1 4,1 26 1,25-52-10,-1 27 2,-24 24 3,-1-24 0,0-27 3,1 52-5,-26-26 1,25 26 0,26-26 2,-26 1 10,-25 24-3,26-25-8,-26 26 2,0-26-7,0 26 9,0 0-7,25-1 7,-25 1-9,0 0 10,0-1-10,0 1 6,0-1-2,-25 1 1,25 0 0,-26-1 18,1-24 14,-1 24-24,1 26-9,0-25 9,-26 0 15,-25-1 68,51 26-75,-1-25 64,1-1-64,-1 26 1</inkml:trace>
    </iact:actionData>
  </iact:action>
</iact:actions>
</file>

<file path=ppt/ink/inkAction2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305">
    <iact:property name="dataType"/>
    <iact:actionData xml:id="d0">
      <inkml:trace xmlns:inkml="http://www.w3.org/2003/InkML" xml:id="stk0" contextRef="#ctx0" brushRef="#br0">17402 6647 0,'25'0'31,"26"0"-29,25 0 12,0 0-11,0 0 4,51 0 0,-25 0 1,25 0 2,-26 0-3,51 25 7,-25-25-8,0 25 2,-26-25-2,-24 26 3,-52-26-3,26 25 3,-26-25 61,0 25-52,1 1-7,-26-1-6,25-25 4,0 76-2,1-25 1,-26 50 0,0-24 0,0-1-3,0 0 4,0 0-1,0 25 1,0 1-1,0-51 0,0 25 1,0 0-3,0 25 5,0-25-5,0 0 4,0 0-5,0 51 6,-26-25-7,26-1 4,0 51 0,0 51 0,0 0 6,0-50-8,0 49 1,0 1 1,0 26-2,0-77 1,51 102 2,-51-128 1,0 27-5,0-52 5,0-25-2,0 51 1,0-26-1,0-50-2,0 25 4,0 51-3,0-51 3,0-25-5,0 76 6,0-77-6,0 52 6,0-26-6,0 0 9,0 26-13,0-1 7,0-25 2,0 76-4,0-76 4,0 1-3,0-52 2,-25 0-1,25 1 0,-26 24 36,1-50 167,-76 0-169,-102 0-35,50 0 4,-49 0-6,-27 0 3,-24-76-1,-52 76 0,77-76 2,25 25-2,25 26 2,102 25-2,0-25 1,51 25 0,-1 0 0,1 0 1,-26 0 63,26 0-46,-1 0-12,1-26-5,0 26 11,-1 0-16</inkml:trace>
    </iact:actionData>
  </iact:action>
</iact:actions>
</file>

<file path=ppt/ink/inkAction2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770">
    <iact:property name="dataType"/>
    <iact:actionData xml:id="d0">
      <inkml:trace xmlns:inkml="http://www.w3.org/2003/InkML" xml:id="stk0" contextRef="#ctx0" brushRef="#br0">4591 3628 0,'0'0'1,"-25"-25"5,25-1 4,-26 1 7,1 25-11,0-25 6,-1-1-10,1 1 6,25-1 2,-26 1-4,1 25 2,-26 0 0,26-25 0,-26-1 1,-25 1-1,25 0-2,-75-26 5,75 26-5,-25 25 1,-51-51 1,51 25 1,0 1 2,25 25-6,-51-25 3,26 25 8,51 0-5,0 0-4,-1 0 3,-24 0-6,-1 0 9,0 0 3,-25 0-13,25 0 5,0 0 0,1 0 1,24 0-2,-24 0 11,-1 0-11,0 0 3,0 25-1,26-25 141,0 0-128,-1 0-19,-24 25 2,24 1 4,1-26-3,-26 25 3,26 1-1,-1 24 0,1-24 3,0 24-4,-1-24-1,1-1 5,0 0 12,-1 1 1,26-1-17,-25 26 9,25-26-3,0 1-11,-26 24 8,26-24 6,-25 25-9,25-1 1,0-24-1,0 24 2,0-24-2,0-1 1,-51 51 0,51-50 1,0-1 0,0 26-3,0-1 4,0 26-4,0-25 5,0 0-6,0 0 7,0-1-6,0 1 5,0 0-6,0 0 6,0-1-8,-25 52 11,25-26 2,25 0-12,1-25 3,-1-1 9,0 1-9,1-25 2,-1 24-2,1-24 2,-1 24-1,26 1-1,-1 0 3,26 25-4,-76-51 4,51 26-4,-25-26 5,-1 1-6,51 50 7,-51-51-8,52 26 9,-1-26-11,-51 1 12,26-1-11,-1-25 11,1 51-12,0 0 5,0-51 2,76 25-1,-51-25 1,25 0-2,-25 0 2,76 0 0,-25 0-3,-25 0 3,25 0-1,-102 0-1,51 0 6,-25 0-9,25 0 7,0-25-7,-25 25 8,-1-26-6,27 1 8,-27 25-2,-24-26-5,24 1 3,1 0-7,-26 25 11,26-26-13,-25 1 8,24 0 2,1-1-6,-26 1 3,26-26 7,-25 51-14,24-51 7,1-25 1,-26 76 3,26-50 2,-26 24-6,1-25-7,-1 1 4,-25 24 10,26 1-4,-26-26-7,25 51 9,-25-25-7,0-26 4,0 26-4,0-51 5,0 25-6,0 0 7,0 1-8,0-1 8,0 25-8,0 1 4,0-51 0,0 51 0,-25-52-1,25 52 2,-26-51-1,26 51-1,-25-26 1,-1 26 10,1-26-13,0-25 13,-1 25-2,26 26-2,-25-26-2,0 26 17,-1-52-6,1 52-6,25 0-2,-25-26 1,-1 51-8,26-25 2,-25-1 12,-1-24 6,1 24-21,25 1 6,-25-26-1,-26 0-6,26 26 6,-1 25-10,1-51 28,-1 26-2,26-1-6,-25 1-11,0 0-6,-1-1 6,1 26-4,-26-25 9,26 0-10,0-1 5,-1 1 6,1 25-13,-26-25 14,0 25 102,26 0-112,0 0 14,-1 0-10,1 0 5,-1 0-2</inkml:trace>
    </iact:actionData>
  </iact:action>
</iact:actions>
</file>

<file path=ppt/ink/inkAction2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505">
    <iact:property name="dataType"/>
    <iact:actionData xml:id="d0">
      <inkml:trace xmlns:inkml="http://www.w3.org/2003/InkML" xml:id="stk0" contextRef="#ctx0" brushRef="#br0">14561 6114 0,'127'0'39,"25"0"-30,51 0-2,-51 0 1,0 0 1,26 0-3,-102 0 4,25 0-3,-50 0 2,0 0-4,-26 0 7,1 0 41,-1 0 6,26 51-20,-26-1-31,-25 1 0,25 51-1,-25-26 3,0-26-4,0 27 4,0-27-5,0 26 6,0 0-6,0 1 3,0 24 0,0-25 5,0 0-10,0-25 6,0 50-1,0 1 1,0-26-1,0 25-3,0 77 4,0-26-1,0 0 0,0 51 2,0-50-4,0 24 3,0-25-2,0-50 1,0 25 2,0 25-3,0-76 2,0 0-2,0 0 3,0 26-5,0-26 6,0 25-6,0-25 7,0 26-7,0-26 7,0 25-9,0 26 10,0-25-9,0 50 5,0-76-1,0 51-2,-50-1 2,50-49 1,0 75-1,0-51 1,0 26-3,0 25 3,0-101-1,25 0 18,-25 76-18,101 25-2,102 127 5,-228-254-7,0 77 3,25-26 2,0-51-2,25 51 3,0-25 5,-25-26-2,0 1-3,0-1 15,0 51 23,0 0-39,0 0 0,0 26-2,0-51 3,0-26-4,0 26 4,-25-51 180,-26 0-180,-76 0-5,-101 0 7,76 0-7,50 0 6,-50 50-6,-178-50 7,26 0-9,101 0 10,-51 0-9,153 0 2,25 0 3,-26 0-1,77 0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8576">
    <iact:property name="dataType"/>
    <iact:actionData xml:id="d0">
      <inkml:trace xmlns:inkml="http://www.w3.org/2003/InkML" xml:id="stk0" contextRef="#ctx0" brushRef="#br0">13089 5556 0,'0'0'3,"26"0"25,25 25-12,75 1-7,-75-26-3,51 0 3,50 0-1,0 0-1,26 0 1,-26 0 1,-76 0-2,0 0 2,-51 0-1,1 0 2,-52 0 332,-24 0-325,24 0-1,1 0-8,-1 0-1,1 0 19,0 0 8,-1 0-13,1 0 27,0 0-34,-1 0-5,1 0 7</inkml:trace>
    </iact:actionData>
  </iact:action>
  <iact:action type="add" startTime="10951">
    <iact:property name="dataType"/>
    <iact:actionData xml:id="d1">
      <inkml:trace xmlns:inkml="http://www.w3.org/2003/InkML" xml:id="stk1" contextRef="#ctx0" brushRef="#br0">12912 7357 0,'0'-25'161,"25"25"-112,1 0-35,24 0 7,-24 0-3,-1 0-10,0 0 1,1 0-1,25 25 1,-26-25 7,0 0 0,1 0-8,-1 0 0,26 25 0,-26-25 7,0 0-4,26 0 10,-25 0-10,24 26-6,1-26 7,0 0-8,-26 0 3,1 0 15,-1 0-19,0 0 4,1 0 9,-1 0 34,0 0-25,26 0-8,-26 0-11,1 0 4,-1 0-4,1 0 5,-1 0-6,0 0 10,1 0-8,-1 0 3,0 0-2,1 0 9,-1 0-3,0 0 1,1 0-7,-1 0 0,26 0 2,0 0-4,-26 0 4,0 0-3,1 0 8,-1 0-3,26 0-6,-26 0 4,1 0-5,24 0 23,-24 0-12,24 0 1,-24 0 43,-1-26-12,1 1 184</inkml:trace>
    </iact:actionData>
  </iact:action>
  <iact:action type="add" startTime="14832">
    <iact:property name="dataType"/>
    <iact:actionData xml:id="d2">
      <inkml:trace xmlns:inkml="http://www.w3.org/2003/InkML" xml:id="stk2" contextRef="#ctx0" brushRef="#br0">13191 8904 0,'25'0'369,"1"0"-362,-1 0 1,0 0 8,1 0-10,-1 0 2,0 0 1,26 0 0,-25-25-3,-1 25 19,0 0 49,1 0-64,-1 0-6,26-26 9,-26 26-9,26 0 9,-26 0-12,1 0 10,-1 0-6,0 0 20,1 0 15,-1 0-32,26 0 2,-51-25 8,51 25-14,-1 0 7,-24-25-6,-1 25 12,0 0-5,1 0 4,-1 0 11,0 0-10,1 0-8,-1 0 14,1-26 9,-1 26-21,0 0 3,1 0-9,-1-25 7,0 25-6,26 0 6,0 0-8,50-25 11,-50 25 0,-26 0 0,1 0-14,-1 0 7,1-26 0,-1 26 16,0 0 34,26-25 262,0 25-314,-26 0 2,26-25 1</inkml:trace>
    </iact:actionData>
  </iact:action>
</iact:actions>
</file>

<file path=ppt/ink/inkAction3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835">
    <iact:property name="dataType"/>
    <iact:actionData xml:id="d0">
      <inkml:trace xmlns:inkml="http://www.w3.org/2003/InkML" xml:id="stk0" contextRef="#ctx0" brushRef="#br0">4058 5150 0,'26'0'64,"-26"-25"-31,-51-1-25,26 1-1,-1 0 2,-50-26-3,51 25 5,25 1-6,-26 0 4,1-1 17,-51 26 46,25 0-62,-25-50-6,25 24 9,1 26-11,24 0 8,-75-25-3,75 25 9</inkml:trace>
    </iact:actionData>
  </iact:action>
  <iact:action type="add" startTime="2315">
    <iact:property name="dataType"/>
    <iact:actionData xml:id="d1">
      <inkml:trace xmlns:inkml="http://www.w3.org/2003/InkML" xml:id="stk1" contextRef="#ctx0" brushRef="#br0">1496 4592 0</inkml:trace>
    </iact:actionData>
  </iact:action>
  <iact:action type="add" startTime="3187">
    <iact:property name="dataType"/>
    <iact:actionData xml:id="d2">
      <inkml:trace xmlns:inkml="http://www.w3.org/2003/InkML" xml:id="stk2" contextRef="#ctx0" brushRef="#br0">1750 5074 0,'0'-25'112,"51"25"-105,-1 0 1,52-26 0,-1 26 2,-25 0-4,77-25 3,-103 25-2,26-26 3,0 26-4,1-25 2,-52 25 0,0-25 0,26 25 1,-26-26 2,26 26 4,-25 0-10,-1 0 7,26 0-8,50 0 6,-101-25-3,51 25 5,0 0-9,-1-25 11,26 25-10,-25 0 2,51 0 2,-52-26 2,-24 26-4,24 0 2,-24 0 0,-1 0 9,1 0-8,-1 0-3,0 0 12,1 0-11,24 0 8,-24 0-4,24 0-6,27 0 12,-52 26-5,0-1 4,1-25-11,-1 25 6,0 1 24,1-1-27,-1 0 17,1 1-16,24-1-2,-24 1 2,-1-1 6,0 0-5,1 1-3,-1 24 8,0-24-2,26 24-11,-25 1 14,-1-25-3,0 50 6,-25-26 5,51 1-16,-26 0 2,-25-26-2,0 1-2,0-1 5,0 26-6,26-1 13,-26-24-4,0-1-3,0 1 5,0 24-9,0-24 3,0 24-6,0 1 8,0 0 5,0 0-14,0-26 10,-26 26-9,1-26 9,25 26-11,-25-26 6,-1-25 2,1 51-4,0-26 11,25 1-9,-26-1 3,26 0-7,-25 1 4,-1-1 2,1 0-4,0 1 6,-1-1-7,1 1 5,25-1-4,-25 0 5,-1-25-5,1 26 4,-26-1-6,26 0 13,-26-25-5,51 26-9,-51-1 5,1 0 8,24-25-7,-25 26-2,26-26 3,0 0-4,-51 25 2,50-25 0,1 26 0,0-26 2,-1 0-3,1 0 0,-51 0 4,25 0-6,26 0 6,-1 0-5,-75 0 19,25 0-15,0 0-5,-1 0 3,1 0 4,-25 0-9,25 0 5,0 0 0,0 0 3,-26-26-4,51 26 1,-25-51 1,26 26-4,-1 0 3,25 25 10,1-26-8,-51 1-3,51-26 2,-128-25 7,-24 51-7,-26-77-4,101 102 5,1 0-4,-127-50 5,101 24-6,0 1 2,51-1 0,50 1 84,1-26-73,0-25-10,25 0-2,0 25 3,0 1-2,-178-153 2,178 152-3,0 26 5,0-26-6,0 26 5,0-26-3,25 0 7,1 0 2,-1 26-3,-25 0-10,51-26 7,-26 26-5,26-26 5,0 0-4,0 26 10,-26-1-15,26 1 15,-26 0-1,0 25-5,26 0-1,-26 0-4,26-26 6,-25 26-6,-1 0 11,26-25-12,-1 0 1,52 25 4,-51 0-3,-1 0 2,1-26 0,25 26 14,-50 0-11,24-25 4,1 25 42,101 0-48,-50 0 0,101 0-4,-51 0 7,0 0-8,26 0 8,-26 0-8,-51 0 9,-25 0-10,-25 0 10,0 0-9</inkml:trace>
    </iact:actionData>
  </iact:action>
  <iact:action type="add" startTime="32140">
    <iact:property name="dataType"/>
    <iact:actionData xml:id="d3">
      <inkml:trace xmlns:inkml="http://www.w3.org/2003/InkML" xml:id="stk3" contextRef="#ctx0" brushRef="#br0">25241 6038 0,'-26'-26'153,"1"-50"-147,-26-50 9,-25 49-10,0-49-1,25 50 4,-126-102 0,126 102 0,-25 0-1,-51 0 1,26-26 2,50 51-2,26 26-2,-1 0 5,26-1 10,-25 26 83,-77 0-94,-25 0-1,-75 26-2,-1-1 2,-51 26-1,51-51-2,-76 76 4,127-51-4,-77-25 4,153 26-5,26-26 6,24 25-6,1 0 77,25 1-70,-26-1 5,26 26-16,-25 25 15,25-51-15,0 26 6,0 0 3,0-26 7,0 26-10,-25 25 2,25 0-4,0-25 6,-51 76-6,51-77 7,0 26-8,0 1 8,0-27-8,0 1 4,0 25 2,0-51-4,25 52 2,1-27 6,-1 1-12,-25-26 14,0 26-16,25 25 10,1-25-4,25 25 10,-1 26-16,-24-52 12,75 77-8,-50 0 4,50 0 1,-50 0-1,0-77 1,-26-24-3,1-1 5,-26 0-6,25 26 4,0-25 10,26-26-14,0 0 7,25 0-9,0 0 10,25 0-10,-24-26 6,-1 1 0,0-1 4,-25 1-12,25 0 7,-26-1 3,-50 1-6,51 0 3,-26-1 0,26 1 0,-25 0 0,50-26 0,-51 51 0,26-51 2,25-25-4,-51 76 4,26-51-4,0-50 5,-51 75-6,50-50 11,-24 76-8,25-76 3,-26 25-1,26-75-7,-26 75 12,0-51-14,51 1 7,-76 50 0,51-50 0,-51 50 1,26 0-2,-26 1 2,0 24 4,0-25-8,0 1 1,0-1 3,0 26-2,0-1 1,0 1-1,0-26 3,0 26 7,0-26-12,0 0 8,-26 26-9,1-51 8,25 51-8,0-26 3,0 0 9,-26 0 0,1 26 292,0 25-287</inkml:trace>
    </iact:actionData>
  </iact:action>
</iact:actions>
</file>

<file path=ppt/ink/inkAction3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472">
    <iact:property name="dataType"/>
    <iact:actionData xml:id="d0">
      <inkml:trace xmlns:inkml="http://www.w3.org/2003/InkML" xml:id="stk0" contextRef="#ctx0" brushRef="#br0">12481 7991 0,'-26'0'205,"128"0"-201,25 0 6,25 0-4,-25-25 7,-26-26-11,-25 51 7,-50 0-2,-1 0 2,0 0-2,1 0 74,-1 0-62,51 0-14,102-25 6,151-1-7,-24 26 4,-51 0 1,101 0-1,-51 0-2,-152-51 4,-25 51-3,-76 0 0</inkml:trace>
    </iact:actionData>
  </iact:action>
  <iact:action type="add" startTime="3849">
    <iact:property name="dataType"/>
    <iact:actionData xml:id="d1">
      <inkml:trace xmlns:inkml="http://www.w3.org/2003/InkML" xml:id="stk1" contextRef="#ctx0" brushRef="#br0">12531 10122 0,'26'0'449,"-1"0"-428,0 0 117,1 0-105,-1-26-9,1 26-19,-1 0 14,0 0-13,1 0 27,-1 0-17,0 0 2,1 0-12,-1 0 4,0 0-5,1 0 7,25 0-8,-1 0 9,1 0-11,-26 0 12,52 0-12,-27 0 12,-24 0-2,-1 0-6,0 0 4,1 0-3,-1 0 0,0 0 1,1 0 10,-1 0-12,1 0 4,24 0-3,1 0 3,25 0-4,-50 0 4,24 0-4,1 0 5,25 0-7,-25 0 9,25 0-10,-25 0 10,25 0-10,0-25 11,51 25-11,-26 0 6,-25 0-1,26 0-2,-26 0 2,25 0 0,-50 0 2,25 0-1,-50 0 5,-1 0 156,102 0-162,0 0 0,-102 0 0,51 0 0,-25 0 1</inkml:trace>
    </iact:actionData>
  </iact:action>
  <iact:action type="add" startTime="5993">
    <iact:property name="dataType"/>
    <iact:actionData xml:id="d2">
      <inkml:trace xmlns:inkml="http://www.w3.org/2003/InkML" xml:id="stk2" contextRef="#ctx0" brushRef="#br0">12354 11669 0,'101'0'112,"51"0"-103,153 0-2,-1 0 1,-101 0-1,102 0 2,-52 0-2,1 0 0,-76 0 2,-77 0 0,-25 0-1,26 0 0,-52 0 11,-24 0 17,24-25-11,27 25-17,-1 0 0,-26 0-2,26 0 5,-25 0-4,0 0-1,-26 0 2,26 0 0,-26 0 9,1-26-2,-1 26 12,1 0-6,-1-25-4,0 25-6,1 0-5,-1 0 0,0 0 15,1-25-17,-1 25 10,26 0-13,-26 0 10,26 0-4,-26-26-1,26 1 11</inkml:trace>
    </iact:actionData>
  </iact:action>
</iact:actions>
</file>

<file path=ppt/ink/inkAction3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1387">
    <iact:property name="dataType"/>
    <iact:actionData xml:id="d0">
      <inkml:trace xmlns:inkml="http://www.w3.org/2003/InkML" xml:id="stk0" contextRef="#ctx0" brushRef="#br0">5301 3450 0,'0'-25'89,"-177"25"-75,-26 0-3,-51 0-5,51 0 4,76 0-5,102 0 6,0 0-6,-1 0 36,1 0 8,-1 0-33,1 0-10,-26 0 1,26 0 2,-26 0-1,-50 0 3,-51 0-7,101 25 8,-101 1-8,126-1 8,-75-25-8,50 26 8,0-1-8,1-25 9,-1 25-9,26-25 8,-26 26-6,-25-26 5,-26 25-6,-25 51 6,1-76-9,49 26 14,1-26-15,26 25 7,-1 0-1,0-25 3,26 0-3,-26 0 2,26 26 112,-1-26-115,1 25 8,0 51-12,-26-25 15,51 0-8,0-26 7,0 0-9,-26 1 0,26-1 10,0 0-10,0 1 10,0-1-10,0 0 3,0 26-5,26-25 7,-1 24-7,-25-24 11,51 50-8,-26-76-1,1 50 8,-1-24-13,26 25 6,-26-26 1,0 0-2,26 26 1,-25-26 2,-1 26-4,0-25 3,1-1-3,-1 0 5,0 1-5,1-1 2,25 0 3,25 1-3,-51-1-1,51 0-2,-51-25 7,26 26-8,0-26 9,50 51-9,-50-26 8,25-25-9,-25 25 6,50-25-2,-24 26 8,-1-26-12,-26 0 3,26 0 4,1 0 0,-27 0-6,1 0 5,-26 0-1,52 0-1,-1-26 2,-51 26-1,26-25 0,76-51-1,-102 76 4,51-51-5,-51 51 4,52-51-4,-27 26 4,-24 0-5,-1-1 6,0 1-5,1 0 6,24-1-8,-24 26 8,25-25-8,-26-1 3,0-24 5,1 24-8,24 1 4,-24 0 8,25-26-15,-1 51 7,1-26 0,-26 1 1,1 25-2,-26-25 1,25-26 0,0 0 0,1-25 10,-26 51-9,0-26-2,0 26 2,0-26-3,0 0 5,0 1 3,0 24 5,0-25-8,0 26-3,0 0 5,0-1-10,0 1 13,0 0-8,-26-1 2,1 1-9,0 0 12,-1-1-5,1 1 18,0-1 7,25 1-26,-76 0 4,25 25-8,0-26 6,-25 26-2,0-25 6,0 0-8,50 25 10,1 0 42</inkml:trace>
    </iact:actionData>
  </iact:action>
</iact:actions>
</file>

<file path=ppt/ink/inkAction3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3549">
    <iact:property name="dataType"/>
    <iact:actionData xml:id="d0">
      <inkml:trace xmlns:inkml="http://www.w3.org/2003/InkML" xml:id="stk0" contextRef="#ctx0" brushRef="#br0">25900 13318 0,'-25'-25'115,"-102"-1"-92,0-50-18,-101-25 4,-51-26 3,-25 101-5,-102-24-3,-51-26 5,51 0-1,26-51 0,126 51 1,-25-1-3,228 52 4,-50 25-2,75 0-2,1 0 125,-77 0-124,-24 25 0,-1 26 7,-152 51-3,127-102-4,-77 101 0,1-25 3,152-50-3,-51 50 4,25-51-6,-24 0 3,-1 1 3,76-1-6,-25 1 5,51-1-1,-1-25-3,-25 25 5,26 1-5,25-1 65,-25 0-64,25 26 1,-26 25-1,1 51 3,25-26-3,-51 26 0,51-25 2,-25-26-2,0 51 2,25-102 1,0 26-4,0 0 1,0-1 3,25 1-2,26 25 2,25 0-2,-26 0 1,-24-76-6,50 26 9,0 50-5,26-76 3,75 101-3,1-50 3,-26 0-5,25-26 7,26 51-11,76-50 13,-126 24-12,-1-50 9,-25 0-4,25 0 0,0 0 2,0 0-3,1 0 3,24-25 0,-50 0-2,25-52 1,-25 27 1,0-26-3,0 50 5,0 1-6,25-1 7,-102 1-8,1 0 8,-25 25-6,50-26 6,-26 1-10,77 0 6,-51-1 0,26-24 7,-1 24-13,-25 1 6,1 25-1,24-51 2,-25 26-2,-25-1 4,0 1-3,25-26-1,-26 26-1,27-51 4,-52 25 15,0 0-9,1 1-10,-26 24 5,25-24-6,-25-1 6,25 0-7,-25 26 8,0-1-6,51-24 5,-51-1-6,25 0 9,-25 0-13,26 51 13,-26-25-11,0 0 3,0-1 120,-26 1-121,-24-26 6</inkml:trace>
    </iact:actionData>
  </iact:action>
  <iact:action type="add" startTime="6438">
    <iact:property name="dataType"/>
    <iact:actionData xml:id="d1">
      <inkml:trace xmlns:inkml="http://www.w3.org/2003/InkML" xml:id="stk1" contextRef="#ctx0" brushRef="#br0">15626 2740 0,'26'-25'102,"-52"-1"-76,-25 1-11,1 0-8,-1-1 1,0 26 1,-25-50-2,51 50 9,-51-26-7,76 1 1,-26 25-3,1 0 8,0 0 11,-1 0-11,-25 0-1,26 0 9,0 0 77,-26 0-93,26 0 4,-26 25-6,-25 51 7,50-76-7,1 26 7,-26 24-11,26-24 7,-51 25 0,25-26 7,0 26 1,26-26 0,25 0 2,-25 1 23,-26 50-35,26-25 13,25-26 117,50 51-131,-24 0 4,-26-50-2,25 24 1,0-50 0,-25 51 42,26 0-41,-1-51 9,-25 25 4,25-25-7,26 0 7,0 0-13,0 0 0,-1 25 7,-24-25-1,-1 0 96,1 0-94,24 0-4,-24 26 3,24-26-13,1 0 12,-26 0-6,26 0-2,-25 0 1,24 0 0,26 0 10,-25-26-11,0 1 3,-26 25-5,26-25 8,-26-1-10,1 1 13,-1 25-4,0-25-4,-25-1 6,26 1-1,-1 0-10,1-1 8,-1 1-8,0 25 11,1-26-10,-26 1 4,50-26-2,-50 1 10,26 24-8,-26-24 2,25-1-3,-25 25 0,0 1 3,0-76 5,0 75-1,0 1-10,0-1 221,-25 26-206,-1 0-12,1 0 45,0 0-43,-26 0-4,26 0 11</inkml:trace>
    </iact:actionData>
  </iact:action>
  <iact:action type="add" startTime="61108">
    <iact:property name="dataType"/>
    <iact:actionData xml:id="d2">
      <inkml:trace xmlns:inkml="http://www.w3.org/2003/InkML" xml:id="stk2" contextRef="#ctx0" brushRef="#br0">14180 12887 0,'0'-26'107,"76"1"-101,0 25 5,-50 0-4,25 51 137,-51-1-138,50 27 2,-50-27 2,26 1 109,-26 0-111,0-1-6,0-24 4,0 25 2,0-26-2,0 26 109,25-51-104,-25 25-6,0 51 5,0-25-6,76 101 77,-76-76-74,0 51 2,0-26-1,0-24 1,0 49-2,0-24 2,0-1-2,0-25 3,0 0-4,0-25 5,0 25-8,0-50 10,0 24-8,0-24 7,0-1-8,0 1 8,0 75 4,-25-50-14,-1-1 13,26 27-5,0 24-1,-50-76-5,50 128 0,0-52 4,-51 51 0,51-101-2,0 177 10,0-202-8,-51 177 3,26 50-4,-26 77 4,0-229-5,51 1 3,76 50-3,-76 102 4,0-178-4,26 25 4,-26-75-6,-26 101 5,26-102-2,0 0 259,0 1-249,-76-1 119,-76-25-123,-25 0-12,177 25 22,-26-25-15</inkml:trace>
    </iact:actionData>
  </iact:action>
  <iact:action type="add" startTime="67837">
    <iact:property name="dataType"/>
    <iact:actionData xml:id="d3">
      <inkml:trace xmlns:inkml="http://www.w3.org/2003/InkML" xml:id="stk3" contextRef="#ctx0" brushRef="#br0">2917 12811 0,'-127'0'147,"-254"-76"-133,102 50-8,127 26 4,0-25-4,101 25 5,26 0-4,-1 0 7,-24 0 68,-1 0-74,26 0 6,-1 0-4,-50 0-4,51 0 3,-26 51-2,0-1 2,-50 52-2,50-52 1,26 1 0,-26 0 4,26 0-7,25-26 5,-51 51-5,51-51 6,0 52-6,-51-27 7,51 1-8,0 0 9,-51-1-9,51-24 4,-25 25 2,25-26 35,0 0-10,25 1-23,1 24-2,75-24 1,-50-1-9,25 1 1,51 50 7,-76-76-4,25 0 5,51 25-7,-77-25 8,-24 0-8,75 0 8,-50 0-6,0 0 5,-26 0-6,26 0 6,-26 0-6,26 0 4,0 0-4,-1 0 4,1 0-2,0 0 3,-26 0-3,26 0 0,25-25 2,-25-1 8,-1 26-11,-24-25 4,-1 25 7,1-25-10,-1-1 19,0 1-8,1-1-8,-1 26-2,0-25 8,1 0-5,-1-26 2,1 0 5,-26 26-10,25-1 10,-25 1-14,0-26 7,0 26 10,0 0-9,0-1 17,0 1-20,0 0 4,0-1-4,0 1-1,0-1 6,0-24-12,0-1 12,0 26-12,0-1 39,0-24-34,0 24 73,0 1-46,-25-1-15,25-24-16,-26 50 7,26-26-3,0 1 0,-25-26 1</inkml:trace>
    </iact:actionData>
  </iact:action>
</iact:actions>
</file>

<file path=ppt/ink/inkAction3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4838">
    <iact:property name="dataType"/>
    <iact:actionData xml:id="d0">
      <inkml:trace xmlns:inkml="http://www.w3.org/2003/InkML" xml:id="stk0" contextRef="#ctx0" brushRef="#br0">4033 4922 0,'-51'0'82,"-25"0"-76,-25 0 18,-1-26-9,-25 1-14,26 25 9,-26-25-2,-25 25-1,25-26 1,25-24 0,26 50 1,-25 0-1,-1 0 0,26 0 0,26 0 0,-52 0-2,77 0 5,-1 0 6,-24 0-13,-1 0 8,0 50 5,26-50-14,-26 0 10,0 0-10,1 26 11,-27 24-12,52-50 6,-51 0 0,25 0 2,-25 26-4,25-26 4,26 0-2,-26 0-1,-25 25 0,51 0 2,-1-25 7,1 0-7,25 26 30,0-1-28,0 1 11,0-1-11,0 0-8,0 26 5,0 0 15,0 25-21,0 25 5,0-50 1,0-26 0,25 77 0,1-26 2,-26 0-4,51 26 3,-51-52-2,50 26 2,-24-25 0,-1-26-3,0 26 5,26 0-6,-25 0 8,24 25-10,52-26 11,-77-24-12,-25 25 11,25-26-7,1 26 4,-1-26-7,1 0 12,24 1-14,1 25 15,25-26-16,-25 0 8,50 1 0,-25-1 0,77-25 0,-77 25 2,51-25-4,-26 0 3,26 0-2,25 0 2,-50 0 0,-26 0-2,25-25 3,1 0-4,-52 25 6,1-26-7,51 1 5,-52 0-7,26-1 11,-25-25-11,0 51 5,0-25 0,-1 0 0,1-26 0,0 26 8,25-1-16,0 1 8,-25-1 0,0 1 0,-51 0 1,76-26 1,-51 26-5,0-1 5,-25 1-3,26 0 1,-26-26 1,25 0-2,-25 26 3,0-1-5,0-75 7,0 25-8,-51 0 10,-50-51-10,25 25 2,-26 26 5,-25-25 1,-50-51 1,50 101-4,26-51-8,50 77 5,0-26 0,26 51 8,-1 0 190</inkml:trace>
    </iact:actionData>
  </iact:action>
  <iact:action type="add" startTime="7743">
    <iact:property name="dataType"/>
    <iact:actionData xml:id="d1">
      <inkml:trace xmlns:inkml="http://www.w3.org/2003/InkML" xml:id="stk1" contextRef="#ctx0" brushRef="#br0">29782 14941 0,'-102'0'20,"26"0"-15,0 0 4,-76 0-4,126 0 5,-100 0-4,-52 0 2,77 0 1,-102 0-1,50-25 1,-24-26-3,-26 51 5,51-25-6,25 25 6,0-25-6,-25-26 7,25 51-8,25 0 10,26 0-12,-50-51 12,-27 51-10,26 0 2,-25 0 4,76 0-3,-76 0 0,50 0 2,-50 0-2,25 0 3,51 0-4,0 0 4,-51 0-4,51 25 2,51-25 10,0 0-10,-26 26-2,0-1 5,-25-25-4,0 0 2,-51 76-2,51-76 3,51 0-4,-77 26 4,51-1-6,-25-25 9,-25 51-10,25-51 5,25 25 0,-25 0 1,0 1-2,50-1 35,-24 26-36,-1 0 11,25-26-10,1 0 3,0 26 7,25 25-10,-26 0 4,26-50-7,0 24 7,0 27-5,0-1 4,0-51-4,26 51 0,24-25 4,-24 50 3,-1-101-12,102 76 26,-51-50-20,76 24 7,-25 27-14,25-77 8,-101 0 1,51 25-2,177-25 3,-127 0-2,51 0 0,-51 0 0,51 0 0,-76 0-2,-26 0 5,1-51-4,-1 26 4,-50-1-8,25 26 10,26-25-7,-52 0 4,26-1-5,1 26 6,49-25-8,-75 25 11,51 0-12,-52 0 9,1 0-6,0 0 3,0-25 1,25 25-2,-51 0 2,76 0-2,-24 0 1,24-26 0,1-50 2,24 76-4,-75-51 4,-26 26-4,26 25 5,0-51-6,-26 51 7,1-25 6,-26 0-16,50-1 6,-24 1 13,-1 0-18,1-26 12,-1 51-14,-25-26 9,25 1-4,-25 0 2,26-1 1,-1 1-2,0-26 1,1 51 0,-1-51 10,0 26-12,-25 0 3,51-26 0,-25 26 9,-26-1-2,25 1 3</inkml:trace>
    </iact:actionData>
  </iact:action>
</iact:actions>
</file>

<file path=ppt/ink/inkAction3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4059">
    <iact:property name="dataType"/>
    <iact:actionData xml:id="d0">
      <inkml:trace xmlns:inkml="http://www.w3.org/2003/InkML" xml:id="stk0" contextRef="#ctx0" brushRef="#br0">26712 13039 0,'-51'25'247,"-25"-25"-233,26 0-11,-1 0 6,-25 0-1,50 0-1,-24 0 10,-1 0-10,-25 0-1,25 0 11,0 0-8,26 0-2,-51 0 3,0 26-2,25-26 1,0 0-2,-76 0 3,51 0-6,-25 0 9,-26 0-10,76 0 10,-25 0-10,-51 25 10,51-25-10,25 0 11,1 0-13,-26 0 8,25 0 0,-25 0-3,-26 0 3,1 0-1,-1 0 0,26 0 1,-25 0-1,25 25-1,0-25 2,-51 0-3,51 0 6,0 26-8,-1-26 8,1 0-7,-25 0 7,25 0-8,25 0 8,-25 0-9,25 25 11,-50-25-11,-1 25 10,52-25-9,-1 0 8,0 0-7,-25 26 1,0-1 4,25-25-3,0 0 0,-25 0 2,-51 26-1,51-26-1,0 0 2,0 0-2,-25 0 3,25 25-4,-1-25 5,52 25-5,-26 1 4,26-26-5,-26 25 9,51 0-13,-25 1 15,-1-1-15,1 26 6,0 25 17,-1-25-15,26-26 0,0 0 1,-25 77-6,25-51 6,-25 25-3,-1-51 0,26 0 21,0 1 4,0-1-15,76 51-14,0-25 10,127 0-6,76 25 5,-76-25-11,127-26 13,-76 26-10,0 25 8,25-51-8,76 26 9,-102-51-12,1 0 6,-127 0 3,-26 0-2,26 0 0,-101 0 8,-1 0-8,26 0 1,-1-26-3,1 1 2,76-51 0,-25 51 1,126-51-2,-152 76 4,127-26-3,25-50 1,-25 51-6,0 25 11,-76-26-11,25-24 4,-50 24 2,-1 1-1,1 0 2,-1-1 2,-50 1-10,0-26 6,75-25-1,-24 0 11,-102 51-12,25-1 3,1 1-2,-1-1 4,0 1 5,-25 0-8,26-26 0,-26 26-2,0-26 5,0 25 6,0-24-12,0 24 6,0 1-7,0-26 12,0 1-3,0-1-10,0 0 11,-127-50-12,51 50 6,25 26 4,-50-26-2,50 51-6,-101-51 2,-1 51 2,-24-25 1,75 25-2,26 0 0,25 0 3,26 0-4,-26 0 6,26 25 9,0 0 19,25 1 2,0-1-26,0 51-1,0-50 1,0 24-10,0-24 13,-26-1 5</inkml:trace>
    </iact:actionData>
  </iact:action>
  <iact:action type="add" startTime="6818">
    <iact:property name="dataType"/>
    <iact:actionData xml:id="d1">
      <inkml:trace xmlns:inkml="http://www.w3.org/2003/InkML" xml:id="stk1" contextRef="#ctx0" brushRef="#br0">15449 3856 0,'-26'-25'114,"-50"-51"-108,-203-51 4,152 51 0,102 76-6,-178-51 9,-51-25-8,77 25 4,50 26-1,-25-51 0,126 76-3,-24 51 133,-52-1-129,77-24-1,-26 24 2,26-24-7,-1-1 10,1-25-11,0 26 10,-26 24-6,25-24 5,1-1-4,25 26 8,0-26-6,-51 51-4,26-76 7,0 26-5,-26 24 3,25 52-4,1-102 4,0 25-7,-51 51 5,50-25 1,1-26-1,0 26-1,-1 25 2,1-25 0,-1 0-3,26-26 1,0 26 2,0-1-1,0 1 0,0 25 2,0-25-5,0-26 7,0 26-7,0-25 6,0-1-6,0 26 6,26-26 6,-1 0-13,1 1 9,24-1 3,-50 0-13,51 1 16,0-1-14,50-25 3,-50 0 2,25 0-4,26 0 3,-52 0-3,-24 0 3,50 0-1,0-25-1,25-1 3,-50-75-1,25 76 1,-51-1-6,52-24 8,-27 24-8,-24 1 9,-1 25-10,51-51 9,-76 26-8,26-1 9,24-24-9,1 24 7,0-25-7,25 1 11,0-26-14,-25 25 18,-1 0-13,-50 0 236,26 51-146,-26-25-87,0-26 2,0-25 4,-26 51-13,1-26 6</inkml:trace>
    </iact:actionData>
  </iact:action>
</iact:actions>
</file>

<file path=ppt/ink/inkAction3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3950">
    <iact:property name="dataType"/>
    <iact:actionData xml:id="d0">
      <inkml:trace xmlns:inkml="http://www.w3.org/2003/InkML" xml:id="stk0" contextRef="#ctx0" brushRef="#br0">5479 5683 0,'0'-26'218,"-25"-24"-213,-26 50 6,25 0-7,-24 0 8,24 0 4,1-26 20,0 26-20,-26 0-2,25 0-11,-24 0 12,-1 0-6,0 0-1,1 0 1,-1 0-2,0 0 0,-25 0 3,25 0-4,0 0 5,1 0-5,-1 0 4,0 0-5,1 0 5,-1 0 7,-25 0-10,25 0 1,0 0-2,-50 0 7,75 0-9,-75 0 9,50 0-11,26 0 8,-77 0-4,52 0 3,-27 0-2,27 0 3,24 0-4,1 0 4,0 0-4,-26 26 3,26-26-1,-1 0-1,1 25 4,-1 0 12,1 1 1,0-1-6,25 0 0,-26 26-16,1-25 16,25-1-6,0 0-9,-25 26 7,25-26-4,0 1 1,-26 50 2,26-51-2,-25 26 1,25 0 1,0-1-2,-25 1 1,25-26 1,0 1-1,0 25 2,0-26-5,0 26 5,0 25-4,25-25 6,0 50-7,1-25 11,-1-25-3,0-26-10,1 51 11,-1-25 2,0-26-15,1 26 7,-1-26 3,1 26-5,-26-25 2,25-26-1,0 25 1,1 0 0,-26 1 3,50 24-6,-24-50 5,24 51-3,-24-51 3,25 26-4,50-1 5,-25-25-5,51 25 2,76-25-1,-51 26 3,-25-1-5,25 26 10,-25-26-14,-51 0 13,-25-25-12,0 0 8,-26 0-4,26 0 3,-26 0-1,0 0-1,26 0 2,0-25-1,-26 25-1,51-25 3,-50 25-4,25-26 5,-26 26-4,26-25-1,-26 0 5,0-1-2,1 26-1,-1-25-4,0 0 7,1-1-6,-1 1 6,-25-1-6,26-24 10,-26-1 0,25 0-10,-25 0 1,0 1 3,0-1 4,0 26-10,0-51 3,0 50 3,0-25-2,0 26 2,0-26-2,0 26 2,0-26-2,0 1 2,0-1-2,0 25 4,0 1-4,0 0 3,0-1-5,0 1 4,0 0-3,0-1 12,0 1-4,0-1 12,0 1-3,0 0-16,0-1 1,0 1 2,0 0-4,0-26 11,0 26-8,0-1 0,0 1 1,0-1 2,0 1 117,-51 25-96</inkml:trace>
    </iact:actionData>
  </iact:action>
  <iact:action type="add" startTime="9844">
    <iact:property name="dataType"/>
    <iact:actionData xml:id="d1">
      <inkml:trace xmlns:inkml="http://www.w3.org/2003/InkML" xml:id="stk1" contextRef="#ctx0" brushRef="#br0">22400 5505 0,'-26'-25'98,"-25"25"-89,1-26-2,-1 26 3,-50-25-6,24 25 7,1 0-6,26 0 5,-1 0-2,0 0 2,26 0-6,-1 0 12,1 0-3,0 0-10,-1 0 11,1 0 12,0 0-18,25 25 0,-51 26 0,0-25 2,26-1-1,-26 0-4,26 1 7,25-1 3,-26 0-10,26 1 11,-25 50-3,-1-25 3,26-26-13,-25 26 11,25 25-10,-25-26 9,25 27-12,-26 24 14,26-25-13,-25 51 5,25-102 3,-101 153-3,101-127 0,0 25 1,0 0 1,0 0-2,0 51 2,0-77-1,0 27-1,25-1 1,-25-51 2,25 26-4,1 0 5,-26-26-6,25 0 8,0 1-9,26 24 8,0 1-8,0 0 9,50 0-11,-25-1 13,51 26-11,25 0 1,77 26 3,-103-77 7,128 51-11,-127-50 4,50 24-3,-24-50 3,-52 0 2,-50 0-4,0 0 2,25-50 0,-51 50 0,26-51 1,-26 26 6,51-51-2,-76 50-10,0-50 9,26 0-6,-1-25 2,-25 50 0,25-25 5,-25 0-12,0 25 13,0-25-10,0 0 8,0-26-8,0 77 2,0-77 4,0 26-2,-50 0 0,24-25 0,1 50 1,0-25 0,-1 0-5,-25-26 4,51 26 0,-101 0 0,76 51 6,25-1-8,-51-50 4,0 26-6,26 24 8,25-25-7,-51 1 6,26 24 0,-1 1 9,1 0 33,-26-26-47,26 26 2,-1-26 9,1 25-8,-26 1-2,-25 0 0,26-1 2,-27 1-2,-126-51 4,77 25-5,-52 26 6,-76-51-8,128 0 8,-52 50-9,26-50 11,50 76-12,77-25 11</inkml:trace>
    </iact:actionData>
  </iact:action>
  <iact:action type="add" startTime="12164">
    <iact:property name="dataType"/>
    <iact:actionData xml:id="d2">
      <inkml:trace xmlns:inkml="http://www.w3.org/2003/InkML" xml:id="stk2" contextRef="#ctx0" brushRef="#br0">29528 15956 0,'-25'0'130,"-1"0"-122,1-25 0,0-1-1,-77-50 2,26 51 0,51-1-4,-77-24 7,-126-1-5,76 0 3,-127 1-4,76 24 3,25-25-2,102 51 2,51 0-3,-1 0 4,1 0-4,-1 0 5,1 0 42,-26 0-42,1 0-7,-1 0 3,26 0 3,-26 0 6,0 0-9,26 0 1,-1 0 10,-50-25-12,0 25 4,25 0-4,-25 0 5,-25 0-5,-1 0 4,-25 0-6,26 0 8,-26 51-7,51-51 8,51 0-10,-1 0 4,1 0 1,25 25 7,-76-25-7,50 26 0,-24-26-6,24 0 5,-100 25 10,49-25-9,27 25-1,-128 1 4,127-26 5,26 0-11,-26 0 6,1 0-4,24 25 3,1-25-3,-51 25 9,25-25-11,26 0 1,-1 0 10,1 26 5,-1-26-5,-24 50-11,24-50 5,1 0-4,0 26 4,-51 25-3,25-26 11,0 26-11,26-26 2,-26 0 6,26 1-6,-52 24 8,27-50-11,24 26 6,1-1-10,0-25 10,-1 26-7,-50-1 10,25-25 10,26 0-17,0 25 9,-1-25-9,1 26-2,0-1 20,-52 0-1,52 1-16,0-1 0,-1 0-2,-24 1 2,-1 25-2,26-51 1,-1 25-3,26 0 12,0 1 158,76-1-168,-25 26 6,50-26-7,1 1 6,-1 50 5,-24-76-17,-52 25 8,76 0 1,-25-25 3,1 0-7,49 0 3,-75 0 0,25 0-1,0-25 2,-50 25-3,50-25 4,-25-1-4,25 1 3,-51 0 0,51-1 0,76 1-2,-126 25 3,50-51-6,0 26 8,25-1-7,-101 1 6,26 25 27,50-51-32,-51 51 2,77-51 0,-26 51 2,51-25-4,-51-26 3,-25 51-2,-1-25 4,52 0-6,-52 25 4,27-26 7,24 26-9,1 0 4,-52 0-6,-24 0 7,50-25 9,101 25-10,26 0-5,76 0 1,-76 0 1,51 0 5,-51 0-10,-51 0 10,51 0-9,-127 0 4,-50 0-2,-1 0 10</inkml:trace>
    </iact:actionData>
  </iact:action>
</iact:actions>
</file>

<file path=ppt/ink/inkAction3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3277">
    <iact:property name="dataType"/>
    <iact:actionData xml:id="d0">
      <inkml:trace xmlns:inkml="http://www.w3.org/2003/InkML" xml:id="stk0" contextRef="#ctx0" brushRef="#br0">28539 14688 0,'0'-26'106,"-26"26"-89,-24 0-13,-1 0 9,0 0-8,0 0 2,-25 0 0,0 0 1,-25 26 1,25-26 5,-1 25-3,1-25-3,26 0-7,-1 25 5,26-25 2,-1 0-1,-25 0 1,-25 0 2,0 0-4,-51 0 2,-25 0 1,-51 0-2,51 0 4,-51 0-4,51 0 2,-51 0-2,101 0 2,77 0-2,-51 0 1,51 0 0,-52 26 4,52-26-10,0 0 6,-51 25 2,50-25 44,1 0-47,-77 26 28,77-26-29,-51 0 5,-51 0-5,-25 25 4,76-25-5,0 25 6,-26-25-6,1 0 7,25 26-6,25-1 5,26-25-8,-52 25 11,52-25-12,0 0 7,25 26 250,-26-26-236,1 25-7,0 51-8,25-50-2,0-1 5,0 26-7,0-26 12,0 0-4,0 1-6,0-1 5,0 0-8,0 1 13,0-1 18,0 1 86,0-1-104,25-25 12,51 76-12,26-25 1,-102-26-14,25 1 12,0 24 18,26 1-27,50 0 4,1-1-4,25 1 5,50 25-6,52 0 6,-77-25-7,25 0 9,-126-26-9,0 26 8,0 25-8,76-51 4,-51-25 0,-26 26 0,77 50 1,-101-76-2,50 25 1,-51 1 6,51-26 4,-50 0-10,-1 0 0,51 0 8,-51 0-8,77 0 1,-51 0-1,25 0 2,51 0-5,-51 0 5,76 0-4,-51-26 5,26 1-6,25 25 7,-50-26-5,-77 1 54,-25 0-45,0-26-6,0 26-4,26-26 4,-1 26 20,-25-26-12,0 0-2,0 0-9,0 26 1,25-26 4,-25 1-7,0-27 6,26 27-6,-26-1 6,0 0-8,25 1 11,-25-27-10,25 27 10,26-26-12,25 25 12,-76 0-12,51-50 4,-26 25 2,1 25 10,-1 0-12,-25 26 4,0-1-2,25 1-1,-25 0 57</inkml:trace>
    </iact:actionData>
  </iact:action>
  <iact:action type="add" startTime="7726">
    <iact:property name="dataType"/>
    <iact:actionData xml:id="d1">
      <inkml:trace xmlns:inkml="http://www.w3.org/2003/InkML" xml:id="stk1" contextRef="#ctx0" brushRef="#br0">21562 6697 0,'0'0'1,"26"0"13,-1 0-6,1 0 0,-1 0 1,0 51 0,1 0-1,-1-26-2,0 1 4,1 24-5,-26-24 5,0-1-2,76 76 3,-51-50 5,-25-25-14,26-1 7,-1 26 1,0-26 2,1 0-10,-1 1 6,0-1 8,1-25-7,-1 26 0,1-1 15,24 0-8,-24 1 1,-1-26-11,0 25 4,26 0-5,0 1 12,-26-26-5,51 25-6,-50-25 7,-1 0 1,0 0-13,26 0 17,-25 0-9,24 0-3,26 0 2,-25 0 0,0 0 2,25-51-3,-51 51 2,51-25-3,-25 0 3,-25-1-1,24 1-1,1-26 4,25-25-5,-76 51 26,25 25-16,1 0 17,-26-26-27,0 1 4,25-26-2,-25 0-2,0 1 2,0-1 2,0 0-2,0 1 0,0-1-2,-25-25 2,-1 0 2,26 25-1,0-25-3,-25 25 3,25 0-2,0-25 3,-25-25-5,-1 50 7,26-25-6,0 51 5,0-26-6,-25-25 6,0 50-9,-1-24 12,26-1-11,-50-25 5,24 25 24,1 26 34,-51 25-57,0 0-2,50 0 2,-25-26-3,26 26 11,-26 0-3,26 0 3,0 0 7,-1 0-15,-50 26 5,51-1-6,-26 26 0,26-26 0,-1 1 0,26-1 2,-50 51-4,24-76 2,1 25 4,25 1-8,-26-1 8,1 26 3,0-26-9,25 1 17,0-1-15,-26 26 5,26-26 4,0 0-15,-25 26 8,0 0-4,25-26 3,0 1 6,0-1-7,0 26 0,-26-26 0,26 0 2,0 1-4,0-1 12,0 1-10,0-1 1,0 0-2,0 26 3,0 0-4,0-26 9,0 26-7,0-26-1,0 1 1,26 50 1,-26-26 6,0-24-7,0 24 0,25 1 8,-25-25 15,0-1-22,25 0 9,-25 1-9,26 24-1,-26-24 17,25-26-21</inkml:trace>
    </iact:actionData>
  </iact:action>
  <iact:action type="add" startTime="11406">
    <iact:property name="dataType"/>
    <iact:actionData xml:id="d2">
      <inkml:trace xmlns:inkml="http://www.w3.org/2003/InkML" xml:id="stk2" contextRef="#ctx0" brushRef="#br0">6671 5353 0,'0'0'1,"-76"-51"9,-25 0-6,-26 1 2,-25-26 5,25 25-5,0-25 2,102 76 33,-26 0 73,-25-26-104,-77 26-6,-49 0 9,-1 0-9,-76 0 8,25 0-8,0 0 9,102 0-12,-51 0 7,76 0 1,51 0-1,25 0-2,-25 0 5,51 0 3,-1 0-5,1 0 14,0 0-14,-26 26-2,26-26 4,-26 0-7,-25 0 8,25 25-8,0 1 10,-25-1-11,-25 26 10,25-26-10,25-25 10,0 25-10,-25 26 11,25-26-12,1 1 14,24-1-2,-24 1-12,24-1 14,1 0 10,-1 1-2,-24 50-19,24-25 12,26-26-7,-25 0-4,25 51 6,-51-25-7,26 0 7,25-26-9,0 26 4,0 0 2,-26-1 5,26 1-12,-50 0 14,50 0-7,0-26-2,0 0 1,0 26 0,0 0 8,0-26-7,0 0 6,0 26-4,0 0-6,0-26 5,25 51-4,0-25 4,1 0-5,-1 0 8,26 50-9,-26-50 10,1 0-13,24 25 8,-24-26-1,25 52 7,-26-51-14,26-1 15,25 26-16,-26 1 8,-24-52 3,25 26 1,-51-26-11,50 0 7,1 1 0,0 24 11,25-24-14,0-1 7,0 1-5,51-26 1,25 50-3,-50-50 6,50 26-7,76-1 7,-76-25-5,51 0 7,-51 0-11,-25 0 12,26 0-10,-77 0 9,0 0-12,-26 0 14,1 0-13,-25 0 6,-1 0 8,0 0-7,1 0 14,-1 0-16,26 0-3,0 0 2,25 0 3,25-25-3,-25-1 6,51 1-5,25 0 0,-76-26-1,51 0 4,-76 51-4,25-25 10,51-26-16,-76 26 8,50-51-1,-101 50 8,76-25-13,-50 51 6,-1-25 3,0 0-7,1-26 5,-1 0 3,0 26-9,-25-1 6,26-24 2,-1 24 4,-25-24-9,0-1 4,26 0-2,-26 0 1,25-25-4,-25 26 7,0-26-6,25-26 4,-25 77-4,0-26 5,26-51-7,-26 52 3,0-1 2,25 0 4,-25 1-9,25-1 10,-25 25-6,0 1 0,0 0 0,0-1 0,0 1 16,0 0 9,0-26-23,0 0-5,0 0 7,0 1-8,0-1 8,0 26-8,0-1 13,0 1-11,-25 0 182</inkml:trace>
    </iact:actionData>
  </iact:action>
</iact:actions>
</file>

<file path=ppt/ink/inkAction3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3680">
    <iact:property name="dataType"/>
    <iact:actionData xml:id="d0">
      <inkml:trace xmlns:inkml="http://www.w3.org/2003/InkML" xml:id="stk0" contextRef="#ctx0" brushRef="#br0">4490 4744 0,'-26'26'145,"-25"-26"-131,26 0-7,-26 0 1,-25-26 0,51 26 10,-26-25-8,0 25 11,1-26-10,24 26-6,1-25 6,-51 0 5,50 25-12,1 0 4,-26-26 1,1 26-2,-27-25 2,52 25 4,-26 0-9,-25-25 2,0 25 4,-51-51-3,77 51 2,-52-26-2,1 26 1,-1 0 5,26-25-4,-25 25-4,-1-25 4,26 25-4,-25-26 4,-1 26-3,51 0 4,-25 0-3,-25 0 3,50 0-4,-25 0 4,51 0-5,-26 0 10,0 0-1,0 0-10,1 0 9,-26 0-12,-26 26 9,51-26-3,-25 25 0,25-25 1,-25 0 0,26 25 1,24-25-2,1 0 10,0 26 1,-1-26 13,1 25-21,-1 1-4,1-1 4,0-25-5,-1 51 7,26-1-7,-25 1 7,0 0-9,-26 50 10,51-50-10,0 0 7,0 25-4,0-25 2,0-1 0,0 1-1,0-26 3,0 26-4,0 51 2,25-52 1,1 27 0,-1-27-2,51 26 4,-76-50-6,76 75 7,-25 1-9,0-26 10,25 25-8,0-25 5,0 0-5,-25 0 7,76 51-9,-26-51 7,-50-25-4,-1 0 9,27 25-4,-1-51 1,0 1-5,-25-1-1,-1 0-5,26-25 3,0 0 6,51 0-3,-25 0 2,50 0-2,0 0 1,26 0 1,25 0 0,-51 0-1,-51 0 1,77 0-2,-77-50 2,1 24-4,-51 1 6,-1 0-6,1-1 12,-26 26-11,1-25 11,-1 0-9,1-1 6,-1 1-10,0-26 1,-25 26 5,26-26-2,50 0 0,-51 0 0,-25 26 0,26 0-1,-1-26 4,0-50-4,-25 50 2,26 0-2,-26 0 2,25 1-1,-25 24 1,0 1-4,0-26 6,0 26-6,0-1 6,0-24-6,0 24 9,0 1-11,0 0 12,0-26-6,0 26-4,0-1 6,0 1-3,-25-1 0,-1-24 14,26 24 4,0 1-18,-25 0 0,0-52 7,25 52 2,0 0-1,-26-1-6,1-50 7,25 51-5,0 0-4,-26-26-2,1 25 2,25 1 0,0 0 2,-25-26-2,-1 0 7,1 1-4,25 24-7,-25 1 55</inkml:trace>
    </iact:actionData>
  </iact:action>
  <iact:action type="add" startTime="7456">
    <iact:property name="dataType"/>
    <iact:actionData xml:id="d1">
      <inkml:trace xmlns:inkml="http://www.w3.org/2003/InkML" xml:id="stk1" contextRef="#ctx0" brushRef="#br0">28589 13521 0,'-25'0'138,"-127"0"-126,-51 0-10,0 0 10,-101 0-7,24-51 3,-75 26 0,-51 25 0,102 0-1,50 0 2,1 0-1,-1 0 0,102 0 0,0 0 0,25 0 1,-76 0-3,127 0 3,-26 0-2,-25 0 3,-25 0-5,76 0 5,-51 0-5,51 25 8,-51 0-9,51-25 10,-25 0-11,25 26 9,-51-26-10,51 25 14,-51-25-15,51 76 6,0-50 1,25-1 9,-25 0-13,76 1 1,-26-1 3,1-25-2,0 26 6,-1 24-6,26 1 8,-25 0-1,25-26-10,0 0 9,0 52-7,0-1 6,0-26-7,0 26 9,0 1-9,0-27 3,0-24 1,0 50 6,0-26-12,0 27 6,0-27 1,51 26-1,-26 26 0,0-51 3,51 25-7,-50-26 5,25 52-2,75 25 2,-75-77 2,51 1-7,-1 0 8,26 25-7,0-51 4,50 52-3,128-52 5,-102-25-6,-26 51 6,26-51-5,51 0 6,0 0-9,50 0 7,0 0-3,-50 0 6,-102 0-11,1 0 8,-27 0-4,-75 0 11,0-26 6,-51 1-14,76-51-1,-25 25 0,-1 51 0,-24-25 4,50-26-8,-25 26 5,25-52-3,25 27 6,-25 24-8,77-24 7,-52-26-5,-25 50 6,51-25-9,0-25 7,-76 51-3,-1-26 7,26 1-13,-50 24 15,-1-25-16,0 1 9,-25-1-2,26 0 3,-26 26-4,0-1 3,0 1-2,0-26 1,0 26 2,0 0-3,0-26 3,0 26-5,0-1 7,0 1-7,0-1 6,0-24 3,0 24-8,0 1 7,0 0-8,0-1 2,0-24 0,0 24 1,0-25 0,0 26 3,-26-26-5,1-25 2,-26 26 0,1-1 7,-1 0-14,-51-25 6,77 76 3,0-25-4,-1 25 4,1 0 70,-51-26-71</inkml:trace>
    </iact:actionData>
  </iact:action>
  <iact:action type="add" startTime="9657">
    <iact:property name="dataType"/>
    <iact:actionData xml:id="d2">
      <inkml:trace xmlns:inkml="http://www.w3.org/2003/InkML" xml:id="stk2" contextRef="#ctx0" brushRef="#br0">22831 4541 0,'0'0'1,"0"26"6,76 50 1,-76 0 9,25 25-12,1-50 5,-1 0-4,-25-1 5,25 27-6,-25-27 6,26 26-5,-26 0 5,25-25-4,-25 51 3,0-77-6,0 26 2,0 0 4,0-26 2,0 26-8,0-1 2,0 1 3,0-26-1,0 1 2,0 25-4,0-1 2,0 52 0,0-77 0,0 26 0,0 0 1,0-1-2,-25 1 3,25 0-4,0-26 5,-26 51-6,26-50 6,-25-1-6,0 0 13,-1-25-8,26 26-6,-25-1 3,0 0 2,-1 1 5,-50 25-13,0-26 16,25-25-17,-101 25 7,25-25 3,26 26 0,-77-26-4,26 0 3,50 0-4,-24 0 4,50 0-1,-51 0 1,51 0 0,-1 0-3,27 0 4,-1-26-5,0 1 7,1 0 4,24-1-12,-25-25 10,26 51-12,-26-50 14,51 24-15,0 1 7,-50-51 6,50 25-4,0 0-7,-26 1 4,26-1-1,0 0 1,0 0 2,0 1 0,26-26 0,24 0-4,-24-51 7,75-51-4,-50 102 0,25-51-3,-25 26 5,76-26-5,-77 76 7,77-25-7,-25-25 6,-52 50-7,26 26 9,26-26-10,-51-25 11,25 25-11,-25 26 6,-26-1-3,26 1 5,-26 25-3,0 0 95,-25-26-40,26 52-50,50 25-9,0-26 2,-25 26 6,-26-26 1,26 26-13,-26-26 15,1 1 2,24-1 15,-24 0-14,-1 1-1</inkml:trace>
    </iact:actionData>
  </iact:action>
</iact:actions>
</file>

<file path=ppt/ink/inkAction3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3946">
    <iact:property name="dataType"/>
    <iact:actionData xml:id="d0">
      <inkml:trace xmlns:inkml="http://www.w3.org/2003/InkML" xml:id="stk0" contextRef="#ctx0" brushRef="#br0">29300 14612 0,'0'-26'162,"-76"1"-154,0 25-2,-77-26 8,26-24-10,-50-1 7,25 26-4,25-1 2,101 26-4,-50-25 6,26 25-7,-1 0 2,26 0 45,-26-25-45,-76 25 2,25 0-1,-24-26 2,50 1-1,-77 25 0,26-26 1,26 26-2,-51 0 2,76-25 0,50 25 0,1 0-4,-26 0 6,-25 0-5,51 0 5,-26 0-7,0 0 9,1 0-8,-27 0 6,27 0-8,-1 0 10,-25 0-10,25 0 11,0 0-12,-25 0 7,-51 25-1,51-25-1,-25 0 1,-1 26 0,26-26 0,0 25-1,0 1 2,25-1-1,-76 0 2,102-25-2,-26 26 2,1-26-7,-1 25 10,0-25-9,0 25 13,26 1-4,-26-26-10,1 25 12,-1 0-13,0 1 13,26-1 2,-26 1 7,26-1-8,-26 0-10,51 1 11,-25-26-10,-1 25 11,1 26-4,-1-26 1,1 26 2,25-26-1,-25 1-2,-1-1-4,26 26 11,0-1-16,0 1 4,0 0-4,-25 25 5,25-25-3,0-1 0,0 1 3,0 0-2,0 0 0,0-1-1,0-24 2,0 25-3,0-26 11,0 0 33,25 1-40,26-1-5,101 0 7,-25 1-7,25 24 6,77 27-10,-77-52 8,127 51 2,-76-51-4,-26 26 0,-75-26 2,25-25-2,-77 0 0,27 0 1,-52 0 17,0 0 1,1 0-21,-1 0 7,51 0-8,51 0 8,-26-25-8,77 25 9,-76-51-7,24 26-1,1-26 3,25 51 0,1-50 0,-52 50 2,-25-26-1,0-25-2,0 51-1,-50-25 2,50 25 1,-51-25-2,26-1 2,0 1-3,25-51 6,-25 51-8,-26-1 9,0 26-9,26-51 9,-26 51-10,26-50 10,0-1 38,-26 26-36,1-1 3,-1 1-4,0-26-5,-25 26 7,0-1 0,0 1 32,0 0-36,0-26-6,0 26 4,0-1-5,0 1 12,0-1-3,0 1-1,0 0-11,0-1 7,0 1 0,-25-26-2,25 26 8</inkml:trace>
    </iact:actionData>
  </iact:action>
  <iact:action type="add" startTime="7172">
    <iact:property name="dataType"/>
    <iact:actionData xml:id="d1">
      <inkml:trace xmlns:inkml="http://www.w3.org/2003/InkML" xml:id="stk1" contextRef="#ctx0" brushRef="#br0">24328 4211 0,'-51'0'65,"0"0"-60,0-25 3,-76-51-1,-75 0 2,-77-26-1,-51-50 0,-25 25-1,-77 1 2,-24-1-2,-1 25 5,26 1-7,126-1 4,128 77-2,25 0 4,101 25-7,25 0 9,1 0 33,25 25-38,0 26 8,-76 50-9,76-50 8,0 76-7,0-51 0,0 0 1,0 0-2,0 26 1,0-26 2,0 0-2,0 0-2,0 0 4,0-25-4,51 50 5,-51-25-7,50 0 9,-24 26-7,25-52 6,-26 27-6,26-27 4,25 77-8,-25-76 12,-1 0-13,26 50 8,-25-50-1,25 0 2,0-1-4,51 1 3,-51 0-1,51-1-2,-25-24 6,126 25-7,0-1 3,-25 26 2,-51-76-2,26 51-2,-26-51 4,0 0-5,-25 0 8,-51 0-9,0 0 8,1 0-8,24-51 8,-50 1-8,76-1 10,-51 0-12,51 0 6,-77 26-1,1-26 9,25 1-15,51-1 7,-51 26 1,-25-52 1,126-24 4,-151 76-6,-1-1 0,26-24 2,-26-1-5,-25 0 5,0-25-4,0 25 4,0 0-4,0 26 5,0 0-7,0-1 9,0-24-9,-25 24 9,-1 1-10,-24-26 10,24 26-10,-24-26 12,-1 0-15,25 51 14,-50-50-11,26 24 5,-26 1 1,50 25 1,-50-25-2,51 25 37,-1 0-27</inkml:trace>
    </iact:actionData>
  </iact:action>
  <iact:action type="add" startTime="9686">
    <iact:property name="dataType"/>
    <iact:actionData xml:id="d2">
      <inkml:trace xmlns:inkml="http://www.w3.org/2003/InkML" xml:id="stk2" contextRef="#ctx0" brushRef="#br0">2815 4211 0,'0'0'1,"51"26"2,0-1 7,-1 1-1,77-1-1,-101-25 176,-1-25-163,0-1-9,1 1 3,25-1-11,-1 1 9,-24 25-9,24-25 9,26-1-9,-25 26 3,51-25 5,-52 0 0,-24-1 2,-1 1-4,77 0-3,-52-1 18,-24 26 130,24-51 156,-24 1-301,50-1-3,101-25 4,-126 51-9,101-52 13,77 1-14,-52 0 13,-101 76-13,51-51 7,-51 51 1,-25 0 5,-26 0-12,1 0 6,-1 0 16,26 0 40,25 51-44,26 25-12,-26-25 2,127 76-4,-102-51 4,26 0-8,-76-25 14,25 50-13,-26-75 1,1 24 4,-25 1 17,-1-26-16,0 52-2,1-27 10,-1-24-9,-25-1-2,0 0 3,25 1-2,1 75 4,-26-75-5,0 24 20,0-24-19,0-1 4,0 0-7,0 1 8,-26 50-8,1-76 9,-26 25-7,1 1 4,-1-1-7,0 0 12,-25-25-14,0 51 15,-51-26-14,26 1 4,-128-1 3,-24-25-3,50 0 3,50 0-2,27 0 3,24 0-3,-25 0 3,26 0-4,50 0 4,26 0-4,-1 0 5,1 0-7,0 0 25,-26 0 7,0 0-22,26 0-11,-1 0 6,-50-76-3,0 51 2,51-1 1,-51 1-3,50 25 3,1 0 8,-26-25 0,51-1-12,-51 1 6,26 0-5,0-1 10,-1 1-3,1 25 79,0-26-73,-1 26-15,1-25 9,0 0-8,25-1 82,0 1-54,-26 0-24,26-1 30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3906">
    <iact:property name="dataType"/>
    <iact:actionData xml:id="d0">
      <inkml:trace xmlns:inkml="http://www.w3.org/2003/InkML" xml:id="stk0" contextRef="#ctx0" brushRef="#br0">2308 3552 0,'0'25'42,"0"26"-35,25 0 2,1 0-3,24 25 7,-50-51-8,26 0 4,24 51-5,1-25 9,-25-25-9,-1-1 8,-25 0 4,25 1-9,1-1 8,-1 0-1,26 1 78,0-1-30,-26 0-46,26 26 15,-26-51-6,0 0-2,1 0-14,-1 0-3,26 26 2,-26-26 0,1 0 2,24 0 6,-50-26-7,26 1 8,-1 25-12,0 0 6,1 0-7,25 0 9,-26 0 6,0 0-6,1 0 0,-1 0-7,0-26 2,1 26 0,-1 0 10,0 0-5,1 0-4,25 0 1,-26 0-2,26 0 0,-26 0 9,0 0-13,26 0 8,-26 0-8,1 0 9,-1 0-8,1 0 7,-1 0 8,0 0-12,1 0 0,-1 0 0,0 0 0,1 0 14,-1 0-12,26 0 4,-26 0-5,1 0 1,-1 0-4,-25-25 4,25 25 7,1 0 0,-1 0-12,0 0 10,1 0-2,-1 0-3,-25-25 12,26 25-18,24-26 5,1 1 5,0 0 3,-26-1 7,1 1-7,-1 0 0,0-1-1,-25 1 0,0-1 5,0-24-5,26 24 0,24 1 10,-50 0 29,0-26-38,-25 51 7,25-25 7,-25-1 24,25 1-29,0-1-3,-51-24-6,26 24-3,-1 1-3,-25 25-6,26-25 7,-26-1 57,26 26 92,0 0-153,-1 0 2,1-25-6,-1 25 78,26-26-76,-76 26 44,51 0-25,0 0 5,-1 0-10,1 0-9,-26 0-3,0-25 24,1 25-14,-1 0-12,0 0 2,0 0 1,1 0 0,-26 0-3,25 0 5,26 0-6,-1 0 6,1 0-6,-1 0 77,-24 0-74,-52 0-2,77 0 5,-77 0-4,52 0 0,-1 0 1,0 0 3,51 25-5,-25-25 2,-1 0 56,1 26 49,-26-1-99,-75 26-8,75-26 4,-51 1-3,77-26 2,-51 25-3,50 0 156,26 1-115,-25 25-39,25-26 9,0 51-6,0-25-7,0-26 25,0 0 22,0 1-18,0-1-26,0 1 33</inkml:trace>
    </iact:actionData>
  </iact:action>
</iact:actions>
</file>

<file path=ppt/ink/inkAction4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761">
    <iact:property name="dataType"/>
    <iact:actionData xml:id="d0">
      <inkml:trace xmlns:inkml="http://www.w3.org/2003/InkML" xml:id="stk0" contextRef="#ctx0" brushRef="#br0">5276 5480 0,'-25'0'216,"-1"0"-210,1 0 21,-26 0-12,26 0-9,-26 0 11,-25 51-8,25-51-3,-76 0 1,-50 0 3,50 0-4,51 0 6,0 25-7,0-25 5,25 0-4,25 0 6,1 0 66,0 0-54,-1 25 503,-24 26-520,24-26 1,26 1 0,-101-1 6,-1-25-12,52 25 13,24-25-14,1 51 176,-51-25-171,76-1 3,-51 0 7,26 1-7,-1-26 0,-24 50 7,24 1-1,1-26-8,-1 26 1,1-25 0,25 24 0,-51 1 8,51-26-6,0 1 7,-25-1 0,25 0 0,-25 1 0,25-1-1,0 1 2,0 24-8,0 1 5,0 0-8,0 0 1,0-26 0,0 26 5,0-26-7,0 0 3,25 1-2,0 24-1,26 1 4,-26-25-5,-25-1 5,26 0-4,-1 1 6,26-1 9,0-25-9,-26 25-9,26-25 5,-1 0 0,1 0 0,25 26 0,0-1 0,-25-25 0,25 0 0,26 25 0,-77-25 0,77 0 1,-26 0-2,0 0 3,-25 0-4,25 0 5,-51 0-4,0 0 0,51 0 0,-25 0 3,-25 0-4,-1 0 11,0 0-13,1 0 251,-1-25-247,0 0 2,1-1-4,-1 26 8,51-50-8,-25 24 5,-26 26 23,1-25-18,-1 0-14,26-26 12,-26 25 2,1 1-12,-26 0 3,25 25 14,0-51-4,1 26 159,-1-1-106,26-50-31,-26 25-34,26-25 8,-26 26-10,1-27 10,24 27-10,-24-1 10,-1 26-10,26-1 11,-26 1-9,1 0 8,-1-26 1,-25 25 5,25-50-3,-25 51 16,0 0-5,0-1 12,0 1-31,0 0 7,0-26-4,-25 25 5,0 1 0,-52 0 4,52 25-13,0 0 27,25-26-26,0-24 28,0 24-20,0 1-12,0 0 29,-51-26 52,26 51-67,-1 0-10,-24 0 0,24 0 41</inkml:trace>
    </iact:actionData>
  </iact:action>
  <iact:action type="add" startTime="6168">
    <iact:property name="dataType"/>
    <iact:actionData xml:id="d1">
      <inkml:trace xmlns:inkml="http://www.w3.org/2003/InkML" xml:id="stk1" contextRef="#ctx0" brushRef="#br0">30543 14079 0,'-26'0'25,"1"0"-17,-26 0-1,-50 0 0,25 0 2,0 0-2,0 0 1,-51 0 2,51 0-4,-26 0 3,-25 0-3,-25-25 5,0 25-3,-76-26-2,25-25 3,50 51 0,-75-25-2,25 25 3,102 0-3,25 0 2,-178-25-4,102 25 7,-102 0-8,-101 0 9,101 0-11,-50 0 12,101 0-11,0 0 5,-76 0 0,177 0 2,-50 0-2,101 0 0,1 0 0,-27 0 0,52 0 0,-26 25-2,-25 0 2,26 1 3,-77-26-5,51 51 1,25-51 4,-76 50-5,51-24 4,-51 50-4,51-26 4,-26-24-5,1-1 7,-26 77-8,26-77 9,-1 0-11,51 51 12,-75-50-11,100-1 4,1-25 2,-26 76 1,51-50 4,-25 50-6,25-51 2,0 26-4,0 0 4,0-1-4,0 1 2,0 0 2,51 0-4,-1-1 5,1 26-6,0-50 7,76 75-8,-51-50 9,127 25-9,-26 26 7,102-26-7,-76-26 4,76-24 0,-25 50 0,-76 0 2,75-76-4,52 76 2,-26-51 0,-26 26 2,-50-26-2,-25-25-1,25 0 0,0 0 1,-102 0 1,51 0 0,77 0-3,-77-50 5,-51-1-6,52 0 7,24 1-8,-25 24 9,-101 1-10,0-1 9,25-24-5,-51 24 4,52-50-9,-27 26 9,26-52-6,-25 51 9,-26 1-13,26-1 8,25-25-1,0-26-1,-25 52 5,0-27-8,0-24 5,-1 50-1,26-25-1,-25 25 2,-25 1-1,24-1 3,-24 0-6,24-25 3,-24 76 3,-1-25-3,1-26 0,50 0-3,-76 26 7,25 0-8,0-26 5,-25 25-2,0 1 2,0-26-2,26 1 6,-1 50-10,-25-51 5,0 26 0,0-1 0,0 1 1,25-1 8,-50-50 70,-76-50-76</inkml:trace>
    </iact:actionData>
  </iact:action>
  <iact:action type="add" startTime="8625">
    <iact:property name="dataType"/>
    <iact:actionData xml:id="d2">
      <inkml:trace xmlns:inkml="http://www.w3.org/2003/InkML" xml:id="stk2" contextRef="#ctx0" brushRef="#br0">24480 6266 0,'0'0'2,"0"-51"3,0 26 13,0-51-12,0 0 3,-51 25-3,-50-50 4,24-26-4,1 76 4,0-25-4,25 25 4,-25 1-4,0 24 5,76 1-5,-50-1 5,-1 26 105,25 0-106,-75 0-3,0 0 0,-102 0 4,50 0-6,27 0 4,24 0-2,1 51 4,-1-25-5,1-1 4,101 0-5,-26-25 8,1 0 121,-26 26-127,26-1 2,-1 0-4,-24 26 7,-1 0-8,51-26 7,-51 26-5,51-26 5,-51 51-8,26-25 11,0-26-11,25 1 10,-26 50-10,1-25 11,25 25-10,0-26 4,-25 1-2,25 0 4,0 0-4,0-1 2,0 1 9,0-25-8,0 24-4,0-24 5,0 24-2,0-24 9,0-1-8,0 51-3,25-50 9,0-1-6,1 0-2,-1 1 10,0 24-4,1-50-11,-1 26 6,51-1 0,26 51 0,-51-50-1,75 24 9,103 77-15,-52-76 7,1 25 0,-26 0 0,76-51 3,-152 26-7,1-51 7,24 26-4,-50-26 1,-26 0-1,0 0 5,1 0-8,25 0 7,-1 0 11,-24 0-6,-1 0-2,26-26 1,-26 1-13,-25-51 8,26 25-3,24-25 0,1-26 2,-26 1-2,1-1 1,-26 26 2,0 0-2,25 0 0,-25 51 0,0-51-2,25 25 5,-25 0-6,0 1 6,0-1-6,26-25 5,-26 50-4,0-24 5,0-1-6,25-25 3,-25 50 1,0-24 3,0 24-9,0 1 4,0 0 10,0-1-1</inkml:trace>
    </iact:actionData>
  </iact:action>
</iact:actions>
</file>

<file path=ppt/ink/inkAction4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725">
    <iact:property name="dataType"/>
    <iact:actionData xml:id="d0">
      <inkml:trace xmlns:inkml="http://www.w3.org/2003/InkML" xml:id="stk0" contextRef="#ctx0" brushRef="#br0">6367 3070 0,'0'0'0,"-51"-127"6,26 76 8,-1 1-11,1-1 4,-26 0 1,51 26 3,-25-1 14,-1 1 4,1 0-11,-51-1-13,0-24 5,-26 24-3,26 26 6,-76-25-11,-25-51 11,75 50-7,-76-50 5,26 76-7,-25-76 8,50 51-10,-76-51 13,76 76-14,-25-26 7,101 1 0,-76 0 7,-25 25-12,76-26 11,25 26-14,0-25 8,1 25 3,-1 0-6,0 0 4,1 0-2,-27 0 3,27 0-4,-52 0 3,1 0-1,-51 0 2,-1 0-4,52 0 5,-26 0-6,51 0 6,-26 0-5,1 0 6,25 0-8,25 25 8,-25 26-8,51-26 10,-26 26-10,26-25 0,-26 50 5,51 0 0,-26-26 1,26 1-4,0 25 2,0-25 0,0 25-2,0-51 4,26 77-1,-26-51-2,51-1 2,25 77-2,-51-76 2,26 50-3,0-24 5,-26-27-4,26 1 5,50 76-7,-25 0 6,-50-77-7,-1 77 9,26-51-9,-1-25 8,1 76-8,25-76 9,-25 25-9,25 25 7,51-50-6,0 50 7,0-75-12,-1 50 11,-49-25-3,49-26 0,52 51 1,-26-76-4,0 25 4,-25-25-2,76 51 3,-101-51-4,101 0 4,-51 26-4,51-26 5,25 0-8,-76 0 10,51 0-8,0 0 7,-25-51-8,-153 25 9,26 1-9,25-26 10,0 26-10,-25-26-1,50-50 5,-75 101 0,-1-51 4,0-50-6,-25 50 8,0 0-3,0 0-4,0-25 1,0 0 0,0 25 2,26-50-6,-26 50 9,25 1-9,0-27 8,-25 27-6,0-1 4,0 0-5,0 0 7,0-25-10,0 0 13,0 26-12,0-1 5,0 25-1,0-24 2,0 24-1,0-24-2,0-1 4,-25 26-2,-26-26-2,26 25 5,-26-24-1,26 24-6,25 1 11</inkml:trace>
    </iact:actionData>
  </iact:action>
  <iact:action type="add" startTime="5124">
    <iact:property name="dataType"/>
    <iact:actionData xml:id="d1">
      <inkml:trace xmlns:inkml="http://www.w3.org/2003/InkML" xml:id="stk1" contextRef="#ctx0" brushRef="#br0">23719 3450 0,'-51'0'90,"26"0"-74,-51-50-10,-127-52 3,-76 26 0,-77 0 2,1 0-5,-101 0 4,-77-26-7,178 26 10,-51 0-7,177 25 3,-24 26-3,151 25 4,77 0-5,0 0 1,25 25 44,0 52-44,0-27 3,25 77 0,0-25-2,26 24 1,51 52-1,-52 0 5,26-26-7,-50-51 3,-1 1 0,51-1 3,-25-25-6,-26 0 7,1-25-9,24 25 10,-24-76-10,-1 26 9,1-1-7,24 26 8,-50-26-9,51 0 9,-26 1-10,51 50 3,-50-51 3,75 26 5,26 0-9,0-51-1,-26 25 6,128 26-2,-128-51-1,51 25 1,26 1-1,-26-26 1,0 0 3,-25 0-6,-25 0 6,-1-51-5,1 25 5,-1 1-6,-25-26 7,0 26-6,1 0 3,-1-1-5,-26 1 11,1-1-13,-51 1 5,51 0 1,-26 25 6,26-51-8,25-25 1,-51 51-1,52-1 2,-52 1 1,26-26-2,-1 0 0,1-25 3,-26 76-2,-25-25 0,0-26 0,26 0 1,-26 1-1,0-26-2,0 25 5,0 0-6,0-25 6,0 25-6,0 1 6,0-1-5,0 25 5,0 1-7,0 0 3,-26-1 15,1 1 38,0 25-44,-26-25-8,-25 25-1,0 0 4,-26 0-6,52 0 5,-27 0-2</inkml:trace>
    </iact:actionData>
  </iact:action>
  <iact:action type="add" startTime="6901">
    <iact:property name="dataType"/>
    <iact:actionData xml:id="d2">
      <inkml:trace xmlns:inkml="http://www.w3.org/2003/InkML" xml:id="stk2" contextRef="#ctx0" brushRef="#br0">29376 14941 0,'-26'26'96,"-24"-26"-89,-1-76 0,0 25 1,1-51 0,-52 26 1,51 26-1,1-52 0,-1 51 3,0 1-4,26-1 2,-1 26-3,1-1 4,0 1-6,-26 25 45,0-26-33,0 26-9,-25 0 2,0 0-1,-51 0 0,26 0 0,-51 0 1,-51-25-2,25 25 0,77 0 1,-52 0 0,1 0 2,25 0-2,26 0-1,-1-25 3,26 25-3,51 0 3,-76-26-4,75 26 5,-25 0 6,-25 0-12,-25 0 1,25 0 2,-76 0 0,50 0 0,26 0-1,-51 0 2,26 0-2,-26 0 2,51 0-1,-26 26 0,77-26 1,-26 0-2,-50 0 2,50 25-2,0-25 0,-25 25 5,25-25-7,-25 0 5,25 0-4,-25 26 5,0-1-6,26-25 7,-1 0-8,-76 51 8,51-51-9,-51 0 6,51 0-2,0 25 1,25 1 1,0-1-2,-76-25 2,51 25-2,0 1 1,-25-1 1,25 0 7,50 1-9,1-1 2,-26 1-2,26-1 34,0-25-32,-1 25 27,26 1-33,-25-1 12,-1 0-5,1 1 11,0-1-11,-1 26 6,26 0 0,-25-1-9,25-24 3,-25-1-3,25 0 2,0 26 1,-26 0-4,26-26 9,0 26 1,0 0-7,0-1 0,0 1-3,0 0 2,0 0 1,0 25-3,102 25 3,-102-75 0,101 50 13,77-26-14,-1 1 8,26 0-15,76 0 9,-25 25-4,-26 0 1,-126-76 3,75 25-3,-75 1 2,25-26-1,-51 0 1,-51 0-3,26 0 5,-26 0 6,26 0 4,0 0-10,50-51-6,1 51 2,24-51 4,-49 51-4,49 0-1,27-51 2,-1 26 0,-51 25-1,1-25 2,25-1 0,25 26-3,-76-25 4,102-26-3,-77 51 0,-25 0 3,-25 0-3,76-25 3,-26 25-4,-25 0 5,51 0-5,-25 0 5,-1 0-6,-50 0 6,0-26-8,25 26 11,-26 0-11,1-25 11,25 25-12,-25 0 11,-26-25-10,51-1 11,1 1-13,-27 25 8,-24-25-2,24-1 3,-24 1 5,50 0 4,-51-1-11,1 26-3,50-25 6,-51-1-7,51 1 9,-25 25-7,0-25 5,25-1-9,-26 1 12,27 0 3,-52 25-16,0-26 17,1 26 6,-1-25-16,0-1-1,26 1 9,-25 0-1,24 25 3,-24-26-3,-1-24 3,0-1 8,1 26-9,-1-1-15,-25 1 12,0-1-11,25-24 10,-25 24 4,0 1-14,0 0 4,0-1 2,26-24 7,-26 24 17,0 1 55,0-1-60,0-24 25</inkml:trace>
    </iact:actionData>
  </iact:action>
</iact:actions>
</file>

<file path=ppt/ink/inkAction4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2037">
    <iact:property name="dataType"/>
    <iact:actionData xml:id="d0">
      <inkml:trace xmlns:inkml="http://www.w3.org/2003/InkML" xml:id="stk0" contextRef="#ctx0" brushRef="#br0">3982 4668 0,'-127'-25'48,"-25"-51"-38,-127 50-3,76 26 0,76-76 2,-76 51-4,77-1 8,49 1-9,-49-26 8,100 51 4,1 0-12,-1 0 9,1 0-3,-26 0 24,1 26-28,-1-1 2,26 0 16,-26 26-7,25-51-9,1 25 0,0 52 0,-26-27 34,26 1-22,25-26-18,0 26 10,-26 0-8,-25 25 3,51-51 16,-50 51-21,50-50 6,-26 50-1,26 0 2,0-25 0,0-26 80,0 0-73,0 1-6,0 25-4,0-1 5,0 1-8,0 0 10,0 0-9,0-1 9,0-24-9,0 24 8,0 1-10,26 0 7,-26-26-2,25 1 0,-25-1 10,0 0-8,25 1 15,1-1-9,50 0-3,-25 1-8,25-1 8,-51-25-8,1 25 8,50 26-7,0-51 6,51 51-7,50-26 9,-25 1 4,-126-26-15,-1 0 12,51 25-3,-50-25 9,24 0-12,52-51 7,-26 1-11,25-1 5,-75 25-1,50-24 2,-51 24-5,1 1 5,50-26-4,-26 26 7,-50 0 2,51-26-12,-26 25 14,1 26-10,25-50 1,-26 24 6,0 1-12,1-26 14,-26 26-14,50-26 5,-24 26 10,-26-1-1,0 1-9,0 0 3,0-1 37,0-24-37,0 24-5,0 1 23,0-1-25,-26 1 5,26 0 18,-25-1 239,0 1-256,-1 25-3,1-51 1,0 26 20,-1 0-6</inkml:trace>
    </iact:actionData>
  </iact:action>
  <iact:action type="add" startTime="5173">
    <iact:property name="dataType"/>
    <iact:actionData xml:id="d1">
      <inkml:trace xmlns:inkml="http://www.w3.org/2003/InkML" xml:id="stk1" contextRef="#ctx0" brushRef="#br0">22577 4972 0,'0'0'0,"26"0"15,24 0-1,-24 0-5,24 0 1,-24 0 5,24 0-7,-24 0 2,25 0 5,-1 0-9,1 0 3,-26 26-2,26-1 2,0 1-1,-51-1 7,25 26-2,26-26-9,-26-25 7,1 0-7,24 0 8,-24 0 5,-1 0-13,1 0 9,-26 25-10,50 1 7,-24-1-4,-1 0 1,-25 26 2,0 0-2,25-26 2,-25 1 22,26 75-21,-1-50 69,-25-26-67,0 26-8,0 25 9,-51-25-10,26-26 10,25 1-8,-51 24 25,51-24-22,0-1 0,0 0 1,0 1-2,-25 50 0,0-76 2,-26 51 2,25 50 4,1-101-7,-26 76-2,26-25 5,-26 25-6,1 0 6,-1 0-6,25-25 7,1-26-8,0 26 10,-1 0-13,1-1 7,0-24 0,-1-1 8,1 1 12,25-1 2,-26-25 11,-50 0-39,-25-25 5,76 25 1,-26-51-2,0 51 5,0-26-4,1 1 2,-27-26-5,27 1 3,-1-1 2,26 26 5,-51-52-12,25 27 13,-25-26-14,50 50 7,-24-50 0,-1-25 0,25 50-1,1 51 2,0-51-2,-1-50 2,-50 25-1,76 25 0,-50-76 0,50 76-1,-26-50 6,26 50-9,0-25 7,0-25-6,0-1 5,0-25-4,0 51 6,0 0-8,0 0 4,0 25-1,0 26 8,0-51-7,26 50 5,-1 1-9,0 0 5,1-1-8,24-24 20,26-27-11,-25 52-9,-25 25 14,-1 0-6,26-25 7,-26 25 23,0 0-30,77 0 2,-51 25-6,-26-25 6,-25 25-8,25-25 11,1 26-11,-1-26 13,0 25 1,26 1 6,0 24-16,0 1 5,50 76-4,-101-102-1,51 51 3,-26-25-5,-25-26 5,26 1-4,-1 25 4,0-26 7,1 26-14,-1-26 14,-25 0 15,25 1-8</inkml:trace>
    </iact:actionData>
  </iact:action>
  <iact:action type="add" startTime="7709">
    <iact:property name="dataType"/>
    <iact:actionData xml:id="d2">
      <inkml:trace xmlns:inkml="http://www.w3.org/2003/InkML" xml:id="stk2" contextRef="#ctx0" brushRef="#br0">29021 15931 0,'-102'0'137,"-75"0"-129,-26 0 0,-51 0 4,229 0-10,-153-26 16,-76 1-12,102 25 2,127 0 2,-51 0-4,-51 0 5,76 0-5,26 0 10,-26 0-1,26 0-2,-51 0-9,-1 25 2,-49 1 2,24-1 2,-75 0-1,24 26 3,-24-26-9,-1 1 3,-25 25 3,-50-51-2,75 25 2,76 0-1,-24-25 1,75 26-2,26-26 2,-1 0-2,1 0 10,-1 0-8,-50 25-2,26-25 2,-1 0-3,0 0 5,-50 0-6,-26 0 8,25 0-10,-50 25 4,25-25 2,-25 0 5,0 0-11,0 0 10,25 0-10,-25 0 5,50 0 0,-25 0 0,51 0-1,0 0 0,25 0 1,1 26 0,-1-26 19,26 0 27,25 25 12,0 26-58,0 76 0,0-77 0,126 27-2,1 24 2,51 26 1,-1-76-1,1 25 1,-26-51-4,76 26 4,-25 25-1,-25-51 2,25 1-3,25-26 2,-25 0-3,0 0 6,0 0-9,0 0 10,-51 0-9,-25 0 3,25 0 2,-50 0 5,-26 0-12,51 0 12,-51 0-12,51 0 7,-77 0-1,26 0-1,-50 0 2,-1 0 4,1 0-4,-1 0-8,0 0 9,26-26-2,-26 26 0,77-51 1,-26 26-1,76 0 0,77-51 2,-52 50-4,26-24 5,0 24-6,25 1 5,-75 25-5,-27-76 6,1 50-8,-76 1 12,-26 25 0,26-25-14,-26-1 15,-50 1 111,-26 0-116,-101-26-5,-25-76 3,-1 76-4,51 26 5,127-1-9,-76 1 14,76 0-14,-25-1 14,-26 26-14</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3267">
    <iact:property name="dataType"/>
    <iact:actionData xml:id="d0">
      <inkml:trace xmlns:inkml="http://www.w3.org/2003/InkML" xml:id="stk0" contextRef="#ctx0" brushRef="#br0">13267 6012 0,'25'0'119,"26"0"-110,0 0 8,0 26-8,-26-26-4,0 0 7,51 25-8,-25 1 14,-25-26-7,-1 0-8,0 25 15,1-25 10,24 0-24,1 0 2,-26 0 3,26 0-2,0 0 2,-26 0 7,26 0-7,-26 0-2,1 0 0,-1 0 3,26 0-4,-26 0 11,1 0-7,-1 0-5,0 0 7,26 0-6,-26 0 8,26 0-1,25 0-10,26 0 10,-26 0-10,0 0 11,0 0-10,0 0 2,26 0 4,-77 0-3,76 0 1,-50 0-1,0 0 1,-26 0 0,1 0 0,-1 0 2,26-25 4,-26 25 50,1-26-47</inkml:trace>
    </iact:actionData>
  </iact:action>
  <iact:action type="add" startTime="7131">
    <iact:property name="dataType"/>
    <iact:actionData xml:id="d1">
      <inkml:trace xmlns:inkml="http://www.w3.org/2003/InkML" xml:id="stk1" contextRef="#ctx0" brushRef="#br0">13216 7484 0,'26'0'113,"-1"0"-104,0 0-3,1 0 5,24 0-7,-24 0 4,25 0 0,-26 0 5,51 0-8,-25 0 7,-26 0-8,26 0 2,-26 0 2,1 0 1,24 0-1,1 0 0,-26 0-1,1 0 1,25 0 2,-26 0-4,0 0 4,1 0-3,24 0 3,-24 0-5,-1 0 7,26 0-8,0 0 7,-26 0-6,0 0 7,51 0-6,-50 0 0,50 0 2,-25 0 5,-1 0-10,26 0 11,-25 0-10,-25 0 2,-1 0 3,0 0 6,1 0 11,-1 0 22,0-26-7,1 26 31,25 0-63,50 0-2,-25 0 2,-25 0-1,76 0 0,-26 0 0,-25 51-1,-50-51 1,-1 0 7,51 25-6,-51-25 0,26 0-4,-25 0 6,24 0-5,-24 0 23,-1 0 47,26 0 124,-26 0-178,1 0-15</inkml:trace>
    </iact:actionData>
  </iact:action>
  <iact:action type="add" startTime="9435">
    <iact:property name="dataType"/>
    <iact:actionData xml:id="d2">
      <inkml:trace xmlns:inkml="http://www.w3.org/2003/InkML" xml:id="stk2" contextRef="#ctx0" brushRef="#br0">13368 8955 0,'26'0'234,"-1"0"-196,1 0 20,-1 0 46,0-25-80,1 25 22,75 0-37,-25 0-3,26 0 2,-1 0 0,-25 0 1,26 0-1,-26 0-1,-51 0 4,51 0-6,0 0 6,-50 25-6,25 0 7,-1-25 4,-24 26-12,24-1 191,103-25-189,-1 25 7,76 1-10,-76 25 10,127-26-10,-177-25 9,25 25-8,-26-25 10,-25 26-13,-25-26 10,-26 25-6,51-25 246,-25 0-243,-25 0 1</inkml:trace>
    </iact:actionData>
  </iact:action>
  <iact:action type="add" startTime="12323">
    <iact:property name="dataType"/>
    <iact:actionData xml:id="d3">
      <inkml:trace xmlns:inkml="http://www.w3.org/2003/InkML" xml:id="stk3" contextRef="#ctx0" brushRef="#br0">12886 10654 0,'26'0'8,"-1"0"42,1 0-43,50 26 0,-51-26 25,0 0-9,1 0 44,-1 0-47,1 0-17,-1 0 6,26 0 7,-26 0-9,0 0 41,1 0 9,-1 0-44,0 0 13,1 0 7,25 0 98,-26-26-63,0 26 37,77 0-97,50 0-1,0 0 1,-25 0 3,51 0-6,-52 0 9,27 51-11,-27-25 5,-24-26-3,-51 0 5,-26 0-2,0 0 0,1 25 8,25-25 112,50 25-113,-25-25 0,-25 0-13,0 0 6,-26 26 0,0-26 88,51 0-89,-25 0 2,0 0-2,-26 0 26,1 0-26,-1 0 42</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3856">
    <iact:property name="dataType"/>
    <iact:actionData xml:id="d0">
      <inkml:trace xmlns:inkml="http://www.w3.org/2003/InkML" xml:id="stk0" contextRef="#ctx0" brushRef="#br0">6291 6012 0,'-51'0'391,"-76"-25"-382,51 25-1,-76-51 2,101 51-3,-50-25 1,24 25-2,52 0 4,0 0 60,-1 0-62,-24 0 4,-1 0-6,0 0 5,26 0-8,-51 0 10,50 0-10,-24 0 11,-52 0-11,51 0 4,26 0 2,-76 0-2,50 0 1,25 0 1,-50 0 4,51 0 2,0 0-10,-1 0 3,1 25-2,-1-25 4,1 0-2,0 0 2,-1 0-6,-24 0 9,24 26-9,-24-1 7,24-25-5,26 25 5,-25-25-8,-1 26 11,1-26-11,0 25 16,-1-25-6,1 0 2,25 26 2,0 24 23,0-24-31,0-1-3,0 26 5,0-26 7,0 0-14,0 26 8,0-25-8,0-1 9,-25 51-11,25-25 22,0-26-14,0 1-2,0-1 0,0 0-2,0 1 11,0-1-9,0 0 1,0 1 0,0-1-2,0 0 1,0 26 9,0-25 6,0-1-13,25 26-5,0-1 11,1-24 0,-1 24 0,0-24 8,-25-1-17,26 1 2,-1 24-1,26 1 0,-26-26 0,1 26-1,-1-25 3,26 24-3,-51-24 2,25-26-2,0 25 3,1 0-5,-26 1 6,25-1-5,1 0 5,-26 1-8,25-26 10,0 25-9,1 1 9,-1-1-7,0 0 6,1-25-10,-26 26 11,25-1-9,1-25 2,24 25 5,-24-25 4,-1 26-8,0-26 1,1 25-1,-1-25 2,0 25-1,26-25 3,0 26-7,-26-26 7,26 0-6,0 0 7,0 0-6,-1 25 9,-24-25-3,24 0-7,-24 0 7,24 0-10,27 0 12,-52 0-11,0 0 9,1 0-7,24 0 1,-24 0 5,-1 0-6,1 0 4,-1 0 0,0 0 6,1 0-7,-1 0 1,0 0-1,1 0-1,-1 0 3,0 0-5,1 0 6,-1 0-5,1 0 5,-1 0-7,0 0 8,1 0-7,24 0 7,27-25 4,-1 25-11,-26-26 7,26 1-8,-50 25 2,-1-25 6,26 25-8,0-26 4,-1 1 1,1 0-1,0-1-1,-26 26 3,-25-25-3,26 0 2,-1-1 8,0 1 5,-25-1 10,26-24-17,-1 24-13,-25 1 9,0 0-8,0-26 11,0 26-4,25-52 0,1 52-2,-1-26-1,-25 26 1,0 0 0,0-26 11,0 25-13,0 1 3,0 0-3,0-1 4,0 1-3,0 0 8,0-1 1,0 1-5,0 0-6,0-1 27,-25-25-15,-1 51 7,26-25-16,-25 0 0,0-26 6,-1 26-6,1-26 24,0 0-6,25 26-16,-26 25 6,1-26 18,0 1-18,-1-26 19,1 26-28,-1 0 10,1-26 14,0 25 49,25 1-67,-26 0-7,1-1 9,25 1 0,-25 0-5,-1 25 21,26-26 25,-25-24-33,-1 24 24,26 1 67,-25-1-97,0 1 22,-1 25 330,1 0-359,0 0 25,-1 0 5,1 0 91,0 0-43,-1 0-81,-25 0-1,26 0 4,0 0 6,-1 0 32,1 0 113,0 0-153,-26 0 0,25 0 8,1 0 10,0 0-10</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5205">
    <iact:property name="dataType"/>
    <iact:actionData xml:id="d0">
      <inkml:trace xmlns:inkml="http://www.w3.org/2003/InkML" xml:id="stk0" contextRef="#ctx0" brushRef="#br0">11390 7890 0,'25'-26'31,"77"26"-15,75 0-3,1 26-11,-26-1 8,152 26-1,-25-26-2,-76 51 2,-76-76-3,76 25 2,-101-25 1,-52 51-3,1 0 4,51-51-4,-77 0 2,0 25 66,-25 1-66,0 24 3,26 77-6,24-51 2,-50 0 1,0 51 5,26 25-11,-26-75 6,0 24 0,25 1 0,1 50 0,-26-102 0,0 52 0,25 25 2,-25-51-4,25 0 2,-25 51 2,51-26-4,-51 1 5,25-1-6,1 26 6,-26-51-5,0 51 5,0-76-7,0 50 8,0-25-6,0 0 1,0 26 0,0-26 1,0 0 0,0 51 0,0-51 2,0 25-4,0 26 2,0-51 0,0 26 0,0 25 0,0-26 0,0 26 0,0-26 0,0 52 0,0-128 0,0 51 0,0 51 2,0-26-4,0 26 5,0-51-4,0 26 3,0 25-6,0-26 8,0 26-6,0-51 2,0 0-2,101 51 4,-101-76-4,0 25 2,0 0 2,0-25-4,0-1 2,0 1 0,0 0 0,0-1 1,0-24-2,0 25 1,0-1 8,0 1-6,0-26-2,0 26 0,0-26-2,0 1 5,0-1-6,0 26 7,0 0-8,0-26 8,0 26-8,0-1 9,0-24-10,0-1 11,0 1-1,0-1-8,0 0 3,0 51 1,-25-25-1,-26-25 1,26 50-3,25-51 3,0 51-2,-51 0 3,51 0-2,-25 51-1,-1-76 2,26 25-1,-50-25-2,-1 50 5,25-50-2,26 25-1,-25-25-4,0-1 8,25 1-8,0-25 9,0-1-8,0 0 9,-26 1 85,-24 50-92,24-76 10,1 50-6,-1-24-6,26 25 5,-50-1-2,-1 1 0,0-26-5,1 26 11,-27 25-12,27-50 12,24-26-3,1 0 102,0 0-81,-1 0-18,1 0 36,-1 0-34,1 0 32,0-26-40,-1 1 7,1-1 74,-26 26 23,26 0-80,0 0-17,-1 0-1,1 0 61,-26 0-28,0-50 112</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3335">
    <iact:property name="dataType"/>
    <iact:actionData xml:id="d0">
      <inkml:trace xmlns:inkml="http://www.w3.org/2003/InkML" xml:id="stk0" contextRef="#ctx0" brushRef="#br0">5124 3374 0,'-26'0'39,"-50"0"-31,0 0 5,-76-25-10,50 25 10,1-25-10,76 25 4,-1 0 124,-24 0-89,-27 0-36,-49 0 1,-52 0 0,-50 0 2,-77 0-1,52 0 0,-1 0-1,51 0 2,51 0-2,76 0 2,50 0-2,1 0 1,0 25 91,-1 0-88,1 1-4,-1-1 7,-24 0-8,-1 52 3,-25-27-2,76-24 0,-25-26 2,-26 50 0,0 27-3,26-77 2,-1 25-1,26 0 10,-25 1-3,25-1 4,0 26 0,0-1 9,0-24-11,0-1-11,0 1 7,0 24-8,25 1 4,-25-26 0,0 1 6,26-1 100,-1 0-106,0 1 105,26 25-96,-51-26-13,51 0 5,-26-25-2,26 26 4,-26-26-6,1 0 7,-1 25-8,-25 0 54,127 51-50,0 26-2,0-26 2,-51 0 0,25-25 0,-25 25 1,26-25-2,-51-26 4,-51 0-6,25 1 5,0-26 76,26 25-78,25 26 5,102 0-11,-26 25 12,76 0-11,-50 0 12,50 0-14,26 0 7,-77-25 0,52 76 0,-77-127 0,-25 50 0,-77-50-1,1 26 2,-25-26-1,50 0 40,-76-26-40,50 26 8,-24-25-7,24 0 14,-24-1-16,-1-24 10,-25 24-9,26-24 1,-1-27-2,-25 27 10,25-1-11,1-25 2,-26 50 1,0-24-1,0-1 0,25-25 2,-25 51-4,0-26 6,0 0-8,0 26 6,0-26-4,0 0 10,0 26-8,0-26 0,0 0 0,0 26 6,0-26-4,0 26-7,-25-51 5,-1 50 21,1 1-13,25 0-8,-25-1 1,25 1-2,0 0 1,0-1 8,0-24-6,-26-1 7,26 25-13,0 1 9,-25-26-9,25 26 9,0 0 3,0-1-11,0 1 1,-26 0 1,1-26 34,0 25-34,-1-24 28,1 24-26,0 1 1,-1 0-7,26-1 8,-25-24-6,-26-1 8,26 25-9,-1 26 6,-24-50 5,24 50 232,-24 0-240,-27 0 1,27 0 0,-1 0 7,-25 0-11,51 0 1,-26 0 3,25 0 0,26-26 58</inkml:trace>
    </iact:actionData>
  </iact:action>
  <iact:action type="add" startTime="29726">
    <iact:property name="dataType"/>
    <iact:actionData xml:id="d1">
      <inkml:trace xmlns:inkml="http://www.w3.org/2003/InkML" xml:id="stk1" contextRef="#ctx0" brushRef="#br0">26433 4440 0,'-25'0'145,"-26"0"-136,-25-26-2,51 26 2,-52-25-1,52 0 2,-51 25-5,0-26 6,0 1-6,50 25 6,-24 0 155,-1 25-147,26-25-15,-26 51 8,0-26 4,26 1-13,-26-1 12,0 0-14,26 1 14,25-1-6,-26-25-2,1 0 50,-26 51-39,26-26-11,0 1 16,-1 24-12,26-24-6,-25 25 7,0-26-8,25 26 14,0-26-13,-26 0 4,1 1 4,25 24-2,-26 1-3,26-25 1,-25-1 22,25 26-15,0-26 114,0 51-120,25-51-4,1 1 4,-1-1 3,26 1 12,-26-1-3,1-25-12,-1 0-4,0 0 5,26 25-5,0-25 10,-26 0-5,1 0-6,-1 0 7,26 0-10,25 0 12,-25-25-10,-1 0 9,1-1-9,-26 1 12,1-1-3,-1 1-9,0 25 10,52-51-3,-52 26-5,0 0 0,1-1 4,-1 1-4,26-26 5,-51 26-5,25 25 4,1-26-5,-1-50 10,26 51-6,-51 0 0,25-1 5,-25 1-12,0 0 10,0-1-8,0 1 51,0-1-27,-25 1-24,-1 0 22,1 25 38,0-26-55</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0-07-23T13:43:26.5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4720">
    <iact:property name="dataType"/>
    <iact:actionData xml:id="d0">
      <inkml:trace xmlns:inkml="http://www.w3.org/2003/InkML" xml:id="stk0" contextRef="#ctx0" brushRef="#br0">12582 5328 0,'25'0'345,"1"0"-306,75 0-29,26 0-5,25 0 7,-50 0-7,25 25 6,-51 0-6,0 1 8,25-26-8,-25 25 1,-50-25 2,25 0 5,-1 25-10,-24-25 21,-1 0 33,0 0-40,26 0-11,0 0 4,0 0-3,-1 0 2,1 0-3,-26 0 10,1 0 0,-1 0-3,0 0 3,1 0-11,-1 0 7,1 0-8,75 0 8,-76 0 0,26 0 4,-25 0-10,-1 0 27,0 0-25,26 0 18,-26 0-21,26-25 7,-26 25 9,1 0-6,-1 0-7</inkml:trace>
    </iact:actionData>
  </iact:action>
  <iact:action type="add" startTime="7089">
    <iact:property name="dataType"/>
    <iact:actionData xml:id="d1">
      <inkml:trace xmlns:inkml="http://www.w3.org/2003/InkML" xml:id="stk1" contextRef="#ctx0" brushRef="#br0">12354 6647 0,'50'0'135,"27"0"-118,-1 0-1,0 0-8,51 0 1,-77 0-1,26 0-2,26 0 5,-77 0-6,51 0 6,-25 0-5,0 0 4,-26 0-3,26 0 3,-26 0 28,1 0-24,-1 0 0,26 0-10,0 0 8,25 0-8,0 0 4,-25 0-2,25 0 2,50 0 1,-24 0 0,25 0-3,-77 0 3,27 0-2,-27 0 2,1 0 0,-26 0-2,1 0 8,-1 0 59,26 0-54,-26 0-16,1 0 4,24 0-2,-24 0 3,-1 0 32,0 0 14,1 0 26,-1 0-65</inkml:trace>
    </iact:actionData>
  </iact:action>
  <iact:action type="add" startTime="8770">
    <iact:property name="dataType"/>
    <iact:actionData xml:id="d2">
      <inkml:trace xmlns:inkml="http://www.w3.org/2003/InkML" xml:id="stk2" contextRef="#ctx0" brushRef="#br0">12455 7687 0,'26'0'105,"-1"0"5,0 0-93,1 0 8,-1-26-2,0 26 1,1 0-7,-1 0-3,1 0-4,-1 0 6,0 0-10,26 0 4,25 0-5,0 0 7,0 0-8,-50 0 8,-1 0-7,0 0 20,26-25 14,-25 25-16,-1 0-14,102-25 30,-51 25-22,-25-26-7,-26 26-5,26 0 3,-1 0 0,1 0 8,-25 0-3,24 0 3,-24 0-13,24 0 4,26 0 2,-25-25-1,0 25 0,0-26 0,-1 26 1,26 0-2,-50 0 3,25 0-3,-26-25 0,0 25 11,1 0 5,-1 0 10,0 0-26,1-25 0,-1 25 7,1 0-4,-1 0-2,76 0 0,-101-26 2,76 26-2,-25 0-2,-25-25 2,-1 25 0,26-25 0,-26 25 24,0-26-16</inkml:trace>
    </iact:actionData>
  </iact:action>
  <iact:action type="add" startTime="10811">
    <iact:property name="dataType"/>
    <iact:actionData xml:id="d3">
      <inkml:trace xmlns:inkml="http://www.w3.org/2003/InkML" xml:id="stk3" contextRef="#ctx0" brushRef="#br0">12810 8625 0,'26'0'184,"75"0"-178,1 0 9,-26 0-11,0 0 4,-25 0-1,50 0 1,-50 0 8,-26 0 9,1 0-19,-1 0 11,0 0-9,1 0-2,-1 0 25,0 0-13,1 0-2,-1 0-3,1 0 111,-1 0-37,0 0-80,1 0 168,-1 0-167,0 0 22,1 0-18,-1 0 65,0 0-49,1 0-11,-1 0 11,1 0-7,-1 0-8,0 0 3,1 0-10,24 0 2,26 0 0,1 0 2,-27 0-2,1 0 0,0 0 1,0 0-4,-26 0 6,0 0 36,1 0-41,-1 0 7,0 0 4,51 0-13,-25 0 10,-25 0 1,-1 0-14,0 0 9,26-25 5,-26 25 24,1 0-21,-1-26-11</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1"/>
            <a:ext cx="2949099" cy="498932"/>
          </a:xfrm>
          <a:prstGeom prst="rect">
            <a:avLst/>
          </a:prstGeom>
        </p:spPr>
        <p:txBody>
          <a:bodyPr vert="horz" lIns="91440" tIns="45720" rIns="91440" bIns="45720" rtlCol="0"/>
          <a:lstStyle>
            <a:lvl1pPr algn="r">
              <a:defRPr sz="1200"/>
            </a:lvl1pPr>
          </a:lstStyle>
          <a:p>
            <a:fld id="{6745DA57-288E-CC44-A088-C970FBF5ECE8}" type="datetimeFigureOut">
              <a:rPr lang="en-US" smtClean="0"/>
              <a:t>10/29/2020</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5598"/>
            <a:ext cx="5444490" cy="391549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CC573A14-1418-8445-A355-C4659B6B9114}" type="slidenum">
              <a:rPr lang="en-US" smtClean="0"/>
              <a:t>‹#›</a:t>
            </a:fld>
            <a:endParaRPr lang="en-US"/>
          </a:p>
        </p:txBody>
      </p:sp>
    </p:spTree>
    <p:extLst>
      <p:ext uri="{BB962C8B-B14F-4D97-AF65-F5344CB8AC3E}">
        <p14:creationId xmlns:p14="http://schemas.microsoft.com/office/powerpoint/2010/main" val="53281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73A14-1418-8445-A355-C4659B6B91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162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C573A14-1418-8445-A355-C4659B6B9114}" type="slidenum">
              <a:rPr lang="en-US" smtClean="0"/>
              <a:t>3</a:t>
            </a:fld>
            <a:endParaRPr lang="en-US"/>
          </a:p>
        </p:txBody>
      </p:sp>
    </p:spTree>
    <p:extLst>
      <p:ext uri="{BB962C8B-B14F-4D97-AF65-F5344CB8AC3E}">
        <p14:creationId xmlns:p14="http://schemas.microsoft.com/office/powerpoint/2010/main" val="37930210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Shape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9ACAF1-6098-AE40-8403-1C8D637F98D0}"/>
              </a:ext>
            </a:extLst>
          </p:cNvPr>
          <p:cNvSpPr>
            <a:spLocks noGrp="1"/>
          </p:cNvSpPr>
          <p:nvPr>
            <p:ph sz="quarter" idx="10"/>
          </p:nvPr>
        </p:nvSpPr>
        <p:spPr>
          <a:xfrm>
            <a:off x="282575" y="1076325"/>
            <a:ext cx="11809413" cy="5243513"/>
          </a:xfrm>
          <a:prstGeom prst="rect">
            <a:avLst/>
          </a:prstGeom>
        </p:spPr>
        <p:txBody>
          <a:bodyPr/>
          <a:lstStyle>
            <a:lvl1pPr>
              <a:lnSpc>
                <a:spcPct val="100000"/>
              </a:lnSpc>
              <a:defRPr>
                <a:solidFill>
                  <a:schemeClr val="accent1"/>
                </a:solidFill>
              </a:defRPr>
            </a:lvl1pPr>
            <a:lvl2pPr marL="7937" indent="0">
              <a:lnSpc>
                <a:spcPct val="100000"/>
              </a:lnSpc>
              <a:buNone/>
              <a:defRPr sz="1800"/>
            </a:lvl2pPr>
            <a:lvl3pPr marL="222250" indent="-169863">
              <a:lnSpc>
                <a:spcPct val="100000"/>
              </a:lnSpc>
              <a:buFont typeface="Arial" panose="020B0604020202020204" pitchFamily="34" charset="0"/>
              <a:buChar char="•"/>
              <a:tabLst/>
              <a:defRPr b="0"/>
            </a:lvl3pPr>
            <a:lvl4pPr marL="268288" indent="0">
              <a:lnSpc>
                <a:spcPct val="100000"/>
              </a:lnSpc>
              <a:buNone/>
              <a:tabLst/>
              <a:defRPr b="1"/>
            </a:lvl4pPr>
            <a:lvl5pPr marL="490538" indent="-187325">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
        <p:nvSpPr>
          <p:cNvPr id="3" name="Title 2">
            <a:extLst>
              <a:ext uri="{FF2B5EF4-FFF2-40B4-BE49-F238E27FC236}">
                <a16:creationId xmlns:a16="http://schemas.microsoft.com/office/drawing/2014/main" id="{4156F39C-AFF1-D944-A9F4-72171BE8110C}"/>
              </a:ext>
            </a:extLst>
          </p:cNvPr>
          <p:cNvSpPr>
            <a:spLocks noGrp="1"/>
          </p:cNvSpPr>
          <p:nvPr>
            <p:ph type="title"/>
          </p:nvPr>
        </p:nvSpPr>
        <p:spPr>
          <a:xfrm>
            <a:off x="282011" y="208722"/>
            <a:ext cx="10223323" cy="447261"/>
          </a:xfrm>
        </p:spPr>
        <p:txBody>
          <a:bodyPr/>
          <a:lstStyle/>
          <a:p>
            <a:r>
              <a:rPr lang="en-US"/>
              <a:t>Click to edit Master title style</a:t>
            </a:r>
          </a:p>
        </p:txBody>
      </p:sp>
    </p:spTree>
    <p:extLst>
      <p:ext uri="{BB962C8B-B14F-4D97-AF65-F5344CB8AC3E}">
        <p14:creationId xmlns:p14="http://schemas.microsoft.com/office/powerpoint/2010/main" val="20702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109736"/>
      </p:ext>
    </p:extLst>
  </p:cSld>
  <p:clrMapOvr>
    <a:masterClrMapping/>
  </p:clrMapOvr>
  <p:extLst>
    <p:ext uri="{DCECCB84-F9BA-43D5-87BE-67443E8EF086}">
      <p15:sldGuideLst xmlns:p15="http://schemas.microsoft.com/office/powerpoint/2012/main">
        <p15:guide id="1" orient="horz" pos="35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1547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2011" y="208722"/>
            <a:ext cx="10009471" cy="447261"/>
          </a:xfrm>
          <a:prstGeom prst="rect">
            <a:avLst/>
          </a:prstGeom>
        </p:spPr>
        <p:txBody>
          <a:bodyPr vert="horz" lIns="0" tIns="0" rIns="0" bIns="0" rtlCol="0" anchor="b" anchorCtr="0">
            <a:noAutofit/>
          </a:bodyPr>
          <a:lstStyle/>
          <a:p>
            <a:r>
              <a:rPr lang="en-US"/>
              <a:t>Click to edit Master title style</a:t>
            </a:r>
          </a:p>
        </p:txBody>
      </p:sp>
      <p:sp>
        <p:nvSpPr>
          <p:cNvPr id="11" name="Text Placeholder 10">
            <a:extLst>
              <a:ext uri="{FF2B5EF4-FFF2-40B4-BE49-F238E27FC236}">
                <a16:creationId xmlns:a16="http://schemas.microsoft.com/office/drawing/2014/main" id="{1A0B8476-C42C-E946-9AE6-450EBBA88674}"/>
              </a:ext>
            </a:extLst>
          </p:cNvPr>
          <p:cNvSpPr>
            <a:spLocks noGrp="1"/>
          </p:cNvSpPr>
          <p:nvPr>
            <p:ph type="body" idx="1"/>
          </p:nvPr>
        </p:nvSpPr>
        <p:spPr>
          <a:xfrm>
            <a:off x="197225" y="1121566"/>
            <a:ext cx="6615951" cy="5055397"/>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9D4B8640-7FCE-A346-B4B6-DA2804688F54}"/>
              </a:ext>
            </a:extLst>
          </p:cNvPr>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1E9D45D-B271-5D41-A966-131A637835F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Tree>
    <p:extLst>
      <p:ext uri="{BB962C8B-B14F-4D97-AF65-F5344CB8AC3E}">
        <p14:creationId xmlns:p14="http://schemas.microsoft.com/office/powerpoint/2010/main" val="700887908"/>
      </p:ext>
    </p:extLst>
  </p:cSld>
  <p:clrMap bg1="lt1" tx1="dk1" bg2="lt2" tx2="dk2" accent1="accent1" accent2="accent2" accent3="accent3" accent4="accent4" accent5="accent5" accent6="accent6" hlink="hlink" folHlink="folHlink"/>
  <p:sldLayoutIdLst>
    <p:sldLayoutId id="2147483671" r:id="rId1"/>
    <p:sldLayoutId id="2147483739" r:id="rId2"/>
    <p:sldLayoutId id="2147483743" r:id="rId3"/>
  </p:sldLayoutIdLst>
  <p:hf sldNum="0" hdr="0" dt="0"/>
  <p:txStyles>
    <p:title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userDrawn="1">
          <p15:clr>
            <a:srgbClr val="F26B43"/>
          </p15:clr>
        </p15:guide>
        <p15:guide id="4" orient="horz" pos="4320" userDrawn="1">
          <p15:clr>
            <a:srgbClr val="F26B43"/>
          </p15:clr>
        </p15:guide>
        <p15:guide id="5" userDrawn="1">
          <p15:clr>
            <a:srgbClr val="F26B43"/>
          </p15:clr>
        </p15:guide>
        <p15:guide id="6" pos="7680" userDrawn="1">
          <p15:clr>
            <a:srgbClr val="F26B43"/>
          </p15:clr>
        </p15:guide>
        <p15:guide id="7" pos="7355" userDrawn="1">
          <p15:clr>
            <a:srgbClr val="F26B43"/>
          </p15:clr>
        </p15:guide>
        <p15:guide id="9" orient="horz" pos="3997" userDrawn="1">
          <p15:clr>
            <a:srgbClr val="F26B43"/>
          </p15:clr>
        </p15:guide>
        <p15:guide id="10" pos="325" userDrawn="1">
          <p15:clr>
            <a:srgbClr val="F26B43"/>
          </p15:clr>
        </p15:guide>
        <p15:guide id="11" orient="horz" pos="618" userDrawn="1">
          <p15:clr>
            <a:srgbClr val="F26B43"/>
          </p15:clr>
        </p15:guide>
        <p15:guide id="12" orient="horz" pos="14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0.png"/><Relationship Id="rId5" Type="http://schemas.microsoft.com/office/2011/relationships/inkAction" Target="../ink/inkAction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png"/><Relationship Id="rId5" Type="http://schemas.microsoft.com/office/2011/relationships/inkAction" Target="../ink/inkAction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8.png"/><Relationship Id="rId5" Type="http://schemas.microsoft.com/office/2011/relationships/inkAction" Target="../ink/inkAction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0.png"/><Relationship Id="rId5" Type="http://schemas.microsoft.com/office/2011/relationships/inkAction" Target="../ink/inkAction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2.png"/><Relationship Id="rId5" Type="http://schemas.microsoft.com/office/2011/relationships/inkAction" Target="../ink/inkAction5.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4.png"/><Relationship Id="rId5" Type="http://schemas.microsoft.com/office/2011/relationships/inkAction" Target="../ink/inkAction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6.png"/><Relationship Id="rId5" Type="http://schemas.microsoft.com/office/2011/relationships/inkAction" Target="../ink/inkAction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8.png"/><Relationship Id="rId5" Type="http://schemas.microsoft.com/office/2011/relationships/inkAction" Target="../ink/inkAction8.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0.png"/><Relationship Id="rId5" Type="http://schemas.microsoft.com/office/2011/relationships/inkAction" Target="../ink/inkAction9.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2.png"/><Relationship Id="rId5" Type="http://schemas.microsoft.com/office/2011/relationships/inkAction" Target="../ink/inkAction10.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4.png"/><Relationship Id="rId5" Type="http://schemas.microsoft.com/office/2011/relationships/inkAction" Target="../ink/inkAction1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6.png"/><Relationship Id="rId5" Type="http://schemas.microsoft.com/office/2011/relationships/inkAction" Target="../ink/inkAction1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8.png"/><Relationship Id="rId5" Type="http://schemas.microsoft.com/office/2011/relationships/inkAction" Target="../ink/inkAction1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0.png"/><Relationship Id="rId5" Type="http://schemas.microsoft.com/office/2011/relationships/inkAction" Target="../ink/inkAction14.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2.png"/><Relationship Id="rId5" Type="http://schemas.microsoft.com/office/2011/relationships/inkAction" Target="../ink/inkAction15.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4.png"/><Relationship Id="rId5" Type="http://schemas.microsoft.com/office/2011/relationships/inkAction" Target="../ink/inkAction16.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6.png"/><Relationship Id="rId5" Type="http://schemas.microsoft.com/office/2011/relationships/inkAction" Target="../ink/inkAction17.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8.png"/><Relationship Id="rId5" Type="http://schemas.microsoft.com/office/2011/relationships/inkAction" Target="../ink/inkAction18.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0.png"/><Relationship Id="rId5" Type="http://schemas.microsoft.com/office/2011/relationships/inkAction" Target="../ink/inkAction19.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2.png"/><Relationship Id="rId5" Type="http://schemas.microsoft.com/office/2011/relationships/inkAction" Target="../ink/inkAction20.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4.png"/><Relationship Id="rId5" Type="http://schemas.microsoft.com/office/2011/relationships/inkAction" Target="../ink/inkAction21.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6.png"/><Relationship Id="rId5" Type="http://schemas.microsoft.com/office/2011/relationships/inkAction" Target="../ink/inkAction22.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8.png"/><Relationship Id="rId5" Type="http://schemas.microsoft.com/office/2011/relationships/inkAction" Target="../ink/inkAction23.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60.png"/><Relationship Id="rId5" Type="http://schemas.microsoft.com/office/2011/relationships/inkAction" Target="../ink/inkAction24.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2.png"/><Relationship Id="rId5" Type="http://schemas.microsoft.com/office/2011/relationships/inkAction" Target="../ink/inkAction25.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64.png"/><Relationship Id="rId5" Type="http://schemas.microsoft.com/office/2011/relationships/inkAction" Target="../ink/inkAction26.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66.png"/><Relationship Id="rId5" Type="http://schemas.microsoft.com/office/2011/relationships/inkAction" Target="../ink/inkAction27.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68.png"/><Relationship Id="rId5" Type="http://schemas.microsoft.com/office/2011/relationships/inkAction" Target="../ink/inkAction28.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69.png"/><Relationship Id="rId5" Type="http://schemas.microsoft.com/office/2011/relationships/inkAction" Target="../ink/inkAction29.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71.png"/><Relationship Id="rId5" Type="http://schemas.microsoft.com/office/2011/relationships/inkAction" Target="../ink/inkAction30.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4.png"/><Relationship Id="rId2" Type="http://schemas.openxmlformats.org/officeDocument/2006/relationships/audio" Target="../media/media41.m4a"/><Relationship Id="rId1" Type="http://schemas.microsoft.com/office/2007/relationships/media" Target="../media/media41.m4a"/><Relationship Id="rId5" Type="http://schemas.microsoft.com/office/2011/relationships/inkAction" Target="../ink/inkAction31.xml"/><Relationship Id="rId4" Type="http://schemas.openxmlformats.org/officeDocument/2006/relationships/image" Target="../media/image72.png"/><Relationship Id="rId9"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77.png"/><Relationship Id="rId5" Type="http://schemas.microsoft.com/office/2011/relationships/inkAction" Target="../ink/inkAction32.xml"/><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png"/><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80.png"/><Relationship Id="rId5" Type="http://schemas.microsoft.com/office/2011/relationships/inkAction" Target="../ink/inkAction33.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82.png"/><Relationship Id="rId5" Type="http://schemas.microsoft.com/office/2011/relationships/inkAction" Target="../ink/inkAction34.xml"/><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84.png"/><Relationship Id="rId5" Type="http://schemas.microsoft.com/office/2011/relationships/inkAction" Target="../ink/inkAction35.xml"/><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86.png"/><Relationship Id="rId5" Type="http://schemas.microsoft.com/office/2011/relationships/inkAction" Target="../ink/inkAction36.xml"/><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88.png"/><Relationship Id="rId5" Type="http://schemas.microsoft.com/office/2011/relationships/inkAction" Target="../ink/inkAction37.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90.png"/><Relationship Id="rId5" Type="http://schemas.microsoft.com/office/2011/relationships/inkAction" Target="../ink/inkAction38.xml"/><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92.png"/><Relationship Id="rId5" Type="http://schemas.microsoft.com/office/2011/relationships/inkAction" Target="../ink/inkAction39.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94.png"/><Relationship Id="rId5" Type="http://schemas.microsoft.com/office/2011/relationships/inkAction" Target="../ink/inkAction40.xml"/><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96.png"/><Relationship Id="rId5" Type="http://schemas.microsoft.com/office/2011/relationships/inkAction" Target="../ink/inkAction41.xml"/><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98.png"/><Relationship Id="rId5" Type="http://schemas.microsoft.com/office/2011/relationships/inkAction" Target="../ink/inkAction42.xml"/><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5.m4a"/><Relationship Id="rId1" Type="http://schemas.microsoft.com/office/2007/relationships/media" Target="../media/media55.m4a"/><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3.png"/><Relationship Id="rId5" Type="http://schemas.openxmlformats.org/officeDocument/2006/relationships/image" Target="../media/image99.jpeg"/><Relationship Id="rId4" Type="http://schemas.openxmlformats.org/officeDocument/2006/relationships/image" Target="../media/image9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97080" y="1051131"/>
            <a:ext cx="10745293"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defTabSz="457200">
              <a:lnSpc>
                <a:spcPct val="100000"/>
              </a:lnSpc>
              <a:spcBef>
                <a:spcPts val="150"/>
              </a:spcBef>
              <a:defRPr/>
            </a:pPr>
            <a:r>
              <a:rPr lang="en-US" sz="2400" dirty="0">
                <a:latin typeface="Arial" panose="020B0604020202020204" pitchFamily="34" charset="0"/>
                <a:ea typeface="Lato" charset="0"/>
                <a:cs typeface="Arial" panose="020B0604020202020204" pitchFamily="34" charset="0"/>
              </a:rPr>
              <a:t>Level 2 Children’s Care, Play, Learning and Development: Practice and Theory </a:t>
            </a:r>
          </a:p>
        </p:txBody>
      </p:sp>
      <p:sp>
        <p:nvSpPr>
          <p:cNvPr id="2" name="TextBox 1"/>
          <p:cNvSpPr txBox="1"/>
          <p:nvPr/>
        </p:nvSpPr>
        <p:spPr>
          <a:xfrm>
            <a:off x="153646" y="287484"/>
            <a:ext cx="4349214" cy="461665"/>
          </a:xfrm>
          <a:prstGeom prst="rect">
            <a:avLst/>
          </a:prstGeom>
          <a:noFill/>
        </p:spPr>
        <p:txBody>
          <a:bodyPr wrap="square" rtlCol="0">
            <a:spAutoFit/>
          </a:bodyPr>
          <a:lstStyle/>
          <a:p>
            <a:r>
              <a:rPr lang="en-US" sz="2400" dirty="0">
                <a:latin typeface="+mj-lt"/>
                <a:ea typeface="Lato" charset="0"/>
                <a:cs typeface="Lato" charset="0"/>
              </a:rPr>
              <a:t>Unit 216 Exam Walk-through</a:t>
            </a:r>
          </a:p>
        </p:txBody>
      </p:sp>
      <p:sp>
        <p:nvSpPr>
          <p:cNvPr id="7" name="Title 1"/>
          <p:cNvSpPr txBox="1">
            <a:spLocks/>
          </p:cNvSpPr>
          <p:nvPr/>
        </p:nvSpPr>
        <p:spPr>
          <a:xfrm>
            <a:off x="0" y="6642686"/>
            <a:ext cx="7742191"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defTabSz="457200">
              <a:lnSpc>
                <a:spcPct val="100000"/>
              </a:lnSpc>
              <a:spcBef>
                <a:spcPct val="20000"/>
              </a:spcBef>
              <a:defRPr/>
            </a:pPr>
            <a:endParaRPr lang="en-US" sz="2800" b="1">
              <a:latin typeface="Lato" charset="0"/>
              <a:ea typeface="Lato" charset="0"/>
              <a:cs typeface="Lato" charset="0"/>
            </a:endParaRPr>
          </a:p>
        </p:txBody>
      </p:sp>
      <p:pic>
        <p:nvPicPr>
          <p:cNvPr id="6" name="Picture 5">
            <a:extLst>
              <a:ext uri="{FF2B5EF4-FFF2-40B4-BE49-F238E27FC236}">
                <a16:creationId xmlns:a16="http://schemas.microsoft.com/office/drawing/2014/main" id="{62517BD5-B44A-487C-BABE-B5E9B08B527E}"/>
              </a:ext>
            </a:extLst>
          </p:cNvPr>
          <p:cNvPicPr>
            <a:picLocks noChangeAspect="1"/>
          </p:cNvPicPr>
          <p:nvPr/>
        </p:nvPicPr>
        <p:blipFill rotWithShape="1">
          <a:blip r:embed="rId5"/>
          <a:srcRect b="6719"/>
          <a:stretch/>
        </p:blipFill>
        <p:spPr>
          <a:xfrm>
            <a:off x="0" y="2145354"/>
            <a:ext cx="12192000" cy="4712646"/>
          </a:xfrm>
          <a:prstGeom prst="rect">
            <a:avLst/>
          </a:prstGeom>
        </p:spPr>
      </p:pic>
      <p:pic>
        <p:nvPicPr>
          <p:cNvPr id="3" name="Audio 2">
            <a:hlinkClick r:id="" action="ppaction://media"/>
            <a:extLst>
              <a:ext uri="{FF2B5EF4-FFF2-40B4-BE49-F238E27FC236}">
                <a16:creationId xmlns:a16="http://schemas.microsoft.com/office/drawing/2014/main" id="{1BBA6370-4E0C-4923-81FA-DEEA11C1F4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14504874"/>
      </p:ext>
    </p:extLst>
  </p:cSld>
  <p:clrMapOvr>
    <a:masterClrMapping/>
  </p:clrMapOvr>
  <mc:AlternateContent xmlns:mc="http://schemas.openxmlformats.org/markup-compatibility/2006" xmlns:p14="http://schemas.microsoft.com/office/powerpoint/2010/main">
    <mc:Choice Requires="p14">
      <p:transition spd="slow" p14:dur="2000" advTm="10492"/>
    </mc:Choice>
    <mc:Fallback xmlns="">
      <p:transition spd="slow" advTm="10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p:txBody>
          <a:bodyPr/>
          <a:lstStyle/>
          <a:p>
            <a:r>
              <a:rPr lang="en-GB" sz="1800"/>
              <a:t>Question 1 (b) (</a:t>
            </a:r>
            <a:r>
              <a:rPr lang="en-GB" sz="1800" err="1"/>
              <a:t>i</a:t>
            </a:r>
            <a:r>
              <a:rPr lang="en-GB" sz="1800"/>
              <a:t>) </a:t>
            </a:r>
          </a:p>
        </p:txBody>
      </p:sp>
      <p:pic>
        <p:nvPicPr>
          <p:cNvPr id="8" name="Picture 7">
            <a:extLst>
              <a:ext uri="{FF2B5EF4-FFF2-40B4-BE49-F238E27FC236}">
                <a16:creationId xmlns:a16="http://schemas.microsoft.com/office/drawing/2014/main" id="{CB6238DD-82E6-4BAC-9CED-AA15D463BB71}"/>
              </a:ext>
            </a:extLst>
          </p:cNvPr>
          <p:cNvPicPr>
            <a:picLocks noChangeAspect="1"/>
          </p:cNvPicPr>
          <p:nvPr/>
        </p:nvPicPr>
        <p:blipFill>
          <a:blip r:embed="rId4"/>
          <a:stretch>
            <a:fillRect/>
          </a:stretch>
        </p:blipFill>
        <p:spPr>
          <a:xfrm>
            <a:off x="657674" y="1162878"/>
            <a:ext cx="7667625" cy="54864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48E91372-FC60-4912-A82A-1FB71B091976}"/>
                  </a:ext>
                </a:extLst>
              </p14:cNvPr>
              <p14:cNvContentPartPr/>
              <p14:nvPr>
                <p:extLst>
                  <p:ext uri="{42D2F446-02D8-4167-A562-619A0277C38B}">
                    <p15:isNarration xmlns:p15="http://schemas.microsoft.com/office/powerpoint/2012/main" val="1"/>
                  </p:ext>
                </p:extLst>
              </p14:nvPr>
            </p14:nvContentPartPr>
            <p14:xfrm>
              <a:off x="1561320" y="4447440"/>
              <a:ext cx="831600" cy="676080"/>
            </p14:xfrm>
          </p:contentPart>
        </mc:Choice>
        <mc:Fallback xmlns="">
          <p:pic>
            <p:nvPicPr>
              <p:cNvPr id="2" name="Ink 1">
                <a:extLst>
                  <a:ext uri="{FF2B5EF4-FFF2-40B4-BE49-F238E27FC236}">
                    <a16:creationId xmlns:a16="http://schemas.microsoft.com/office/drawing/2014/main" id="{48E91372-FC60-4912-A82A-1FB71B091976}"/>
                  </a:ext>
                </a:extLst>
              </p:cNvPr>
              <p:cNvPicPr>
                <a:picLocks noGrp="1" noRot="1" noChangeAspect="1" noMove="1" noResize="1" noEditPoints="1" noAdjustHandles="1" noChangeArrowheads="1" noChangeShapeType="1"/>
              </p:cNvPicPr>
              <p:nvPr/>
            </p:nvPicPr>
            <p:blipFill>
              <a:blip r:embed="rId6"/>
              <a:stretch>
                <a:fillRect/>
              </a:stretch>
            </p:blipFill>
            <p:spPr>
              <a:xfrm>
                <a:off x="1545480" y="4384080"/>
                <a:ext cx="862920" cy="802800"/>
              </a:xfrm>
              <a:prstGeom prst="rect">
                <a:avLst/>
              </a:prstGeom>
            </p:spPr>
          </p:pic>
        </mc:Fallback>
      </mc:AlternateContent>
      <p:pic>
        <p:nvPicPr>
          <p:cNvPr id="4" name="Audio 3">
            <a:hlinkClick r:id="" action="ppaction://media"/>
            <a:extLst>
              <a:ext uri="{FF2B5EF4-FFF2-40B4-BE49-F238E27FC236}">
                <a16:creationId xmlns:a16="http://schemas.microsoft.com/office/drawing/2014/main" id="{28B10FE0-9A81-4C9E-B4C7-96C9D06FB9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15048066"/>
      </p:ext>
    </p:extLst>
  </p:cSld>
  <p:clrMapOvr>
    <a:masterClrMapping/>
  </p:clrMapOvr>
  <mc:AlternateContent xmlns:mc="http://schemas.openxmlformats.org/markup-compatibility/2006" xmlns:p14="http://schemas.microsoft.com/office/powerpoint/2010/main">
    <mc:Choice Requires="p14">
      <p:transition spd="slow" p14:dur="2000" advTm="47704"/>
    </mc:Choice>
    <mc:Fallback xmlns="">
      <p:transition spd="slow" advTm="47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p:txBody>
          <a:bodyPr/>
          <a:lstStyle/>
          <a:p>
            <a:r>
              <a:rPr lang="en-GB" sz="1800"/>
              <a:t>Question 1 (b) (</a:t>
            </a:r>
            <a:r>
              <a:rPr lang="en-GB" sz="1800" err="1"/>
              <a:t>i</a:t>
            </a:r>
            <a:r>
              <a:rPr lang="en-GB" sz="1800"/>
              <a:t>) </a:t>
            </a:r>
          </a:p>
        </p:txBody>
      </p:sp>
      <p:pic>
        <p:nvPicPr>
          <p:cNvPr id="5" name="Picture 4">
            <a:extLst>
              <a:ext uri="{FF2B5EF4-FFF2-40B4-BE49-F238E27FC236}">
                <a16:creationId xmlns:a16="http://schemas.microsoft.com/office/drawing/2014/main" id="{9DE636B5-9479-4450-9273-489393F6DDBB}"/>
              </a:ext>
            </a:extLst>
          </p:cNvPr>
          <p:cNvPicPr>
            <a:picLocks noChangeAspect="1"/>
          </p:cNvPicPr>
          <p:nvPr/>
        </p:nvPicPr>
        <p:blipFill>
          <a:blip r:embed="rId4"/>
          <a:stretch>
            <a:fillRect/>
          </a:stretch>
        </p:blipFill>
        <p:spPr>
          <a:xfrm>
            <a:off x="282011" y="1181129"/>
            <a:ext cx="10223323" cy="4853094"/>
          </a:xfrm>
          <a:prstGeom prst="rect">
            <a:avLst/>
          </a:prstGeom>
        </p:spPr>
      </p:pic>
      <p:pic>
        <p:nvPicPr>
          <p:cNvPr id="2" name="Audio 1">
            <a:hlinkClick r:id="" action="ppaction://media"/>
            <a:extLst>
              <a:ext uri="{FF2B5EF4-FFF2-40B4-BE49-F238E27FC236}">
                <a16:creationId xmlns:a16="http://schemas.microsoft.com/office/drawing/2014/main" id="{F1F7F4EF-D1D7-477B-BEF2-5DDD38CE9B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83010876"/>
      </p:ext>
    </p:extLst>
  </p:cSld>
  <p:clrMapOvr>
    <a:masterClrMapping/>
  </p:clrMapOvr>
  <mc:AlternateContent xmlns:mc="http://schemas.openxmlformats.org/markup-compatibility/2006" xmlns:p14="http://schemas.microsoft.com/office/powerpoint/2010/main">
    <mc:Choice Requires="p14">
      <p:transition spd="slow" p14:dur="2000" advTm="24200"/>
    </mc:Choice>
    <mc:Fallback xmlns="">
      <p:transition spd="slow" advTm="24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3836CA-E60D-4D44-A6D1-33BA978C86C5}"/>
              </a:ext>
            </a:extLst>
          </p:cNvPr>
          <p:cNvSpPr>
            <a:spLocks noGrp="1"/>
          </p:cNvSpPr>
          <p:nvPr>
            <p:ph type="title"/>
          </p:nvPr>
        </p:nvSpPr>
        <p:spPr/>
        <p:txBody>
          <a:bodyPr/>
          <a:lstStyle/>
          <a:p>
            <a:r>
              <a:rPr lang="en-GB" sz="1800"/>
              <a:t>Question 1 (b) (ii) </a:t>
            </a:r>
          </a:p>
        </p:txBody>
      </p:sp>
      <p:pic>
        <p:nvPicPr>
          <p:cNvPr id="7" name="Picture 6">
            <a:extLst>
              <a:ext uri="{FF2B5EF4-FFF2-40B4-BE49-F238E27FC236}">
                <a16:creationId xmlns:a16="http://schemas.microsoft.com/office/drawing/2014/main" id="{41F470A6-EB42-46E1-BF75-95A93BA34734}"/>
              </a:ext>
            </a:extLst>
          </p:cNvPr>
          <p:cNvPicPr>
            <a:picLocks noChangeAspect="1"/>
          </p:cNvPicPr>
          <p:nvPr/>
        </p:nvPicPr>
        <p:blipFill>
          <a:blip r:embed="rId4"/>
          <a:stretch>
            <a:fillRect/>
          </a:stretch>
        </p:blipFill>
        <p:spPr>
          <a:xfrm>
            <a:off x="701255" y="1379237"/>
            <a:ext cx="8218457" cy="4511455"/>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5C81E70B-A4B5-4931-A6F5-513898F240ED}"/>
                  </a:ext>
                </a:extLst>
              </p14:cNvPr>
              <p14:cNvContentPartPr/>
              <p14:nvPr>
                <p:extLst>
                  <p:ext uri="{42D2F446-02D8-4167-A562-619A0277C38B}">
                    <p15:isNarration xmlns:p15="http://schemas.microsoft.com/office/powerpoint/2012/main" val="1"/>
                  </p:ext>
                </p:extLst>
              </p14:nvPr>
            </p14:nvContentPartPr>
            <p14:xfrm>
              <a:off x="1168920" y="1224000"/>
              <a:ext cx="968400" cy="694440"/>
            </p14:xfrm>
          </p:contentPart>
        </mc:Choice>
        <mc:Fallback xmlns="">
          <p:pic>
            <p:nvPicPr>
              <p:cNvPr id="2" name="Ink 1">
                <a:extLst>
                  <a:ext uri="{FF2B5EF4-FFF2-40B4-BE49-F238E27FC236}">
                    <a16:creationId xmlns:a16="http://schemas.microsoft.com/office/drawing/2014/main" id="{5C81E70B-A4B5-4931-A6F5-513898F240ED}"/>
                  </a:ext>
                </a:extLst>
              </p:cNvPr>
              <p:cNvPicPr>
                <a:picLocks noGrp="1" noRot="1" noChangeAspect="1" noMove="1" noResize="1" noEditPoints="1" noAdjustHandles="1" noChangeArrowheads="1" noChangeShapeType="1"/>
              </p:cNvPicPr>
              <p:nvPr/>
            </p:nvPicPr>
            <p:blipFill>
              <a:blip r:embed="rId6"/>
              <a:stretch>
                <a:fillRect/>
              </a:stretch>
            </p:blipFill>
            <p:spPr>
              <a:xfrm>
                <a:off x="1153080" y="1160640"/>
                <a:ext cx="999720" cy="821160"/>
              </a:xfrm>
              <a:prstGeom prst="rect">
                <a:avLst/>
              </a:prstGeom>
            </p:spPr>
          </p:pic>
        </mc:Fallback>
      </mc:AlternateContent>
      <p:pic>
        <p:nvPicPr>
          <p:cNvPr id="4" name="Audio 3">
            <a:hlinkClick r:id="" action="ppaction://media"/>
            <a:extLst>
              <a:ext uri="{FF2B5EF4-FFF2-40B4-BE49-F238E27FC236}">
                <a16:creationId xmlns:a16="http://schemas.microsoft.com/office/drawing/2014/main" id="{6BE1FEEE-450F-4702-B462-A9F3EB342A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0851676"/>
      </p:ext>
    </p:extLst>
  </p:cSld>
  <p:clrMapOvr>
    <a:masterClrMapping/>
  </p:clrMapOvr>
  <mc:AlternateContent xmlns:mc="http://schemas.openxmlformats.org/markup-compatibility/2006" xmlns:p14="http://schemas.microsoft.com/office/powerpoint/2010/main">
    <mc:Choice Requires="p14">
      <p:transition spd="slow" p14:dur="2000" advTm="36929"/>
    </mc:Choice>
    <mc:Fallback xmlns="">
      <p:transition spd="slow" advTm="36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3836CA-E60D-4D44-A6D1-33BA978C86C5}"/>
              </a:ext>
            </a:extLst>
          </p:cNvPr>
          <p:cNvSpPr>
            <a:spLocks noGrp="1"/>
          </p:cNvSpPr>
          <p:nvPr>
            <p:ph type="title"/>
          </p:nvPr>
        </p:nvSpPr>
        <p:spPr/>
        <p:txBody>
          <a:bodyPr/>
          <a:lstStyle/>
          <a:p>
            <a:r>
              <a:rPr lang="en-GB" sz="1800"/>
              <a:t>Question 1 (b) (ii) </a:t>
            </a:r>
          </a:p>
        </p:txBody>
      </p:sp>
      <p:pic>
        <p:nvPicPr>
          <p:cNvPr id="4" name="Picture 3">
            <a:extLst>
              <a:ext uri="{FF2B5EF4-FFF2-40B4-BE49-F238E27FC236}">
                <a16:creationId xmlns:a16="http://schemas.microsoft.com/office/drawing/2014/main" id="{F60B3869-507C-4B99-8A6E-81284507D570}"/>
              </a:ext>
            </a:extLst>
          </p:cNvPr>
          <p:cNvPicPr>
            <a:picLocks noChangeAspect="1"/>
          </p:cNvPicPr>
          <p:nvPr/>
        </p:nvPicPr>
        <p:blipFill>
          <a:blip r:embed="rId4"/>
          <a:stretch>
            <a:fillRect/>
          </a:stretch>
        </p:blipFill>
        <p:spPr>
          <a:xfrm>
            <a:off x="282011" y="1094848"/>
            <a:ext cx="6035039" cy="5324476"/>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D45C305A-7790-418A-A5ED-0587EC4FEA1C}"/>
                  </a:ext>
                </a:extLst>
              </p14:cNvPr>
              <p14:cNvContentPartPr/>
              <p14:nvPr>
                <p:extLst>
                  <p:ext uri="{42D2F446-02D8-4167-A562-619A0277C38B}">
                    <p15:isNarration xmlns:p15="http://schemas.microsoft.com/office/powerpoint/2012/main" val="1"/>
                  </p:ext>
                </p:extLst>
              </p14:nvPr>
            </p14:nvContentPartPr>
            <p14:xfrm>
              <a:off x="4648320" y="2000160"/>
              <a:ext cx="721800" cy="1205640"/>
            </p14:xfrm>
          </p:contentPart>
        </mc:Choice>
        <mc:Fallback xmlns="">
          <p:pic>
            <p:nvPicPr>
              <p:cNvPr id="2" name="Ink 1">
                <a:extLst>
                  <a:ext uri="{FF2B5EF4-FFF2-40B4-BE49-F238E27FC236}">
                    <a16:creationId xmlns:a16="http://schemas.microsoft.com/office/drawing/2014/main" id="{D45C305A-7790-418A-A5ED-0587EC4FEA1C}"/>
                  </a:ext>
                </a:extLst>
              </p:cNvPr>
              <p:cNvPicPr>
                <a:picLocks noGrp="1" noRot="1" noChangeAspect="1" noMove="1" noResize="1" noEditPoints="1" noAdjustHandles="1" noChangeArrowheads="1" noChangeShapeType="1"/>
              </p:cNvPicPr>
              <p:nvPr/>
            </p:nvPicPr>
            <p:blipFill>
              <a:blip r:embed="rId6"/>
              <a:stretch>
                <a:fillRect/>
              </a:stretch>
            </p:blipFill>
            <p:spPr>
              <a:xfrm>
                <a:off x="4632480" y="1936800"/>
                <a:ext cx="753120" cy="1332360"/>
              </a:xfrm>
              <a:prstGeom prst="rect">
                <a:avLst/>
              </a:prstGeom>
            </p:spPr>
          </p:pic>
        </mc:Fallback>
      </mc:AlternateContent>
      <p:pic>
        <p:nvPicPr>
          <p:cNvPr id="5" name="Audio 4">
            <a:hlinkClick r:id="" action="ppaction://media"/>
            <a:extLst>
              <a:ext uri="{FF2B5EF4-FFF2-40B4-BE49-F238E27FC236}">
                <a16:creationId xmlns:a16="http://schemas.microsoft.com/office/drawing/2014/main" id="{3981A7CA-AAA7-47C6-8085-00F22CAD4B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53402364"/>
      </p:ext>
    </p:extLst>
  </p:cSld>
  <p:clrMapOvr>
    <a:masterClrMapping/>
  </p:clrMapOvr>
  <mc:AlternateContent xmlns:mc="http://schemas.openxmlformats.org/markup-compatibility/2006" xmlns:p14="http://schemas.microsoft.com/office/powerpoint/2010/main">
    <mc:Choice Requires="p14">
      <p:transition spd="slow" p14:dur="2000" advTm="42897"/>
    </mc:Choice>
    <mc:Fallback xmlns="">
      <p:transition spd="slow" advTm="42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a:t>Question 1 (c) </a:t>
            </a:r>
          </a:p>
        </p:txBody>
      </p:sp>
      <p:pic>
        <p:nvPicPr>
          <p:cNvPr id="7" name="Picture 6">
            <a:extLst>
              <a:ext uri="{FF2B5EF4-FFF2-40B4-BE49-F238E27FC236}">
                <a16:creationId xmlns:a16="http://schemas.microsoft.com/office/drawing/2014/main" id="{0C017CD8-C067-4B91-860C-D3A1E8CA5BD4}"/>
              </a:ext>
            </a:extLst>
          </p:cNvPr>
          <p:cNvPicPr>
            <a:picLocks noChangeAspect="1"/>
          </p:cNvPicPr>
          <p:nvPr/>
        </p:nvPicPr>
        <p:blipFill>
          <a:blip r:embed="rId4"/>
          <a:stretch>
            <a:fillRect/>
          </a:stretch>
        </p:blipFill>
        <p:spPr>
          <a:xfrm>
            <a:off x="282011" y="1010478"/>
            <a:ext cx="7620000" cy="56388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E393A22A-91D2-4017-8372-630E9A424395}"/>
                  </a:ext>
                </a:extLst>
              </p14:cNvPr>
              <p14:cNvContentPartPr/>
              <p14:nvPr>
                <p:extLst>
                  <p:ext uri="{42D2F446-02D8-4167-A562-619A0277C38B}">
                    <p15:isNarration xmlns:p15="http://schemas.microsoft.com/office/powerpoint/2012/main" val="1"/>
                  </p:ext>
                </p:extLst>
              </p14:nvPr>
            </p14:nvContentPartPr>
            <p14:xfrm>
              <a:off x="830880" y="1233000"/>
              <a:ext cx="831240" cy="311040"/>
            </p14:xfrm>
          </p:contentPart>
        </mc:Choice>
        <mc:Fallback xmlns="">
          <p:pic>
            <p:nvPicPr>
              <p:cNvPr id="2" name="Ink 1">
                <a:extLst>
                  <a:ext uri="{FF2B5EF4-FFF2-40B4-BE49-F238E27FC236}">
                    <a16:creationId xmlns:a16="http://schemas.microsoft.com/office/drawing/2014/main" id="{E393A22A-91D2-4017-8372-630E9A424395}"/>
                  </a:ext>
                </a:extLst>
              </p:cNvPr>
              <p:cNvPicPr>
                <a:picLocks noGrp="1" noRot="1" noChangeAspect="1" noMove="1" noResize="1" noEditPoints="1" noAdjustHandles="1" noChangeArrowheads="1" noChangeShapeType="1"/>
              </p:cNvPicPr>
              <p:nvPr/>
            </p:nvPicPr>
            <p:blipFill>
              <a:blip r:embed="rId6"/>
              <a:stretch>
                <a:fillRect/>
              </a:stretch>
            </p:blipFill>
            <p:spPr>
              <a:xfrm>
                <a:off x="815040" y="1169640"/>
                <a:ext cx="862560" cy="437760"/>
              </a:xfrm>
              <a:prstGeom prst="rect">
                <a:avLst/>
              </a:prstGeom>
            </p:spPr>
          </p:pic>
        </mc:Fallback>
      </mc:AlternateContent>
      <p:pic>
        <p:nvPicPr>
          <p:cNvPr id="4" name="Audio 3">
            <a:hlinkClick r:id="" action="ppaction://media"/>
            <a:extLst>
              <a:ext uri="{FF2B5EF4-FFF2-40B4-BE49-F238E27FC236}">
                <a16:creationId xmlns:a16="http://schemas.microsoft.com/office/drawing/2014/main" id="{2CB97E1A-9B44-4B80-A9FF-028EC19393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30742754"/>
      </p:ext>
    </p:extLst>
  </p:cSld>
  <p:clrMapOvr>
    <a:masterClrMapping/>
  </p:clrMapOvr>
  <mc:AlternateContent xmlns:mc="http://schemas.openxmlformats.org/markup-compatibility/2006" xmlns:p14="http://schemas.microsoft.com/office/powerpoint/2010/main">
    <mc:Choice Requires="p14">
      <p:transition spd="slow" p14:dur="2000" advTm="48000"/>
    </mc:Choice>
    <mc:Fallback xmlns="">
      <p:transition spd="slow"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76A048-010D-4B8C-BE4D-6745E5CD2A63}"/>
              </a:ext>
            </a:extLst>
          </p:cNvPr>
          <p:cNvPicPr>
            <a:picLocks noChangeAspect="1"/>
          </p:cNvPicPr>
          <p:nvPr/>
        </p:nvPicPr>
        <p:blipFill rotWithShape="1">
          <a:blip r:embed="rId4"/>
          <a:srcRect t="1071" b="1"/>
          <a:stretch/>
        </p:blipFill>
        <p:spPr>
          <a:xfrm>
            <a:off x="685676" y="907143"/>
            <a:ext cx="4595359" cy="5791199"/>
          </a:xfrm>
          <a:prstGeom prst="rect">
            <a:avLst/>
          </a:prstGeom>
        </p:spPr>
      </p:pic>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a:t>Question 1 </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29731304-6454-46F4-AE55-08006E63FFDB}"/>
                  </a:ext>
                </a:extLst>
              </p14:cNvPr>
              <p14:cNvContentPartPr/>
              <p14:nvPr>
                <p:extLst>
                  <p:ext uri="{42D2F446-02D8-4167-A562-619A0277C38B}">
                    <p15:isNarration xmlns:p15="http://schemas.microsoft.com/office/powerpoint/2012/main" val="1"/>
                  </p:ext>
                </p:extLst>
              </p14:nvPr>
            </p14:nvContentPartPr>
            <p14:xfrm>
              <a:off x="4638960" y="2164320"/>
              <a:ext cx="1169640" cy="1726560"/>
            </p14:xfrm>
          </p:contentPart>
        </mc:Choice>
        <mc:Fallback xmlns="">
          <p:pic>
            <p:nvPicPr>
              <p:cNvPr id="2" name="Ink 1">
                <a:extLst>
                  <a:ext uri="{FF2B5EF4-FFF2-40B4-BE49-F238E27FC236}">
                    <a16:creationId xmlns:a16="http://schemas.microsoft.com/office/drawing/2014/main" id="{29731304-6454-46F4-AE55-08006E63FFDB}"/>
                  </a:ext>
                </a:extLst>
              </p:cNvPr>
              <p:cNvPicPr>
                <a:picLocks noGrp="1" noRot="1" noChangeAspect="1" noMove="1" noResize="1" noEditPoints="1" noAdjustHandles="1" noChangeArrowheads="1" noChangeShapeType="1"/>
              </p:cNvPicPr>
              <p:nvPr/>
            </p:nvPicPr>
            <p:blipFill>
              <a:blip r:embed="rId6"/>
              <a:stretch>
                <a:fillRect/>
              </a:stretch>
            </p:blipFill>
            <p:spPr>
              <a:xfrm>
                <a:off x="4623120" y="2100960"/>
                <a:ext cx="1200960" cy="1853280"/>
              </a:xfrm>
              <a:prstGeom prst="rect">
                <a:avLst/>
              </a:prstGeom>
            </p:spPr>
          </p:pic>
        </mc:Fallback>
      </mc:AlternateContent>
      <p:pic>
        <p:nvPicPr>
          <p:cNvPr id="5" name="Audio 4">
            <a:hlinkClick r:id="" action="ppaction://media"/>
            <a:extLst>
              <a:ext uri="{FF2B5EF4-FFF2-40B4-BE49-F238E27FC236}">
                <a16:creationId xmlns:a16="http://schemas.microsoft.com/office/drawing/2014/main" id="{A4B50CC9-783E-462B-BBF3-12F7BD7B3A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54685857"/>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5F7CE-80F5-467A-BC26-11187B891F6A}"/>
              </a:ext>
            </a:extLst>
          </p:cNvPr>
          <p:cNvSpPr>
            <a:spLocks noGrp="1"/>
          </p:cNvSpPr>
          <p:nvPr>
            <p:ph type="title"/>
          </p:nvPr>
        </p:nvSpPr>
        <p:spPr/>
        <p:txBody>
          <a:bodyPr/>
          <a:lstStyle/>
          <a:p>
            <a:r>
              <a:rPr lang="en-GB" sz="1800"/>
              <a:t>Question 2 (a)</a:t>
            </a:r>
          </a:p>
        </p:txBody>
      </p:sp>
      <p:pic>
        <p:nvPicPr>
          <p:cNvPr id="7" name="Picture 6">
            <a:extLst>
              <a:ext uri="{FF2B5EF4-FFF2-40B4-BE49-F238E27FC236}">
                <a16:creationId xmlns:a16="http://schemas.microsoft.com/office/drawing/2014/main" id="{DFC90985-0A0A-4C65-873C-EC5F0A5806B8}"/>
              </a:ext>
            </a:extLst>
          </p:cNvPr>
          <p:cNvPicPr>
            <a:picLocks noChangeAspect="1"/>
          </p:cNvPicPr>
          <p:nvPr/>
        </p:nvPicPr>
        <p:blipFill>
          <a:blip r:embed="rId4"/>
          <a:stretch>
            <a:fillRect/>
          </a:stretch>
        </p:blipFill>
        <p:spPr>
          <a:xfrm>
            <a:off x="414248" y="1351291"/>
            <a:ext cx="10363852" cy="3289719"/>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F47C5E95-F683-4BDA-807B-EA5BBF6E2665}"/>
                  </a:ext>
                </a:extLst>
              </p14:cNvPr>
              <p14:cNvContentPartPr/>
              <p14:nvPr>
                <p:extLst>
                  <p:ext uri="{42D2F446-02D8-4167-A562-619A0277C38B}">
                    <p15:isNarration xmlns:p15="http://schemas.microsoft.com/office/powerpoint/2012/main" val="1"/>
                  </p:ext>
                </p:extLst>
              </p14:nvPr>
            </p14:nvContentPartPr>
            <p14:xfrm>
              <a:off x="1543320" y="2127960"/>
              <a:ext cx="1032120" cy="703440"/>
            </p14:xfrm>
          </p:contentPart>
        </mc:Choice>
        <mc:Fallback xmlns="">
          <p:pic>
            <p:nvPicPr>
              <p:cNvPr id="2" name="Ink 1">
                <a:extLst>
                  <a:ext uri="{FF2B5EF4-FFF2-40B4-BE49-F238E27FC236}">
                    <a16:creationId xmlns:a16="http://schemas.microsoft.com/office/drawing/2014/main" id="{F47C5E95-F683-4BDA-807B-EA5BBF6E2665}"/>
                  </a:ext>
                </a:extLst>
              </p:cNvPr>
              <p:cNvPicPr>
                <a:picLocks noGrp="1" noRot="1" noChangeAspect="1" noMove="1" noResize="1" noEditPoints="1" noAdjustHandles="1" noChangeArrowheads="1" noChangeShapeType="1"/>
              </p:cNvPicPr>
              <p:nvPr/>
            </p:nvPicPr>
            <p:blipFill>
              <a:blip r:embed="rId6"/>
              <a:stretch>
                <a:fillRect/>
              </a:stretch>
            </p:blipFill>
            <p:spPr>
              <a:xfrm>
                <a:off x="1527480" y="2064600"/>
                <a:ext cx="1063440" cy="830160"/>
              </a:xfrm>
              <a:prstGeom prst="rect">
                <a:avLst/>
              </a:prstGeom>
            </p:spPr>
          </p:pic>
        </mc:Fallback>
      </mc:AlternateContent>
      <p:pic>
        <p:nvPicPr>
          <p:cNvPr id="4" name="Audio 3">
            <a:hlinkClick r:id="" action="ppaction://media"/>
            <a:extLst>
              <a:ext uri="{FF2B5EF4-FFF2-40B4-BE49-F238E27FC236}">
                <a16:creationId xmlns:a16="http://schemas.microsoft.com/office/drawing/2014/main" id="{867690A3-C2BD-4BD6-84D2-9C60CB7BD7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70426035"/>
      </p:ext>
    </p:extLst>
  </p:cSld>
  <p:clrMapOvr>
    <a:masterClrMapping/>
  </p:clrMapOvr>
  <mc:AlternateContent xmlns:mc="http://schemas.openxmlformats.org/markup-compatibility/2006" xmlns:p14="http://schemas.microsoft.com/office/powerpoint/2010/main">
    <mc:Choice Requires="p14">
      <p:transition spd="slow" p14:dur="2000" advTm="51372"/>
    </mc:Choice>
    <mc:Fallback xmlns="">
      <p:transition spd="slow" advTm="51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5F7CE-80F5-467A-BC26-11187B891F6A}"/>
              </a:ext>
            </a:extLst>
          </p:cNvPr>
          <p:cNvSpPr>
            <a:spLocks noGrp="1"/>
          </p:cNvSpPr>
          <p:nvPr>
            <p:ph type="title"/>
          </p:nvPr>
        </p:nvSpPr>
        <p:spPr/>
        <p:txBody>
          <a:bodyPr/>
          <a:lstStyle/>
          <a:p>
            <a:r>
              <a:rPr lang="en-GB" sz="1800"/>
              <a:t>Question 2 (a) </a:t>
            </a:r>
          </a:p>
        </p:txBody>
      </p:sp>
      <p:pic>
        <p:nvPicPr>
          <p:cNvPr id="4" name="Picture 3">
            <a:extLst>
              <a:ext uri="{FF2B5EF4-FFF2-40B4-BE49-F238E27FC236}">
                <a16:creationId xmlns:a16="http://schemas.microsoft.com/office/drawing/2014/main" id="{B30852E0-25A7-43D2-8DE7-7E624D0ED0A5}"/>
              </a:ext>
            </a:extLst>
          </p:cNvPr>
          <p:cNvPicPr>
            <a:picLocks noChangeAspect="1"/>
          </p:cNvPicPr>
          <p:nvPr/>
        </p:nvPicPr>
        <p:blipFill>
          <a:blip r:embed="rId4"/>
          <a:stretch>
            <a:fillRect/>
          </a:stretch>
        </p:blipFill>
        <p:spPr>
          <a:xfrm>
            <a:off x="282011" y="1021783"/>
            <a:ext cx="6242060" cy="5627495"/>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17AC43F3-781A-4772-895C-8ACADA39AAA3}"/>
                  </a:ext>
                </a:extLst>
              </p14:cNvPr>
              <p14:cNvContentPartPr/>
              <p14:nvPr>
                <p:extLst>
                  <p:ext uri="{42D2F446-02D8-4167-A562-619A0277C38B}">
                    <p15:isNarration xmlns:p15="http://schemas.microsoft.com/office/powerpoint/2012/main" val="1"/>
                  </p:ext>
                </p:extLst>
              </p14:nvPr>
            </p14:nvContentPartPr>
            <p14:xfrm>
              <a:off x="4100400" y="2831040"/>
              <a:ext cx="904320" cy="3078000"/>
            </p14:xfrm>
          </p:contentPart>
        </mc:Choice>
        <mc:Fallback xmlns="">
          <p:pic>
            <p:nvPicPr>
              <p:cNvPr id="2" name="Ink 1">
                <a:extLst>
                  <a:ext uri="{FF2B5EF4-FFF2-40B4-BE49-F238E27FC236}">
                    <a16:creationId xmlns:a16="http://schemas.microsoft.com/office/drawing/2014/main" id="{17AC43F3-781A-4772-895C-8ACADA39AAA3}"/>
                  </a:ext>
                </a:extLst>
              </p:cNvPr>
              <p:cNvPicPr>
                <a:picLocks noGrp="1" noRot="1" noChangeAspect="1" noMove="1" noResize="1" noEditPoints="1" noAdjustHandles="1" noChangeArrowheads="1" noChangeShapeType="1"/>
              </p:cNvPicPr>
              <p:nvPr/>
            </p:nvPicPr>
            <p:blipFill>
              <a:blip r:embed="rId6"/>
              <a:stretch>
                <a:fillRect/>
              </a:stretch>
            </p:blipFill>
            <p:spPr>
              <a:xfrm>
                <a:off x="4084560" y="2767680"/>
                <a:ext cx="935640" cy="3204720"/>
              </a:xfrm>
              <a:prstGeom prst="rect">
                <a:avLst/>
              </a:prstGeom>
            </p:spPr>
          </p:pic>
        </mc:Fallback>
      </mc:AlternateContent>
      <p:pic>
        <p:nvPicPr>
          <p:cNvPr id="5" name="Audio 4">
            <a:hlinkClick r:id="" action="ppaction://media"/>
            <a:extLst>
              <a:ext uri="{FF2B5EF4-FFF2-40B4-BE49-F238E27FC236}">
                <a16:creationId xmlns:a16="http://schemas.microsoft.com/office/drawing/2014/main" id="{03E69E9C-C27D-48F5-88E5-10F60FFF3B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3225130"/>
      </p:ext>
    </p:extLst>
  </p:cSld>
  <p:clrMapOvr>
    <a:masterClrMapping/>
  </p:clrMapOvr>
  <mc:AlternateContent xmlns:mc="http://schemas.openxmlformats.org/markup-compatibility/2006" xmlns:p14="http://schemas.microsoft.com/office/powerpoint/2010/main">
    <mc:Choice Requires="p14">
      <p:transition spd="slow" p14:dur="2000" advTm="9053"/>
    </mc:Choice>
    <mc:Fallback xmlns="">
      <p:transition spd="slow" advTm="9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9AF378B-A8FF-43D0-9508-EF57AD0A62F8}"/>
              </a:ext>
            </a:extLst>
          </p:cNvPr>
          <p:cNvSpPr>
            <a:spLocks noGrp="1"/>
          </p:cNvSpPr>
          <p:nvPr>
            <p:ph type="title"/>
          </p:nvPr>
        </p:nvSpPr>
        <p:spPr>
          <a:xfrm>
            <a:off x="282575" y="207963"/>
            <a:ext cx="10223500" cy="447675"/>
          </a:xfrm>
        </p:spPr>
        <p:txBody>
          <a:bodyPr/>
          <a:lstStyle/>
          <a:p>
            <a:r>
              <a:rPr lang="en-GB" sz="1800"/>
              <a:t>Question 2 (b) </a:t>
            </a:r>
          </a:p>
        </p:txBody>
      </p:sp>
      <p:pic>
        <p:nvPicPr>
          <p:cNvPr id="7" name="Picture 6">
            <a:extLst>
              <a:ext uri="{FF2B5EF4-FFF2-40B4-BE49-F238E27FC236}">
                <a16:creationId xmlns:a16="http://schemas.microsoft.com/office/drawing/2014/main" id="{A1F15F1C-E341-4AFB-AD45-FED6A8AFA89A}"/>
              </a:ext>
            </a:extLst>
          </p:cNvPr>
          <p:cNvPicPr>
            <a:picLocks noChangeAspect="1"/>
          </p:cNvPicPr>
          <p:nvPr/>
        </p:nvPicPr>
        <p:blipFill>
          <a:blip r:embed="rId4"/>
          <a:stretch>
            <a:fillRect/>
          </a:stretch>
        </p:blipFill>
        <p:spPr>
          <a:xfrm>
            <a:off x="282575" y="1274103"/>
            <a:ext cx="8992624" cy="4574606"/>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A1FD15BC-1C57-43DF-B23B-07853210B8F8}"/>
                  </a:ext>
                </a:extLst>
              </p14:cNvPr>
              <p14:cNvContentPartPr/>
              <p14:nvPr>
                <p:extLst>
                  <p:ext uri="{42D2F446-02D8-4167-A562-619A0277C38B}">
                    <p15:isNarration xmlns:p15="http://schemas.microsoft.com/office/powerpoint/2012/main" val="1"/>
                  </p:ext>
                </p:extLst>
              </p14:nvPr>
            </p14:nvContentPartPr>
            <p14:xfrm>
              <a:off x="757800" y="1196640"/>
              <a:ext cx="8758440" cy="876960"/>
            </p14:xfrm>
          </p:contentPart>
        </mc:Choice>
        <mc:Fallback xmlns="">
          <p:pic>
            <p:nvPicPr>
              <p:cNvPr id="2" name="Ink 1">
                <a:extLst>
                  <a:ext uri="{FF2B5EF4-FFF2-40B4-BE49-F238E27FC236}">
                    <a16:creationId xmlns:a16="http://schemas.microsoft.com/office/drawing/2014/main" id="{A1FD15BC-1C57-43DF-B23B-07853210B8F8}"/>
                  </a:ext>
                </a:extLst>
              </p:cNvPr>
              <p:cNvPicPr>
                <a:picLocks noGrp="1" noRot="1" noChangeAspect="1" noMove="1" noResize="1" noEditPoints="1" noAdjustHandles="1" noChangeArrowheads="1" noChangeShapeType="1"/>
              </p:cNvPicPr>
              <p:nvPr/>
            </p:nvPicPr>
            <p:blipFill>
              <a:blip r:embed="rId6"/>
              <a:stretch>
                <a:fillRect/>
              </a:stretch>
            </p:blipFill>
            <p:spPr>
              <a:xfrm>
                <a:off x="741960" y="1133280"/>
                <a:ext cx="8789760" cy="1003680"/>
              </a:xfrm>
              <a:prstGeom prst="rect">
                <a:avLst/>
              </a:prstGeom>
            </p:spPr>
          </p:pic>
        </mc:Fallback>
      </mc:AlternateContent>
      <p:pic>
        <p:nvPicPr>
          <p:cNvPr id="3" name="Audio 2">
            <a:hlinkClick r:id="" action="ppaction://media"/>
            <a:extLst>
              <a:ext uri="{FF2B5EF4-FFF2-40B4-BE49-F238E27FC236}">
                <a16:creationId xmlns:a16="http://schemas.microsoft.com/office/drawing/2014/main" id="{2D615E13-438F-464C-9793-6336926C4A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24088532"/>
      </p:ext>
    </p:extLst>
  </p:cSld>
  <p:clrMapOvr>
    <a:masterClrMapping/>
  </p:clrMapOvr>
  <mc:AlternateContent xmlns:mc="http://schemas.openxmlformats.org/markup-compatibility/2006" xmlns:p14="http://schemas.microsoft.com/office/powerpoint/2010/main">
    <mc:Choice Requires="p14">
      <p:transition spd="slow" p14:dur="2000" advTm="32553"/>
    </mc:Choice>
    <mc:Fallback xmlns="">
      <p:transition spd="slow" advTm="32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C640A1-5040-44EF-BFE5-718BFD4A36CC}"/>
              </a:ext>
            </a:extLst>
          </p:cNvPr>
          <p:cNvPicPr>
            <a:picLocks noChangeAspect="1"/>
          </p:cNvPicPr>
          <p:nvPr/>
        </p:nvPicPr>
        <p:blipFill>
          <a:blip r:embed="rId4"/>
          <a:stretch>
            <a:fillRect/>
          </a:stretch>
        </p:blipFill>
        <p:spPr>
          <a:xfrm>
            <a:off x="147659" y="1091105"/>
            <a:ext cx="6155160" cy="5572953"/>
          </a:xfrm>
          <a:prstGeom prst="rect">
            <a:avLst/>
          </a:prstGeom>
        </p:spPr>
      </p:pic>
      <p:sp>
        <p:nvSpPr>
          <p:cNvPr id="6" name="Title 2">
            <a:extLst>
              <a:ext uri="{FF2B5EF4-FFF2-40B4-BE49-F238E27FC236}">
                <a16:creationId xmlns:a16="http://schemas.microsoft.com/office/drawing/2014/main" id="{E9AF378B-A8FF-43D0-9508-EF57AD0A62F8}"/>
              </a:ext>
            </a:extLst>
          </p:cNvPr>
          <p:cNvSpPr>
            <a:spLocks noGrp="1"/>
          </p:cNvSpPr>
          <p:nvPr>
            <p:ph type="title"/>
          </p:nvPr>
        </p:nvSpPr>
        <p:spPr>
          <a:xfrm>
            <a:off x="282575" y="207963"/>
            <a:ext cx="10223500" cy="447675"/>
          </a:xfrm>
        </p:spPr>
        <p:txBody>
          <a:bodyPr/>
          <a:lstStyle/>
          <a:p>
            <a:r>
              <a:rPr lang="en-GB" sz="1800"/>
              <a:t>Question 2 (b) </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4F63C3E3-A6AE-405E-922C-D6DFC81A4B66}"/>
                  </a:ext>
                </a:extLst>
              </p14:cNvPr>
              <p14:cNvContentPartPr/>
              <p14:nvPr>
                <p:extLst>
                  <p:ext uri="{42D2F446-02D8-4167-A562-619A0277C38B}">
                    <p15:isNarration xmlns:p15="http://schemas.microsoft.com/office/powerpoint/2012/main" val="1"/>
                  </p:ext>
                </p:extLst>
              </p14:nvPr>
            </p14:nvContentPartPr>
            <p14:xfrm>
              <a:off x="4447440" y="1918080"/>
              <a:ext cx="904320" cy="1187280"/>
            </p14:xfrm>
          </p:contentPart>
        </mc:Choice>
        <mc:Fallback xmlns="">
          <p:pic>
            <p:nvPicPr>
              <p:cNvPr id="2" name="Ink 1">
                <a:extLst>
                  <a:ext uri="{FF2B5EF4-FFF2-40B4-BE49-F238E27FC236}">
                    <a16:creationId xmlns:a16="http://schemas.microsoft.com/office/drawing/2014/main" id="{4F63C3E3-A6AE-405E-922C-D6DFC81A4B66}"/>
                  </a:ext>
                </a:extLst>
              </p:cNvPr>
              <p:cNvPicPr>
                <a:picLocks noGrp="1" noRot="1" noChangeAspect="1" noMove="1" noResize="1" noEditPoints="1" noAdjustHandles="1" noChangeArrowheads="1" noChangeShapeType="1"/>
              </p:cNvPicPr>
              <p:nvPr/>
            </p:nvPicPr>
            <p:blipFill>
              <a:blip r:embed="rId6"/>
              <a:stretch>
                <a:fillRect/>
              </a:stretch>
            </p:blipFill>
            <p:spPr>
              <a:xfrm>
                <a:off x="4431600" y="1854720"/>
                <a:ext cx="935640" cy="1314000"/>
              </a:xfrm>
              <a:prstGeom prst="rect">
                <a:avLst/>
              </a:prstGeom>
            </p:spPr>
          </p:pic>
        </mc:Fallback>
      </mc:AlternateContent>
      <p:pic>
        <p:nvPicPr>
          <p:cNvPr id="3" name="Audio 2">
            <a:hlinkClick r:id="" action="ppaction://media"/>
            <a:extLst>
              <a:ext uri="{FF2B5EF4-FFF2-40B4-BE49-F238E27FC236}">
                <a16:creationId xmlns:a16="http://schemas.microsoft.com/office/drawing/2014/main" id="{7BC82754-52D8-41AE-9C88-39FAEC4E27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39343294"/>
      </p:ext>
    </p:extLst>
  </p:cSld>
  <p:clrMapOvr>
    <a:masterClrMapping/>
  </p:clrMapOvr>
  <mc:AlternateContent xmlns:mc="http://schemas.openxmlformats.org/markup-compatibility/2006" xmlns:p14="http://schemas.microsoft.com/office/powerpoint/2010/main">
    <mc:Choice Requires="p14">
      <p:transition spd="slow" p14:dur="2000" advTm="22231"/>
    </mc:Choice>
    <mc:Fallback xmlns="">
      <p:transition spd="slow" advTm="22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F21C59-DE96-4CDC-B34D-5D47CBBB84F7}"/>
              </a:ext>
            </a:extLst>
          </p:cNvPr>
          <p:cNvPicPr>
            <a:picLocks noChangeAspect="1"/>
          </p:cNvPicPr>
          <p:nvPr/>
        </p:nvPicPr>
        <p:blipFill>
          <a:blip r:embed="rId4"/>
          <a:stretch>
            <a:fillRect/>
          </a:stretch>
        </p:blipFill>
        <p:spPr>
          <a:xfrm>
            <a:off x="6347638" y="2028403"/>
            <a:ext cx="5061098" cy="2001434"/>
          </a:xfrm>
          <a:prstGeom prst="rect">
            <a:avLst/>
          </a:prstGeom>
        </p:spPr>
      </p:pic>
      <p:pic>
        <p:nvPicPr>
          <p:cNvPr id="3" name="Picture 2">
            <a:extLst>
              <a:ext uri="{FF2B5EF4-FFF2-40B4-BE49-F238E27FC236}">
                <a16:creationId xmlns:a16="http://schemas.microsoft.com/office/drawing/2014/main" id="{3D2E7BBB-8D76-44A3-AA03-6F1AD7A62DF3}"/>
              </a:ext>
            </a:extLst>
          </p:cNvPr>
          <p:cNvPicPr>
            <a:picLocks noChangeAspect="1"/>
          </p:cNvPicPr>
          <p:nvPr/>
        </p:nvPicPr>
        <p:blipFill>
          <a:blip r:embed="rId5"/>
          <a:stretch>
            <a:fillRect/>
          </a:stretch>
        </p:blipFill>
        <p:spPr>
          <a:xfrm>
            <a:off x="6347638" y="4117945"/>
            <a:ext cx="5072799" cy="2001434"/>
          </a:xfrm>
          <a:prstGeom prst="rect">
            <a:avLst/>
          </a:prstGeom>
        </p:spPr>
      </p:pic>
      <p:pic>
        <p:nvPicPr>
          <p:cNvPr id="5" name="Picture 4">
            <a:extLst>
              <a:ext uri="{FF2B5EF4-FFF2-40B4-BE49-F238E27FC236}">
                <a16:creationId xmlns:a16="http://schemas.microsoft.com/office/drawing/2014/main" id="{893B8FF0-BFFE-4DC9-8F6B-4565403D02E8}"/>
              </a:ext>
            </a:extLst>
          </p:cNvPr>
          <p:cNvPicPr>
            <a:picLocks noChangeAspect="1"/>
          </p:cNvPicPr>
          <p:nvPr/>
        </p:nvPicPr>
        <p:blipFill>
          <a:blip r:embed="rId6"/>
          <a:stretch>
            <a:fillRect/>
          </a:stretch>
        </p:blipFill>
        <p:spPr>
          <a:xfrm>
            <a:off x="2318893" y="3274827"/>
            <a:ext cx="1786493" cy="2844552"/>
          </a:xfrm>
          <a:prstGeom prst="rect">
            <a:avLst/>
          </a:prstGeom>
        </p:spPr>
      </p:pic>
      <p:pic>
        <p:nvPicPr>
          <p:cNvPr id="6" name="Picture 5">
            <a:extLst>
              <a:ext uri="{FF2B5EF4-FFF2-40B4-BE49-F238E27FC236}">
                <a16:creationId xmlns:a16="http://schemas.microsoft.com/office/drawing/2014/main" id="{C2D4276E-063C-4107-A161-69C077846003}"/>
              </a:ext>
            </a:extLst>
          </p:cNvPr>
          <p:cNvPicPr>
            <a:picLocks noChangeAspect="1"/>
          </p:cNvPicPr>
          <p:nvPr/>
        </p:nvPicPr>
        <p:blipFill rotWithShape="1">
          <a:blip r:embed="rId7"/>
          <a:srcRect t="12757" b="35852"/>
          <a:stretch/>
        </p:blipFill>
        <p:spPr>
          <a:xfrm>
            <a:off x="691116" y="1190840"/>
            <a:ext cx="5404884" cy="1073389"/>
          </a:xfrm>
          <a:prstGeom prst="rect">
            <a:avLst/>
          </a:prstGeom>
        </p:spPr>
      </p:pic>
      <p:sp>
        <p:nvSpPr>
          <p:cNvPr id="7" name="Title 2">
            <a:extLst>
              <a:ext uri="{FF2B5EF4-FFF2-40B4-BE49-F238E27FC236}">
                <a16:creationId xmlns:a16="http://schemas.microsoft.com/office/drawing/2014/main" id="{90700CB3-B87C-470A-933C-CC39F5526AC2}"/>
              </a:ext>
            </a:extLst>
          </p:cNvPr>
          <p:cNvSpPr txBox="1">
            <a:spLocks/>
          </p:cNvSpPr>
          <p:nvPr/>
        </p:nvSpPr>
        <p:spPr>
          <a:xfrm>
            <a:off x="282012" y="208722"/>
            <a:ext cx="4268724" cy="447261"/>
          </a:xfrm>
          <a:prstGeom prst="rect">
            <a:avLst/>
          </a:prstGeom>
        </p:spPr>
        <p:txBody>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a:t>Resources</a:t>
            </a:r>
          </a:p>
        </p:txBody>
      </p:sp>
      <p:pic>
        <p:nvPicPr>
          <p:cNvPr id="4" name="Audio 3">
            <a:hlinkClick r:id="" action="ppaction://media"/>
            <a:extLst>
              <a:ext uri="{FF2B5EF4-FFF2-40B4-BE49-F238E27FC236}">
                <a16:creationId xmlns:a16="http://schemas.microsoft.com/office/drawing/2014/main" id="{1A6A5E91-2CBF-4137-8FD4-F68243AD35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pic>
        <p:nvPicPr>
          <p:cNvPr id="8" name="Picture 7">
            <a:extLst>
              <a:ext uri="{FF2B5EF4-FFF2-40B4-BE49-F238E27FC236}">
                <a16:creationId xmlns:a16="http://schemas.microsoft.com/office/drawing/2014/main" id="{F1790188-F8B0-4706-AE0C-E380E6A7492B}"/>
              </a:ext>
            </a:extLst>
          </p:cNvPr>
          <p:cNvPicPr>
            <a:picLocks noChangeAspect="1"/>
          </p:cNvPicPr>
          <p:nvPr/>
        </p:nvPicPr>
        <p:blipFill>
          <a:blip r:embed="rId9"/>
          <a:stretch>
            <a:fillRect/>
          </a:stretch>
        </p:blipFill>
        <p:spPr>
          <a:xfrm>
            <a:off x="691116" y="2460700"/>
            <a:ext cx="4889627" cy="462680"/>
          </a:xfrm>
          <a:prstGeom prst="rect">
            <a:avLst/>
          </a:prstGeom>
        </p:spPr>
      </p:pic>
    </p:spTree>
    <p:extLst>
      <p:ext uri="{BB962C8B-B14F-4D97-AF65-F5344CB8AC3E}">
        <p14:creationId xmlns:p14="http://schemas.microsoft.com/office/powerpoint/2010/main" val="4278663392"/>
      </p:ext>
    </p:extLst>
  </p:cSld>
  <p:clrMapOvr>
    <a:masterClrMapping/>
  </p:clrMapOvr>
  <mc:AlternateContent xmlns:mc="http://schemas.openxmlformats.org/markup-compatibility/2006" xmlns:p14="http://schemas.microsoft.com/office/powerpoint/2010/main">
    <mc:Choice Requires="p14">
      <p:transition spd="slow" p14:dur="2000" advTm="35861"/>
    </mc:Choice>
    <mc:Fallback xmlns="">
      <p:transition spd="slow" advTm="35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5561BE01-9D1A-4008-856E-BC98335FAE00}"/>
              </a:ext>
            </a:extLst>
          </p:cNvPr>
          <p:cNvSpPr>
            <a:spLocks noGrp="1"/>
          </p:cNvSpPr>
          <p:nvPr>
            <p:ph type="title"/>
          </p:nvPr>
        </p:nvSpPr>
        <p:spPr>
          <a:xfrm>
            <a:off x="282011" y="207963"/>
            <a:ext cx="10223500" cy="447675"/>
          </a:xfrm>
        </p:spPr>
        <p:txBody>
          <a:bodyPr/>
          <a:lstStyle/>
          <a:p>
            <a:r>
              <a:rPr lang="en-GB" sz="1800"/>
              <a:t>Question 2 (c) </a:t>
            </a:r>
          </a:p>
        </p:txBody>
      </p:sp>
      <p:pic>
        <p:nvPicPr>
          <p:cNvPr id="7" name="Picture 6">
            <a:extLst>
              <a:ext uri="{FF2B5EF4-FFF2-40B4-BE49-F238E27FC236}">
                <a16:creationId xmlns:a16="http://schemas.microsoft.com/office/drawing/2014/main" id="{E2F54AED-F449-4C8B-9994-804E2C730887}"/>
              </a:ext>
            </a:extLst>
          </p:cNvPr>
          <p:cNvPicPr>
            <a:picLocks noChangeAspect="1"/>
          </p:cNvPicPr>
          <p:nvPr/>
        </p:nvPicPr>
        <p:blipFill>
          <a:blip r:embed="rId4"/>
          <a:stretch>
            <a:fillRect/>
          </a:stretch>
        </p:blipFill>
        <p:spPr>
          <a:xfrm>
            <a:off x="282011" y="1068387"/>
            <a:ext cx="7572375" cy="558165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1D01C5FB-7A00-4541-80B5-DB20CB1244A1}"/>
                  </a:ext>
                </a:extLst>
              </p14:cNvPr>
              <p14:cNvContentPartPr/>
              <p14:nvPr>
                <p:extLst>
                  <p:ext uri="{42D2F446-02D8-4167-A562-619A0277C38B}">
                    <p15:isNarration xmlns:p15="http://schemas.microsoft.com/office/powerpoint/2012/main" val="1"/>
                  </p:ext>
                </p:extLst>
              </p14:nvPr>
            </p14:nvContentPartPr>
            <p14:xfrm>
              <a:off x="556920" y="940680"/>
              <a:ext cx="1251360" cy="566640"/>
            </p14:xfrm>
          </p:contentPart>
        </mc:Choice>
        <mc:Fallback xmlns="">
          <p:pic>
            <p:nvPicPr>
              <p:cNvPr id="2" name="Ink 1">
                <a:extLst>
                  <a:ext uri="{FF2B5EF4-FFF2-40B4-BE49-F238E27FC236}">
                    <a16:creationId xmlns:a16="http://schemas.microsoft.com/office/drawing/2014/main" id="{1D01C5FB-7A00-4541-80B5-DB20CB1244A1}"/>
                  </a:ext>
                </a:extLst>
              </p:cNvPr>
              <p:cNvPicPr>
                <a:picLocks noGrp="1" noRot="1" noChangeAspect="1" noMove="1" noResize="1" noEditPoints="1" noAdjustHandles="1" noChangeArrowheads="1" noChangeShapeType="1"/>
              </p:cNvPicPr>
              <p:nvPr/>
            </p:nvPicPr>
            <p:blipFill>
              <a:blip r:embed="rId6"/>
              <a:stretch>
                <a:fillRect/>
              </a:stretch>
            </p:blipFill>
            <p:spPr>
              <a:xfrm>
                <a:off x="541080" y="877320"/>
                <a:ext cx="1282680" cy="693360"/>
              </a:xfrm>
              <a:prstGeom prst="rect">
                <a:avLst/>
              </a:prstGeom>
            </p:spPr>
          </p:pic>
        </mc:Fallback>
      </mc:AlternateContent>
      <p:pic>
        <p:nvPicPr>
          <p:cNvPr id="3" name="Audio 2">
            <a:hlinkClick r:id="" action="ppaction://media"/>
            <a:extLst>
              <a:ext uri="{FF2B5EF4-FFF2-40B4-BE49-F238E27FC236}">
                <a16:creationId xmlns:a16="http://schemas.microsoft.com/office/drawing/2014/main" id="{E0886BF5-F7A4-4FE9-8AB0-9C63D17741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35256372"/>
      </p:ext>
    </p:extLst>
  </p:cSld>
  <p:clrMapOvr>
    <a:masterClrMapping/>
  </p:clrMapOvr>
  <mc:AlternateContent xmlns:mc="http://schemas.openxmlformats.org/markup-compatibility/2006" xmlns:p14="http://schemas.microsoft.com/office/powerpoint/2010/main">
    <mc:Choice Requires="p14">
      <p:transition spd="slow" p14:dur="2000" advTm="31914"/>
    </mc:Choice>
    <mc:Fallback xmlns="">
      <p:transition spd="slow" advTm="31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44CCE7-CE06-44D8-9084-BC4C57863971}"/>
              </a:ext>
            </a:extLst>
          </p:cNvPr>
          <p:cNvPicPr>
            <a:picLocks noChangeAspect="1"/>
          </p:cNvPicPr>
          <p:nvPr/>
        </p:nvPicPr>
        <p:blipFill>
          <a:blip r:embed="rId4"/>
          <a:stretch>
            <a:fillRect/>
          </a:stretch>
        </p:blipFill>
        <p:spPr>
          <a:xfrm>
            <a:off x="282011" y="1019375"/>
            <a:ext cx="4409334" cy="5757478"/>
          </a:xfrm>
          <a:prstGeom prst="rect">
            <a:avLst/>
          </a:prstGeom>
        </p:spPr>
      </p:pic>
      <p:sp>
        <p:nvSpPr>
          <p:cNvPr id="5" name="Title 2">
            <a:extLst>
              <a:ext uri="{FF2B5EF4-FFF2-40B4-BE49-F238E27FC236}">
                <a16:creationId xmlns:a16="http://schemas.microsoft.com/office/drawing/2014/main" id="{5561BE01-9D1A-4008-856E-BC98335FAE00}"/>
              </a:ext>
            </a:extLst>
          </p:cNvPr>
          <p:cNvSpPr>
            <a:spLocks noGrp="1"/>
          </p:cNvSpPr>
          <p:nvPr>
            <p:ph type="title"/>
          </p:nvPr>
        </p:nvSpPr>
        <p:spPr>
          <a:xfrm>
            <a:off x="282011" y="207963"/>
            <a:ext cx="10223500" cy="447675"/>
          </a:xfrm>
        </p:spPr>
        <p:txBody>
          <a:bodyPr/>
          <a:lstStyle/>
          <a:p>
            <a:r>
              <a:rPr lang="en-GB" sz="1800"/>
              <a:t>Question 2 (c) </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56FF90FE-F061-4538-8303-7A116F6D0448}"/>
                  </a:ext>
                </a:extLst>
              </p14:cNvPr>
              <p14:cNvContentPartPr/>
              <p14:nvPr>
                <p:extLst>
                  <p:ext uri="{42D2F446-02D8-4167-A562-619A0277C38B}">
                    <p15:isNarration xmlns:p15="http://schemas.microsoft.com/office/powerpoint/2012/main" val="1"/>
                  </p:ext>
                </p:extLst>
              </p14:nvPr>
            </p14:nvContentPartPr>
            <p14:xfrm>
              <a:off x="3479400" y="1845000"/>
              <a:ext cx="1105200" cy="4146120"/>
            </p14:xfrm>
          </p:contentPart>
        </mc:Choice>
        <mc:Fallback xmlns="">
          <p:pic>
            <p:nvPicPr>
              <p:cNvPr id="2" name="Ink 1">
                <a:extLst>
                  <a:ext uri="{FF2B5EF4-FFF2-40B4-BE49-F238E27FC236}">
                    <a16:creationId xmlns:a16="http://schemas.microsoft.com/office/drawing/2014/main" id="{56FF90FE-F061-4538-8303-7A116F6D0448}"/>
                  </a:ext>
                </a:extLst>
              </p:cNvPr>
              <p:cNvPicPr>
                <a:picLocks noGrp="1" noRot="1" noChangeAspect="1" noMove="1" noResize="1" noEditPoints="1" noAdjustHandles="1" noChangeArrowheads="1" noChangeShapeType="1"/>
              </p:cNvPicPr>
              <p:nvPr/>
            </p:nvPicPr>
            <p:blipFill>
              <a:blip r:embed="rId6"/>
              <a:stretch>
                <a:fillRect/>
              </a:stretch>
            </p:blipFill>
            <p:spPr>
              <a:xfrm>
                <a:off x="3463560" y="1781640"/>
                <a:ext cx="1136520" cy="4272840"/>
              </a:xfrm>
              <a:prstGeom prst="rect">
                <a:avLst/>
              </a:prstGeom>
            </p:spPr>
          </p:pic>
        </mc:Fallback>
      </mc:AlternateContent>
      <p:pic>
        <p:nvPicPr>
          <p:cNvPr id="3" name="Audio 2">
            <a:hlinkClick r:id="" action="ppaction://media"/>
            <a:extLst>
              <a:ext uri="{FF2B5EF4-FFF2-40B4-BE49-F238E27FC236}">
                <a16:creationId xmlns:a16="http://schemas.microsoft.com/office/drawing/2014/main" id="{7BD902A1-C0CF-458C-B9EC-47D2AE4C71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70398252"/>
      </p:ext>
    </p:extLst>
  </p:cSld>
  <p:clrMapOvr>
    <a:masterClrMapping/>
  </p:clrMapOvr>
  <mc:AlternateContent xmlns:mc="http://schemas.openxmlformats.org/markup-compatibility/2006" xmlns:p14="http://schemas.microsoft.com/office/powerpoint/2010/main">
    <mc:Choice Requires="p14">
      <p:transition spd="slow" p14:dur="2000" advTm="26619"/>
    </mc:Choice>
    <mc:Fallback xmlns="">
      <p:transition spd="slow" advTm="26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66DFF8-BB89-4CFD-9A8C-AC8E9B86A362}"/>
              </a:ext>
            </a:extLst>
          </p:cNvPr>
          <p:cNvSpPr>
            <a:spLocks noGrp="1"/>
          </p:cNvSpPr>
          <p:nvPr>
            <p:ph type="title"/>
          </p:nvPr>
        </p:nvSpPr>
        <p:spPr/>
        <p:txBody>
          <a:bodyPr/>
          <a:lstStyle/>
          <a:p>
            <a:r>
              <a:rPr lang="en-GB" sz="1800"/>
              <a:t>Question 3 </a:t>
            </a:r>
          </a:p>
        </p:txBody>
      </p:sp>
      <p:pic>
        <p:nvPicPr>
          <p:cNvPr id="7" name="Picture 6">
            <a:extLst>
              <a:ext uri="{FF2B5EF4-FFF2-40B4-BE49-F238E27FC236}">
                <a16:creationId xmlns:a16="http://schemas.microsoft.com/office/drawing/2014/main" id="{7C0732AB-40CA-4109-8D38-6ADE50E19BA7}"/>
              </a:ext>
            </a:extLst>
          </p:cNvPr>
          <p:cNvPicPr>
            <a:picLocks noChangeAspect="1"/>
          </p:cNvPicPr>
          <p:nvPr/>
        </p:nvPicPr>
        <p:blipFill>
          <a:blip r:embed="rId4"/>
          <a:stretch>
            <a:fillRect/>
          </a:stretch>
        </p:blipFill>
        <p:spPr>
          <a:xfrm>
            <a:off x="282011" y="1172403"/>
            <a:ext cx="7953375" cy="5476875"/>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7CA894EE-20D2-451E-8578-68D49A30D46B}"/>
                  </a:ext>
                </a:extLst>
              </p14:cNvPr>
              <p14:cNvContentPartPr/>
              <p14:nvPr>
                <p:extLst>
                  <p:ext uri="{42D2F446-02D8-4167-A562-619A0277C38B}">
                    <p15:isNarration xmlns:p15="http://schemas.microsoft.com/office/powerpoint/2012/main" val="1"/>
                  </p:ext>
                </p:extLst>
              </p14:nvPr>
            </p14:nvContentPartPr>
            <p14:xfrm>
              <a:off x="392400" y="1050480"/>
              <a:ext cx="8037000" cy="895320"/>
            </p14:xfrm>
          </p:contentPart>
        </mc:Choice>
        <mc:Fallback xmlns="">
          <p:pic>
            <p:nvPicPr>
              <p:cNvPr id="2" name="Ink 1">
                <a:extLst>
                  <a:ext uri="{FF2B5EF4-FFF2-40B4-BE49-F238E27FC236}">
                    <a16:creationId xmlns:a16="http://schemas.microsoft.com/office/drawing/2014/main" id="{7CA894EE-20D2-451E-8578-68D49A30D46B}"/>
                  </a:ext>
                </a:extLst>
              </p:cNvPr>
              <p:cNvPicPr>
                <a:picLocks noGrp="1" noRot="1" noChangeAspect="1" noMove="1" noResize="1" noEditPoints="1" noAdjustHandles="1" noChangeArrowheads="1" noChangeShapeType="1"/>
              </p:cNvPicPr>
              <p:nvPr/>
            </p:nvPicPr>
            <p:blipFill>
              <a:blip r:embed="rId6"/>
              <a:stretch>
                <a:fillRect/>
              </a:stretch>
            </p:blipFill>
            <p:spPr>
              <a:xfrm>
                <a:off x="376560" y="987120"/>
                <a:ext cx="8068320" cy="1022040"/>
              </a:xfrm>
              <a:prstGeom prst="rect">
                <a:avLst/>
              </a:prstGeom>
            </p:spPr>
          </p:pic>
        </mc:Fallback>
      </mc:AlternateContent>
      <p:pic>
        <p:nvPicPr>
          <p:cNvPr id="4" name="Audio 3">
            <a:hlinkClick r:id="" action="ppaction://media"/>
            <a:extLst>
              <a:ext uri="{FF2B5EF4-FFF2-40B4-BE49-F238E27FC236}">
                <a16:creationId xmlns:a16="http://schemas.microsoft.com/office/drawing/2014/main" id="{5384E2E8-8F6E-440B-B2AA-409451E290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45846059"/>
      </p:ext>
    </p:extLst>
  </p:cSld>
  <p:clrMapOvr>
    <a:masterClrMapping/>
  </p:clrMapOvr>
  <mc:AlternateContent xmlns:mc="http://schemas.openxmlformats.org/markup-compatibility/2006" xmlns:p14="http://schemas.microsoft.com/office/powerpoint/2010/main">
    <mc:Choice Requires="p14">
      <p:transition spd="slow" p14:dur="2000" advTm="41220"/>
    </mc:Choice>
    <mc:Fallback xmlns="">
      <p:transition spd="slow" advTm="41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244682-AA25-40DB-9E66-D84DB9ECC96D}"/>
              </a:ext>
            </a:extLst>
          </p:cNvPr>
          <p:cNvPicPr>
            <a:picLocks noChangeAspect="1"/>
          </p:cNvPicPr>
          <p:nvPr/>
        </p:nvPicPr>
        <p:blipFill rotWithShape="1">
          <a:blip r:embed="rId4"/>
          <a:srcRect b="4308"/>
          <a:stretch/>
        </p:blipFill>
        <p:spPr>
          <a:xfrm>
            <a:off x="433615" y="895756"/>
            <a:ext cx="4508500" cy="5642930"/>
          </a:xfrm>
          <a:prstGeom prst="rect">
            <a:avLst/>
          </a:prstGeom>
        </p:spPr>
      </p:pic>
      <p:sp>
        <p:nvSpPr>
          <p:cNvPr id="3" name="Title 2">
            <a:extLst>
              <a:ext uri="{FF2B5EF4-FFF2-40B4-BE49-F238E27FC236}">
                <a16:creationId xmlns:a16="http://schemas.microsoft.com/office/drawing/2014/main" id="{BA66DFF8-BB89-4CFD-9A8C-AC8E9B86A362}"/>
              </a:ext>
            </a:extLst>
          </p:cNvPr>
          <p:cNvSpPr>
            <a:spLocks noGrp="1"/>
          </p:cNvSpPr>
          <p:nvPr>
            <p:ph type="title"/>
          </p:nvPr>
        </p:nvSpPr>
        <p:spPr/>
        <p:txBody>
          <a:bodyPr/>
          <a:lstStyle/>
          <a:p>
            <a:r>
              <a:rPr lang="en-GB" sz="1800"/>
              <a:t>Question 3 </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E9862AAC-0C99-4E88-99EB-05A474067D49}"/>
                  </a:ext>
                </a:extLst>
              </p14:cNvPr>
              <p14:cNvContentPartPr/>
              <p14:nvPr>
                <p:extLst>
                  <p:ext uri="{42D2F446-02D8-4167-A562-619A0277C38B}">
                    <p15:isNarration xmlns:p15="http://schemas.microsoft.com/office/powerpoint/2012/main" val="1"/>
                  </p:ext>
                </p:extLst>
              </p14:nvPr>
            </p14:nvContentPartPr>
            <p14:xfrm>
              <a:off x="3579840" y="1927080"/>
              <a:ext cx="1004760" cy="4356360"/>
            </p14:xfrm>
          </p:contentPart>
        </mc:Choice>
        <mc:Fallback xmlns="">
          <p:pic>
            <p:nvPicPr>
              <p:cNvPr id="2" name="Ink 1">
                <a:extLst>
                  <a:ext uri="{FF2B5EF4-FFF2-40B4-BE49-F238E27FC236}">
                    <a16:creationId xmlns:a16="http://schemas.microsoft.com/office/drawing/2014/main" id="{E9862AAC-0C99-4E88-99EB-05A474067D49}"/>
                  </a:ext>
                </a:extLst>
              </p:cNvPr>
              <p:cNvPicPr>
                <a:picLocks noGrp="1" noRot="1" noChangeAspect="1" noMove="1" noResize="1" noEditPoints="1" noAdjustHandles="1" noChangeArrowheads="1" noChangeShapeType="1"/>
              </p:cNvPicPr>
              <p:nvPr/>
            </p:nvPicPr>
            <p:blipFill>
              <a:blip r:embed="rId6"/>
              <a:stretch>
                <a:fillRect/>
              </a:stretch>
            </p:blipFill>
            <p:spPr>
              <a:xfrm>
                <a:off x="3564000" y="1863720"/>
                <a:ext cx="1036080" cy="4483080"/>
              </a:xfrm>
              <a:prstGeom prst="rect">
                <a:avLst/>
              </a:prstGeom>
            </p:spPr>
          </p:pic>
        </mc:Fallback>
      </mc:AlternateContent>
      <p:pic>
        <p:nvPicPr>
          <p:cNvPr id="5" name="Audio 4">
            <a:hlinkClick r:id="" action="ppaction://media"/>
            <a:extLst>
              <a:ext uri="{FF2B5EF4-FFF2-40B4-BE49-F238E27FC236}">
                <a16:creationId xmlns:a16="http://schemas.microsoft.com/office/drawing/2014/main" id="{A4BF97E7-E007-4098-A654-FEE121E134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05892588"/>
      </p:ext>
    </p:extLst>
  </p:cSld>
  <p:clrMapOvr>
    <a:masterClrMapping/>
  </p:clrMapOvr>
  <mc:AlternateContent xmlns:mc="http://schemas.openxmlformats.org/markup-compatibility/2006" xmlns:p14="http://schemas.microsoft.com/office/powerpoint/2010/main">
    <mc:Choice Requires="p14">
      <p:transition spd="slow" p14:dur="2000" advTm="19352"/>
    </mc:Choice>
    <mc:Fallback xmlns="">
      <p:transition spd="slow" advTm="19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AE437C-7BEC-448F-9549-C2FFC532284E}"/>
              </a:ext>
            </a:extLst>
          </p:cNvPr>
          <p:cNvSpPr>
            <a:spLocks noGrp="1"/>
          </p:cNvSpPr>
          <p:nvPr>
            <p:ph type="title"/>
          </p:nvPr>
        </p:nvSpPr>
        <p:spPr/>
        <p:txBody>
          <a:bodyPr/>
          <a:lstStyle/>
          <a:p>
            <a:r>
              <a:rPr lang="en-GB" sz="1800"/>
              <a:t>Question 4 (a) </a:t>
            </a:r>
          </a:p>
        </p:txBody>
      </p:sp>
      <p:pic>
        <p:nvPicPr>
          <p:cNvPr id="9" name="Picture 8">
            <a:extLst>
              <a:ext uri="{FF2B5EF4-FFF2-40B4-BE49-F238E27FC236}">
                <a16:creationId xmlns:a16="http://schemas.microsoft.com/office/drawing/2014/main" id="{0D98127E-9BCF-4A94-B3D6-6BD06D4A3AB4}"/>
              </a:ext>
            </a:extLst>
          </p:cNvPr>
          <p:cNvPicPr>
            <a:picLocks noChangeAspect="1"/>
          </p:cNvPicPr>
          <p:nvPr/>
        </p:nvPicPr>
        <p:blipFill>
          <a:blip r:embed="rId4"/>
          <a:stretch>
            <a:fillRect/>
          </a:stretch>
        </p:blipFill>
        <p:spPr>
          <a:xfrm>
            <a:off x="282010" y="1164772"/>
            <a:ext cx="8901023" cy="2044254"/>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ACF61DC5-6310-4291-9CB5-A0F087E65CEC}"/>
                  </a:ext>
                </a:extLst>
              </p14:cNvPr>
              <p14:cNvContentPartPr/>
              <p14:nvPr>
                <p:extLst>
                  <p:ext uri="{42D2F446-02D8-4167-A562-619A0277C38B}">
                    <p15:isNarration xmlns:p15="http://schemas.microsoft.com/office/powerpoint/2012/main" val="1"/>
                  </p:ext>
                </p:extLst>
              </p14:nvPr>
            </p14:nvContentPartPr>
            <p14:xfrm>
              <a:off x="1214280" y="1945440"/>
              <a:ext cx="703800" cy="493200"/>
            </p14:xfrm>
          </p:contentPart>
        </mc:Choice>
        <mc:Fallback xmlns="">
          <p:pic>
            <p:nvPicPr>
              <p:cNvPr id="2" name="Ink 1">
                <a:extLst>
                  <a:ext uri="{FF2B5EF4-FFF2-40B4-BE49-F238E27FC236}">
                    <a16:creationId xmlns:a16="http://schemas.microsoft.com/office/drawing/2014/main" id="{ACF61DC5-6310-4291-9CB5-A0F087E65CEC}"/>
                  </a:ext>
                </a:extLst>
              </p:cNvPr>
              <p:cNvPicPr>
                <a:picLocks noGrp="1" noRot="1" noChangeAspect="1" noMove="1" noResize="1" noEditPoints="1" noAdjustHandles="1" noChangeArrowheads="1" noChangeShapeType="1"/>
              </p:cNvPicPr>
              <p:nvPr/>
            </p:nvPicPr>
            <p:blipFill>
              <a:blip r:embed="rId6"/>
              <a:stretch>
                <a:fillRect/>
              </a:stretch>
            </p:blipFill>
            <p:spPr>
              <a:xfrm>
                <a:off x="1198440" y="1882080"/>
                <a:ext cx="735120" cy="619920"/>
              </a:xfrm>
              <a:prstGeom prst="rect">
                <a:avLst/>
              </a:prstGeom>
            </p:spPr>
          </p:pic>
        </mc:Fallback>
      </mc:AlternateContent>
      <p:pic>
        <p:nvPicPr>
          <p:cNvPr id="4" name="Audio 3">
            <a:hlinkClick r:id="" action="ppaction://media"/>
            <a:extLst>
              <a:ext uri="{FF2B5EF4-FFF2-40B4-BE49-F238E27FC236}">
                <a16:creationId xmlns:a16="http://schemas.microsoft.com/office/drawing/2014/main" id="{6115003D-4E51-4217-ACBB-23D2A5CE79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97417626"/>
      </p:ext>
    </p:extLst>
  </p:cSld>
  <p:clrMapOvr>
    <a:masterClrMapping/>
  </p:clrMapOvr>
  <mc:AlternateContent xmlns:mc="http://schemas.openxmlformats.org/markup-compatibility/2006" xmlns:p14="http://schemas.microsoft.com/office/powerpoint/2010/main">
    <mc:Choice Requires="p14">
      <p:transition spd="slow" p14:dur="2000" advTm="17819"/>
    </mc:Choice>
    <mc:Fallback xmlns="">
      <p:transition spd="slow" advTm="17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AE437C-7BEC-448F-9549-C2FFC532284E}"/>
              </a:ext>
            </a:extLst>
          </p:cNvPr>
          <p:cNvSpPr>
            <a:spLocks noGrp="1"/>
          </p:cNvSpPr>
          <p:nvPr>
            <p:ph type="title"/>
          </p:nvPr>
        </p:nvSpPr>
        <p:spPr/>
        <p:txBody>
          <a:bodyPr/>
          <a:lstStyle/>
          <a:p>
            <a:r>
              <a:rPr lang="en-GB" sz="1800"/>
              <a:t>Question 4 (a)</a:t>
            </a:r>
          </a:p>
        </p:txBody>
      </p:sp>
      <p:pic>
        <p:nvPicPr>
          <p:cNvPr id="4" name="Picture 3">
            <a:extLst>
              <a:ext uri="{FF2B5EF4-FFF2-40B4-BE49-F238E27FC236}">
                <a16:creationId xmlns:a16="http://schemas.microsoft.com/office/drawing/2014/main" id="{636B5D15-B079-4250-AAE6-5B70BCA6CA12}"/>
              </a:ext>
            </a:extLst>
          </p:cNvPr>
          <p:cNvPicPr>
            <a:picLocks noChangeAspect="1"/>
          </p:cNvPicPr>
          <p:nvPr/>
        </p:nvPicPr>
        <p:blipFill>
          <a:blip r:embed="rId4"/>
          <a:stretch>
            <a:fillRect/>
          </a:stretch>
        </p:blipFill>
        <p:spPr>
          <a:xfrm>
            <a:off x="282011" y="1175599"/>
            <a:ext cx="7373971" cy="4241789"/>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1104C05B-B268-4682-BCFD-A9ECD6EF0BC5}"/>
                  </a:ext>
                </a:extLst>
              </p14:cNvPr>
              <p14:cNvContentPartPr/>
              <p14:nvPr>
                <p:extLst>
                  <p:ext uri="{42D2F446-02D8-4167-A562-619A0277C38B}">
                    <p15:isNarration xmlns:p15="http://schemas.microsoft.com/office/powerpoint/2012/main" val="1"/>
                  </p:ext>
                </p:extLst>
              </p14:nvPr>
            </p14:nvContentPartPr>
            <p14:xfrm>
              <a:off x="5159520" y="3369960"/>
              <a:ext cx="402480" cy="1059480"/>
            </p14:xfrm>
          </p:contentPart>
        </mc:Choice>
        <mc:Fallback xmlns="">
          <p:pic>
            <p:nvPicPr>
              <p:cNvPr id="2" name="Ink 1">
                <a:extLst>
                  <a:ext uri="{FF2B5EF4-FFF2-40B4-BE49-F238E27FC236}">
                    <a16:creationId xmlns:a16="http://schemas.microsoft.com/office/drawing/2014/main" id="{1104C05B-B268-4682-BCFD-A9ECD6EF0BC5}"/>
                  </a:ext>
                </a:extLst>
              </p:cNvPr>
              <p:cNvPicPr>
                <a:picLocks noGrp="1" noRot="1" noChangeAspect="1" noMove="1" noResize="1" noEditPoints="1" noAdjustHandles="1" noChangeArrowheads="1" noChangeShapeType="1"/>
              </p:cNvPicPr>
              <p:nvPr/>
            </p:nvPicPr>
            <p:blipFill>
              <a:blip r:embed="rId6"/>
              <a:stretch>
                <a:fillRect/>
              </a:stretch>
            </p:blipFill>
            <p:spPr>
              <a:xfrm>
                <a:off x="5143680" y="3306600"/>
                <a:ext cx="433800" cy="1186200"/>
              </a:xfrm>
              <a:prstGeom prst="rect">
                <a:avLst/>
              </a:prstGeom>
            </p:spPr>
          </p:pic>
        </mc:Fallback>
      </mc:AlternateContent>
      <p:pic>
        <p:nvPicPr>
          <p:cNvPr id="5" name="Audio 4">
            <a:hlinkClick r:id="" action="ppaction://media"/>
            <a:extLst>
              <a:ext uri="{FF2B5EF4-FFF2-40B4-BE49-F238E27FC236}">
                <a16:creationId xmlns:a16="http://schemas.microsoft.com/office/drawing/2014/main" id="{A954BA4F-CEFE-4035-86F6-52508E9288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98945735"/>
      </p:ext>
    </p:extLst>
  </p:cSld>
  <p:clrMapOvr>
    <a:masterClrMapping/>
  </p:clrMapOvr>
  <mc:AlternateContent xmlns:mc="http://schemas.openxmlformats.org/markup-compatibility/2006" xmlns:p14="http://schemas.microsoft.com/office/powerpoint/2010/main">
    <mc:Choice Requires="p14">
      <p:transition spd="slow" p14:dur="2000" advTm="12386"/>
    </mc:Choice>
    <mc:Fallback xmlns="">
      <p:transition spd="slow" advTm="12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AE437C-7BEC-448F-9549-C2FFC532284E}"/>
              </a:ext>
            </a:extLst>
          </p:cNvPr>
          <p:cNvSpPr>
            <a:spLocks noGrp="1"/>
          </p:cNvSpPr>
          <p:nvPr>
            <p:ph type="title"/>
          </p:nvPr>
        </p:nvSpPr>
        <p:spPr/>
        <p:txBody>
          <a:bodyPr/>
          <a:lstStyle/>
          <a:p>
            <a:r>
              <a:rPr lang="en-GB" sz="1800"/>
              <a:t>Question 4 (b) </a:t>
            </a:r>
          </a:p>
        </p:txBody>
      </p:sp>
      <p:pic>
        <p:nvPicPr>
          <p:cNvPr id="9" name="Picture 8">
            <a:extLst>
              <a:ext uri="{FF2B5EF4-FFF2-40B4-BE49-F238E27FC236}">
                <a16:creationId xmlns:a16="http://schemas.microsoft.com/office/drawing/2014/main" id="{98338E69-2ECD-46C8-B0D3-472305B77B51}"/>
              </a:ext>
            </a:extLst>
          </p:cNvPr>
          <p:cNvPicPr>
            <a:picLocks noChangeAspect="1"/>
          </p:cNvPicPr>
          <p:nvPr/>
        </p:nvPicPr>
        <p:blipFill>
          <a:blip r:embed="rId4"/>
          <a:stretch>
            <a:fillRect/>
          </a:stretch>
        </p:blipFill>
        <p:spPr>
          <a:xfrm>
            <a:off x="282010" y="1205720"/>
            <a:ext cx="9239893" cy="4573977"/>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24F69CD8-4C0E-4564-9C21-5730EADC9CE0}"/>
                  </a:ext>
                </a:extLst>
              </p14:cNvPr>
              <p14:cNvContentPartPr/>
              <p14:nvPr>
                <p:extLst>
                  <p:ext uri="{42D2F446-02D8-4167-A562-619A0277C38B}">
                    <p15:isNarration xmlns:p15="http://schemas.microsoft.com/office/powerpoint/2012/main" val="1"/>
                  </p:ext>
                </p:extLst>
              </p14:nvPr>
            </p14:nvContentPartPr>
            <p14:xfrm>
              <a:off x="584280" y="922680"/>
              <a:ext cx="9205920" cy="1242000"/>
            </p14:xfrm>
          </p:contentPart>
        </mc:Choice>
        <mc:Fallback xmlns="">
          <p:pic>
            <p:nvPicPr>
              <p:cNvPr id="2" name="Ink 1">
                <a:extLst>
                  <a:ext uri="{FF2B5EF4-FFF2-40B4-BE49-F238E27FC236}">
                    <a16:creationId xmlns:a16="http://schemas.microsoft.com/office/drawing/2014/main" id="{24F69CD8-4C0E-4564-9C21-5730EADC9CE0}"/>
                  </a:ext>
                </a:extLst>
              </p:cNvPr>
              <p:cNvPicPr>
                <a:picLocks noGrp="1" noRot="1" noChangeAspect="1" noMove="1" noResize="1" noEditPoints="1" noAdjustHandles="1" noChangeArrowheads="1" noChangeShapeType="1"/>
              </p:cNvPicPr>
              <p:nvPr/>
            </p:nvPicPr>
            <p:blipFill>
              <a:blip r:embed="rId6"/>
              <a:stretch>
                <a:fillRect/>
              </a:stretch>
            </p:blipFill>
            <p:spPr>
              <a:xfrm>
                <a:off x="568440" y="859320"/>
                <a:ext cx="9237240" cy="1368720"/>
              </a:xfrm>
              <a:prstGeom prst="rect">
                <a:avLst/>
              </a:prstGeom>
            </p:spPr>
          </p:pic>
        </mc:Fallback>
      </mc:AlternateContent>
      <p:pic>
        <p:nvPicPr>
          <p:cNvPr id="4" name="Audio 3">
            <a:hlinkClick r:id="" action="ppaction://media"/>
            <a:extLst>
              <a:ext uri="{FF2B5EF4-FFF2-40B4-BE49-F238E27FC236}">
                <a16:creationId xmlns:a16="http://schemas.microsoft.com/office/drawing/2014/main" id="{3A0F417A-AFFF-42AB-86CD-79F9F05761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78170085"/>
      </p:ext>
    </p:extLst>
  </p:cSld>
  <p:clrMapOvr>
    <a:masterClrMapping/>
  </p:clrMapOvr>
  <mc:AlternateContent xmlns:mc="http://schemas.openxmlformats.org/markup-compatibility/2006" xmlns:p14="http://schemas.microsoft.com/office/powerpoint/2010/main">
    <mc:Choice Requires="p14">
      <p:transition spd="slow" p14:dur="2000" advTm="38578"/>
    </mc:Choice>
    <mc:Fallback xmlns="">
      <p:transition spd="slow" advTm="38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AE437C-7BEC-448F-9549-C2FFC532284E}"/>
              </a:ext>
            </a:extLst>
          </p:cNvPr>
          <p:cNvSpPr>
            <a:spLocks noGrp="1"/>
          </p:cNvSpPr>
          <p:nvPr>
            <p:ph type="title"/>
          </p:nvPr>
        </p:nvSpPr>
        <p:spPr/>
        <p:txBody>
          <a:bodyPr/>
          <a:lstStyle/>
          <a:p>
            <a:r>
              <a:rPr lang="en-GB" sz="1800"/>
              <a:t>Question 4 (b)</a:t>
            </a:r>
          </a:p>
        </p:txBody>
      </p:sp>
      <p:pic>
        <p:nvPicPr>
          <p:cNvPr id="5" name="Picture 4">
            <a:extLst>
              <a:ext uri="{FF2B5EF4-FFF2-40B4-BE49-F238E27FC236}">
                <a16:creationId xmlns:a16="http://schemas.microsoft.com/office/drawing/2014/main" id="{147E633A-5A15-4873-9EF2-B0BFB630DC39}"/>
              </a:ext>
            </a:extLst>
          </p:cNvPr>
          <p:cNvPicPr>
            <a:picLocks noChangeAspect="1"/>
          </p:cNvPicPr>
          <p:nvPr/>
        </p:nvPicPr>
        <p:blipFill>
          <a:blip r:embed="rId4"/>
          <a:stretch>
            <a:fillRect/>
          </a:stretch>
        </p:blipFill>
        <p:spPr>
          <a:xfrm>
            <a:off x="282011" y="915992"/>
            <a:ext cx="5280657" cy="5733285"/>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B0DB35DB-8F77-4FE7-BB6E-932F30708CE0}"/>
                  </a:ext>
                </a:extLst>
              </p14:cNvPr>
              <p14:cNvContentPartPr/>
              <p14:nvPr>
                <p:extLst>
                  <p:ext uri="{42D2F446-02D8-4167-A562-619A0277C38B}">
                    <p15:isNarration xmlns:p15="http://schemas.microsoft.com/office/powerpoint/2012/main" val="1"/>
                  </p:ext>
                </p:extLst>
              </p14:nvPr>
            </p14:nvContentPartPr>
            <p14:xfrm>
              <a:off x="4356000" y="2246760"/>
              <a:ext cx="840600" cy="1242360"/>
            </p14:xfrm>
          </p:contentPart>
        </mc:Choice>
        <mc:Fallback xmlns="">
          <p:pic>
            <p:nvPicPr>
              <p:cNvPr id="2" name="Ink 1">
                <a:extLst>
                  <a:ext uri="{FF2B5EF4-FFF2-40B4-BE49-F238E27FC236}">
                    <a16:creationId xmlns:a16="http://schemas.microsoft.com/office/drawing/2014/main" id="{B0DB35DB-8F77-4FE7-BB6E-932F30708CE0}"/>
                  </a:ext>
                </a:extLst>
              </p:cNvPr>
              <p:cNvPicPr>
                <a:picLocks noGrp="1" noRot="1" noChangeAspect="1" noMove="1" noResize="1" noEditPoints="1" noAdjustHandles="1" noChangeArrowheads="1" noChangeShapeType="1"/>
              </p:cNvPicPr>
              <p:nvPr/>
            </p:nvPicPr>
            <p:blipFill>
              <a:blip r:embed="rId6"/>
              <a:stretch>
                <a:fillRect/>
              </a:stretch>
            </p:blipFill>
            <p:spPr>
              <a:xfrm>
                <a:off x="4340160" y="2183400"/>
                <a:ext cx="871920" cy="1369080"/>
              </a:xfrm>
              <a:prstGeom prst="rect">
                <a:avLst/>
              </a:prstGeom>
            </p:spPr>
          </p:pic>
        </mc:Fallback>
      </mc:AlternateContent>
      <p:pic>
        <p:nvPicPr>
          <p:cNvPr id="4" name="Audio 3">
            <a:hlinkClick r:id="" action="ppaction://media"/>
            <a:extLst>
              <a:ext uri="{FF2B5EF4-FFF2-40B4-BE49-F238E27FC236}">
                <a16:creationId xmlns:a16="http://schemas.microsoft.com/office/drawing/2014/main" id="{F9BA0007-152E-47A9-8CD2-60DEEB89F1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07935124"/>
      </p:ext>
    </p:extLst>
  </p:cSld>
  <p:clrMapOvr>
    <a:masterClrMapping/>
  </p:clrMapOvr>
  <mc:AlternateContent xmlns:mc="http://schemas.openxmlformats.org/markup-compatibility/2006" xmlns:p14="http://schemas.microsoft.com/office/powerpoint/2010/main">
    <mc:Choice Requires="p14">
      <p:transition spd="slow" p14:dur="2000" advTm="9460"/>
    </mc:Choice>
    <mc:Fallback xmlns="">
      <p:transition spd="slow" advTm="9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108D7E-AA33-4F3A-B854-9435A97A9FFC}"/>
              </a:ext>
            </a:extLst>
          </p:cNvPr>
          <p:cNvSpPr>
            <a:spLocks noGrp="1"/>
          </p:cNvSpPr>
          <p:nvPr>
            <p:ph type="title"/>
          </p:nvPr>
        </p:nvSpPr>
        <p:spPr/>
        <p:txBody>
          <a:bodyPr/>
          <a:lstStyle/>
          <a:p>
            <a:r>
              <a:rPr lang="en-GB" sz="1800"/>
              <a:t>Question 5 (a) </a:t>
            </a:r>
          </a:p>
        </p:txBody>
      </p:sp>
      <p:pic>
        <p:nvPicPr>
          <p:cNvPr id="8" name="Picture 7">
            <a:extLst>
              <a:ext uri="{FF2B5EF4-FFF2-40B4-BE49-F238E27FC236}">
                <a16:creationId xmlns:a16="http://schemas.microsoft.com/office/drawing/2014/main" id="{F8042E1A-067A-4D6B-878F-604AD6241E8A}"/>
              </a:ext>
            </a:extLst>
          </p:cNvPr>
          <p:cNvPicPr>
            <a:picLocks noChangeAspect="1"/>
          </p:cNvPicPr>
          <p:nvPr/>
        </p:nvPicPr>
        <p:blipFill>
          <a:blip r:embed="rId4"/>
          <a:stretch>
            <a:fillRect/>
          </a:stretch>
        </p:blipFill>
        <p:spPr>
          <a:xfrm>
            <a:off x="327305" y="1276349"/>
            <a:ext cx="10876725" cy="2933341"/>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B60ED53E-DC3F-4391-9939-872DD73A95C8}"/>
                  </a:ext>
                </a:extLst>
              </p14:cNvPr>
              <p14:cNvContentPartPr/>
              <p14:nvPr>
                <p:extLst>
                  <p:ext uri="{42D2F446-02D8-4167-A562-619A0277C38B}">
                    <p15:isNarration xmlns:p15="http://schemas.microsoft.com/office/powerpoint/2012/main" val="1"/>
                  </p:ext>
                </p:extLst>
              </p14:nvPr>
            </p14:nvContentPartPr>
            <p14:xfrm>
              <a:off x="2182320" y="1771920"/>
              <a:ext cx="1123920" cy="1854000"/>
            </p14:xfrm>
          </p:contentPart>
        </mc:Choice>
        <mc:Fallback xmlns="">
          <p:pic>
            <p:nvPicPr>
              <p:cNvPr id="2" name="Ink 1">
                <a:extLst>
                  <a:ext uri="{FF2B5EF4-FFF2-40B4-BE49-F238E27FC236}">
                    <a16:creationId xmlns:a16="http://schemas.microsoft.com/office/drawing/2014/main" id="{B60ED53E-DC3F-4391-9939-872DD73A95C8}"/>
                  </a:ext>
                </a:extLst>
              </p:cNvPr>
              <p:cNvPicPr>
                <a:picLocks noGrp="1" noRot="1" noChangeAspect="1" noMove="1" noResize="1" noEditPoints="1" noAdjustHandles="1" noChangeArrowheads="1" noChangeShapeType="1"/>
              </p:cNvPicPr>
              <p:nvPr/>
            </p:nvPicPr>
            <p:blipFill>
              <a:blip r:embed="rId6"/>
              <a:stretch>
                <a:fillRect/>
              </a:stretch>
            </p:blipFill>
            <p:spPr>
              <a:xfrm>
                <a:off x="2166480" y="1708560"/>
                <a:ext cx="1155240" cy="1980720"/>
              </a:xfrm>
              <a:prstGeom prst="rect">
                <a:avLst/>
              </a:prstGeom>
            </p:spPr>
          </p:pic>
        </mc:Fallback>
      </mc:AlternateContent>
      <p:pic>
        <p:nvPicPr>
          <p:cNvPr id="4" name="Audio 3">
            <a:hlinkClick r:id="" action="ppaction://media"/>
            <a:extLst>
              <a:ext uri="{FF2B5EF4-FFF2-40B4-BE49-F238E27FC236}">
                <a16:creationId xmlns:a16="http://schemas.microsoft.com/office/drawing/2014/main" id="{8A860BBA-FC2E-43A4-AD8B-4176394A01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86617863"/>
      </p:ext>
    </p:extLst>
  </p:cSld>
  <p:clrMapOvr>
    <a:masterClrMapping/>
  </p:clrMapOvr>
  <mc:AlternateContent xmlns:mc="http://schemas.openxmlformats.org/markup-compatibility/2006" xmlns:p14="http://schemas.microsoft.com/office/powerpoint/2010/main">
    <mc:Choice Requires="p14">
      <p:transition spd="slow" p14:dur="2000" advTm="13431"/>
    </mc:Choice>
    <mc:Fallback xmlns="">
      <p:transition spd="slow" advTm="13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108D7E-AA33-4F3A-B854-9435A97A9FFC}"/>
              </a:ext>
            </a:extLst>
          </p:cNvPr>
          <p:cNvSpPr>
            <a:spLocks noGrp="1"/>
          </p:cNvSpPr>
          <p:nvPr>
            <p:ph type="title"/>
          </p:nvPr>
        </p:nvSpPr>
        <p:spPr/>
        <p:txBody>
          <a:bodyPr/>
          <a:lstStyle/>
          <a:p>
            <a:r>
              <a:rPr lang="en-GB" sz="1800"/>
              <a:t>Question 5 (a) </a:t>
            </a:r>
          </a:p>
        </p:txBody>
      </p:sp>
      <p:pic>
        <p:nvPicPr>
          <p:cNvPr id="8" name="Picture 7">
            <a:extLst>
              <a:ext uri="{FF2B5EF4-FFF2-40B4-BE49-F238E27FC236}">
                <a16:creationId xmlns:a16="http://schemas.microsoft.com/office/drawing/2014/main" id="{31E134B1-7522-4E43-9BF2-E1EE12303F27}"/>
              </a:ext>
            </a:extLst>
          </p:cNvPr>
          <p:cNvPicPr>
            <a:picLocks noChangeAspect="1"/>
          </p:cNvPicPr>
          <p:nvPr/>
        </p:nvPicPr>
        <p:blipFill>
          <a:blip r:embed="rId4"/>
          <a:stretch>
            <a:fillRect/>
          </a:stretch>
        </p:blipFill>
        <p:spPr>
          <a:xfrm>
            <a:off x="282011" y="1081994"/>
            <a:ext cx="4778904" cy="5776006"/>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F9825DE1-AB7E-4B1E-A7DB-83184E8177C1}"/>
                  </a:ext>
                </a:extLst>
              </p14:cNvPr>
              <p14:cNvContentPartPr/>
              <p14:nvPr>
                <p:extLst>
                  <p:ext uri="{42D2F446-02D8-4167-A562-619A0277C38B}">
                    <p15:isNarration xmlns:p15="http://schemas.microsoft.com/office/powerpoint/2012/main" val="1"/>
                  </p:ext>
                </p:extLst>
              </p14:nvPr>
            </p14:nvContentPartPr>
            <p14:xfrm>
              <a:off x="3999960" y="2347200"/>
              <a:ext cx="639360" cy="3954240"/>
            </p14:xfrm>
          </p:contentPart>
        </mc:Choice>
        <mc:Fallback xmlns="">
          <p:pic>
            <p:nvPicPr>
              <p:cNvPr id="2" name="Ink 1">
                <a:extLst>
                  <a:ext uri="{FF2B5EF4-FFF2-40B4-BE49-F238E27FC236}">
                    <a16:creationId xmlns:a16="http://schemas.microsoft.com/office/drawing/2014/main" id="{F9825DE1-AB7E-4B1E-A7DB-83184E8177C1}"/>
                  </a:ext>
                </a:extLst>
              </p:cNvPr>
              <p:cNvPicPr>
                <a:picLocks noGrp="1" noRot="1" noChangeAspect="1" noMove="1" noResize="1" noEditPoints="1" noAdjustHandles="1" noChangeArrowheads="1" noChangeShapeType="1"/>
              </p:cNvPicPr>
              <p:nvPr/>
            </p:nvPicPr>
            <p:blipFill>
              <a:blip r:embed="rId6"/>
              <a:stretch>
                <a:fillRect/>
              </a:stretch>
            </p:blipFill>
            <p:spPr>
              <a:xfrm>
                <a:off x="3984120" y="2283840"/>
                <a:ext cx="670680" cy="4080960"/>
              </a:xfrm>
              <a:prstGeom prst="rect">
                <a:avLst/>
              </a:prstGeom>
            </p:spPr>
          </p:pic>
        </mc:Fallback>
      </mc:AlternateContent>
      <p:pic>
        <p:nvPicPr>
          <p:cNvPr id="4" name="Audio 3">
            <a:hlinkClick r:id="" action="ppaction://media"/>
            <a:extLst>
              <a:ext uri="{FF2B5EF4-FFF2-40B4-BE49-F238E27FC236}">
                <a16:creationId xmlns:a16="http://schemas.microsoft.com/office/drawing/2014/main" id="{758E632E-E50D-4E4A-AD85-BCDF0E091D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94311275"/>
      </p:ext>
    </p:extLst>
  </p:cSld>
  <p:clrMapOvr>
    <a:masterClrMapping/>
  </p:clrMapOvr>
  <mc:AlternateContent xmlns:mc="http://schemas.openxmlformats.org/markup-compatibility/2006" xmlns:p14="http://schemas.microsoft.com/office/powerpoint/2010/main">
    <mc:Choice Requires="p14">
      <p:transition spd="slow" p14:dur="2000" advTm="8531"/>
    </mc:Choice>
    <mc:Fallback xmlns="">
      <p:transition spd="slow" advTm="8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2642F0-D52A-4F88-9529-A5E5CE4B336E}"/>
              </a:ext>
            </a:extLst>
          </p:cNvPr>
          <p:cNvSpPr/>
          <p:nvPr/>
        </p:nvSpPr>
        <p:spPr>
          <a:xfrm>
            <a:off x="459398" y="1100724"/>
            <a:ext cx="6792007" cy="5909310"/>
          </a:xfrm>
          <a:prstGeom prst="rect">
            <a:avLst/>
          </a:prstGeom>
        </p:spPr>
        <p:txBody>
          <a:bodyPr wrap="square">
            <a:spAutoFit/>
          </a:bodyPr>
          <a:lstStyle/>
          <a:p>
            <a:r>
              <a:rPr lang="en-US" dirty="0"/>
              <a:t>Theory - External Exam </a:t>
            </a:r>
          </a:p>
          <a:p>
            <a:r>
              <a:rPr lang="en-US" dirty="0"/>
              <a:t> • This exam is available to sit in January and May/June each </a:t>
            </a:r>
          </a:p>
          <a:p>
            <a:r>
              <a:rPr lang="en-US" dirty="0"/>
              <a:t>    year</a:t>
            </a:r>
          </a:p>
          <a:p>
            <a:r>
              <a:rPr lang="en-US" dirty="0"/>
              <a:t> • Results for the January exam are available in March</a:t>
            </a:r>
          </a:p>
          <a:p>
            <a:r>
              <a:rPr lang="en-US" dirty="0"/>
              <a:t> • Results for the May/June exam are available in August</a:t>
            </a:r>
          </a:p>
          <a:p>
            <a:r>
              <a:rPr lang="en-US" dirty="0"/>
              <a:t> • There is the opportunity to re-sit this exam, but only in January       </a:t>
            </a:r>
          </a:p>
          <a:p>
            <a:r>
              <a:rPr lang="en-US" dirty="0"/>
              <a:t>    or May/June</a:t>
            </a:r>
          </a:p>
          <a:p>
            <a:r>
              <a:rPr lang="en-US" dirty="0"/>
              <a:t> • This exam is worth 10% of the qualification</a:t>
            </a:r>
          </a:p>
          <a:p>
            <a:r>
              <a:rPr lang="en-US" dirty="0"/>
              <a:t> • 75-minute written exam </a:t>
            </a:r>
          </a:p>
          <a:p>
            <a:r>
              <a:rPr lang="en-US" dirty="0"/>
              <a:t> • A maximum of 70 marks available</a:t>
            </a:r>
          </a:p>
          <a:p>
            <a:r>
              <a:rPr lang="en-US" dirty="0"/>
              <a:t> • Mixture of short and extended answer questions</a:t>
            </a:r>
          </a:p>
          <a:p>
            <a:r>
              <a:rPr lang="en-US" dirty="0"/>
              <a:t> • Graded: Pass/Fail</a:t>
            </a:r>
          </a:p>
          <a:p>
            <a:endParaRPr lang="en-GB" dirty="0"/>
          </a:p>
          <a:p>
            <a:r>
              <a:rPr lang="en-GB" dirty="0"/>
              <a:t>The exam is available in paper format or on-screen – this depends on what your centre chooses when entering their candidates</a:t>
            </a:r>
          </a:p>
          <a:p>
            <a:endParaRPr lang="en-GB" dirty="0"/>
          </a:p>
          <a:p>
            <a:r>
              <a:rPr lang="en-GB" dirty="0"/>
              <a:t>If you are completing the paper exam you will need to use black-ink pens.  You may also take highlighter pens into the exam.</a:t>
            </a:r>
          </a:p>
          <a:p>
            <a:endParaRPr lang="en-GB" dirty="0"/>
          </a:p>
          <a:p>
            <a:endParaRPr lang="en-GB" dirty="0"/>
          </a:p>
        </p:txBody>
      </p:sp>
      <p:sp>
        <p:nvSpPr>
          <p:cNvPr id="3" name="Title 2">
            <a:extLst>
              <a:ext uri="{FF2B5EF4-FFF2-40B4-BE49-F238E27FC236}">
                <a16:creationId xmlns:a16="http://schemas.microsoft.com/office/drawing/2014/main" id="{CED8EBE1-1839-4118-B69D-7F5F54E34893}"/>
              </a:ext>
            </a:extLst>
          </p:cNvPr>
          <p:cNvSpPr txBox="1">
            <a:spLocks/>
          </p:cNvSpPr>
          <p:nvPr/>
        </p:nvSpPr>
        <p:spPr>
          <a:xfrm>
            <a:off x="271380" y="325680"/>
            <a:ext cx="10020936" cy="447261"/>
          </a:xfrm>
          <a:prstGeom prst="rect">
            <a:avLst/>
          </a:prstGeom>
        </p:spPr>
        <p:txBody>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US" sz="1800"/>
              <a:t>Unit 216 – Understanding Children’s Care, Play, Learning and Development </a:t>
            </a:r>
          </a:p>
        </p:txBody>
      </p:sp>
      <p:pic>
        <p:nvPicPr>
          <p:cNvPr id="4" name="Picture 3">
            <a:extLst>
              <a:ext uri="{FF2B5EF4-FFF2-40B4-BE49-F238E27FC236}">
                <a16:creationId xmlns:a16="http://schemas.microsoft.com/office/drawing/2014/main" id="{5CF885E2-ED50-415E-BD3F-A9A9A22C82DD}"/>
              </a:ext>
            </a:extLst>
          </p:cNvPr>
          <p:cNvPicPr>
            <a:picLocks noChangeAspect="1"/>
          </p:cNvPicPr>
          <p:nvPr/>
        </p:nvPicPr>
        <p:blipFill>
          <a:blip r:embed="rId5"/>
          <a:stretch>
            <a:fillRect/>
          </a:stretch>
        </p:blipFill>
        <p:spPr>
          <a:xfrm>
            <a:off x="7794601" y="917734"/>
            <a:ext cx="4167027" cy="5909310"/>
          </a:xfrm>
          <a:prstGeom prst="rect">
            <a:avLst/>
          </a:prstGeom>
        </p:spPr>
      </p:pic>
      <p:pic>
        <p:nvPicPr>
          <p:cNvPr id="5" name="Audio 4">
            <a:hlinkClick r:id="" action="ppaction://media"/>
            <a:extLst>
              <a:ext uri="{FF2B5EF4-FFF2-40B4-BE49-F238E27FC236}">
                <a16:creationId xmlns:a16="http://schemas.microsoft.com/office/drawing/2014/main" id="{FFF5865E-BA74-4BD7-87CB-BEBC26BE24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43471483"/>
      </p:ext>
    </p:extLst>
  </p:cSld>
  <p:clrMapOvr>
    <a:masterClrMapping/>
  </p:clrMapOvr>
  <mc:AlternateContent xmlns:mc="http://schemas.openxmlformats.org/markup-compatibility/2006" xmlns:p14="http://schemas.microsoft.com/office/powerpoint/2010/main">
    <mc:Choice Requires="p14">
      <p:transition spd="slow" p14:dur="2000" advTm="124445"/>
    </mc:Choice>
    <mc:Fallback xmlns="">
      <p:transition spd="slow" advTm="124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00F538-D7AC-4800-B2E5-A4F59CEE3CE6}"/>
              </a:ext>
            </a:extLst>
          </p:cNvPr>
          <p:cNvSpPr>
            <a:spLocks noGrp="1"/>
          </p:cNvSpPr>
          <p:nvPr>
            <p:ph type="title"/>
          </p:nvPr>
        </p:nvSpPr>
        <p:spPr/>
        <p:txBody>
          <a:bodyPr/>
          <a:lstStyle/>
          <a:p>
            <a:r>
              <a:rPr lang="en-GB" sz="1800"/>
              <a:t>Question 5 (b)</a:t>
            </a:r>
          </a:p>
        </p:txBody>
      </p:sp>
      <p:pic>
        <p:nvPicPr>
          <p:cNvPr id="7" name="Picture 6">
            <a:extLst>
              <a:ext uri="{FF2B5EF4-FFF2-40B4-BE49-F238E27FC236}">
                <a16:creationId xmlns:a16="http://schemas.microsoft.com/office/drawing/2014/main" id="{01A09DB8-F1AB-417B-B057-298F5C6BA3D4}"/>
              </a:ext>
            </a:extLst>
          </p:cNvPr>
          <p:cNvPicPr>
            <a:picLocks noChangeAspect="1"/>
          </p:cNvPicPr>
          <p:nvPr/>
        </p:nvPicPr>
        <p:blipFill>
          <a:blip r:embed="rId4"/>
          <a:stretch>
            <a:fillRect/>
          </a:stretch>
        </p:blipFill>
        <p:spPr>
          <a:xfrm>
            <a:off x="282011" y="960677"/>
            <a:ext cx="7572375" cy="5419725"/>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A8E84F0C-E1A1-4DE6-85B8-883EA837C972}"/>
                  </a:ext>
                </a:extLst>
              </p14:cNvPr>
              <p14:cNvContentPartPr/>
              <p14:nvPr>
                <p:extLst>
                  <p:ext uri="{42D2F446-02D8-4167-A562-619A0277C38B}">
                    <p15:isNarration xmlns:p15="http://schemas.microsoft.com/office/powerpoint/2012/main" val="1"/>
                  </p:ext>
                </p:extLst>
              </p14:nvPr>
            </p14:nvContentPartPr>
            <p14:xfrm>
              <a:off x="630000" y="822240"/>
              <a:ext cx="7662600" cy="968040"/>
            </p14:xfrm>
          </p:contentPart>
        </mc:Choice>
        <mc:Fallback xmlns="">
          <p:pic>
            <p:nvPicPr>
              <p:cNvPr id="2" name="Ink 1">
                <a:extLst>
                  <a:ext uri="{FF2B5EF4-FFF2-40B4-BE49-F238E27FC236}">
                    <a16:creationId xmlns:a16="http://schemas.microsoft.com/office/drawing/2014/main" id="{A8E84F0C-E1A1-4DE6-85B8-883EA837C972}"/>
                  </a:ext>
                </a:extLst>
              </p:cNvPr>
              <p:cNvPicPr>
                <a:picLocks noGrp="1" noRot="1" noChangeAspect="1" noMove="1" noResize="1" noEditPoints="1" noAdjustHandles="1" noChangeArrowheads="1" noChangeShapeType="1"/>
              </p:cNvPicPr>
              <p:nvPr/>
            </p:nvPicPr>
            <p:blipFill>
              <a:blip r:embed="rId6"/>
              <a:stretch>
                <a:fillRect/>
              </a:stretch>
            </p:blipFill>
            <p:spPr>
              <a:xfrm>
                <a:off x="614160" y="758880"/>
                <a:ext cx="7693920" cy="1094760"/>
              </a:xfrm>
              <a:prstGeom prst="rect">
                <a:avLst/>
              </a:prstGeom>
            </p:spPr>
          </p:pic>
        </mc:Fallback>
      </mc:AlternateContent>
      <p:pic>
        <p:nvPicPr>
          <p:cNvPr id="4" name="Audio 3">
            <a:hlinkClick r:id="" action="ppaction://media"/>
            <a:extLst>
              <a:ext uri="{FF2B5EF4-FFF2-40B4-BE49-F238E27FC236}">
                <a16:creationId xmlns:a16="http://schemas.microsoft.com/office/drawing/2014/main" id="{20311C3F-B0EF-4D57-8C32-BA79D732D5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12955338"/>
      </p:ext>
    </p:extLst>
  </p:cSld>
  <p:clrMapOvr>
    <a:masterClrMapping/>
  </p:clrMapOvr>
  <mc:AlternateContent xmlns:mc="http://schemas.openxmlformats.org/markup-compatibility/2006" xmlns:p14="http://schemas.microsoft.com/office/powerpoint/2010/main">
    <mc:Choice Requires="p14">
      <p:transition spd="slow" p14:dur="2000" advTm="16124"/>
    </mc:Choice>
    <mc:Fallback xmlns="">
      <p:transition spd="slow" advTm="16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00F538-D7AC-4800-B2E5-A4F59CEE3CE6}"/>
              </a:ext>
            </a:extLst>
          </p:cNvPr>
          <p:cNvSpPr>
            <a:spLocks noGrp="1"/>
          </p:cNvSpPr>
          <p:nvPr>
            <p:ph type="title"/>
          </p:nvPr>
        </p:nvSpPr>
        <p:spPr/>
        <p:txBody>
          <a:bodyPr/>
          <a:lstStyle/>
          <a:p>
            <a:r>
              <a:rPr lang="en-GB" sz="1800"/>
              <a:t>Question 5 (b)</a:t>
            </a:r>
          </a:p>
        </p:txBody>
      </p:sp>
      <p:pic>
        <p:nvPicPr>
          <p:cNvPr id="5" name="Picture 4">
            <a:extLst>
              <a:ext uri="{FF2B5EF4-FFF2-40B4-BE49-F238E27FC236}">
                <a16:creationId xmlns:a16="http://schemas.microsoft.com/office/drawing/2014/main" id="{AE50DC7D-53D1-41E3-AFA4-FB4A694EB9E4}"/>
              </a:ext>
            </a:extLst>
          </p:cNvPr>
          <p:cNvPicPr>
            <a:picLocks noChangeAspect="1"/>
          </p:cNvPicPr>
          <p:nvPr/>
        </p:nvPicPr>
        <p:blipFill>
          <a:blip r:embed="rId4"/>
          <a:stretch>
            <a:fillRect/>
          </a:stretch>
        </p:blipFill>
        <p:spPr>
          <a:xfrm>
            <a:off x="127557" y="964773"/>
            <a:ext cx="4382671" cy="5736264"/>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4C766E0D-DBA1-4C39-B8B2-D3C03C65C34B}"/>
                  </a:ext>
                </a:extLst>
              </p14:cNvPr>
              <p14:cNvContentPartPr/>
              <p14:nvPr>
                <p:extLst>
                  <p:ext uri="{42D2F446-02D8-4167-A562-619A0277C38B}">
                    <p15:isNarration xmlns:p15="http://schemas.microsoft.com/office/powerpoint/2012/main" val="1"/>
                  </p:ext>
                </p:extLst>
              </p14:nvPr>
            </p14:nvContentPartPr>
            <p14:xfrm>
              <a:off x="3433680" y="2027520"/>
              <a:ext cx="849600" cy="1543680"/>
            </p14:xfrm>
          </p:contentPart>
        </mc:Choice>
        <mc:Fallback xmlns="">
          <p:pic>
            <p:nvPicPr>
              <p:cNvPr id="2" name="Ink 1">
                <a:extLst>
                  <a:ext uri="{FF2B5EF4-FFF2-40B4-BE49-F238E27FC236}">
                    <a16:creationId xmlns:a16="http://schemas.microsoft.com/office/drawing/2014/main" id="{4C766E0D-DBA1-4C39-B8B2-D3C03C65C34B}"/>
                  </a:ext>
                </a:extLst>
              </p:cNvPr>
              <p:cNvPicPr>
                <a:picLocks noGrp="1" noRot="1" noChangeAspect="1" noMove="1" noResize="1" noEditPoints="1" noAdjustHandles="1" noChangeArrowheads="1" noChangeShapeType="1"/>
              </p:cNvPicPr>
              <p:nvPr/>
            </p:nvPicPr>
            <p:blipFill>
              <a:blip r:embed="rId6"/>
              <a:stretch>
                <a:fillRect/>
              </a:stretch>
            </p:blipFill>
            <p:spPr>
              <a:xfrm>
                <a:off x="3417840" y="1964160"/>
                <a:ext cx="880920" cy="1670400"/>
              </a:xfrm>
              <a:prstGeom prst="rect">
                <a:avLst/>
              </a:prstGeom>
            </p:spPr>
          </p:pic>
        </mc:Fallback>
      </mc:AlternateContent>
      <p:pic>
        <p:nvPicPr>
          <p:cNvPr id="4" name="Audio 3">
            <a:hlinkClick r:id="" action="ppaction://media"/>
            <a:extLst>
              <a:ext uri="{FF2B5EF4-FFF2-40B4-BE49-F238E27FC236}">
                <a16:creationId xmlns:a16="http://schemas.microsoft.com/office/drawing/2014/main" id="{01BC0D6B-8418-42E1-A565-BF7F936BE7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71293446"/>
      </p:ext>
    </p:extLst>
  </p:cSld>
  <p:clrMapOvr>
    <a:masterClrMapping/>
  </p:clrMapOvr>
  <mc:AlternateContent xmlns:mc="http://schemas.openxmlformats.org/markup-compatibility/2006" xmlns:p14="http://schemas.microsoft.com/office/powerpoint/2010/main">
    <mc:Choice Requires="p14">
      <p:transition spd="slow" p14:dur="2000" advTm="9795"/>
    </mc:Choice>
    <mc:Fallback xmlns="">
      <p:transition spd="slow" advTm="9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3056B0-0C93-44D6-A55B-7D5B5D948DA5}"/>
              </a:ext>
            </a:extLst>
          </p:cNvPr>
          <p:cNvSpPr>
            <a:spLocks noGrp="1"/>
          </p:cNvSpPr>
          <p:nvPr>
            <p:ph type="title"/>
          </p:nvPr>
        </p:nvSpPr>
        <p:spPr/>
        <p:txBody>
          <a:bodyPr/>
          <a:lstStyle/>
          <a:p>
            <a:r>
              <a:rPr lang="en-GB" sz="1800"/>
              <a:t>Question 6 (a) </a:t>
            </a:r>
          </a:p>
        </p:txBody>
      </p:sp>
      <p:pic>
        <p:nvPicPr>
          <p:cNvPr id="7" name="Picture 6">
            <a:extLst>
              <a:ext uri="{FF2B5EF4-FFF2-40B4-BE49-F238E27FC236}">
                <a16:creationId xmlns:a16="http://schemas.microsoft.com/office/drawing/2014/main" id="{88139FB8-CB2C-4761-B893-99208B5E2E3B}"/>
              </a:ext>
            </a:extLst>
          </p:cNvPr>
          <p:cNvPicPr>
            <a:picLocks noChangeAspect="1"/>
          </p:cNvPicPr>
          <p:nvPr/>
        </p:nvPicPr>
        <p:blipFill rotWithShape="1">
          <a:blip r:embed="rId4"/>
          <a:srcRect b="6385"/>
          <a:stretch/>
        </p:blipFill>
        <p:spPr>
          <a:xfrm>
            <a:off x="282011" y="1047750"/>
            <a:ext cx="7962900" cy="5439314"/>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A4F1E017-91DE-4F71-BFE9-20E6AE8833DA}"/>
                  </a:ext>
                </a:extLst>
              </p14:cNvPr>
              <p14:cNvContentPartPr/>
              <p14:nvPr>
                <p:extLst>
                  <p:ext uri="{42D2F446-02D8-4167-A562-619A0277C38B}">
                    <p15:isNarration xmlns:p15="http://schemas.microsoft.com/office/powerpoint/2012/main" val="1"/>
                  </p:ext>
                </p:extLst>
              </p14:nvPr>
            </p14:nvContentPartPr>
            <p14:xfrm>
              <a:off x="575280" y="1379160"/>
              <a:ext cx="8146440" cy="959040"/>
            </p14:xfrm>
          </p:contentPart>
        </mc:Choice>
        <mc:Fallback xmlns="">
          <p:pic>
            <p:nvPicPr>
              <p:cNvPr id="2" name="Ink 1">
                <a:extLst>
                  <a:ext uri="{FF2B5EF4-FFF2-40B4-BE49-F238E27FC236}">
                    <a16:creationId xmlns:a16="http://schemas.microsoft.com/office/drawing/2014/main" id="{A4F1E017-91DE-4F71-BFE9-20E6AE8833DA}"/>
                  </a:ext>
                </a:extLst>
              </p:cNvPr>
              <p:cNvPicPr>
                <a:picLocks noGrp="1" noRot="1" noChangeAspect="1" noMove="1" noResize="1" noEditPoints="1" noAdjustHandles="1" noChangeArrowheads="1" noChangeShapeType="1"/>
              </p:cNvPicPr>
              <p:nvPr/>
            </p:nvPicPr>
            <p:blipFill>
              <a:blip r:embed="rId6"/>
              <a:stretch>
                <a:fillRect/>
              </a:stretch>
            </p:blipFill>
            <p:spPr>
              <a:xfrm>
                <a:off x="559440" y="1315800"/>
                <a:ext cx="8177760" cy="1085760"/>
              </a:xfrm>
              <a:prstGeom prst="rect">
                <a:avLst/>
              </a:prstGeom>
            </p:spPr>
          </p:pic>
        </mc:Fallback>
      </mc:AlternateContent>
      <p:pic>
        <p:nvPicPr>
          <p:cNvPr id="4" name="Audio 3">
            <a:hlinkClick r:id="" action="ppaction://media"/>
            <a:extLst>
              <a:ext uri="{FF2B5EF4-FFF2-40B4-BE49-F238E27FC236}">
                <a16:creationId xmlns:a16="http://schemas.microsoft.com/office/drawing/2014/main" id="{12FC72A2-DDC0-4153-A7EE-73033248F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61072330"/>
      </p:ext>
    </p:extLst>
  </p:cSld>
  <p:clrMapOvr>
    <a:masterClrMapping/>
  </p:clrMapOvr>
  <mc:AlternateContent xmlns:mc="http://schemas.openxmlformats.org/markup-compatibility/2006" xmlns:p14="http://schemas.microsoft.com/office/powerpoint/2010/main">
    <mc:Choice Requires="p14">
      <p:transition spd="slow" p14:dur="2000" advTm="43756"/>
    </mc:Choice>
    <mc:Fallback xmlns="">
      <p:transition spd="slow" advTm="43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3056B0-0C93-44D6-A55B-7D5B5D948DA5}"/>
              </a:ext>
            </a:extLst>
          </p:cNvPr>
          <p:cNvSpPr>
            <a:spLocks noGrp="1"/>
          </p:cNvSpPr>
          <p:nvPr>
            <p:ph type="title"/>
          </p:nvPr>
        </p:nvSpPr>
        <p:spPr/>
        <p:txBody>
          <a:bodyPr/>
          <a:lstStyle/>
          <a:p>
            <a:r>
              <a:rPr lang="en-GB" sz="1800"/>
              <a:t>Question 6 (a)</a:t>
            </a:r>
          </a:p>
        </p:txBody>
      </p:sp>
      <p:pic>
        <p:nvPicPr>
          <p:cNvPr id="4" name="Picture 3">
            <a:extLst>
              <a:ext uri="{FF2B5EF4-FFF2-40B4-BE49-F238E27FC236}">
                <a16:creationId xmlns:a16="http://schemas.microsoft.com/office/drawing/2014/main" id="{FE5903A8-2869-40F4-990D-F48906DC28F2}"/>
              </a:ext>
            </a:extLst>
          </p:cNvPr>
          <p:cNvPicPr>
            <a:picLocks noChangeAspect="1"/>
          </p:cNvPicPr>
          <p:nvPr/>
        </p:nvPicPr>
        <p:blipFill>
          <a:blip r:embed="rId4"/>
          <a:stretch>
            <a:fillRect/>
          </a:stretch>
        </p:blipFill>
        <p:spPr>
          <a:xfrm>
            <a:off x="282011" y="1016959"/>
            <a:ext cx="4430078" cy="5688012"/>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09DEEA93-6834-4CF7-9CA1-A823A51F8DB6}"/>
                  </a:ext>
                </a:extLst>
              </p14:cNvPr>
              <p14:cNvContentPartPr/>
              <p14:nvPr>
                <p:extLst>
                  <p:ext uri="{42D2F446-02D8-4167-A562-619A0277C38B}">
                    <p15:isNarration xmlns:p15="http://schemas.microsoft.com/office/powerpoint/2012/main" val="1"/>
                  </p:ext>
                </p:extLst>
              </p14:nvPr>
            </p14:nvContentPartPr>
            <p14:xfrm>
              <a:off x="3378960" y="2192040"/>
              <a:ext cx="1041480" cy="3999960"/>
            </p14:xfrm>
          </p:contentPart>
        </mc:Choice>
        <mc:Fallback xmlns="">
          <p:pic>
            <p:nvPicPr>
              <p:cNvPr id="2" name="Ink 1">
                <a:extLst>
                  <a:ext uri="{FF2B5EF4-FFF2-40B4-BE49-F238E27FC236}">
                    <a16:creationId xmlns:a16="http://schemas.microsoft.com/office/drawing/2014/main" id="{09DEEA93-6834-4CF7-9CA1-A823A51F8DB6}"/>
                  </a:ext>
                </a:extLst>
              </p:cNvPr>
              <p:cNvPicPr>
                <a:picLocks noGrp="1" noRot="1" noChangeAspect="1" noMove="1" noResize="1" noEditPoints="1" noAdjustHandles="1" noChangeArrowheads="1" noChangeShapeType="1"/>
              </p:cNvPicPr>
              <p:nvPr/>
            </p:nvPicPr>
            <p:blipFill>
              <a:blip r:embed="rId6"/>
              <a:stretch>
                <a:fillRect/>
              </a:stretch>
            </p:blipFill>
            <p:spPr>
              <a:xfrm>
                <a:off x="3363120" y="2128680"/>
                <a:ext cx="1072800" cy="4126680"/>
              </a:xfrm>
              <a:prstGeom prst="rect">
                <a:avLst/>
              </a:prstGeom>
            </p:spPr>
          </p:pic>
        </mc:Fallback>
      </mc:AlternateContent>
      <p:pic>
        <p:nvPicPr>
          <p:cNvPr id="5" name="Audio 4">
            <a:hlinkClick r:id="" action="ppaction://media"/>
            <a:extLst>
              <a:ext uri="{FF2B5EF4-FFF2-40B4-BE49-F238E27FC236}">
                <a16:creationId xmlns:a16="http://schemas.microsoft.com/office/drawing/2014/main" id="{CA93786D-FD47-4396-B303-E5E1F61ECA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95794290"/>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221794-D6E6-4F98-914F-263C304CA0C5}"/>
              </a:ext>
            </a:extLst>
          </p:cNvPr>
          <p:cNvSpPr>
            <a:spLocks noGrp="1"/>
          </p:cNvSpPr>
          <p:nvPr>
            <p:ph type="title"/>
          </p:nvPr>
        </p:nvSpPr>
        <p:spPr/>
        <p:txBody>
          <a:bodyPr/>
          <a:lstStyle/>
          <a:p>
            <a:r>
              <a:rPr lang="en-GB" sz="1800"/>
              <a:t>Question 6 (b) </a:t>
            </a:r>
          </a:p>
        </p:txBody>
      </p:sp>
      <p:pic>
        <p:nvPicPr>
          <p:cNvPr id="7" name="Picture 6">
            <a:extLst>
              <a:ext uri="{FF2B5EF4-FFF2-40B4-BE49-F238E27FC236}">
                <a16:creationId xmlns:a16="http://schemas.microsoft.com/office/drawing/2014/main" id="{F0D9FC2B-6BC6-49FC-9278-F19A9D997AF7}"/>
              </a:ext>
            </a:extLst>
          </p:cNvPr>
          <p:cNvPicPr>
            <a:picLocks noChangeAspect="1"/>
          </p:cNvPicPr>
          <p:nvPr/>
        </p:nvPicPr>
        <p:blipFill>
          <a:blip r:embed="rId4"/>
          <a:stretch>
            <a:fillRect/>
          </a:stretch>
        </p:blipFill>
        <p:spPr>
          <a:xfrm>
            <a:off x="282011" y="947558"/>
            <a:ext cx="7629525" cy="5514975"/>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89ADD09A-57B7-43B7-B9B4-72195177C7F5}"/>
                  </a:ext>
                </a:extLst>
              </p14:cNvPr>
              <p14:cNvContentPartPr/>
              <p14:nvPr>
                <p:extLst>
                  <p:ext uri="{42D2F446-02D8-4167-A562-619A0277C38B}">
                    <p15:isNarration xmlns:p15="http://schemas.microsoft.com/office/powerpoint/2012/main" val="1"/>
                  </p:ext>
                </p:extLst>
              </p14:nvPr>
            </p14:nvContentPartPr>
            <p14:xfrm>
              <a:off x="657360" y="812880"/>
              <a:ext cx="7708320" cy="1014120"/>
            </p14:xfrm>
          </p:contentPart>
        </mc:Choice>
        <mc:Fallback xmlns="">
          <p:pic>
            <p:nvPicPr>
              <p:cNvPr id="2" name="Ink 1">
                <a:extLst>
                  <a:ext uri="{FF2B5EF4-FFF2-40B4-BE49-F238E27FC236}">
                    <a16:creationId xmlns:a16="http://schemas.microsoft.com/office/drawing/2014/main" id="{89ADD09A-57B7-43B7-B9B4-72195177C7F5}"/>
                  </a:ext>
                </a:extLst>
              </p:cNvPr>
              <p:cNvPicPr>
                <a:picLocks noGrp="1" noRot="1" noChangeAspect="1" noMove="1" noResize="1" noEditPoints="1" noAdjustHandles="1" noChangeArrowheads="1" noChangeShapeType="1"/>
              </p:cNvPicPr>
              <p:nvPr/>
            </p:nvPicPr>
            <p:blipFill>
              <a:blip r:embed="rId6"/>
              <a:stretch>
                <a:fillRect/>
              </a:stretch>
            </p:blipFill>
            <p:spPr>
              <a:xfrm>
                <a:off x="641520" y="749520"/>
                <a:ext cx="7739640" cy="1140840"/>
              </a:xfrm>
              <a:prstGeom prst="rect">
                <a:avLst/>
              </a:prstGeom>
            </p:spPr>
          </p:pic>
        </mc:Fallback>
      </mc:AlternateContent>
      <p:pic>
        <p:nvPicPr>
          <p:cNvPr id="4" name="Audio 3">
            <a:hlinkClick r:id="" action="ppaction://media"/>
            <a:extLst>
              <a:ext uri="{FF2B5EF4-FFF2-40B4-BE49-F238E27FC236}">
                <a16:creationId xmlns:a16="http://schemas.microsoft.com/office/drawing/2014/main" id="{8C9043B4-4C90-457B-8B69-DDCA3CD7B3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34100916"/>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E9583A-4BE1-4F52-990A-DD3F8525DDED}"/>
              </a:ext>
            </a:extLst>
          </p:cNvPr>
          <p:cNvPicPr>
            <a:picLocks noChangeAspect="1"/>
          </p:cNvPicPr>
          <p:nvPr/>
        </p:nvPicPr>
        <p:blipFill>
          <a:blip r:embed="rId4"/>
          <a:stretch>
            <a:fillRect/>
          </a:stretch>
        </p:blipFill>
        <p:spPr>
          <a:xfrm>
            <a:off x="282011" y="914596"/>
            <a:ext cx="4490098" cy="5914376"/>
          </a:xfrm>
          <a:prstGeom prst="rect">
            <a:avLst/>
          </a:prstGeom>
        </p:spPr>
      </p:pic>
      <p:sp>
        <p:nvSpPr>
          <p:cNvPr id="3" name="Title 2">
            <a:extLst>
              <a:ext uri="{FF2B5EF4-FFF2-40B4-BE49-F238E27FC236}">
                <a16:creationId xmlns:a16="http://schemas.microsoft.com/office/drawing/2014/main" id="{A6221794-D6E6-4F98-914F-263C304CA0C5}"/>
              </a:ext>
            </a:extLst>
          </p:cNvPr>
          <p:cNvSpPr>
            <a:spLocks noGrp="1"/>
          </p:cNvSpPr>
          <p:nvPr>
            <p:ph type="title"/>
          </p:nvPr>
        </p:nvSpPr>
        <p:spPr/>
        <p:txBody>
          <a:bodyPr/>
          <a:lstStyle/>
          <a:p>
            <a:r>
              <a:rPr lang="en-GB" sz="1800"/>
              <a:t>Question 6 (b) </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F983313C-3FC4-4A7F-8EAC-E92BCB17D78A}"/>
                  </a:ext>
                </a:extLst>
              </p14:cNvPr>
              <p14:cNvContentPartPr/>
              <p14:nvPr>
                <p:extLst>
                  <p:ext uri="{42D2F446-02D8-4167-A562-619A0277C38B}">
                    <p15:isNarration xmlns:p15="http://schemas.microsoft.com/office/powerpoint/2012/main" val="1"/>
                  </p:ext>
                </p:extLst>
              </p14:nvPr>
            </p14:nvContentPartPr>
            <p14:xfrm>
              <a:off x="3561480" y="1835640"/>
              <a:ext cx="913680" cy="1479960"/>
            </p14:xfrm>
          </p:contentPart>
        </mc:Choice>
        <mc:Fallback xmlns="">
          <p:pic>
            <p:nvPicPr>
              <p:cNvPr id="2" name="Ink 1">
                <a:extLst>
                  <a:ext uri="{FF2B5EF4-FFF2-40B4-BE49-F238E27FC236}">
                    <a16:creationId xmlns:a16="http://schemas.microsoft.com/office/drawing/2014/main" id="{F983313C-3FC4-4A7F-8EAC-E92BCB17D78A}"/>
                  </a:ext>
                </a:extLst>
              </p:cNvPr>
              <p:cNvPicPr>
                <a:picLocks noGrp="1" noRot="1" noChangeAspect="1" noMove="1" noResize="1" noEditPoints="1" noAdjustHandles="1" noChangeArrowheads="1" noChangeShapeType="1"/>
              </p:cNvPicPr>
              <p:nvPr/>
            </p:nvPicPr>
            <p:blipFill>
              <a:blip r:embed="rId6"/>
              <a:stretch>
                <a:fillRect/>
              </a:stretch>
            </p:blipFill>
            <p:spPr>
              <a:xfrm>
                <a:off x="3545640" y="1772280"/>
                <a:ext cx="945000" cy="1606680"/>
              </a:xfrm>
              <a:prstGeom prst="rect">
                <a:avLst/>
              </a:prstGeom>
            </p:spPr>
          </p:pic>
        </mc:Fallback>
      </mc:AlternateContent>
      <p:pic>
        <p:nvPicPr>
          <p:cNvPr id="5" name="Audio 4">
            <a:hlinkClick r:id="" action="ppaction://media"/>
            <a:extLst>
              <a:ext uri="{FF2B5EF4-FFF2-40B4-BE49-F238E27FC236}">
                <a16:creationId xmlns:a16="http://schemas.microsoft.com/office/drawing/2014/main" id="{4CCEB457-F5D2-428D-B470-F2DF4B034B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05663555"/>
      </p:ext>
    </p:extLst>
  </p:cSld>
  <p:clrMapOvr>
    <a:masterClrMapping/>
  </p:clrMapOvr>
  <mc:AlternateContent xmlns:mc="http://schemas.openxmlformats.org/markup-compatibility/2006" xmlns:p14="http://schemas.microsoft.com/office/powerpoint/2010/main">
    <mc:Choice Requires="p14">
      <p:transition spd="slow" p14:dur="2000" advTm="11191"/>
    </mc:Choice>
    <mc:Fallback xmlns="">
      <p:transition spd="slow" advTm="11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CFF8D9-1F7E-489D-88E4-977AA2B3BCA7}"/>
              </a:ext>
            </a:extLst>
          </p:cNvPr>
          <p:cNvSpPr>
            <a:spLocks noGrp="1"/>
          </p:cNvSpPr>
          <p:nvPr>
            <p:ph type="title"/>
          </p:nvPr>
        </p:nvSpPr>
        <p:spPr/>
        <p:txBody>
          <a:bodyPr/>
          <a:lstStyle/>
          <a:p>
            <a:r>
              <a:rPr lang="en-GB" sz="1800"/>
              <a:t>Question 7 (a)</a:t>
            </a:r>
          </a:p>
        </p:txBody>
      </p:sp>
      <p:pic>
        <p:nvPicPr>
          <p:cNvPr id="7" name="Picture 6">
            <a:extLst>
              <a:ext uri="{FF2B5EF4-FFF2-40B4-BE49-F238E27FC236}">
                <a16:creationId xmlns:a16="http://schemas.microsoft.com/office/drawing/2014/main" id="{3E385C47-C862-4B1D-A661-6C9980D09E20}"/>
              </a:ext>
            </a:extLst>
          </p:cNvPr>
          <p:cNvPicPr>
            <a:picLocks noChangeAspect="1"/>
          </p:cNvPicPr>
          <p:nvPr/>
        </p:nvPicPr>
        <p:blipFill>
          <a:blip r:embed="rId4"/>
          <a:stretch>
            <a:fillRect/>
          </a:stretch>
        </p:blipFill>
        <p:spPr>
          <a:xfrm>
            <a:off x="282011" y="1274372"/>
            <a:ext cx="9435128" cy="3625431"/>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13091762-06CA-422F-BFE9-94C23D4E26EA}"/>
                  </a:ext>
                </a:extLst>
              </p14:cNvPr>
              <p14:cNvContentPartPr/>
              <p14:nvPr>
                <p:extLst>
                  <p:ext uri="{42D2F446-02D8-4167-A562-619A0277C38B}">
                    <p15:isNarration xmlns:p15="http://schemas.microsoft.com/office/powerpoint/2012/main" val="1"/>
                  </p:ext>
                </p:extLst>
              </p14:nvPr>
            </p14:nvContentPartPr>
            <p14:xfrm>
              <a:off x="967680" y="950040"/>
              <a:ext cx="1105560" cy="895320"/>
            </p14:xfrm>
          </p:contentPart>
        </mc:Choice>
        <mc:Fallback xmlns="">
          <p:pic>
            <p:nvPicPr>
              <p:cNvPr id="2" name="Ink 1">
                <a:extLst>
                  <a:ext uri="{FF2B5EF4-FFF2-40B4-BE49-F238E27FC236}">
                    <a16:creationId xmlns:a16="http://schemas.microsoft.com/office/drawing/2014/main" id="{13091762-06CA-422F-BFE9-94C23D4E26EA}"/>
                  </a:ext>
                </a:extLst>
              </p:cNvPr>
              <p:cNvPicPr>
                <a:picLocks noGrp="1" noRot="1" noChangeAspect="1" noMove="1" noResize="1" noEditPoints="1" noAdjustHandles="1" noChangeArrowheads="1" noChangeShapeType="1"/>
              </p:cNvPicPr>
              <p:nvPr/>
            </p:nvPicPr>
            <p:blipFill>
              <a:blip r:embed="rId6"/>
              <a:stretch>
                <a:fillRect/>
              </a:stretch>
            </p:blipFill>
            <p:spPr>
              <a:xfrm>
                <a:off x="951840" y="886680"/>
                <a:ext cx="1136880" cy="1022040"/>
              </a:xfrm>
              <a:prstGeom prst="rect">
                <a:avLst/>
              </a:prstGeom>
            </p:spPr>
          </p:pic>
        </mc:Fallback>
      </mc:AlternateContent>
      <p:pic>
        <p:nvPicPr>
          <p:cNvPr id="4" name="Audio 3">
            <a:hlinkClick r:id="" action="ppaction://media"/>
            <a:extLst>
              <a:ext uri="{FF2B5EF4-FFF2-40B4-BE49-F238E27FC236}">
                <a16:creationId xmlns:a16="http://schemas.microsoft.com/office/drawing/2014/main" id="{9B6EF88C-32DA-4E4A-A522-DAFCE1026C2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25454397"/>
      </p:ext>
    </p:extLst>
  </p:cSld>
  <p:clrMapOvr>
    <a:masterClrMapping/>
  </p:clrMapOvr>
  <mc:AlternateContent xmlns:mc="http://schemas.openxmlformats.org/markup-compatibility/2006" xmlns:p14="http://schemas.microsoft.com/office/powerpoint/2010/main">
    <mc:Choice Requires="p14">
      <p:transition spd="slow" p14:dur="2000" advTm="13547"/>
    </mc:Choice>
    <mc:Fallback xmlns="">
      <p:transition spd="slow" advTm="13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CFF8D9-1F7E-489D-88E4-977AA2B3BCA7}"/>
              </a:ext>
            </a:extLst>
          </p:cNvPr>
          <p:cNvSpPr>
            <a:spLocks noGrp="1"/>
          </p:cNvSpPr>
          <p:nvPr>
            <p:ph type="title"/>
          </p:nvPr>
        </p:nvSpPr>
        <p:spPr/>
        <p:txBody>
          <a:bodyPr/>
          <a:lstStyle/>
          <a:p>
            <a:r>
              <a:rPr lang="en-GB" sz="1800"/>
              <a:t>Question 7 (a)</a:t>
            </a:r>
          </a:p>
        </p:txBody>
      </p:sp>
      <p:pic>
        <p:nvPicPr>
          <p:cNvPr id="4" name="Picture 3">
            <a:extLst>
              <a:ext uri="{FF2B5EF4-FFF2-40B4-BE49-F238E27FC236}">
                <a16:creationId xmlns:a16="http://schemas.microsoft.com/office/drawing/2014/main" id="{37163881-8E3C-45CE-B195-8691241438E7}"/>
              </a:ext>
            </a:extLst>
          </p:cNvPr>
          <p:cNvPicPr>
            <a:picLocks noChangeAspect="1"/>
          </p:cNvPicPr>
          <p:nvPr/>
        </p:nvPicPr>
        <p:blipFill rotWithShape="1">
          <a:blip r:embed="rId4"/>
          <a:srcRect b="54391"/>
          <a:stretch/>
        </p:blipFill>
        <p:spPr>
          <a:xfrm>
            <a:off x="278747" y="1229175"/>
            <a:ext cx="7963524" cy="3774146"/>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72CB7937-0404-42EA-B927-06D440A6BA27}"/>
                  </a:ext>
                </a:extLst>
              </p14:cNvPr>
              <p14:cNvContentPartPr/>
              <p14:nvPr>
                <p:extLst>
                  <p:ext uri="{42D2F446-02D8-4167-A562-619A0277C38B}">
                    <p15:isNarration xmlns:p15="http://schemas.microsoft.com/office/powerpoint/2012/main" val="1"/>
                  </p:ext>
                </p:extLst>
              </p14:nvPr>
            </p14:nvContentPartPr>
            <p14:xfrm>
              <a:off x="5926680" y="2392920"/>
              <a:ext cx="913680" cy="2063880"/>
            </p14:xfrm>
          </p:contentPart>
        </mc:Choice>
        <mc:Fallback xmlns="">
          <p:pic>
            <p:nvPicPr>
              <p:cNvPr id="2" name="Ink 1">
                <a:extLst>
                  <a:ext uri="{FF2B5EF4-FFF2-40B4-BE49-F238E27FC236}">
                    <a16:creationId xmlns:a16="http://schemas.microsoft.com/office/drawing/2014/main" id="{72CB7937-0404-42EA-B927-06D440A6BA27}"/>
                  </a:ext>
                </a:extLst>
              </p:cNvPr>
              <p:cNvPicPr>
                <a:picLocks noGrp="1" noRot="1" noChangeAspect="1" noMove="1" noResize="1" noEditPoints="1" noAdjustHandles="1" noChangeArrowheads="1" noChangeShapeType="1"/>
              </p:cNvPicPr>
              <p:nvPr/>
            </p:nvPicPr>
            <p:blipFill>
              <a:blip r:embed="rId6"/>
              <a:stretch>
                <a:fillRect/>
              </a:stretch>
            </p:blipFill>
            <p:spPr>
              <a:xfrm>
                <a:off x="5910840" y="2329560"/>
                <a:ext cx="945000" cy="2190600"/>
              </a:xfrm>
              <a:prstGeom prst="rect">
                <a:avLst/>
              </a:prstGeom>
            </p:spPr>
          </p:pic>
        </mc:Fallback>
      </mc:AlternateContent>
      <p:pic>
        <p:nvPicPr>
          <p:cNvPr id="5" name="Audio 4">
            <a:hlinkClick r:id="" action="ppaction://media"/>
            <a:extLst>
              <a:ext uri="{FF2B5EF4-FFF2-40B4-BE49-F238E27FC236}">
                <a16:creationId xmlns:a16="http://schemas.microsoft.com/office/drawing/2014/main" id="{E04C3185-BD35-4F85-AA84-65FB767337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47390537"/>
      </p:ext>
    </p:extLst>
  </p:cSld>
  <p:clrMapOvr>
    <a:masterClrMapping/>
  </p:clrMapOvr>
  <mc:AlternateContent xmlns:mc="http://schemas.openxmlformats.org/markup-compatibility/2006" xmlns:p14="http://schemas.microsoft.com/office/powerpoint/2010/main">
    <mc:Choice Requires="p14">
      <p:transition spd="slow" p14:dur="2000" advTm="5884"/>
    </mc:Choice>
    <mc:Fallback xmlns="">
      <p:transition spd="slow" advTm="5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CFF8D9-1F7E-489D-88E4-977AA2B3BCA7}"/>
              </a:ext>
            </a:extLst>
          </p:cNvPr>
          <p:cNvSpPr>
            <a:spLocks noGrp="1"/>
          </p:cNvSpPr>
          <p:nvPr>
            <p:ph type="title"/>
          </p:nvPr>
        </p:nvSpPr>
        <p:spPr/>
        <p:txBody>
          <a:bodyPr/>
          <a:lstStyle/>
          <a:p>
            <a:r>
              <a:rPr lang="en-GB" sz="1800"/>
              <a:t>Question 7 (b)</a:t>
            </a:r>
          </a:p>
        </p:txBody>
      </p:sp>
      <p:pic>
        <p:nvPicPr>
          <p:cNvPr id="7" name="Picture 6">
            <a:extLst>
              <a:ext uri="{FF2B5EF4-FFF2-40B4-BE49-F238E27FC236}">
                <a16:creationId xmlns:a16="http://schemas.microsoft.com/office/drawing/2014/main" id="{46BD0ACC-BBCE-464C-920F-BAE1D2B30431}"/>
              </a:ext>
            </a:extLst>
          </p:cNvPr>
          <p:cNvPicPr>
            <a:picLocks noChangeAspect="1"/>
          </p:cNvPicPr>
          <p:nvPr/>
        </p:nvPicPr>
        <p:blipFill>
          <a:blip r:embed="rId4"/>
          <a:stretch>
            <a:fillRect/>
          </a:stretch>
        </p:blipFill>
        <p:spPr>
          <a:xfrm>
            <a:off x="282010" y="1257299"/>
            <a:ext cx="9487979" cy="2710851"/>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3FB46E95-2F02-4B47-8380-358ED6E05DED}"/>
                  </a:ext>
                </a:extLst>
              </p14:cNvPr>
              <p14:cNvContentPartPr/>
              <p14:nvPr>
                <p:extLst>
                  <p:ext uri="{42D2F446-02D8-4167-A562-619A0277C38B}">
                    <p15:isNarration xmlns:p15="http://schemas.microsoft.com/office/powerpoint/2012/main" val="1"/>
                  </p:ext>
                </p:extLst>
              </p14:nvPr>
            </p14:nvContentPartPr>
            <p14:xfrm>
              <a:off x="757800" y="1123560"/>
              <a:ext cx="1141920" cy="977400"/>
            </p14:xfrm>
          </p:contentPart>
        </mc:Choice>
        <mc:Fallback xmlns="">
          <p:pic>
            <p:nvPicPr>
              <p:cNvPr id="2" name="Ink 1">
                <a:extLst>
                  <a:ext uri="{FF2B5EF4-FFF2-40B4-BE49-F238E27FC236}">
                    <a16:creationId xmlns:a16="http://schemas.microsoft.com/office/drawing/2014/main" id="{3FB46E95-2F02-4B47-8380-358ED6E05DED}"/>
                  </a:ext>
                </a:extLst>
              </p:cNvPr>
              <p:cNvPicPr>
                <a:picLocks noGrp="1" noRot="1" noChangeAspect="1" noMove="1" noResize="1" noEditPoints="1" noAdjustHandles="1" noChangeArrowheads="1" noChangeShapeType="1"/>
              </p:cNvPicPr>
              <p:nvPr/>
            </p:nvPicPr>
            <p:blipFill>
              <a:blip r:embed="rId6"/>
              <a:stretch>
                <a:fillRect/>
              </a:stretch>
            </p:blipFill>
            <p:spPr>
              <a:xfrm>
                <a:off x="741960" y="1060200"/>
                <a:ext cx="1173240" cy="1104120"/>
              </a:xfrm>
              <a:prstGeom prst="rect">
                <a:avLst/>
              </a:prstGeom>
            </p:spPr>
          </p:pic>
        </mc:Fallback>
      </mc:AlternateContent>
      <p:pic>
        <p:nvPicPr>
          <p:cNvPr id="4" name="Audio 3">
            <a:hlinkClick r:id="" action="ppaction://media"/>
            <a:extLst>
              <a:ext uri="{FF2B5EF4-FFF2-40B4-BE49-F238E27FC236}">
                <a16:creationId xmlns:a16="http://schemas.microsoft.com/office/drawing/2014/main" id="{4F735202-7138-4D73-AB62-A63A075E35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86060740"/>
      </p:ext>
    </p:extLst>
  </p:cSld>
  <p:clrMapOvr>
    <a:masterClrMapping/>
  </p:clrMapOvr>
  <mc:AlternateContent xmlns:mc="http://schemas.openxmlformats.org/markup-compatibility/2006" xmlns:p14="http://schemas.microsoft.com/office/powerpoint/2010/main">
    <mc:Choice Requires="p14">
      <p:transition spd="slow" p14:dur="2000" advTm="17169"/>
    </mc:Choice>
    <mc:Fallback xmlns="">
      <p:transition spd="slow" advTm="17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CFF8D9-1F7E-489D-88E4-977AA2B3BCA7}"/>
              </a:ext>
            </a:extLst>
          </p:cNvPr>
          <p:cNvSpPr>
            <a:spLocks noGrp="1"/>
          </p:cNvSpPr>
          <p:nvPr>
            <p:ph type="title"/>
          </p:nvPr>
        </p:nvSpPr>
        <p:spPr/>
        <p:txBody>
          <a:bodyPr/>
          <a:lstStyle/>
          <a:p>
            <a:r>
              <a:rPr lang="en-GB" sz="1800"/>
              <a:t>Question 7 (b)</a:t>
            </a:r>
          </a:p>
        </p:txBody>
      </p:sp>
      <p:pic>
        <p:nvPicPr>
          <p:cNvPr id="4" name="Picture 3">
            <a:extLst>
              <a:ext uri="{FF2B5EF4-FFF2-40B4-BE49-F238E27FC236}">
                <a16:creationId xmlns:a16="http://schemas.microsoft.com/office/drawing/2014/main" id="{37163881-8E3C-45CE-B195-8691241438E7}"/>
              </a:ext>
            </a:extLst>
          </p:cNvPr>
          <p:cNvPicPr>
            <a:picLocks noChangeAspect="1"/>
          </p:cNvPicPr>
          <p:nvPr/>
        </p:nvPicPr>
        <p:blipFill rotWithShape="1">
          <a:blip r:embed="rId4"/>
          <a:srcRect t="44571" b="-2"/>
          <a:stretch/>
        </p:blipFill>
        <p:spPr>
          <a:xfrm>
            <a:off x="282011" y="1182757"/>
            <a:ext cx="7609961" cy="4383156"/>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EEB10C2F-DA76-4E22-862B-4E9648E997A7}"/>
                  </a:ext>
                </a:extLst>
              </p14:cNvPr>
              <p14:cNvContentPartPr/>
              <p14:nvPr>
                <p:extLst>
                  <p:ext uri="{42D2F446-02D8-4167-A562-619A0277C38B}">
                    <p15:isNarration xmlns:p15="http://schemas.microsoft.com/office/powerpoint/2012/main" val="1"/>
                  </p:ext>
                </p:extLst>
              </p14:nvPr>
            </p14:nvContentPartPr>
            <p14:xfrm>
              <a:off x="5050080" y="2201040"/>
              <a:ext cx="803880" cy="2429280"/>
            </p14:xfrm>
          </p:contentPart>
        </mc:Choice>
        <mc:Fallback xmlns="">
          <p:pic>
            <p:nvPicPr>
              <p:cNvPr id="2" name="Ink 1">
                <a:extLst>
                  <a:ext uri="{FF2B5EF4-FFF2-40B4-BE49-F238E27FC236}">
                    <a16:creationId xmlns:a16="http://schemas.microsoft.com/office/drawing/2014/main" id="{EEB10C2F-DA76-4E22-862B-4E9648E997A7}"/>
                  </a:ext>
                </a:extLst>
              </p:cNvPr>
              <p:cNvPicPr>
                <a:picLocks noGrp="1" noRot="1" noChangeAspect="1" noMove="1" noResize="1" noEditPoints="1" noAdjustHandles="1" noChangeArrowheads="1" noChangeShapeType="1"/>
              </p:cNvPicPr>
              <p:nvPr/>
            </p:nvPicPr>
            <p:blipFill>
              <a:blip r:embed="rId6"/>
              <a:stretch>
                <a:fillRect/>
              </a:stretch>
            </p:blipFill>
            <p:spPr>
              <a:xfrm>
                <a:off x="5034240" y="2137680"/>
                <a:ext cx="835200" cy="2556000"/>
              </a:xfrm>
              <a:prstGeom prst="rect">
                <a:avLst/>
              </a:prstGeom>
            </p:spPr>
          </p:pic>
        </mc:Fallback>
      </mc:AlternateContent>
      <p:pic>
        <p:nvPicPr>
          <p:cNvPr id="5" name="Audio 4">
            <a:hlinkClick r:id="" action="ppaction://media"/>
            <a:extLst>
              <a:ext uri="{FF2B5EF4-FFF2-40B4-BE49-F238E27FC236}">
                <a16:creationId xmlns:a16="http://schemas.microsoft.com/office/drawing/2014/main" id="{D2AC43E1-C2CB-46E0-BA4F-7A9CB2E8DA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86139783"/>
      </p:ext>
    </p:extLst>
  </p:cSld>
  <p:clrMapOvr>
    <a:masterClrMapping/>
  </p:clrMapOvr>
  <mc:AlternateContent xmlns:mc="http://schemas.openxmlformats.org/markup-compatibility/2006" xmlns:p14="http://schemas.microsoft.com/office/powerpoint/2010/main">
    <mc:Choice Requires="p14">
      <p:transition spd="slow" p14:dur="2000" advTm="6370"/>
    </mc:Choice>
    <mc:Fallback xmlns="">
      <p:transition spd="slow" advTm="6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A964633-CF30-439D-889C-7608ED97A1DD}"/>
              </a:ext>
            </a:extLst>
          </p:cNvPr>
          <p:cNvSpPr txBox="1">
            <a:spLocks/>
          </p:cNvSpPr>
          <p:nvPr/>
        </p:nvSpPr>
        <p:spPr>
          <a:xfrm>
            <a:off x="345204" y="1353261"/>
            <a:ext cx="8039819" cy="5001680"/>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panose="020B0604020202020204" pitchFamily="34" charset="0"/>
              <a:buChar char="•"/>
            </a:pPr>
            <a:r>
              <a:rPr lang="en-GB" sz="3600">
                <a:latin typeface="+mn-lt"/>
                <a:ea typeface="Cambria" panose="02040503050406030204" pitchFamily="18" charset="0"/>
                <a:cs typeface="Cambria" panose="02040503050406030204" pitchFamily="18" charset="0"/>
              </a:rPr>
              <a:t>A copy of the exam paper</a:t>
            </a:r>
          </a:p>
          <a:p>
            <a:pPr marL="571500" indent="-571500">
              <a:buFont typeface="Arial" panose="020B0604020202020204" pitchFamily="34" charset="0"/>
              <a:buChar char="•"/>
            </a:pPr>
            <a:r>
              <a:rPr lang="en-GB" sz="3600">
                <a:latin typeface="+mn-lt"/>
                <a:ea typeface="Cambria" panose="02040503050406030204" pitchFamily="18" charset="0"/>
                <a:cs typeface="Cambria" panose="02040503050406030204" pitchFamily="18" charset="0"/>
              </a:rPr>
              <a:t>A pen, pencil</a:t>
            </a:r>
          </a:p>
          <a:p>
            <a:pPr marL="571500" indent="-571500">
              <a:buFont typeface="Arial" panose="020B0604020202020204" pitchFamily="34" charset="0"/>
              <a:buChar char="•"/>
            </a:pPr>
            <a:r>
              <a:rPr lang="en-GB" sz="3600">
                <a:latin typeface="+mn-lt"/>
                <a:ea typeface="Cambria" panose="02040503050406030204" pitchFamily="18" charset="0"/>
                <a:cs typeface="Cambria" panose="02040503050406030204" pitchFamily="18" charset="0"/>
              </a:rPr>
              <a:t>A highlighter pen </a:t>
            </a:r>
          </a:p>
          <a:p>
            <a:pPr marL="571500" indent="-571500">
              <a:buFont typeface="Arial" panose="020B0604020202020204" pitchFamily="34" charset="0"/>
              <a:buChar char="•"/>
            </a:pPr>
            <a:r>
              <a:rPr lang="en-GB" sz="3600">
                <a:latin typeface="+mn-lt"/>
                <a:ea typeface="Cambria" panose="02040503050406030204" pitchFamily="18" charset="0"/>
                <a:cs typeface="Cambria" panose="02040503050406030204" pitchFamily="18" charset="0"/>
              </a:rPr>
              <a:t>A watch</a:t>
            </a:r>
          </a:p>
          <a:p>
            <a:pPr marL="571500" indent="-571500">
              <a:buFont typeface="Arial" panose="020B0604020202020204" pitchFamily="34" charset="0"/>
              <a:buChar char="•"/>
            </a:pPr>
            <a:r>
              <a:rPr lang="en-GB" sz="3600">
                <a:latin typeface="+mn-lt"/>
                <a:ea typeface="Cambria" panose="02040503050406030204" pitchFamily="18" charset="0"/>
                <a:cs typeface="Cambria" panose="02040503050406030204" pitchFamily="18" charset="0"/>
              </a:rPr>
              <a:t>Post-it notes</a:t>
            </a:r>
          </a:p>
        </p:txBody>
      </p:sp>
      <p:sp>
        <p:nvSpPr>
          <p:cNvPr id="3" name="Title 1">
            <a:extLst>
              <a:ext uri="{FF2B5EF4-FFF2-40B4-BE49-F238E27FC236}">
                <a16:creationId xmlns:a16="http://schemas.microsoft.com/office/drawing/2014/main" id="{47EDCDE5-198E-4AD7-95CD-995F1060265F}"/>
              </a:ext>
            </a:extLst>
          </p:cNvPr>
          <p:cNvSpPr txBox="1">
            <a:spLocks/>
          </p:cNvSpPr>
          <p:nvPr/>
        </p:nvSpPr>
        <p:spPr>
          <a:xfrm>
            <a:off x="345204" y="231574"/>
            <a:ext cx="848179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800">
                <a:solidFill>
                  <a:srgbClr val="0077C8"/>
                </a:solidFill>
                <a:latin typeface="+mj-lt"/>
              </a:rPr>
              <a:t>What you should have in front of you:</a:t>
            </a:r>
          </a:p>
        </p:txBody>
      </p:sp>
      <p:pic>
        <p:nvPicPr>
          <p:cNvPr id="4" name="Audio 3">
            <a:hlinkClick r:id="" action="ppaction://media"/>
            <a:extLst>
              <a:ext uri="{FF2B5EF4-FFF2-40B4-BE49-F238E27FC236}">
                <a16:creationId xmlns:a16="http://schemas.microsoft.com/office/drawing/2014/main" id="{3587E2F9-DDAF-4BA1-8830-7A0DA2A2C0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43731452"/>
      </p:ext>
    </p:extLst>
  </p:cSld>
  <p:clrMapOvr>
    <a:masterClrMapping/>
  </p:clrMapOvr>
  <mc:AlternateContent xmlns:mc="http://schemas.openxmlformats.org/markup-compatibility/2006" xmlns:p14="http://schemas.microsoft.com/office/powerpoint/2010/main">
    <mc:Choice Requires="p14">
      <p:transition spd="slow" p14:dur="2000" advTm="31705"/>
    </mc:Choice>
    <mc:Fallback xmlns="">
      <p:transition spd="slow" advTm="31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2000"/>
                                        <p:tgtEl>
                                          <p:spTgt spid="2">
                                            <p:txEl>
                                              <p:pRg st="0" end="0"/>
                                            </p:txEl>
                                          </p:spTgt>
                                        </p:tgtEl>
                                      </p:cBhvr>
                                    </p:animEffect>
                                  </p:childTnLst>
                                </p:cTn>
                              </p:par>
                            </p:childTnLst>
                          </p:cTn>
                        </p:par>
                        <p:par>
                          <p:cTn id="11" fill="hold">
                            <p:stCondLst>
                              <p:cond delay="2001"/>
                            </p:stCondLst>
                            <p:childTnLst>
                              <p:par>
                                <p:cTn id="12" presetID="10" presetClass="entr" presetSubtype="0" fill="hold" grpId="0" nodeType="after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2000"/>
                                        <p:tgtEl>
                                          <p:spTgt spid="2">
                                            <p:txEl>
                                              <p:pRg st="1" end="1"/>
                                            </p:txEl>
                                          </p:spTgt>
                                        </p:tgtEl>
                                      </p:cBhvr>
                                    </p:animEffect>
                                  </p:childTnLst>
                                </p:cTn>
                              </p:par>
                            </p:childTnLst>
                          </p:cTn>
                        </p:par>
                        <p:par>
                          <p:cTn id="15" fill="hold">
                            <p:stCondLst>
                              <p:cond delay="4001"/>
                            </p:stCondLst>
                            <p:childTnLst>
                              <p:par>
                                <p:cTn id="16" presetID="10" presetClass="entr" presetSubtype="0" fill="hold" grpId="0" nodeType="after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2000"/>
                                        <p:tgtEl>
                                          <p:spTgt spid="2">
                                            <p:txEl>
                                              <p:pRg st="2" end="2"/>
                                            </p:txEl>
                                          </p:spTgt>
                                        </p:tgtEl>
                                      </p:cBhvr>
                                    </p:animEffect>
                                  </p:childTnLst>
                                </p:cTn>
                              </p:par>
                            </p:childTnLst>
                          </p:cTn>
                        </p:par>
                        <p:par>
                          <p:cTn id="19" fill="hold">
                            <p:stCondLst>
                              <p:cond delay="6001"/>
                            </p:stCondLst>
                            <p:childTnLst>
                              <p:par>
                                <p:cTn id="20" presetID="10" presetClass="entr" presetSubtype="0" fill="hold" grpId="0"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par>
                          <p:cTn id="23" fill="hold">
                            <p:stCondLst>
                              <p:cond delay="8001"/>
                            </p:stCondLst>
                            <p:childTnLst>
                              <p:par>
                                <p:cTn id="24" presetID="10" presetClass="entr" presetSubtype="0" fill="hold" grpId="0" nodeType="after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E0AE37-5AE4-4F2A-B3EA-72726DE282A5}"/>
              </a:ext>
            </a:extLst>
          </p:cNvPr>
          <p:cNvSpPr>
            <a:spLocks noGrp="1"/>
          </p:cNvSpPr>
          <p:nvPr>
            <p:ph type="title"/>
          </p:nvPr>
        </p:nvSpPr>
        <p:spPr/>
        <p:txBody>
          <a:bodyPr/>
          <a:lstStyle/>
          <a:p>
            <a:r>
              <a:rPr lang="en-GB" sz="1800"/>
              <a:t>Question 8 </a:t>
            </a:r>
          </a:p>
        </p:txBody>
      </p:sp>
      <p:pic>
        <p:nvPicPr>
          <p:cNvPr id="8" name="Picture 7">
            <a:extLst>
              <a:ext uri="{FF2B5EF4-FFF2-40B4-BE49-F238E27FC236}">
                <a16:creationId xmlns:a16="http://schemas.microsoft.com/office/drawing/2014/main" id="{81ACC612-FCEB-469B-A968-A406937C57A7}"/>
              </a:ext>
            </a:extLst>
          </p:cNvPr>
          <p:cNvPicPr>
            <a:picLocks noChangeAspect="1"/>
          </p:cNvPicPr>
          <p:nvPr/>
        </p:nvPicPr>
        <p:blipFill>
          <a:blip r:embed="rId4"/>
          <a:stretch>
            <a:fillRect/>
          </a:stretch>
        </p:blipFill>
        <p:spPr>
          <a:xfrm>
            <a:off x="282010" y="1152884"/>
            <a:ext cx="8294197" cy="5496394"/>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CDB37D3C-1594-46E2-8DD7-E3ADDD29A37B}"/>
                  </a:ext>
                </a:extLst>
              </p14:cNvPr>
              <p14:cNvContentPartPr/>
              <p14:nvPr>
                <p:extLst>
                  <p:ext uri="{42D2F446-02D8-4167-A562-619A0277C38B}">
                    <p15:isNarration xmlns:p15="http://schemas.microsoft.com/office/powerpoint/2012/main" val="1"/>
                  </p:ext>
                </p:extLst>
              </p14:nvPr>
            </p14:nvContentPartPr>
            <p14:xfrm>
              <a:off x="191520" y="1653120"/>
              <a:ext cx="8895600" cy="1087200"/>
            </p14:xfrm>
          </p:contentPart>
        </mc:Choice>
        <mc:Fallback xmlns="">
          <p:pic>
            <p:nvPicPr>
              <p:cNvPr id="2" name="Ink 1">
                <a:extLst>
                  <a:ext uri="{FF2B5EF4-FFF2-40B4-BE49-F238E27FC236}">
                    <a16:creationId xmlns:a16="http://schemas.microsoft.com/office/drawing/2014/main" id="{CDB37D3C-1594-46E2-8DD7-E3ADDD29A37B}"/>
                  </a:ext>
                </a:extLst>
              </p:cNvPr>
              <p:cNvPicPr>
                <a:picLocks noGrp="1" noRot="1" noChangeAspect="1" noMove="1" noResize="1" noEditPoints="1" noAdjustHandles="1" noChangeArrowheads="1" noChangeShapeType="1"/>
              </p:cNvPicPr>
              <p:nvPr/>
            </p:nvPicPr>
            <p:blipFill>
              <a:blip r:embed="rId6"/>
              <a:stretch>
                <a:fillRect/>
              </a:stretch>
            </p:blipFill>
            <p:spPr>
              <a:xfrm>
                <a:off x="175680" y="1589760"/>
                <a:ext cx="8926920" cy="1213920"/>
              </a:xfrm>
              <a:prstGeom prst="rect">
                <a:avLst/>
              </a:prstGeom>
            </p:spPr>
          </p:pic>
        </mc:Fallback>
      </mc:AlternateContent>
      <p:pic>
        <p:nvPicPr>
          <p:cNvPr id="4" name="Audio 3">
            <a:hlinkClick r:id="" action="ppaction://media"/>
            <a:extLst>
              <a:ext uri="{FF2B5EF4-FFF2-40B4-BE49-F238E27FC236}">
                <a16:creationId xmlns:a16="http://schemas.microsoft.com/office/drawing/2014/main" id="{906E7F66-A772-4F2A-AAF3-0BD2F78C7C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10816636"/>
      </p:ext>
    </p:extLst>
  </p:cSld>
  <p:clrMapOvr>
    <a:masterClrMapping/>
  </p:clrMapOvr>
  <mc:AlternateContent xmlns:mc="http://schemas.openxmlformats.org/markup-compatibility/2006" xmlns:p14="http://schemas.microsoft.com/office/powerpoint/2010/main">
    <mc:Choice Requires="p14">
      <p:transition spd="slow" p14:dur="2000" advTm="42200"/>
    </mc:Choice>
    <mc:Fallback xmlns="">
      <p:transition spd="slow" advTm="42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E0AE37-5AE4-4F2A-B3EA-72726DE282A5}"/>
              </a:ext>
            </a:extLst>
          </p:cNvPr>
          <p:cNvSpPr>
            <a:spLocks noGrp="1"/>
          </p:cNvSpPr>
          <p:nvPr>
            <p:ph type="title"/>
          </p:nvPr>
        </p:nvSpPr>
        <p:spPr/>
        <p:txBody>
          <a:bodyPr/>
          <a:lstStyle/>
          <a:p>
            <a:r>
              <a:rPr lang="en-GB" sz="1800"/>
              <a:t>Question 8 </a:t>
            </a:r>
          </a:p>
        </p:txBody>
      </p:sp>
      <p:pic>
        <p:nvPicPr>
          <p:cNvPr id="4" name="Picture 3">
            <a:extLst>
              <a:ext uri="{FF2B5EF4-FFF2-40B4-BE49-F238E27FC236}">
                <a16:creationId xmlns:a16="http://schemas.microsoft.com/office/drawing/2014/main" id="{EDDC2AD7-E0CC-4C42-8922-DF3BE461BC5A}"/>
              </a:ext>
            </a:extLst>
          </p:cNvPr>
          <p:cNvPicPr>
            <a:picLocks noChangeAspect="1"/>
          </p:cNvPicPr>
          <p:nvPr/>
        </p:nvPicPr>
        <p:blipFill>
          <a:blip r:embed="rId4"/>
          <a:stretch>
            <a:fillRect/>
          </a:stretch>
        </p:blipFill>
        <p:spPr>
          <a:xfrm>
            <a:off x="282010" y="1025210"/>
            <a:ext cx="5527609" cy="4288662"/>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2A3E7EDB-3999-43A8-AFB2-7CE5AC24A971}"/>
                  </a:ext>
                </a:extLst>
              </p14:cNvPr>
              <p14:cNvContentPartPr/>
              <p14:nvPr>
                <p:extLst>
                  <p:ext uri="{42D2F446-02D8-4167-A562-619A0277C38B}">
                    <p15:isNarration xmlns:p15="http://schemas.microsoft.com/office/powerpoint/2012/main" val="1"/>
                  </p:ext>
                </p:extLst>
              </p14:nvPr>
            </p14:nvContentPartPr>
            <p14:xfrm>
              <a:off x="4447440" y="2812680"/>
              <a:ext cx="1224000" cy="1388520"/>
            </p14:xfrm>
          </p:contentPart>
        </mc:Choice>
        <mc:Fallback xmlns="">
          <p:pic>
            <p:nvPicPr>
              <p:cNvPr id="2" name="Ink 1">
                <a:extLst>
                  <a:ext uri="{FF2B5EF4-FFF2-40B4-BE49-F238E27FC236}">
                    <a16:creationId xmlns:a16="http://schemas.microsoft.com/office/drawing/2014/main" id="{2A3E7EDB-3999-43A8-AFB2-7CE5AC24A971}"/>
                  </a:ext>
                </a:extLst>
              </p:cNvPr>
              <p:cNvPicPr>
                <a:picLocks noGrp="1" noRot="1" noChangeAspect="1" noMove="1" noResize="1" noEditPoints="1" noAdjustHandles="1" noChangeArrowheads="1" noChangeShapeType="1"/>
              </p:cNvPicPr>
              <p:nvPr/>
            </p:nvPicPr>
            <p:blipFill>
              <a:blip r:embed="rId7"/>
              <a:stretch>
                <a:fillRect/>
              </a:stretch>
            </p:blipFill>
            <p:spPr>
              <a:xfrm>
                <a:off x="4431600" y="2749320"/>
                <a:ext cx="1255320" cy="1515240"/>
              </a:xfrm>
              <a:prstGeom prst="rect">
                <a:avLst/>
              </a:prstGeom>
            </p:spPr>
          </p:pic>
        </mc:Fallback>
      </mc:AlternateContent>
      <p:pic>
        <p:nvPicPr>
          <p:cNvPr id="6" name="Audio 5">
            <a:hlinkClick r:id="" action="ppaction://media"/>
            <a:extLst>
              <a:ext uri="{FF2B5EF4-FFF2-40B4-BE49-F238E27FC236}">
                <a16:creationId xmlns:a16="http://schemas.microsoft.com/office/drawing/2014/main" id="{F7E30E3D-879A-4959-AF43-82FF76485F1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pic>
        <p:nvPicPr>
          <p:cNvPr id="8" name="Picture 7">
            <a:extLst>
              <a:ext uri="{FF2B5EF4-FFF2-40B4-BE49-F238E27FC236}">
                <a16:creationId xmlns:a16="http://schemas.microsoft.com/office/drawing/2014/main" id="{A3BAEF6E-9567-44B0-A9DF-76EE286CEACC}"/>
              </a:ext>
            </a:extLst>
          </p:cNvPr>
          <p:cNvPicPr>
            <a:picLocks noChangeAspect="1"/>
          </p:cNvPicPr>
          <p:nvPr/>
        </p:nvPicPr>
        <p:blipFill>
          <a:blip r:embed="rId9"/>
          <a:stretch>
            <a:fillRect/>
          </a:stretch>
        </p:blipFill>
        <p:spPr>
          <a:xfrm>
            <a:off x="6096000" y="1074548"/>
            <a:ext cx="4967741" cy="5645566"/>
          </a:xfrm>
          <a:prstGeom prst="rect">
            <a:avLst/>
          </a:prstGeom>
        </p:spPr>
      </p:pic>
    </p:spTree>
    <p:extLst>
      <p:ext uri="{BB962C8B-B14F-4D97-AF65-F5344CB8AC3E}">
        <p14:creationId xmlns:p14="http://schemas.microsoft.com/office/powerpoint/2010/main" val="3965521524"/>
      </p:ext>
    </p:extLst>
  </p:cSld>
  <p:clrMapOvr>
    <a:masterClrMapping/>
  </p:clrMapOvr>
  <mc:AlternateContent xmlns:mc="http://schemas.openxmlformats.org/markup-compatibility/2006" xmlns:p14="http://schemas.microsoft.com/office/powerpoint/2010/main">
    <mc:Choice Requires="p14">
      <p:transition spd="slow" p14:dur="2000" advTm="24110"/>
    </mc:Choice>
    <mc:Fallback xmlns="">
      <p:transition spd="slow" advTm="24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14ABFE-167C-4721-9F7B-4A8BB0A785AC}"/>
              </a:ext>
            </a:extLst>
          </p:cNvPr>
          <p:cNvSpPr/>
          <p:nvPr/>
        </p:nvSpPr>
        <p:spPr>
          <a:xfrm>
            <a:off x="0" y="882869"/>
            <a:ext cx="12192000" cy="5975131"/>
          </a:xfrm>
          <a:prstGeom prst="rect">
            <a:avLst/>
          </a:prstGeom>
          <a:solidFill>
            <a:schemeClr val="accent3"/>
          </a:solidFill>
          <a:effectLst>
            <a:outerShdw blurRad="50800" dist="50800" dir="5400000" algn="ctr" rotWithShape="0">
              <a:schemeClr val="accent3"/>
            </a:outerShdw>
          </a:effectLst>
        </p:spPr>
        <p:txBody>
          <a:bodyPr wrap="none" lIns="0" tIns="0" rIns="0" bIns="0" rtlCol="0" anchor="ctr">
            <a:noAutofit/>
          </a:bodyPr>
          <a:lstStyle/>
          <a:p>
            <a:pPr algn="ctr"/>
            <a:endParaRPr lang="en-GB">
              <a:solidFill>
                <a:srgbClr val="000000"/>
              </a:solidFill>
            </a:endParaRPr>
          </a:p>
        </p:txBody>
      </p:sp>
      <p:sp>
        <p:nvSpPr>
          <p:cNvPr id="2" name="TextBox 1">
            <a:extLst>
              <a:ext uri="{FF2B5EF4-FFF2-40B4-BE49-F238E27FC236}">
                <a16:creationId xmlns:a16="http://schemas.microsoft.com/office/drawing/2014/main" id="{A2026D24-B8B2-409D-B915-CC94517752ED}"/>
              </a:ext>
            </a:extLst>
          </p:cNvPr>
          <p:cNvSpPr txBox="1"/>
          <p:nvPr/>
        </p:nvSpPr>
        <p:spPr>
          <a:xfrm>
            <a:off x="3678613" y="5666357"/>
            <a:ext cx="5044966" cy="461665"/>
          </a:xfrm>
          <a:prstGeom prst="rect">
            <a:avLst/>
          </a:prstGeom>
          <a:noFill/>
        </p:spPr>
        <p:txBody>
          <a:bodyPr wrap="square" rtlCol="0">
            <a:spAutoFit/>
          </a:bodyPr>
          <a:lstStyle/>
          <a:p>
            <a:r>
              <a:rPr lang="en-GB" sz="2400" b="1">
                <a:solidFill>
                  <a:schemeClr val="bg1"/>
                </a:solidFill>
              </a:rPr>
              <a:t>Online examination review (OER) </a:t>
            </a:r>
          </a:p>
        </p:txBody>
      </p:sp>
      <p:pic>
        <p:nvPicPr>
          <p:cNvPr id="3" name="Picture 2">
            <a:extLst>
              <a:ext uri="{FF2B5EF4-FFF2-40B4-BE49-F238E27FC236}">
                <a16:creationId xmlns:a16="http://schemas.microsoft.com/office/drawing/2014/main" id="{FC2B28F5-9ADC-4E01-ABA5-FF53C665275A}"/>
              </a:ext>
            </a:extLst>
          </p:cNvPr>
          <p:cNvPicPr>
            <a:picLocks noChangeAspect="1"/>
          </p:cNvPicPr>
          <p:nvPr/>
        </p:nvPicPr>
        <p:blipFill>
          <a:blip r:embed="rId4"/>
          <a:stretch>
            <a:fillRect/>
          </a:stretch>
        </p:blipFill>
        <p:spPr>
          <a:xfrm>
            <a:off x="4298503" y="1836687"/>
            <a:ext cx="3499407" cy="3371380"/>
          </a:xfrm>
          <a:prstGeom prst="rect">
            <a:avLst/>
          </a:prstGeom>
          <a:effectLst/>
        </p:spPr>
      </p:pic>
      <p:pic>
        <p:nvPicPr>
          <p:cNvPr id="5" name="Audio 4">
            <a:hlinkClick r:id="" action="ppaction://media"/>
            <a:extLst>
              <a:ext uri="{FF2B5EF4-FFF2-40B4-BE49-F238E27FC236}">
                <a16:creationId xmlns:a16="http://schemas.microsoft.com/office/drawing/2014/main" id="{24EB6E0D-E4DA-4320-8B38-E2070E28F6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30393364"/>
      </p:ext>
    </p:extLst>
  </p:cSld>
  <p:clrMapOvr>
    <a:masterClrMapping/>
  </p:clrMapOvr>
  <mc:AlternateContent xmlns:mc="http://schemas.openxmlformats.org/markup-compatibility/2006" xmlns:p14="http://schemas.microsoft.com/office/powerpoint/2010/main">
    <mc:Choice Requires="p14">
      <p:transition spd="slow" p14:dur="2000" advTm="12014"/>
    </mc:Choice>
    <mc:Fallback xmlns="">
      <p:transition spd="slow" advTm="12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71C29B-80F1-4B4B-A515-D987E8B554F7}"/>
              </a:ext>
            </a:extLst>
          </p:cNvPr>
          <p:cNvSpPr>
            <a:spLocks noGrp="1"/>
          </p:cNvSpPr>
          <p:nvPr>
            <p:ph type="title"/>
          </p:nvPr>
        </p:nvSpPr>
        <p:spPr/>
        <p:txBody>
          <a:bodyPr/>
          <a:lstStyle/>
          <a:p>
            <a:r>
              <a:rPr lang="en-GB" sz="1800"/>
              <a:t>58 mark paper </a:t>
            </a:r>
            <a:r>
              <a:rPr lang="en-GB"/>
              <a:t>	</a:t>
            </a:r>
          </a:p>
        </p:txBody>
      </p:sp>
      <p:pic>
        <p:nvPicPr>
          <p:cNvPr id="4" name="Picture 3">
            <a:extLst>
              <a:ext uri="{FF2B5EF4-FFF2-40B4-BE49-F238E27FC236}">
                <a16:creationId xmlns:a16="http://schemas.microsoft.com/office/drawing/2014/main" id="{6F5E0807-1C1A-4251-BB89-BEC813FEA37D}"/>
              </a:ext>
            </a:extLst>
          </p:cNvPr>
          <p:cNvPicPr>
            <a:picLocks noChangeAspect="1"/>
          </p:cNvPicPr>
          <p:nvPr/>
        </p:nvPicPr>
        <p:blipFill>
          <a:blip r:embed="rId4"/>
          <a:stretch>
            <a:fillRect/>
          </a:stretch>
        </p:blipFill>
        <p:spPr>
          <a:xfrm>
            <a:off x="282011" y="1157090"/>
            <a:ext cx="7008944" cy="5303345"/>
          </a:xfrm>
          <a:prstGeom prst="rect">
            <a:avLst/>
          </a:prstGeom>
        </p:spPr>
      </p:pic>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9" name="Rectangle 8">
            <a:extLst>
              <a:ext uri="{FF2B5EF4-FFF2-40B4-BE49-F238E27FC236}">
                <a16:creationId xmlns:a16="http://schemas.microsoft.com/office/drawing/2014/main" id="{BC9B27B5-AAD6-4964-A5DC-779A6DC26E0B}"/>
              </a:ext>
            </a:extLst>
          </p:cNvPr>
          <p:cNvSpPr/>
          <p:nvPr/>
        </p:nvSpPr>
        <p:spPr>
          <a:xfrm>
            <a:off x="8219661" y="1178400"/>
            <a:ext cx="3379303" cy="4832092"/>
          </a:xfrm>
          <a:prstGeom prst="rect">
            <a:avLst/>
          </a:prstGeom>
        </p:spPr>
        <p:txBody>
          <a:bodyPr wrap="square">
            <a:spAutoFit/>
          </a:bodyPr>
          <a:lstStyle/>
          <a:p>
            <a:r>
              <a:rPr lang="en-GB" sz="1400" i="1">
                <a:solidFill>
                  <a:srgbClr val="0070C0"/>
                </a:solidFill>
              </a:rPr>
              <a:t>Q1c A very descriptive answer. The learner has included evidence of having a very clear understanding of how such activities promote language and literacy.</a:t>
            </a:r>
          </a:p>
          <a:p>
            <a:br>
              <a:rPr lang="en-GB" sz="1400" i="1">
                <a:solidFill>
                  <a:srgbClr val="0070C0"/>
                </a:solidFill>
              </a:rPr>
            </a:br>
            <a:r>
              <a:rPr lang="en-GB" sz="1400" i="1">
                <a:solidFill>
                  <a:srgbClr val="0070C0"/>
                </a:solidFill>
              </a:rPr>
              <a:t>The learner picks up on the development on new vocabulary from reading the book and exemplifies reading styles and rhythmic patterns – conventions of reading. The learner includes an understanding of how imaginative skills can be promoted as a result. At this age young children talk out loud to problem solve – and this has been included. The learner emphasises the fact reading will promote the recognition of words and make associations to pictures. The learner also embarks on the promotion of socialisation – a mature response. </a:t>
            </a:r>
          </a:p>
          <a:p>
            <a:endParaRPr lang="en-GB" sz="1400" i="1">
              <a:solidFill>
                <a:srgbClr val="0070C0"/>
              </a:solidFill>
            </a:endParaRPr>
          </a:p>
          <a:p>
            <a:r>
              <a:rPr lang="en-GB" sz="1400" i="1">
                <a:solidFill>
                  <a:srgbClr val="0070C0"/>
                </a:solidFill>
              </a:rPr>
              <a:t>6 marks awarded</a:t>
            </a:r>
          </a:p>
        </p:txBody>
      </p:sp>
      <p:sp>
        <p:nvSpPr>
          <p:cNvPr id="10" name="Speech Bubble: Rectangle with Corners Rounded 9">
            <a:extLst>
              <a:ext uri="{FF2B5EF4-FFF2-40B4-BE49-F238E27FC236}">
                <a16:creationId xmlns:a16="http://schemas.microsoft.com/office/drawing/2014/main" id="{AE5FD186-E0B8-4137-A176-B667CBC87609}"/>
              </a:ext>
            </a:extLst>
          </p:cNvPr>
          <p:cNvSpPr/>
          <p:nvPr/>
        </p:nvSpPr>
        <p:spPr>
          <a:xfrm>
            <a:off x="8023788" y="954157"/>
            <a:ext cx="3747052" cy="5158408"/>
          </a:xfrm>
          <a:prstGeom prst="wedgeRoundRectCallout">
            <a:avLst>
              <a:gd name="adj1" fmla="val -56182"/>
              <a:gd name="adj2" fmla="val 61556"/>
              <a:gd name="adj3" fmla="val 16667"/>
            </a:avLst>
          </a:prstGeom>
          <a:ln>
            <a:solidFill>
              <a:schemeClr val="tx1"/>
            </a:solidFill>
          </a:ln>
        </p:spPr>
        <p:txBody>
          <a:bodyPr wrap="none" lIns="0" tIns="0" rIns="0" bIns="0" rtlCol="0" anchor="ctr">
            <a:noAutofit/>
          </a:bodyPr>
          <a:lstStyle/>
          <a:p>
            <a:pPr algn="ctr"/>
            <a:endParaRPr lang="en-GB">
              <a:solidFill>
                <a:srgbClr val="000000"/>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ABAA6E94-5762-4BFD-90CC-733586393B9F}"/>
                  </a:ext>
                </a:extLst>
              </p14:cNvPr>
              <p14:cNvContentPartPr/>
              <p14:nvPr>
                <p:extLst>
                  <p:ext uri="{42D2F446-02D8-4167-A562-619A0277C38B}">
                    <p15:isNarration xmlns:p15="http://schemas.microsoft.com/office/powerpoint/2012/main" val="1"/>
                  </p:ext>
                </p:extLst>
              </p14:nvPr>
            </p14:nvContentPartPr>
            <p14:xfrm>
              <a:off x="794160" y="1233000"/>
              <a:ext cx="1114560" cy="612360"/>
            </p14:xfrm>
          </p:contentPart>
        </mc:Choice>
        <mc:Fallback xmlns="">
          <p:pic>
            <p:nvPicPr>
              <p:cNvPr id="2" name="Ink 1">
                <a:extLst>
                  <a:ext uri="{FF2B5EF4-FFF2-40B4-BE49-F238E27FC236}">
                    <a16:creationId xmlns:a16="http://schemas.microsoft.com/office/drawing/2014/main" id="{ABAA6E94-5762-4BFD-90CC-733586393B9F}"/>
                  </a:ext>
                </a:extLst>
              </p:cNvPr>
              <p:cNvPicPr>
                <a:picLocks noGrp="1" noRot="1" noChangeAspect="1" noMove="1" noResize="1" noEditPoints="1" noAdjustHandles="1" noChangeArrowheads="1" noChangeShapeType="1"/>
              </p:cNvPicPr>
              <p:nvPr/>
            </p:nvPicPr>
            <p:blipFill>
              <a:blip r:embed="rId6"/>
              <a:stretch>
                <a:fillRect/>
              </a:stretch>
            </p:blipFill>
            <p:spPr>
              <a:xfrm>
                <a:off x="778320" y="1169640"/>
                <a:ext cx="1145880" cy="739080"/>
              </a:xfrm>
              <a:prstGeom prst="rect">
                <a:avLst/>
              </a:prstGeom>
            </p:spPr>
          </p:pic>
        </mc:Fallback>
      </mc:AlternateContent>
      <p:pic>
        <p:nvPicPr>
          <p:cNvPr id="5" name="Audio 4">
            <a:hlinkClick r:id="" action="ppaction://media"/>
            <a:extLst>
              <a:ext uri="{FF2B5EF4-FFF2-40B4-BE49-F238E27FC236}">
                <a16:creationId xmlns:a16="http://schemas.microsoft.com/office/drawing/2014/main" id="{6085D4BF-5261-47D6-A6BC-1805887471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79179818"/>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71C29B-80F1-4B4B-A515-D987E8B554F7}"/>
              </a:ext>
            </a:extLst>
          </p:cNvPr>
          <p:cNvSpPr>
            <a:spLocks noGrp="1"/>
          </p:cNvSpPr>
          <p:nvPr>
            <p:ph type="title"/>
          </p:nvPr>
        </p:nvSpPr>
        <p:spPr/>
        <p:txBody>
          <a:bodyPr/>
          <a:lstStyle/>
          <a:p>
            <a:r>
              <a:rPr lang="en-GB" sz="1800"/>
              <a:t>58 mark paper </a:t>
            </a:r>
            <a:r>
              <a:rPr lang="en-GB"/>
              <a:t>	</a:t>
            </a:r>
          </a:p>
        </p:txBody>
      </p:sp>
      <p:pic>
        <p:nvPicPr>
          <p:cNvPr id="6" name="Picture 5">
            <a:extLst>
              <a:ext uri="{FF2B5EF4-FFF2-40B4-BE49-F238E27FC236}">
                <a16:creationId xmlns:a16="http://schemas.microsoft.com/office/drawing/2014/main" id="{F21E832D-40A3-4914-BF1B-1B4956518887}"/>
              </a:ext>
            </a:extLst>
          </p:cNvPr>
          <p:cNvPicPr>
            <a:picLocks noChangeAspect="1"/>
          </p:cNvPicPr>
          <p:nvPr/>
        </p:nvPicPr>
        <p:blipFill>
          <a:blip r:embed="rId4"/>
          <a:stretch>
            <a:fillRect/>
          </a:stretch>
        </p:blipFill>
        <p:spPr>
          <a:xfrm>
            <a:off x="367070" y="1190509"/>
            <a:ext cx="8051374" cy="5022424"/>
          </a:xfrm>
          <a:prstGeom prst="rect">
            <a:avLst/>
          </a:prstGeom>
        </p:spPr>
      </p:pic>
      <p:sp>
        <p:nvSpPr>
          <p:cNvPr id="9" name="Rectangle 8">
            <a:extLst>
              <a:ext uri="{FF2B5EF4-FFF2-40B4-BE49-F238E27FC236}">
                <a16:creationId xmlns:a16="http://schemas.microsoft.com/office/drawing/2014/main" id="{98481432-9426-4941-93E1-0760FC4717C1}"/>
              </a:ext>
            </a:extLst>
          </p:cNvPr>
          <p:cNvSpPr/>
          <p:nvPr/>
        </p:nvSpPr>
        <p:spPr>
          <a:xfrm>
            <a:off x="9124123" y="1272208"/>
            <a:ext cx="2594113" cy="4401205"/>
          </a:xfrm>
          <a:prstGeom prst="rect">
            <a:avLst/>
          </a:prstGeom>
        </p:spPr>
        <p:txBody>
          <a:bodyPr wrap="square">
            <a:spAutoFit/>
          </a:bodyPr>
          <a:lstStyle/>
          <a:p>
            <a:r>
              <a:rPr lang="en-GB" sz="1400" i="1">
                <a:solidFill>
                  <a:srgbClr val="0070C0"/>
                </a:solidFill>
              </a:rPr>
              <a:t>Q4b The learner has included a comprehensive explanation by referring to what the Flying Start programme entails. The learner has spoken about enhancing language, communication and social skills by being with others. The learner also shows a clear understanding of the support for working parents. To gain full marks the learner would need to consider more elements of the programme for example set up in deprived areas, is a free service and is supported by the health visiting service. </a:t>
            </a:r>
          </a:p>
          <a:p>
            <a:endParaRPr lang="en-GB" sz="1400" i="1">
              <a:solidFill>
                <a:srgbClr val="0070C0"/>
              </a:solidFill>
            </a:endParaRPr>
          </a:p>
          <a:p>
            <a:r>
              <a:rPr lang="en-GB" sz="1400" i="1">
                <a:solidFill>
                  <a:srgbClr val="0070C0"/>
                </a:solidFill>
              </a:rPr>
              <a:t>3 marks awarded</a:t>
            </a:r>
          </a:p>
        </p:txBody>
      </p:sp>
      <p:sp>
        <p:nvSpPr>
          <p:cNvPr id="11" name="Speech Bubble: Rectangle with Corners Rounded 10">
            <a:extLst>
              <a:ext uri="{FF2B5EF4-FFF2-40B4-BE49-F238E27FC236}">
                <a16:creationId xmlns:a16="http://schemas.microsoft.com/office/drawing/2014/main" id="{08F89572-7A7A-47D8-B9A9-970F58CA0D7C}"/>
              </a:ext>
            </a:extLst>
          </p:cNvPr>
          <p:cNvSpPr/>
          <p:nvPr/>
        </p:nvSpPr>
        <p:spPr>
          <a:xfrm>
            <a:off x="8975037" y="974034"/>
            <a:ext cx="2882554" cy="4830418"/>
          </a:xfrm>
          <a:prstGeom prst="wedgeRoundRectCallout">
            <a:avLst>
              <a:gd name="adj1" fmla="val -56182"/>
              <a:gd name="adj2" fmla="val 61556"/>
              <a:gd name="adj3" fmla="val 16667"/>
            </a:avLst>
          </a:prstGeom>
          <a:ln>
            <a:solidFill>
              <a:schemeClr val="tx1"/>
            </a:solidFill>
          </a:ln>
        </p:spPr>
        <p:txBody>
          <a:bodyPr wrap="none" lIns="0" tIns="0" rIns="0" bIns="0" rtlCol="0" anchor="ctr">
            <a:noAutofit/>
          </a:bodyPr>
          <a:lstStyle/>
          <a:p>
            <a:pPr algn="ctr"/>
            <a:endParaRPr lang="en-GB">
              <a:solidFill>
                <a:srgbClr val="000000"/>
              </a:solidFill>
            </a:endParaRPr>
          </a:p>
        </p:txBody>
      </p:sp>
      <p:pic>
        <p:nvPicPr>
          <p:cNvPr id="2" name="Audio 1">
            <a:hlinkClick r:id="" action="ppaction://media"/>
            <a:extLst>
              <a:ext uri="{FF2B5EF4-FFF2-40B4-BE49-F238E27FC236}">
                <a16:creationId xmlns:a16="http://schemas.microsoft.com/office/drawing/2014/main" id="{FCE3F5B7-9539-451E-81CF-05813CBD52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64122952"/>
      </p:ext>
    </p:extLst>
  </p:cSld>
  <p:clrMapOvr>
    <a:masterClrMapping/>
  </p:clrMapOvr>
  <mc:AlternateContent xmlns:mc="http://schemas.openxmlformats.org/markup-compatibility/2006" xmlns:p14="http://schemas.microsoft.com/office/powerpoint/2010/main">
    <mc:Choice Requires="p14">
      <p:transition spd="slow" p14:dur="2000" advTm="56620"/>
    </mc:Choice>
    <mc:Fallback xmlns="">
      <p:transition spd="slow" advTm="56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71C29B-80F1-4B4B-A515-D987E8B554F7}"/>
              </a:ext>
            </a:extLst>
          </p:cNvPr>
          <p:cNvSpPr>
            <a:spLocks noGrp="1"/>
          </p:cNvSpPr>
          <p:nvPr>
            <p:ph type="title"/>
          </p:nvPr>
        </p:nvSpPr>
        <p:spPr/>
        <p:txBody>
          <a:bodyPr/>
          <a:lstStyle/>
          <a:p>
            <a:r>
              <a:rPr lang="en-GB" sz="1800"/>
              <a:t>58 mark paper </a:t>
            </a:r>
            <a:r>
              <a:rPr lang="en-GB"/>
              <a:t>	</a:t>
            </a:r>
          </a:p>
        </p:txBody>
      </p:sp>
      <p:pic>
        <p:nvPicPr>
          <p:cNvPr id="6" name="Picture 5">
            <a:extLst>
              <a:ext uri="{FF2B5EF4-FFF2-40B4-BE49-F238E27FC236}">
                <a16:creationId xmlns:a16="http://schemas.microsoft.com/office/drawing/2014/main" id="{18B6661F-6A1C-48CA-8FB8-CEB4034CC37F}"/>
              </a:ext>
            </a:extLst>
          </p:cNvPr>
          <p:cNvPicPr>
            <a:picLocks noChangeAspect="1"/>
          </p:cNvPicPr>
          <p:nvPr/>
        </p:nvPicPr>
        <p:blipFill rotWithShape="1">
          <a:blip r:embed="rId4"/>
          <a:srcRect l="2268" t="1252" r="1647" b="40301"/>
          <a:stretch/>
        </p:blipFill>
        <p:spPr>
          <a:xfrm>
            <a:off x="407504" y="1040524"/>
            <a:ext cx="5119627" cy="3521537"/>
          </a:xfrm>
          <a:prstGeom prst="rect">
            <a:avLst/>
          </a:prstGeom>
        </p:spPr>
      </p:pic>
      <p:pic>
        <p:nvPicPr>
          <p:cNvPr id="7" name="Picture 6">
            <a:extLst>
              <a:ext uri="{FF2B5EF4-FFF2-40B4-BE49-F238E27FC236}">
                <a16:creationId xmlns:a16="http://schemas.microsoft.com/office/drawing/2014/main" id="{3DC419DF-7D08-4D9E-A05C-CBC2ADB995B0}"/>
              </a:ext>
            </a:extLst>
          </p:cNvPr>
          <p:cNvPicPr>
            <a:picLocks noChangeAspect="1"/>
          </p:cNvPicPr>
          <p:nvPr/>
        </p:nvPicPr>
        <p:blipFill rotWithShape="1">
          <a:blip r:embed="rId4"/>
          <a:srcRect l="4184" t="60968" r="8532" b="1868"/>
          <a:stretch/>
        </p:blipFill>
        <p:spPr>
          <a:xfrm>
            <a:off x="621195" y="4568917"/>
            <a:ext cx="4328491" cy="2084089"/>
          </a:xfrm>
          <a:prstGeom prst="rect">
            <a:avLst/>
          </a:prstGeom>
        </p:spPr>
      </p:pic>
      <p:sp>
        <p:nvSpPr>
          <p:cNvPr id="8" name="Rectangle 7">
            <a:extLst>
              <a:ext uri="{FF2B5EF4-FFF2-40B4-BE49-F238E27FC236}">
                <a16:creationId xmlns:a16="http://schemas.microsoft.com/office/drawing/2014/main" id="{7EF54219-98DA-4EB3-BA93-EE57C69F7F00}"/>
              </a:ext>
            </a:extLst>
          </p:cNvPr>
          <p:cNvSpPr/>
          <p:nvPr/>
        </p:nvSpPr>
        <p:spPr>
          <a:xfrm>
            <a:off x="7523922" y="1253700"/>
            <a:ext cx="4000603" cy="3754874"/>
          </a:xfrm>
          <a:prstGeom prst="rect">
            <a:avLst/>
          </a:prstGeom>
        </p:spPr>
        <p:txBody>
          <a:bodyPr wrap="square">
            <a:spAutoFit/>
          </a:bodyPr>
          <a:lstStyle/>
          <a:p>
            <a:r>
              <a:rPr lang="en-GB" sz="1400" i="1" dirty="0">
                <a:solidFill>
                  <a:srgbClr val="0070C0"/>
                </a:solidFill>
              </a:rPr>
              <a:t>6b Within the answer the learner has included recommendations to how various voluntary services operate and has given a rational explanation to why they would use the service.</a:t>
            </a:r>
            <a:br>
              <a:rPr lang="en-GB" sz="1400" i="1" dirty="0">
                <a:solidFill>
                  <a:srgbClr val="0070C0"/>
                </a:solidFill>
              </a:rPr>
            </a:br>
            <a:endParaRPr lang="en-GB" sz="1400" i="1" dirty="0">
              <a:solidFill>
                <a:srgbClr val="0070C0"/>
              </a:solidFill>
            </a:endParaRPr>
          </a:p>
          <a:p>
            <a:r>
              <a:rPr lang="en-GB" sz="1400" i="1" dirty="0">
                <a:solidFill>
                  <a:srgbClr val="0070C0"/>
                </a:solidFill>
              </a:rPr>
              <a:t>The learner has a clear understanding of the command verbs and this is evident within the content. The learner relates to making assumptions correctly and covers areas of abuse and neglect. The recommendations are worthy of what the services are there for. The learner looks at how food banks operate. To gain higher marks a suggestion maybe to include more of a rationale for services  in order to outline exactly the outcomes for Tommy. </a:t>
            </a:r>
            <a:br>
              <a:rPr lang="en-GB" sz="1400" i="1" dirty="0">
                <a:solidFill>
                  <a:srgbClr val="0070C0"/>
                </a:solidFill>
              </a:rPr>
            </a:br>
            <a:endParaRPr lang="en-GB" sz="1400" i="1" dirty="0">
              <a:solidFill>
                <a:srgbClr val="0070C0"/>
              </a:solidFill>
            </a:endParaRPr>
          </a:p>
          <a:p>
            <a:r>
              <a:rPr lang="en-GB" sz="1400" i="1" dirty="0">
                <a:solidFill>
                  <a:srgbClr val="0070C0"/>
                </a:solidFill>
              </a:rPr>
              <a:t>5 marks awarded</a:t>
            </a:r>
          </a:p>
        </p:txBody>
      </p:sp>
      <p:sp>
        <p:nvSpPr>
          <p:cNvPr id="9" name="Speech Bubble: Rectangle with Corners Rounded 8">
            <a:extLst>
              <a:ext uri="{FF2B5EF4-FFF2-40B4-BE49-F238E27FC236}">
                <a16:creationId xmlns:a16="http://schemas.microsoft.com/office/drawing/2014/main" id="{2B2E52C5-8D8C-49C0-9F11-F008EBB8A798}"/>
              </a:ext>
            </a:extLst>
          </p:cNvPr>
          <p:cNvSpPr/>
          <p:nvPr/>
        </p:nvSpPr>
        <p:spPr>
          <a:xfrm>
            <a:off x="7242316" y="939248"/>
            <a:ext cx="4528255" cy="4348369"/>
          </a:xfrm>
          <a:prstGeom prst="wedgeRoundRectCallout">
            <a:avLst>
              <a:gd name="adj1" fmla="val -70762"/>
              <a:gd name="adj2" fmla="val 78751"/>
              <a:gd name="adj3" fmla="val 16667"/>
            </a:avLst>
          </a:prstGeom>
          <a:ln>
            <a:solidFill>
              <a:schemeClr val="tx1"/>
            </a:solidFill>
          </a:ln>
        </p:spPr>
        <p:txBody>
          <a:bodyPr wrap="none" lIns="0" tIns="0" rIns="0" bIns="0" rtlCol="0" anchor="ctr">
            <a:noAutofit/>
          </a:bodyPr>
          <a:lstStyle/>
          <a:p>
            <a:pPr algn="ctr"/>
            <a:endParaRPr lang="en-GB">
              <a:solidFill>
                <a:srgbClr val="000000"/>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C0C5DB2E-8144-4B44-B170-7C1F7AB70D91}"/>
                  </a:ext>
                </a:extLst>
              </p14:cNvPr>
              <p14:cNvContentPartPr/>
              <p14:nvPr>
                <p:extLst>
                  <p:ext uri="{42D2F446-02D8-4167-A562-619A0277C38B}">
                    <p15:isNarration xmlns:p15="http://schemas.microsoft.com/office/powerpoint/2012/main" val="1"/>
                  </p:ext>
                </p:extLst>
              </p14:nvPr>
            </p14:nvContentPartPr>
            <p14:xfrm>
              <a:off x="337680" y="904320"/>
              <a:ext cx="8986680" cy="5497560"/>
            </p14:xfrm>
          </p:contentPart>
        </mc:Choice>
        <mc:Fallback xmlns="">
          <p:pic>
            <p:nvPicPr>
              <p:cNvPr id="2" name="Ink 1">
                <a:extLst>
                  <a:ext uri="{FF2B5EF4-FFF2-40B4-BE49-F238E27FC236}">
                    <a16:creationId xmlns:a16="http://schemas.microsoft.com/office/drawing/2014/main" id="{C0C5DB2E-8144-4B44-B170-7C1F7AB70D91}"/>
                  </a:ext>
                </a:extLst>
              </p:cNvPr>
              <p:cNvPicPr>
                <a:picLocks noGrp="1" noRot="1" noChangeAspect="1" noMove="1" noResize="1" noEditPoints="1" noAdjustHandles="1" noChangeArrowheads="1" noChangeShapeType="1"/>
              </p:cNvPicPr>
              <p:nvPr/>
            </p:nvPicPr>
            <p:blipFill>
              <a:blip r:embed="rId6"/>
              <a:stretch>
                <a:fillRect/>
              </a:stretch>
            </p:blipFill>
            <p:spPr>
              <a:xfrm>
                <a:off x="321840" y="840960"/>
                <a:ext cx="9018000" cy="5624280"/>
              </a:xfrm>
              <a:prstGeom prst="rect">
                <a:avLst/>
              </a:prstGeom>
            </p:spPr>
          </p:pic>
        </mc:Fallback>
      </mc:AlternateContent>
      <p:pic>
        <p:nvPicPr>
          <p:cNvPr id="4" name="Audio 3">
            <a:hlinkClick r:id="" action="ppaction://media"/>
            <a:extLst>
              <a:ext uri="{FF2B5EF4-FFF2-40B4-BE49-F238E27FC236}">
                <a16:creationId xmlns:a16="http://schemas.microsoft.com/office/drawing/2014/main" id="{59B4ABA7-78EF-4490-8B1B-396CF0F889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7422654"/>
      </p:ext>
    </p:extLst>
  </p:cSld>
  <p:clrMapOvr>
    <a:masterClrMapping/>
  </p:clrMapOvr>
  <mc:AlternateContent xmlns:mc="http://schemas.openxmlformats.org/markup-compatibility/2006" xmlns:p14="http://schemas.microsoft.com/office/powerpoint/2010/main">
    <mc:Choice Requires="p14">
      <p:transition spd="slow" p14:dur="2000" advTm="75404"/>
    </mc:Choice>
    <mc:Fallback xmlns="">
      <p:transition spd="slow" advTm="75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71C29B-80F1-4B4B-A515-D987E8B554F7}"/>
              </a:ext>
            </a:extLst>
          </p:cNvPr>
          <p:cNvSpPr>
            <a:spLocks noGrp="1"/>
          </p:cNvSpPr>
          <p:nvPr>
            <p:ph type="title"/>
          </p:nvPr>
        </p:nvSpPr>
        <p:spPr/>
        <p:txBody>
          <a:bodyPr/>
          <a:lstStyle/>
          <a:p>
            <a:r>
              <a:rPr lang="en-GB" sz="1800"/>
              <a:t>58 mark paper </a:t>
            </a:r>
            <a:r>
              <a:rPr lang="en-GB"/>
              <a:t>	</a:t>
            </a:r>
          </a:p>
        </p:txBody>
      </p:sp>
      <p:pic>
        <p:nvPicPr>
          <p:cNvPr id="2" name="Picture 1">
            <a:extLst>
              <a:ext uri="{FF2B5EF4-FFF2-40B4-BE49-F238E27FC236}">
                <a16:creationId xmlns:a16="http://schemas.microsoft.com/office/drawing/2014/main" id="{04124C1A-FCFA-4027-B733-0D90DC8D0503}"/>
              </a:ext>
            </a:extLst>
          </p:cNvPr>
          <p:cNvPicPr>
            <a:picLocks noChangeAspect="1"/>
          </p:cNvPicPr>
          <p:nvPr/>
        </p:nvPicPr>
        <p:blipFill rotWithShape="1">
          <a:blip r:embed="rId4"/>
          <a:srcRect t="1363" r="1101"/>
          <a:stretch/>
        </p:blipFill>
        <p:spPr>
          <a:xfrm>
            <a:off x="282012" y="1242391"/>
            <a:ext cx="8052692" cy="5480460"/>
          </a:xfrm>
          <a:prstGeom prst="rect">
            <a:avLst/>
          </a:prstGeom>
        </p:spPr>
      </p:pic>
      <p:sp>
        <p:nvSpPr>
          <p:cNvPr id="8" name="Rectangle 7">
            <a:extLst>
              <a:ext uri="{FF2B5EF4-FFF2-40B4-BE49-F238E27FC236}">
                <a16:creationId xmlns:a16="http://schemas.microsoft.com/office/drawing/2014/main" id="{27889421-0183-43D9-B658-D3C30A5A72D5}"/>
              </a:ext>
            </a:extLst>
          </p:cNvPr>
          <p:cNvSpPr/>
          <p:nvPr/>
        </p:nvSpPr>
        <p:spPr>
          <a:xfrm>
            <a:off x="8825949" y="1232523"/>
            <a:ext cx="2743200" cy="4401205"/>
          </a:xfrm>
          <a:prstGeom prst="rect">
            <a:avLst/>
          </a:prstGeom>
        </p:spPr>
        <p:txBody>
          <a:bodyPr wrap="square">
            <a:spAutoFit/>
          </a:bodyPr>
          <a:lstStyle/>
          <a:p>
            <a:r>
              <a:rPr lang="en-GB" sz="1400" i="1">
                <a:solidFill>
                  <a:srgbClr val="0070C0"/>
                </a:solidFill>
              </a:rPr>
              <a:t>Q8 A brief analysis has been included-  A suggestion may include a consideration of the command verbs carefully in order to answer the question fully. The learner has included an outline (not an analysis) on how to support. The learner has briefly included and mentioned various stakeholders and understands the concepts of what services do. To gain full marks more of an analysis (relook at command verbs) is needed therefore reaching outcomes on how the service supports and works towards targets would be an advantage. </a:t>
            </a:r>
          </a:p>
          <a:p>
            <a:endParaRPr lang="en-GB" sz="1400" i="1">
              <a:solidFill>
                <a:srgbClr val="0070C0"/>
              </a:solidFill>
            </a:endParaRPr>
          </a:p>
          <a:p>
            <a:r>
              <a:rPr lang="en-GB" sz="1400" i="1">
                <a:solidFill>
                  <a:srgbClr val="0070C0"/>
                </a:solidFill>
              </a:rPr>
              <a:t>3 marks awarded</a:t>
            </a:r>
          </a:p>
        </p:txBody>
      </p:sp>
      <p:sp>
        <p:nvSpPr>
          <p:cNvPr id="9" name="Speech Bubble: Rectangle with Corners Rounded 8">
            <a:extLst>
              <a:ext uri="{FF2B5EF4-FFF2-40B4-BE49-F238E27FC236}">
                <a16:creationId xmlns:a16="http://schemas.microsoft.com/office/drawing/2014/main" id="{A3B40C10-1AD0-4145-9305-91926E9DB209}"/>
              </a:ext>
            </a:extLst>
          </p:cNvPr>
          <p:cNvSpPr/>
          <p:nvPr/>
        </p:nvSpPr>
        <p:spPr>
          <a:xfrm>
            <a:off x="8539059" y="999761"/>
            <a:ext cx="3100336" cy="4858477"/>
          </a:xfrm>
          <a:prstGeom prst="wedgeRoundRectCallout">
            <a:avLst>
              <a:gd name="adj1" fmla="val -56657"/>
              <a:gd name="adj2" fmla="val 66982"/>
              <a:gd name="adj3" fmla="val 16667"/>
            </a:avLst>
          </a:prstGeom>
          <a:ln>
            <a:solidFill>
              <a:schemeClr val="tx1"/>
            </a:solidFill>
          </a:ln>
        </p:spPr>
        <p:txBody>
          <a:bodyPr wrap="none" lIns="0" tIns="0" rIns="0" bIns="0" rtlCol="0" anchor="ctr">
            <a:noAutofit/>
          </a:bodyPr>
          <a:lstStyle/>
          <a:p>
            <a:pPr algn="ctr"/>
            <a:endParaRPr lang="en-GB">
              <a:solidFill>
                <a:srgbClr val="000000"/>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4" name="Ink 3">
                <a:extLst>
                  <a:ext uri="{FF2B5EF4-FFF2-40B4-BE49-F238E27FC236}">
                    <a16:creationId xmlns:a16="http://schemas.microsoft.com/office/drawing/2014/main" id="{95FCA108-5528-4EAF-82B3-A521ABEBB4EB}"/>
                  </a:ext>
                </a:extLst>
              </p14:cNvPr>
              <p14:cNvContentPartPr/>
              <p14:nvPr>
                <p:extLst>
                  <p:ext uri="{42D2F446-02D8-4167-A562-619A0277C38B}">
                    <p15:isNarration xmlns:p15="http://schemas.microsoft.com/office/powerpoint/2012/main" val="1"/>
                  </p:ext>
                </p:extLst>
              </p14:nvPr>
            </p14:nvContentPartPr>
            <p14:xfrm>
              <a:off x="538560" y="1717200"/>
              <a:ext cx="10183320" cy="4100400"/>
            </p14:xfrm>
          </p:contentPart>
        </mc:Choice>
        <mc:Fallback xmlns="">
          <p:pic>
            <p:nvPicPr>
              <p:cNvPr id="4" name="Ink 3">
                <a:extLst>
                  <a:ext uri="{FF2B5EF4-FFF2-40B4-BE49-F238E27FC236}">
                    <a16:creationId xmlns:a16="http://schemas.microsoft.com/office/drawing/2014/main" id="{95FCA108-5528-4EAF-82B3-A521ABEBB4EB}"/>
                  </a:ext>
                </a:extLst>
              </p:cNvPr>
              <p:cNvPicPr>
                <a:picLocks noGrp="1" noRot="1" noChangeAspect="1" noMove="1" noResize="1" noEditPoints="1" noAdjustHandles="1" noChangeArrowheads="1" noChangeShapeType="1"/>
              </p:cNvPicPr>
              <p:nvPr/>
            </p:nvPicPr>
            <p:blipFill>
              <a:blip r:embed="rId6"/>
              <a:stretch>
                <a:fillRect/>
              </a:stretch>
            </p:blipFill>
            <p:spPr>
              <a:xfrm>
                <a:off x="522720" y="1653840"/>
                <a:ext cx="10214640" cy="4227120"/>
              </a:xfrm>
              <a:prstGeom prst="rect">
                <a:avLst/>
              </a:prstGeom>
            </p:spPr>
          </p:pic>
        </mc:Fallback>
      </mc:AlternateContent>
      <p:pic>
        <p:nvPicPr>
          <p:cNvPr id="5" name="Audio 4">
            <a:hlinkClick r:id="" action="ppaction://media"/>
            <a:extLst>
              <a:ext uri="{FF2B5EF4-FFF2-40B4-BE49-F238E27FC236}">
                <a16:creationId xmlns:a16="http://schemas.microsoft.com/office/drawing/2014/main" id="{3F872162-4A8F-4C60-B4B0-A2B3FD90AA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52749098"/>
      </p:ext>
    </p:extLst>
  </p:cSld>
  <p:clrMapOvr>
    <a:masterClrMapping/>
  </p:clrMapOvr>
  <mc:AlternateContent xmlns:mc="http://schemas.openxmlformats.org/markup-compatibility/2006" xmlns:p14="http://schemas.microsoft.com/office/powerpoint/2010/main">
    <mc:Choice Requires="p14">
      <p:transition spd="slow" p14:dur="2000" advTm="54599"/>
    </mc:Choice>
    <mc:Fallback xmlns="">
      <p:transition spd="slow" advTm="54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286B44-690B-49A3-8B69-A9BBAB12715D}"/>
              </a:ext>
            </a:extLst>
          </p:cNvPr>
          <p:cNvSpPr>
            <a:spLocks noGrp="1"/>
          </p:cNvSpPr>
          <p:nvPr>
            <p:ph type="title"/>
          </p:nvPr>
        </p:nvSpPr>
        <p:spPr/>
        <p:txBody>
          <a:bodyPr/>
          <a:lstStyle/>
          <a:p>
            <a:r>
              <a:rPr lang="en-GB" sz="1800"/>
              <a:t>50 mark script </a:t>
            </a:r>
          </a:p>
        </p:txBody>
      </p:sp>
      <p:pic>
        <p:nvPicPr>
          <p:cNvPr id="6" name="Picture 5">
            <a:extLst>
              <a:ext uri="{FF2B5EF4-FFF2-40B4-BE49-F238E27FC236}">
                <a16:creationId xmlns:a16="http://schemas.microsoft.com/office/drawing/2014/main" id="{D1ABBAAA-1621-4A3C-BED1-FCA8EE2D4844}"/>
              </a:ext>
            </a:extLst>
          </p:cNvPr>
          <p:cNvPicPr>
            <a:picLocks noChangeAspect="1"/>
          </p:cNvPicPr>
          <p:nvPr/>
        </p:nvPicPr>
        <p:blipFill rotWithShape="1">
          <a:blip r:embed="rId4"/>
          <a:srcRect t="1439" r="902" b="31010"/>
          <a:stretch/>
        </p:blipFill>
        <p:spPr>
          <a:xfrm>
            <a:off x="461306" y="1182757"/>
            <a:ext cx="4667286" cy="3746595"/>
          </a:xfrm>
          <a:prstGeom prst="rect">
            <a:avLst/>
          </a:prstGeom>
        </p:spPr>
      </p:pic>
      <p:pic>
        <p:nvPicPr>
          <p:cNvPr id="7" name="Picture 6">
            <a:extLst>
              <a:ext uri="{FF2B5EF4-FFF2-40B4-BE49-F238E27FC236}">
                <a16:creationId xmlns:a16="http://schemas.microsoft.com/office/drawing/2014/main" id="{2349238F-C557-4068-968A-3A0A2872D441}"/>
              </a:ext>
            </a:extLst>
          </p:cNvPr>
          <p:cNvPicPr>
            <a:picLocks noChangeAspect="1"/>
          </p:cNvPicPr>
          <p:nvPr/>
        </p:nvPicPr>
        <p:blipFill rotWithShape="1">
          <a:blip r:embed="rId4"/>
          <a:srcRect t="73299" r="1809"/>
          <a:stretch/>
        </p:blipFill>
        <p:spPr>
          <a:xfrm>
            <a:off x="648888" y="4885387"/>
            <a:ext cx="4624561" cy="1480930"/>
          </a:xfrm>
          <a:prstGeom prst="rect">
            <a:avLst/>
          </a:prstGeom>
        </p:spPr>
      </p:pic>
      <p:sp>
        <p:nvSpPr>
          <p:cNvPr id="8" name="Speech Bubble: Rectangle with Corners Rounded 7">
            <a:extLst>
              <a:ext uri="{FF2B5EF4-FFF2-40B4-BE49-F238E27FC236}">
                <a16:creationId xmlns:a16="http://schemas.microsoft.com/office/drawing/2014/main" id="{4F05EBAF-873F-45C5-BBAC-F2DF9527C059}"/>
              </a:ext>
            </a:extLst>
          </p:cNvPr>
          <p:cNvSpPr/>
          <p:nvPr/>
        </p:nvSpPr>
        <p:spPr>
          <a:xfrm>
            <a:off x="7682948" y="999762"/>
            <a:ext cx="3956447" cy="4533668"/>
          </a:xfrm>
          <a:prstGeom prst="wedgeRoundRectCallout">
            <a:avLst>
              <a:gd name="adj1" fmla="val -74996"/>
              <a:gd name="adj2" fmla="val 75093"/>
              <a:gd name="adj3" fmla="val 16667"/>
            </a:avLst>
          </a:prstGeom>
          <a:ln>
            <a:solidFill>
              <a:schemeClr val="tx1"/>
            </a:solidFill>
          </a:ln>
        </p:spPr>
        <p:txBody>
          <a:bodyPr wrap="none" lIns="0" tIns="0" rIns="0" bIns="0" rtlCol="0" anchor="ctr">
            <a:noAutofit/>
          </a:bodyPr>
          <a:lstStyle/>
          <a:p>
            <a:pPr algn="ctr"/>
            <a:endParaRPr lang="en-GB">
              <a:solidFill>
                <a:srgbClr val="000000"/>
              </a:solidFill>
            </a:endParaRPr>
          </a:p>
        </p:txBody>
      </p:sp>
      <p:sp>
        <p:nvSpPr>
          <p:cNvPr id="9" name="Rectangle 8">
            <a:extLst>
              <a:ext uri="{FF2B5EF4-FFF2-40B4-BE49-F238E27FC236}">
                <a16:creationId xmlns:a16="http://schemas.microsoft.com/office/drawing/2014/main" id="{299F2ECF-F5C0-4B88-8B01-98620260E9F3}"/>
              </a:ext>
            </a:extLst>
          </p:cNvPr>
          <p:cNvSpPr/>
          <p:nvPr/>
        </p:nvSpPr>
        <p:spPr>
          <a:xfrm>
            <a:off x="7924902" y="1324571"/>
            <a:ext cx="3472538" cy="3754874"/>
          </a:xfrm>
          <a:prstGeom prst="rect">
            <a:avLst/>
          </a:prstGeom>
        </p:spPr>
        <p:txBody>
          <a:bodyPr wrap="square">
            <a:spAutoFit/>
          </a:bodyPr>
          <a:lstStyle/>
          <a:p>
            <a:r>
              <a:rPr lang="en-GB" sz="1400" i="1">
                <a:solidFill>
                  <a:srgbClr val="0070C0"/>
                </a:solidFill>
              </a:rPr>
              <a:t>Q1c   Looks at and includes various areas of development including cognitive. Learner has addressed how books encourage reading in a fun way. Learner gives examples of Worlds of Aliens and how it may support development and another example – going on a bear hunt. Both being good examples and how other areas of development such as fine motor skills can be promoted. To gain full marks maybe more depth within the answers is needed – therefore more understanding of how the activities may support development or language and literacy in particular. </a:t>
            </a:r>
          </a:p>
          <a:p>
            <a:endParaRPr lang="en-GB" sz="1400" i="1">
              <a:solidFill>
                <a:srgbClr val="0070C0"/>
              </a:solidFill>
            </a:endParaRPr>
          </a:p>
          <a:p>
            <a:r>
              <a:rPr lang="en-GB" sz="1400" i="1">
                <a:solidFill>
                  <a:srgbClr val="0070C0"/>
                </a:solidFill>
              </a:rPr>
              <a:t>5 marks awarded</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3352F396-B711-47E3-9AC8-5EB24FCAD063}"/>
                  </a:ext>
                </a:extLst>
              </p14:cNvPr>
              <p14:cNvContentPartPr/>
              <p14:nvPr>
                <p:extLst>
                  <p:ext uri="{42D2F446-02D8-4167-A562-619A0277C38B}">
                    <p15:isNarration xmlns:p15="http://schemas.microsoft.com/office/powerpoint/2012/main" val="1"/>
                  </p:ext>
                </p:extLst>
              </p14:nvPr>
            </p14:nvContentPartPr>
            <p14:xfrm>
              <a:off x="4712040" y="1178280"/>
              <a:ext cx="5215320" cy="4064040"/>
            </p14:xfrm>
          </p:contentPart>
        </mc:Choice>
        <mc:Fallback xmlns="">
          <p:pic>
            <p:nvPicPr>
              <p:cNvPr id="2" name="Ink 1">
                <a:extLst>
                  <a:ext uri="{FF2B5EF4-FFF2-40B4-BE49-F238E27FC236}">
                    <a16:creationId xmlns:a16="http://schemas.microsoft.com/office/drawing/2014/main" id="{3352F396-B711-47E3-9AC8-5EB24FCAD063}"/>
                  </a:ext>
                </a:extLst>
              </p:cNvPr>
              <p:cNvPicPr>
                <a:picLocks noGrp="1" noRot="1" noChangeAspect="1" noMove="1" noResize="1" noEditPoints="1" noAdjustHandles="1" noChangeArrowheads="1" noChangeShapeType="1"/>
              </p:cNvPicPr>
              <p:nvPr/>
            </p:nvPicPr>
            <p:blipFill>
              <a:blip r:embed="rId6"/>
              <a:stretch>
                <a:fillRect/>
              </a:stretch>
            </p:blipFill>
            <p:spPr>
              <a:xfrm>
                <a:off x="4696200" y="1114920"/>
                <a:ext cx="5246640" cy="4190760"/>
              </a:xfrm>
              <a:prstGeom prst="rect">
                <a:avLst/>
              </a:prstGeom>
            </p:spPr>
          </p:pic>
        </mc:Fallback>
      </mc:AlternateContent>
      <p:pic>
        <p:nvPicPr>
          <p:cNvPr id="4" name="Audio 3">
            <a:hlinkClick r:id="" action="ppaction://media"/>
            <a:extLst>
              <a:ext uri="{FF2B5EF4-FFF2-40B4-BE49-F238E27FC236}">
                <a16:creationId xmlns:a16="http://schemas.microsoft.com/office/drawing/2014/main" id="{E020792B-3E0E-4E48-8B01-3937C6B62C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76848578"/>
      </p:ext>
    </p:extLst>
  </p:cSld>
  <p:clrMapOvr>
    <a:masterClrMapping/>
  </p:clrMapOvr>
  <mc:AlternateContent xmlns:mc="http://schemas.openxmlformats.org/markup-compatibility/2006" xmlns:p14="http://schemas.microsoft.com/office/powerpoint/2010/main">
    <mc:Choice Requires="p14">
      <p:transition spd="slow" p14:dur="2000" advTm="44243"/>
    </mc:Choice>
    <mc:Fallback xmlns="">
      <p:transition spd="slow" advTm="44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286B44-690B-49A3-8B69-A9BBAB12715D}"/>
              </a:ext>
            </a:extLst>
          </p:cNvPr>
          <p:cNvSpPr>
            <a:spLocks noGrp="1"/>
          </p:cNvSpPr>
          <p:nvPr>
            <p:ph type="title"/>
          </p:nvPr>
        </p:nvSpPr>
        <p:spPr/>
        <p:txBody>
          <a:bodyPr/>
          <a:lstStyle/>
          <a:p>
            <a:r>
              <a:rPr lang="en-GB" sz="1800"/>
              <a:t>50 mark script </a:t>
            </a:r>
          </a:p>
        </p:txBody>
      </p:sp>
      <p:pic>
        <p:nvPicPr>
          <p:cNvPr id="6" name="Picture 5">
            <a:extLst>
              <a:ext uri="{FF2B5EF4-FFF2-40B4-BE49-F238E27FC236}">
                <a16:creationId xmlns:a16="http://schemas.microsoft.com/office/drawing/2014/main" id="{41287531-FC16-448D-BD5E-CE5E5A9D40D6}"/>
              </a:ext>
            </a:extLst>
          </p:cNvPr>
          <p:cNvPicPr>
            <a:picLocks noChangeAspect="1"/>
          </p:cNvPicPr>
          <p:nvPr/>
        </p:nvPicPr>
        <p:blipFill>
          <a:blip r:embed="rId4"/>
          <a:stretch>
            <a:fillRect/>
          </a:stretch>
        </p:blipFill>
        <p:spPr>
          <a:xfrm>
            <a:off x="305038" y="1218972"/>
            <a:ext cx="7738156" cy="4401205"/>
          </a:xfrm>
          <a:prstGeom prst="rect">
            <a:avLst/>
          </a:prstGeom>
        </p:spPr>
      </p:pic>
      <p:sp>
        <p:nvSpPr>
          <p:cNvPr id="7" name="Rectangle 6">
            <a:extLst>
              <a:ext uri="{FF2B5EF4-FFF2-40B4-BE49-F238E27FC236}">
                <a16:creationId xmlns:a16="http://schemas.microsoft.com/office/drawing/2014/main" id="{8FF08BB0-48DA-421C-AEE3-582085E98E35}"/>
              </a:ext>
            </a:extLst>
          </p:cNvPr>
          <p:cNvSpPr/>
          <p:nvPr/>
        </p:nvSpPr>
        <p:spPr>
          <a:xfrm>
            <a:off x="8776252" y="1372970"/>
            <a:ext cx="2862470" cy="4616648"/>
          </a:xfrm>
          <a:prstGeom prst="rect">
            <a:avLst/>
          </a:prstGeom>
        </p:spPr>
        <p:txBody>
          <a:bodyPr wrap="square">
            <a:spAutoFit/>
          </a:bodyPr>
          <a:lstStyle/>
          <a:p>
            <a:r>
              <a:rPr lang="en-GB" sz="1400" i="1">
                <a:solidFill>
                  <a:srgbClr val="0070C0"/>
                </a:solidFill>
              </a:rPr>
              <a:t>Q4b  Full marks gained as a result of providing a good explanation on how the Flying Start programme engages children. Learner not only identifies but provides evidence of what the programme entails for example free quality care and support for working families. The learner has also established the importance of preparation for school in particular infant class. The answer includes reference to the learning process and how it supports holistic development. To further the answer it may be suggested a little is included with regards to the support of the health visiting service. </a:t>
            </a:r>
          </a:p>
          <a:p>
            <a:endParaRPr lang="en-GB" sz="1400" i="1">
              <a:solidFill>
                <a:srgbClr val="0070C0"/>
              </a:solidFill>
            </a:endParaRPr>
          </a:p>
          <a:p>
            <a:r>
              <a:rPr lang="en-GB" sz="1400" i="1">
                <a:solidFill>
                  <a:srgbClr val="0070C0"/>
                </a:solidFill>
              </a:rPr>
              <a:t>4 marks awarded</a:t>
            </a:r>
          </a:p>
        </p:txBody>
      </p:sp>
      <p:sp>
        <p:nvSpPr>
          <p:cNvPr id="8" name="Speech Bubble: Rectangle with Corners Rounded 7">
            <a:extLst>
              <a:ext uri="{FF2B5EF4-FFF2-40B4-BE49-F238E27FC236}">
                <a16:creationId xmlns:a16="http://schemas.microsoft.com/office/drawing/2014/main" id="{1BD3276A-DE70-4135-9879-D39FACF8F76B}"/>
              </a:ext>
            </a:extLst>
          </p:cNvPr>
          <p:cNvSpPr/>
          <p:nvPr/>
        </p:nvSpPr>
        <p:spPr>
          <a:xfrm>
            <a:off x="8549528" y="1218972"/>
            <a:ext cx="3315918" cy="4780262"/>
          </a:xfrm>
          <a:prstGeom prst="wedgeRoundRectCallout">
            <a:avLst>
              <a:gd name="adj1" fmla="val -61208"/>
              <a:gd name="adj2" fmla="val 65337"/>
              <a:gd name="adj3" fmla="val 16667"/>
            </a:avLst>
          </a:prstGeom>
          <a:ln>
            <a:solidFill>
              <a:schemeClr val="tx1"/>
            </a:solidFill>
          </a:ln>
        </p:spPr>
        <p:txBody>
          <a:bodyPr wrap="none" lIns="0" tIns="0" rIns="0" bIns="0" rtlCol="0" anchor="ctr">
            <a:noAutofit/>
          </a:bodyPr>
          <a:lstStyle/>
          <a:p>
            <a:pPr algn="ctr"/>
            <a:endParaRPr lang="en-GB">
              <a:solidFill>
                <a:srgbClr val="000000"/>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DC8BBB74-7369-4311-9F0F-B92182A801B3}"/>
                  </a:ext>
                </a:extLst>
              </p14:cNvPr>
              <p14:cNvContentPartPr/>
              <p14:nvPr>
                <p:extLst>
                  <p:ext uri="{42D2F446-02D8-4167-A562-619A0277C38B}">
                    <p15:isNarration xmlns:p15="http://schemas.microsoft.com/office/powerpoint/2012/main" val="1"/>
                  </p:ext>
                </p:extLst>
              </p14:nvPr>
            </p14:nvContentPartPr>
            <p14:xfrm>
              <a:off x="1168920" y="1872360"/>
              <a:ext cx="9461520" cy="4155120"/>
            </p14:xfrm>
          </p:contentPart>
        </mc:Choice>
        <mc:Fallback xmlns="">
          <p:pic>
            <p:nvPicPr>
              <p:cNvPr id="2" name="Ink 1">
                <a:extLst>
                  <a:ext uri="{FF2B5EF4-FFF2-40B4-BE49-F238E27FC236}">
                    <a16:creationId xmlns:a16="http://schemas.microsoft.com/office/drawing/2014/main" id="{DC8BBB74-7369-4311-9F0F-B92182A801B3}"/>
                  </a:ext>
                </a:extLst>
              </p:cNvPr>
              <p:cNvPicPr>
                <a:picLocks noGrp="1" noRot="1" noChangeAspect="1" noMove="1" noResize="1" noEditPoints="1" noAdjustHandles="1" noChangeArrowheads="1" noChangeShapeType="1"/>
              </p:cNvPicPr>
              <p:nvPr/>
            </p:nvPicPr>
            <p:blipFill>
              <a:blip r:embed="rId6"/>
              <a:stretch>
                <a:fillRect/>
              </a:stretch>
            </p:blipFill>
            <p:spPr>
              <a:xfrm>
                <a:off x="1153080" y="1809000"/>
                <a:ext cx="9492840" cy="4281840"/>
              </a:xfrm>
              <a:prstGeom prst="rect">
                <a:avLst/>
              </a:prstGeom>
            </p:spPr>
          </p:pic>
        </mc:Fallback>
      </mc:AlternateContent>
      <p:pic>
        <p:nvPicPr>
          <p:cNvPr id="4" name="Audio 3">
            <a:hlinkClick r:id="" action="ppaction://media"/>
            <a:extLst>
              <a:ext uri="{FF2B5EF4-FFF2-40B4-BE49-F238E27FC236}">
                <a16:creationId xmlns:a16="http://schemas.microsoft.com/office/drawing/2014/main" id="{F5430440-A5AF-49B6-8A16-1E0F45C74E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4002817"/>
      </p:ext>
    </p:extLst>
  </p:cSld>
  <p:clrMapOvr>
    <a:masterClrMapping/>
  </p:clrMapOvr>
  <mc:AlternateContent xmlns:mc="http://schemas.openxmlformats.org/markup-compatibility/2006" xmlns:p14="http://schemas.microsoft.com/office/powerpoint/2010/main">
    <mc:Choice Requires="p14">
      <p:transition spd="slow" p14:dur="2000" advTm="59940"/>
    </mc:Choice>
    <mc:Fallback xmlns="">
      <p:transition spd="slow" advTm="59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B78F8B-E646-428E-911A-2ED60E7E0206}"/>
              </a:ext>
            </a:extLst>
          </p:cNvPr>
          <p:cNvSpPr>
            <a:spLocks noGrp="1"/>
          </p:cNvSpPr>
          <p:nvPr>
            <p:ph type="title"/>
          </p:nvPr>
        </p:nvSpPr>
        <p:spPr/>
        <p:txBody>
          <a:bodyPr/>
          <a:lstStyle/>
          <a:p>
            <a:r>
              <a:rPr lang="en-GB" sz="1800"/>
              <a:t>40 mark script </a:t>
            </a:r>
          </a:p>
        </p:txBody>
      </p:sp>
      <p:pic>
        <p:nvPicPr>
          <p:cNvPr id="4" name="Picture 3">
            <a:extLst>
              <a:ext uri="{FF2B5EF4-FFF2-40B4-BE49-F238E27FC236}">
                <a16:creationId xmlns:a16="http://schemas.microsoft.com/office/drawing/2014/main" id="{04A4C4C7-F57D-4489-98FA-865FB2227112}"/>
              </a:ext>
            </a:extLst>
          </p:cNvPr>
          <p:cNvPicPr>
            <a:picLocks noChangeAspect="1"/>
          </p:cNvPicPr>
          <p:nvPr/>
        </p:nvPicPr>
        <p:blipFill>
          <a:blip r:embed="rId4"/>
          <a:stretch>
            <a:fillRect/>
          </a:stretch>
        </p:blipFill>
        <p:spPr>
          <a:xfrm>
            <a:off x="99391" y="1311965"/>
            <a:ext cx="8160026" cy="4496080"/>
          </a:xfrm>
          <a:prstGeom prst="rect">
            <a:avLst/>
          </a:prstGeom>
        </p:spPr>
      </p:pic>
      <p:sp>
        <p:nvSpPr>
          <p:cNvPr id="7" name="Rectangle 6">
            <a:extLst>
              <a:ext uri="{FF2B5EF4-FFF2-40B4-BE49-F238E27FC236}">
                <a16:creationId xmlns:a16="http://schemas.microsoft.com/office/drawing/2014/main" id="{336814B2-0EFA-4A7C-9200-5468D3C75FD8}"/>
              </a:ext>
            </a:extLst>
          </p:cNvPr>
          <p:cNvSpPr/>
          <p:nvPr/>
        </p:nvSpPr>
        <p:spPr>
          <a:xfrm>
            <a:off x="8706679" y="1311965"/>
            <a:ext cx="3031433" cy="4401205"/>
          </a:xfrm>
          <a:prstGeom prst="rect">
            <a:avLst/>
          </a:prstGeom>
        </p:spPr>
        <p:txBody>
          <a:bodyPr wrap="square">
            <a:spAutoFit/>
          </a:bodyPr>
          <a:lstStyle/>
          <a:p>
            <a:r>
              <a:rPr lang="en-GB" sz="1400" i="1">
                <a:solidFill>
                  <a:srgbClr val="0070C0"/>
                </a:solidFill>
              </a:rPr>
              <a:t>Q6b There has been a mention of the bullying policy and addressing Tommy personally but no evidence of the safeguarding process at this stage. Also, the learner has just questioned that the teacher will look closely to why, rather than carry out again as suggested safeguarding procedures. The answer needs to relate to the processes of what staff should do in this type of case – for example – refer concerns to safeguarding office, speak to parents, log, report, record and carry out an investigation, ask Tommy what has been happening etc. responses need to be more specific rather than generalised.</a:t>
            </a:r>
          </a:p>
          <a:p>
            <a:endParaRPr lang="en-GB" sz="1400" i="1">
              <a:solidFill>
                <a:srgbClr val="0070C0"/>
              </a:solidFill>
            </a:endParaRPr>
          </a:p>
          <a:p>
            <a:r>
              <a:rPr lang="en-GB" sz="1400" i="1">
                <a:solidFill>
                  <a:srgbClr val="0070C0"/>
                </a:solidFill>
              </a:rPr>
              <a:t>3 marks awarded </a:t>
            </a:r>
          </a:p>
        </p:txBody>
      </p:sp>
      <p:sp>
        <p:nvSpPr>
          <p:cNvPr id="8" name="Speech Bubble: Rectangle with Corners Rounded 7">
            <a:extLst>
              <a:ext uri="{FF2B5EF4-FFF2-40B4-BE49-F238E27FC236}">
                <a16:creationId xmlns:a16="http://schemas.microsoft.com/office/drawing/2014/main" id="{A555DFFB-5B9D-448B-A7BB-9EB27620CC4D}"/>
              </a:ext>
            </a:extLst>
          </p:cNvPr>
          <p:cNvSpPr/>
          <p:nvPr/>
        </p:nvSpPr>
        <p:spPr>
          <a:xfrm>
            <a:off x="8557591" y="999762"/>
            <a:ext cx="3269973" cy="4953778"/>
          </a:xfrm>
          <a:prstGeom prst="wedgeRoundRectCallout">
            <a:avLst>
              <a:gd name="adj1" fmla="val -59998"/>
              <a:gd name="adj2" fmla="val 62317"/>
              <a:gd name="adj3" fmla="val 16667"/>
            </a:avLst>
          </a:prstGeom>
          <a:ln>
            <a:solidFill>
              <a:schemeClr val="tx1"/>
            </a:solidFill>
          </a:ln>
        </p:spPr>
        <p:txBody>
          <a:bodyPr wrap="none" lIns="0" tIns="0" rIns="0" bIns="0" rtlCol="0" anchor="ctr">
            <a:noAutofit/>
          </a:bodyPr>
          <a:lstStyle/>
          <a:p>
            <a:pPr algn="ctr"/>
            <a:endParaRPr lang="en-GB">
              <a:solidFill>
                <a:srgbClr val="000000"/>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889EA452-1035-4467-B0CB-72F7AC0238DC}"/>
                  </a:ext>
                </a:extLst>
              </p14:cNvPr>
              <p14:cNvContentPartPr/>
              <p14:nvPr>
                <p:extLst>
                  <p:ext uri="{42D2F446-02D8-4167-A562-619A0277C38B}">
                    <p15:isNarration xmlns:p15="http://schemas.microsoft.com/office/powerpoint/2012/main" val="1"/>
                  </p:ext>
                </p:extLst>
              </p14:nvPr>
            </p14:nvContentPartPr>
            <p14:xfrm>
              <a:off x="876600" y="1789920"/>
              <a:ext cx="9397800" cy="4119120"/>
            </p14:xfrm>
          </p:contentPart>
        </mc:Choice>
        <mc:Fallback xmlns="">
          <p:pic>
            <p:nvPicPr>
              <p:cNvPr id="2" name="Ink 1">
                <a:extLst>
                  <a:ext uri="{FF2B5EF4-FFF2-40B4-BE49-F238E27FC236}">
                    <a16:creationId xmlns:a16="http://schemas.microsoft.com/office/drawing/2014/main" id="{889EA452-1035-4467-B0CB-72F7AC0238DC}"/>
                  </a:ext>
                </a:extLst>
              </p:cNvPr>
              <p:cNvPicPr>
                <a:picLocks noGrp="1" noRot="1" noChangeAspect="1" noMove="1" noResize="1" noEditPoints="1" noAdjustHandles="1" noChangeArrowheads="1" noChangeShapeType="1"/>
              </p:cNvPicPr>
              <p:nvPr/>
            </p:nvPicPr>
            <p:blipFill>
              <a:blip r:embed="rId6"/>
              <a:stretch>
                <a:fillRect/>
              </a:stretch>
            </p:blipFill>
            <p:spPr>
              <a:xfrm>
                <a:off x="860760" y="1726560"/>
                <a:ext cx="9429120" cy="4245840"/>
              </a:xfrm>
              <a:prstGeom prst="rect">
                <a:avLst/>
              </a:prstGeom>
            </p:spPr>
          </p:pic>
        </mc:Fallback>
      </mc:AlternateContent>
      <p:pic>
        <p:nvPicPr>
          <p:cNvPr id="5" name="Audio 4">
            <a:hlinkClick r:id="" action="ppaction://media"/>
            <a:extLst>
              <a:ext uri="{FF2B5EF4-FFF2-40B4-BE49-F238E27FC236}">
                <a16:creationId xmlns:a16="http://schemas.microsoft.com/office/drawing/2014/main" id="{6D22DF1C-F28F-4B0A-8632-3150E1E72E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35768805"/>
      </p:ext>
    </p:extLst>
  </p:cSld>
  <p:clrMapOvr>
    <a:masterClrMapping/>
  </p:clrMapOvr>
  <mc:AlternateContent xmlns:mc="http://schemas.openxmlformats.org/markup-compatibility/2006" xmlns:p14="http://schemas.microsoft.com/office/powerpoint/2010/main">
    <mc:Choice Requires="p14">
      <p:transition spd="slow" p14:dur="2000" advTm="43640"/>
    </mc:Choice>
    <mc:Fallback xmlns="">
      <p:transition spd="slow" advTm="43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4A5134F-027E-40D2-8439-B2F7A631BCF8}"/>
              </a:ext>
            </a:extLst>
          </p:cNvPr>
          <p:cNvSpPr txBox="1">
            <a:spLocks/>
          </p:cNvSpPr>
          <p:nvPr/>
        </p:nvSpPr>
        <p:spPr>
          <a:xfrm>
            <a:off x="180869" y="992056"/>
            <a:ext cx="8677340" cy="5243219"/>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a:latin typeface="+mn-lt"/>
              <a:ea typeface="Cambria" panose="02040503050406030204" pitchFamily="18" charset="0"/>
              <a:cs typeface="Cambria" panose="02040503050406030204" pitchFamily="18" charset="0"/>
            </a:endParaRPr>
          </a:p>
          <a:p>
            <a:pPr marL="342900" indent="-342900">
              <a:buFont typeface="Arial" panose="020B0604020202020204" pitchFamily="34" charset="0"/>
              <a:buChar char="•"/>
            </a:pPr>
            <a:r>
              <a:rPr lang="en-US" sz="2800">
                <a:ea typeface="Cambria" panose="02040503050406030204" pitchFamily="18" charset="0"/>
              </a:rPr>
              <a:t>Read through the whole question before starting to answer. This will help you understand what is required of you.</a:t>
            </a:r>
          </a:p>
          <a:p>
            <a:pPr marL="342900" indent="-342900">
              <a:buFont typeface="Arial" panose="020B0604020202020204" pitchFamily="34" charset="0"/>
              <a:buChar char="•"/>
            </a:pPr>
            <a:r>
              <a:rPr lang="en-US" sz="2800">
                <a:ea typeface="Cambria" panose="02040503050406030204" pitchFamily="18" charset="0"/>
              </a:rPr>
              <a:t>Use a highlighter to pick out key words.</a:t>
            </a:r>
          </a:p>
          <a:p>
            <a:pPr marL="342900" indent="-342900">
              <a:buFont typeface="Arial" panose="020B0604020202020204" pitchFamily="34" charset="0"/>
              <a:buChar char="•"/>
            </a:pPr>
            <a:r>
              <a:rPr lang="en-US" sz="2800">
                <a:ea typeface="Cambria" panose="02040503050406030204" pitchFamily="18" charset="0"/>
              </a:rPr>
              <a:t>Look at the command words and the number of marks available for each question, they will help you decide how much detail is needed.</a:t>
            </a:r>
          </a:p>
          <a:p>
            <a:pPr marL="342900" indent="-342900">
              <a:buFont typeface="Arial" panose="020B0604020202020204" pitchFamily="34" charset="0"/>
              <a:buChar char="•"/>
            </a:pPr>
            <a:r>
              <a:rPr lang="en-US" sz="2800">
                <a:ea typeface="Cambria" panose="02040503050406030204" pitchFamily="18" charset="0"/>
              </a:rPr>
              <a:t>If a word is </a:t>
            </a:r>
            <a:r>
              <a:rPr lang="en-US" sz="2800" b="1">
                <a:ea typeface="Cambria" panose="02040503050406030204" pitchFamily="18" charset="0"/>
              </a:rPr>
              <a:t>bold</a:t>
            </a:r>
            <a:r>
              <a:rPr lang="en-US" sz="2800">
                <a:ea typeface="Cambria" panose="02040503050406030204" pitchFamily="18" charset="0"/>
              </a:rPr>
              <a:t> it is important.</a:t>
            </a:r>
          </a:p>
          <a:p>
            <a:pPr marL="342900" indent="-342900">
              <a:buFont typeface="Arial" panose="020B0604020202020204" pitchFamily="34" charset="0"/>
              <a:buChar char="•"/>
            </a:pPr>
            <a:r>
              <a:rPr lang="en-US" sz="2800">
                <a:ea typeface="Cambria" panose="02040503050406030204" pitchFamily="18" charset="0"/>
              </a:rPr>
              <a:t>Keep your exam paper open at the double page spread, do not fold it in half.</a:t>
            </a:r>
          </a:p>
          <a:p>
            <a:pPr marL="342900" indent="-342900">
              <a:buFont typeface="Arial" panose="020B0604020202020204" pitchFamily="34" charset="0"/>
              <a:buChar char="•"/>
            </a:pPr>
            <a:r>
              <a:rPr lang="en-US" sz="2800">
                <a:ea typeface="Cambria" panose="02040503050406030204" pitchFamily="18" charset="0"/>
              </a:rPr>
              <a:t>Read your answers to check they make sense.</a:t>
            </a:r>
          </a:p>
          <a:p>
            <a:endParaRPr lang="en-US">
              <a:latin typeface="+mn-lt"/>
              <a:ea typeface="Cambria" panose="02040503050406030204" pitchFamily="18" charset="0"/>
              <a:cs typeface="Cambria" panose="02040503050406030204" pitchFamily="18" charset="0"/>
            </a:endParaRPr>
          </a:p>
        </p:txBody>
      </p:sp>
      <p:sp>
        <p:nvSpPr>
          <p:cNvPr id="3" name="Title 1">
            <a:extLst>
              <a:ext uri="{FF2B5EF4-FFF2-40B4-BE49-F238E27FC236}">
                <a16:creationId xmlns:a16="http://schemas.microsoft.com/office/drawing/2014/main" id="{64C625DB-E3B3-408B-9722-FE6F5866355D}"/>
              </a:ext>
            </a:extLst>
          </p:cNvPr>
          <p:cNvSpPr txBox="1">
            <a:spLocks/>
          </p:cNvSpPr>
          <p:nvPr/>
        </p:nvSpPr>
        <p:spPr>
          <a:xfrm>
            <a:off x="340242" y="248118"/>
            <a:ext cx="6278022" cy="900198"/>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800">
                <a:solidFill>
                  <a:srgbClr val="0077C8"/>
                </a:solidFill>
              </a:rPr>
              <a:t>General points on exam technique</a:t>
            </a:r>
          </a:p>
        </p:txBody>
      </p:sp>
      <p:pic>
        <p:nvPicPr>
          <p:cNvPr id="4" name="Audio 3">
            <a:hlinkClick r:id="" action="ppaction://media"/>
            <a:extLst>
              <a:ext uri="{FF2B5EF4-FFF2-40B4-BE49-F238E27FC236}">
                <a16:creationId xmlns:a16="http://schemas.microsoft.com/office/drawing/2014/main" id="{5774B77D-FB3C-48E9-B346-01699C63EF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3718517"/>
      </p:ext>
    </p:extLst>
  </p:cSld>
  <p:clrMapOvr>
    <a:masterClrMapping/>
  </p:clrMapOvr>
  <mc:AlternateContent xmlns:mc="http://schemas.openxmlformats.org/markup-compatibility/2006" xmlns:p14="http://schemas.microsoft.com/office/powerpoint/2010/main">
    <mc:Choice Requires="p14">
      <p:transition spd="slow" p14:dur="2000" advTm="61473"/>
    </mc:Choice>
    <mc:Fallback xmlns="">
      <p:transition spd="slow" advTm="61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B78F8B-E646-428E-911A-2ED60E7E0206}"/>
              </a:ext>
            </a:extLst>
          </p:cNvPr>
          <p:cNvSpPr>
            <a:spLocks noGrp="1"/>
          </p:cNvSpPr>
          <p:nvPr>
            <p:ph type="title"/>
          </p:nvPr>
        </p:nvSpPr>
        <p:spPr/>
        <p:txBody>
          <a:bodyPr/>
          <a:lstStyle/>
          <a:p>
            <a:r>
              <a:rPr lang="en-GB" sz="1800"/>
              <a:t>40 mark script </a:t>
            </a:r>
          </a:p>
        </p:txBody>
      </p:sp>
      <p:pic>
        <p:nvPicPr>
          <p:cNvPr id="4" name="Picture 3">
            <a:extLst>
              <a:ext uri="{FF2B5EF4-FFF2-40B4-BE49-F238E27FC236}">
                <a16:creationId xmlns:a16="http://schemas.microsoft.com/office/drawing/2014/main" id="{FC921D21-9D92-43DF-88CF-3A21DC94182D}"/>
              </a:ext>
            </a:extLst>
          </p:cNvPr>
          <p:cNvPicPr>
            <a:picLocks noChangeAspect="1"/>
          </p:cNvPicPr>
          <p:nvPr/>
        </p:nvPicPr>
        <p:blipFill>
          <a:blip r:embed="rId4"/>
          <a:stretch>
            <a:fillRect/>
          </a:stretch>
        </p:blipFill>
        <p:spPr>
          <a:xfrm>
            <a:off x="239000" y="1162166"/>
            <a:ext cx="8149215" cy="4533668"/>
          </a:xfrm>
          <a:prstGeom prst="rect">
            <a:avLst/>
          </a:prstGeom>
        </p:spPr>
      </p:pic>
      <p:sp>
        <p:nvSpPr>
          <p:cNvPr id="7" name="Rectangle 6">
            <a:extLst>
              <a:ext uri="{FF2B5EF4-FFF2-40B4-BE49-F238E27FC236}">
                <a16:creationId xmlns:a16="http://schemas.microsoft.com/office/drawing/2014/main" id="{D87DD271-3A44-46FA-8D8B-9266B438B1A3}"/>
              </a:ext>
            </a:extLst>
          </p:cNvPr>
          <p:cNvSpPr/>
          <p:nvPr/>
        </p:nvSpPr>
        <p:spPr>
          <a:xfrm>
            <a:off x="8874970" y="1272785"/>
            <a:ext cx="2495395" cy="4185761"/>
          </a:xfrm>
          <a:prstGeom prst="rect">
            <a:avLst/>
          </a:prstGeom>
        </p:spPr>
        <p:txBody>
          <a:bodyPr wrap="square">
            <a:spAutoFit/>
          </a:bodyPr>
          <a:lstStyle/>
          <a:p>
            <a:r>
              <a:rPr lang="en-GB" sz="1400" i="1">
                <a:solidFill>
                  <a:srgbClr val="0070C0"/>
                </a:solidFill>
              </a:rPr>
              <a:t>Q8 – No analysis shown in relation to answer. Generally, a brief explanation – learner needs to understand the command verbs in order to answer question. No mention of stakeholders in or out of practice and no support identified was a reason. To gain better marks the answer would need to state how the support is given and what would be the outcomes of the individual reaching certain targets. A very basic answer with no analytical skills used. </a:t>
            </a:r>
          </a:p>
          <a:p>
            <a:endParaRPr lang="en-GB" sz="1400" i="1">
              <a:solidFill>
                <a:srgbClr val="0070C0"/>
              </a:solidFill>
            </a:endParaRPr>
          </a:p>
          <a:p>
            <a:r>
              <a:rPr lang="en-GB" sz="1400" i="1">
                <a:solidFill>
                  <a:srgbClr val="0070C0"/>
                </a:solidFill>
              </a:rPr>
              <a:t>1 mark awarded</a:t>
            </a:r>
          </a:p>
        </p:txBody>
      </p:sp>
      <p:sp>
        <p:nvSpPr>
          <p:cNvPr id="8" name="Speech Bubble: Rectangle with Corners Rounded 7">
            <a:extLst>
              <a:ext uri="{FF2B5EF4-FFF2-40B4-BE49-F238E27FC236}">
                <a16:creationId xmlns:a16="http://schemas.microsoft.com/office/drawing/2014/main" id="{13997699-00D7-4109-B4C6-A990EED972A1}"/>
              </a:ext>
            </a:extLst>
          </p:cNvPr>
          <p:cNvSpPr/>
          <p:nvPr/>
        </p:nvSpPr>
        <p:spPr>
          <a:xfrm>
            <a:off x="8676861" y="1162166"/>
            <a:ext cx="2962534" cy="4423049"/>
          </a:xfrm>
          <a:prstGeom prst="wedgeRoundRectCallout">
            <a:avLst>
              <a:gd name="adj1" fmla="val -74996"/>
              <a:gd name="adj2" fmla="val 75093"/>
              <a:gd name="adj3" fmla="val 16667"/>
            </a:avLst>
          </a:prstGeom>
          <a:ln>
            <a:solidFill>
              <a:schemeClr val="tx1"/>
            </a:solidFill>
          </a:ln>
        </p:spPr>
        <p:txBody>
          <a:bodyPr wrap="none" lIns="0" tIns="0" rIns="0" bIns="0" rtlCol="0" anchor="ctr">
            <a:noAutofit/>
          </a:bodyPr>
          <a:lstStyle/>
          <a:p>
            <a:pPr algn="ctr"/>
            <a:endParaRPr lang="en-GB">
              <a:solidFill>
                <a:srgbClr val="000000"/>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A89868E0-EF59-4903-A14D-85F83D0C22FF}"/>
                  </a:ext>
                </a:extLst>
              </p14:cNvPr>
              <p14:cNvContentPartPr/>
              <p14:nvPr>
                <p:extLst>
                  <p:ext uri="{42D2F446-02D8-4167-A562-619A0277C38B}">
                    <p15:isNarration xmlns:p15="http://schemas.microsoft.com/office/powerpoint/2012/main" val="1"/>
                  </p:ext>
                </p:extLst>
              </p14:nvPr>
            </p14:nvContentPartPr>
            <p14:xfrm>
              <a:off x="383400" y="1589040"/>
              <a:ext cx="9909000" cy="4046040"/>
            </p14:xfrm>
          </p:contentPart>
        </mc:Choice>
        <mc:Fallback xmlns="">
          <p:pic>
            <p:nvPicPr>
              <p:cNvPr id="2" name="Ink 1">
                <a:extLst>
                  <a:ext uri="{FF2B5EF4-FFF2-40B4-BE49-F238E27FC236}">
                    <a16:creationId xmlns:a16="http://schemas.microsoft.com/office/drawing/2014/main" id="{A89868E0-EF59-4903-A14D-85F83D0C22FF}"/>
                  </a:ext>
                </a:extLst>
              </p:cNvPr>
              <p:cNvPicPr>
                <a:picLocks noGrp="1" noRot="1" noChangeAspect="1" noMove="1" noResize="1" noEditPoints="1" noAdjustHandles="1" noChangeArrowheads="1" noChangeShapeType="1"/>
              </p:cNvPicPr>
              <p:nvPr/>
            </p:nvPicPr>
            <p:blipFill>
              <a:blip r:embed="rId6"/>
              <a:stretch>
                <a:fillRect/>
              </a:stretch>
            </p:blipFill>
            <p:spPr>
              <a:xfrm>
                <a:off x="367560" y="1525680"/>
                <a:ext cx="9940320" cy="4172760"/>
              </a:xfrm>
              <a:prstGeom prst="rect">
                <a:avLst/>
              </a:prstGeom>
            </p:spPr>
          </p:pic>
        </mc:Fallback>
      </mc:AlternateContent>
      <p:pic>
        <p:nvPicPr>
          <p:cNvPr id="5" name="Audio 4">
            <a:hlinkClick r:id="" action="ppaction://media"/>
            <a:extLst>
              <a:ext uri="{FF2B5EF4-FFF2-40B4-BE49-F238E27FC236}">
                <a16:creationId xmlns:a16="http://schemas.microsoft.com/office/drawing/2014/main" id="{33DA01C5-1D73-4C19-AE8F-3ECEBD28E7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10607700"/>
      </p:ext>
    </p:extLst>
  </p:cSld>
  <p:clrMapOvr>
    <a:masterClrMapping/>
  </p:clrMapOvr>
  <mc:AlternateContent xmlns:mc="http://schemas.openxmlformats.org/markup-compatibility/2006" xmlns:p14="http://schemas.microsoft.com/office/powerpoint/2010/main">
    <mc:Choice Requires="p14">
      <p:transition spd="slow" p14:dur="2000" advTm="29615"/>
    </mc:Choice>
    <mc:Fallback xmlns="">
      <p:transition spd="slow" advTm="29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C5D14B-353E-4192-9933-8B366704A9CC}"/>
              </a:ext>
            </a:extLst>
          </p:cNvPr>
          <p:cNvSpPr>
            <a:spLocks noGrp="1"/>
          </p:cNvSpPr>
          <p:nvPr>
            <p:ph type="title"/>
          </p:nvPr>
        </p:nvSpPr>
        <p:spPr/>
        <p:txBody>
          <a:bodyPr/>
          <a:lstStyle/>
          <a:p>
            <a:r>
              <a:rPr lang="en-GB" sz="1800"/>
              <a:t>32 mark script </a:t>
            </a:r>
          </a:p>
        </p:txBody>
      </p:sp>
      <p:pic>
        <p:nvPicPr>
          <p:cNvPr id="7" name="Picture 6">
            <a:extLst>
              <a:ext uri="{FF2B5EF4-FFF2-40B4-BE49-F238E27FC236}">
                <a16:creationId xmlns:a16="http://schemas.microsoft.com/office/drawing/2014/main" id="{8CA89E50-F26E-41A1-81F5-61A29EABE24F}"/>
              </a:ext>
            </a:extLst>
          </p:cNvPr>
          <p:cNvPicPr>
            <a:picLocks noChangeAspect="1"/>
          </p:cNvPicPr>
          <p:nvPr/>
        </p:nvPicPr>
        <p:blipFill>
          <a:blip r:embed="rId4"/>
          <a:stretch>
            <a:fillRect/>
          </a:stretch>
        </p:blipFill>
        <p:spPr>
          <a:xfrm>
            <a:off x="239970" y="1042553"/>
            <a:ext cx="8067675" cy="5695950"/>
          </a:xfrm>
          <a:prstGeom prst="rect">
            <a:avLst/>
          </a:prstGeom>
        </p:spPr>
      </p:pic>
      <p:sp>
        <p:nvSpPr>
          <p:cNvPr id="8" name="Rectangle 7">
            <a:extLst>
              <a:ext uri="{FF2B5EF4-FFF2-40B4-BE49-F238E27FC236}">
                <a16:creationId xmlns:a16="http://schemas.microsoft.com/office/drawing/2014/main" id="{C808B1F2-3EC5-4C76-8B3B-C9CA1FA67287}"/>
              </a:ext>
            </a:extLst>
          </p:cNvPr>
          <p:cNvSpPr/>
          <p:nvPr/>
        </p:nvSpPr>
        <p:spPr>
          <a:xfrm>
            <a:off x="8905461" y="1361734"/>
            <a:ext cx="2564296" cy="4185761"/>
          </a:xfrm>
          <a:prstGeom prst="rect">
            <a:avLst/>
          </a:prstGeom>
        </p:spPr>
        <p:txBody>
          <a:bodyPr wrap="square">
            <a:spAutoFit/>
          </a:bodyPr>
          <a:lstStyle/>
          <a:p>
            <a:r>
              <a:rPr lang="en-GB" sz="1400" i="1">
                <a:solidFill>
                  <a:srgbClr val="0070C0"/>
                </a:solidFill>
              </a:rPr>
              <a:t>Q1c  The answer is basic and refers only to listening and repeating. The learner considers memory or recall as a result of listening to a story there is no mention of how literacy can be developed. The learner has not considered how the activity can promote skills holistically. The next section is rather repetitive and again only outlines listening - the answer needs to reflect on how language and literacy is promoted whilst children engage in such sessions. </a:t>
            </a:r>
          </a:p>
          <a:p>
            <a:endParaRPr lang="en-GB" sz="1400" i="1">
              <a:solidFill>
                <a:srgbClr val="0070C0"/>
              </a:solidFill>
            </a:endParaRPr>
          </a:p>
          <a:p>
            <a:r>
              <a:rPr lang="en-GB" sz="1400" i="1">
                <a:solidFill>
                  <a:srgbClr val="0070C0"/>
                </a:solidFill>
              </a:rPr>
              <a:t>2 marks awarded</a:t>
            </a:r>
          </a:p>
        </p:txBody>
      </p:sp>
      <p:sp>
        <p:nvSpPr>
          <p:cNvPr id="9" name="Speech Bubble: Rectangle with Corners Rounded 8">
            <a:extLst>
              <a:ext uri="{FF2B5EF4-FFF2-40B4-BE49-F238E27FC236}">
                <a16:creationId xmlns:a16="http://schemas.microsoft.com/office/drawing/2014/main" id="{7DAA83D0-07A7-497A-878C-56E336B809E3}"/>
              </a:ext>
            </a:extLst>
          </p:cNvPr>
          <p:cNvSpPr/>
          <p:nvPr/>
        </p:nvSpPr>
        <p:spPr>
          <a:xfrm>
            <a:off x="8676861" y="1162166"/>
            <a:ext cx="2962534" cy="4423049"/>
          </a:xfrm>
          <a:prstGeom prst="wedgeRoundRectCallout">
            <a:avLst>
              <a:gd name="adj1" fmla="val -74996"/>
              <a:gd name="adj2" fmla="val 75093"/>
              <a:gd name="adj3" fmla="val 16667"/>
            </a:avLst>
          </a:prstGeom>
          <a:ln>
            <a:solidFill>
              <a:schemeClr val="tx1"/>
            </a:solidFill>
          </a:ln>
        </p:spPr>
        <p:txBody>
          <a:bodyPr wrap="none" lIns="0" tIns="0" rIns="0" bIns="0" rtlCol="0" anchor="ctr">
            <a:noAutofit/>
          </a:bodyPr>
          <a:lstStyle/>
          <a:p>
            <a:pPr algn="ctr"/>
            <a:endParaRPr lang="en-GB">
              <a:solidFill>
                <a:srgbClr val="000000"/>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D31862E7-6474-41D3-B5CE-EFFFFF4274EE}"/>
                  </a:ext>
                </a:extLst>
              </p14:cNvPr>
              <p14:cNvContentPartPr/>
              <p14:nvPr>
                <p:extLst>
                  <p:ext uri="{42D2F446-02D8-4167-A562-619A0277C38B}">
                    <p15:isNarration xmlns:p15="http://schemas.microsoft.com/office/powerpoint/2012/main" val="1"/>
                  </p:ext>
                </p:extLst>
              </p14:nvPr>
            </p14:nvContentPartPr>
            <p14:xfrm>
              <a:off x="1013400" y="1096200"/>
              <a:ext cx="9534960" cy="4684680"/>
            </p14:xfrm>
          </p:contentPart>
        </mc:Choice>
        <mc:Fallback xmlns="">
          <p:pic>
            <p:nvPicPr>
              <p:cNvPr id="2" name="Ink 1">
                <a:extLst>
                  <a:ext uri="{FF2B5EF4-FFF2-40B4-BE49-F238E27FC236}">
                    <a16:creationId xmlns:a16="http://schemas.microsoft.com/office/drawing/2014/main" id="{D31862E7-6474-41D3-B5CE-EFFFFF4274EE}"/>
                  </a:ext>
                </a:extLst>
              </p:cNvPr>
              <p:cNvPicPr>
                <a:picLocks noGrp="1" noRot="1" noChangeAspect="1" noMove="1" noResize="1" noEditPoints="1" noAdjustHandles="1" noChangeArrowheads="1" noChangeShapeType="1"/>
              </p:cNvPicPr>
              <p:nvPr/>
            </p:nvPicPr>
            <p:blipFill>
              <a:blip r:embed="rId6"/>
              <a:stretch>
                <a:fillRect/>
              </a:stretch>
            </p:blipFill>
            <p:spPr>
              <a:xfrm>
                <a:off x="997560" y="1032840"/>
                <a:ext cx="9566280" cy="4811400"/>
              </a:xfrm>
              <a:prstGeom prst="rect">
                <a:avLst/>
              </a:prstGeom>
            </p:spPr>
          </p:pic>
        </mc:Fallback>
      </mc:AlternateContent>
      <p:pic>
        <p:nvPicPr>
          <p:cNvPr id="4" name="Audio 3">
            <a:hlinkClick r:id="" action="ppaction://media"/>
            <a:extLst>
              <a:ext uri="{FF2B5EF4-FFF2-40B4-BE49-F238E27FC236}">
                <a16:creationId xmlns:a16="http://schemas.microsoft.com/office/drawing/2014/main" id="{A70D26AD-AFD7-464D-A848-C43EFB331C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5733050"/>
      </p:ext>
    </p:extLst>
  </p:cSld>
  <p:clrMapOvr>
    <a:masterClrMapping/>
  </p:clrMapOvr>
  <mc:AlternateContent xmlns:mc="http://schemas.openxmlformats.org/markup-compatibility/2006" xmlns:p14="http://schemas.microsoft.com/office/powerpoint/2010/main">
    <mc:Choice Requires="p14">
      <p:transition spd="slow" p14:dur="2000" advTm="43570"/>
    </mc:Choice>
    <mc:Fallback xmlns="">
      <p:transition spd="slow" advTm="43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C5D14B-353E-4192-9933-8B366704A9CC}"/>
              </a:ext>
            </a:extLst>
          </p:cNvPr>
          <p:cNvSpPr>
            <a:spLocks noGrp="1"/>
          </p:cNvSpPr>
          <p:nvPr>
            <p:ph type="title"/>
          </p:nvPr>
        </p:nvSpPr>
        <p:spPr/>
        <p:txBody>
          <a:bodyPr/>
          <a:lstStyle/>
          <a:p>
            <a:r>
              <a:rPr lang="en-GB" sz="1800"/>
              <a:t>32 mark script </a:t>
            </a:r>
          </a:p>
        </p:txBody>
      </p:sp>
      <p:pic>
        <p:nvPicPr>
          <p:cNvPr id="6" name="Picture 5">
            <a:extLst>
              <a:ext uri="{FF2B5EF4-FFF2-40B4-BE49-F238E27FC236}">
                <a16:creationId xmlns:a16="http://schemas.microsoft.com/office/drawing/2014/main" id="{32A6D747-7DA7-46AB-B248-E18C6D876B33}"/>
              </a:ext>
            </a:extLst>
          </p:cNvPr>
          <p:cNvPicPr>
            <a:picLocks noChangeAspect="1"/>
          </p:cNvPicPr>
          <p:nvPr/>
        </p:nvPicPr>
        <p:blipFill>
          <a:blip r:embed="rId4"/>
          <a:stretch>
            <a:fillRect/>
          </a:stretch>
        </p:blipFill>
        <p:spPr>
          <a:xfrm>
            <a:off x="282012" y="1118866"/>
            <a:ext cx="8266244" cy="5003638"/>
          </a:xfrm>
          <a:prstGeom prst="rect">
            <a:avLst/>
          </a:prstGeom>
        </p:spPr>
      </p:pic>
      <p:sp>
        <p:nvSpPr>
          <p:cNvPr id="7" name="Rectangle 6">
            <a:extLst>
              <a:ext uri="{FF2B5EF4-FFF2-40B4-BE49-F238E27FC236}">
                <a16:creationId xmlns:a16="http://schemas.microsoft.com/office/drawing/2014/main" id="{0EE9FDD2-4853-4E4D-AF01-EA8F1CFF4C0F}"/>
              </a:ext>
            </a:extLst>
          </p:cNvPr>
          <p:cNvSpPr/>
          <p:nvPr/>
        </p:nvSpPr>
        <p:spPr>
          <a:xfrm>
            <a:off x="9253329" y="1336119"/>
            <a:ext cx="2386065" cy="4185761"/>
          </a:xfrm>
          <a:prstGeom prst="rect">
            <a:avLst/>
          </a:prstGeom>
        </p:spPr>
        <p:txBody>
          <a:bodyPr wrap="square">
            <a:spAutoFit/>
          </a:bodyPr>
          <a:lstStyle/>
          <a:p>
            <a:r>
              <a:rPr lang="en-GB" sz="1400" i="1">
                <a:solidFill>
                  <a:srgbClr val="0070C0"/>
                </a:solidFill>
              </a:rPr>
              <a:t>Q4b  Good explanation included with valid points. The learner understands what the Flying Start programme covers. For example – providing a service to allow parents to go to work and allows children to gain valuable skills preparing them for school. To gain the full marks learners need to refer to the health visiting service and language promotion which are fundamental elements within the programme. </a:t>
            </a:r>
          </a:p>
          <a:p>
            <a:endParaRPr lang="en-GB" sz="1400" i="1">
              <a:solidFill>
                <a:srgbClr val="0070C0"/>
              </a:solidFill>
            </a:endParaRPr>
          </a:p>
          <a:p>
            <a:r>
              <a:rPr lang="en-GB" sz="1400" i="1">
                <a:solidFill>
                  <a:srgbClr val="0070C0"/>
                </a:solidFill>
              </a:rPr>
              <a:t>3 marks awarded</a:t>
            </a:r>
          </a:p>
        </p:txBody>
      </p:sp>
      <p:sp>
        <p:nvSpPr>
          <p:cNvPr id="8" name="Speech Bubble: Rectangle with Corners Rounded 7">
            <a:extLst>
              <a:ext uri="{FF2B5EF4-FFF2-40B4-BE49-F238E27FC236}">
                <a16:creationId xmlns:a16="http://schemas.microsoft.com/office/drawing/2014/main" id="{22465E6F-17D3-41AB-9E18-BEB3DD69C336}"/>
              </a:ext>
            </a:extLst>
          </p:cNvPr>
          <p:cNvSpPr/>
          <p:nvPr/>
        </p:nvSpPr>
        <p:spPr>
          <a:xfrm>
            <a:off x="8984973" y="1162166"/>
            <a:ext cx="2654421" cy="4423049"/>
          </a:xfrm>
          <a:prstGeom prst="wedgeRoundRectCallout">
            <a:avLst>
              <a:gd name="adj1" fmla="val -74996"/>
              <a:gd name="adj2" fmla="val 75093"/>
              <a:gd name="adj3" fmla="val 16667"/>
            </a:avLst>
          </a:prstGeom>
          <a:ln>
            <a:solidFill>
              <a:schemeClr val="tx1"/>
            </a:solidFill>
          </a:ln>
        </p:spPr>
        <p:txBody>
          <a:bodyPr wrap="none" lIns="0" tIns="0" rIns="0" bIns="0" rtlCol="0" anchor="ctr">
            <a:noAutofit/>
          </a:bodyPr>
          <a:lstStyle/>
          <a:p>
            <a:pPr algn="ctr"/>
            <a:endParaRPr lang="en-GB">
              <a:solidFill>
                <a:srgbClr val="000000"/>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4E0282D3-FAE4-4801-A6FA-84A7B93139F8}"/>
                  </a:ext>
                </a:extLst>
              </p14:cNvPr>
              <p14:cNvContentPartPr/>
              <p14:nvPr>
                <p:extLst>
                  <p:ext uri="{42D2F446-02D8-4167-A562-619A0277C38B}">
                    <p15:isNarration xmlns:p15="http://schemas.microsoft.com/office/powerpoint/2012/main" val="1"/>
                  </p:ext>
                </p:extLst>
              </p14:nvPr>
            </p14:nvContentPartPr>
            <p14:xfrm>
              <a:off x="1196280" y="1963440"/>
              <a:ext cx="9799560" cy="3817440"/>
            </p14:xfrm>
          </p:contentPart>
        </mc:Choice>
        <mc:Fallback xmlns="">
          <p:pic>
            <p:nvPicPr>
              <p:cNvPr id="2" name="Ink 1">
                <a:extLst>
                  <a:ext uri="{FF2B5EF4-FFF2-40B4-BE49-F238E27FC236}">
                    <a16:creationId xmlns:a16="http://schemas.microsoft.com/office/drawing/2014/main" id="{4E0282D3-FAE4-4801-A6FA-84A7B93139F8}"/>
                  </a:ext>
                </a:extLst>
              </p:cNvPr>
              <p:cNvPicPr>
                <a:picLocks noGrp="1" noRot="1" noChangeAspect="1" noMove="1" noResize="1" noEditPoints="1" noAdjustHandles="1" noChangeArrowheads="1" noChangeShapeType="1"/>
              </p:cNvPicPr>
              <p:nvPr/>
            </p:nvPicPr>
            <p:blipFill>
              <a:blip r:embed="rId6"/>
              <a:stretch>
                <a:fillRect/>
              </a:stretch>
            </p:blipFill>
            <p:spPr>
              <a:xfrm>
                <a:off x="1180440" y="1900080"/>
                <a:ext cx="9830880" cy="3944160"/>
              </a:xfrm>
              <a:prstGeom prst="rect">
                <a:avLst/>
              </a:prstGeom>
            </p:spPr>
          </p:pic>
        </mc:Fallback>
      </mc:AlternateContent>
      <p:pic>
        <p:nvPicPr>
          <p:cNvPr id="4" name="Audio 3">
            <a:hlinkClick r:id="" action="ppaction://media"/>
            <a:extLst>
              <a:ext uri="{FF2B5EF4-FFF2-40B4-BE49-F238E27FC236}">
                <a16:creationId xmlns:a16="http://schemas.microsoft.com/office/drawing/2014/main" id="{0EE4026F-EF16-497F-BAE1-1C33C1C2E6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90294625"/>
      </p:ext>
    </p:extLst>
  </p:cSld>
  <p:clrMapOvr>
    <a:masterClrMapping/>
  </p:clrMapOvr>
  <mc:AlternateContent xmlns:mc="http://schemas.openxmlformats.org/markup-compatibility/2006" xmlns:p14="http://schemas.microsoft.com/office/powerpoint/2010/main">
    <mc:Choice Requires="p14">
      <p:transition spd="slow" p14:dur="2000" advTm="45451"/>
    </mc:Choice>
    <mc:Fallback xmlns="">
      <p:transition spd="slow" advTm="45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C5D14B-353E-4192-9933-8B366704A9CC}"/>
              </a:ext>
            </a:extLst>
          </p:cNvPr>
          <p:cNvSpPr>
            <a:spLocks noGrp="1"/>
          </p:cNvSpPr>
          <p:nvPr>
            <p:ph type="title"/>
          </p:nvPr>
        </p:nvSpPr>
        <p:spPr/>
        <p:txBody>
          <a:bodyPr/>
          <a:lstStyle/>
          <a:p>
            <a:r>
              <a:rPr lang="en-GB" sz="1800"/>
              <a:t>32 mark script </a:t>
            </a:r>
          </a:p>
        </p:txBody>
      </p:sp>
      <p:pic>
        <p:nvPicPr>
          <p:cNvPr id="6" name="Picture 5">
            <a:extLst>
              <a:ext uri="{FF2B5EF4-FFF2-40B4-BE49-F238E27FC236}">
                <a16:creationId xmlns:a16="http://schemas.microsoft.com/office/drawing/2014/main" id="{009498F2-70BD-49A6-9243-5ABC483CB9A3}"/>
              </a:ext>
            </a:extLst>
          </p:cNvPr>
          <p:cNvPicPr>
            <a:picLocks noChangeAspect="1"/>
          </p:cNvPicPr>
          <p:nvPr/>
        </p:nvPicPr>
        <p:blipFill>
          <a:blip r:embed="rId4"/>
          <a:stretch>
            <a:fillRect/>
          </a:stretch>
        </p:blipFill>
        <p:spPr>
          <a:xfrm>
            <a:off x="282011" y="1073540"/>
            <a:ext cx="7965340" cy="5575738"/>
          </a:xfrm>
          <a:prstGeom prst="rect">
            <a:avLst/>
          </a:prstGeom>
        </p:spPr>
      </p:pic>
      <p:sp>
        <p:nvSpPr>
          <p:cNvPr id="7" name="Rectangle 6">
            <a:extLst>
              <a:ext uri="{FF2B5EF4-FFF2-40B4-BE49-F238E27FC236}">
                <a16:creationId xmlns:a16="http://schemas.microsoft.com/office/drawing/2014/main" id="{13C84F19-A5B1-4CE7-B315-9FD095EBC168}"/>
              </a:ext>
            </a:extLst>
          </p:cNvPr>
          <p:cNvSpPr/>
          <p:nvPr/>
        </p:nvSpPr>
        <p:spPr>
          <a:xfrm>
            <a:off x="8885583" y="1351796"/>
            <a:ext cx="2753812" cy="4185761"/>
          </a:xfrm>
          <a:prstGeom prst="rect">
            <a:avLst/>
          </a:prstGeom>
        </p:spPr>
        <p:txBody>
          <a:bodyPr wrap="square">
            <a:spAutoFit/>
          </a:bodyPr>
          <a:lstStyle/>
          <a:p>
            <a:r>
              <a:rPr lang="en-GB" sz="1400" i="1" dirty="0">
                <a:solidFill>
                  <a:srgbClr val="0070C0"/>
                </a:solidFill>
              </a:rPr>
              <a:t>Q6b  The learner has included relevant recommendations to include the need of food banks and clean clothes. Free school meals again support health. The second aspect does not however make sense therefore marks are lost. To gain full marks it would be suggested other services are considered such as </a:t>
            </a:r>
            <a:r>
              <a:rPr lang="en-GB" sz="1400" i="1" dirty="0" err="1">
                <a:solidFill>
                  <a:srgbClr val="0070C0"/>
                </a:solidFill>
              </a:rPr>
              <a:t>Barnados</a:t>
            </a:r>
            <a:r>
              <a:rPr lang="en-GB" sz="1400" i="1" dirty="0">
                <a:solidFill>
                  <a:srgbClr val="0070C0"/>
                </a:solidFill>
              </a:rPr>
              <a:t>, NSPCC and how these can support Tommy’s health and wellbeing overall. The NSPCC would also be able to support the family and educate them on a better way of life. </a:t>
            </a:r>
          </a:p>
          <a:p>
            <a:endParaRPr lang="en-GB" sz="1400" i="1" dirty="0">
              <a:solidFill>
                <a:srgbClr val="0070C0"/>
              </a:solidFill>
            </a:endParaRPr>
          </a:p>
          <a:p>
            <a:r>
              <a:rPr lang="en-GB" sz="1400" i="1" dirty="0">
                <a:solidFill>
                  <a:srgbClr val="0070C0"/>
                </a:solidFill>
              </a:rPr>
              <a:t>3 marks awarded</a:t>
            </a:r>
          </a:p>
        </p:txBody>
      </p:sp>
      <p:sp>
        <p:nvSpPr>
          <p:cNvPr id="8" name="Speech Bubble: Rectangle with Corners Rounded 7">
            <a:extLst>
              <a:ext uri="{FF2B5EF4-FFF2-40B4-BE49-F238E27FC236}">
                <a16:creationId xmlns:a16="http://schemas.microsoft.com/office/drawing/2014/main" id="{21BD821C-0202-4F95-BD31-6F93990A0907}"/>
              </a:ext>
            </a:extLst>
          </p:cNvPr>
          <p:cNvSpPr/>
          <p:nvPr/>
        </p:nvSpPr>
        <p:spPr>
          <a:xfrm>
            <a:off x="8726557" y="1162166"/>
            <a:ext cx="2912837" cy="4532956"/>
          </a:xfrm>
          <a:prstGeom prst="wedgeRoundRectCallout">
            <a:avLst>
              <a:gd name="adj1" fmla="val -69195"/>
              <a:gd name="adj2" fmla="val 70269"/>
              <a:gd name="adj3" fmla="val 16667"/>
            </a:avLst>
          </a:prstGeom>
          <a:ln>
            <a:solidFill>
              <a:schemeClr val="tx1"/>
            </a:solidFill>
          </a:ln>
        </p:spPr>
        <p:txBody>
          <a:bodyPr wrap="none" lIns="0" tIns="0" rIns="0" bIns="0" rtlCol="0" anchor="ctr">
            <a:noAutofit/>
          </a:bodyPr>
          <a:lstStyle/>
          <a:p>
            <a:pPr algn="ctr"/>
            <a:endParaRPr lang="en-GB">
              <a:solidFill>
                <a:srgbClr val="000000"/>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C09AFF79-3D08-4103-81B3-49184F53B773}"/>
                  </a:ext>
                </a:extLst>
              </p14:cNvPr>
              <p14:cNvContentPartPr/>
              <p14:nvPr>
                <p:extLst>
                  <p:ext uri="{42D2F446-02D8-4167-A562-619A0277C38B}">
                    <p15:isNarration xmlns:p15="http://schemas.microsoft.com/office/powerpoint/2012/main" val="1"/>
                  </p:ext>
                </p:extLst>
              </p14:nvPr>
            </p14:nvContentPartPr>
            <p14:xfrm>
              <a:off x="721080" y="730800"/>
              <a:ext cx="10028160" cy="5077800"/>
            </p14:xfrm>
          </p:contentPart>
        </mc:Choice>
        <mc:Fallback xmlns="">
          <p:pic>
            <p:nvPicPr>
              <p:cNvPr id="2" name="Ink 1">
                <a:extLst>
                  <a:ext uri="{FF2B5EF4-FFF2-40B4-BE49-F238E27FC236}">
                    <a16:creationId xmlns:a16="http://schemas.microsoft.com/office/drawing/2014/main" id="{C09AFF79-3D08-4103-81B3-49184F53B773}"/>
                  </a:ext>
                </a:extLst>
              </p:cNvPr>
              <p:cNvPicPr>
                <a:picLocks noGrp="1" noRot="1" noChangeAspect="1" noMove="1" noResize="1" noEditPoints="1" noAdjustHandles="1" noChangeArrowheads="1" noChangeShapeType="1"/>
              </p:cNvPicPr>
              <p:nvPr/>
            </p:nvPicPr>
            <p:blipFill>
              <a:blip r:embed="rId6"/>
              <a:stretch>
                <a:fillRect/>
              </a:stretch>
            </p:blipFill>
            <p:spPr>
              <a:xfrm>
                <a:off x="705240" y="667440"/>
                <a:ext cx="10059480" cy="5204520"/>
              </a:xfrm>
              <a:prstGeom prst="rect">
                <a:avLst/>
              </a:prstGeom>
            </p:spPr>
          </p:pic>
        </mc:Fallback>
      </mc:AlternateContent>
      <p:pic>
        <p:nvPicPr>
          <p:cNvPr id="4" name="Audio 3">
            <a:hlinkClick r:id="" action="ppaction://media"/>
            <a:extLst>
              <a:ext uri="{FF2B5EF4-FFF2-40B4-BE49-F238E27FC236}">
                <a16:creationId xmlns:a16="http://schemas.microsoft.com/office/drawing/2014/main" id="{604FAFB6-77D5-41AC-A0E1-75DC2E62F2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92415902"/>
      </p:ext>
    </p:extLst>
  </p:cSld>
  <p:clrMapOvr>
    <a:masterClrMapping/>
  </p:clrMapOvr>
  <mc:AlternateContent xmlns:mc="http://schemas.openxmlformats.org/markup-compatibility/2006" xmlns:p14="http://schemas.microsoft.com/office/powerpoint/2010/main">
    <mc:Choice Requires="p14">
      <p:transition spd="slow" p14:dur="2000" advTm="49700"/>
    </mc:Choice>
    <mc:Fallback xmlns="">
      <p:transition spd="slow" advTm="49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C5D14B-353E-4192-9933-8B366704A9CC}"/>
              </a:ext>
            </a:extLst>
          </p:cNvPr>
          <p:cNvSpPr>
            <a:spLocks noGrp="1"/>
          </p:cNvSpPr>
          <p:nvPr>
            <p:ph type="title"/>
          </p:nvPr>
        </p:nvSpPr>
        <p:spPr/>
        <p:txBody>
          <a:bodyPr/>
          <a:lstStyle/>
          <a:p>
            <a:r>
              <a:rPr lang="en-GB" sz="1800"/>
              <a:t>32 mark script </a:t>
            </a:r>
          </a:p>
        </p:txBody>
      </p:sp>
      <p:pic>
        <p:nvPicPr>
          <p:cNvPr id="6" name="Picture 5">
            <a:extLst>
              <a:ext uri="{FF2B5EF4-FFF2-40B4-BE49-F238E27FC236}">
                <a16:creationId xmlns:a16="http://schemas.microsoft.com/office/drawing/2014/main" id="{4C4EFD82-152D-4883-92AE-9396A92930AD}"/>
              </a:ext>
            </a:extLst>
          </p:cNvPr>
          <p:cNvPicPr>
            <a:picLocks noChangeAspect="1"/>
          </p:cNvPicPr>
          <p:nvPr/>
        </p:nvPicPr>
        <p:blipFill>
          <a:blip r:embed="rId4"/>
          <a:stretch>
            <a:fillRect/>
          </a:stretch>
        </p:blipFill>
        <p:spPr>
          <a:xfrm>
            <a:off x="201889" y="1147111"/>
            <a:ext cx="8175708" cy="5273567"/>
          </a:xfrm>
          <a:prstGeom prst="rect">
            <a:avLst/>
          </a:prstGeom>
        </p:spPr>
      </p:pic>
      <p:sp>
        <p:nvSpPr>
          <p:cNvPr id="7" name="Rectangle 6">
            <a:extLst>
              <a:ext uri="{FF2B5EF4-FFF2-40B4-BE49-F238E27FC236}">
                <a16:creationId xmlns:a16="http://schemas.microsoft.com/office/drawing/2014/main" id="{0BD24279-BA56-429E-8B1C-9507448351AE}"/>
              </a:ext>
            </a:extLst>
          </p:cNvPr>
          <p:cNvSpPr/>
          <p:nvPr/>
        </p:nvSpPr>
        <p:spPr>
          <a:xfrm>
            <a:off x="8766313" y="1228397"/>
            <a:ext cx="2941982" cy="4832092"/>
          </a:xfrm>
          <a:prstGeom prst="rect">
            <a:avLst/>
          </a:prstGeom>
        </p:spPr>
        <p:txBody>
          <a:bodyPr wrap="square">
            <a:spAutoFit/>
          </a:bodyPr>
          <a:lstStyle/>
          <a:p>
            <a:r>
              <a:rPr lang="en-GB" sz="1400" i="1" dirty="0">
                <a:solidFill>
                  <a:srgbClr val="0070C0"/>
                </a:solidFill>
              </a:rPr>
              <a:t>Q8 – The question is answered with ‘they’ rather than introducing or showing an awareness of who the stakeholders maybe and how different services may support learners with additional learning needs. The mark awarded considers the steps included – but are brief outlines rather than descriptive. To award higher marks the learner would need to have a clear understanding of who may be involved such as </a:t>
            </a:r>
            <a:r>
              <a:rPr lang="en-GB" sz="1400" i="1">
                <a:solidFill>
                  <a:srgbClr val="0070C0"/>
                </a:solidFill>
              </a:rPr>
              <a:t>ALNCO and/or </a:t>
            </a:r>
            <a:r>
              <a:rPr lang="en-GB" sz="1400" i="1" dirty="0">
                <a:solidFill>
                  <a:srgbClr val="0070C0"/>
                </a:solidFill>
              </a:rPr>
              <a:t>other various professionals and how they support individuals to enable progression, for example, annual reviews, target setting, regular contact to work in collaboration to work towards reaching goals. </a:t>
            </a:r>
          </a:p>
          <a:p>
            <a:endParaRPr lang="en-GB" sz="1400" i="1" dirty="0">
              <a:solidFill>
                <a:srgbClr val="0070C0"/>
              </a:solidFill>
            </a:endParaRPr>
          </a:p>
          <a:p>
            <a:r>
              <a:rPr lang="en-GB" sz="1400" i="1" dirty="0">
                <a:solidFill>
                  <a:srgbClr val="0070C0"/>
                </a:solidFill>
              </a:rPr>
              <a:t>2 marks awarded</a:t>
            </a:r>
          </a:p>
        </p:txBody>
      </p:sp>
      <p:sp>
        <p:nvSpPr>
          <p:cNvPr id="8" name="Speech Bubble: Rectangle with Corners Rounded 7">
            <a:extLst>
              <a:ext uri="{FF2B5EF4-FFF2-40B4-BE49-F238E27FC236}">
                <a16:creationId xmlns:a16="http://schemas.microsoft.com/office/drawing/2014/main" id="{00F8B1F7-2965-4F6B-97AB-06ECB2F94261}"/>
              </a:ext>
            </a:extLst>
          </p:cNvPr>
          <p:cNvSpPr/>
          <p:nvPr/>
        </p:nvSpPr>
        <p:spPr>
          <a:xfrm>
            <a:off x="8617226" y="1050849"/>
            <a:ext cx="3220278" cy="5131290"/>
          </a:xfrm>
          <a:prstGeom prst="wedgeRoundRectCallout">
            <a:avLst>
              <a:gd name="adj1" fmla="val -57046"/>
              <a:gd name="adj2" fmla="val 61336"/>
              <a:gd name="adj3" fmla="val 16667"/>
            </a:avLst>
          </a:prstGeom>
          <a:ln>
            <a:solidFill>
              <a:schemeClr val="tx1"/>
            </a:solidFill>
          </a:ln>
        </p:spPr>
        <p:txBody>
          <a:bodyPr wrap="none" lIns="0" tIns="0" rIns="0" bIns="0" rtlCol="0" anchor="ctr">
            <a:noAutofit/>
          </a:bodyPr>
          <a:lstStyle/>
          <a:p>
            <a:pPr algn="ctr"/>
            <a:endParaRPr lang="en-GB">
              <a:solidFill>
                <a:srgbClr val="000000"/>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0CFF7AEE-8789-4D6A-9B7A-2A65CD567764}"/>
                  </a:ext>
                </a:extLst>
              </p14:cNvPr>
              <p14:cNvContentPartPr/>
              <p14:nvPr>
                <p:extLst>
                  <p:ext uri="{42D2F446-02D8-4167-A562-619A0277C38B}">
                    <p15:isNarration xmlns:p15="http://schemas.microsoft.com/office/powerpoint/2012/main" val="1"/>
                  </p:ext>
                </p:extLst>
              </p14:nvPr>
            </p14:nvContentPartPr>
            <p14:xfrm>
              <a:off x="693720" y="1561680"/>
              <a:ext cx="9772200" cy="4621320"/>
            </p14:xfrm>
          </p:contentPart>
        </mc:Choice>
        <mc:Fallback xmlns="">
          <p:pic>
            <p:nvPicPr>
              <p:cNvPr id="2" name="Ink 1">
                <a:extLst>
                  <a:ext uri="{FF2B5EF4-FFF2-40B4-BE49-F238E27FC236}">
                    <a16:creationId xmlns:a16="http://schemas.microsoft.com/office/drawing/2014/main" id="{0CFF7AEE-8789-4D6A-9B7A-2A65CD567764}"/>
                  </a:ext>
                </a:extLst>
              </p:cNvPr>
              <p:cNvPicPr>
                <a:picLocks noGrp="1" noRot="1" noChangeAspect="1" noMove="1" noResize="1" noEditPoints="1" noAdjustHandles="1" noChangeArrowheads="1" noChangeShapeType="1"/>
              </p:cNvPicPr>
              <p:nvPr/>
            </p:nvPicPr>
            <p:blipFill>
              <a:blip r:embed="rId6"/>
              <a:stretch>
                <a:fillRect/>
              </a:stretch>
            </p:blipFill>
            <p:spPr>
              <a:xfrm>
                <a:off x="677880" y="1498320"/>
                <a:ext cx="9803520" cy="4748040"/>
              </a:xfrm>
              <a:prstGeom prst="rect">
                <a:avLst/>
              </a:prstGeom>
            </p:spPr>
          </p:pic>
        </mc:Fallback>
      </mc:AlternateContent>
      <p:pic>
        <p:nvPicPr>
          <p:cNvPr id="4" name="Audio 3">
            <a:hlinkClick r:id="" action="ppaction://media"/>
            <a:extLst>
              <a:ext uri="{FF2B5EF4-FFF2-40B4-BE49-F238E27FC236}">
                <a16:creationId xmlns:a16="http://schemas.microsoft.com/office/drawing/2014/main" id="{2ECD9774-559D-464E-8162-E7308E35A9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42027768"/>
      </p:ext>
    </p:extLst>
  </p:cSld>
  <p:clrMapOvr>
    <a:masterClrMapping/>
  </p:clrMapOvr>
  <mc:AlternateContent xmlns:mc="http://schemas.openxmlformats.org/markup-compatibility/2006" xmlns:p14="http://schemas.microsoft.com/office/powerpoint/2010/main">
    <mc:Choice Requires="p14">
      <p:transition spd="slow" p14:dur="2000" advTm="59104"/>
    </mc:Choice>
    <mc:Fallback xmlns="">
      <p:transition spd="slow" advTm="59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53DAD4-6770-44FF-907B-BCF5D2755586}"/>
              </a:ext>
            </a:extLst>
          </p:cNvPr>
          <p:cNvSpPr>
            <a:spLocks noGrp="1"/>
          </p:cNvSpPr>
          <p:nvPr>
            <p:ph sz="quarter" idx="10"/>
          </p:nvPr>
        </p:nvSpPr>
        <p:spPr/>
        <p:txBody>
          <a:bodyPr vert="horz" lIns="91440" tIns="45720" rIns="91440" bIns="45720" rtlCol="0" anchor="t">
            <a:noAutofit/>
          </a:bodyPr>
          <a:lstStyle/>
          <a:p>
            <a:pPr marL="285750" indent="-285750">
              <a:buFont typeface="Arial" panose="020B0604020202020204" pitchFamily="34" charset="0"/>
              <a:buChar char="•"/>
            </a:pPr>
            <a:r>
              <a:rPr lang="en-GB" dirty="0"/>
              <a:t>For online scripts – there is much more description within higher grades.</a:t>
            </a:r>
          </a:p>
          <a:p>
            <a:pPr marL="285750" indent="-285750">
              <a:buFont typeface="Arial" panose="020B0604020202020204" pitchFamily="34" charset="0"/>
              <a:buChar char="•"/>
            </a:pPr>
            <a:r>
              <a:rPr lang="en-GB" dirty="0"/>
              <a:t>The answers within higher grades include evidence of own experience and what has been learnt in class.</a:t>
            </a:r>
            <a:endParaRPr lang="en-GB" dirty="0">
              <a:cs typeface="Arial"/>
            </a:endParaRPr>
          </a:p>
          <a:p>
            <a:pPr marL="285750" indent="-285750">
              <a:buFont typeface="Arial" panose="020B0604020202020204" pitchFamily="34" charset="0"/>
              <a:buChar char="•"/>
            </a:pPr>
            <a:r>
              <a:rPr lang="en-GB" dirty="0"/>
              <a:t>Evidence within scripts show a clear understanding of the command verbs and sector vocabulary.</a:t>
            </a:r>
            <a:endParaRPr lang="en-GB" dirty="0">
              <a:cs typeface="Arial"/>
            </a:endParaRPr>
          </a:p>
          <a:p>
            <a:pPr marL="285750" indent="-285750">
              <a:buFont typeface="Arial" panose="020B0604020202020204" pitchFamily="34" charset="0"/>
              <a:buChar char="•"/>
            </a:pPr>
            <a:r>
              <a:rPr lang="en-GB" dirty="0"/>
              <a:t>Answers within lower grades are basic and include only brief explanations, or limited understanding of what is needed within questions.</a:t>
            </a:r>
            <a:endParaRPr lang="en-GB" dirty="0">
              <a:cs typeface="Arial"/>
            </a:endParaRPr>
          </a:p>
          <a:p>
            <a:endParaRPr lang="en-GB" dirty="0"/>
          </a:p>
        </p:txBody>
      </p:sp>
      <p:sp>
        <p:nvSpPr>
          <p:cNvPr id="3" name="Title 2">
            <a:extLst>
              <a:ext uri="{FF2B5EF4-FFF2-40B4-BE49-F238E27FC236}">
                <a16:creationId xmlns:a16="http://schemas.microsoft.com/office/drawing/2014/main" id="{C751EA99-E6C2-4277-8A28-4C3224982CC4}"/>
              </a:ext>
            </a:extLst>
          </p:cNvPr>
          <p:cNvSpPr>
            <a:spLocks noGrp="1"/>
          </p:cNvSpPr>
          <p:nvPr>
            <p:ph type="title"/>
          </p:nvPr>
        </p:nvSpPr>
        <p:spPr/>
        <p:txBody>
          <a:bodyPr/>
          <a:lstStyle/>
          <a:p>
            <a:r>
              <a:rPr lang="en-GB" sz="1800"/>
              <a:t>Summary</a:t>
            </a:r>
            <a:r>
              <a:rPr lang="en-GB"/>
              <a:t> </a:t>
            </a:r>
          </a:p>
        </p:txBody>
      </p:sp>
      <p:pic>
        <p:nvPicPr>
          <p:cNvPr id="4" name="Audio 3">
            <a:hlinkClick r:id="" action="ppaction://media"/>
            <a:extLst>
              <a:ext uri="{FF2B5EF4-FFF2-40B4-BE49-F238E27FC236}">
                <a16:creationId xmlns:a16="http://schemas.microsoft.com/office/drawing/2014/main" id="{C30E0A28-9B0F-4AFB-903E-DA3ABCCFD3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12578194"/>
      </p:ext>
    </p:extLst>
  </p:cSld>
  <p:clrMapOvr>
    <a:masterClrMapping/>
  </p:clrMapOvr>
  <mc:AlternateContent xmlns:mc="http://schemas.openxmlformats.org/markup-compatibility/2006" xmlns:p14="http://schemas.microsoft.com/office/powerpoint/2010/main">
    <mc:Choice Requires="p14">
      <p:transition spd="slow" p14:dur="2000" advTm="61774"/>
    </mc:Choice>
    <mc:Fallback xmlns="">
      <p:transition spd="slow" advTm="61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96FF"/>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F18082-FB71-D043-AC08-A8981A9BD215}"/>
              </a:ext>
            </a:extLst>
          </p:cNvPr>
          <p:cNvSpPr/>
          <p:nvPr/>
        </p:nvSpPr>
        <p:spPr>
          <a:xfrm>
            <a:off x="9319272" y="4016188"/>
            <a:ext cx="2348753" cy="2348753"/>
          </a:xfrm>
          <a:prstGeom prst="ellipse">
            <a:avLst/>
          </a:prstGeom>
          <a:solidFill>
            <a:schemeClr val="bg1"/>
          </a:solidFill>
        </p:spPr>
        <p:txBody>
          <a:bodyPr wrap="none" lIns="0" tIns="0" rIns="0" bIns="0" rtlCol="0" anchor="ctr">
            <a:noAutofit/>
          </a:bodyPr>
          <a:lstStyle/>
          <a:p>
            <a:pPr algn="ctr"/>
            <a:endParaRPr lang="en-US">
              <a:solidFill>
                <a:srgbClr val="000000"/>
              </a:solidFill>
            </a:endParaRPr>
          </a:p>
        </p:txBody>
      </p:sp>
      <p:sp>
        <p:nvSpPr>
          <p:cNvPr id="3" name="TextBox 2">
            <a:extLst>
              <a:ext uri="{FF2B5EF4-FFF2-40B4-BE49-F238E27FC236}">
                <a16:creationId xmlns:a16="http://schemas.microsoft.com/office/drawing/2014/main" id="{DF7650FD-EEB3-2245-BEE1-DDB8083A1BEB}"/>
              </a:ext>
            </a:extLst>
          </p:cNvPr>
          <p:cNvSpPr txBox="1"/>
          <p:nvPr/>
        </p:nvSpPr>
        <p:spPr>
          <a:xfrm>
            <a:off x="5333047" y="2764442"/>
            <a:ext cx="3506153" cy="2308324"/>
          </a:xfrm>
          <a:prstGeom prst="rect">
            <a:avLst/>
          </a:prstGeom>
          <a:noFill/>
        </p:spPr>
        <p:txBody>
          <a:bodyPr wrap="square" rtlCol="0">
            <a:spAutoFit/>
          </a:bodyPr>
          <a:lstStyle/>
          <a:p>
            <a:r>
              <a:rPr lang="en-GB" sz="5400" err="1">
                <a:solidFill>
                  <a:schemeClr val="bg1"/>
                </a:solidFill>
              </a:rPr>
              <a:t>Diolch</a:t>
            </a:r>
            <a:endParaRPr lang="en-GB" sz="5400">
              <a:solidFill>
                <a:schemeClr val="bg1"/>
              </a:solidFill>
            </a:endParaRPr>
          </a:p>
          <a:p>
            <a:r>
              <a:rPr lang="en-GB" sz="5400"/>
              <a:t>Thank you</a:t>
            </a:r>
          </a:p>
          <a:p>
            <a:endParaRPr lang="en-GB" sz="3600">
              <a:solidFill>
                <a:schemeClr val="bg1"/>
              </a:solidFill>
            </a:endParaRPr>
          </a:p>
        </p:txBody>
      </p:sp>
      <p:pic>
        <p:nvPicPr>
          <p:cNvPr id="4" name="Picture 3">
            <a:extLst>
              <a:ext uri="{FF2B5EF4-FFF2-40B4-BE49-F238E27FC236}">
                <a16:creationId xmlns:a16="http://schemas.microsoft.com/office/drawing/2014/main" id="{3B348E84-73F0-B149-81D2-272072280E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40255" y="4745642"/>
            <a:ext cx="2075523" cy="895908"/>
          </a:xfrm>
          <a:prstGeom prst="rect">
            <a:avLst/>
          </a:prstGeom>
        </p:spPr>
      </p:pic>
      <p:pic>
        <p:nvPicPr>
          <p:cNvPr id="6" name="Picture 5">
            <a:extLst>
              <a:ext uri="{FF2B5EF4-FFF2-40B4-BE49-F238E27FC236}">
                <a16:creationId xmlns:a16="http://schemas.microsoft.com/office/drawing/2014/main" id="{37B45045-DE68-4428-A7A2-F9CCD5FD58D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86" t="336" r="17990" b="-336"/>
          <a:stretch/>
        </p:blipFill>
        <p:spPr>
          <a:xfrm>
            <a:off x="618565" y="1401244"/>
            <a:ext cx="4274254" cy="4240306"/>
          </a:xfrm>
          <a:prstGeom prst="ellipse">
            <a:avLst/>
          </a:prstGeom>
          <a:solidFill>
            <a:schemeClr val="bg1"/>
          </a:solidFill>
        </p:spPr>
      </p:pic>
      <p:pic>
        <p:nvPicPr>
          <p:cNvPr id="2" name="Audio 1">
            <a:hlinkClick r:id="" action="ppaction://media"/>
            <a:extLst>
              <a:ext uri="{FF2B5EF4-FFF2-40B4-BE49-F238E27FC236}">
                <a16:creationId xmlns:a16="http://schemas.microsoft.com/office/drawing/2014/main" id="{9E809CD0-6F6B-4707-BA16-972E810309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5707693"/>
      </p:ext>
    </p:extLst>
  </p:cSld>
  <p:clrMapOvr>
    <a:masterClrMapping/>
  </p:clrMapOvr>
  <mc:AlternateContent xmlns:mc="http://schemas.openxmlformats.org/markup-compatibility/2006" xmlns:p14="http://schemas.microsoft.com/office/powerpoint/2010/main">
    <mc:Choice Requires="p14">
      <p:transition spd="slow" p14:dur="2000" advTm="7147"/>
    </mc:Choice>
    <mc:Fallback xmlns="">
      <p:transition spd="slow" advTm="7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929150-A255-47D8-8BC7-2012A9ACDC47}"/>
              </a:ext>
            </a:extLst>
          </p:cNvPr>
          <p:cNvPicPr>
            <a:picLocks noChangeAspect="1"/>
          </p:cNvPicPr>
          <p:nvPr/>
        </p:nvPicPr>
        <p:blipFill rotWithShape="1">
          <a:blip r:embed="rId4"/>
          <a:srcRect l="1712" t="4860" r="1427" b="47820"/>
          <a:stretch/>
        </p:blipFill>
        <p:spPr>
          <a:xfrm>
            <a:off x="335331" y="1484064"/>
            <a:ext cx="5719344" cy="3637721"/>
          </a:xfrm>
          <a:prstGeom prst="rect">
            <a:avLst/>
          </a:prstGeom>
        </p:spPr>
      </p:pic>
      <p:sp>
        <p:nvSpPr>
          <p:cNvPr id="3" name="Rectangle 2">
            <a:extLst>
              <a:ext uri="{FF2B5EF4-FFF2-40B4-BE49-F238E27FC236}">
                <a16:creationId xmlns:a16="http://schemas.microsoft.com/office/drawing/2014/main" id="{EC7771A7-12D2-484D-9890-A45EFB316F1E}"/>
              </a:ext>
            </a:extLst>
          </p:cNvPr>
          <p:cNvSpPr/>
          <p:nvPr/>
        </p:nvSpPr>
        <p:spPr>
          <a:xfrm>
            <a:off x="181088" y="410646"/>
            <a:ext cx="1970411" cy="369332"/>
          </a:xfrm>
          <a:prstGeom prst="rect">
            <a:avLst/>
          </a:prstGeom>
        </p:spPr>
        <p:txBody>
          <a:bodyPr wrap="none">
            <a:spAutoFit/>
          </a:bodyPr>
          <a:lstStyle/>
          <a:p>
            <a:r>
              <a:rPr lang="en-GB" b="1">
                <a:latin typeface="Lato-Bold"/>
              </a:rPr>
              <a:t>Command Verbs</a:t>
            </a:r>
            <a:endParaRPr lang="en-GB"/>
          </a:p>
        </p:txBody>
      </p:sp>
      <p:pic>
        <p:nvPicPr>
          <p:cNvPr id="4" name="Picture 3">
            <a:extLst>
              <a:ext uri="{FF2B5EF4-FFF2-40B4-BE49-F238E27FC236}">
                <a16:creationId xmlns:a16="http://schemas.microsoft.com/office/drawing/2014/main" id="{7A4B223D-0B6C-466E-B3E7-25ECC54BBA71}"/>
              </a:ext>
            </a:extLst>
          </p:cNvPr>
          <p:cNvPicPr>
            <a:picLocks noChangeAspect="1"/>
          </p:cNvPicPr>
          <p:nvPr/>
        </p:nvPicPr>
        <p:blipFill rotWithShape="1">
          <a:blip r:embed="rId4"/>
          <a:srcRect t="52003" b="-1"/>
          <a:stretch/>
        </p:blipFill>
        <p:spPr>
          <a:xfrm>
            <a:off x="6137326" y="1523820"/>
            <a:ext cx="5959331" cy="3724037"/>
          </a:xfrm>
          <a:prstGeom prst="rect">
            <a:avLst/>
          </a:prstGeom>
        </p:spPr>
      </p:pic>
      <p:pic>
        <p:nvPicPr>
          <p:cNvPr id="5" name="Audio 4">
            <a:hlinkClick r:id="" action="ppaction://media"/>
            <a:extLst>
              <a:ext uri="{FF2B5EF4-FFF2-40B4-BE49-F238E27FC236}">
                <a16:creationId xmlns:a16="http://schemas.microsoft.com/office/drawing/2014/main" id="{C705C6C9-C82A-4B6C-9296-6ABFA17350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21956794"/>
      </p:ext>
    </p:extLst>
  </p:cSld>
  <p:clrMapOvr>
    <a:masterClrMapping/>
  </p:clrMapOvr>
  <mc:AlternateContent xmlns:mc="http://schemas.openxmlformats.org/markup-compatibility/2006" xmlns:p14="http://schemas.microsoft.com/office/powerpoint/2010/main">
    <mc:Choice Requires="p14">
      <p:transition spd="slow" p14:dur="2000" advTm="47123"/>
    </mc:Choice>
    <mc:Fallback xmlns="">
      <p:transition spd="slow" advTm="47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81F0DC-A6AB-4508-9983-B5AB091A3650}"/>
              </a:ext>
            </a:extLst>
          </p:cNvPr>
          <p:cNvSpPr/>
          <p:nvPr/>
        </p:nvSpPr>
        <p:spPr>
          <a:xfrm>
            <a:off x="1311965" y="2793284"/>
            <a:ext cx="7832035" cy="3693319"/>
          </a:xfrm>
          <a:prstGeom prst="rect">
            <a:avLst/>
          </a:prstGeom>
        </p:spPr>
        <p:txBody>
          <a:bodyPr wrap="square">
            <a:spAutoFit/>
          </a:bodyPr>
          <a:lstStyle/>
          <a:p>
            <a:r>
              <a:rPr lang="en-GB" b="1" dirty="0">
                <a:solidFill>
                  <a:srgbClr val="221E1F"/>
                </a:solidFill>
                <a:latin typeface="Arial WGL"/>
              </a:rPr>
              <a:t>INSTRUCTIONS TO CANDIDATES</a:t>
            </a:r>
            <a:endParaRPr lang="en-GB" dirty="0">
              <a:solidFill>
                <a:srgbClr val="221E1F"/>
              </a:solidFill>
              <a:latin typeface="Arial WGL"/>
            </a:endParaRPr>
          </a:p>
          <a:p>
            <a:pPr algn="just"/>
            <a:r>
              <a:rPr lang="en-US" dirty="0">
                <a:solidFill>
                  <a:srgbClr val="221E1F"/>
                </a:solidFill>
                <a:latin typeface="Arial WGL"/>
              </a:rPr>
              <a:t>Use black ink or black ball-point pen.</a:t>
            </a:r>
          </a:p>
          <a:p>
            <a:pPr algn="just"/>
            <a:r>
              <a:rPr lang="en-US" dirty="0">
                <a:solidFill>
                  <a:srgbClr val="221E1F"/>
                </a:solidFill>
                <a:latin typeface="Arial WGL"/>
              </a:rPr>
              <a:t>Write your name, </a:t>
            </a:r>
            <a:r>
              <a:rPr lang="en-US" dirty="0" err="1">
                <a:solidFill>
                  <a:srgbClr val="221E1F"/>
                </a:solidFill>
                <a:latin typeface="Arial WGL"/>
              </a:rPr>
              <a:t>centre</a:t>
            </a:r>
            <a:r>
              <a:rPr lang="en-US" dirty="0">
                <a:solidFill>
                  <a:srgbClr val="221E1F"/>
                </a:solidFill>
                <a:latin typeface="Arial WGL"/>
              </a:rPr>
              <a:t> number and candidate number in the spaces at the top of the front page of the exam paper.</a:t>
            </a:r>
          </a:p>
          <a:p>
            <a:pPr algn="just"/>
            <a:r>
              <a:rPr lang="en-GB" dirty="0">
                <a:solidFill>
                  <a:srgbClr val="221E1F"/>
                </a:solidFill>
                <a:latin typeface="Arial WGL"/>
              </a:rPr>
              <a:t>Answer </a:t>
            </a:r>
            <a:r>
              <a:rPr lang="en-GB" b="1" dirty="0">
                <a:solidFill>
                  <a:srgbClr val="221E1F"/>
                </a:solidFill>
                <a:latin typeface="Arial WGL"/>
              </a:rPr>
              <a:t>all </a:t>
            </a:r>
            <a:r>
              <a:rPr lang="en-GB" dirty="0">
                <a:solidFill>
                  <a:srgbClr val="221E1F"/>
                </a:solidFill>
                <a:latin typeface="Arial WGL"/>
              </a:rPr>
              <a:t>questions.</a:t>
            </a:r>
          </a:p>
          <a:p>
            <a:pPr algn="just"/>
            <a:r>
              <a:rPr lang="en-US" dirty="0">
                <a:solidFill>
                  <a:srgbClr val="221E1F"/>
                </a:solidFill>
                <a:latin typeface="Arial WGL"/>
              </a:rPr>
              <a:t>Write your answers in the spaces provided in this booklet. If you run out of space, use the continuation page(s) at the back of the booklet, taking care to number the question(s) correctly.</a:t>
            </a:r>
          </a:p>
          <a:p>
            <a:pPr algn="just"/>
            <a:endParaRPr lang="en-US" dirty="0">
              <a:solidFill>
                <a:srgbClr val="221E1F"/>
              </a:solidFill>
              <a:latin typeface="Arial WGL"/>
            </a:endParaRPr>
          </a:p>
          <a:p>
            <a:r>
              <a:rPr lang="en-GB" b="1" dirty="0">
                <a:solidFill>
                  <a:srgbClr val="221E1F"/>
                </a:solidFill>
                <a:latin typeface="Arial WGL"/>
              </a:rPr>
              <a:t>INFORMATION FOR CANDIDATES</a:t>
            </a:r>
            <a:endParaRPr lang="en-GB" dirty="0">
              <a:solidFill>
                <a:srgbClr val="221E1F"/>
              </a:solidFill>
              <a:latin typeface="Arial WGL"/>
            </a:endParaRPr>
          </a:p>
          <a:p>
            <a:pPr algn="just"/>
            <a:r>
              <a:rPr lang="en-US" dirty="0">
                <a:solidFill>
                  <a:srgbClr val="221E1F"/>
                </a:solidFill>
                <a:latin typeface="Arial WGL"/>
              </a:rPr>
              <a:t>The number of marks is given in brackets at the end of each question or part-question.</a:t>
            </a:r>
          </a:p>
          <a:p>
            <a:pPr algn="just"/>
            <a:r>
              <a:rPr lang="en-US" dirty="0">
                <a:solidFill>
                  <a:srgbClr val="221E1F"/>
                </a:solidFill>
                <a:latin typeface="Arial WGL"/>
              </a:rPr>
              <a:t>The total for the paper is 70 marks.</a:t>
            </a:r>
            <a:endParaRPr lang="en-GB" dirty="0"/>
          </a:p>
        </p:txBody>
      </p:sp>
      <p:sp>
        <p:nvSpPr>
          <p:cNvPr id="3" name="Rectangle 2">
            <a:extLst>
              <a:ext uri="{FF2B5EF4-FFF2-40B4-BE49-F238E27FC236}">
                <a16:creationId xmlns:a16="http://schemas.microsoft.com/office/drawing/2014/main" id="{D9ADFCC9-F3A7-40D8-B3C7-3264B852B9AC}"/>
              </a:ext>
            </a:extLst>
          </p:cNvPr>
          <p:cNvSpPr/>
          <p:nvPr/>
        </p:nvSpPr>
        <p:spPr>
          <a:xfrm>
            <a:off x="1163805" y="2278169"/>
            <a:ext cx="5620193" cy="369332"/>
          </a:xfrm>
          <a:prstGeom prst="rect">
            <a:avLst/>
          </a:prstGeom>
        </p:spPr>
        <p:txBody>
          <a:bodyPr wrap="none">
            <a:spAutoFit/>
          </a:bodyPr>
          <a:lstStyle/>
          <a:p>
            <a:pPr marL="61912" algn="ctr"/>
            <a:r>
              <a:rPr lang="en-GB" b="1">
                <a:solidFill>
                  <a:srgbClr val="0077C8"/>
                </a:solidFill>
                <a:ea typeface="Cambria" panose="02040503050406030204" pitchFamily="18" charset="0"/>
                <a:cs typeface="Cambria" panose="02040503050406030204" pitchFamily="18" charset="0"/>
              </a:rPr>
              <a:t>Carefully read the front cover of the exam paper. </a:t>
            </a:r>
          </a:p>
        </p:txBody>
      </p:sp>
      <p:sp>
        <p:nvSpPr>
          <p:cNvPr id="5" name="Rectangle 4">
            <a:extLst>
              <a:ext uri="{FF2B5EF4-FFF2-40B4-BE49-F238E27FC236}">
                <a16:creationId xmlns:a16="http://schemas.microsoft.com/office/drawing/2014/main" id="{5ADC4568-984B-42F0-8C80-B474D974D126}"/>
              </a:ext>
            </a:extLst>
          </p:cNvPr>
          <p:cNvSpPr/>
          <p:nvPr/>
        </p:nvSpPr>
        <p:spPr>
          <a:xfrm>
            <a:off x="1417744" y="242342"/>
            <a:ext cx="2685351" cy="369332"/>
          </a:xfrm>
          <a:prstGeom prst="rect">
            <a:avLst/>
          </a:prstGeom>
        </p:spPr>
        <p:txBody>
          <a:bodyPr wrap="none">
            <a:spAutoFit/>
          </a:bodyPr>
          <a:lstStyle/>
          <a:p>
            <a:pPr algn="ctr"/>
            <a:r>
              <a:rPr lang="en-GB" b="1">
                <a:solidFill>
                  <a:srgbClr val="0070C0"/>
                </a:solidFill>
              </a:rPr>
              <a:t>What should I do first?</a:t>
            </a:r>
          </a:p>
        </p:txBody>
      </p:sp>
      <p:sp>
        <p:nvSpPr>
          <p:cNvPr id="7" name="Rectangle 6">
            <a:extLst>
              <a:ext uri="{FF2B5EF4-FFF2-40B4-BE49-F238E27FC236}">
                <a16:creationId xmlns:a16="http://schemas.microsoft.com/office/drawing/2014/main" id="{E7441F40-8D1E-4F4B-81B3-AA3F115E9027}"/>
              </a:ext>
            </a:extLst>
          </p:cNvPr>
          <p:cNvSpPr/>
          <p:nvPr/>
        </p:nvSpPr>
        <p:spPr>
          <a:xfrm>
            <a:off x="1311965" y="1514734"/>
            <a:ext cx="9995044" cy="369332"/>
          </a:xfrm>
          <a:prstGeom prst="rect">
            <a:avLst/>
          </a:prstGeom>
        </p:spPr>
        <p:txBody>
          <a:bodyPr wrap="none">
            <a:spAutoFit/>
          </a:bodyPr>
          <a:lstStyle/>
          <a:p>
            <a:pPr algn="ctr"/>
            <a:r>
              <a:rPr lang="en-GB" b="1">
                <a:solidFill>
                  <a:srgbClr val="0077C8"/>
                </a:solidFill>
              </a:rPr>
              <a:t>Make sure to put your name, candidate number and centre number on the Question paper </a:t>
            </a:r>
          </a:p>
        </p:txBody>
      </p:sp>
      <p:pic>
        <p:nvPicPr>
          <p:cNvPr id="4" name="Audio 3">
            <a:hlinkClick r:id="" action="ppaction://media"/>
            <a:extLst>
              <a:ext uri="{FF2B5EF4-FFF2-40B4-BE49-F238E27FC236}">
                <a16:creationId xmlns:a16="http://schemas.microsoft.com/office/drawing/2014/main" id="{88CD9401-8445-448E-9BA9-9AD844D4B6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10039322"/>
      </p:ext>
    </p:extLst>
  </p:cSld>
  <p:clrMapOvr>
    <a:masterClrMapping/>
  </p:clrMapOvr>
  <mc:AlternateContent xmlns:mc="http://schemas.openxmlformats.org/markup-compatibility/2006" xmlns:p14="http://schemas.microsoft.com/office/powerpoint/2010/main">
    <mc:Choice Requires="p14">
      <p:transition spd="slow" p14:dur="2000" advTm="96627"/>
    </mc:Choice>
    <mc:Fallback xmlns="">
      <p:transition spd="slow" advTm="96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p:txBody>
          <a:bodyPr/>
          <a:lstStyle/>
          <a:p>
            <a:r>
              <a:rPr lang="en-GB" sz="1800"/>
              <a:t>Question 1 (a) </a:t>
            </a:r>
          </a:p>
        </p:txBody>
      </p:sp>
      <p:pic>
        <p:nvPicPr>
          <p:cNvPr id="8" name="Picture 7">
            <a:extLst>
              <a:ext uri="{FF2B5EF4-FFF2-40B4-BE49-F238E27FC236}">
                <a16:creationId xmlns:a16="http://schemas.microsoft.com/office/drawing/2014/main" id="{97A8AF0A-1837-468B-B5A8-30C32327CAA3}"/>
              </a:ext>
            </a:extLst>
          </p:cNvPr>
          <p:cNvPicPr>
            <a:picLocks noChangeAspect="1"/>
          </p:cNvPicPr>
          <p:nvPr/>
        </p:nvPicPr>
        <p:blipFill>
          <a:blip r:embed="rId4"/>
          <a:stretch>
            <a:fillRect/>
          </a:stretch>
        </p:blipFill>
        <p:spPr>
          <a:xfrm>
            <a:off x="0" y="1306543"/>
            <a:ext cx="8801100" cy="4762500"/>
          </a:xfrm>
          <a:prstGeom prst="rect">
            <a:avLst/>
          </a:prstGeom>
        </p:spPr>
      </p:pic>
      <p:pic>
        <p:nvPicPr>
          <p:cNvPr id="2" name="Audio 1">
            <a:hlinkClick r:id="" action="ppaction://media"/>
            <a:extLst>
              <a:ext uri="{FF2B5EF4-FFF2-40B4-BE49-F238E27FC236}">
                <a16:creationId xmlns:a16="http://schemas.microsoft.com/office/drawing/2014/main" id="{E8392915-84AB-4083-A1EB-AC62165289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23171906"/>
      </p:ext>
    </p:extLst>
  </p:cSld>
  <p:clrMapOvr>
    <a:masterClrMapping/>
  </p:clrMapOvr>
  <mc:AlternateContent xmlns:mc="http://schemas.openxmlformats.org/markup-compatibility/2006" xmlns:p14="http://schemas.microsoft.com/office/powerpoint/2010/main">
    <mc:Choice Requires="p14">
      <p:transition spd="slow" p14:dur="2000" advTm="36743"/>
    </mc:Choice>
    <mc:Fallback xmlns="">
      <p:transition spd="slow" advTm="36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p:txBody>
          <a:bodyPr/>
          <a:lstStyle/>
          <a:p>
            <a:r>
              <a:rPr lang="en-GB" sz="1800"/>
              <a:t>Question 1 (a) </a:t>
            </a:r>
          </a:p>
        </p:txBody>
      </p:sp>
      <p:pic>
        <p:nvPicPr>
          <p:cNvPr id="4" name="Picture 3">
            <a:extLst>
              <a:ext uri="{FF2B5EF4-FFF2-40B4-BE49-F238E27FC236}">
                <a16:creationId xmlns:a16="http://schemas.microsoft.com/office/drawing/2014/main" id="{3E1D9A15-C390-459A-BE14-5848B332B6FE}"/>
              </a:ext>
            </a:extLst>
          </p:cNvPr>
          <p:cNvPicPr>
            <a:picLocks noChangeAspect="1"/>
          </p:cNvPicPr>
          <p:nvPr/>
        </p:nvPicPr>
        <p:blipFill>
          <a:blip r:embed="rId4"/>
          <a:stretch>
            <a:fillRect/>
          </a:stretch>
        </p:blipFill>
        <p:spPr>
          <a:xfrm>
            <a:off x="282011" y="1047148"/>
            <a:ext cx="9362589" cy="3783644"/>
          </a:xfrm>
          <a:prstGeom prst="rect">
            <a:avLst/>
          </a:prstGeom>
        </p:spPr>
      </p:pic>
      <p:pic>
        <p:nvPicPr>
          <p:cNvPr id="2" name="Audio 1">
            <a:hlinkClick r:id="" action="ppaction://media"/>
            <a:extLst>
              <a:ext uri="{FF2B5EF4-FFF2-40B4-BE49-F238E27FC236}">
                <a16:creationId xmlns:a16="http://schemas.microsoft.com/office/drawing/2014/main" id="{ABE7DD4A-08E4-490B-BE40-1891E4ABB5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18898515"/>
      </p:ext>
    </p:extLst>
  </p:cSld>
  <p:clrMapOvr>
    <a:masterClrMapping/>
  </p:clrMapOvr>
  <mc:AlternateContent xmlns:mc="http://schemas.openxmlformats.org/markup-compatibility/2006" xmlns:p14="http://schemas.microsoft.com/office/powerpoint/2010/main">
    <mc:Choice Requires="p14">
      <p:transition spd="slow" p14:dur="2000" advTm="15683"/>
    </mc:Choice>
    <mc:Fallback xmlns="">
      <p:transition spd="slow" advTm="15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City and guilds 0119">
      <a:dk1>
        <a:srgbClr val="140000"/>
      </a:dk1>
      <a:lt1>
        <a:srgbClr val="FFFFFF"/>
      </a:lt1>
      <a:dk2>
        <a:srgbClr val="F94130"/>
      </a:dk2>
      <a:lt2>
        <a:srgbClr val="00B5E2"/>
      </a:lt2>
      <a:accent1>
        <a:srgbClr val="007BB9"/>
      </a:accent1>
      <a:accent2>
        <a:srgbClr val="00BFB3"/>
      </a:accent2>
      <a:accent3>
        <a:srgbClr val="FFC841"/>
      </a:accent3>
      <a:accent4>
        <a:srgbClr val="65B2E6"/>
      </a:accent4>
      <a:accent5>
        <a:srgbClr val="97D700"/>
      </a:accent5>
      <a:accent6>
        <a:srgbClr val="C6C6C6"/>
      </a:accent6>
      <a:hlink>
        <a:srgbClr val="8C286E"/>
      </a:hlink>
      <a:folHlink>
        <a:srgbClr val="CE00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lIns="0" tIns="0" rIns="0" bIns="0">
        <a:noAutofit/>
      </a:bodyPr>
      <a:lstStyle>
        <a:defPPr>
          <a:defRPr>
            <a:solidFill>
              <a:srgbClr val="000000"/>
            </a:solidFill>
          </a:defRPr>
        </a:defPPr>
      </a:lstStyle>
    </a:spDef>
  </a:objectDefaults>
  <a:extraClrSchemeLst/>
  <a:extLst>
    <a:ext uri="{05A4C25C-085E-4340-85A3-A5531E510DB2}">
      <thm15:themeFamily xmlns:thm15="http://schemas.microsoft.com/office/thememl/2012/main" name="C&amp;G_PowerPoint_New_Template_V1 [Read-Only]" id="{9814EAAC-C1C9-41D0-82E1-0AF7615562C8}" vid="{3259BF9B-0B01-4419-95C1-0789706EF4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3" ma:contentTypeDescription="Create a new document." ma:contentTypeScope="" ma:versionID="c07c8084c9e62c3dcbc43c96f50c28a8">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96a77c48af5df799cdbd8342400814fb"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QA xmlns="101960c9-2583-49a4-9434-4c0cad7b266a" xsi:nil="true"/>
    <SharedWithUsers xmlns="10ebebe9-ad9c-417c-96aa-6a2f5b72dbd6">
      <UserInfo>
        <DisplayName>Richards, Catherine</DisplayName>
        <AccountId>44</AccountId>
        <AccountType/>
      </UserInfo>
      <UserInfo>
        <DisplayName>Gwerfyl, Saran</DisplayName>
        <AccountId>260</AccountId>
        <AccountType/>
      </UserInfo>
      <UserInfo>
        <DisplayName>Baish, Zoe</DisplayName>
        <AccountId>416</AccountId>
        <AccountType/>
      </UserInfo>
      <UserInfo>
        <DisplayName>Thomas, Amy</DisplayName>
        <AccountId>285</AccountId>
        <AccountType/>
      </UserInfo>
    </SharedWithUsers>
  </documentManagement>
</p:properties>
</file>

<file path=customXml/itemProps1.xml><?xml version="1.0" encoding="utf-8"?>
<ds:datastoreItem xmlns:ds="http://schemas.openxmlformats.org/officeDocument/2006/customXml" ds:itemID="{BD7F1651-5B2A-4B16-9EFE-F4259EAB826F}">
  <ds:schemaRefs>
    <ds:schemaRef ds:uri="http://schemas.microsoft.com/sharepoint/v3/contenttype/forms"/>
  </ds:schemaRefs>
</ds:datastoreItem>
</file>

<file path=customXml/itemProps2.xml><?xml version="1.0" encoding="utf-8"?>
<ds:datastoreItem xmlns:ds="http://schemas.openxmlformats.org/officeDocument/2006/customXml" ds:itemID="{7A820E69-91E1-4033-922D-AA989074B3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960c9-2583-49a4-9434-4c0cad7b266a"/>
    <ds:schemaRef ds:uri="10ebebe9-ad9c-417c-96aa-6a2f5b72db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CF2C5D-BA0A-4ADC-ACA3-AA75CD9BCC39}">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10ebebe9-ad9c-417c-96aa-6a2f5b72dbd6"/>
    <ds:schemaRef ds:uri="101960c9-2583-49a4-9434-4c0cad7b266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1220</TotalTime>
  <Words>1913</Words>
  <Application>Microsoft Office PowerPoint</Application>
  <PresentationFormat>Widescreen</PresentationFormat>
  <Paragraphs>140</Paragraphs>
  <Slides>56</Slides>
  <Notes>2</Notes>
  <HiddenSlides>0</HiddenSlides>
  <MMClips>56</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1 (a) </vt:lpstr>
      <vt:lpstr>Question 1 (a) </vt:lpstr>
      <vt:lpstr>Question 1 (b) (i) </vt:lpstr>
      <vt:lpstr>Question 1 (b) (i) </vt:lpstr>
      <vt:lpstr>Question 1 (b) (ii) </vt:lpstr>
      <vt:lpstr>Question 1 (b) (ii) </vt:lpstr>
      <vt:lpstr>Question 1 (c) </vt:lpstr>
      <vt:lpstr>Question 1 </vt:lpstr>
      <vt:lpstr>Question 2 (a)</vt:lpstr>
      <vt:lpstr>Question 2 (a) </vt:lpstr>
      <vt:lpstr>Question 2 (b) </vt:lpstr>
      <vt:lpstr>Question 2 (b) </vt:lpstr>
      <vt:lpstr>Question 2 (c) </vt:lpstr>
      <vt:lpstr>Question 2 (c) </vt:lpstr>
      <vt:lpstr>Question 3 </vt:lpstr>
      <vt:lpstr>Question 3 </vt:lpstr>
      <vt:lpstr>Question 4 (a) </vt:lpstr>
      <vt:lpstr>Question 4 (a)</vt:lpstr>
      <vt:lpstr>Question 4 (b) </vt:lpstr>
      <vt:lpstr>Question 4 (b)</vt:lpstr>
      <vt:lpstr>Question 5 (a) </vt:lpstr>
      <vt:lpstr>Question 5 (a) </vt:lpstr>
      <vt:lpstr>Question 5 (b)</vt:lpstr>
      <vt:lpstr>Question 5 (b)</vt:lpstr>
      <vt:lpstr>Question 6 (a) </vt:lpstr>
      <vt:lpstr>Question 6 (a)</vt:lpstr>
      <vt:lpstr>Question 6 (b) </vt:lpstr>
      <vt:lpstr>Question 6 (b) </vt:lpstr>
      <vt:lpstr>Question 7 (a)</vt:lpstr>
      <vt:lpstr>Question 7 (a)</vt:lpstr>
      <vt:lpstr>Question 7 (b)</vt:lpstr>
      <vt:lpstr>Question 7 (b)</vt:lpstr>
      <vt:lpstr>Question 8 </vt:lpstr>
      <vt:lpstr>Question 8 </vt:lpstr>
      <vt:lpstr>PowerPoint Presentation</vt:lpstr>
      <vt:lpstr>58 mark paper  </vt:lpstr>
      <vt:lpstr>58 mark paper  </vt:lpstr>
      <vt:lpstr>58 mark paper  </vt:lpstr>
      <vt:lpstr>58 mark paper  </vt:lpstr>
      <vt:lpstr>50 mark script </vt:lpstr>
      <vt:lpstr>50 mark script </vt:lpstr>
      <vt:lpstr>40 mark script </vt:lpstr>
      <vt:lpstr>40 mark script </vt:lpstr>
      <vt:lpstr>32 mark script </vt:lpstr>
      <vt:lpstr>32 mark script </vt:lpstr>
      <vt:lpstr>32 mark script </vt:lpstr>
      <vt:lpstr>32 mark script </vt:lpstr>
      <vt:lpstr>Summary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Thomas</dc:creator>
  <cp:lastModifiedBy>Jones, Nia</cp:lastModifiedBy>
  <cp:revision>9</cp:revision>
  <dcterms:created xsi:type="dcterms:W3CDTF">2020-04-27T11:12:25Z</dcterms:created>
  <dcterms:modified xsi:type="dcterms:W3CDTF">2020-10-29T12:02:58Z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y fmtid="{D5CDD505-2E9C-101B-9397-08002B2CF9AE}" pid="3" name="WJEC Department">
    <vt:lpwstr/>
  </property>
  <property fmtid="{D5CDD505-2E9C-101B-9397-08002B2CF9AE}" pid="4" name="k48d8005054a4dd09ad49b7c837f0781">
    <vt:lpwstr/>
  </property>
  <property fmtid="{D5CDD505-2E9C-101B-9397-08002B2CF9AE}" pid="5" name="WJEC_x0020_Audiences">
    <vt:lpwstr/>
  </property>
  <property fmtid="{D5CDD505-2E9C-101B-9397-08002B2CF9AE}" pid="6" name="WJEC Audiences">
    <vt:lpwstr/>
  </property>
  <property fmtid="{D5CDD505-2E9C-101B-9397-08002B2CF9AE}" pid="7" name="SharedWithUsers">
    <vt:lpwstr>44;#Candy, Allison;#260;#Wyman, Hilary;#37739;#Morris-Goodman, Karen;#416;#Lucas, Tania</vt:lpwstr>
  </property>
</Properties>
</file>