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2.xml" ContentType="application/inkml+xml"/>
  <Override PartName="/ppt/ink/ink13.xml" ContentType="application/inkml+xml"/>
  <Override PartName="/ppt/ink/ink14.xml" ContentType="application/inkml+xml"/>
  <Override PartName="/ppt/ink/ink15.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47"/>
  </p:notesMasterIdLst>
  <p:handoutMasterIdLst>
    <p:handoutMasterId r:id="rId48"/>
  </p:handoutMasterIdLst>
  <p:sldIdLst>
    <p:sldId id="405" r:id="rId5"/>
    <p:sldId id="721" r:id="rId6"/>
    <p:sldId id="722" r:id="rId7"/>
    <p:sldId id="716" r:id="rId8"/>
    <p:sldId id="720" r:id="rId9"/>
    <p:sldId id="664" r:id="rId10"/>
    <p:sldId id="723" r:id="rId11"/>
    <p:sldId id="695" r:id="rId12"/>
    <p:sldId id="770" r:id="rId13"/>
    <p:sldId id="724" r:id="rId14"/>
    <p:sldId id="725" r:id="rId15"/>
    <p:sldId id="726" r:id="rId16"/>
    <p:sldId id="771" r:id="rId17"/>
    <p:sldId id="727" r:id="rId18"/>
    <p:sldId id="728" r:id="rId19"/>
    <p:sldId id="772" r:id="rId20"/>
    <p:sldId id="731" r:id="rId21"/>
    <p:sldId id="773" r:id="rId22"/>
    <p:sldId id="774" r:id="rId23"/>
    <p:sldId id="775" r:id="rId24"/>
    <p:sldId id="779" r:id="rId25"/>
    <p:sldId id="776" r:id="rId26"/>
    <p:sldId id="777" r:id="rId27"/>
    <p:sldId id="778" r:id="rId28"/>
    <p:sldId id="780" r:id="rId29"/>
    <p:sldId id="781" r:id="rId30"/>
    <p:sldId id="782" r:id="rId31"/>
    <p:sldId id="784" r:id="rId32"/>
    <p:sldId id="783" r:id="rId33"/>
    <p:sldId id="785" r:id="rId34"/>
    <p:sldId id="786" r:id="rId35"/>
    <p:sldId id="787" r:id="rId36"/>
    <p:sldId id="788" r:id="rId37"/>
    <p:sldId id="789" r:id="rId38"/>
    <p:sldId id="790" r:id="rId39"/>
    <p:sldId id="791" r:id="rId40"/>
    <p:sldId id="792" r:id="rId41"/>
    <p:sldId id="793" r:id="rId42"/>
    <p:sldId id="794" r:id="rId43"/>
    <p:sldId id="795" r:id="rId44"/>
    <p:sldId id="769" r:id="rId45"/>
    <p:sldId id="597" r:id="rId46"/>
  </p:sldIdLst>
  <p:sldSz cx="12192000" cy="6858000"/>
  <p:notesSz cx="6805613" cy="9944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5" orient="horz" pos="1457" userDrawn="1">
          <p15:clr>
            <a:srgbClr val="A4A3A4"/>
          </p15:clr>
        </p15:guide>
        <p15:guide id="16"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Onuzuruike" initials="JO" lastIdx="2" clrIdx="0"/>
  <p:cmAuthor id="2" name="Jenna Redelinghuys" initials="JR" lastIdx="8" clrIdx="1"/>
  <p:cmAuthor id="3" name="William Nightingale" initials="WN" lastIdx="1" clrIdx="2"/>
  <p:cmAuthor id="4" name="Suzi Gray" initials="SG" lastIdx="1" clrIdx="3">
    <p:extLst>
      <p:ext uri="{19B8F6BF-5375-455C-9EA6-DF929625EA0E}">
        <p15:presenceInfo xmlns:p15="http://schemas.microsoft.com/office/powerpoint/2012/main" userId="S-1-5-21-1308356437-3399562541-1039870623-3914" providerId="AD"/>
      </p:ext>
    </p:extLst>
  </p:cmAuthor>
  <p:cmAuthor id="5" name="Lucas, Tania" initials="LT" lastIdx="3" clrIdx="4">
    <p:extLst>
      <p:ext uri="{19B8F6BF-5375-455C-9EA6-DF929625EA0E}">
        <p15:presenceInfo xmlns:p15="http://schemas.microsoft.com/office/powerpoint/2012/main" userId="S::lucast@wjec.co.uk::232b37cb-a817-446c-b5f8-6c2be3ba9e7b" providerId="AD"/>
      </p:ext>
    </p:extLst>
  </p:cmAuthor>
  <p:cmAuthor id="6" name="Bushell, Karen" initials="BK" lastIdx="6" clrIdx="5">
    <p:extLst>
      <p:ext uri="{19B8F6BF-5375-455C-9EA6-DF929625EA0E}">
        <p15:presenceInfo xmlns:p15="http://schemas.microsoft.com/office/powerpoint/2012/main" userId="S::thomake@wjec.co.uk::19dd44b5-e099-4de8-80dd-5f64219f3a9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7C8"/>
    <a:srgbClr val="0070C0"/>
    <a:srgbClr val="0096FF"/>
    <a:srgbClr val="FFC000"/>
    <a:srgbClr val="65B2E6"/>
    <a:srgbClr val="CBD6EB"/>
    <a:srgbClr val="CB076E"/>
    <a:srgbClr val="E7ECF5"/>
    <a:srgbClr val="00B0F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B259B4-FCCB-4AEE-9479-9F5EDB542440}" v="2" dt="2020-10-06T15:15:30.8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33469" autoAdjust="0"/>
  </p:normalViewPr>
  <p:slideViewPr>
    <p:cSldViewPr snapToGrid="0">
      <p:cViewPr varScale="1">
        <p:scale>
          <a:sx n="22" d="100"/>
          <a:sy n="22" d="100"/>
        </p:scale>
        <p:origin x="2352" y="28"/>
      </p:cViewPr>
      <p:guideLst>
        <p:guide orient="horz" pos="1457"/>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9099" cy="4989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4939" y="1"/>
            <a:ext cx="2949099" cy="498932"/>
          </a:xfrm>
          <a:prstGeom prst="rect">
            <a:avLst/>
          </a:prstGeom>
        </p:spPr>
        <p:txBody>
          <a:bodyPr vert="horz" lIns="91440" tIns="45720" rIns="91440" bIns="45720" rtlCol="0"/>
          <a:lstStyle>
            <a:lvl1pPr algn="r">
              <a:defRPr sz="1200"/>
            </a:lvl1pPr>
          </a:lstStyle>
          <a:p>
            <a:fld id="{9E66266E-4E78-3640-B76A-2EF766CBB339}" type="datetimeFigureOut">
              <a:rPr lang="en-US" smtClean="0"/>
              <a:t>11/11/2020</a:t>
            </a:fld>
            <a:endParaRPr lang="en-US"/>
          </a:p>
        </p:txBody>
      </p:sp>
      <p:sp>
        <p:nvSpPr>
          <p:cNvPr id="4" name="Footer Placeholder 3"/>
          <p:cNvSpPr>
            <a:spLocks noGrp="1"/>
          </p:cNvSpPr>
          <p:nvPr>
            <p:ph type="ftr" sz="quarter" idx="2"/>
          </p:nvPr>
        </p:nvSpPr>
        <p:spPr>
          <a:xfrm>
            <a:off x="0" y="9445170"/>
            <a:ext cx="2949099" cy="498931"/>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4939" y="9445170"/>
            <a:ext cx="2949099" cy="498931"/>
          </a:xfrm>
          <a:prstGeom prst="rect">
            <a:avLst/>
          </a:prstGeom>
        </p:spPr>
        <p:txBody>
          <a:bodyPr vert="horz" lIns="91440" tIns="45720" rIns="91440" bIns="45720" rtlCol="0" anchor="b"/>
          <a:lstStyle>
            <a:lvl1pPr algn="r">
              <a:defRPr sz="1200"/>
            </a:lvl1pPr>
          </a:lstStyle>
          <a:p>
            <a:fld id="{B4CDD846-EDA4-934F-A7DD-C369F9C78BDA}" type="slidenum">
              <a:rPr lang="en-US" smtClean="0"/>
              <a:t>‹#›</a:t>
            </a:fld>
            <a:endParaRPr lang="en-US"/>
          </a:p>
        </p:txBody>
      </p:sp>
    </p:spTree>
    <p:extLst>
      <p:ext uri="{BB962C8B-B14F-4D97-AF65-F5344CB8AC3E}">
        <p14:creationId xmlns:p14="http://schemas.microsoft.com/office/powerpoint/2010/main" val="73254210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9:15:50.266"/>
    </inkml:context>
    <inkml:brush xml:id="br0">
      <inkml:brushProperty name="width" value="0.1" units="cm"/>
      <inkml:brushProperty name="height" value="0.1" units="cm"/>
      <inkml:brushProperty name="color" value="#FFC114"/>
      <inkml:brushProperty name="ignorePressure" value="1"/>
    </inkml:brush>
  </inkml:definitions>
  <inkml:trace contextRef="#ctx0" brushRef="#br0">848 74,'-1'-1,"1"0,0-1,-1 1,1 0,-1 0,1 0,-1 0,0 0,1 0,-1 0,0 0,0 0,0 0,0 0,0 0,0 0,0 1,0-1,0 0,0 1,0-1,0 1,0-1,-1 1,1-1,0 1,0 0,-1 0,-38-8,36 8,-113-17,54 7,-1 2,-46 2,71 5,16 1,0 0,-1 1,1 1,-5 2,21-3,1 1,-1 0,0 0,1 1,0 0,-1 0,1 0,0 1,1 0,-1 0,1 0,-1 1,1-1,1 1,-1 1,0 1,-16 19,2 1,0 2,3 0,0 0,2 2,-5 14,10-21,1 1,1 1,2-1,0 1,2 0,1 0,0 0,2 0,2 1,2 13,1-8,2 0,1 0,2 0,-6-22,-1-1,2 0,-1 0,1 0,0 0,1-1,0 0,0 0,1 0,0-1,0 0,1-1,22 19,-21-17,1 0,0 0,0 0,0-2,1 1,0-1,0-1,0 0,1 0,0-2,0 1,3-1,42 3,-1-4,0-2,17-3,33 0,-99 3,1 0,-1 0,1-1,-1 0,1-1,-1 1,0-1,5-3,-8 3,1 0,-1-1,-1 0,1 1,0-2,-1 1,1 0,-1-1,0 1,0-1,-1 0,1 0,-1 0,2-3,7-15,0-1,-1-1,-1 1,-1-2,-2 0,1 5,0-1,1 1,7-12,-5 12,-1-1,-1 0,2-11,2-16,-3 1,-1-1,-2-1,-3 1,-1-1,-6-46,3 89,0 1,0 0,-1 0,1 0,-1 0,-1 0,1 0,-1 1,1-1,-1 1,0 0,-1-1,1 1,-1 1,0-1,0 0,0 1,-4-2,-10-7</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9:28:55.367"/>
    </inkml:context>
    <inkml:brush xml:id="br0">
      <inkml:brushProperty name="width" value="0.1" units="cm"/>
      <inkml:brushProperty name="height" value="0.1" units="cm"/>
      <inkml:brushProperty name="color" value="#FFC114"/>
      <inkml:brushProperty name="ignorePressure" value="1"/>
    </inkml:brush>
  </inkml:definitions>
  <inkml:trace contextRef="#ctx0" brushRef="#br0">0 253,'4'-3,"-1"0,1 1,0-1,0 1,0 0,1 0,-1 0,0 0,1 1,-1 0,1 0,1 0,63-6,-30 4,51-9,-4 0,85-1,1210 12,-652 3,273-2,-894-4,54-12,-14 1,150-17,41-4,-141 20,9 0,8 9,-155 4,0-2,34-8,-61 8,61-4,0 5,90 7,-39-1,-129-2,35-1,0 1,0 3,0 2,-1 3,0 1,23 9,-19-2,1-3,1-2,24 0,170 7,-187-12,0 3,28 8,-23-4,67 5,1-1,0 5,-1 7,27 13,68 15,-156-41,1-2,0-4,1-4,13-2,71-3,333-6,-474 4,1 0,-1-2,0-1,17-5,-29 8,-1-2,0 1,0-1,0 0,0 0,0-1,-1 1,1-1,-1-1,0 1,0-1,-1 0,1 0,-1 0,2-4,5-7,0 0,1 1,0 0,13-10,-18 18,73-89,-67 78</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9:28:58.460"/>
    </inkml:context>
    <inkml:brush xml:id="br0">
      <inkml:brushProperty name="width" value="0.1" units="cm"/>
      <inkml:brushProperty name="height" value="0.1" units="cm"/>
      <inkml:brushProperty name="color" value="#FFC114"/>
      <inkml:brushProperty name="ignorePressure" value="1"/>
    </inkml:brush>
  </inkml:definitions>
  <inkml:trace contextRef="#ctx0" brushRef="#br0">1 171,'52'-2,"0"-3,23-6,-22 3,1 2,15 2,18 3,0 3,0 4,41 10,-96-12,0 0,0-3,0 0,0-2,-1-2,1 0,19-6,33-1,-51 7,0-2,13-4,-35 7,-1-2,1 1,-1-1,1-1,-1 0,0 0,-1-1,1-1,0 0,5-3,1 0,1 2,0 0,0 1,0 0,1 2,0 0,8-1,-8 1,6-1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1T15:20:52.189"/>
    </inkml:context>
    <inkml:brush xml:id="br0">
      <inkml:brushProperty name="width" value="0.1" units="cm"/>
      <inkml:brushProperty name="height" value="0.1" units="cm"/>
      <inkml:brushProperty name="color" value="#FFC114"/>
      <inkml:brushProperty name="ignorePressure" value="1"/>
    </inkml:brush>
  </inkml:definitions>
  <inkml:trace contextRef="#ctx0" brushRef="#br0">1098 45,'-39'0,"0"-1,0-3,1 0,-33-10,18 5,0 3,-1 1,1 4,-1 1,-10 4,-49-2,92-1,0 0,0 1,0 2,1 0,-1 1,1 0,-12 7,21-8,0 1,0 1,1-1,-1 2,1-1,1 1,-1 1,1 0,1 0,0 1,0 0,0 1,-5 8,-3 10,1 0,1 1,2 1,1 0,1 1,2 0,1 0,1 0,0 20,-2 135,9 52,1-76,-2-152,0 0,1 0,0 0,0 0,1 0,1 0,0-1,0 1,0-1,1 0,1 0,0 0,0 0,0-1,1 0,1 0,-1 0,1-1,0 0,1-1,0 1,0-1,0-1,1 0,5 3,105 66,-42-25,25 10,-78-50,0-1,0 0,1-2,0-1,0-1,1-1,-1-1,13-2,8 3,41 8,-18 2,-14-1,1-3,1-2,17-2,-54-4,1-1,-1-1,0-1,12-3,-24 3,0 0,-1-1,1 0,0-1,-1 1,0-1,0-1,0 1,0-1,-1 0,1-1,2-4,12-14,-1-2,-2 0,-1-1,-1 0,-1-2,9-23,-13 20,-1-1,-2 1,-1-2,-2 1,1-22,13-71,-5 61,-3 0,-2 0,-3-1,-3 0,-3 0,-4-20,1 69,-1 0,0 1,-1 0,-1 0,0 0,-2 0,1 1,-2 0,0 1,-1 0,0 0,-1 1,0 1,-1-1,-1 2,-6-5,-138-96,91 70,44 33</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1T15:20:54.555"/>
    </inkml:context>
    <inkml:brush xml:id="br0">
      <inkml:brushProperty name="width" value="0.1" units="cm"/>
      <inkml:brushProperty name="height" value="0.1" units="cm"/>
      <inkml:brushProperty name="color" value="#FFC114"/>
      <inkml:brushProperty name="ignorePressure" value="1"/>
    </inkml:brush>
  </inkml:definitions>
  <inkml:trace contextRef="#ctx0" brushRef="#br0">1 74,'149'3,"-31"0,76-10,-7-24,-97 16,-33 5,2 2,37 0,333 8,-181 1,-228 0,-1 0,0 2,1 0,13 4,-4 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1T15:20:56.750"/>
    </inkml:context>
    <inkml:brush xml:id="br0">
      <inkml:brushProperty name="width" value="0.1" units="cm"/>
      <inkml:brushProperty name="height" value="0.1" units="cm"/>
      <inkml:brushProperty name="color" value="#FFC114"/>
      <inkml:brushProperty name="ignorePressure" value="1"/>
    </inkml:brush>
  </inkml:definitions>
  <inkml:trace contextRef="#ctx0" brushRef="#br0">1 37,'1241'0,"-1215"-1,0-2,0-1,21-6,-20 4,1 1,1 1,4 2,502 0,-257 4,-248-2</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1T15:20:59.466"/>
    </inkml:context>
    <inkml:brush xml:id="br0">
      <inkml:brushProperty name="width" value="0.1" units="cm"/>
      <inkml:brushProperty name="height" value="0.1" units="cm"/>
      <inkml:brushProperty name="color" value="#FFC114"/>
      <inkml:brushProperty name="ignorePressure" value="1"/>
    </inkml:brush>
  </inkml:definitions>
  <inkml:trace contextRef="#ctx0" brushRef="#br0">0 112,'1'-1,"-1"-1,1 1,-1 0,0 0,1 0,0-1,-1 1,1 0,0 0,0 0,-1 0,1 0,0 0,0 0,0 1,0-1,0 0,0 0,0 1,1-1,-1 1,0-1,0 1,0-1,1 1,-1 0,1-1,40-6,-39 7,95-7,0 4,26 6,13 0,-83 0,1 2,15 5,-11-2,49 2,-55-7,52 11,-54-6,-1-2,21-2,1033-6,-1063 0,-1-2,0-2,0-2,22-7,-22 4,0 2,0 2,1 2,24 0,4 7,-41 0,0-1,0-2,0 0,0-2,0-2,1 0,174-39,-151 36,0 2,1 2,0 3,51 5,14-1,284 12,56 24,-414-35,37 3</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9:35:32.228"/>
    </inkml:context>
    <inkml:brush xml:id="br0">
      <inkml:brushProperty name="width" value="0.1" units="cm"/>
      <inkml:brushProperty name="height" value="0.1" units="cm"/>
      <inkml:brushProperty name="color" value="#FFC114"/>
      <inkml:brushProperty name="ignorePressure" value="1"/>
    </inkml:brush>
  </inkml:definitions>
  <inkml:trace contextRef="#ctx0" brushRef="#br0">1 0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9:35:39.370"/>
    </inkml:context>
    <inkml:brush xml:id="br0">
      <inkml:brushProperty name="width" value="0.1" units="cm"/>
      <inkml:brushProperty name="height" value="0.1" units="cm"/>
      <inkml:brushProperty name="color" value="#FFC114"/>
      <inkml:brushProperty name="ignorePressure" value="1"/>
    </inkml:brush>
  </inkml:definitions>
  <inkml:trace contextRef="#ctx0" brushRef="#br0">0 23,'1411'0,"-1353"3,-1 2,18 6,-13-2,50 0,812-7,-442-5,928 3,-1378-2,0-2,0-2,-1 0,28-11,-35 11,9-3,-4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9:35:42.093"/>
    </inkml:context>
    <inkml:brush xml:id="br0">
      <inkml:brushProperty name="width" value="0.1" units="cm"/>
      <inkml:brushProperty name="height" value="0.1" units="cm"/>
      <inkml:brushProperty name="color" value="#FFC114"/>
      <inkml:brushProperty name="ignorePressure" value="1"/>
    </inkml:brush>
  </inkml:definitions>
  <inkml:trace contextRef="#ctx0" brushRef="#br0">1 37,'153'3,"1"-1,13-8,-58-10,-77 9,0 2,29-1,447 5,-241 3,-247-1,0 1,0 1,0 1,6 3,47 7,-46-11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9:35:46.322"/>
    </inkml:context>
    <inkml:brush xml:id="br0">
      <inkml:brushProperty name="width" value="0.1" units="cm"/>
      <inkml:brushProperty name="height" value="0.1" units="cm"/>
      <inkml:brushProperty name="color" value="#FFC114"/>
      <inkml:brushProperty name="ignorePressure" value="1"/>
    </inkml:brush>
  </inkml:definitions>
  <inkml:trace contextRef="#ctx0" brushRef="#br0">0 107,'41'-2,"1"-2,35-8,-35 4,0 3,32 0,1313 4,-619 3,-742-3,-1-2,1-1,23-6,-22 3,1 2,-1 2,9-1,264 6,62-4,-214-15,-91 9,1 2,9 2,514 5,-538-1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9:15:53.886"/>
    </inkml:context>
    <inkml:brush xml:id="br0">
      <inkml:brushProperty name="width" value="0.1" units="cm"/>
      <inkml:brushProperty name="height" value="0.1" units="cm"/>
      <inkml:brushProperty name="color" value="#FFC114"/>
      <inkml:brushProperty name="ignorePressure" value="1"/>
    </inkml:brush>
  </inkml:definitions>
  <inkml:trace contextRef="#ctx0" brushRef="#br0">1 1,'1550'0,"-1538"0,-1 0,0 1,1 1,10 2,1 3</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9:35:49.130"/>
    </inkml:context>
    <inkml:brush xml:id="br0">
      <inkml:brushProperty name="width" value="0.1" units="cm"/>
      <inkml:brushProperty name="height" value="0.1" units="cm"/>
      <inkml:brushProperty name="color" value="#FFC114"/>
      <inkml:brushProperty name="ignorePressure" value="1"/>
    </inkml:brush>
  </inkml:definitions>
  <inkml:trace contextRef="#ctx0" brushRef="#br0">1167 500,'-5'-6,"1"-1,-1 1,1-1,1 0,-1-1,1 1,1 0,-1-1,0-4,-8-23,2 13,-4-12,-1 1,-2 1,-9-13,19 36,0 0,0 0,-1 1,0 0,-1 0,0 1,0 0,0 0,-1 1,0 0,0 1,-1-1,-7-1,-19-7,-58-23,-11 2,72 26,0 1,0 2,0 1,-1 2,-10 1,-5 1,11 0,1 1,-1 2,-25 4,52-4,-1 1,1 0,0 1,-1 0,2 0,-1 1,0 1,1-1,0 2,1 0,-1 0,1 0,-6 8,7-7,1 1,1-1,-1 1,1 0,1 1,0-1,0 1,1 0,0 1,1-1,0 1,1-1,0 1,0 0,1 8,-8 52,-2 7,4 1,3 10,2-59,3 1,0-1,2 0,1 1,1-1,2-1,1 1,2 0,-2-10,0 0,1-1,2 0,0 0,1-1,0-1,10 10,-13-17,0-1,1-1,0 0,1 0,-1-1,1 0,1-1,-1 0,1-1,0 0,1-1,-1 0,4 0,13 2,0-1,0-2,0-1,1-1,-1-1,1-1,-1-2,0-2,0 0,0-2,-1-1,0-1,0-1,-1-2,0 0,9-8,21-13,-1-3,-1-3,-2-1,-3-3,23-26,-60 54,-1-1,0 0,-2-1,0 0,0-1,5-17,2-8,-3 0,3-21,-10 25,-1-1,-2-1,-3 1,0 0,-4-13,2 17,0 4</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9:35:51.092"/>
    </inkml:context>
    <inkml:brush xml:id="br0">
      <inkml:brushProperty name="width" value="0.1" units="cm"/>
      <inkml:brushProperty name="height" value="0.1" units="cm"/>
      <inkml:brushProperty name="color" value="#FFC114"/>
      <inkml:brushProperty name="ignorePressure" value="1"/>
    </inkml:brush>
  </inkml:definitions>
  <inkml:trace contextRef="#ctx0" brushRef="#br0">0 0,'671'0,"-641"0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9:35:53.304"/>
    </inkml:context>
    <inkml:brush xml:id="br0">
      <inkml:brushProperty name="width" value="0.1" units="cm"/>
      <inkml:brushProperty name="height" value="0.1" units="cm"/>
      <inkml:brushProperty name="color" value="#FFC114"/>
      <inkml:brushProperty name="ignorePressure" value="1"/>
    </inkml:brush>
  </inkml:definitions>
  <inkml:trace contextRef="#ctx0" brushRef="#br0">1 140,'31'-2,"0"-1,1-1,7-4,69-8,82 0,-26 1,28 7,-110 8,52 1,-1-5,0-6,56-14,-103 10,1 5,0 4,0 3,0 4,86 13,70 1,203-14,-199-5,-111 5,-21 1,56-9,-141 1,-6-3</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9:35:56.263"/>
    </inkml:context>
    <inkml:brush xml:id="br0">
      <inkml:brushProperty name="width" value="0.1" units="cm"/>
      <inkml:brushProperty name="height" value="0.1" units="cm"/>
      <inkml:brushProperty name="color" value="#FFC114"/>
      <inkml:brushProperty name="ignorePressure" value="1"/>
    </inkml:brush>
  </inkml:definitions>
  <inkml:trace contextRef="#ctx0" brushRef="#br0">0 93,'64'3,"0"3,3 3,6 0,19-2,414-4,-262-5,-175-1,0-3,12-5,8-1,17-2,-23 2,0 4,31 3,737 7,-822-5,-1-1,1-1,-1-1,0-1,-1-2,4-2,-19 7,15-5</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9:49:24.871"/>
    </inkml:context>
    <inkml:brush xml:id="br0">
      <inkml:brushProperty name="width" value="0.1" units="cm"/>
      <inkml:brushProperty name="height" value="0.1" units="cm"/>
      <inkml:brushProperty name="color" value="#FFC114"/>
      <inkml:brushProperty name="ignorePressure" value="1"/>
    </inkml:brush>
  </inkml:definitions>
  <inkml:trace contextRef="#ctx0" brushRef="#br0">993 533,'-52'-57,"2"-2,-1-7,-51-63,88 114,0 1,0 0,-2 1,1 1,-2 0,1 2,-1 0,-1 0,0 2,0 0,-1 1,-3 0,-9-4,-37-13,-33-5,78 24,-1 0,0 2,0 0,0 2,0 1,-10 1,29 0,0 0,0 0,0 0,0 1,0 0,0 0,0 0,0 0,1 1,-1 0,1 0,0 0,0 0,0 1,0 0,0-1,1 1,0 1,0-1,0 0,0 1,1 0,-1-1,1 1,0 0,0 4,-6 17,2-1,1 1,1 1,0 25,1-20,-6 130,11 124,1-90,-4-178,2 1,0-1,1 0,1 1,1-1,4 10,-5-19,0 0,1-1,1 0,-1 1,1-2,1 1,0 0,0-1,0 0,1-1,0 1,0-1,0-1,1 1,15 9,1-2,0 0,0-1,1-2,1-1,0 0,0-2,1-1,-1-1,1-2,26 1,-36-3,-1-1,1-1,-1-1,1 0,-1 0,1-2,-1 0,-1-1,1-1,-1 0,1-1,-2-1,1 0,-1-1,-1-1,1 0,-2 0,1-1,-1-1,-1-1,-3 0,0 0,-2 0,1-1,-2 0,0 0,-1 0,0 0,-1-1,0 0,-1-4,14-56,7-3,3 0,3 2,37-66,-53 115,-3 3</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9:49:29.010"/>
    </inkml:context>
    <inkml:brush xml:id="br0">
      <inkml:brushProperty name="width" value="0.1" units="cm"/>
      <inkml:brushProperty name="height" value="0.1" units="cm"/>
      <inkml:brushProperty name="color" value="#FFC114"/>
      <inkml:brushProperty name="ignorePressure" value="1"/>
    </inkml:brush>
  </inkml:definitions>
  <inkml:trace contextRef="#ctx0" brushRef="#br0">1 107,'25'0,"26"1,-1-2,0-3,0-1,21-7,-42 7,0 1,0 1,22 2,-24 1,0-1,-1-1,1-2,17-5,-9 1,1 1,-1 2,1 1,11 2,146 4,-69 1,-67-5,0-2,51-11,-23 6,-1 3,85 6,-91 1,-48-1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9:49:32.938"/>
    </inkml:context>
    <inkml:brush xml:id="br0">
      <inkml:brushProperty name="width" value="0.1" units="cm"/>
      <inkml:brushProperty name="height" value="0.1" units="cm"/>
      <inkml:brushProperty name="color" value="#FFC114"/>
      <inkml:brushProperty name="ignorePressure" value="1"/>
    </inkml:brush>
  </inkml:definitions>
  <inkml:trace contextRef="#ctx0" brushRef="#br0">0 73,'34'-2,"0"-1,0-2,11-4,-8 2,0 2,25-1,10 5,-1 4,0 2,40 11,145 20,-143-25,0-4,111-10,-54 0,-145 1,-1-1,1-1,-1-2,0 0,-1-2,18-8,26-7,-27 13,0 1,0 1,1 3,21 0,164 4,-116 2,-80-1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9:49:43.827"/>
    </inkml:context>
    <inkml:brush xml:id="br0">
      <inkml:brushProperty name="width" value="0.1" units="cm"/>
      <inkml:brushProperty name="height" value="0.1" units="cm"/>
      <inkml:brushProperty name="color" value="#FFC114"/>
      <inkml:brushProperty name="ignorePressure" value="1"/>
    </inkml:brush>
  </inkml:definitions>
  <inkml:trace contextRef="#ctx0" brushRef="#br0">1 0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9:49:45.388"/>
    </inkml:context>
    <inkml:brush xml:id="br0">
      <inkml:brushProperty name="width" value="0.1" units="cm"/>
      <inkml:brushProperty name="height" value="0.1" units="cm"/>
      <inkml:brushProperty name="color" value="#FFC114"/>
      <inkml:brushProperty name="ignorePressure" value="1"/>
    </inkml:brush>
  </inkml:definitions>
  <inkml:trace contextRef="#ctx0" brushRef="#br0">1 76,'0'-1,"0"0,1 0,-1 0,1 0,-1-1,1 1,-1 0,1 0,0 0,-1 0,1 0,0 0,0 0,0 1,0-1,-1 0,1 0,1 1,-1-1,0 0,0 1,0-1,0 1,1-1,35-11,-24 8,17-5,1 1,0 1,0 2,0 1,15 1,58 1,1 5,18 0,899-3,-992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9:49:47.660"/>
    </inkml:context>
    <inkml:brush xml:id="br0">
      <inkml:brushProperty name="width" value="0.1" units="cm"/>
      <inkml:brushProperty name="height" value="0.1" units="cm"/>
      <inkml:brushProperty name="color" value="#FFC114"/>
      <inkml:brushProperty name="ignorePressure" value="1"/>
    </inkml:brush>
  </inkml:definitions>
  <inkml:trace contextRef="#ctx0" brushRef="#br0">1 1,'0'2,"0"1,1-1,-1 0,1 1,0-1,-1 0,1 0,0 0,0 1,1-1,-1 0,0 0,1 0,-1-1,1 1,0 0,-1 0,1-1,0 1,0-1,0 0,0 0,0 0,1 1,-1-1,11 4,0 0,0-1,0 0,3 0,12 4,1 0,0-2,1-1,-1 0,1-3,0 0,20-3,52 4,10 13,-73-8,0-3,19 0,358-6,-354-2,0-3,39-10,-38 6,23-13,-62 17</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9:15:56.478"/>
    </inkml:context>
    <inkml:brush xml:id="br0">
      <inkml:brushProperty name="width" value="0.1" units="cm"/>
      <inkml:brushProperty name="height" value="0.1" units="cm"/>
      <inkml:brushProperty name="color" value="#FFC114"/>
      <inkml:brushProperty name="ignorePressure" value="1"/>
    </inkml:brush>
  </inkml:definitions>
  <inkml:trace contextRef="#ctx0" brushRef="#br0">1 1,'892'0,"-805"4,0 4,-1 4,8 5,20-1,2-6,-1-5,58-7,-52 1,-73-1,0-3,27-6,-25 3,-1 2,21 2,175 5,-215-1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9:49:50.491"/>
    </inkml:context>
    <inkml:brush xml:id="br0">
      <inkml:brushProperty name="width" value="0.1" units="cm"/>
      <inkml:brushProperty name="height" value="0.1" units="cm"/>
      <inkml:brushProperty name="color" value="#FFC114"/>
      <inkml:brushProperty name="ignorePressure" value="1"/>
    </inkml:brush>
  </inkml:definitions>
  <inkml:trace contextRef="#ctx0" brushRef="#br0">1 1,'86'3,"84"15,-8 1,8 1,134 33,-236-41,0-3,1-3,0-3,55-6,98 5,-71 14,-67-6,10-3,381-5,-249-3,-196 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9:49:52.460"/>
    </inkml:context>
    <inkml:brush xml:id="br0">
      <inkml:brushProperty name="width" value="0.1" units="cm"/>
      <inkml:brushProperty name="height" value="0.1" units="cm"/>
      <inkml:brushProperty name="color" value="#FFC114"/>
      <inkml:brushProperty name="ignorePressure" value="1"/>
    </inkml:brush>
  </inkml:definitions>
  <inkml:trace contextRef="#ctx0" brushRef="#br0">0 213,'13'-10,"1"0,-1 0,2 1,12-5,-10 5,7-2,1 2,-1 1,1 1,1 1,0 1,-1 1,1 1,6 2,35-7,53-2,0 5,26 6,128-5,-6-30,-160 23,41-4,51 5,593 11,-763-1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9:54:25.313"/>
    </inkml:context>
    <inkml:brush xml:id="br0">
      <inkml:brushProperty name="width" value="0.1" units="cm"/>
      <inkml:brushProperty name="height" value="0.1" units="cm"/>
      <inkml:brushProperty name="color" value="#FFC114"/>
      <inkml:brushProperty name="ignorePressure" value="1"/>
    </inkml:brush>
  </inkml:definitions>
  <inkml:trace contextRef="#ctx0" brushRef="#br0">780 131,'-10'-7,"1"0,-1 1,0 0,-1 1,0 0,0 0,-8-1,-6-4,-7-2,-1 1,0 2,0 1,-1 1,-2 2,-19-5,42 6,0 2,0 0,0 0,0 1,0 0,0 2,0-1,-8 3,11-2,0 2,0-1,0 2,0-1,1 1,0 0,0 1,0 0,0 1,1 0,0 0,-4 4,1 1,1 1,1 0,0 0,0 1,1 0,1 0,0 1,0 1,-10 23,2 1,1 1,2 0,-3 25,11-45,1 1,2-1,0 0,1 1,1-1,1 0,0 1,2-1,0-1,5 12,1-3,1-1,1 0,1-1,1 0,12 13,-17-26,0 0,1-1,1 0,0-1,1 0,0-1,1 0,0-1,0 0,1-1,4 1,18 8,-11-5,1-1,0-1,23 5,-40-13,-1 0,1-1,0 0,0 0,0-1,0 0,0-1,0 0,-1 0,1-1,0 0,-1-1,1 0,0-1,20-8,0-1,-1-2,-1-1,2-3,-19 11,0 0,-1 0,0-1,0 0,-1-1,0 0,-1 0,0-1,-1 0,0 0,3-10,7-22,-3-1,-1 0,-3-1,-1 0,-3 0,-1-1,-3 0,-1 0,-5-32,3 56,-1 0,0 0,-2 0,-1 1,0 0,-9-19,-1 19,-1 6</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9:54:28.486"/>
    </inkml:context>
    <inkml:brush xml:id="br0">
      <inkml:brushProperty name="width" value="0.1" units="cm"/>
      <inkml:brushProperty name="height" value="0.1" units="cm"/>
      <inkml:brushProperty name="color" value="#FFC114"/>
      <inkml:brushProperty name="ignorePressure" value="1"/>
    </inkml:brush>
  </inkml:definitions>
  <inkml:trace contextRef="#ctx0" brushRef="#br0">957 77,'-12'-1,"0"-1,0 0,0-1,1 0,-1-1,1-1,0 1,-10-7,8 5,0 0,-1 0,0 2,0-1,0 2,-4-1,-31-1,-1 3,1 1,0 3,-46 7,65-4,-1 1,1 1,1 2,-1 0,1 3,1 0,0 2,-10 7,19-9,1 1,0 1,1 0,1 2,-8 8,17-16,1-1,0 2,0-1,0 1,1 0,1 0,-1 0,1 1,1-1,0 1,0 0,-1 10,2-5,1 0,1 1,0-1,0 0,2 1,1 5,-2-16,0 0,1 0,-1-1,1 1,0-1,0 1,1-1,-1 0,1 0,0 0,0 0,0 0,1-1,0 1,-1-1,1 0,0 0,0 0,0-1,1 0,3 2,178 77,-110-45,1-4,1-4,22 3,-67-24,0-1,0-2,1-1,0-2,-1-2,30-3,-56 3,0-1,0 0,0 0,0-1,0 0,-1 0,0-1,1 0,-1 0,0 0,-1 0,1-1,-1 0,0-1,0 1,0-1,-1 0,0 0,0 0,-1 0,0-1,0 0,0 1,0-5,7-17,-2 0,0-1,-3 0,0-1,-1-10,2-36,-3 1,-3-1,-7-34,2 81,-3 7</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9:54:30.493"/>
    </inkml:context>
    <inkml:brush xml:id="br0">
      <inkml:brushProperty name="width" value="0.1" units="cm"/>
      <inkml:brushProperty name="height" value="0.1" units="cm"/>
      <inkml:brushProperty name="color" value="#FFC114"/>
      <inkml:brushProperty name="ignorePressure" value="1"/>
    </inkml:brush>
  </inkml:definitions>
  <inkml:trace contextRef="#ctx0" brushRef="#br0">0 1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9:54:32.237"/>
    </inkml:context>
    <inkml:brush xml:id="br0">
      <inkml:brushProperty name="width" value="0.1" units="cm"/>
      <inkml:brushProperty name="height" value="0.1" units="cm"/>
      <inkml:brushProperty name="color" value="#FFC114"/>
      <inkml:brushProperty name="ignorePressure" value="1"/>
    </inkml:brush>
  </inkml:definitions>
  <inkml:trace contextRef="#ctx0" brushRef="#br0">0 1,'0'1,"1"0,-1 1,1-1,-1 0,1 1,0-1,-1 0,1 0,0 0,0 0,0 0,0 0,0 0,0 0,0 0,0 0,0 0,0-1,0 1,1 0,-1-1,0 1,0-1,1 0,-1 1,1-1,45 12,-24-7,6 4,1-2,0 0,1-3,-1 0,10-2,157-3,-78-2,657 3,-746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9:54:34.560"/>
    </inkml:context>
    <inkml:brush xml:id="br0">
      <inkml:brushProperty name="width" value="0.1" units="cm"/>
      <inkml:brushProperty name="height" value="0.1" units="cm"/>
      <inkml:brushProperty name="color" value="#FFC114"/>
      <inkml:brushProperty name="ignorePressure" value="1"/>
    </inkml:brush>
  </inkml:definitions>
  <inkml:trace contextRef="#ctx0" brushRef="#br0">0 0,'42'2,"-1"2,36 8,-34-4,-1-3,32 1,54-9,-50 1,69 6,-62 13,-63-11,0-2,-1 0,7-1,413 1,-228-7,-173 4,1-2,-1-1,0-3,0-1,3-3,-16 3,-2 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9:54:38.121"/>
    </inkml:context>
    <inkml:brush xml:id="br0">
      <inkml:brushProperty name="width" value="0.1" units="cm"/>
      <inkml:brushProperty name="height" value="0.1" units="cm"/>
      <inkml:brushProperty name="color" value="#FFC114"/>
      <inkml:brushProperty name="ignorePressure" value="1"/>
    </inkml:brush>
  </inkml:definitions>
  <inkml:trace contextRef="#ctx0" brushRef="#br0">0 106,'5'4,"-1"-1,1 1,0-1,0-1,0 1,0-1,1 0,-1 0,1 0,-1-1,1 0,3 0,75 5,-65-6,41-2,0-2,40-8,-35 3,1 3,12 2,34 6,-18 0,43-6,-33-12,-72 9,0 1,15 1,292 3,-175 4,-112 0,0 2,16 6,-28-4,0-1,1-2,-1-2,25-2,170-20,71 10,-119 14,221-5,-273-15,-86 9,-1 2,25 1,1033 7,-1051-5,-1-2,21-5,33-5,-73 12</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9:54:41.485"/>
    </inkml:context>
    <inkml:brush xml:id="br0">
      <inkml:brushProperty name="width" value="0.1" units="cm"/>
      <inkml:brushProperty name="height" value="0.1" units="cm"/>
      <inkml:brushProperty name="color" value="#FFC114"/>
      <inkml:brushProperty name="ignorePressure" value="1"/>
    </inkml:brush>
  </inkml:definitions>
  <inkml:trace contextRef="#ctx0" brushRef="#br0">1 38,'41'-2,"0"-2,37-8,-36 5,1 1,30 1,23 4,219 4,-289 1,0 0,0 2,-1 1,1 0,4 5,17 3,-1-2,1-1,0-3,1-2,30 0,192-4,-152-4,-91 2,0 2,0 1,19 5,-17-2,0-2,0-1,4-2,199-2,-195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9:54:45.770"/>
    </inkml:context>
    <inkml:brush xml:id="br0">
      <inkml:brushProperty name="width" value="0.1" units="cm"/>
      <inkml:brushProperty name="height" value="0.1" units="cm"/>
      <inkml:brushProperty name="color" value="#FFC114"/>
      <inkml:brushProperty name="ignorePressure" value="1"/>
    </inkml:brush>
  </inkml:definitions>
  <inkml:trace contextRef="#ctx0" brushRef="#br0">0 73,'14'0,"114"0,-1-5,48-11,-98 6,0 4,0 4,0 2,6 5,34 11,-74-8,1-2,20-1,361-5,-194-1,-174-2,0-2,16-5,-11 1,49 0,-12 3,13-6,-25 2,75 2,-58 9,-74-1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9:16:00.177"/>
    </inkml:context>
    <inkml:brush xml:id="br0">
      <inkml:brushProperty name="width" value="0.1" units="cm"/>
      <inkml:brushProperty name="height" value="0.1" units="cm"/>
      <inkml:brushProperty name="color" value="#FFC114"/>
      <inkml:brushProperty name="ignorePressure" value="1"/>
    </inkml:brush>
  </inkml:definitions>
  <inkml:trace contextRef="#ctx0" brushRef="#br0">0 0,'602'0,"-561"2,0 2,35 8,-27-4,40 1,174 8,144 3,-301-23,-61 1,0 1,0 2,0 2,13 4,44 21,-73-19,0-1,0-1,28 3,62-4,27-5,-35-1,64 10,72 7,142-12,-280-6,-12-4,-1-4,0-5,28-10,-33 7,39-15,-93 20,0 3,1 1,0 2,16 0,42 7,-66 1,0-2,-1 0,1-3,16-3,-16-1</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9:54:48.728"/>
    </inkml:context>
    <inkml:brush xml:id="br0">
      <inkml:brushProperty name="width" value="0.1" units="cm"/>
      <inkml:brushProperty name="height" value="0.1" units="cm"/>
      <inkml:brushProperty name="color" value="#FFC114"/>
      <inkml:brushProperty name="ignorePressure" value="1"/>
    </inkml:brush>
  </inkml:definitions>
  <inkml:trace contextRef="#ctx0" brushRef="#br0">0 93,'42'0,"0"-1,0-3,0-1,15-6,0 2,0 3,0 2,1 3,44 5,11-2,1091-2,-1181-1,-1-2,0 0,0-1,0-2,-1 0,0-1,0-1,2-3,-2 2</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9:58:25.903"/>
    </inkml:context>
    <inkml:brush xml:id="br0">
      <inkml:brushProperty name="width" value="0.1" units="cm"/>
      <inkml:brushProperty name="height" value="0.1" units="cm"/>
      <inkml:brushProperty name="color" value="#FFC114"/>
      <inkml:brushProperty name="ignorePressure" value="1"/>
    </inkml:brush>
  </inkml:definitions>
  <inkml:trace contextRef="#ctx0" brushRef="#br0">0 6,'161'-3,"-25"1,63 8,-92 10,-65-8,0-3,0-1,468-1,-265-5,-215 2</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9:58:26.251"/>
    </inkml:context>
    <inkml:brush xml:id="br0">
      <inkml:brushProperty name="width" value="0.1" units="cm"/>
      <inkml:brushProperty name="height" value="0.1" units="cm"/>
      <inkml:brushProperty name="color" value="#FFC114"/>
      <inkml:brushProperty name="ignorePressure" value="1"/>
    </inkml:brush>
  </inkml:definitions>
  <inkml:trace contextRef="#ctx0" brushRef="#br0">0 1</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9:58:29.314"/>
    </inkml:context>
    <inkml:brush xml:id="br0">
      <inkml:brushProperty name="width" value="0.1" units="cm"/>
      <inkml:brushProperty name="height" value="0.1" units="cm"/>
      <inkml:brushProperty name="color" value="#FFC114"/>
      <inkml:brushProperty name="ignorePressure" value="1"/>
    </inkml:brush>
  </inkml:definitions>
  <inkml:trace contextRef="#ctx0" brushRef="#br0">954 627,'1'-21,"2"0,0 0,1 0,3-7,-1 3,-1 1,2-26,-6 39,-1 0,0 0,0 0,-1 0,-1 0,1 0,-2 0,1 1,-2-3,0 6,1 0,-1 0,0 1,-1 0,1 0,-1 0,0 0,-1 1,1 0,-1 0,0 0,-1 1,-5-4,-26-13,-36-16,-9-4,46 24,-1 2,0 1,0 2,-2 1,1 2,-1 2,-1 2,-3 1,-2-1,0-1,-17-7,59 12,-1 0,0 0,1 0,-1 1,0 0,0 0,1 0,-1 0,0 1,0 0,1 0,-1 0,1 0,-1 1,1 0,-1 0,1 0,0 0,0 1,0-1,0 1,-2 3,0 1,0 0,0 0,1 1,0 0,1 0,0 0,0 0,0 1,1 0,1 0,-1 3,-6 17,1-1,1 1,1 0,1 0,1 2,4-23,-1-1,1 1,1 0,-1 0,1-1,1 1,-1-1,1 1,1-1,-1 1,1-1,1 0,-1 0,1-1,0 1,1-1,3 5,38 34,2-1,19 12,11 8,-52-43,1-2,23 12,-22-14,-14-10,1-1,-1 0,2-1,-1-1,0-1,1 0,0-1,-1 0,1-1,0-1,0-1,0 0,7-2,-17 2,1-1,-1 1,0-1,0 0,0 0,-1-1,1 0,-1 0,1 0,-1-1,0 0,0 0,0 0,-1 0,0-1,0 0,1-1,9-13,-1-1,-1-1,10-21,-5 10,-11 18,1 0,-2 0,0-1,0 1,0-8,0-7</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9:58:32.255"/>
    </inkml:context>
    <inkml:brush xml:id="br0">
      <inkml:brushProperty name="width" value="0.1" units="cm"/>
      <inkml:brushProperty name="height" value="0.1" units="cm"/>
      <inkml:brushProperty name="color" value="#FFC114"/>
      <inkml:brushProperty name="ignorePressure" value="1"/>
    </inkml:brush>
  </inkml:definitions>
  <inkml:trace contextRef="#ctx0" brushRef="#br0">1 0,'1483'0,"-1452"0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9:58:45.675"/>
    </inkml:context>
    <inkml:brush xml:id="br0">
      <inkml:brushProperty name="width" value="0.1" units="cm"/>
      <inkml:brushProperty name="height" value="0.1" units="cm"/>
      <inkml:brushProperty name="color" value="#FFC114"/>
      <inkml:brushProperty name="ignorePressure" value="1"/>
    </inkml:brush>
  </inkml:definitions>
  <inkml:trace contextRef="#ctx0" brushRef="#br0">0 74,'73'1,"8"0,28-6,-82 3,-1-2,1-1,-1-1,0-1,-1-1,2-2,-10 4,0 0,0 1,0 1,1 1,0 1,8 0,111 2,-74 2,-24 0,-1 2,32 8,-26-4,40 2,87 8,-98-9,1-3,4-2,168-6,-215 2</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9:58:56.310"/>
    </inkml:context>
    <inkml:brush xml:id="br0">
      <inkml:brushProperty name="width" value="0.1" units="cm"/>
      <inkml:brushProperty name="height" value="0.1" units="cm"/>
      <inkml:brushProperty name="color" value="#FFC114"/>
      <inkml:brushProperty name="ignorePressure" value="1"/>
    </inkml:brush>
  </inkml:definitions>
  <inkml:trace contextRef="#ctx0" brushRef="#br0">0 71,'603'0,"-579"2,-1 0,1 2,20 5,48 7,44-11,18-5,-51-2,-87 2,0-2,0-1,0 0,-1 0,1-2,-1 0,0 0,5-5,25-7,-25 11,0 1,0 1,1 1,-1 0,2 2,64-10,-40 3,0 2,0 2,0 2,4 2,-20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9:59:02.009"/>
    </inkml:context>
    <inkml:brush xml:id="br0">
      <inkml:brushProperty name="width" value="0.1" units="cm"/>
      <inkml:brushProperty name="height" value="0.1" units="cm"/>
      <inkml:brushProperty name="color" value="#FFC114"/>
      <inkml:brushProperty name="ignorePressure" value="1"/>
    </inkml:brush>
  </inkml:definitions>
  <inkml:trace contextRef="#ctx0" brushRef="#br0">1 73,'114'-2,"-18"0,48 7,-59 11,-63-10,0-2,0 0,7-1,107-4,-93-1,-1 2,0 1,1 2,3 3,58 23,-75-20,0 0,1-2,15 1,59-1,0-5,29-6,21 1,-117 1,-1-1,0-2,6-3,-3 1,1 1,20 1,10-1,0-2,46-13,-53 8,2 3,-1 2,25 3,2267 7,-2304-4,1-3,22-6,-16 2,53-1,-51 9,4 1,0-4,64-11,-69 7,1 3,0 2,33 4,-55 0,-9-1</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10:16:21.484"/>
    </inkml:context>
    <inkml:brush xml:id="br0">
      <inkml:brushProperty name="width" value="0.1" units="cm"/>
      <inkml:brushProperty name="height" value="0.1" units="cm"/>
      <inkml:brushProperty name="color" value="#FFC114"/>
      <inkml:brushProperty name="ignorePressure" value="1"/>
    </inkml:brush>
  </inkml:definitions>
  <inkml:trace contextRef="#ctx0" brushRef="#br0">0 75,'5'-1,"-1"0,1 0,-1 0,1-1,-1 0,0 1,4-4,27-8,26 1,10-2,0 3,20 2,-70 8,1 1,0 0,-1 2,1 1,-1 0,0 1,0 2,0 0,14 7,-12-4,0-1,1-2,-1 0,1-1,1-1,-1-2,4 0,31-1,1-2,21-5,26-10,-68 8,0 3,24-1,-39 6,92-3,61 8,-68 11,-71-8,1-3,22 1,400-5,-216-3,-210 4,-1 1,0 2,10 3,-7-1,1-1,29 0,242 11,88 1,-369-20,0-1,-1-1,3-1,66-9,201 8,-177 7,-1-5,51-10,-124 6</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10:16:24.774"/>
    </inkml:context>
    <inkml:brush xml:id="br0">
      <inkml:brushProperty name="width" value="0.1" units="cm"/>
      <inkml:brushProperty name="height" value="0.1" units="cm"/>
      <inkml:brushProperty name="color" value="#FFC114"/>
      <inkml:brushProperty name="ignorePressure" value="1"/>
    </inkml:brush>
  </inkml:definitions>
  <inkml:trace contextRef="#ctx0" brushRef="#br0">0 73,'0'-1,"1"0,-1-1,1 1,-1 0,1 0,-1 0,1 0,-1 0,1 0,0 0,0 0,0 0,0 0,-1 0,1 0,0 0,1 1,-1-1,0 0,0 1,0-1,0 1,0-1,1 1,-1-1,0 1,1 0,40-8,-38 8,101-7,0 4,28 7,22-1,-116-5,0-2,-1-2,4-1,-2-1,0 3,36-1,264 8,-304-2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9:16:01.827"/>
    </inkml:context>
    <inkml:brush xml:id="br0">
      <inkml:brushProperty name="width" value="0.1" units="cm"/>
      <inkml:brushProperty name="height" value="0.1" units="cm"/>
      <inkml:brushProperty name="color" value="#FFC114"/>
      <inkml:brushProperty name="ignorePressure" value="1"/>
    </inkml:brush>
  </inkml:definitions>
  <inkml:trace contextRef="#ctx0" brushRef="#br0">1 214,'5'0,"0"-1,-1 0,1 0,0 0,-1-1,1 0,3-1,22-8,195-38,270-53,-386 84,1 6,53 2,457 10,-284 1,-201 4,18 8,82 3,112-15,-311-1</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10:16:26.697"/>
    </inkml:context>
    <inkml:brush xml:id="br0">
      <inkml:brushProperty name="width" value="0.1" units="cm"/>
      <inkml:brushProperty name="height" value="0.1" units="cm"/>
      <inkml:brushProperty name="color" value="#FFC114"/>
      <inkml:brushProperty name="ignorePressure" value="1"/>
    </inkml:brush>
  </inkml:definitions>
  <inkml:trace contextRef="#ctx0" brushRef="#br0">14 2,'0'0,"0"-1,-1 1,1 0,0 0,-1 0,1 0,-1-1,1 1,0 0,-1 0,1 0,0 0,-1 0,1 0,0 0,-1 0,1 0,-1 0,1 0,0 0,-1 1,1-1,0 0,-1 0,1 0,0 0,-1 1,1-1,0 0,-1 0,1 0,0 1,0-1,-1 0,1 1,0-1,0 0,0 1,-1-1,1 0,0 1,0-1,0 0,0 1,0-1,0 0,0 1,0-1,0 0,0 1,0-1,0 1,0-1,0 0,0 1,0-1,0 0,0 1,0-1,0 0,1 1,-1-1,0 0,0 1,1 0,1 1,-1-1,0 0,1 0,-1 1,1-1,-1 0,1 0,-1 0,1-1,0 1,-1 0,3 0,35 5,1-1,0-3,0 0,0-3,10-2,45 0,80 2,-145 1</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10:16:29.176"/>
    </inkml:context>
    <inkml:brush xml:id="br0">
      <inkml:brushProperty name="width" value="0.1" units="cm"/>
      <inkml:brushProperty name="height" value="0.1" units="cm"/>
      <inkml:brushProperty name="color" value="#FFC114"/>
      <inkml:brushProperty name="ignorePressure" value="1"/>
    </inkml:brush>
  </inkml:definitions>
  <inkml:trace contextRef="#ctx0" brushRef="#br0">0 0,'567'0,"-540"2,0 1,0 1,19 5,-17-3,0 0,0-3,4 0,0-2,-3-1</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10:16:32.591"/>
    </inkml:context>
    <inkml:brush xml:id="br0">
      <inkml:brushProperty name="width" value="0.1" units="cm"/>
      <inkml:brushProperty name="height" value="0.1" units="cm"/>
      <inkml:brushProperty name="color" value="#FFC114"/>
      <inkml:brushProperty name="ignorePressure" value="1"/>
    </inkml:brush>
  </inkml:definitions>
  <inkml:trace contextRef="#ctx0" brushRef="#br0">819 252,'-3'-8,"0"0,0-1,0 1,-1 0,0 1,-1-1,1 1,-2 0,1 0,-1 0,-2-1,6 5,-11-11,0 0,-1 2,0 0,-1 0,-1 2,1 0,-2 0,1 1,-1 2,-1-1,-14-3,8 4,-1 1,1 1,-1 1,0 1,0 1,0 1,0 2,-15 1,-57 20,49-9,37-11,0 1,0 0,0 1,1 0,-1 1,1 0,-2 2,6-3,0 1,1 0,-1 0,1 0,0 0,1 1,-1 0,1 0,1 0,-1 1,-1 3,-2 6,1 1,1 0,1 0,0 1,1-1,0 1,2 0,0 3,1 29,2 0,3 14,-4-53,1 1,0-1,1 0,0 1,1-1,0-1,1 1,0-1,1 0,0 0,0 0,1-1,0 0,1 0,0-1,0 0,1 0,0-1,0 0,1 0,-1-1,7 2,7 5,1-1,1-2,0 0,1-1,19 3,-16-5,12 3,1-2,1-1,-26-6,-1 0,1-1,-1 0,1-2,-1 0,15-4,-18 3,0-1,-1 0,0 0,0-2,0 1,0-2,-1 1,0-2,-1 1,1-2,-2 1,2-2,-4 2,-1 1,1-1,-1-1,-1 1,0-1,0 0,0 0,-1-1,-1 1,0-1,0 0,0 0,-2 0,1 0,-1-7,1-76,-5-12,-1-16,4 90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10:16:34.800"/>
    </inkml:context>
    <inkml:brush xml:id="br0">
      <inkml:brushProperty name="width" value="0.1" units="cm"/>
      <inkml:brushProperty name="height" value="0.1" units="cm"/>
      <inkml:brushProperty name="color" value="#FFC114"/>
      <inkml:brushProperty name="ignorePressure" value="1"/>
    </inkml:brush>
  </inkml:definitions>
  <inkml:trace contextRef="#ctx0" brushRef="#br0">1 32,'707'0,"-688"-1,0-1,0-1,0 0,8-4,18-3,-19 5</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10:16:36.328"/>
    </inkml:context>
    <inkml:brush xml:id="br0">
      <inkml:brushProperty name="width" value="0.1" units="cm"/>
      <inkml:brushProperty name="height" value="0.1" units="cm"/>
      <inkml:brushProperty name="color" value="#FFC114"/>
      <inkml:brushProperty name="ignorePressure" value="1"/>
    </inkml:brush>
  </inkml:definitions>
  <inkml:trace contextRef="#ctx0" brushRef="#br0">0 0,'1043'0,"-1002"0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10:16:38.334"/>
    </inkml:context>
    <inkml:brush xml:id="br0">
      <inkml:brushProperty name="width" value="0.1" units="cm"/>
      <inkml:brushProperty name="height" value="0.1" units="cm"/>
      <inkml:brushProperty name="color" value="#FFC114"/>
      <inkml:brushProperty name="ignorePressure" value="1"/>
    </inkml:brush>
  </inkml:definitions>
  <inkml:trace contextRef="#ctx0" brushRef="#br0">1 284,'66'0,"20"2,-1-4,0-3,0-4,31-10,1-3,68-3,-88 14,0-4,68-20,-102 15,1 4,1 2,0 4,1 2,33 1,21 7,301-10,108-13,-371 15,654-19,-484 29,-288-2</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10:26:36.633"/>
    </inkml:context>
    <inkml:brush xml:id="br0">
      <inkml:brushProperty name="width" value="0.1" units="cm"/>
      <inkml:brushProperty name="height" value="0.1" units="cm"/>
      <inkml:brushProperty name="color" value="#FFC114"/>
      <inkml:brushProperty name="ignorePressure" value="1"/>
    </inkml:brush>
  </inkml:definitions>
  <inkml:trace contextRef="#ctx0" brushRef="#br0">0 0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10:26:39.780"/>
    </inkml:context>
    <inkml:brush xml:id="br0">
      <inkml:brushProperty name="width" value="0.1" units="cm"/>
      <inkml:brushProperty name="height" value="0.1" units="cm"/>
      <inkml:brushProperty name="color" value="#FFC114"/>
      <inkml:brushProperty name="ignorePressure" value="1"/>
    </inkml:brush>
  </inkml:definitions>
  <inkml:trace contextRef="#ctx0" brushRef="#br0">996 361,'0'-10,"-1"0,0-1,0 1,-1 0,-1 0,0 0,0 0,-1 1,0-1,0 1,-1 0,-4-5,0 1,-1 1,0 0,-1 0,-1 1,1 0,-2 1,-11-7,-8-2,-1 0,0 3,-2 1,0 1,0 2,-25-5,19 10,-1 2,0 1,0 2,0 2,-25 4,-32-1,88-3,0 0,-1 1,1 0,0 1,0 1,1-1,-1 2,0 0,1 0,0 0,-5 4,10-4,-1 0,0 0,1 0,0 1,0 0,1 0,-1 0,1 1,0 0,1-1,-1 1,1 0,0 1,1-1,-1 1,1-1,0 1,1-1,0 3,-5 46,2 1,3 0,6 41,-2 24,-3-95,0 7,1 1,1-1,4 18,-3-40,-1 0,2 0,0 0,0 0,0-1,2 1,-1-1,1 0,1-1,-1 0,2 0,1 2,13 13,0 1,1 0,1-2,1-1,0-1,2-1,19 10,-33-24,1 0,0-2,0 1,1-2,-1 0,1 0,0-2,4 0,35 1,36-6,-20 2,-44 2,1-1,-1-1,0-1,0-2,13-4,-30 7,-1-1,0-1,-1 1,1-1,-1 0,0-1,0 0,0 0,0-1,-1 1,0-1,0-1,-1 1,1-1,-2 0,1 0,-1-1,0 1,0-1,15-36,-2 0,-2-1,-2-1,7-45,-16 65,-2-1,-1 1,-1-1,-1 0,-1 1,-2 0,-1-1,-5-14,-10-45,11 65</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10:26:53.179"/>
    </inkml:context>
    <inkml:brush xml:id="br0">
      <inkml:brushProperty name="width" value="0.1" units="cm"/>
      <inkml:brushProperty name="height" value="0.1" units="cm"/>
      <inkml:brushProperty name="color" value="#FFC114"/>
      <inkml:brushProperty name="ignorePressure" value="1"/>
    </inkml:brush>
  </inkml:definitions>
  <inkml:trace contextRef="#ctx0" brushRef="#br0">1 1,'49'0,"-1"1,1 2,-1 3,20 5,-29-4,0-2,1-2,0-2,12-2,-10 1,0 1,0 2,34 6,-22 0,0-3,31-1,4 0,20 10,-69-8,0-1,17-1,334-5,-183-1,-178 1</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10:26:55.888"/>
    </inkml:context>
    <inkml:brush xml:id="br0">
      <inkml:brushProperty name="width" value="0.1" units="cm"/>
      <inkml:brushProperty name="height" value="0.1" units="cm"/>
      <inkml:brushProperty name="color" value="#FFC114"/>
      <inkml:brushProperty name="ignorePressure" value="1"/>
    </inkml:brush>
  </inkml:definitions>
  <inkml:trace contextRef="#ctx0" brushRef="#br0">1 0,'778'0,"-756"2,0 0,0 1,0 2,5 1,-2 0,1-1,0-1,0-1,202-1,-145-3,-52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9:28:41.430"/>
    </inkml:context>
    <inkml:brush xml:id="br0">
      <inkml:brushProperty name="width" value="0.1" units="cm"/>
      <inkml:brushProperty name="height" value="0.1" units="cm"/>
      <inkml:brushProperty name="color" value="#FFC114"/>
      <inkml:brushProperty name="ignorePressure" value="1"/>
    </inkml:brush>
  </inkml:definitions>
  <inkml:trace contextRef="#ctx0" brushRef="#br0">0 6,'161'-3,"-24"0,62 10,-177-4,0 1,0 1,-1 1,0 1,2 2,-1 0,1-2,0 0,1-2,3 0,69 12,-62-9,0-2,1-2,9-1,415-4,-429 1</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10:26:59.249"/>
    </inkml:context>
    <inkml:brush xml:id="br0">
      <inkml:brushProperty name="width" value="0.1" units="cm"/>
      <inkml:brushProperty name="height" value="0.1" units="cm"/>
      <inkml:brushProperty name="color" value="#FFC114"/>
      <inkml:brushProperty name="ignorePressure" value="1"/>
    </inkml:brush>
  </inkml:definitions>
  <inkml:trace contextRef="#ctx0" brushRef="#br0">0 77,'61'0,"37"-6,-76 3,0 0,0-2,0-1,-1-1,0 0,0-2,-4 3,1 0,-1 1,1 1,0 1,0 0,0 1,2 1,21 0,1 2,22 4,19 12,-60-11,-1-2,1 0,5 0,300-2,-171-4,-121 2</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10:27:06.160"/>
    </inkml:context>
    <inkml:brush xml:id="br0">
      <inkml:brushProperty name="width" value="0.1" units="cm"/>
      <inkml:brushProperty name="height" value="0.1" units="cm"/>
      <inkml:brushProperty name="color" value="#FFC114"/>
      <inkml:brushProperty name="ignorePressure" value="1"/>
    </inkml:brush>
  </inkml:definitions>
  <inkml:trace contextRef="#ctx0" brushRef="#br0">0 2,'42'3,"1"1,-2 2,14 4,11 2,6 4,-49-9,0-2,1-1,13 0,-19-2,-1 1,1 1,-1 1,1 0,-2 1,6 3,-2-1,0-1,1 0,0-2,7 1,50 1,1-4,71-6,-16 0,1302 3,-1387-3,0-1,29-8,-25 4,0 2,2 2,-23 2,-1-2,28-7,52-5,-76 12,0-2,1-1,-2-2,1-2,0 1,-1 2,1 0,35-1,-39 7</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10:27:09.360"/>
    </inkml:context>
    <inkml:brush xml:id="br0">
      <inkml:brushProperty name="width" value="0.1" units="cm"/>
      <inkml:brushProperty name="height" value="0.1" units="cm"/>
      <inkml:brushProperty name="color" value="#FFC114"/>
      <inkml:brushProperty name="ignorePressure" value="1"/>
    </inkml:brush>
  </inkml:definitions>
  <inkml:trace contextRef="#ctx0" brushRef="#br0">1 0,'497'0,"-472"2,1 1,0 0,23 8,-21-5,0-1,0-1,7-1,42 0,0 3,13 6,-31-4,0-3,1-3,-1-2,0-2,0-3,45-11,-13 6,0 3,1 4,51 7,8-2,-96-1,0 2,-1 3,22 5,10 0,1-4,0-4,70-7,-3 1,-124 3</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9:28:45.175"/>
    </inkml:context>
    <inkml:brush xml:id="br0">
      <inkml:brushProperty name="width" value="0.1" units="cm"/>
      <inkml:brushProperty name="height" value="0.1" units="cm"/>
      <inkml:brushProperty name="color" value="#FFC114"/>
      <inkml:brushProperty name="ignorePressure" value="1"/>
    </inkml:brush>
  </inkml:definitions>
  <inkml:trace contextRef="#ctx0" brushRef="#br0">1412 396,'-2'0,"1"0,0-1,0 1,0 0,0-1,0 1,0-1,0 1,0-1,1 0,-1 1,0-1,0 0,0 1,1-1,-1 0,0 0,1 0,-1 0,0 0,1 0,0 0,-1 0,-11-31,6 16,1 5,-1 0,0 1,-1 0,0 0,0 0,-1 1,-1 0,1 1,-1-1,-1 2,0-1,0 2,-3-3,-6-1,0 1,-1 0,0 2,-1 0,1 1,-1 1,-3 1,-10-4,1-2,0-1,0-2,-28-16,17 9,-1 1,-6 1,19 11,0 2,0 1,-1 1,1 2,-1 1,-26 4,-25 0,70-3,-1 0,1 2,0 0,0 0,0 1,1 1,0 0,0 1,0 1,0 0,-4 4,-8 6,1 1,0 0,2 2,-20 23,32-32,1 1,1 0,0 0,0 1,1 0,1 1,0-1,1 1,1 0,0 1,0-1,2 1,0-1,0 5,-18 187,5 169,15-358,1-1,0 1,1-1,1 1,2 6,-3-16,1 0,0 0,0 0,1 0,-1-1,1 1,1-1,-1 0,1-1,0 1,1-1,-1 0,2 1,6 4,0 0,1 0,0-1,0-1,1-1,0 0,0 0,0-2,1 0,0-1,5 1,54 8,2-3,0-4,21-2,25 7,-82-6,0-1,20-2,-49-2,1-1,-1 0,0-1,0 0,0-1,0-1,-1 1,1-2,-1 0,4-2,-7 2,-1 0,-1 0,1-1,-1 1,0-1,0-1,0 1,-1-1,0 0,0 0,1-4,8-16,-2-1,6-19,19-38,-2 22,-20 39,0-1,-2 0,-1 0,-1-1,-2-1,0 0,-2 0,0-1,-2-1,0-60,-3-1,-5-19,-1-28,4 107</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9:28:48.389"/>
    </inkml:context>
    <inkml:brush xml:id="br0">
      <inkml:brushProperty name="width" value="0.1" units="cm"/>
      <inkml:brushProperty name="height" value="0.1" units="cm"/>
      <inkml:brushProperty name="color" value="#FFC114"/>
      <inkml:brushProperty name="ignorePressure" value="1"/>
    </inkml:brush>
  </inkml:definitions>
  <inkml:trace contextRef="#ctx0" brushRef="#br0">0 73,'97'-4,"53"-10,-55 3,60 4,-41 9,-31 1,70-8,-67-12,-65 12,1 0,0 1,6 1,297 0,-171 5,-117-2</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9:28:50.930"/>
    </inkml:context>
    <inkml:brush xml:id="br0">
      <inkml:brushProperty name="width" value="0.1" units="cm"/>
      <inkml:brushProperty name="height" value="0.1" units="cm"/>
      <inkml:brushProperty name="color" value="#FFC114"/>
      <inkml:brushProperty name="ignorePressure" value="1"/>
    </inkml:brush>
  </inkml:definitions>
  <inkml:trace contextRef="#ctx0" brushRef="#br0">1 178,'137'1,"151"-3,-157-15,-82 9,1 2,4 2,-29 2,-1-1,1-1,-1-2,0 0,0-1,3-3,25-7,-24 10,1 2,1 1,-1 1,0 2,1 1,13 2,-9-1,0-1,1-1,-1-2,20-5,-8 0,1 2,11 1,2 0,21-10,-58 9,1 2,-1 0,5 1,136 2,-128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9099" cy="4989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4939" y="1"/>
            <a:ext cx="2949099" cy="498932"/>
          </a:xfrm>
          <a:prstGeom prst="rect">
            <a:avLst/>
          </a:prstGeom>
        </p:spPr>
        <p:txBody>
          <a:bodyPr vert="horz" lIns="91440" tIns="45720" rIns="91440" bIns="45720" rtlCol="0"/>
          <a:lstStyle>
            <a:lvl1pPr algn="r">
              <a:defRPr sz="1200"/>
            </a:lvl1pPr>
          </a:lstStyle>
          <a:p>
            <a:fld id="{6745DA57-288E-CC44-A088-C970FBF5ECE8}" type="datetimeFigureOut">
              <a:rPr lang="en-US" smtClean="0"/>
              <a:t>11/11/2020</a:t>
            </a:fld>
            <a:endParaRPr lang="en-US"/>
          </a:p>
        </p:txBody>
      </p:sp>
      <p:sp>
        <p:nvSpPr>
          <p:cNvPr id="4" name="Slide Image Placeholder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562" y="4785598"/>
            <a:ext cx="5444490" cy="391549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CC573A14-1418-8445-A355-C4659B6B9114}" type="slidenum">
              <a:rPr lang="en-US" smtClean="0"/>
              <a:t>‹#›</a:t>
            </a:fld>
            <a:endParaRPr lang="en-US"/>
          </a:p>
        </p:txBody>
      </p:sp>
    </p:spTree>
    <p:extLst>
      <p:ext uri="{BB962C8B-B14F-4D97-AF65-F5344CB8AC3E}">
        <p14:creationId xmlns:p14="http://schemas.microsoft.com/office/powerpoint/2010/main" val="532810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Hello and welcome to the EWT for GCE HSCCC Unit 1 for first assessment in 2021.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 am Karen Bushell, Subject Officer for this qualification.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573A14-1418-8445-A355-C4659B6B91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9162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Use your highlighter to underline the key issues in the question – i.e.  </a:t>
            </a:r>
            <a:r>
              <a:rPr lang="en-US" sz="1200" dirty="0">
                <a:highlight>
                  <a:srgbClr val="FFFF00"/>
                </a:highlight>
              </a:rPr>
              <a:t>Well-being </a:t>
            </a:r>
            <a:r>
              <a:rPr lang="en-US" sz="1200" dirty="0"/>
              <a:t> and </a:t>
            </a:r>
            <a:r>
              <a:rPr lang="en-US" sz="1200" dirty="0">
                <a:highlight>
                  <a:srgbClr val="FFFF00"/>
                </a:highlight>
              </a:rPr>
              <a:t>The Social Services and Well-being Act (Wales) 2014</a:t>
            </a:r>
          </a:p>
          <a:p>
            <a:endParaRPr lang="en-US" sz="1200" dirty="0"/>
          </a:p>
          <a:p>
            <a:r>
              <a:rPr lang="en-US" sz="1200" dirty="0"/>
              <a:t>Write down any mnemonics or memory aids you may have for the SSWB Act in preparation</a:t>
            </a:r>
          </a:p>
          <a:p>
            <a:endParaRPr lang="en-US" sz="1200" dirty="0"/>
          </a:p>
          <a:p>
            <a:r>
              <a:rPr lang="en-US" sz="1200" dirty="0"/>
              <a:t>Underline the command verb, in this case: </a:t>
            </a:r>
            <a:r>
              <a:rPr lang="en-US" sz="1200" dirty="0">
                <a:highlight>
                  <a:srgbClr val="FFFF00"/>
                </a:highlight>
              </a:rPr>
              <a:t>Outline this means to: s</a:t>
            </a:r>
            <a:r>
              <a:rPr lang="en-US" dirty="0">
                <a:highlight>
                  <a:srgbClr val="FFFF00"/>
                </a:highlight>
              </a:rPr>
              <a:t>et out the main points/provide a brief description or main characteristics</a:t>
            </a:r>
            <a:endParaRPr lang="en-US" sz="1200" dirty="0">
              <a:highlight>
                <a:srgbClr val="FFFF00"/>
              </a:highlight>
            </a:endParaRPr>
          </a:p>
          <a:p>
            <a:endParaRPr lang="en-US" sz="1200" dirty="0"/>
          </a:p>
          <a:p>
            <a:r>
              <a:rPr lang="en-US" sz="1200" dirty="0"/>
              <a:t>As describe is an AO1 command verb, there are only AO1 marks available for this question, therefore remember that there is no need to e.g. explain, compare or evaluate</a:t>
            </a:r>
          </a:p>
          <a:p>
            <a:endParaRPr lang="en-US" sz="1200" dirty="0"/>
          </a:p>
          <a:p>
            <a:r>
              <a:rPr lang="en-US" sz="1200" dirty="0"/>
              <a:t>Highlight the number of marks available for this question: </a:t>
            </a:r>
            <a:r>
              <a:rPr lang="en-US" sz="1200" dirty="0">
                <a:highlight>
                  <a:srgbClr val="FFFF00"/>
                </a:highlight>
              </a:rPr>
              <a:t>6 marks</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10</a:t>
            </a:fld>
            <a:endParaRPr lang="en-US"/>
          </a:p>
        </p:txBody>
      </p:sp>
    </p:spTree>
    <p:extLst>
      <p:ext uri="{BB962C8B-B14F-4D97-AF65-F5344CB8AC3E}">
        <p14:creationId xmlns:p14="http://schemas.microsoft.com/office/powerpoint/2010/main" val="545557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did you get on?</a:t>
            </a:r>
          </a:p>
          <a:p>
            <a:endParaRPr lang="en-GB" dirty="0"/>
          </a:p>
          <a:p>
            <a:r>
              <a:rPr lang="en-GB" dirty="0"/>
              <a:t>AO1 marks only for this question, so there is no expectation of any explanation or analysis. </a:t>
            </a:r>
          </a:p>
          <a:p>
            <a:r>
              <a:rPr lang="en-GB" dirty="0"/>
              <a:t>Don’t waste time doing this, as you will not get awarded marks for this!</a:t>
            </a:r>
          </a:p>
          <a:p>
            <a:endParaRPr lang="en-GB" dirty="0"/>
          </a:p>
          <a:p>
            <a:r>
              <a:rPr lang="en-GB" dirty="0"/>
              <a:t>Use the space provided and don’t spend too much time on these lower tariff questions  - remember this is just the start of the paper.  Plan your time.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 achieve the full 6 marks, the examiner is expecting to see a very good outline of the meaning of well-being, showing thorough knowledge and understanding of the SSWB Act 2014.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examiner also expects to see specific reference to well-being in children.</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11</a:t>
            </a:fld>
            <a:endParaRPr lang="en-US"/>
          </a:p>
        </p:txBody>
      </p:sp>
    </p:spTree>
    <p:extLst>
      <p:ext uri="{BB962C8B-B14F-4D97-AF65-F5344CB8AC3E}">
        <p14:creationId xmlns:p14="http://schemas.microsoft.com/office/powerpoint/2010/main" val="35658986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Briefly summarise the slide – as discussed earlier.</a:t>
            </a:r>
          </a:p>
        </p:txBody>
      </p:sp>
      <p:sp>
        <p:nvSpPr>
          <p:cNvPr id="4" name="Slide Number Placeholder 3"/>
          <p:cNvSpPr>
            <a:spLocks noGrp="1"/>
          </p:cNvSpPr>
          <p:nvPr>
            <p:ph type="sldNum" sz="quarter" idx="5"/>
          </p:nvPr>
        </p:nvSpPr>
        <p:spPr/>
        <p:txBody>
          <a:bodyPr/>
          <a:lstStyle/>
          <a:p>
            <a:fld id="{CC573A14-1418-8445-A355-C4659B6B9114}" type="slidenum">
              <a:rPr lang="en-US" smtClean="0"/>
              <a:t>12</a:t>
            </a:fld>
            <a:endParaRPr lang="en-US"/>
          </a:p>
        </p:txBody>
      </p:sp>
    </p:spTree>
    <p:extLst>
      <p:ext uri="{BB962C8B-B14F-4D97-AF65-F5344CB8AC3E}">
        <p14:creationId xmlns:p14="http://schemas.microsoft.com/office/powerpoint/2010/main" val="14343647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mark bands give exact detail of what the examiners expect to see for each of the bands – where does your answer fit?</a:t>
            </a:r>
          </a:p>
        </p:txBody>
      </p:sp>
      <p:sp>
        <p:nvSpPr>
          <p:cNvPr id="4" name="Slide Number Placeholder 3"/>
          <p:cNvSpPr>
            <a:spLocks noGrp="1"/>
          </p:cNvSpPr>
          <p:nvPr>
            <p:ph type="sldNum" sz="quarter" idx="5"/>
          </p:nvPr>
        </p:nvSpPr>
        <p:spPr/>
        <p:txBody>
          <a:bodyPr/>
          <a:lstStyle/>
          <a:p>
            <a:fld id="{CC573A14-1418-8445-A355-C4659B6B9114}" type="slidenum">
              <a:rPr lang="en-US" smtClean="0"/>
              <a:t>13</a:t>
            </a:fld>
            <a:endParaRPr lang="en-US"/>
          </a:p>
        </p:txBody>
      </p:sp>
    </p:spTree>
    <p:extLst>
      <p:ext uri="{BB962C8B-B14F-4D97-AF65-F5344CB8AC3E}">
        <p14:creationId xmlns:p14="http://schemas.microsoft.com/office/powerpoint/2010/main" val="20787618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question makes direct reference to both the social and biological models of health, disability and well-being.</a:t>
            </a:r>
          </a:p>
          <a:p>
            <a:endParaRPr lang="en-GB" dirty="0"/>
          </a:p>
          <a:p>
            <a:r>
              <a:rPr lang="en-GB" dirty="0"/>
              <a:t>The command verb here is contrast – this is exclusively AO3. </a:t>
            </a:r>
          </a:p>
          <a:p>
            <a:r>
              <a:rPr lang="en-GB" dirty="0"/>
              <a:t>The focus should be on </a:t>
            </a:r>
            <a:r>
              <a:rPr lang="en-GB" dirty="0">
                <a:highlight>
                  <a:srgbClr val="FFFF00"/>
                </a:highlight>
              </a:rPr>
              <a:t>differences</a:t>
            </a:r>
            <a:r>
              <a:rPr lang="en-GB" dirty="0"/>
              <a:t> not similarities of the two models.</a:t>
            </a:r>
          </a:p>
          <a:p>
            <a:endParaRPr lang="en-GB" dirty="0"/>
          </a:p>
          <a:p>
            <a:r>
              <a:rPr lang="en-GB" dirty="0"/>
              <a:t>This 6 mark question expects you to </a:t>
            </a:r>
            <a:r>
              <a:rPr lang="en-GB" dirty="0">
                <a:highlight>
                  <a:srgbClr val="FFFF00"/>
                </a:highlight>
              </a:rPr>
              <a:t>contrast</a:t>
            </a:r>
            <a:r>
              <a:rPr lang="en-GB" dirty="0"/>
              <a:t> these two models – include examples if you can.</a:t>
            </a:r>
          </a:p>
          <a:p>
            <a:endParaRPr lang="en-GB" dirty="0"/>
          </a:p>
          <a:p>
            <a:r>
              <a:rPr lang="en-GB" dirty="0"/>
              <a:t>The examiner would expect to see a range of features of both models, clearly illustrating the main differences.</a:t>
            </a:r>
          </a:p>
          <a:p>
            <a:endParaRPr lang="en-GB" dirty="0"/>
          </a:p>
          <a:p>
            <a:r>
              <a:rPr lang="en-GB" dirty="0"/>
              <a:t>To achieve into the top mark band the examiner would expect to see detailed consideration of the way that the two models contrast. </a:t>
            </a:r>
          </a:p>
          <a:p>
            <a:endParaRPr lang="en-GB" dirty="0"/>
          </a:p>
          <a:p>
            <a:endParaRPr lang="en-GB" dirty="0"/>
          </a:p>
          <a:p>
            <a:r>
              <a:rPr lang="en-GB" dirty="0"/>
              <a:t>Focus on the differences rather than the similarities – include examples if you can. i.e.  The Biomedical model emphasises treating individuals separately from their lifestyle/ living conditions, concentrating on the disease, illness or disability and returning the individual to their pre-ill state. Reasons for illness are not at the centre of the biomedical model whilst the social model addresses broader issues around health, using a ‘community approach’ to prevent illness. The social model goes beyond life-style and behaviour and promotes the need for social change.</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14</a:t>
            </a:fld>
            <a:endParaRPr lang="en-US"/>
          </a:p>
        </p:txBody>
      </p:sp>
    </p:spTree>
    <p:extLst>
      <p:ext uri="{BB962C8B-B14F-4D97-AF65-F5344CB8AC3E}">
        <p14:creationId xmlns:p14="http://schemas.microsoft.com/office/powerpoint/2010/main" val="34443849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mark scheme details examples of what your answer may include  - this is not a comprehensive list.</a:t>
            </a:r>
          </a:p>
        </p:txBody>
      </p:sp>
      <p:sp>
        <p:nvSpPr>
          <p:cNvPr id="4" name="Slide Number Placeholder 3"/>
          <p:cNvSpPr>
            <a:spLocks noGrp="1"/>
          </p:cNvSpPr>
          <p:nvPr>
            <p:ph type="sldNum" sz="quarter" idx="5"/>
          </p:nvPr>
        </p:nvSpPr>
        <p:spPr/>
        <p:txBody>
          <a:bodyPr/>
          <a:lstStyle/>
          <a:p>
            <a:fld id="{CC573A14-1418-8445-A355-C4659B6B9114}" type="slidenum">
              <a:rPr lang="en-US" smtClean="0"/>
              <a:t>15</a:t>
            </a:fld>
            <a:endParaRPr lang="en-US"/>
          </a:p>
        </p:txBody>
      </p:sp>
    </p:spTree>
    <p:extLst>
      <p:ext uri="{BB962C8B-B14F-4D97-AF65-F5344CB8AC3E}">
        <p14:creationId xmlns:p14="http://schemas.microsoft.com/office/powerpoint/2010/main" val="13853691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mark bands give exact detail of what the examiners expect to see for each of the bands – where does your answer fit?</a:t>
            </a:r>
          </a:p>
        </p:txBody>
      </p:sp>
      <p:sp>
        <p:nvSpPr>
          <p:cNvPr id="4" name="Slide Number Placeholder 3"/>
          <p:cNvSpPr>
            <a:spLocks noGrp="1"/>
          </p:cNvSpPr>
          <p:nvPr>
            <p:ph type="sldNum" sz="quarter" idx="5"/>
          </p:nvPr>
        </p:nvSpPr>
        <p:spPr/>
        <p:txBody>
          <a:bodyPr/>
          <a:lstStyle/>
          <a:p>
            <a:fld id="{CC573A14-1418-8445-A355-C4659B6B9114}" type="slidenum">
              <a:rPr lang="en-US" smtClean="0"/>
              <a:t>16</a:t>
            </a:fld>
            <a:endParaRPr lang="en-US"/>
          </a:p>
        </p:txBody>
      </p:sp>
    </p:spTree>
    <p:extLst>
      <p:ext uri="{BB962C8B-B14F-4D97-AF65-F5344CB8AC3E}">
        <p14:creationId xmlns:p14="http://schemas.microsoft.com/office/powerpoint/2010/main" val="24333564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Use your highlighter to underline the key issues in the question – i.e.  HOW preventative measures may be supported by local and national strategies </a:t>
            </a:r>
            <a:r>
              <a:rPr lang="en-US" sz="1200" b="1" dirty="0"/>
              <a:t>and</a:t>
            </a:r>
            <a:r>
              <a:rPr lang="en-US" sz="1200" dirty="0"/>
              <a:t> lifestyle choices. </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Write down any mnemonics or memory aids you may have for local and national strategies </a:t>
            </a:r>
            <a:r>
              <a:rPr lang="en-US" sz="1200" b="1" dirty="0"/>
              <a:t>and</a:t>
            </a:r>
            <a:r>
              <a:rPr lang="en-US" sz="1200" dirty="0"/>
              <a:t> lifestyle choices. </a:t>
            </a:r>
          </a:p>
          <a:p>
            <a:endParaRPr lang="en-US" sz="1200" dirty="0"/>
          </a:p>
          <a:p>
            <a:r>
              <a:rPr lang="en-US" sz="1200" dirty="0"/>
              <a:t>Underline the command verb, in this case: </a:t>
            </a:r>
            <a:r>
              <a:rPr lang="en-US" sz="1200" dirty="0">
                <a:highlight>
                  <a:srgbClr val="FFFF00"/>
                </a:highlight>
              </a:rPr>
              <a:t>Consider</a:t>
            </a:r>
          </a:p>
          <a:p>
            <a:endParaRPr lang="en-US" sz="1200" dirty="0"/>
          </a:p>
          <a:p>
            <a:r>
              <a:rPr lang="en-US" sz="1200" dirty="0"/>
              <a:t>As consider is an AO3 command verb, there are only AO3 marks available for this question.</a:t>
            </a:r>
          </a:p>
          <a:p>
            <a:endParaRPr lang="en-US" sz="1200" dirty="0"/>
          </a:p>
          <a:p>
            <a:r>
              <a:rPr lang="en-US" sz="1200" dirty="0"/>
              <a:t>Highlight the number of marks available for this question: </a:t>
            </a:r>
            <a:r>
              <a:rPr lang="en-US" sz="1200" dirty="0">
                <a:highlight>
                  <a:srgbClr val="FFFF00"/>
                </a:highlight>
              </a:rPr>
              <a:t>10 marks – use the space provided as a guide for how much to write.</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17</a:t>
            </a:fld>
            <a:endParaRPr lang="en-US"/>
          </a:p>
        </p:txBody>
      </p:sp>
    </p:spTree>
    <p:extLst>
      <p:ext uri="{BB962C8B-B14F-4D97-AF65-F5344CB8AC3E}">
        <p14:creationId xmlns:p14="http://schemas.microsoft.com/office/powerpoint/2010/main" val="38030673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high tariff question (the highest is 14 on this paper) – so take your time to read the question and ensure that each of the specific bits are addressed. </a:t>
            </a:r>
          </a:p>
          <a:p>
            <a:endParaRPr lang="en-GB" dirty="0"/>
          </a:p>
          <a:p>
            <a:r>
              <a:rPr lang="en-GB" dirty="0"/>
              <a:t>Use your highlighter to make sure you don’t miss anything….</a:t>
            </a:r>
          </a:p>
          <a:p>
            <a:endParaRPr lang="en-GB" dirty="0"/>
          </a:p>
          <a:p>
            <a:r>
              <a:rPr lang="en-GB" dirty="0"/>
              <a:t>Use examples to help you in this question – you will have learnt lots of examples of local and national strategies and life-style choices – remember to not just list them – address the demands of the question.</a:t>
            </a:r>
          </a:p>
          <a:p>
            <a:endParaRPr lang="en-GB" dirty="0"/>
          </a:p>
          <a:p>
            <a:r>
              <a:rPr lang="en-GB" dirty="0"/>
              <a:t>An example of a preventative measure is given to you in the rider - this is to helps you!</a:t>
            </a:r>
          </a:p>
          <a:p>
            <a:endParaRPr lang="en-GB" dirty="0"/>
          </a:p>
          <a:p>
            <a:r>
              <a:rPr lang="en-GB" dirty="0"/>
              <a:t>The question expects you to make judgements about how preventative measures may be supported by local and national strategies </a:t>
            </a:r>
            <a:r>
              <a:rPr lang="en-GB" b="1" dirty="0">
                <a:highlight>
                  <a:srgbClr val="FFFF00"/>
                </a:highlight>
              </a:rPr>
              <a:t>and</a:t>
            </a:r>
            <a:r>
              <a:rPr lang="en-GB" dirty="0"/>
              <a:t> lifestyle choices – you will not achieve into the top mark band if you miss one of these out. </a:t>
            </a:r>
          </a:p>
          <a:p>
            <a:endParaRPr lang="en-GB" dirty="0"/>
          </a:p>
          <a:p>
            <a:r>
              <a:rPr lang="en-GB" dirty="0"/>
              <a:t>The examiner also expects to see you give some detail on how the strategies and choices contribute to the impact of the preventative measures.</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18</a:t>
            </a:fld>
            <a:endParaRPr lang="en-US"/>
          </a:p>
        </p:txBody>
      </p:sp>
    </p:spTree>
    <p:extLst>
      <p:ext uri="{BB962C8B-B14F-4D97-AF65-F5344CB8AC3E}">
        <p14:creationId xmlns:p14="http://schemas.microsoft.com/office/powerpoint/2010/main" val="32625732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mark scheme details examples of what your answer may include  - this is not a comprehensive list.</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19</a:t>
            </a:fld>
            <a:endParaRPr lang="en-US"/>
          </a:p>
        </p:txBody>
      </p:sp>
    </p:spTree>
    <p:extLst>
      <p:ext uri="{BB962C8B-B14F-4D97-AF65-F5344CB8AC3E}">
        <p14:creationId xmlns:p14="http://schemas.microsoft.com/office/powerpoint/2010/main" val="1883289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2</a:t>
            </a:fld>
            <a:endParaRPr lang="en-US"/>
          </a:p>
        </p:txBody>
      </p:sp>
    </p:spTree>
    <p:extLst>
      <p:ext uri="{BB962C8B-B14F-4D97-AF65-F5344CB8AC3E}">
        <p14:creationId xmlns:p14="http://schemas.microsoft.com/office/powerpoint/2010/main" val="15180681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mark bands give exact detail of what the examiners expect to see for each of the bands – where does your answer fit?</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20</a:t>
            </a:fld>
            <a:endParaRPr lang="en-US"/>
          </a:p>
        </p:txBody>
      </p:sp>
    </p:spTree>
    <p:extLst>
      <p:ext uri="{BB962C8B-B14F-4D97-AF65-F5344CB8AC3E}">
        <p14:creationId xmlns:p14="http://schemas.microsoft.com/office/powerpoint/2010/main" val="33718944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Use your highlighter to underline the key issues in the question – i.e.  The role of Flying Start in improving the health, and well-being and resilience of children in Wales.</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Write down any mnemonics or memory aids you may have for Flying Start.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r>
              <a:rPr lang="en-US" sz="1200" dirty="0"/>
              <a:t>Underline the command verb, in this case: </a:t>
            </a:r>
            <a:r>
              <a:rPr lang="en-US" sz="1200" dirty="0">
                <a:highlight>
                  <a:srgbClr val="FFFF00"/>
                </a:highlight>
              </a:rPr>
              <a:t>Explain to explain you need to: </a:t>
            </a:r>
            <a:r>
              <a:rPr lang="en-US" dirty="0">
                <a:highlight>
                  <a:srgbClr val="FFFF00"/>
                </a:highlight>
              </a:rPr>
              <a:t>Provide details and reasons for how and why something is the way it is…</a:t>
            </a:r>
            <a:endParaRPr lang="en-US" sz="1200" dirty="0">
              <a:highlight>
                <a:srgbClr val="FFFF00"/>
              </a:highlight>
            </a:endParaRPr>
          </a:p>
          <a:p>
            <a:endParaRPr lang="en-US" sz="1200" dirty="0"/>
          </a:p>
          <a:p>
            <a:r>
              <a:rPr lang="en-US" sz="1200" dirty="0"/>
              <a:t>As explain is an AO2 command verb, there are only AO2 marks available for this question.</a:t>
            </a:r>
          </a:p>
          <a:p>
            <a:endParaRPr lang="en-US" sz="1200" dirty="0"/>
          </a:p>
          <a:p>
            <a:r>
              <a:rPr lang="en-US" sz="1200" dirty="0"/>
              <a:t>Highlight the number of marks available for this question: </a:t>
            </a:r>
            <a:r>
              <a:rPr lang="en-US" sz="1200" dirty="0">
                <a:highlight>
                  <a:srgbClr val="FFFF00"/>
                </a:highlight>
              </a:rPr>
              <a:t>8 marks – use the space provided as a guide for how much to write.</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21</a:t>
            </a:fld>
            <a:endParaRPr lang="en-US"/>
          </a:p>
        </p:txBody>
      </p:sp>
    </p:spTree>
    <p:extLst>
      <p:ext uri="{BB962C8B-B14F-4D97-AF65-F5344CB8AC3E}">
        <p14:creationId xmlns:p14="http://schemas.microsoft.com/office/powerpoint/2010/main" val="3758559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rider is there to help you and give you some context – read it!</a:t>
            </a:r>
          </a:p>
          <a:p>
            <a:endParaRPr lang="en-GB" dirty="0"/>
          </a:p>
          <a:p>
            <a:r>
              <a:rPr lang="en-GB" dirty="0"/>
              <a:t>The command verb ‘</a:t>
            </a:r>
            <a:r>
              <a:rPr lang="en-GB" dirty="0">
                <a:highlight>
                  <a:srgbClr val="FFFF00"/>
                </a:highlight>
              </a:rPr>
              <a:t>explain</a:t>
            </a:r>
            <a:r>
              <a:rPr lang="en-GB" dirty="0"/>
              <a:t>’ is AO2 only – therefore no analysis or evaluation is required for this question.</a:t>
            </a:r>
          </a:p>
          <a:p>
            <a:endParaRPr lang="en-GB" dirty="0"/>
          </a:p>
          <a:p>
            <a:r>
              <a:rPr lang="en-GB" dirty="0"/>
              <a:t>Don’t just write everything you know about Flying Start! Make sure you address the demands of the question!</a:t>
            </a:r>
          </a:p>
          <a:p>
            <a:endParaRPr lang="en-GB" dirty="0"/>
          </a:p>
          <a:p>
            <a:r>
              <a:rPr lang="en-GB" dirty="0"/>
              <a:t>To achieve into the higher mark bands the examiner is expecting to see detailed knowledge and understanding of the role of Flying Start in improving the health, well-being and resilience of children in Wales.   </a:t>
            </a:r>
          </a:p>
          <a:p>
            <a:endParaRPr lang="en-GB" dirty="0"/>
          </a:p>
          <a:p>
            <a:r>
              <a:rPr lang="en-GB" dirty="0"/>
              <a:t>In addition, they would expect to see a confident grasp of a range of ways Flying Start can contribute to the improvement of children’s health, well-being and resilience.</a:t>
            </a:r>
          </a:p>
          <a:p>
            <a:r>
              <a:rPr lang="en-GB" dirty="0"/>
              <a:t>    </a:t>
            </a:r>
          </a:p>
          <a:p>
            <a:endParaRPr lang="en-GB" dirty="0"/>
          </a:p>
          <a:p>
            <a:endParaRPr lang="en-GB" dirty="0"/>
          </a:p>
          <a:p>
            <a:endParaRPr lang="en-GB" dirty="0"/>
          </a:p>
          <a:p>
            <a:r>
              <a:rPr lang="en-GB" dirty="0"/>
              <a:t>Use examples from Flying Start to illustrate your answer – make sure you don’t just list them – put them into the context of the question.</a:t>
            </a:r>
          </a:p>
        </p:txBody>
      </p:sp>
      <p:sp>
        <p:nvSpPr>
          <p:cNvPr id="4" name="Slide Number Placeholder 3"/>
          <p:cNvSpPr>
            <a:spLocks noGrp="1"/>
          </p:cNvSpPr>
          <p:nvPr>
            <p:ph type="sldNum" sz="quarter" idx="5"/>
          </p:nvPr>
        </p:nvSpPr>
        <p:spPr/>
        <p:txBody>
          <a:bodyPr/>
          <a:lstStyle/>
          <a:p>
            <a:fld id="{CC573A14-1418-8445-A355-C4659B6B9114}" type="slidenum">
              <a:rPr lang="en-US" smtClean="0"/>
              <a:t>22</a:t>
            </a:fld>
            <a:endParaRPr lang="en-US"/>
          </a:p>
        </p:txBody>
      </p:sp>
    </p:spTree>
    <p:extLst>
      <p:ext uri="{BB962C8B-B14F-4D97-AF65-F5344CB8AC3E}">
        <p14:creationId xmlns:p14="http://schemas.microsoft.com/office/powerpoint/2010/main" val="14453849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Examples of support are detailed in the mark scheme – the examiner would expect the better candidate to have listed some of these – but not all!</a:t>
            </a:r>
          </a:p>
        </p:txBody>
      </p:sp>
      <p:sp>
        <p:nvSpPr>
          <p:cNvPr id="4" name="Slide Number Placeholder 3"/>
          <p:cNvSpPr>
            <a:spLocks noGrp="1"/>
          </p:cNvSpPr>
          <p:nvPr>
            <p:ph type="sldNum" sz="quarter" idx="5"/>
          </p:nvPr>
        </p:nvSpPr>
        <p:spPr/>
        <p:txBody>
          <a:bodyPr/>
          <a:lstStyle/>
          <a:p>
            <a:fld id="{CC573A14-1418-8445-A355-C4659B6B9114}" type="slidenum">
              <a:rPr lang="en-US" smtClean="0"/>
              <a:t>23</a:t>
            </a:fld>
            <a:endParaRPr lang="en-US"/>
          </a:p>
        </p:txBody>
      </p:sp>
    </p:spTree>
    <p:extLst>
      <p:ext uri="{BB962C8B-B14F-4D97-AF65-F5344CB8AC3E}">
        <p14:creationId xmlns:p14="http://schemas.microsoft.com/office/powerpoint/2010/main" val="29543488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mark bands give exact detail of what the examiners expect to see for each of the bands – where does your answer fit?</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24</a:t>
            </a:fld>
            <a:endParaRPr lang="en-US"/>
          </a:p>
        </p:txBody>
      </p:sp>
    </p:spTree>
    <p:extLst>
      <p:ext uri="{BB962C8B-B14F-4D97-AF65-F5344CB8AC3E}">
        <p14:creationId xmlns:p14="http://schemas.microsoft.com/office/powerpoint/2010/main" val="36133801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Use your highlighter to underline the key issues in the question – i.e.  For </a:t>
            </a:r>
            <a:r>
              <a:rPr lang="en-US" sz="1200" dirty="0" err="1"/>
              <a:t>i</a:t>
            </a:r>
            <a:r>
              <a:rPr lang="en-US" sz="1200" dirty="0"/>
              <a:t>)  DESCRIBE </a:t>
            </a:r>
            <a:r>
              <a:rPr lang="en-US" sz="1200" b="1" dirty="0"/>
              <a:t>two</a:t>
            </a:r>
            <a:r>
              <a:rPr lang="en-US" sz="1200" dirty="0"/>
              <a:t> OTHER approaches to health, well-being and resilience GIVING AN EXAMPLE OF EACH and for ii) OUTLINE </a:t>
            </a:r>
            <a:r>
              <a:rPr lang="en-US" sz="1200" b="1" dirty="0"/>
              <a:t>current trends </a:t>
            </a:r>
            <a:r>
              <a:rPr lang="en-US" sz="1200" dirty="0"/>
              <a:t>and </a:t>
            </a:r>
            <a:r>
              <a:rPr lang="en-US" sz="1200" b="1" dirty="0"/>
              <a:t>patterns</a:t>
            </a:r>
            <a:r>
              <a:rPr lang="en-US" sz="1200" dirty="0"/>
              <a:t> of </a:t>
            </a:r>
            <a:r>
              <a:rPr lang="en-US" sz="1200" b="1" dirty="0"/>
              <a:t>health, well-being and resilience </a:t>
            </a:r>
            <a:r>
              <a:rPr lang="en-US" sz="1200" dirty="0"/>
              <a:t>of the population of Wales support the need for health, and well-being campaigns.</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Write down any mnemonics or memory aids you may have for both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r>
              <a:rPr lang="en-US" sz="1200" dirty="0"/>
              <a:t>Underline the command verb, in this case: </a:t>
            </a:r>
            <a:r>
              <a:rPr lang="en-US" sz="1200" b="1" dirty="0"/>
              <a:t>Describe</a:t>
            </a:r>
            <a:r>
              <a:rPr lang="en-US" sz="1200" dirty="0">
                <a:highlight>
                  <a:srgbClr val="FFFF00"/>
                </a:highlight>
              </a:rPr>
              <a:t> and </a:t>
            </a:r>
            <a:r>
              <a:rPr lang="en-US" sz="1200" b="1" dirty="0">
                <a:highlight>
                  <a:srgbClr val="FFFF00"/>
                </a:highlight>
              </a:rPr>
              <a:t>Outline – to describe is to: </a:t>
            </a:r>
            <a:r>
              <a:rPr lang="en-US" dirty="0">
                <a:highlight>
                  <a:srgbClr val="FFFF00"/>
                </a:highlight>
              </a:rPr>
              <a:t>Provide characteristics/main features or a brief account, and to outline is to: Set out the main points/provide a brief description or main characteristics.</a:t>
            </a:r>
            <a:endParaRPr lang="en-US" sz="1200" dirty="0">
              <a:highlight>
                <a:srgbClr val="FFFF00"/>
              </a:highlight>
            </a:endParaRPr>
          </a:p>
          <a:p>
            <a:endParaRPr lang="en-US" sz="1200" dirty="0"/>
          </a:p>
          <a:p>
            <a:r>
              <a:rPr lang="en-US" sz="1200" dirty="0"/>
              <a:t>As describe and outline are both AO1 command verbs, there are only AO1 marks available for both questions.</a:t>
            </a:r>
          </a:p>
          <a:p>
            <a:endParaRPr lang="en-US" sz="1200" dirty="0"/>
          </a:p>
          <a:p>
            <a:r>
              <a:rPr lang="en-US" sz="1200" dirty="0"/>
              <a:t>Highlight the number of marks available for this question: </a:t>
            </a:r>
            <a:r>
              <a:rPr lang="en-US" sz="1200" dirty="0">
                <a:highlight>
                  <a:srgbClr val="FFFF00"/>
                </a:highlight>
              </a:rPr>
              <a:t>6 marks each – use the space provided as a guide for how much to write. They have equal weighting, so try to not write too much for one.</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25</a:t>
            </a:fld>
            <a:endParaRPr lang="en-US"/>
          </a:p>
        </p:txBody>
      </p:sp>
    </p:spTree>
    <p:extLst>
      <p:ext uri="{BB962C8B-B14F-4D97-AF65-F5344CB8AC3E}">
        <p14:creationId xmlns:p14="http://schemas.microsoft.com/office/powerpoint/2010/main" val="22792886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AutoNum type="romanLcParenR"/>
            </a:pPr>
            <a:r>
              <a:rPr lang="en-GB" dirty="0"/>
              <a:t>Is basically split into two 3 mark questions are you are asked to describe two other approaches, and give an example of each.</a:t>
            </a:r>
          </a:p>
          <a:p>
            <a:pPr marL="0" indent="0">
              <a:buNone/>
            </a:pPr>
            <a:r>
              <a:rPr lang="en-GB" dirty="0"/>
              <a:t>If you describe the approach but to not include an example you can only achieve a maximum of 2 marks (4 marks in total for the question).</a:t>
            </a:r>
          </a:p>
          <a:p>
            <a:pPr marL="0" indent="0">
              <a:buNone/>
            </a:pPr>
            <a:r>
              <a:rPr lang="en-GB" dirty="0"/>
              <a:t>Answers would be making reference to secondary and tertiary approaches – with appropriate examples.</a:t>
            </a:r>
          </a:p>
          <a:p>
            <a:pPr marL="0" indent="0">
              <a:buNone/>
            </a:pPr>
            <a:endParaRPr lang="en-GB" dirty="0"/>
          </a:p>
          <a:p>
            <a:pPr marL="0" indent="0">
              <a:buNone/>
            </a:pPr>
            <a:r>
              <a:rPr lang="en-GB" dirty="0"/>
              <a:t>ii) To achieve into the top mark band for this question, the examiner would expect to see through knowledge and understanding of current trends and patterns of health, well-being and resilience of the population of Wales – with clear examples of how a range of current trends and patterns support the need for relevant health and well-being campaigns. You will have learnt a lot of these – try and be selective and chose examples that you can clearly illustrate.</a:t>
            </a:r>
          </a:p>
        </p:txBody>
      </p:sp>
      <p:sp>
        <p:nvSpPr>
          <p:cNvPr id="4" name="Slide Number Placeholder 3"/>
          <p:cNvSpPr>
            <a:spLocks noGrp="1"/>
          </p:cNvSpPr>
          <p:nvPr>
            <p:ph type="sldNum" sz="quarter" idx="5"/>
          </p:nvPr>
        </p:nvSpPr>
        <p:spPr/>
        <p:txBody>
          <a:bodyPr/>
          <a:lstStyle/>
          <a:p>
            <a:fld id="{CC573A14-1418-8445-A355-C4659B6B9114}" type="slidenum">
              <a:rPr lang="en-US" smtClean="0"/>
              <a:t>26</a:t>
            </a:fld>
            <a:endParaRPr lang="en-US"/>
          </a:p>
        </p:txBody>
      </p:sp>
    </p:spTree>
    <p:extLst>
      <p:ext uri="{BB962C8B-B14F-4D97-AF65-F5344CB8AC3E}">
        <p14:creationId xmlns:p14="http://schemas.microsoft.com/office/powerpoint/2010/main" val="32943067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Additional detail of the examples of secondary and tertiary are detailed in the mark scheme for your reference.  Not all of this has to be included for top marks.</a:t>
            </a:r>
          </a:p>
        </p:txBody>
      </p:sp>
      <p:sp>
        <p:nvSpPr>
          <p:cNvPr id="4" name="Slide Number Placeholder 3"/>
          <p:cNvSpPr>
            <a:spLocks noGrp="1"/>
          </p:cNvSpPr>
          <p:nvPr>
            <p:ph type="sldNum" sz="quarter" idx="5"/>
          </p:nvPr>
        </p:nvSpPr>
        <p:spPr/>
        <p:txBody>
          <a:bodyPr/>
          <a:lstStyle/>
          <a:p>
            <a:fld id="{CC573A14-1418-8445-A355-C4659B6B9114}" type="slidenum">
              <a:rPr lang="en-US" smtClean="0"/>
              <a:t>27</a:t>
            </a:fld>
            <a:endParaRPr lang="en-US"/>
          </a:p>
        </p:txBody>
      </p:sp>
    </p:spTree>
    <p:extLst>
      <p:ext uri="{BB962C8B-B14F-4D97-AF65-F5344CB8AC3E}">
        <p14:creationId xmlns:p14="http://schemas.microsoft.com/office/powerpoint/2010/main" val="9654269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loads of examples of current trends including in the mark scheme that you would have learnt about  - try and be selective and choose one that you can clearly illustrate and understand.</a:t>
            </a:r>
          </a:p>
        </p:txBody>
      </p:sp>
      <p:sp>
        <p:nvSpPr>
          <p:cNvPr id="4" name="Slide Number Placeholder 3"/>
          <p:cNvSpPr>
            <a:spLocks noGrp="1"/>
          </p:cNvSpPr>
          <p:nvPr>
            <p:ph type="sldNum" sz="quarter" idx="5"/>
          </p:nvPr>
        </p:nvSpPr>
        <p:spPr/>
        <p:txBody>
          <a:bodyPr/>
          <a:lstStyle/>
          <a:p>
            <a:fld id="{CC573A14-1418-8445-A355-C4659B6B9114}" type="slidenum">
              <a:rPr lang="en-US" smtClean="0"/>
              <a:t>28</a:t>
            </a:fld>
            <a:endParaRPr lang="en-US"/>
          </a:p>
        </p:txBody>
      </p:sp>
    </p:spTree>
    <p:extLst>
      <p:ext uri="{BB962C8B-B14F-4D97-AF65-F5344CB8AC3E}">
        <p14:creationId xmlns:p14="http://schemas.microsoft.com/office/powerpoint/2010/main" val="3182474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mark bands give exact detail of what the examiners expect to see for each of the bands – where does your answer fit?</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29</a:t>
            </a:fld>
            <a:endParaRPr lang="en-US"/>
          </a:p>
        </p:txBody>
      </p:sp>
    </p:spTree>
    <p:extLst>
      <p:ext uri="{BB962C8B-B14F-4D97-AF65-F5344CB8AC3E}">
        <p14:creationId xmlns:p14="http://schemas.microsoft.com/office/powerpoint/2010/main" val="1997577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3</a:t>
            </a:fld>
            <a:endParaRPr lang="en-US"/>
          </a:p>
        </p:txBody>
      </p:sp>
    </p:spTree>
    <p:extLst>
      <p:ext uri="{BB962C8B-B14F-4D97-AF65-F5344CB8AC3E}">
        <p14:creationId xmlns:p14="http://schemas.microsoft.com/office/powerpoint/2010/main" val="11276326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Highlight the command verb, DISCUSS. This is an AO3 command.</a:t>
            </a:r>
          </a:p>
          <a:p>
            <a:endParaRPr lang="en-GB" dirty="0"/>
          </a:p>
          <a:p>
            <a:r>
              <a:rPr lang="en-GB" dirty="0"/>
              <a:t>This question asks for both the </a:t>
            </a:r>
            <a:r>
              <a:rPr lang="en-GB" dirty="0">
                <a:highlight>
                  <a:srgbClr val="FFFF00"/>
                </a:highlight>
              </a:rPr>
              <a:t>benefits </a:t>
            </a:r>
            <a:r>
              <a:rPr lang="en-GB" dirty="0"/>
              <a:t>and </a:t>
            </a:r>
            <a:r>
              <a:rPr lang="en-GB" dirty="0">
                <a:highlight>
                  <a:srgbClr val="FFFF00"/>
                </a:highlight>
              </a:rPr>
              <a:t>limitations</a:t>
            </a:r>
            <a:r>
              <a:rPr lang="en-GB" dirty="0"/>
              <a:t> of health promotion roles – you have to address both to achieve into the top mark band.</a:t>
            </a:r>
          </a:p>
          <a:p>
            <a:endParaRPr lang="en-GB" dirty="0"/>
          </a:p>
          <a:p>
            <a:r>
              <a:rPr lang="en-GB" dirty="0"/>
              <a:t>The examiner expects </a:t>
            </a:r>
            <a:r>
              <a:rPr lang="en-GB" i="1" dirty="0"/>
              <a:t>perceptive</a:t>
            </a:r>
            <a:r>
              <a:rPr lang="en-GB" dirty="0"/>
              <a:t> and </a:t>
            </a:r>
            <a:r>
              <a:rPr lang="en-GB" i="1" dirty="0"/>
              <a:t>informed</a:t>
            </a:r>
            <a:r>
              <a:rPr lang="en-GB" dirty="0"/>
              <a:t> judgements about a range of benefits and limitations of health promotion roles to achieve into the top mark band – this will need to include examples.</a:t>
            </a:r>
          </a:p>
          <a:p>
            <a:endParaRPr lang="en-GB" dirty="0"/>
          </a:p>
          <a:p>
            <a:r>
              <a:rPr lang="en-GB" dirty="0"/>
              <a:t>The examiner also expects to see detail about the possible contribution of key health and social care and childcare practitioners to the promotion of individuals’ health, well-being and resilience</a:t>
            </a:r>
          </a:p>
          <a:p>
            <a:endParaRPr lang="en-GB" dirty="0"/>
          </a:p>
          <a:p>
            <a:r>
              <a:rPr lang="en-GB" dirty="0"/>
              <a:t>Both the benefits and limitations of health promotion roles have to be addressed to achieve into the top mark band in addition to the contribution of KEY health and social care and childcare practitioners.</a:t>
            </a:r>
          </a:p>
          <a:p>
            <a:r>
              <a:rPr lang="en-GB" dirty="0"/>
              <a:t> </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30</a:t>
            </a:fld>
            <a:endParaRPr lang="en-US"/>
          </a:p>
        </p:txBody>
      </p:sp>
    </p:spTree>
    <p:extLst>
      <p:ext uri="{BB962C8B-B14F-4D97-AF65-F5344CB8AC3E}">
        <p14:creationId xmlns:p14="http://schemas.microsoft.com/office/powerpoint/2010/main" val="20819112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Detailed examples of the main benefits and limitations of the roles in relation to the promotion of health, well-being and resilience are listed within the mark scheme -  these are not exhaustive.</a:t>
            </a:r>
          </a:p>
          <a:p>
            <a:endParaRPr lang="en-GB" dirty="0"/>
          </a:p>
          <a:p>
            <a:r>
              <a:rPr lang="en-GB" dirty="0"/>
              <a:t>Answers should make reference to key health and social care and childcare practitioners – give examples where you can!</a:t>
            </a:r>
          </a:p>
        </p:txBody>
      </p:sp>
      <p:sp>
        <p:nvSpPr>
          <p:cNvPr id="4" name="Slide Number Placeholder 3"/>
          <p:cNvSpPr>
            <a:spLocks noGrp="1"/>
          </p:cNvSpPr>
          <p:nvPr>
            <p:ph type="sldNum" sz="quarter" idx="5"/>
          </p:nvPr>
        </p:nvSpPr>
        <p:spPr/>
        <p:txBody>
          <a:bodyPr/>
          <a:lstStyle/>
          <a:p>
            <a:fld id="{CC573A14-1418-8445-A355-C4659B6B9114}" type="slidenum">
              <a:rPr lang="en-US" smtClean="0"/>
              <a:t>31</a:t>
            </a:fld>
            <a:endParaRPr lang="en-US"/>
          </a:p>
        </p:txBody>
      </p:sp>
    </p:spTree>
    <p:extLst>
      <p:ext uri="{BB962C8B-B14F-4D97-AF65-F5344CB8AC3E}">
        <p14:creationId xmlns:p14="http://schemas.microsoft.com/office/powerpoint/2010/main" val="40522104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mark bands give exact detail of what the examiners expect to see for each of the bands – where does your answer fit?</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32</a:t>
            </a:fld>
            <a:endParaRPr lang="en-US"/>
          </a:p>
        </p:txBody>
      </p:sp>
    </p:spTree>
    <p:extLst>
      <p:ext uri="{BB962C8B-B14F-4D97-AF65-F5344CB8AC3E}">
        <p14:creationId xmlns:p14="http://schemas.microsoft.com/office/powerpoint/2010/main" val="32894420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Use your highlighter to underline the key issues in the question – i.e.  TWO other modifiable risk factors</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Write down any mnemonics or memory aids you may have for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r>
              <a:rPr lang="en-US" sz="1200" dirty="0"/>
              <a:t>Underline the command verb, in this case: </a:t>
            </a:r>
            <a:r>
              <a:rPr lang="en-US" sz="1200" b="1" dirty="0"/>
              <a:t>Explain – </a:t>
            </a:r>
            <a:r>
              <a:rPr lang="en-US" sz="1200" b="0" i="0" dirty="0"/>
              <a:t>to p</a:t>
            </a:r>
            <a:r>
              <a:rPr lang="en-US" b="0" i="0" dirty="0">
                <a:highlight>
                  <a:srgbClr val="FFFF00"/>
                </a:highlight>
              </a:rPr>
              <a:t>rovide</a:t>
            </a:r>
            <a:r>
              <a:rPr lang="en-US" b="1" i="0" dirty="0">
                <a:highlight>
                  <a:srgbClr val="FFFF00"/>
                </a:highlight>
              </a:rPr>
              <a:t> </a:t>
            </a:r>
            <a:r>
              <a:rPr lang="en-US" dirty="0">
                <a:highlight>
                  <a:srgbClr val="FFFF00"/>
                </a:highlight>
              </a:rPr>
              <a:t>details and reasons for how and why something is the way it is…</a:t>
            </a:r>
            <a:endParaRPr lang="en-US" sz="1200" dirty="0">
              <a:highlight>
                <a:srgbClr val="FFFF00"/>
              </a:highlight>
            </a:endParaRPr>
          </a:p>
          <a:p>
            <a:endParaRPr lang="en-US" sz="1200" dirty="0"/>
          </a:p>
          <a:p>
            <a:endParaRPr lang="en-US" sz="1200" dirty="0"/>
          </a:p>
          <a:p>
            <a:r>
              <a:rPr lang="en-US" sz="1200" dirty="0"/>
              <a:t>As explain is an AO2 command verb, there are only AO2 marks available for this question.</a:t>
            </a:r>
          </a:p>
          <a:p>
            <a:endParaRPr lang="en-US" sz="1200" dirty="0"/>
          </a:p>
          <a:p>
            <a:r>
              <a:rPr lang="en-US" sz="1200" dirty="0"/>
              <a:t>Highlight the number of marks available for this question: </a:t>
            </a:r>
            <a:r>
              <a:rPr lang="en-US" sz="1200" dirty="0">
                <a:highlight>
                  <a:srgbClr val="FFFF00"/>
                </a:highlight>
              </a:rPr>
              <a:t>8 marks each – use the space provided as a guide for how much to write. </a:t>
            </a:r>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33</a:t>
            </a:fld>
            <a:endParaRPr lang="en-US"/>
          </a:p>
        </p:txBody>
      </p:sp>
    </p:spTree>
    <p:extLst>
      <p:ext uri="{BB962C8B-B14F-4D97-AF65-F5344CB8AC3E}">
        <p14:creationId xmlns:p14="http://schemas.microsoft.com/office/powerpoint/2010/main" val="36328248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rider is there to help you – giving an example.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Make sure that you do not use obesity in your answer! And make sure you use </a:t>
            </a:r>
            <a:r>
              <a:rPr lang="en-GB" b="1" dirty="0">
                <a:highlight>
                  <a:srgbClr val="FFFF00"/>
                </a:highlight>
              </a:rPr>
              <a:t>two different </a:t>
            </a:r>
            <a:r>
              <a:rPr lang="en-GB" dirty="0"/>
              <a:t>examples in your response.</a:t>
            </a:r>
          </a:p>
          <a:p>
            <a:endParaRPr lang="en-GB" dirty="0"/>
          </a:p>
          <a:p>
            <a:r>
              <a:rPr lang="en-GB" dirty="0"/>
              <a:t>This is an A02 question only – do not attempt to analyse or evaluate as you won’t receive any additional marks!</a:t>
            </a:r>
          </a:p>
          <a:p>
            <a:endParaRPr lang="en-GB" dirty="0"/>
          </a:p>
          <a:p>
            <a:r>
              <a:rPr lang="en-GB" dirty="0"/>
              <a:t>The examiner expects to see evidence of detailed knowledge and understanding of two modifiable risk factors and the potential impact of each on health, well-being and resilience to achieve into the top mark band.</a:t>
            </a:r>
          </a:p>
          <a:p>
            <a:endParaRPr lang="en-GB" dirty="0"/>
          </a:p>
          <a:p>
            <a:r>
              <a:rPr lang="en-GB" dirty="0"/>
              <a:t>The examiner would also expect to see evidence of a range of ways in which each modifiable risk factor you have identified could impact on an individual’s health, well-being and resilience.</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34</a:t>
            </a:fld>
            <a:endParaRPr lang="en-US"/>
          </a:p>
        </p:txBody>
      </p:sp>
    </p:spTree>
    <p:extLst>
      <p:ext uri="{BB962C8B-B14F-4D97-AF65-F5344CB8AC3E}">
        <p14:creationId xmlns:p14="http://schemas.microsoft.com/office/powerpoint/2010/main" val="7430291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mark scheme gives detail on a variety of modifiable risk factors as listed in the specification  - only two have to be included (it may be that one that is not listed here is provided and this may be appropriate). </a:t>
            </a:r>
          </a:p>
          <a:p>
            <a:endParaRPr lang="en-GB" dirty="0"/>
          </a:p>
          <a:p>
            <a:r>
              <a:rPr lang="en-GB" dirty="0"/>
              <a:t>Each of the examples is explained and this is they key to achieving top marks in this question – more than a list or bullet points is needed to achieve into the top band. </a:t>
            </a:r>
          </a:p>
          <a:p>
            <a:endParaRPr lang="en-GB" dirty="0"/>
          </a:p>
          <a:p>
            <a:r>
              <a:rPr lang="en-GB" dirty="0"/>
              <a:t>If only one is addressed, you are also limited to the number of marks that can be achieved – attempt two even if you do not know them in depth, it is likely that you will pick up more marks this way rather than writing all that you know about one.</a:t>
            </a:r>
          </a:p>
        </p:txBody>
      </p:sp>
      <p:sp>
        <p:nvSpPr>
          <p:cNvPr id="4" name="Slide Number Placeholder 3"/>
          <p:cNvSpPr>
            <a:spLocks noGrp="1"/>
          </p:cNvSpPr>
          <p:nvPr>
            <p:ph type="sldNum" sz="quarter" idx="5"/>
          </p:nvPr>
        </p:nvSpPr>
        <p:spPr/>
        <p:txBody>
          <a:bodyPr/>
          <a:lstStyle/>
          <a:p>
            <a:fld id="{CC573A14-1418-8445-A355-C4659B6B9114}" type="slidenum">
              <a:rPr lang="en-US" smtClean="0"/>
              <a:t>35</a:t>
            </a:fld>
            <a:endParaRPr lang="en-US"/>
          </a:p>
        </p:txBody>
      </p:sp>
    </p:spTree>
    <p:extLst>
      <p:ext uri="{BB962C8B-B14F-4D97-AF65-F5344CB8AC3E}">
        <p14:creationId xmlns:p14="http://schemas.microsoft.com/office/powerpoint/2010/main" val="4110058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mark bands give exact detail of what the examiners expect to see for each of the bands – where does your answer fit?</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36</a:t>
            </a:fld>
            <a:endParaRPr lang="en-US"/>
          </a:p>
        </p:txBody>
      </p:sp>
    </p:spTree>
    <p:extLst>
      <p:ext uri="{BB962C8B-B14F-4D97-AF65-F5344CB8AC3E}">
        <p14:creationId xmlns:p14="http://schemas.microsoft.com/office/powerpoint/2010/main" val="38133559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Use your highlighter to underline the key issues in the question – i.e.  There are TWO commands in this question and two main issues – the main features of  HOLISTIC CONCEPTS and HOW social and economic determinants contribute to inequalities in outcome focused care.</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Write down any mnemonics or memory aids you may have for holistic concepts of health and well-being and inequalities in outcome focused care.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r>
              <a:rPr lang="en-US" sz="1200" dirty="0"/>
              <a:t>Underline the command verbs, in this case there are TWO – this is the only time in this paper that this happens: </a:t>
            </a:r>
            <a:r>
              <a:rPr lang="en-US" sz="1200" b="1" dirty="0"/>
              <a:t>DESCRIBE AND CONSIDER</a:t>
            </a:r>
            <a:endParaRPr lang="en-US" sz="1200" dirty="0">
              <a:highlight>
                <a:srgbClr val="FFFF00"/>
              </a:highlight>
            </a:endParaRPr>
          </a:p>
          <a:p>
            <a:endParaRPr lang="en-US" sz="1200" dirty="0"/>
          </a:p>
          <a:p>
            <a:r>
              <a:rPr lang="en-US" sz="1200" dirty="0"/>
              <a:t>Describe  is an AO1 command verb and consider is an AO3 command. To describe you need to: </a:t>
            </a:r>
            <a:r>
              <a:rPr lang="en-US" dirty="0"/>
              <a:t>Provide characteristics/main features or a brief account, and to consider you must: Review and respond to given information</a:t>
            </a:r>
            <a:endParaRPr lang="en-US" sz="1200" dirty="0"/>
          </a:p>
          <a:p>
            <a:endParaRPr lang="en-US" sz="1200" dirty="0"/>
          </a:p>
          <a:p>
            <a:r>
              <a:rPr lang="en-US" sz="1200" dirty="0"/>
              <a:t>Highlight the number of marks available for this question: 14</a:t>
            </a:r>
            <a:r>
              <a:rPr lang="en-US" sz="1200" dirty="0">
                <a:highlight>
                  <a:srgbClr val="FFFF00"/>
                </a:highlight>
              </a:rPr>
              <a:t> marks in total – the highest tariff question in this paper – use the space provided as a guide for how much to write. </a:t>
            </a:r>
            <a:endParaRPr lang="en-GB" dirty="0"/>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37</a:t>
            </a:fld>
            <a:endParaRPr lang="en-US"/>
          </a:p>
        </p:txBody>
      </p:sp>
    </p:spTree>
    <p:extLst>
      <p:ext uri="{BB962C8B-B14F-4D97-AF65-F5344CB8AC3E}">
        <p14:creationId xmlns:p14="http://schemas.microsoft.com/office/powerpoint/2010/main" val="40973122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highest tariff question on the paper.</a:t>
            </a:r>
          </a:p>
          <a:p>
            <a:endParaRPr lang="en-GB" dirty="0"/>
          </a:p>
          <a:p>
            <a:r>
              <a:rPr lang="en-GB" dirty="0"/>
              <a:t>The question has two command verbs so you need to ensure that you address </a:t>
            </a:r>
            <a:r>
              <a:rPr lang="en-GB" b="1" dirty="0">
                <a:highlight>
                  <a:srgbClr val="FFFF00"/>
                </a:highlight>
              </a:rPr>
              <a:t>both</a:t>
            </a:r>
            <a:r>
              <a:rPr lang="en-GB" dirty="0"/>
              <a:t> in your response.</a:t>
            </a:r>
          </a:p>
          <a:p>
            <a:endParaRPr lang="en-GB" dirty="0"/>
          </a:p>
          <a:p>
            <a:r>
              <a:rPr lang="en-GB" dirty="0"/>
              <a:t>The first command ‘Describe’ has 6 marks attached to it – the examiner expects you to show detailed knowledge and understanding of the holistic concepts of health and well-being. You are not expected to analyse or evaluate the holistic concepts in any way.</a:t>
            </a:r>
          </a:p>
          <a:p>
            <a:endParaRPr lang="en-GB" dirty="0"/>
          </a:p>
          <a:p>
            <a:r>
              <a:rPr lang="en-GB" dirty="0"/>
              <a:t>The second command ‘Consider’ has 8 marks attached to it – the examiner expects to see perceptive and informed judgements about how a range of social and economic determinants may contribute to inequalities in outcome focused care – to achieve into the top band they also expect to see a confident and detailed response of the impact of social and economic determinants and their potential impact on care provision.</a:t>
            </a:r>
          </a:p>
          <a:p>
            <a:endParaRPr lang="en-GB" dirty="0"/>
          </a:p>
          <a:p>
            <a:endParaRPr lang="en-GB" dirty="0"/>
          </a:p>
          <a:p>
            <a:r>
              <a:rPr lang="en-GB" dirty="0"/>
              <a:t>Plan your response – create a short plan in the margin or on a page at the back of the paper  - make sure you don’t miss out on any of the pertinent points and tick them off as you do them – there is a lot to cover in this question!</a:t>
            </a:r>
          </a:p>
        </p:txBody>
      </p:sp>
      <p:sp>
        <p:nvSpPr>
          <p:cNvPr id="4" name="Slide Number Placeholder 3"/>
          <p:cNvSpPr>
            <a:spLocks noGrp="1"/>
          </p:cNvSpPr>
          <p:nvPr>
            <p:ph type="sldNum" sz="quarter" idx="5"/>
          </p:nvPr>
        </p:nvSpPr>
        <p:spPr/>
        <p:txBody>
          <a:bodyPr/>
          <a:lstStyle/>
          <a:p>
            <a:fld id="{CC573A14-1418-8445-A355-C4659B6B9114}" type="slidenum">
              <a:rPr lang="en-US" smtClean="0"/>
              <a:t>38</a:t>
            </a:fld>
            <a:endParaRPr lang="en-US"/>
          </a:p>
        </p:txBody>
      </p:sp>
    </p:spTree>
    <p:extLst>
      <p:ext uri="{BB962C8B-B14F-4D97-AF65-F5344CB8AC3E}">
        <p14:creationId xmlns:p14="http://schemas.microsoft.com/office/powerpoint/2010/main" val="20423892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is lots of detail in the mark scheme about the way the examiner expects you to address the question – this includes a detailed description of the holistic concepts of health and well-being and then examples of social and economic determinants and how they contribute to inequalities in outcome focused care.</a:t>
            </a:r>
          </a:p>
          <a:p>
            <a:r>
              <a:rPr lang="en-GB" dirty="0"/>
              <a:t>Not all of these points have to be addressed to achieve into the top mark bands.</a:t>
            </a:r>
          </a:p>
          <a:p>
            <a:endParaRPr lang="en-GB" dirty="0"/>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39</a:t>
            </a:fld>
            <a:endParaRPr lang="en-US"/>
          </a:p>
        </p:txBody>
      </p:sp>
    </p:spTree>
    <p:extLst>
      <p:ext uri="{BB962C8B-B14F-4D97-AF65-F5344CB8AC3E}">
        <p14:creationId xmlns:p14="http://schemas.microsoft.com/office/powerpoint/2010/main" val="2622992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will see that as you go through the paper there are suggested timings for you to attempt each question – this is only provided as a guide for the purposes of this activity.</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4</a:t>
            </a:fld>
            <a:endParaRPr lang="en-US"/>
          </a:p>
        </p:txBody>
      </p:sp>
    </p:spTree>
    <p:extLst>
      <p:ext uri="{BB962C8B-B14F-4D97-AF65-F5344CB8AC3E}">
        <p14:creationId xmlns:p14="http://schemas.microsoft.com/office/powerpoint/2010/main" val="19256595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 that there is no band 4 for AO1 as only 6 marks are available.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Quality of written communication is assessed in this question too – the mark scheme gives details in the AO3 bands and to achieve into the top bands it is expected that the responses are clearly expressed and how accurate use of a broad range of terminology. The response should be well structured and highly organised with accurate grammar punctuation and spelling.</a:t>
            </a:r>
          </a:p>
          <a:p>
            <a:r>
              <a:rPr lang="en-GB" dirty="0"/>
              <a:t> </a:t>
            </a:r>
          </a:p>
        </p:txBody>
      </p:sp>
      <p:sp>
        <p:nvSpPr>
          <p:cNvPr id="4" name="Slide Number Placeholder 3"/>
          <p:cNvSpPr>
            <a:spLocks noGrp="1"/>
          </p:cNvSpPr>
          <p:nvPr>
            <p:ph type="sldNum" sz="quarter" idx="5"/>
          </p:nvPr>
        </p:nvSpPr>
        <p:spPr/>
        <p:txBody>
          <a:bodyPr/>
          <a:lstStyle/>
          <a:p>
            <a:fld id="{CC573A14-1418-8445-A355-C4659B6B9114}" type="slidenum">
              <a:rPr lang="en-US" smtClean="0"/>
              <a:t>40</a:t>
            </a:fld>
            <a:endParaRPr lang="en-US"/>
          </a:p>
        </p:txBody>
      </p:sp>
    </p:spTree>
    <p:extLst>
      <p:ext uri="{BB962C8B-B14F-4D97-AF65-F5344CB8AC3E}">
        <p14:creationId xmlns:p14="http://schemas.microsoft.com/office/powerpoint/2010/main" val="26563899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there are no previous examinations from which to give you an indication of how you would have achieved, it is best to be guided by the UMS scale as detailed in this slide.</a:t>
            </a:r>
          </a:p>
        </p:txBody>
      </p:sp>
      <p:sp>
        <p:nvSpPr>
          <p:cNvPr id="4" name="Slide Number Placeholder 3"/>
          <p:cNvSpPr>
            <a:spLocks noGrp="1"/>
          </p:cNvSpPr>
          <p:nvPr>
            <p:ph type="sldNum" sz="quarter" idx="5"/>
          </p:nvPr>
        </p:nvSpPr>
        <p:spPr/>
        <p:txBody>
          <a:bodyPr/>
          <a:lstStyle/>
          <a:p>
            <a:fld id="{CC573A14-1418-8445-A355-C4659B6B9114}" type="slidenum">
              <a:rPr lang="en-US" smtClean="0"/>
              <a:t>41</a:t>
            </a:fld>
            <a:endParaRPr lang="en-US"/>
          </a:p>
        </p:txBody>
      </p:sp>
    </p:spTree>
    <p:extLst>
      <p:ext uri="{BB962C8B-B14F-4D97-AF65-F5344CB8AC3E}">
        <p14:creationId xmlns:p14="http://schemas.microsoft.com/office/powerpoint/2010/main" val="31761004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slide.</a:t>
            </a:r>
          </a:p>
        </p:txBody>
      </p:sp>
      <p:sp>
        <p:nvSpPr>
          <p:cNvPr id="4" name="Slide Number Placeholder 3"/>
          <p:cNvSpPr>
            <a:spLocks noGrp="1"/>
          </p:cNvSpPr>
          <p:nvPr>
            <p:ph type="sldNum" sz="quarter" idx="5"/>
          </p:nvPr>
        </p:nvSpPr>
        <p:spPr/>
        <p:txBody>
          <a:bodyPr/>
          <a:lstStyle/>
          <a:p>
            <a:fld id="{CC573A14-1418-8445-A355-C4659B6B9114}" type="slidenum">
              <a:rPr lang="en-US" smtClean="0"/>
              <a:t>42</a:t>
            </a:fld>
            <a:endParaRPr lang="en-US"/>
          </a:p>
        </p:txBody>
      </p:sp>
    </p:spTree>
    <p:extLst>
      <p:ext uri="{BB962C8B-B14F-4D97-AF65-F5344CB8AC3E}">
        <p14:creationId xmlns:p14="http://schemas.microsoft.com/office/powerpoint/2010/main" val="1643596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5</a:t>
            </a:fld>
            <a:endParaRPr lang="en-US"/>
          </a:p>
        </p:txBody>
      </p:sp>
    </p:spTree>
    <p:extLst>
      <p:ext uri="{BB962C8B-B14F-4D97-AF65-F5344CB8AC3E}">
        <p14:creationId xmlns:p14="http://schemas.microsoft.com/office/powerpoint/2010/main" val="2509431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1200" dirty="0"/>
              <a:t>This is the first question in the paper – read it and re-read it!</a:t>
            </a:r>
          </a:p>
          <a:p>
            <a:pPr marL="285750" indent="-285750">
              <a:buFont typeface="Arial" panose="020B0604020202020204" pitchFamily="34" charset="0"/>
              <a:buChar char="•"/>
            </a:pPr>
            <a:endParaRPr lang="en-GB" sz="1200" dirty="0"/>
          </a:p>
          <a:p>
            <a:pPr marL="285750" indent="-285750">
              <a:buFont typeface="Arial" panose="020B0604020202020204" pitchFamily="34" charset="0"/>
              <a:buChar char="•"/>
            </a:pPr>
            <a:r>
              <a:rPr lang="en-GB" sz="1200" dirty="0"/>
              <a:t>Use your highlighter to underline the key issues in the question – i.e. </a:t>
            </a:r>
            <a:r>
              <a:rPr lang="en-GB" sz="1200" dirty="0">
                <a:highlight>
                  <a:srgbClr val="FFFF00"/>
                </a:highlight>
              </a:rPr>
              <a:t>The Social Services and Well-being Act (Wales) 2014</a:t>
            </a:r>
          </a:p>
          <a:p>
            <a:pPr marL="285750" indent="-285750">
              <a:buFont typeface="Arial" panose="020B0604020202020204" pitchFamily="34" charset="0"/>
              <a:buChar char="•"/>
            </a:pPr>
            <a:endParaRPr lang="en-GB" sz="1200" dirty="0">
              <a:highlight>
                <a:srgbClr val="FFFF00"/>
              </a:highlight>
            </a:endParaRPr>
          </a:p>
          <a:p>
            <a:pPr marL="285750" indent="-285750">
              <a:buFont typeface="Arial" panose="020B0604020202020204" pitchFamily="34" charset="0"/>
              <a:buChar char="•"/>
            </a:pPr>
            <a:r>
              <a:rPr lang="en-GB" sz="1200" dirty="0"/>
              <a:t>Write down any mnemonics or memory aids you may have for the SSWB Act in preparation</a:t>
            </a:r>
          </a:p>
          <a:p>
            <a:pPr marL="285750" indent="-285750">
              <a:buFont typeface="Arial" panose="020B0604020202020204" pitchFamily="34" charset="0"/>
              <a:buChar char="•"/>
            </a:pPr>
            <a:endParaRPr lang="en-GB" sz="1200" dirty="0">
              <a:highlight>
                <a:srgbClr val="FFFF00"/>
              </a:highlight>
            </a:endParaRPr>
          </a:p>
          <a:p>
            <a:pPr marL="285750" indent="-285750">
              <a:buFont typeface="Arial" panose="020B0604020202020204" pitchFamily="34" charset="0"/>
              <a:buChar char="•"/>
            </a:pPr>
            <a:r>
              <a:rPr lang="en-GB" sz="1200" dirty="0"/>
              <a:t>Underline the command verb, in this case: </a:t>
            </a:r>
            <a:r>
              <a:rPr lang="en-GB" sz="1200" dirty="0">
                <a:highlight>
                  <a:srgbClr val="FFFF00"/>
                </a:highlight>
              </a:rPr>
              <a:t>Describe</a:t>
            </a:r>
          </a:p>
          <a:p>
            <a:endParaRPr lang="en-GB" sz="1200" dirty="0">
              <a:highlight>
                <a:srgbClr val="FFFF00"/>
              </a:highlight>
            </a:endParaRPr>
          </a:p>
          <a:p>
            <a:pPr marL="285750" indent="-285750">
              <a:buFont typeface="Arial" panose="020B0604020202020204" pitchFamily="34" charset="0"/>
              <a:buChar char="•"/>
            </a:pPr>
            <a:r>
              <a:rPr lang="en-GB" sz="1200" dirty="0"/>
              <a:t>As describe is an AO1 command verb, there are only AO1 marks available for this question, therefore remember that there is no need to e.g. explain, compare or evaluate.</a:t>
            </a:r>
          </a:p>
          <a:p>
            <a:pPr marL="285750" indent="-285750">
              <a:buFont typeface="Arial" panose="020B0604020202020204" pitchFamily="34" charset="0"/>
              <a:buChar char="•"/>
            </a:pPr>
            <a:endParaRPr lang="en-GB" sz="1200" dirty="0">
              <a:highlight>
                <a:srgbClr val="FFFF00"/>
              </a:highlight>
            </a:endParaRPr>
          </a:p>
          <a:p>
            <a:pPr marL="285750" indent="-285750">
              <a:buFont typeface="Arial" panose="020B0604020202020204" pitchFamily="34" charset="0"/>
              <a:buChar char="•"/>
            </a:pPr>
            <a:r>
              <a:rPr lang="en-GB" sz="1200" dirty="0"/>
              <a:t>Highlight the number of marks available for this question: </a:t>
            </a:r>
            <a:r>
              <a:rPr lang="en-GB" sz="1200" dirty="0">
                <a:highlight>
                  <a:srgbClr val="FFFF00"/>
                </a:highlight>
              </a:rPr>
              <a:t>8 marks</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6</a:t>
            </a:fld>
            <a:endParaRPr lang="en-US"/>
          </a:p>
        </p:txBody>
      </p:sp>
    </p:spTree>
    <p:extLst>
      <p:ext uri="{BB962C8B-B14F-4D97-AF65-F5344CB8AC3E}">
        <p14:creationId xmlns:p14="http://schemas.microsoft.com/office/powerpoint/2010/main" val="206872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did you get on?</a:t>
            </a:r>
          </a:p>
          <a:p>
            <a:endParaRPr lang="en-GB" dirty="0"/>
          </a:p>
          <a:p>
            <a:r>
              <a:rPr lang="en-GB" dirty="0"/>
              <a:t>Underline the command verb and the main parts of the question – in this case DESCRIBE and the SSWB Act 2014. To describe something you need to: </a:t>
            </a:r>
            <a:r>
              <a:rPr lang="en-US" dirty="0"/>
              <a:t>Provide characteristics/main features or a brief account.</a:t>
            </a:r>
            <a:endParaRPr lang="en-GB" dirty="0"/>
          </a:p>
          <a:p>
            <a:endParaRPr lang="en-GB" dirty="0"/>
          </a:p>
          <a:p>
            <a:r>
              <a:rPr lang="en-GB" dirty="0"/>
              <a:t>Remember that this is the first question, it is exclusively AO1, so plan your time and ensure you don’t write too much or attempt to give analysis or explanation.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0000"/>
                </a:solidFill>
              </a:rPr>
              <a:t>To reach into the top mark band for this question the examiners are looking for responses that show excellent knowledge and understanding of the SSWB Act, and also show a confident grasp of the key concepts i.e. a focus on people who need care and support, empowerment, co-production and partnerships.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Remember that this is an AO1 Question – no need to explain, analyse or evaluate – you will not get any extra marks!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rgbClr val="000000"/>
              </a:solidFill>
            </a:endParaRP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7</a:t>
            </a:fld>
            <a:endParaRPr lang="en-US"/>
          </a:p>
        </p:txBody>
      </p:sp>
    </p:spTree>
    <p:extLst>
      <p:ext uri="{BB962C8B-B14F-4D97-AF65-F5344CB8AC3E}">
        <p14:creationId xmlns:p14="http://schemas.microsoft.com/office/powerpoint/2010/main" val="2511944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mark scheme gives detailed examples of what the examiner would expect to see a candidate write in the examination. </a:t>
            </a:r>
          </a:p>
          <a:p>
            <a:endParaRPr lang="en-GB" dirty="0"/>
          </a:p>
          <a:p>
            <a:r>
              <a:rPr lang="en-GB" dirty="0"/>
              <a:t>Not everything detailed here has to be in a good answer, it is how the candidate responds to the demands of the question that is more important.</a:t>
            </a:r>
          </a:p>
          <a:p>
            <a:endParaRPr lang="en-GB" dirty="0"/>
          </a:p>
          <a:p>
            <a:r>
              <a:rPr lang="en-GB" dirty="0"/>
              <a:t>‘Credit any other valid response’ is always included to ensure that any answers that a candidate comes up with that hasn’t been included can be credited too.</a:t>
            </a:r>
          </a:p>
        </p:txBody>
      </p:sp>
      <p:sp>
        <p:nvSpPr>
          <p:cNvPr id="4" name="Slide Number Placeholder 3"/>
          <p:cNvSpPr>
            <a:spLocks noGrp="1"/>
          </p:cNvSpPr>
          <p:nvPr>
            <p:ph type="sldNum" sz="quarter" idx="5"/>
          </p:nvPr>
        </p:nvSpPr>
        <p:spPr/>
        <p:txBody>
          <a:bodyPr/>
          <a:lstStyle/>
          <a:p>
            <a:fld id="{CC573A14-1418-8445-A355-C4659B6B9114}" type="slidenum">
              <a:rPr lang="en-US" smtClean="0"/>
              <a:t>8</a:t>
            </a:fld>
            <a:endParaRPr lang="en-US"/>
          </a:p>
        </p:txBody>
      </p:sp>
    </p:spTree>
    <p:extLst>
      <p:ext uri="{BB962C8B-B14F-4D97-AF65-F5344CB8AC3E}">
        <p14:creationId xmlns:p14="http://schemas.microsoft.com/office/powerpoint/2010/main" val="3313386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bands show you what is expected of you to achieve the marks available.</a:t>
            </a:r>
          </a:p>
        </p:txBody>
      </p:sp>
      <p:sp>
        <p:nvSpPr>
          <p:cNvPr id="4" name="Slide Number Placeholder 3"/>
          <p:cNvSpPr>
            <a:spLocks noGrp="1"/>
          </p:cNvSpPr>
          <p:nvPr>
            <p:ph type="sldNum" sz="quarter" idx="5"/>
          </p:nvPr>
        </p:nvSpPr>
        <p:spPr/>
        <p:txBody>
          <a:bodyPr/>
          <a:lstStyle/>
          <a:p>
            <a:fld id="{CC573A14-1418-8445-A355-C4659B6B9114}" type="slidenum">
              <a:rPr lang="en-US" smtClean="0"/>
              <a:t>9</a:t>
            </a:fld>
            <a:endParaRPr lang="en-US"/>
          </a:p>
        </p:txBody>
      </p:sp>
    </p:spTree>
    <p:extLst>
      <p:ext uri="{BB962C8B-B14F-4D97-AF65-F5344CB8AC3E}">
        <p14:creationId xmlns:p14="http://schemas.microsoft.com/office/powerpoint/2010/main" val="35566073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Shapes">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99ACAF1-6098-AE40-8403-1C8D637F98D0}"/>
              </a:ext>
            </a:extLst>
          </p:cNvPr>
          <p:cNvSpPr>
            <a:spLocks noGrp="1"/>
          </p:cNvSpPr>
          <p:nvPr>
            <p:ph sz="quarter" idx="10"/>
          </p:nvPr>
        </p:nvSpPr>
        <p:spPr>
          <a:xfrm>
            <a:off x="282575" y="1076325"/>
            <a:ext cx="11809413" cy="5243513"/>
          </a:xfrm>
          <a:prstGeom prst="rect">
            <a:avLst/>
          </a:prstGeom>
        </p:spPr>
        <p:txBody>
          <a:bodyPr/>
          <a:lstStyle>
            <a:lvl1pPr>
              <a:lnSpc>
                <a:spcPct val="100000"/>
              </a:lnSpc>
              <a:defRPr>
                <a:solidFill>
                  <a:schemeClr val="accent1"/>
                </a:solidFill>
              </a:defRPr>
            </a:lvl1pPr>
            <a:lvl2pPr marL="7937" indent="0">
              <a:lnSpc>
                <a:spcPct val="100000"/>
              </a:lnSpc>
              <a:buNone/>
              <a:defRPr sz="1800"/>
            </a:lvl2pPr>
            <a:lvl3pPr marL="222250" indent="-169863">
              <a:lnSpc>
                <a:spcPct val="100000"/>
              </a:lnSpc>
              <a:buFont typeface="Arial" panose="020B0604020202020204" pitchFamily="34" charset="0"/>
              <a:buChar char="•"/>
              <a:tabLst/>
              <a:defRPr b="0"/>
            </a:lvl3pPr>
            <a:lvl4pPr marL="268288" indent="0">
              <a:lnSpc>
                <a:spcPct val="100000"/>
              </a:lnSpc>
              <a:buNone/>
              <a:tabLst/>
              <a:defRPr b="1"/>
            </a:lvl4pPr>
            <a:lvl5pPr marL="490538" indent="-187325">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282011" y="888774"/>
            <a:ext cx="11665010" cy="0"/>
          </a:xfrm>
          <a:prstGeom prst="line">
            <a:avLst/>
          </a:prstGeom>
          <a:ln w="22225">
            <a:solidFill>
              <a:srgbClr val="65B2E6"/>
            </a:solidFill>
          </a:ln>
          <a:effectLst/>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05334" y="113907"/>
            <a:ext cx="1586970" cy="685022"/>
          </a:xfrm>
          <a:prstGeom prst="rect">
            <a:avLst/>
          </a:prstGeom>
        </p:spPr>
      </p:pic>
      <p:sp>
        <p:nvSpPr>
          <p:cNvPr id="3" name="Title 2">
            <a:extLst>
              <a:ext uri="{FF2B5EF4-FFF2-40B4-BE49-F238E27FC236}">
                <a16:creationId xmlns:a16="http://schemas.microsoft.com/office/drawing/2014/main" id="{4156F39C-AFF1-D944-A9F4-72171BE8110C}"/>
              </a:ext>
            </a:extLst>
          </p:cNvPr>
          <p:cNvSpPr>
            <a:spLocks noGrp="1"/>
          </p:cNvSpPr>
          <p:nvPr>
            <p:ph type="title"/>
          </p:nvPr>
        </p:nvSpPr>
        <p:spPr>
          <a:xfrm>
            <a:off x="282011" y="208722"/>
            <a:ext cx="10223323" cy="447261"/>
          </a:xfrm>
        </p:spPr>
        <p:txBody>
          <a:bodyPr/>
          <a:lstStyle/>
          <a:p>
            <a:r>
              <a:rPr lang="en-US"/>
              <a:t>Click to edit Master title style</a:t>
            </a:r>
          </a:p>
        </p:txBody>
      </p:sp>
    </p:spTree>
    <p:extLst>
      <p:ext uri="{BB962C8B-B14F-4D97-AF65-F5344CB8AC3E}">
        <p14:creationId xmlns:p14="http://schemas.microsoft.com/office/powerpoint/2010/main" val="207022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3109736"/>
      </p:ext>
    </p:extLst>
  </p:cSld>
  <p:clrMapOvr>
    <a:masterClrMapping/>
  </p:clrMapOvr>
  <p:extLst>
    <p:ext uri="{DCECCB84-F9BA-43D5-87BE-67443E8EF086}">
      <p15:sldGuideLst xmlns:p15="http://schemas.microsoft.com/office/powerpoint/2012/main">
        <p15:guide id="1" orient="horz" pos="353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11547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2011" y="208722"/>
            <a:ext cx="10009471" cy="447261"/>
          </a:xfrm>
          <a:prstGeom prst="rect">
            <a:avLst/>
          </a:prstGeom>
        </p:spPr>
        <p:txBody>
          <a:bodyPr vert="horz" lIns="0" tIns="0" rIns="0" bIns="0" rtlCol="0" anchor="b" anchorCtr="0">
            <a:noAutofit/>
          </a:bodyPr>
          <a:lstStyle/>
          <a:p>
            <a:r>
              <a:rPr lang="en-US"/>
              <a:t>Click to edit Master title style</a:t>
            </a:r>
          </a:p>
        </p:txBody>
      </p:sp>
      <p:sp>
        <p:nvSpPr>
          <p:cNvPr id="11" name="Text Placeholder 10">
            <a:extLst>
              <a:ext uri="{FF2B5EF4-FFF2-40B4-BE49-F238E27FC236}">
                <a16:creationId xmlns:a16="http://schemas.microsoft.com/office/drawing/2014/main" id="{1A0B8476-C42C-E946-9AE6-450EBBA88674}"/>
              </a:ext>
            </a:extLst>
          </p:cNvPr>
          <p:cNvSpPr>
            <a:spLocks noGrp="1"/>
          </p:cNvSpPr>
          <p:nvPr>
            <p:ph type="body" idx="1"/>
          </p:nvPr>
        </p:nvSpPr>
        <p:spPr>
          <a:xfrm>
            <a:off x="197225" y="1121566"/>
            <a:ext cx="6615951" cy="5055397"/>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9D4B8640-7FCE-A346-B4B6-DA2804688F54}"/>
              </a:ext>
            </a:extLst>
          </p:cNvPr>
          <p:cNvCxnSpPr/>
          <p:nvPr userDrawn="1"/>
        </p:nvCxnSpPr>
        <p:spPr>
          <a:xfrm>
            <a:off x="282011" y="888774"/>
            <a:ext cx="11665010" cy="0"/>
          </a:xfrm>
          <a:prstGeom prst="line">
            <a:avLst/>
          </a:prstGeom>
          <a:ln w="22225">
            <a:solidFill>
              <a:srgbClr val="65B2E6"/>
            </a:solidFill>
          </a:ln>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21E9D45D-B271-5D41-A966-131A637835F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05334" y="113907"/>
            <a:ext cx="1586970" cy="685022"/>
          </a:xfrm>
          <a:prstGeom prst="rect">
            <a:avLst/>
          </a:prstGeom>
        </p:spPr>
      </p:pic>
    </p:spTree>
    <p:extLst>
      <p:ext uri="{BB962C8B-B14F-4D97-AF65-F5344CB8AC3E}">
        <p14:creationId xmlns:p14="http://schemas.microsoft.com/office/powerpoint/2010/main" val="700887908"/>
      </p:ext>
    </p:extLst>
  </p:cSld>
  <p:clrMap bg1="lt1" tx1="dk1" bg2="lt2" tx2="dk2" accent1="accent1" accent2="accent2" accent3="accent3" accent4="accent4" accent5="accent5" accent6="accent6" hlink="hlink" folHlink="folHlink"/>
  <p:sldLayoutIdLst>
    <p:sldLayoutId id="2147483671" r:id="rId1"/>
    <p:sldLayoutId id="2147483739" r:id="rId2"/>
    <p:sldLayoutId id="2147483743" r:id="rId3"/>
  </p:sldLayoutIdLst>
  <p:hf sldNum="0" hdr="0" dt="0"/>
  <p:txStyles>
    <p:title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p:titleStyle>
    <p:bodyStyle>
      <a:lvl1pPr marL="0" marR="0" indent="0" algn="l" defTabSz="914400" rtl="0" eaLnBrk="1" fontAlgn="auto" latinLnBrk="0" hangingPunct="1">
        <a:lnSpc>
          <a:spcPct val="100000"/>
        </a:lnSpc>
        <a:spcBef>
          <a:spcPts val="1000"/>
        </a:spcBef>
        <a:spcAft>
          <a:spcPts val="600"/>
        </a:spcAft>
        <a:buClr>
          <a:srgbClr val="F94130"/>
        </a:buClr>
        <a:buSzTx/>
        <a:buFont typeface="Arial"/>
        <a:buNone/>
        <a:tabLst/>
        <a:defRPr lang="en-US" sz="1800" b="0" kern="1200">
          <a:solidFill>
            <a:schemeClr val="accent1"/>
          </a:solidFill>
          <a:latin typeface="+mn-lt"/>
          <a:ea typeface="+mn-ea"/>
          <a:cs typeface="+mn-cs"/>
        </a:defRPr>
      </a:lvl1pPr>
      <a:lvl2pPr marL="7937" indent="0" algn="l" defTabSz="914400" rtl="0" eaLnBrk="1" latinLnBrk="0" hangingPunct="1">
        <a:lnSpc>
          <a:spcPct val="100000"/>
        </a:lnSpc>
        <a:spcBef>
          <a:spcPts val="0"/>
        </a:spcBef>
        <a:spcAft>
          <a:spcPts val="600"/>
        </a:spcAft>
        <a:buClr>
          <a:schemeClr val="tx2"/>
        </a:buClr>
        <a:buFont typeface="Arial"/>
        <a:buNone/>
        <a:tabLst/>
        <a:defRPr lang="en-US" sz="1600" kern="1200" dirty="0">
          <a:solidFill>
            <a:schemeClr val="tx1"/>
          </a:solidFill>
          <a:latin typeface="+mn-lt"/>
          <a:ea typeface="+mn-ea"/>
          <a:cs typeface="+mn-cs"/>
        </a:defRPr>
      </a:lvl2pPr>
      <a:lvl3pPr marL="222250" marR="0" indent="-214313" algn="l" defTabSz="914400" rtl="0" eaLnBrk="1" fontAlgn="auto" latinLnBrk="0" hangingPunct="1">
        <a:lnSpc>
          <a:spcPct val="100000"/>
        </a:lnSpc>
        <a:spcBef>
          <a:spcPts val="0"/>
        </a:spcBef>
        <a:spcAft>
          <a:spcPts val="600"/>
        </a:spcAft>
        <a:buClr>
          <a:srgbClr val="F94130"/>
        </a:buClr>
        <a:buSzTx/>
        <a:buFont typeface="Arial" panose="020B0604020202020204" pitchFamily="34" charset="0"/>
        <a:buChar char="•"/>
        <a:tabLst/>
        <a:defRPr lang="en-US" sz="1400" b="0" kern="1200" dirty="0">
          <a:solidFill>
            <a:schemeClr val="tx1"/>
          </a:solidFill>
          <a:latin typeface="+mn-lt"/>
          <a:ea typeface="+mn-ea"/>
          <a:cs typeface="+mn-cs"/>
        </a:defRPr>
      </a:lvl3pPr>
      <a:lvl4pPr marL="222250" indent="0" algn="l" defTabSz="914400" rtl="0" eaLnBrk="1" latinLnBrk="0" hangingPunct="1">
        <a:lnSpc>
          <a:spcPct val="100000"/>
        </a:lnSpc>
        <a:spcBef>
          <a:spcPts val="0"/>
        </a:spcBef>
        <a:spcAft>
          <a:spcPts val="600"/>
        </a:spcAft>
        <a:buClr>
          <a:schemeClr val="tx2"/>
        </a:buClr>
        <a:buFont typeface="Arial"/>
        <a:buNone/>
        <a:tabLst/>
        <a:defRPr sz="1200" b="1" kern="1200">
          <a:solidFill>
            <a:schemeClr val="tx1"/>
          </a:solidFill>
          <a:latin typeface="+mn-lt"/>
          <a:ea typeface="+mn-ea"/>
          <a:cs typeface="+mn-cs"/>
        </a:defRPr>
      </a:lvl4pPr>
      <a:lvl5pPr marL="446088" indent="-187325" algn="l" defTabSz="914400" rtl="0" eaLnBrk="1" latinLnBrk="0" hangingPunct="1">
        <a:lnSpc>
          <a:spcPct val="100000"/>
        </a:lnSpc>
        <a:spcBef>
          <a:spcPts val="0"/>
        </a:spcBef>
        <a:spcAft>
          <a:spcPts val="600"/>
        </a:spcAft>
        <a:buClr>
          <a:schemeClr val="tx2"/>
        </a:buClr>
        <a:buFont typeface="Arial"/>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userDrawn="1">
          <p15:clr>
            <a:srgbClr val="F26B43"/>
          </p15:clr>
        </p15:guide>
        <p15:guide id="4" orient="horz" pos="4320" userDrawn="1">
          <p15:clr>
            <a:srgbClr val="F26B43"/>
          </p15:clr>
        </p15:guide>
        <p15:guide id="5" userDrawn="1">
          <p15:clr>
            <a:srgbClr val="F26B43"/>
          </p15:clr>
        </p15:guide>
        <p15:guide id="6" pos="7680" userDrawn="1">
          <p15:clr>
            <a:srgbClr val="F26B43"/>
          </p15:clr>
        </p15:guide>
        <p15:guide id="7" pos="7355" userDrawn="1">
          <p15:clr>
            <a:srgbClr val="F26B43"/>
          </p15:clr>
        </p15:guide>
        <p15:guide id="9" orient="horz" pos="3997" userDrawn="1">
          <p15:clr>
            <a:srgbClr val="F26B43"/>
          </p15:clr>
        </p15:guide>
        <p15:guide id="10" pos="325" userDrawn="1">
          <p15:clr>
            <a:srgbClr val="F26B43"/>
          </p15:clr>
        </p15:guide>
        <p15:guide id="11" orient="horz" pos="618" userDrawn="1">
          <p15:clr>
            <a:srgbClr val="F26B43"/>
          </p15:clr>
        </p15:guide>
        <p15:guide id="12" orient="horz" pos="144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customXml" Target="../ink/ink7.xml"/><Relationship Id="rId13" Type="http://schemas.openxmlformats.org/officeDocument/2006/relationships/image" Target="../media/image17.png"/><Relationship Id="rId1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14.png"/><Relationship Id="rId12" Type="http://schemas.openxmlformats.org/officeDocument/2006/relationships/customXml" Target="../ink/ink9.xml"/><Relationship Id="rId17" Type="http://schemas.openxmlformats.org/officeDocument/2006/relationships/image" Target="../media/image19.png"/><Relationship Id="rId2" Type="http://schemas.openxmlformats.org/officeDocument/2006/relationships/audio" Target="../media/media11.m4a"/><Relationship Id="rId16" Type="http://schemas.openxmlformats.org/officeDocument/2006/relationships/customXml" Target="../ink/ink11.xml"/><Relationship Id="rId1" Type="http://schemas.microsoft.com/office/2007/relationships/media" Target="../media/media11.m4a"/><Relationship Id="rId6" Type="http://schemas.openxmlformats.org/officeDocument/2006/relationships/customXml" Target="../ink/ink6.xml"/><Relationship Id="rId11" Type="http://schemas.openxmlformats.org/officeDocument/2006/relationships/image" Target="../media/image16.png"/><Relationship Id="rId5" Type="http://schemas.openxmlformats.org/officeDocument/2006/relationships/image" Target="../media/image13.png"/><Relationship Id="rId15" Type="http://schemas.openxmlformats.org/officeDocument/2006/relationships/image" Target="../media/image18.png"/><Relationship Id="rId10" Type="http://schemas.openxmlformats.org/officeDocument/2006/relationships/customXml" Target="../ink/ink8.xml"/><Relationship Id="rId4" Type="http://schemas.openxmlformats.org/officeDocument/2006/relationships/notesSlide" Target="../notesSlides/notesSlide11.xml"/><Relationship Id="rId9" Type="http://schemas.openxmlformats.org/officeDocument/2006/relationships/image" Target="../media/image15.png"/><Relationship Id="rId14" Type="http://schemas.openxmlformats.org/officeDocument/2006/relationships/customXml" Target="../ink/ink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customXml" Target="../ink/ink15.xml"/><Relationship Id="rId3" Type="http://schemas.openxmlformats.org/officeDocument/2006/relationships/slideLayout" Target="../slideLayouts/slideLayout1.xml"/><Relationship Id="rId7" Type="http://schemas.openxmlformats.org/officeDocument/2006/relationships/customXml" Target="../ink/ink12.xml"/><Relationship Id="rId12" Type="http://schemas.openxmlformats.org/officeDocument/2006/relationships/image" Target="../media/image25.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11" Type="http://schemas.openxmlformats.org/officeDocument/2006/relationships/customXml" Target="../ink/ink14.xml"/><Relationship Id="rId5" Type="http://schemas.openxmlformats.org/officeDocument/2006/relationships/image" Target="../media/image22.png"/><Relationship Id="rId10" Type="http://schemas.openxmlformats.org/officeDocument/2006/relationships/image" Target="../media/image24.png"/><Relationship Id="rId4" Type="http://schemas.openxmlformats.org/officeDocument/2006/relationships/notesSlide" Target="../notesSlides/notesSlide14.xml"/><Relationship Id="rId9" Type="http://schemas.openxmlformats.org/officeDocument/2006/relationships/customXml" Target="../ink/ink13.xml"/><Relationship Id="rId1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29.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customXml" Target="../ink/ink17.xml"/><Relationship Id="rId13" Type="http://schemas.openxmlformats.org/officeDocument/2006/relationships/image" Target="../media/image300.png"/><Relationship Id="rId18" Type="http://schemas.openxmlformats.org/officeDocument/2006/relationships/customXml" Target="../ink/ink22.xml"/><Relationship Id="rId3" Type="http://schemas.openxmlformats.org/officeDocument/2006/relationships/slideLayout" Target="../slideLayouts/slideLayout1.xml"/><Relationship Id="rId21" Type="http://schemas.openxmlformats.org/officeDocument/2006/relationships/image" Target="../media/image34.png"/><Relationship Id="rId7" Type="http://schemas.openxmlformats.org/officeDocument/2006/relationships/image" Target="../media/image270.png"/><Relationship Id="rId12" Type="http://schemas.openxmlformats.org/officeDocument/2006/relationships/customXml" Target="../ink/ink19.xml"/><Relationship Id="rId17" Type="http://schemas.openxmlformats.org/officeDocument/2006/relationships/image" Target="../media/image32.png"/><Relationship Id="rId2" Type="http://schemas.openxmlformats.org/officeDocument/2006/relationships/audio" Target="../media/media18.m4a"/><Relationship Id="rId16" Type="http://schemas.openxmlformats.org/officeDocument/2006/relationships/customXml" Target="../ink/ink21.xml"/><Relationship Id="rId20" Type="http://schemas.openxmlformats.org/officeDocument/2006/relationships/customXml" Target="../ink/ink23.xml"/><Relationship Id="rId1" Type="http://schemas.microsoft.com/office/2007/relationships/media" Target="../media/media18.m4a"/><Relationship Id="rId6" Type="http://schemas.openxmlformats.org/officeDocument/2006/relationships/customXml" Target="../ink/ink16.xml"/><Relationship Id="rId11" Type="http://schemas.openxmlformats.org/officeDocument/2006/relationships/image" Target="../media/image290.png"/><Relationship Id="rId5" Type="http://schemas.openxmlformats.org/officeDocument/2006/relationships/image" Target="../media/image30.png"/><Relationship Id="rId15" Type="http://schemas.openxmlformats.org/officeDocument/2006/relationships/image" Target="../media/image31.png"/><Relationship Id="rId10" Type="http://schemas.openxmlformats.org/officeDocument/2006/relationships/customXml" Target="../ink/ink18.xml"/><Relationship Id="rId19" Type="http://schemas.openxmlformats.org/officeDocument/2006/relationships/image" Target="../media/image33.png"/><Relationship Id="rId4" Type="http://schemas.openxmlformats.org/officeDocument/2006/relationships/notesSlide" Target="../notesSlides/notesSlide18.xml"/><Relationship Id="rId9" Type="http://schemas.openxmlformats.org/officeDocument/2006/relationships/image" Target="../media/image280.png"/><Relationship Id="rId14" Type="http://schemas.openxmlformats.org/officeDocument/2006/relationships/customXml" Target="../ink/ink20.xml"/><Relationship Id="rId22"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37.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customXml" Target="../ink/ink25.xml"/><Relationship Id="rId13" Type="http://schemas.openxmlformats.org/officeDocument/2006/relationships/image" Target="../media/image270.png"/><Relationship Id="rId18" Type="http://schemas.openxmlformats.org/officeDocument/2006/relationships/customXml" Target="../ink/ink30.xml"/><Relationship Id="rId3" Type="http://schemas.openxmlformats.org/officeDocument/2006/relationships/slideLayout" Target="../slideLayouts/slideLayout1.xml"/><Relationship Id="rId21" Type="http://schemas.openxmlformats.org/officeDocument/2006/relationships/image" Target="../media/image45.png"/><Relationship Id="rId7" Type="http://schemas.openxmlformats.org/officeDocument/2006/relationships/image" Target="../media/image39.png"/><Relationship Id="rId12" Type="http://schemas.openxmlformats.org/officeDocument/2006/relationships/customXml" Target="../ink/ink27.xml"/><Relationship Id="rId17" Type="http://schemas.openxmlformats.org/officeDocument/2006/relationships/image" Target="../media/image43.png"/><Relationship Id="rId2" Type="http://schemas.openxmlformats.org/officeDocument/2006/relationships/audio" Target="../media/media22.m4a"/><Relationship Id="rId16" Type="http://schemas.openxmlformats.org/officeDocument/2006/relationships/customXml" Target="../ink/ink29.xml"/><Relationship Id="rId20" Type="http://schemas.openxmlformats.org/officeDocument/2006/relationships/customXml" Target="../ink/ink31.xml"/><Relationship Id="rId1" Type="http://schemas.microsoft.com/office/2007/relationships/media" Target="../media/media22.m4a"/><Relationship Id="rId6" Type="http://schemas.openxmlformats.org/officeDocument/2006/relationships/customXml" Target="../ink/ink24.xml"/><Relationship Id="rId11" Type="http://schemas.openxmlformats.org/officeDocument/2006/relationships/image" Target="../media/image41.png"/><Relationship Id="rId5" Type="http://schemas.openxmlformats.org/officeDocument/2006/relationships/image" Target="../media/image38.png"/><Relationship Id="rId15" Type="http://schemas.openxmlformats.org/officeDocument/2006/relationships/image" Target="../media/image42.png"/><Relationship Id="rId10" Type="http://schemas.openxmlformats.org/officeDocument/2006/relationships/customXml" Target="../ink/ink26.xml"/><Relationship Id="rId19" Type="http://schemas.openxmlformats.org/officeDocument/2006/relationships/image" Target="../media/image44.png"/><Relationship Id="rId4" Type="http://schemas.openxmlformats.org/officeDocument/2006/relationships/notesSlide" Target="../notesSlides/notesSlide22.xml"/><Relationship Id="rId9" Type="http://schemas.openxmlformats.org/officeDocument/2006/relationships/image" Target="../media/image40.png"/><Relationship Id="rId14" Type="http://schemas.openxmlformats.org/officeDocument/2006/relationships/customXml" Target="../ink/ink28.xml"/><Relationship Id="rId22"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46.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png"/><Relationship Id="rId5" Type="http://schemas.openxmlformats.org/officeDocument/2006/relationships/image" Target="../media/image47.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customXml" Target="../ink/ink35.xml"/><Relationship Id="rId18" Type="http://schemas.openxmlformats.org/officeDocument/2006/relationships/image" Target="../media/image54.png"/><Relationship Id="rId3" Type="http://schemas.openxmlformats.org/officeDocument/2006/relationships/slideLayout" Target="../slideLayouts/slideLayout1.xml"/><Relationship Id="rId21" Type="http://schemas.openxmlformats.org/officeDocument/2006/relationships/customXml" Target="../ink/ink39.xml"/><Relationship Id="rId7" Type="http://schemas.openxmlformats.org/officeDocument/2006/relationships/customXml" Target="../ink/ink32.xml"/><Relationship Id="rId12" Type="http://schemas.openxmlformats.org/officeDocument/2006/relationships/image" Target="../media/image270.png"/><Relationship Id="rId17" Type="http://schemas.openxmlformats.org/officeDocument/2006/relationships/customXml" Target="../ink/ink37.xml"/><Relationship Id="rId25" Type="http://schemas.openxmlformats.org/officeDocument/2006/relationships/image" Target="../media/image3.png"/><Relationship Id="rId2" Type="http://schemas.openxmlformats.org/officeDocument/2006/relationships/audio" Target="../media/media26.m4a"/><Relationship Id="rId16" Type="http://schemas.openxmlformats.org/officeDocument/2006/relationships/image" Target="../media/image53.png"/><Relationship Id="rId20" Type="http://schemas.openxmlformats.org/officeDocument/2006/relationships/image" Target="../media/image55.png"/><Relationship Id="rId1" Type="http://schemas.microsoft.com/office/2007/relationships/media" Target="../media/media26.m4a"/><Relationship Id="rId6" Type="http://schemas.openxmlformats.org/officeDocument/2006/relationships/image" Target="../media/image49.png"/><Relationship Id="rId11" Type="http://schemas.openxmlformats.org/officeDocument/2006/relationships/customXml" Target="../ink/ink34.xml"/><Relationship Id="rId24" Type="http://schemas.openxmlformats.org/officeDocument/2006/relationships/image" Target="../media/image57.png"/><Relationship Id="rId5" Type="http://schemas.openxmlformats.org/officeDocument/2006/relationships/image" Target="../media/image48.png"/><Relationship Id="rId15" Type="http://schemas.openxmlformats.org/officeDocument/2006/relationships/customXml" Target="../ink/ink36.xml"/><Relationship Id="rId23" Type="http://schemas.openxmlformats.org/officeDocument/2006/relationships/customXml" Target="../ink/ink40.xml"/><Relationship Id="rId10" Type="http://schemas.openxmlformats.org/officeDocument/2006/relationships/image" Target="../media/image51.png"/><Relationship Id="rId19" Type="http://schemas.openxmlformats.org/officeDocument/2006/relationships/customXml" Target="../ink/ink38.xml"/><Relationship Id="rId4" Type="http://schemas.openxmlformats.org/officeDocument/2006/relationships/notesSlide" Target="../notesSlides/notesSlide26.xml"/><Relationship Id="rId9" Type="http://schemas.openxmlformats.org/officeDocument/2006/relationships/customXml" Target="../ink/ink33.xml"/><Relationship Id="rId14" Type="http://schemas.openxmlformats.org/officeDocument/2006/relationships/image" Target="../media/image52.png"/><Relationship Id="rId22"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png"/><Relationship Id="rId5" Type="http://schemas.openxmlformats.org/officeDocument/2006/relationships/image" Target="../media/image62.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customXml" Target="../ink/ink42.xml"/><Relationship Id="rId13" Type="http://schemas.openxmlformats.org/officeDocument/2006/relationships/image" Target="../media/image66.png"/><Relationship Id="rId18" Type="http://schemas.openxmlformats.org/officeDocument/2006/relationships/customXml" Target="../ink/ink47.xml"/><Relationship Id="rId3" Type="http://schemas.openxmlformats.org/officeDocument/2006/relationships/slideLayout" Target="../slideLayouts/slideLayout1.xml"/><Relationship Id="rId7" Type="http://schemas.openxmlformats.org/officeDocument/2006/relationships/image" Target="../media/image64.png"/><Relationship Id="rId12" Type="http://schemas.openxmlformats.org/officeDocument/2006/relationships/customXml" Target="../ink/ink44.xml"/><Relationship Id="rId17" Type="http://schemas.openxmlformats.org/officeDocument/2006/relationships/image" Target="../media/image68.png"/><Relationship Id="rId2" Type="http://schemas.openxmlformats.org/officeDocument/2006/relationships/audio" Target="../media/media30.m4a"/><Relationship Id="rId16" Type="http://schemas.openxmlformats.org/officeDocument/2006/relationships/customXml" Target="../ink/ink46.xml"/><Relationship Id="rId20" Type="http://schemas.openxmlformats.org/officeDocument/2006/relationships/image" Target="../media/image3.png"/><Relationship Id="rId1" Type="http://schemas.microsoft.com/office/2007/relationships/media" Target="../media/media30.m4a"/><Relationship Id="rId6" Type="http://schemas.openxmlformats.org/officeDocument/2006/relationships/customXml" Target="../ink/ink41.xml"/><Relationship Id="rId11" Type="http://schemas.openxmlformats.org/officeDocument/2006/relationships/image" Target="../media/image65.png"/><Relationship Id="rId5" Type="http://schemas.openxmlformats.org/officeDocument/2006/relationships/image" Target="../media/image63.png"/><Relationship Id="rId15" Type="http://schemas.openxmlformats.org/officeDocument/2006/relationships/image" Target="../media/image67.png"/><Relationship Id="rId10" Type="http://schemas.openxmlformats.org/officeDocument/2006/relationships/customXml" Target="../ink/ink43.xml"/><Relationship Id="rId19" Type="http://schemas.openxmlformats.org/officeDocument/2006/relationships/image" Target="../media/image69.png"/><Relationship Id="rId4" Type="http://schemas.openxmlformats.org/officeDocument/2006/relationships/notesSlide" Target="../notesSlides/notesSlide30.xml"/><Relationship Id="rId9" Type="http://schemas.openxmlformats.org/officeDocument/2006/relationships/image" Target="../media/image270.png"/><Relationship Id="rId14" Type="http://schemas.openxmlformats.org/officeDocument/2006/relationships/customXml" Target="../ink/ink45.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png"/><Relationship Id="rId5" Type="http://schemas.openxmlformats.org/officeDocument/2006/relationships/image" Target="../media/image72.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3.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customXml" Target="../ink/ink49.xml"/><Relationship Id="rId13" Type="http://schemas.openxmlformats.org/officeDocument/2006/relationships/image" Target="../media/image77.png"/><Relationship Id="rId18" Type="http://schemas.openxmlformats.org/officeDocument/2006/relationships/customXml" Target="../ink/ink54.xml"/><Relationship Id="rId3" Type="http://schemas.openxmlformats.org/officeDocument/2006/relationships/slideLayout" Target="../slideLayouts/slideLayout1.xml"/><Relationship Id="rId21" Type="http://schemas.openxmlformats.org/officeDocument/2006/relationships/image" Target="../media/image81.png"/><Relationship Id="rId7" Type="http://schemas.openxmlformats.org/officeDocument/2006/relationships/image" Target="../media/image74.png"/><Relationship Id="rId12" Type="http://schemas.openxmlformats.org/officeDocument/2006/relationships/customXml" Target="../ink/ink51.xml"/><Relationship Id="rId17" Type="http://schemas.openxmlformats.org/officeDocument/2006/relationships/image" Target="../media/image79.png"/><Relationship Id="rId2" Type="http://schemas.openxmlformats.org/officeDocument/2006/relationships/audio" Target="../media/media34.m4a"/><Relationship Id="rId16" Type="http://schemas.openxmlformats.org/officeDocument/2006/relationships/customXml" Target="../ink/ink53.xml"/><Relationship Id="rId20" Type="http://schemas.openxmlformats.org/officeDocument/2006/relationships/customXml" Target="../ink/ink55.xml"/><Relationship Id="rId1" Type="http://schemas.microsoft.com/office/2007/relationships/media" Target="../media/media34.m4a"/><Relationship Id="rId6" Type="http://schemas.openxmlformats.org/officeDocument/2006/relationships/customXml" Target="../ink/ink48.xml"/><Relationship Id="rId11" Type="http://schemas.openxmlformats.org/officeDocument/2006/relationships/image" Target="../media/image76.png"/><Relationship Id="rId5" Type="http://schemas.openxmlformats.org/officeDocument/2006/relationships/image" Target="../media/image73.png"/><Relationship Id="rId15" Type="http://schemas.openxmlformats.org/officeDocument/2006/relationships/image" Target="../media/image78.png"/><Relationship Id="rId10" Type="http://schemas.openxmlformats.org/officeDocument/2006/relationships/customXml" Target="../ink/ink50.xml"/><Relationship Id="rId19" Type="http://schemas.openxmlformats.org/officeDocument/2006/relationships/image" Target="../media/image80.png"/><Relationship Id="rId4" Type="http://schemas.openxmlformats.org/officeDocument/2006/relationships/notesSlide" Target="../notesSlides/notesSlide34.xml"/><Relationship Id="rId9" Type="http://schemas.openxmlformats.org/officeDocument/2006/relationships/image" Target="../media/image75.png"/><Relationship Id="rId14" Type="http://schemas.openxmlformats.org/officeDocument/2006/relationships/customXml" Target="../ink/ink52.xml"/><Relationship Id="rId22"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3.png"/><Relationship Id="rId5" Type="http://schemas.openxmlformats.org/officeDocument/2006/relationships/image" Target="../media/image84.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3.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8" Type="http://schemas.openxmlformats.org/officeDocument/2006/relationships/customXml" Target="../ink/ink57.xml"/><Relationship Id="rId13" Type="http://schemas.openxmlformats.org/officeDocument/2006/relationships/image" Target="../media/image88.png"/><Relationship Id="rId18" Type="http://schemas.openxmlformats.org/officeDocument/2006/relationships/customXml" Target="../ink/ink62.xml"/><Relationship Id="rId3" Type="http://schemas.openxmlformats.org/officeDocument/2006/relationships/slideLayout" Target="../slideLayouts/slideLayout1.xml"/><Relationship Id="rId7" Type="http://schemas.openxmlformats.org/officeDocument/2006/relationships/image" Target="../media/image270.png"/><Relationship Id="rId12" Type="http://schemas.openxmlformats.org/officeDocument/2006/relationships/customXml" Target="../ink/ink59.xml"/><Relationship Id="rId17" Type="http://schemas.openxmlformats.org/officeDocument/2006/relationships/image" Target="../media/image90.png"/><Relationship Id="rId2" Type="http://schemas.openxmlformats.org/officeDocument/2006/relationships/audio" Target="../media/media38.m4a"/><Relationship Id="rId16" Type="http://schemas.openxmlformats.org/officeDocument/2006/relationships/customXml" Target="../ink/ink61.xml"/><Relationship Id="rId20" Type="http://schemas.openxmlformats.org/officeDocument/2006/relationships/image" Target="../media/image3.png"/><Relationship Id="rId1" Type="http://schemas.microsoft.com/office/2007/relationships/media" Target="../media/media38.m4a"/><Relationship Id="rId6" Type="http://schemas.openxmlformats.org/officeDocument/2006/relationships/customXml" Target="../ink/ink56.xml"/><Relationship Id="rId11" Type="http://schemas.openxmlformats.org/officeDocument/2006/relationships/image" Target="../media/image87.png"/><Relationship Id="rId5" Type="http://schemas.openxmlformats.org/officeDocument/2006/relationships/image" Target="../media/image85.png"/><Relationship Id="rId15" Type="http://schemas.openxmlformats.org/officeDocument/2006/relationships/image" Target="../media/image89.png"/><Relationship Id="rId10" Type="http://schemas.openxmlformats.org/officeDocument/2006/relationships/customXml" Target="../ink/ink58.xml"/><Relationship Id="rId19" Type="http://schemas.openxmlformats.org/officeDocument/2006/relationships/image" Target="../media/image91.png"/><Relationship Id="rId4" Type="http://schemas.openxmlformats.org/officeDocument/2006/relationships/notesSlide" Target="../notesSlides/notesSlide38.xml"/><Relationship Id="rId9" Type="http://schemas.openxmlformats.org/officeDocument/2006/relationships/image" Target="../media/image86.png"/><Relationship Id="rId14" Type="http://schemas.openxmlformats.org/officeDocument/2006/relationships/customXml" Target="../ink/ink60.xml"/></Relationships>
</file>

<file path=ppt/slides/_rels/slide3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94.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slideLayout" Target="../slideLayouts/slideLayout1.xml"/><Relationship Id="rId7" Type="http://schemas.openxmlformats.org/officeDocument/2006/relationships/image" Target="../media/image97.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notesSlide" Target="../notesSlides/notesSlide40.xml"/><Relationship Id="rId9"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3.png"/><Relationship Id="rId5" Type="http://schemas.openxmlformats.org/officeDocument/2006/relationships/image" Target="../media/image99.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510.png"/><Relationship Id="rId12" Type="http://schemas.openxmlformats.org/officeDocument/2006/relationships/customXml" Target="../ink/ink4.xml"/><Relationship Id="rId2" Type="http://schemas.openxmlformats.org/officeDocument/2006/relationships/audio" Target="../media/media7.m4a"/><Relationship Id="rId16" Type="http://schemas.openxmlformats.org/officeDocument/2006/relationships/image" Target="../media/image3.png"/><Relationship Id="rId1" Type="http://schemas.microsoft.com/office/2007/relationships/media" Target="../media/media7.m4a"/><Relationship Id="rId6" Type="http://schemas.openxmlformats.org/officeDocument/2006/relationships/customXml" Target="../ink/ink1.xml"/><Relationship Id="rId11" Type="http://schemas.openxmlformats.org/officeDocument/2006/relationships/image" Target="../media/image7.png"/><Relationship Id="rId5" Type="http://schemas.openxmlformats.org/officeDocument/2006/relationships/image" Target="../media/image5.png"/><Relationship Id="rId15" Type="http://schemas.openxmlformats.org/officeDocument/2006/relationships/image" Target="../media/image9.png"/><Relationship Id="rId10" Type="http://schemas.openxmlformats.org/officeDocument/2006/relationships/customXml" Target="../ink/ink3.xml"/><Relationship Id="rId4" Type="http://schemas.openxmlformats.org/officeDocument/2006/relationships/notesSlide" Target="../notesSlides/notesSlide7.xml"/><Relationship Id="rId9" Type="http://schemas.openxmlformats.org/officeDocument/2006/relationships/image" Target="../media/image6.png"/><Relationship Id="rId14" Type="http://schemas.openxmlformats.org/officeDocument/2006/relationships/customXml" Target="../ink/ink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241BBB-E5E3-4821-BE79-6776E270877B}"/>
              </a:ext>
            </a:extLst>
          </p:cNvPr>
          <p:cNvPicPr>
            <a:picLocks noChangeAspect="1"/>
          </p:cNvPicPr>
          <p:nvPr/>
        </p:nvPicPr>
        <p:blipFill>
          <a:blip r:embed="rId5"/>
          <a:stretch>
            <a:fillRect/>
          </a:stretch>
        </p:blipFill>
        <p:spPr>
          <a:xfrm>
            <a:off x="290286" y="1059543"/>
            <a:ext cx="11684000" cy="5583143"/>
          </a:xfrm>
          <a:prstGeom prst="rect">
            <a:avLst/>
          </a:prstGeom>
        </p:spPr>
      </p:pic>
      <p:sp>
        <p:nvSpPr>
          <p:cNvPr id="9" name="Title 1"/>
          <p:cNvSpPr txBox="1">
            <a:spLocks/>
          </p:cNvSpPr>
          <p:nvPr/>
        </p:nvSpPr>
        <p:spPr>
          <a:xfrm>
            <a:off x="938706" y="1762658"/>
            <a:ext cx="10745293" cy="141649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2800" dirty="0">
                <a:solidFill>
                  <a:schemeClr val="bg1"/>
                </a:solidFill>
              </a:rPr>
              <a:t>GCE Health and Social Care, and Childcare</a:t>
            </a:r>
          </a:p>
          <a:p>
            <a:endParaRPr lang="en-US" sz="2800" dirty="0">
              <a:solidFill>
                <a:schemeClr val="bg1"/>
              </a:solidFill>
            </a:endParaRPr>
          </a:p>
          <a:p>
            <a:r>
              <a:rPr lang="en-US" sz="2800" dirty="0">
                <a:solidFill>
                  <a:schemeClr val="bg1"/>
                </a:solidFill>
              </a:rPr>
              <a:t>Unit 1 – Promoting health and well-being (2570U1)</a:t>
            </a:r>
            <a:endParaRPr lang="en-GB" sz="2800" dirty="0">
              <a:solidFill>
                <a:schemeClr val="bg1"/>
              </a:solidFill>
            </a:endParaRPr>
          </a:p>
        </p:txBody>
      </p:sp>
      <p:sp>
        <p:nvSpPr>
          <p:cNvPr id="2" name="TextBox 1"/>
          <p:cNvSpPr txBox="1"/>
          <p:nvPr/>
        </p:nvSpPr>
        <p:spPr>
          <a:xfrm>
            <a:off x="212506" y="354573"/>
            <a:ext cx="4349214" cy="461665"/>
          </a:xfrm>
          <a:prstGeom prst="rect">
            <a:avLst/>
          </a:prstGeom>
          <a:noFill/>
        </p:spPr>
        <p:txBody>
          <a:bodyPr wrap="square" rtlCol="0">
            <a:spAutoFit/>
          </a:bodyPr>
          <a:lstStyle/>
          <a:p>
            <a:r>
              <a:rPr lang="en-US" sz="2400" dirty="0"/>
              <a:t>Exam Walk-Through</a:t>
            </a:r>
          </a:p>
        </p:txBody>
      </p:sp>
      <p:sp>
        <p:nvSpPr>
          <p:cNvPr id="7" name="Title 1"/>
          <p:cNvSpPr txBox="1">
            <a:spLocks/>
          </p:cNvSpPr>
          <p:nvPr/>
        </p:nvSpPr>
        <p:spPr>
          <a:xfrm>
            <a:off x="0" y="6642686"/>
            <a:ext cx="7742191" cy="74812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lvl="0" defTabSz="457200">
              <a:lnSpc>
                <a:spcPct val="100000"/>
              </a:lnSpc>
              <a:spcBef>
                <a:spcPct val="20000"/>
              </a:spcBef>
              <a:defRPr/>
            </a:pPr>
            <a:endParaRPr lang="en-US" sz="2800" b="1">
              <a:latin typeface="Lato" charset="0"/>
              <a:ea typeface="Lato" charset="0"/>
              <a:cs typeface="Lato" charset="0"/>
            </a:endParaRPr>
          </a:p>
        </p:txBody>
      </p:sp>
      <p:pic>
        <p:nvPicPr>
          <p:cNvPr id="3" name="Audio 2">
            <a:hlinkClick r:id="" action="ppaction://media"/>
            <a:extLst>
              <a:ext uri="{FF2B5EF4-FFF2-40B4-BE49-F238E27FC236}">
                <a16:creationId xmlns:a16="http://schemas.microsoft.com/office/drawing/2014/main" id="{BACA5EEF-5672-4883-9246-EEEB86E96AC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14504874"/>
      </p:ext>
    </p:extLst>
  </p:cSld>
  <p:clrMapOvr>
    <a:masterClrMapping/>
  </p:clrMapOvr>
  <mc:AlternateContent xmlns:mc="http://schemas.openxmlformats.org/markup-compatibility/2006" xmlns:p14="http://schemas.microsoft.com/office/powerpoint/2010/main">
    <mc:Choice Requires="p14">
      <p:transition spd="slow" p14:dur="2000" advTm="13710"/>
    </mc:Choice>
    <mc:Fallback xmlns="">
      <p:transition spd="slow" advTm="13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93232" y="208722"/>
            <a:ext cx="10223323" cy="447261"/>
          </a:xfrm>
        </p:spPr>
        <p:txBody>
          <a:bodyPr/>
          <a:lstStyle/>
          <a:p>
            <a:r>
              <a:rPr lang="en-GB" sz="2400" dirty="0"/>
              <a:t>How do I tackle Question 2?</a:t>
            </a:r>
          </a:p>
        </p:txBody>
      </p:sp>
      <p:sp>
        <p:nvSpPr>
          <p:cNvPr id="6" name="TextBox 5">
            <a:extLst>
              <a:ext uri="{FF2B5EF4-FFF2-40B4-BE49-F238E27FC236}">
                <a16:creationId xmlns:a16="http://schemas.microsoft.com/office/drawing/2014/main" id="{86CE2C52-14D5-4DDF-A6AB-E1A86B6F8134}"/>
              </a:ext>
            </a:extLst>
          </p:cNvPr>
          <p:cNvSpPr txBox="1"/>
          <p:nvPr/>
        </p:nvSpPr>
        <p:spPr>
          <a:xfrm>
            <a:off x="431800" y="1231900"/>
            <a:ext cx="11595100" cy="6740307"/>
          </a:xfrm>
          <a:prstGeom prst="rect">
            <a:avLst/>
          </a:prstGeom>
          <a:noFill/>
        </p:spPr>
        <p:txBody>
          <a:bodyPr wrap="square" rtlCol="0">
            <a:spAutoFit/>
          </a:bodyPr>
          <a:lstStyle/>
          <a:p>
            <a:r>
              <a:rPr lang="en-GB" sz="2400" dirty="0"/>
              <a:t>This question has multiple parts – make sure that you complete them all. They are all linked to the first stem of the question.</a:t>
            </a:r>
          </a:p>
          <a:p>
            <a:endParaRPr lang="en-GB" sz="2400" dirty="0"/>
          </a:p>
          <a:p>
            <a:pPr marL="285750" indent="-285750">
              <a:buFont typeface="Arial" panose="020B0604020202020204" pitchFamily="34" charset="0"/>
              <a:buChar char="•"/>
            </a:pPr>
            <a:r>
              <a:rPr lang="en-GB" sz="2400" dirty="0"/>
              <a:t>Highlight the key issues in the question</a:t>
            </a:r>
          </a:p>
          <a:p>
            <a:endParaRPr lang="en-GB" sz="2400" dirty="0">
              <a:highlight>
                <a:srgbClr val="FFFF00"/>
              </a:highlight>
            </a:endParaRPr>
          </a:p>
          <a:p>
            <a:pPr marL="285750" indent="-285750">
              <a:buFont typeface="Arial" panose="020B0604020202020204" pitchFamily="34" charset="0"/>
              <a:buChar char="•"/>
            </a:pPr>
            <a:r>
              <a:rPr lang="en-GB" sz="2400" dirty="0"/>
              <a:t>Mnemonics or memory aids?</a:t>
            </a:r>
          </a:p>
          <a:p>
            <a:pPr marL="285750" indent="-285750">
              <a:buFont typeface="Arial" panose="020B0604020202020204" pitchFamily="34" charset="0"/>
              <a:buChar char="•"/>
            </a:pPr>
            <a:endParaRPr lang="en-GB" sz="2400" dirty="0">
              <a:highlight>
                <a:srgbClr val="FFFF00"/>
              </a:highlight>
            </a:endParaRPr>
          </a:p>
          <a:p>
            <a:pPr marL="285750" indent="-285750">
              <a:buFont typeface="Arial" panose="020B0604020202020204" pitchFamily="34" charset="0"/>
              <a:buChar char="•"/>
            </a:pPr>
            <a:r>
              <a:rPr lang="en-GB" sz="2400" dirty="0"/>
              <a:t>Underline the command</a:t>
            </a:r>
            <a:endParaRPr lang="en-GB" sz="2400" dirty="0">
              <a:highlight>
                <a:srgbClr val="FFFF00"/>
              </a:highlight>
            </a:endParaRPr>
          </a:p>
          <a:p>
            <a:endParaRPr lang="en-GB" sz="2400" dirty="0">
              <a:highlight>
                <a:srgbClr val="FFFF00"/>
              </a:highlight>
            </a:endParaRPr>
          </a:p>
          <a:p>
            <a:pPr marL="285750" indent="-285750">
              <a:buFont typeface="Arial" panose="020B0604020202020204" pitchFamily="34" charset="0"/>
              <a:buChar char="•"/>
            </a:pPr>
            <a:r>
              <a:rPr lang="en-GB" sz="2400" dirty="0"/>
              <a:t>Identify the AO</a:t>
            </a:r>
          </a:p>
          <a:p>
            <a:pPr marL="285750" indent="-285750">
              <a:buFont typeface="Arial" panose="020B0604020202020204" pitchFamily="34" charset="0"/>
              <a:buChar char="•"/>
            </a:pPr>
            <a:endParaRPr lang="en-GB" sz="2400" dirty="0">
              <a:highlight>
                <a:srgbClr val="FFFF00"/>
              </a:highlight>
            </a:endParaRPr>
          </a:p>
          <a:p>
            <a:pPr marL="285750" indent="-285750">
              <a:buFont typeface="Arial" panose="020B0604020202020204" pitchFamily="34" charset="0"/>
              <a:buChar char="•"/>
            </a:pPr>
            <a:r>
              <a:rPr lang="en-GB" sz="2400" dirty="0"/>
              <a:t>Marks available? </a:t>
            </a:r>
            <a:endParaRPr lang="en-GB" sz="2400" dirty="0">
              <a:highlight>
                <a:srgbClr val="FFFF00"/>
              </a:highlight>
            </a:endParaRP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highlight>
                <a:srgbClr val="FFFF00"/>
              </a:highlight>
            </a:endParaRPr>
          </a:p>
          <a:p>
            <a:pPr marL="285750" indent="-285750">
              <a:buFont typeface="Arial" panose="020B0604020202020204" pitchFamily="34" charset="0"/>
              <a:buChar char="•"/>
            </a:pPr>
            <a:endParaRPr lang="en-GB" dirty="0">
              <a:highlight>
                <a:srgbClr val="FFFF00"/>
              </a:highlight>
            </a:endParaRPr>
          </a:p>
          <a:p>
            <a:pPr marL="285750" indent="-285750">
              <a:buFont typeface="Arial" panose="020B0604020202020204" pitchFamily="34" charset="0"/>
              <a:buChar char="•"/>
            </a:pPr>
            <a:endParaRPr lang="en-GB" dirty="0">
              <a:highlight>
                <a:srgbClr val="FFFF00"/>
              </a:highlight>
            </a:endParaRPr>
          </a:p>
          <a:p>
            <a:pPr marL="285750" indent="-285750">
              <a:buFont typeface="Arial" panose="020B0604020202020204" pitchFamily="34" charset="0"/>
              <a:buChar char="•"/>
            </a:pPr>
            <a:endParaRPr lang="en-GB" dirty="0"/>
          </a:p>
          <a:p>
            <a:endParaRPr lang="en-GB" dirty="0"/>
          </a:p>
        </p:txBody>
      </p:sp>
      <p:pic>
        <p:nvPicPr>
          <p:cNvPr id="2" name="Audio 1">
            <a:hlinkClick r:id="" action="ppaction://media"/>
            <a:extLst>
              <a:ext uri="{FF2B5EF4-FFF2-40B4-BE49-F238E27FC236}">
                <a16:creationId xmlns:a16="http://schemas.microsoft.com/office/drawing/2014/main" id="{4D114EB6-3C71-4C71-BD9B-F92DB6B27A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76005739"/>
      </p:ext>
    </p:extLst>
  </p:cSld>
  <p:clrMapOvr>
    <a:masterClrMapping/>
  </p:clrMapOvr>
  <mc:AlternateContent xmlns:mc="http://schemas.openxmlformats.org/markup-compatibility/2006" xmlns:p14="http://schemas.microsoft.com/office/powerpoint/2010/main">
    <mc:Choice Requires="p14">
      <p:transition spd="slow" p14:dur="2000" advTm="40279"/>
    </mc:Choice>
    <mc:Fallback xmlns="">
      <p:transition spd="slow" advTm="40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2 (a), AO1</a:t>
            </a:r>
          </a:p>
        </p:txBody>
      </p:sp>
      <p:pic>
        <p:nvPicPr>
          <p:cNvPr id="2" name="Picture 1">
            <a:extLst>
              <a:ext uri="{FF2B5EF4-FFF2-40B4-BE49-F238E27FC236}">
                <a16:creationId xmlns:a16="http://schemas.microsoft.com/office/drawing/2014/main" id="{9A67458C-4AA6-4CB4-A4A8-AFEABDED9520}"/>
              </a:ext>
            </a:extLst>
          </p:cNvPr>
          <p:cNvPicPr>
            <a:picLocks noChangeAspect="1"/>
          </p:cNvPicPr>
          <p:nvPr/>
        </p:nvPicPr>
        <p:blipFill>
          <a:blip r:embed="rId5"/>
          <a:stretch>
            <a:fillRect/>
          </a:stretch>
        </p:blipFill>
        <p:spPr>
          <a:xfrm>
            <a:off x="356439" y="1242559"/>
            <a:ext cx="6467475" cy="4924425"/>
          </a:xfrm>
          <a:prstGeom prst="rect">
            <a:avLst/>
          </a:prstGeom>
        </p:spPr>
      </p:pic>
      <p:sp>
        <p:nvSpPr>
          <p:cNvPr id="9" name="Speech Bubble: Rectangle with Corners Rounded 8">
            <a:extLst>
              <a:ext uri="{FF2B5EF4-FFF2-40B4-BE49-F238E27FC236}">
                <a16:creationId xmlns:a16="http://schemas.microsoft.com/office/drawing/2014/main" id="{BA09F960-E30D-4817-A387-4EF50A8589D6}"/>
              </a:ext>
            </a:extLst>
          </p:cNvPr>
          <p:cNvSpPr/>
          <p:nvPr/>
        </p:nvSpPr>
        <p:spPr>
          <a:xfrm>
            <a:off x="6692900" y="1689100"/>
            <a:ext cx="3416300" cy="137059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1" name="Speech Bubble: Oval 10">
            <a:extLst>
              <a:ext uri="{FF2B5EF4-FFF2-40B4-BE49-F238E27FC236}">
                <a16:creationId xmlns:a16="http://schemas.microsoft.com/office/drawing/2014/main" id="{955636B5-5DCF-49B7-83A3-2756EB99A11C}"/>
              </a:ext>
            </a:extLst>
          </p:cNvPr>
          <p:cNvSpPr/>
          <p:nvPr/>
        </p:nvSpPr>
        <p:spPr>
          <a:xfrm>
            <a:off x="7078980" y="1348740"/>
            <a:ext cx="4122420" cy="1343660"/>
          </a:xfrm>
          <a:prstGeom prst="wedgeEllipseCallout">
            <a:avLst/>
          </a:prstGeom>
        </p:spPr>
        <p:txBody>
          <a:bodyPr wrap="none" lIns="0" tIns="0" rIns="0" bIns="0" rtlCol="0" anchor="ctr">
            <a:noAutofit/>
          </a:bodyPr>
          <a:lstStyle/>
          <a:p>
            <a:pPr algn="ctr"/>
            <a:endParaRPr lang="en-GB">
              <a:solidFill>
                <a:srgbClr val="000000"/>
              </a:solidFill>
            </a:endParaRPr>
          </a:p>
        </p:txBody>
      </p:sp>
      <p:sp>
        <p:nvSpPr>
          <p:cNvPr id="12" name="Speech Bubble: Oval 11">
            <a:extLst>
              <a:ext uri="{FF2B5EF4-FFF2-40B4-BE49-F238E27FC236}">
                <a16:creationId xmlns:a16="http://schemas.microsoft.com/office/drawing/2014/main" id="{9D225704-241D-42AA-9CDA-86283E043D44}"/>
              </a:ext>
            </a:extLst>
          </p:cNvPr>
          <p:cNvSpPr/>
          <p:nvPr/>
        </p:nvSpPr>
        <p:spPr>
          <a:xfrm>
            <a:off x="7378699" y="5041901"/>
            <a:ext cx="4456861" cy="1549400"/>
          </a:xfrm>
          <a:prstGeom prst="wedgeEllipseCallout">
            <a:avLst/>
          </a:prstGeom>
        </p:spPr>
        <p:txBody>
          <a:bodyPr wrap="none" lIns="0" tIns="0" rIns="0" bIns="0" rtlCol="0" anchor="ctr">
            <a:noAutofit/>
          </a:bodyPr>
          <a:lstStyle/>
          <a:p>
            <a:pPr algn="ctr"/>
            <a:endParaRPr lang="en-GB">
              <a:solidFill>
                <a:srgbClr val="000000"/>
              </a:solidFill>
            </a:endParaRPr>
          </a:p>
        </p:txBody>
      </p:sp>
      <p:sp>
        <p:nvSpPr>
          <p:cNvPr id="14" name="TextBox 13">
            <a:extLst>
              <a:ext uri="{FF2B5EF4-FFF2-40B4-BE49-F238E27FC236}">
                <a16:creationId xmlns:a16="http://schemas.microsoft.com/office/drawing/2014/main" id="{5750D7CD-B084-4533-B10C-D421C2CFE900}"/>
              </a:ext>
            </a:extLst>
          </p:cNvPr>
          <p:cNvSpPr txBox="1"/>
          <p:nvPr/>
        </p:nvSpPr>
        <p:spPr>
          <a:xfrm>
            <a:off x="7328561" y="4062275"/>
            <a:ext cx="4621961" cy="1200329"/>
          </a:xfrm>
          <a:prstGeom prst="rect">
            <a:avLst/>
          </a:prstGeom>
          <a:noFill/>
        </p:spPr>
        <p:txBody>
          <a:bodyPr wrap="square" rtlCol="0">
            <a:spAutoFit/>
          </a:bodyPr>
          <a:lstStyle/>
          <a:p>
            <a:r>
              <a:rPr lang="en-GB" dirty="0"/>
              <a:t>Use the space provided to respond – be guided by the number of marks and space available. (Remember you can always use the continuation page if needed)</a:t>
            </a:r>
          </a:p>
        </p:txBody>
      </p:sp>
      <p:sp>
        <p:nvSpPr>
          <p:cNvPr id="10" name="Rectangle 123">
            <a:extLst>
              <a:ext uri="{FF2B5EF4-FFF2-40B4-BE49-F238E27FC236}">
                <a16:creationId xmlns:a16="http://schemas.microsoft.com/office/drawing/2014/main" id="{DD58BEE7-1570-4159-BFBB-0435DDFD8A45}"/>
              </a:ext>
            </a:extLst>
          </p:cNvPr>
          <p:cNvSpPr>
            <a:spLocks noChangeArrowheads="1"/>
          </p:cNvSpPr>
          <p:nvPr/>
        </p:nvSpPr>
        <p:spPr bwMode="auto">
          <a:xfrm>
            <a:off x="7473906" y="1122519"/>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t>8:00</a:t>
            </a:r>
          </a:p>
        </p:txBody>
      </p:sp>
      <p:sp>
        <p:nvSpPr>
          <p:cNvPr id="15" name="TextBox 14">
            <a:extLst>
              <a:ext uri="{FF2B5EF4-FFF2-40B4-BE49-F238E27FC236}">
                <a16:creationId xmlns:a16="http://schemas.microsoft.com/office/drawing/2014/main" id="{550A099E-9D12-418F-9DA5-647D780603D5}"/>
              </a:ext>
            </a:extLst>
          </p:cNvPr>
          <p:cNvSpPr txBox="1"/>
          <p:nvPr/>
        </p:nvSpPr>
        <p:spPr>
          <a:xfrm>
            <a:off x="7328561" y="2479791"/>
            <a:ext cx="3479409" cy="1200329"/>
          </a:xfrm>
          <a:prstGeom prst="rect">
            <a:avLst/>
          </a:prstGeom>
          <a:noFill/>
        </p:spPr>
        <p:txBody>
          <a:bodyPr wrap="square" rtlCol="0">
            <a:spAutoFit/>
          </a:bodyPr>
          <a:lstStyle/>
          <a:p>
            <a:r>
              <a:rPr lang="en-GB" dirty="0"/>
              <a:t>Start the clock!</a:t>
            </a:r>
          </a:p>
          <a:p>
            <a:endParaRPr lang="en-GB" dirty="0"/>
          </a:p>
          <a:p>
            <a:r>
              <a:rPr lang="en-GB" dirty="0"/>
              <a:t>Try and answer this question in 8 minutes.</a:t>
            </a:r>
          </a:p>
        </p:txBody>
      </p:sp>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3B449DBC-DA26-4205-898F-D3959467C5EF}"/>
                  </a:ext>
                </a:extLst>
              </p14:cNvPr>
              <p14:cNvContentPartPr/>
              <p14:nvPr/>
            </p14:nvContentPartPr>
            <p14:xfrm>
              <a:off x="1091660" y="1458180"/>
              <a:ext cx="532440" cy="40680"/>
            </p14:xfrm>
          </p:contentPart>
        </mc:Choice>
        <mc:Fallback xmlns="">
          <p:pic>
            <p:nvPicPr>
              <p:cNvPr id="4" name="Ink 3">
                <a:extLst>
                  <a:ext uri="{FF2B5EF4-FFF2-40B4-BE49-F238E27FC236}">
                    <a16:creationId xmlns:a16="http://schemas.microsoft.com/office/drawing/2014/main" id="{3B449DBC-DA26-4205-898F-D3959467C5EF}"/>
                  </a:ext>
                </a:extLst>
              </p:cNvPr>
              <p:cNvPicPr/>
              <p:nvPr/>
            </p:nvPicPr>
            <p:blipFill>
              <a:blip r:embed="rId7"/>
              <a:stretch>
                <a:fillRect/>
              </a:stretch>
            </p:blipFill>
            <p:spPr>
              <a:xfrm>
                <a:off x="1073660" y="1440180"/>
                <a:ext cx="568080" cy="763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896E7A4C-74ED-4BF7-B385-EE3D347500BD}"/>
                  </a:ext>
                </a:extLst>
              </p14:cNvPr>
              <p14:cNvContentPartPr/>
              <p14:nvPr/>
            </p14:nvContentPartPr>
            <p14:xfrm>
              <a:off x="6349460" y="1368540"/>
              <a:ext cx="508320" cy="468720"/>
            </p14:xfrm>
          </p:contentPart>
        </mc:Choice>
        <mc:Fallback xmlns="">
          <p:pic>
            <p:nvPicPr>
              <p:cNvPr id="5" name="Ink 4">
                <a:extLst>
                  <a:ext uri="{FF2B5EF4-FFF2-40B4-BE49-F238E27FC236}">
                    <a16:creationId xmlns:a16="http://schemas.microsoft.com/office/drawing/2014/main" id="{896E7A4C-74ED-4BF7-B385-EE3D347500BD}"/>
                  </a:ext>
                </a:extLst>
              </p:cNvPr>
              <p:cNvPicPr/>
              <p:nvPr/>
            </p:nvPicPr>
            <p:blipFill>
              <a:blip r:embed="rId9"/>
              <a:stretch>
                <a:fillRect/>
              </a:stretch>
            </p:blipFill>
            <p:spPr>
              <a:xfrm>
                <a:off x="6331460" y="1350540"/>
                <a:ext cx="543960" cy="504360"/>
              </a:xfrm>
              <a:prstGeom prst="rect">
                <a:avLst/>
              </a:prstGeom>
            </p:spPr>
          </p:pic>
        </mc:Fallback>
      </mc:AlternateContent>
      <p:grpSp>
        <p:nvGrpSpPr>
          <p:cNvPr id="18" name="Group 17">
            <a:extLst>
              <a:ext uri="{FF2B5EF4-FFF2-40B4-BE49-F238E27FC236}">
                <a16:creationId xmlns:a16="http://schemas.microsoft.com/office/drawing/2014/main" id="{E210B256-C49C-4EEC-B3E8-02E3F1B7DB9F}"/>
              </a:ext>
            </a:extLst>
          </p:cNvPr>
          <p:cNvGrpSpPr/>
          <p:nvPr/>
        </p:nvGrpSpPr>
        <p:grpSpPr>
          <a:xfrm>
            <a:off x="1904900" y="1396260"/>
            <a:ext cx="3653280" cy="370440"/>
            <a:chOff x="1904900" y="1396260"/>
            <a:chExt cx="3653280" cy="370440"/>
          </a:xfrm>
        </p:grpSpPr>
        <mc:AlternateContent xmlns:mc="http://schemas.openxmlformats.org/markup-compatibility/2006" xmlns:p14="http://schemas.microsoft.com/office/powerpoint/2010/main">
          <mc:Choice Requires="p14">
            <p:contentPart p14:bwMode="auto" r:id="rId10">
              <p14:nvContentPartPr>
                <p14:cNvPr id="7" name="Ink 6">
                  <a:extLst>
                    <a:ext uri="{FF2B5EF4-FFF2-40B4-BE49-F238E27FC236}">
                      <a16:creationId xmlns:a16="http://schemas.microsoft.com/office/drawing/2014/main" id="{D109AF06-D95D-4DD7-969E-56A5E9613CB7}"/>
                    </a:ext>
                  </a:extLst>
                </p14:cNvPr>
                <p14:cNvContentPartPr/>
                <p14:nvPr/>
              </p14:nvContentPartPr>
              <p14:xfrm>
                <a:off x="1904900" y="1434060"/>
                <a:ext cx="555480" cy="26640"/>
              </p14:xfrm>
            </p:contentPart>
          </mc:Choice>
          <mc:Fallback xmlns="">
            <p:pic>
              <p:nvPicPr>
                <p:cNvPr id="7" name="Ink 6">
                  <a:extLst>
                    <a:ext uri="{FF2B5EF4-FFF2-40B4-BE49-F238E27FC236}">
                      <a16:creationId xmlns:a16="http://schemas.microsoft.com/office/drawing/2014/main" id="{D109AF06-D95D-4DD7-969E-56A5E9613CB7}"/>
                    </a:ext>
                  </a:extLst>
                </p:cNvPr>
                <p:cNvPicPr/>
                <p:nvPr/>
              </p:nvPicPr>
              <p:blipFill>
                <a:blip r:embed="rId11"/>
                <a:stretch>
                  <a:fillRect/>
                </a:stretch>
              </p:blipFill>
              <p:spPr>
                <a:xfrm>
                  <a:off x="1886900" y="1416060"/>
                  <a:ext cx="591120" cy="622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8" name="Ink 7">
                  <a:extLst>
                    <a:ext uri="{FF2B5EF4-FFF2-40B4-BE49-F238E27FC236}">
                      <a16:creationId xmlns:a16="http://schemas.microsoft.com/office/drawing/2014/main" id="{93CB44DC-555A-471E-B4E7-0494BBA83C73}"/>
                    </a:ext>
                  </a:extLst>
                </p14:cNvPr>
                <p14:cNvContentPartPr/>
                <p14:nvPr/>
              </p14:nvContentPartPr>
              <p14:xfrm>
                <a:off x="2755220" y="1396260"/>
                <a:ext cx="696240" cy="64800"/>
              </p14:xfrm>
            </p:contentPart>
          </mc:Choice>
          <mc:Fallback xmlns="">
            <p:pic>
              <p:nvPicPr>
                <p:cNvPr id="8" name="Ink 7">
                  <a:extLst>
                    <a:ext uri="{FF2B5EF4-FFF2-40B4-BE49-F238E27FC236}">
                      <a16:creationId xmlns:a16="http://schemas.microsoft.com/office/drawing/2014/main" id="{93CB44DC-555A-471E-B4E7-0494BBA83C73}"/>
                    </a:ext>
                  </a:extLst>
                </p:cNvPr>
                <p:cNvPicPr/>
                <p:nvPr/>
              </p:nvPicPr>
              <p:blipFill>
                <a:blip r:embed="rId13"/>
                <a:stretch>
                  <a:fillRect/>
                </a:stretch>
              </p:blipFill>
              <p:spPr>
                <a:xfrm>
                  <a:off x="2737580" y="1378620"/>
                  <a:ext cx="731880" cy="1004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7" name="Ink 16">
                  <a:extLst>
                    <a:ext uri="{FF2B5EF4-FFF2-40B4-BE49-F238E27FC236}">
                      <a16:creationId xmlns:a16="http://schemas.microsoft.com/office/drawing/2014/main" id="{1751A73A-CFD3-491F-AEB6-20AF3A040350}"/>
                    </a:ext>
                  </a:extLst>
                </p14:cNvPr>
                <p14:cNvContentPartPr/>
                <p14:nvPr/>
              </p14:nvContentPartPr>
              <p14:xfrm>
                <a:off x="2107940" y="1623060"/>
                <a:ext cx="3450240" cy="143640"/>
              </p14:xfrm>
            </p:contentPart>
          </mc:Choice>
          <mc:Fallback xmlns="">
            <p:pic>
              <p:nvPicPr>
                <p:cNvPr id="17" name="Ink 16">
                  <a:extLst>
                    <a:ext uri="{FF2B5EF4-FFF2-40B4-BE49-F238E27FC236}">
                      <a16:creationId xmlns:a16="http://schemas.microsoft.com/office/drawing/2014/main" id="{1751A73A-CFD3-491F-AEB6-20AF3A040350}"/>
                    </a:ext>
                  </a:extLst>
                </p:cNvPr>
                <p:cNvPicPr/>
                <p:nvPr/>
              </p:nvPicPr>
              <p:blipFill>
                <a:blip r:embed="rId15"/>
                <a:stretch>
                  <a:fillRect/>
                </a:stretch>
              </p:blipFill>
              <p:spPr>
                <a:xfrm>
                  <a:off x="2089940" y="1605420"/>
                  <a:ext cx="3485880" cy="1792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6">
            <p14:nvContentPartPr>
              <p14:cNvPr id="19" name="Ink 18">
                <a:extLst>
                  <a:ext uri="{FF2B5EF4-FFF2-40B4-BE49-F238E27FC236}">
                    <a16:creationId xmlns:a16="http://schemas.microsoft.com/office/drawing/2014/main" id="{7C45AAAD-7C5A-49DC-89D2-55E07C434F85}"/>
                  </a:ext>
                </a:extLst>
              </p14:cNvPr>
              <p14:cNvContentPartPr/>
              <p14:nvPr/>
            </p14:nvContentPartPr>
            <p14:xfrm>
              <a:off x="5358740" y="1411020"/>
              <a:ext cx="547200" cy="61920"/>
            </p14:xfrm>
          </p:contentPart>
        </mc:Choice>
        <mc:Fallback xmlns="">
          <p:pic>
            <p:nvPicPr>
              <p:cNvPr id="19" name="Ink 18">
                <a:extLst>
                  <a:ext uri="{FF2B5EF4-FFF2-40B4-BE49-F238E27FC236}">
                    <a16:creationId xmlns:a16="http://schemas.microsoft.com/office/drawing/2014/main" id="{7C45AAAD-7C5A-49DC-89D2-55E07C434F85}"/>
                  </a:ext>
                </a:extLst>
              </p:cNvPr>
              <p:cNvPicPr/>
              <p:nvPr/>
            </p:nvPicPr>
            <p:blipFill>
              <a:blip r:embed="rId17"/>
              <a:stretch>
                <a:fillRect/>
              </a:stretch>
            </p:blipFill>
            <p:spPr>
              <a:xfrm>
                <a:off x="5341100" y="1393020"/>
                <a:ext cx="582840" cy="97560"/>
              </a:xfrm>
              <a:prstGeom prst="rect">
                <a:avLst/>
              </a:prstGeom>
            </p:spPr>
          </p:pic>
        </mc:Fallback>
      </mc:AlternateContent>
      <p:pic>
        <p:nvPicPr>
          <p:cNvPr id="13" name="Audio 12">
            <a:hlinkClick r:id="" action="ppaction://media"/>
            <a:extLst>
              <a:ext uri="{FF2B5EF4-FFF2-40B4-BE49-F238E27FC236}">
                <a16:creationId xmlns:a16="http://schemas.microsoft.com/office/drawing/2014/main" id="{8AFB737B-4790-4C11-9966-7CEAD39F06A3}"/>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84605194"/>
      </p:ext>
    </p:extLst>
  </p:cSld>
  <p:clrMapOvr>
    <a:masterClrMapping/>
  </p:clrMapOvr>
  <mc:AlternateContent xmlns:mc="http://schemas.openxmlformats.org/markup-compatibility/2006" xmlns:p14="http://schemas.microsoft.com/office/powerpoint/2010/main">
    <mc:Choice Requires="p14">
      <p:transition spd="slow" p14:dur="2000" advTm="48668"/>
    </mc:Choice>
    <mc:Fallback xmlns="">
      <p:transition spd="slow" advTm="48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audio isNarration="1">
              <p:cMediaNode vol="80000" showWhenStopped="0">
                <p:cTn id="12" fill="hold" display="0">
                  <p:stCondLst>
                    <p:cond delay="indefinite"/>
                  </p:stCondLst>
                  <p:endCondLst>
                    <p:cond evt="onStopAudio" delay="0">
                      <p:tgtEl>
                        <p:sldTgt/>
                      </p:tgtEl>
                    </p:cond>
                  </p:endCondLst>
                </p:cTn>
                <p:tgtEl>
                  <p:spTgt spid="13"/>
                </p:tgtEl>
              </p:cMediaNode>
            </p:audio>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2 (a) AO1 mark scheme</a:t>
            </a:r>
          </a:p>
        </p:txBody>
      </p:sp>
      <p:pic>
        <p:nvPicPr>
          <p:cNvPr id="2" name="Picture 1">
            <a:extLst>
              <a:ext uri="{FF2B5EF4-FFF2-40B4-BE49-F238E27FC236}">
                <a16:creationId xmlns:a16="http://schemas.microsoft.com/office/drawing/2014/main" id="{80C08F2F-3615-43B0-87A4-1309BAFEC420}"/>
              </a:ext>
            </a:extLst>
          </p:cNvPr>
          <p:cNvPicPr>
            <a:picLocks noChangeAspect="1"/>
          </p:cNvPicPr>
          <p:nvPr/>
        </p:nvPicPr>
        <p:blipFill>
          <a:blip r:embed="rId5"/>
          <a:stretch>
            <a:fillRect/>
          </a:stretch>
        </p:blipFill>
        <p:spPr>
          <a:xfrm>
            <a:off x="340068" y="1314450"/>
            <a:ext cx="7515225" cy="4838700"/>
          </a:xfrm>
          <a:prstGeom prst="rect">
            <a:avLst/>
          </a:prstGeom>
        </p:spPr>
      </p:pic>
      <p:pic>
        <p:nvPicPr>
          <p:cNvPr id="4" name="Audio 3">
            <a:hlinkClick r:id="" action="ppaction://media"/>
            <a:extLst>
              <a:ext uri="{FF2B5EF4-FFF2-40B4-BE49-F238E27FC236}">
                <a16:creationId xmlns:a16="http://schemas.microsoft.com/office/drawing/2014/main" id="{AEB89336-4884-4239-A989-D44A3A811D8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40559929"/>
      </p:ext>
    </p:extLst>
  </p:cSld>
  <p:clrMapOvr>
    <a:masterClrMapping/>
  </p:clrMapOvr>
  <mc:AlternateContent xmlns:mc="http://schemas.openxmlformats.org/markup-compatibility/2006" xmlns:p14="http://schemas.microsoft.com/office/powerpoint/2010/main">
    <mc:Choice Requires="p14">
      <p:transition spd="slow" p14:dur="2000" advTm="25764"/>
    </mc:Choice>
    <mc:Fallback xmlns="">
      <p:transition spd="slow" advTm="257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2 (a) AO1 mark scheme bands</a:t>
            </a:r>
          </a:p>
        </p:txBody>
      </p:sp>
      <p:pic>
        <p:nvPicPr>
          <p:cNvPr id="4" name="Picture 3">
            <a:extLst>
              <a:ext uri="{FF2B5EF4-FFF2-40B4-BE49-F238E27FC236}">
                <a16:creationId xmlns:a16="http://schemas.microsoft.com/office/drawing/2014/main" id="{0C442A4F-7D3B-4376-A1D2-5FCA22A7CA8E}"/>
              </a:ext>
            </a:extLst>
          </p:cNvPr>
          <p:cNvPicPr>
            <a:picLocks noChangeAspect="1"/>
          </p:cNvPicPr>
          <p:nvPr/>
        </p:nvPicPr>
        <p:blipFill>
          <a:blip r:embed="rId5"/>
          <a:stretch>
            <a:fillRect/>
          </a:stretch>
        </p:blipFill>
        <p:spPr>
          <a:xfrm>
            <a:off x="340068" y="1381125"/>
            <a:ext cx="7515225" cy="4095750"/>
          </a:xfrm>
          <a:prstGeom prst="rect">
            <a:avLst/>
          </a:prstGeom>
        </p:spPr>
      </p:pic>
      <p:pic>
        <p:nvPicPr>
          <p:cNvPr id="2" name="Audio 1">
            <a:hlinkClick r:id="" action="ppaction://media"/>
            <a:extLst>
              <a:ext uri="{FF2B5EF4-FFF2-40B4-BE49-F238E27FC236}">
                <a16:creationId xmlns:a16="http://schemas.microsoft.com/office/drawing/2014/main" id="{E72049FB-067C-4CA4-9E4F-3FF0ECCB00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39412311"/>
      </p:ext>
    </p:extLst>
  </p:cSld>
  <p:clrMapOvr>
    <a:masterClrMapping/>
  </p:clrMapOvr>
  <mc:AlternateContent xmlns:mc="http://schemas.openxmlformats.org/markup-compatibility/2006" xmlns:p14="http://schemas.microsoft.com/office/powerpoint/2010/main">
    <mc:Choice Requires="p14">
      <p:transition spd="slow" p14:dur="2000" advTm="29948"/>
    </mc:Choice>
    <mc:Fallback xmlns="">
      <p:transition spd="slow" advTm="29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2 (b), AO3</a:t>
            </a:r>
          </a:p>
        </p:txBody>
      </p:sp>
      <p:pic>
        <p:nvPicPr>
          <p:cNvPr id="4" name="Picture 3">
            <a:extLst>
              <a:ext uri="{FF2B5EF4-FFF2-40B4-BE49-F238E27FC236}">
                <a16:creationId xmlns:a16="http://schemas.microsoft.com/office/drawing/2014/main" id="{16596DF0-F794-4876-9556-063E92A58B08}"/>
              </a:ext>
            </a:extLst>
          </p:cNvPr>
          <p:cNvPicPr>
            <a:picLocks noChangeAspect="1"/>
          </p:cNvPicPr>
          <p:nvPr/>
        </p:nvPicPr>
        <p:blipFill>
          <a:blip r:embed="rId5"/>
          <a:stretch>
            <a:fillRect/>
          </a:stretch>
        </p:blipFill>
        <p:spPr>
          <a:xfrm>
            <a:off x="356439" y="1163637"/>
            <a:ext cx="6200775" cy="5343525"/>
          </a:xfrm>
          <a:prstGeom prst="rect">
            <a:avLst/>
          </a:prstGeom>
        </p:spPr>
      </p:pic>
      <p:sp>
        <p:nvSpPr>
          <p:cNvPr id="7" name="TextBox 6">
            <a:extLst>
              <a:ext uri="{FF2B5EF4-FFF2-40B4-BE49-F238E27FC236}">
                <a16:creationId xmlns:a16="http://schemas.microsoft.com/office/drawing/2014/main" id="{8EDEC7F5-AAEB-453B-9531-C1601764FE96}"/>
              </a:ext>
            </a:extLst>
          </p:cNvPr>
          <p:cNvSpPr txBox="1"/>
          <p:nvPr/>
        </p:nvSpPr>
        <p:spPr>
          <a:xfrm>
            <a:off x="7316039" y="4203790"/>
            <a:ext cx="4875961" cy="1200329"/>
          </a:xfrm>
          <a:prstGeom prst="rect">
            <a:avLst/>
          </a:prstGeom>
          <a:noFill/>
        </p:spPr>
        <p:txBody>
          <a:bodyPr wrap="square" rtlCol="0">
            <a:spAutoFit/>
          </a:bodyPr>
          <a:lstStyle/>
          <a:p>
            <a:r>
              <a:rPr lang="en-GB" dirty="0"/>
              <a:t>Use the space provided to respond – be guided by the number of marks and space available. (Remember you can always use the continuation page if needed)</a:t>
            </a:r>
          </a:p>
        </p:txBody>
      </p:sp>
      <p:sp>
        <p:nvSpPr>
          <p:cNvPr id="8" name="Rectangle 123">
            <a:extLst>
              <a:ext uri="{FF2B5EF4-FFF2-40B4-BE49-F238E27FC236}">
                <a16:creationId xmlns:a16="http://schemas.microsoft.com/office/drawing/2014/main" id="{312C105E-0601-4B5F-A9F9-B00E6CF0E430}"/>
              </a:ext>
            </a:extLst>
          </p:cNvPr>
          <p:cNvSpPr>
            <a:spLocks noChangeArrowheads="1"/>
          </p:cNvSpPr>
          <p:nvPr/>
        </p:nvSpPr>
        <p:spPr bwMode="auto">
          <a:xfrm>
            <a:off x="7377531" y="1413358"/>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t>8:00</a:t>
            </a:r>
          </a:p>
        </p:txBody>
      </p:sp>
      <p:sp>
        <p:nvSpPr>
          <p:cNvPr id="9" name="TextBox 8">
            <a:extLst>
              <a:ext uri="{FF2B5EF4-FFF2-40B4-BE49-F238E27FC236}">
                <a16:creationId xmlns:a16="http://schemas.microsoft.com/office/drawing/2014/main" id="{EBDF3659-9E3E-43F1-B6EB-5A8BFC18DAE7}"/>
              </a:ext>
            </a:extLst>
          </p:cNvPr>
          <p:cNvSpPr txBox="1"/>
          <p:nvPr/>
        </p:nvSpPr>
        <p:spPr>
          <a:xfrm>
            <a:off x="7316039" y="2585277"/>
            <a:ext cx="3479409" cy="1200329"/>
          </a:xfrm>
          <a:prstGeom prst="rect">
            <a:avLst/>
          </a:prstGeom>
          <a:noFill/>
        </p:spPr>
        <p:txBody>
          <a:bodyPr wrap="square" rtlCol="0">
            <a:spAutoFit/>
          </a:bodyPr>
          <a:lstStyle/>
          <a:p>
            <a:r>
              <a:rPr lang="en-GB" dirty="0"/>
              <a:t>Start the clock!</a:t>
            </a:r>
          </a:p>
          <a:p>
            <a:endParaRPr lang="en-GB" dirty="0"/>
          </a:p>
          <a:p>
            <a:r>
              <a:rPr lang="en-GB" dirty="0"/>
              <a:t>Try and answer this question in 8 minutes.</a:t>
            </a:r>
          </a:p>
        </p:txBody>
      </p:sp>
      <p:pic>
        <p:nvPicPr>
          <p:cNvPr id="2" name="Audio 1">
            <a:hlinkClick r:id="" action="ppaction://media"/>
            <a:extLst>
              <a:ext uri="{FF2B5EF4-FFF2-40B4-BE49-F238E27FC236}">
                <a16:creationId xmlns:a16="http://schemas.microsoft.com/office/drawing/2014/main" id="{4A80C7F9-F0C7-4777-9047-A360D8EBC87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881D6FE9-3724-417B-94E8-8FF68D846575}"/>
                  </a:ext>
                </a:extLst>
              </p14:cNvPr>
              <p14:cNvContentPartPr/>
              <p14:nvPr/>
            </p14:nvContentPartPr>
            <p14:xfrm>
              <a:off x="6196100" y="1520460"/>
              <a:ext cx="561600" cy="562320"/>
            </p14:xfrm>
          </p:contentPart>
        </mc:Choice>
        <mc:Fallback xmlns="">
          <p:pic>
            <p:nvPicPr>
              <p:cNvPr id="5" name="Ink 4">
                <a:extLst>
                  <a:ext uri="{FF2B5EF4-FFF2-40B4-BE49-F238E27FC236}">
                    <a16:creationId xmlns:a16="http://schemas.microsoft.com/office/drawing/2014/main" id="{881D6FE9-3724-417B-94E8-8FF68D846575}"/>
                  </a:ext>
                </a:extLst>
              </p:cNvPr>
              <p:cNvPicPr/>
              <p:nvPr/>
            </p:nvPicPr>
            <p:blipFill>
              <a:blip r:embed="rId8"/>
              <a:stretch>
                <a:fillRect/>
              </a:stretch>
            </p:blipFill>
            <p:spPr>
              <a:xfrm>
                <a:off x="6178460" y="1502820"/>
                <a:ext cx="597240" cy="597960"/>
              </a:xfrm>
              <a:prstGeom prst="rect">
                <a:avLst/>
              </a:prstGeom>
            </p:spPr>
          </p:pic>
        </mc:Fallback>
      </mc:AlternateContent>
      <p:grpSp>
        <p:nvGrpSpPr>
          <p:cNvPr id="13" name="Group 12">
            <a:extLst>
              <a:ext uri="{FF2B5EF4-FFF2-40B4-BE49-F238E27FC236}">
                <a16:creationId xmlns:a16="http://schemas.microsoft.com/office/drawing/2014/main" id="{839E7081-12F0-4AE7-A64D-00E4387853C7}"/>
              </a:ext>
            </a:extLst>
          </p:cNvPr>
          <p:cNvGrpSpPr/>
          <p:nvPr/>
        </p:nvGrpSpPr>
        <p:grpSpPr>
          <a:xfrm>
            <a:off x="760820" y="1738260"/>
            <a:ext cx="3881520" cy="64800"/>
            <a:chOff x="760820" y="1738260"/>
            <a:chExt cx="3881520" cy="64800"/>
          </a:xfrm>
        </p:grpSpPr>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F4190200-A19A-43C9-9F1D-11AAB9D0F4B3}"/>
                    </a:ext>
                  </a:extLst>
                </p14:cNvPr>
                <p14:cNvContentPartPr/>
                <p14:nvPr/>
              </p14:nvContentPartPr>
              <p14:xfrm>
                <a:off x="760820" y="1738260"/>
                <a:ext cx="636480" cy="28800"/>
              </p14:xfrm>
            </p:contentPart>
          </mc:Choice>
          <mc:Fallback xmlns="">
            <p:pic>
              <p:nvPicPr>
                <p:cNvPr id="6" name="Ink 5">
                  <a:extLst>
                    <a:ext uri="{FF2B5EF4-FFF2-40B4-BE49-F238E27FC236}">
                      <a16:creationId xmlns:a16="http://schemas.microsoft.com/office/drawing/2014/main" id="{F4190200-A19A-43C9-9F1D-11AAB9D0F4B3}"/>
                    </a:ext>
                  </a:extLst>
                </p:cNvPr>
                <p:cNvPicPr/>
                <p:nvPr/>
              </p:nvPicPr>
              <p:blipFill>
                <a:blip r:embed="rId10"/>
                <a:stretch>
                  <a:fillRect/>
                </a:stretch>
              </p:blipFill>
              <p:spPr>
                <a:xfrm>
                  <a:off x="743180" y="1720620"/>
                  <a:ext cx="672120" cy="644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ED9977ED-4F6D-47A7-B88A-13D0095C9426}"/>
                    </a:ext>
                  </a:extLst>
                </p14:cNvPr>
                <p14:cNvContentPartPr/>
                <p14:nvPr/>
              </p14:nvContentPartPr>
              <p14:xfrm>
                <a:off x="1688180" y="1764180"/>
                <a:ext cx="837720" cy="13680"/>
              </p14:xfrm>
            </p:contentPart>
          </mc:Choice>
          <mc:Fallback xmlns="">
            <p:pic>
              <p:nvPicPr>
                <p:cNvPr id="10" name="Ink 9">
                  <a:extLst>
                    <a:ext uri="{FF2B5EF4-FFF2-40B4-BE49-F238E27FC236}">
                      <a16:creationId xmlns:a16="http://schemas.microsoft.com/office/drawing/2014/main" id="{ED9977ED-4F6D-47A7-B88A-13D0095C9426}"/>
                    </a:ext>
                  </a:extLst>
                </p:cNvPr>
                <p:cNvPicPr/>
                <p:nvPr/>
              </p:nvPicPr>
              <p:blipFill>
                <a:blip r:embed="rId12"/>
                <a:stretch>
                  <a:fillRect/>
                </a:stretch>
              </p:blipFill>
              <p:spPr>
                <a:xfrm>
                  <a:off x="1670540" y="1746180"/>
                  <a:ext cx="873360" cy="493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2" name="Ink 11">
                  <a:extLst>
                    <a:ext uri="{FF2B5EF4-FFF2-40B4-BE49-F238E27FC236}">
                      <a16:creationId xmlns:a16="http://schemas.microsoft.com/office/drawing/2014/main" id="{136DF998-7FBF-428A-9EAC-A3479D172E88}"/>
                    </a:ext>
                  </a:extLst>
                </p14:cNvPr>
                <p14:cNvContentPartPr/>
                <p14:nvPr/>
              </p14:nvContentPartPr>
              <p14:xfrm>
                <a:off x="2970860" y="1749780"/>
                <a:ext cx="1671480" cy="53280"/>
              </p14:xfrm>
            </p:contentPart>
          </mc:Choice>
          <mc:Fallback xmlns="">
            <p:pic>
              <p:nvPicPr>
                <p:cNvPr id="12" name="Ink 11">
                  <a:extLst>
                    <a:ext uri="{FF2B5EF4-FFF2-40B4-BE49-F238E27FC236}">
                      <a16:creationId xmlns:a16="http://schemas.microsoft.com/office/drawing/2014/main" id="{136DF998-7FBF-428A-9EAC-A3479D172E88}"/>
                    </a:ext>
                  </a:extLst>
                </p:cNvPr>
                <p:cNvPicPr/>
                <p:nvPr/>
              </p:nvPicPr>
              <p:blipFill>
                <a:blip r:embed="rId14"/>
                <a:stretch>
                  <a:fillRect/>
                </a:stretch>
              </p:blipFill>
              <p:spPr>
                <a:xfrm>
                  <a:off x="2952860" y="1732140"/>
                  <a:ext cx="1707120" cy="88920"/>
                </a:xfrm>
                <a:prstGeom prst="rect">
                  <a:avLst/>
                </a:prstGeom>
              </p:spPr>
            </p:pic>
          </mc:Fallback>
        </mc:AlternateContent>
      </p:grpSp>
    </p:spTree>
    <p:extLst>
      <p:ext uri="{BB962C8B-B14F-4D97-AF65-F5344CB8AC3E}">
        <p14:creationId xmlns:p14="http://schemas.microsoft.com/office/powerpoint/2010/main" val="2703500430"/>
      </p:ext>
    </p:extLst>
  </p:cSld>
  <p:clrMapOvr>
    <a:masterClrMapping/>
  </p:clrMapOvr>
  <mc:AlternateContent xmlns:mc="http://schemas.openxmlformats.org/markup-compatibility/2006" xmlns:p14="http://schemas.microsoft.com/office/powerpoint/2010/main">
    <mc:Choice Requires="p14">
      <p:transition spd="slow" p14:dur="2000" advTm="99912"/>
    </mc:Choice>
    <mc:Fallback xmlns="">
      <p:transition spd="slow" advTm="99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2 (b) AO3 mark scheme</a:t>
            </a:r>
          </a:p>
        </p:txBody>
      </p:sp>
      <p:pic>
        <p:nvPicPr>
          <p:cNvPr id="4" name="Picture 3">
            <a:extLst>
              <a:ext uri="{FF2B5EF4-FFF2-40B4-BE49-F238E27FC236}">
                <a16:creationId xmlns:a16="http://schemas.microsoft.com/office/drawing/2014/main" id="{6D7A04EF-D52F-41D3-8F41-229F09D76647}"/>
              </a:ext>
            </a:extLst>
          </p:cNvPr>
          <p:cNvPicPr>
            <a:picLocks noChangeAspect="1"/>
          </p:cNvPicPr>
          <p:nvPr/>
        </p:nvPicPr>
        <p:blipFill>
          <a:blip r:embed="rId5"/>
          <a:stretch>
            <a:fillRect/>
          </a:stretch>
        </p:blipFill>
        <p:spPr>
          <a:xfrm>
            <a:off x="340068" y="1216025"/>
            <a:ext cx="7267575" cy="4629150"/>
          </a:xfrm>
          <a:prstGeom prst="rect">
            <a:avLst/>
          </a:prstGeom>
        </p:spPr>
      </p:pic>
      <p:pic>
        <p:nvPicPr>
          <p:cNvPr id="5" name="Picture 4">
            <a:extLst>
              <a:ext uri="{FF2B5EF4-FFF2-40B4-BE49-F238E27FC236}">
                <a16:creationId xmlns:a16="http://schemas.microsoft.com/office/drawing/2014/main" id="{DBA16B46-3725-4BE8-9DDC-BABA6BF99523}"/>
              </a:ext>
            </a:extLst>
          </p:cNvPr>
          <p:cNvPicPr>
            <a:picLocks noChangeAspect="1"/>
          </p:cNvPicPr>
          <p:nvPr/>
        </p:nvPicPr>
        <p:blipFill>
          <a:blip r:embed="rId6"/>
          <a:stretch>
            <a:fillRect/>
          </a:stretch>
        </p:blipFill>
        <p:spPr>
          <a:xfrm>
            <a:off x="5858782" y="2049157"/>
            <a:ext cx="3866294" cy="4629150"/>
          </a:xfrm>
          <a:prstGeom prst="rect">
            <a:avLst/>
          </a:prstGeom>
        </p:spPr>
      </p:pic>
      <p:pic>
        <p:nvPicPr>
          <p:cNvPr id="2" name="Audio 1">
            <a:hlinkClick r:id="" action="ppaction://media"/>
            <a:extLst>
              <a:ext uri="{FF2B5EF4-FFF2-40B4-BE49-F238E27FC236}">
                <a16:creationId xmlns:a16="http://schemas.microsoft.com/office/drawing/2014/main" id="{C1C672D6-F403-479F-A98A-89BF307103C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58015608"/>
      </p:ext>
    </p:extLst>
  </p:cSld>
  <p:clrMapOvr>
    <a:masterClrMapping/>
  </p:clrMapOvr>
  <mc:AlternateContent xmlns:mc="http://schemas.openxmlformats.org/markup-compatibility/2006" xmlns:p14="http://schemas.microsoft.com/office/powerpoint/2010/main">
    <mc:Choice Requires="p14">
      <p:transition spd="slow" p14:dur="2000" advTm="28916"/>
    </mc:Choice>
    <mc:Fallback xmlns="">
      <p:transition spd="slow" advTm="28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2 (b) AO3 mark scheme bands</a:t>
            </a:r>
          </a:p>
        </p:txBody>
      </p:sp>
      <p:pic>
        <p:nvPicPr>
          <p:cNvPr id="2" name="Picture 1">
            <a:extLst>
              <a:ext uri="{FF2B5EF4-FFF2-40B4-BE49-F238E27FC236}">
                <a16:creationId xmlns:a16="http://schemas.microsoft.com/office/drawing/2014/main" id="{7D26E8E5-BA13-47D8-B488-192F9200F4DC}"/>
              </a:ext>
            </a:extLst>
          </p:cNvPr>
          <p:cNvPicPr>
            <a:picLocks noChangeAspect="1"/>
          </p:cNvPicPr>
          <p:nvPr/>
        </p:nvPicPr>
        <p:blipFill>
          <a:blip r:embed="rId5"/>
          <a:stretch>
            <a:fillRect/>
          </a:stretch>
        </p:blipFill>
        <p:spPr>
          <a:xfrm>
            <a:off x="340068" y="1247775"/>
            <a:ext cx="7496175" cy="4362450"/>
          </a:xfrm>
          <a:prstGeom prst="rect">
            <a:avLst/>
          </a:prstGeom>
        </p:spPr>
      </p:pic>
      <p:pic>
        <p:nvPicPr>
          <p:cNvPr id="4" name="Audio 3">
            <a:hlinkClick r:id="" action="ppaction://media"/>
            <a:extLst>
              <a:ext uri="{FF2B5EF4-FFF2-40B4-BE49-F238E27FC236}">
                <a16:creationId xmlns:a16="http://schemas.microsoft.com/office/drawing/2014/main" id="{6E23EBB9-A81C-442C-96E6-E6F2C2EC0A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4472519"/>
      </p:ext>
    </p:extLst>
  </p:cSld>
  <p:clrMapOvr>
    <a:masterClrMapping/>
  </p:clrMapOvr>
  <mc:AlternateContent xmlns:mc="http://schemas.openxmlformats.org/markup-compatibility/2006" xmlns:p14="http://schemas.microsoft.com/office/powerpoint/2010/main">
    <mc:Choice Requires="p14">
      <p:transition spd="slow" p14:dur="2000" advTm="57615"/>
    </mc:Choice>
    <mc:Fallback xmlns="">
      <p:transition spd="slow" advTm="57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35176" y="208722"/>
            <a:ext cx="10223323" cy="447261"/>
          </a:xfrm>
        </p:spPr>
        <p:txBody>
          <a:bodyPr/>
          <a:lstStyle/>
          <a:p>
            <a:r>
              <a:rPr lang="en-GB" sz="2400" dirty="0"/>
              <a:t>How do I tackle Question 3?</a:t>
            </a:r>
          </a:p>
        </p:txBody>
      </p:sp>
      <p:sp>
        <p:nvSpPr>
          <p:cNvPr id="2" name="Rectangle 1">
            <a:extLst>
              <a:ext uri="{FF2B5EF4-FFF2-40B4-BE49-F238E27FC236}">
                <a16:creationId xmlns:a16="http://schemas.microsoft.com/office/drawing/2014/main" id="{4FC4BA2D-6DF6-439D-B400-36855EDD7CED}"/>
              </a:ext>
            </a:extLst>
          </p:cNvPr>
          <p:cNvSpPr/>
          <p:nvPr/>
        </p:nvSpPr>
        <p:spPr>
          <a:xfrm>
            <a:off x="482600" y="1443841"/>
            <a:ext cx="11061700" cy="4062651"/>
          </a:xfrm>
          <a:prstGeom prst="rect">
            <a:avLst/>
          </a:prstGeom>
        </p:spPr>
        <p:txBody>
          <a:bodyPr wrap="square">
            <a:spAutoFit/>
          </a:bodyPr>
          <a:lstStyle/>
          <a:p>
            <a:endParaRPr lang="en-GB" sz="2400" dirty="0"/>
          </a:p>
          <a:p>
            <a:pPr marL="285750" indent="-285750">
              <a:buFont typeface="Arial" panose="020B0604020202020204" pitchFamily="34" charset="0"/>
              <a:buChar char="•"/>
            </a:pPr>
            <a:r>
              <a:rPr lang="en-GB" sz="2400" dirty="0"/>
              <a:t>Highlight the key issues in the question</a:t>
            </a:r>
          </a:p>
          <a:p>
            <a:endParaRPr lang="en-GB" sz="2400" dirty="0">
              <a:highlight>
                <a:srgbClr val="FFFF00"/>
              </a:highlight>
            </a:endParaRPr>
          </a:p>
          <a:p>
            <a:pPr marL="285750" indent="-285750">
              <a:buFont typeface="Arial" panose="020B0604020202020204" pitchFamily="34" charset="0"/>
              <a:buChar char="•"/>
            </a:pPr>
            <a:r>
              <a:rPr lang="en-GB" sz="2400" dirty="0"/>
              <a:t>Mnemonics or memory aids?</a:t>
            </a:r>
          </a:p>
          <a:p>
            <a:pPr marL="285750" indent="-285750">
              <a:buFont typeface="Arial" panose="020B0604020202020204" pitchFamily="34" charset="0"/>
              <a:buChar char="•"/>
            </a:pPr>
            <a:endParaRPr lang="en-GB" sz="2400" dirty="0">
              <a:highlight>
                <a:srgbClr val="FFFF00"/>
              </a:highlight>
            </a:endParaRPr>
          </a:p>
          <a:p>
            <a:pPr marL="285750" indent="-285750">
              <a:buFont typeface="Arial" panose="020B0604020202020204" pitchFamily="34" charset="0"/>
              <a:buChar char="•"/>
            </a:pPr>
            <a:r>
              <a:rPr lang="en-GB" sz="2400" dirty="0"/>
              <a:t>Underline the command</a:t>
            </a:r>
            <a:endParaRPr lang="en-GB" sz="2400" dirty="0">
              <a:highlight>
                <a:srgbClr val="FFFF00"/>
              </a:highlight>
            </a:endParaRPr>
          </a:p>
          <a:p>
            <a:endParaRPr lang="en-GB" sz="2400" dirty="0">
              <a:highlight>
                <a:srgbClr val="FFFF00"/>
              </a:highlight>
            </a:endParaRPr>
          </a:p>
          <a:p>
            <a:pPr marL="285750" indent="-285750">
              <a:buFont typeface="Arial" panose="020B0604020202020204" pitchFamily="34" charset="0"/>
              <a:buChar char="•"/>
            </a:pPr>
            <a:r>
              <a:rPr lang="en-GB" sz="2400" dirty="0"/>
              <a:t>Identify the AO</a:t>
            </a:r>
          </a:p>
          <a:p>
            <a:pPr marL="285750" indent="-285750">
              <a:buFont typeface="Arial" panose="020B0604020202020204" pitchFamily="34" charset="0"/>
              <a:buChar char="•"/>
            </a:pPr>
            <a:endParaRPr lang="en-GB" sz="2400" dirty="0">
              <a:highlight>
                <a:srgbClr val="FFFF00"/>
              </a:highlight>
            </a:endParaRPr>
          </a:p>
          <a:p>
            <a:pPr marL="285750" indent="-285750">
              <a:buFont typeface="Arial" panose="020B0604020202020204" pitchFamily="34" charset="0"/>
              <a:buChar char="•"/>
            </a:pPr>
            <a:r>
              <a:rPr lang="en-GB" sz="2400" dirty="0"/>
              <a:t>Marks available? </a:t>
            </a:r>
            <a:endParaRPr lang="en-GB" sz="2400" dirty="0">
              <a:highlight>
                <a:srgbClr val="FFFF00"/>
              </a:highlight>
            </a:endParaRPr>
          </a:p>
          <a:p>
            <a:pPr marL="285750" indent="-285750">
              <a:buFont typeface="Arial" panose="020B0604020202020204" pitchFamily="34" charset="0"/>
              <a:buChar char="•"/>
            </a:pPr>
            <a:endParaRPr lang="en-GB" dirty="0"/>
          </a:p>
        </p:txBody>
      </p:sp>
      <p:pic>
        <p:nvPicPr>
          <p:cNvPr id="4" name="Audio 3">
            <a:hlinkClick r:id="" action="ppaction://media"/>
            <a:extLst>
              <a:ext uri="{FF2B5EF4-FFF2-40B4-BE49-F238E27FC236}">
                <a16:creationId xmlns:a16="http://schemas.microsoft.com/office/drawing/2014/main" id="{BB8D3819-9784-49B5-9B2F-2CF25DB033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29512867"/>
      </p:ext>
    </p:extLst>
  </p:cSld>
  <p:clrMapOvr>
    <a:masterClrMapping/>
  </p:clrMapOvr>
  <mc:AlternateContent xmlns:mc="http://schemas.openxmlformats.org/markup-compatibility/2006" xmlns:p14="http://schemas.microsoft.com/office/powerpoint/2010/main">
    <mc:Choice Requires="p14">
      <p:transition spd="slow" p14:dur="2000" advTm="36176"/>
    </mc:Choice>
    <mc:Fallback xmlns="">
      <p:transition spd="slow" advTm="36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3, AO3</a:t>
            </a:r>
          </a:p>
        </p:txBody>
      </p:sp>
      <p:pic>
        <p:nvPicPr>
          <p:cNvPr id="2" name="Picture 1">
            <a:extLst>
              <a:ext uri="{FF2B5EF4-FFF2-40B4-BE49-F238E27FC236}">
                <a16:creationId xmlns:a16="http://schemas.microsoft.com/office/drawing/2014/main" id="{1CB88ECF-59BB-4A85-95A8-AD9296F3DCF1}"/>
              </a:ext>
            </a:extLst>
          </p:cNvPr>
          <p:cNvPicPr>
            <a:picLocks noChangeAspect="1"/>
          </p:cNvPicPr>
          <p:nvPr/>
        </p:nvPicPr>
        <p:blipFill>
          <a:blip r:embed="rId5"/>
          <a:stretch>
            <a:fillRect/>
          </a:stretch>
        </p:blipFill>
        <p:spPr>
          <a:xfrm>
            <a:off x="356438" y="1044617"/>
            <a:ext cx="6082461" cy="5647192"/>
          </a:xfrm>
          <a:prstGeom prst="rect">
            <a:avLst/>
          </a:prstGeom>
        </p:spPr>
      </p:pic>
      <p:sp>
        <p:nvSpPr>
          <p:cNvPr id="4" name="TextBox 3">
            <a:extLst>
              <a:ext uri="{FF2B5EF4-FFF2-40B4-BE49-F238E27FC236}">
                <a16:creationId xmlns:a16="http://schemas.microsoft.com/office/drawing/2014/main" id="{1FF5E879-B4E2-42FD-9389-00FFDF383E19}"/>
              </a:ext>
            </a:extLst>
          </p:cNvPr>
          <p:cNvSpPr txBox="1"/>
          <p:nvPr/>
        </p:nvSpPr>
        <p:spPr>
          <a:xfrm>
            <a:off x="7183521" y="2613192"/>
            <a:ext cx="3052680" cy="1200329"/>
          </a:xfrm>
          <a:prstGeom prst="rect">
            <a:avLst/>
          </a:prstGeom>
          <a:noFill/>
        </p:spPr>
        <p:txBody>
          <a:bodyPr wrap="square" rtlCol="0">
            <a:spAutoFit/>
          </a:bodyPr>
          <a:lstStyle/>
          <a:p>
            <a:r>
              <a:rPr lang="en-GB" dirty="0"/>
              <a:t>Start the clock!</a:t>
            </a:r>
          </a:p>
          <a:p>
            <a:endParaRPr lang="en-GB" dirty="0"/>
          </a:p>
          <a:p>
            <a:r>
              <a:rPr lang="en-GB" dirty="0"/>
              <a:t>Try and answer this question in 12 minutes.</a:t>
            </a:r>
          </a:p>
        </p:txBody>
      </p:sp>
      <p:sp>
        <p:nvSpPr>
          <p:cNvPr id="6" name="TextBox 5">
            <a:extLst>
              <a:ext uri="{FF2B5EF4-FFF2-40B4-BE49-F238E27FC236}">
                <a16:creationId xmlns:a16="http://schemas.microsoft.com/office/drawing/2014/main" id="{513077C6-2A9B-4741-A918-3C9D98B3726F}"/>
              </a:ext>
            </a:extLst>
          </p:cNvPr>
          <p:cNvSpPr txBox="1"/>
          <p:nvPr/>
        </p:nvSpPr>
        <p:spPr>
          <a:xfrm>
            <a:off x="7183520" y="3968780"/>
            <a:ext cx="4424279" cy="1477328"/>
          </a:xfrm>
          <a:prstGeom prst="rect">
            <a:avLst/>
          </a:prstGeom>
          <a:noFill/>
        </p:spPr>
        <p:txBody>
          <a:bodyPr wrap="square" rtlCol="0">
            <a:spAutoFit/>
          </a:bodyPr>
          <a:lstStyle/>
          <a:p>
            <a:r>
              <a:rPr lang="en-GB" dirty="0"/>
              <a:t>Use the space provided to respond – be guided by the number of marks and space available. (Remember you can always use the continuation page if needed)</a:t>
            </a:r>
          </a:p>
        </p:txBody>
      </p:sp>
      <p:sp>
        <p:nvSpPr>
          <p:cNvPr id="7" name="Rectangle 123">
            <a:extLst>
              <a:ext uri="{FF2B5EF4-FFF2-40B4-BE49-F238E27FC236}">
                <a16:creationId xmlns:a16="http://schemas.microsoft.com/office/drawing/2014/main" id="{32D1EEF4-D0C0-422E-A3A2-0A3AE85B5D24}"/>
              </a:ext>
            </a:extLst>
          </p:cNvPr>
          <p:cNvSpPr>
            <a:spLocks noChangeArrowheads="1"/>
          </p:cNvSpPr>
          <p:nvPr/>
        </p:nvSpPr>
        <p:spPr bwMode="auto">
          <a:xfrm>
            <a:off x="7377531" y="1413358"/>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t>12:00</a:t>
            </a:r>
          </a:p>
        </p:txBody>
      </p:sp>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1889B474-E52E-4DDC-A419-CC33ED584568}"/>
                  </a:ext>
                </a:extLst>
              </p14:cNvPr>
              <p14:cNvContentPartPr/>
              <p14:nvPr/>
            </p14:nvContentPartPr>
            <p14:xfrm>
              <a:off x="3289100" y="2501820"/>
              <a:ext cx="360" cy="360"/>
            </p14:xfrm>
          </p:contentPart>
        </mc:Choice>
        <mc:Fallback xmlns="">
          <p:pic>
            <p:nvPicPr>
              <p:cNvPr id="5" name="Ink 4">
                <a:extLst>
                  <a:ext uri="{FF2B5EF4-FFF2-40B4-BE49-F238E27FC236}">
                    <a16:creationId xmlns:a16="http://schemas.microsoft.com/office/drawing/2014/main" id="{1889B474-E52E-4DDC-A419-CC33ED584568}"/>
                  </a:ext>
                </a:extLst>
              </p:cNvPr>
              <p:cNvPicPr/>
              <p:nvPr/>
            </p:nvPicPr>
            <p:blipFill>
              <a:blip r:embed="rId7"/>
              <a:stretch>
                <a:fillRect/>
              </a:stretch>
            </p:blipFill>
            <p:spPr>
              <a:xfrm>
                <a:off x="3271460" y="248382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58F489C0-CF6E-4D06-8CDC-4908ADF835C0}"/>
                  </a:ext>
                </a:extLst>
              </p14:cNvPr>
              <p14:cNvContentPartPr/>
              <p14:nvPr/>
            </p14:nvContentPartPr>
            <p14:xfrm>
              <a:off x="1028300" y="1210500"/>
              <a:ext cx="1751040" cy="22320"/>
            </p14:xfrm>
          </p:contentPart>
        </mc:Choice>
        <mc:Fallback xmlns="">
          <p:pic>
            <p:nvPicPr>
              <p:cNvPr id="8" name="Ink 7">
                <a:extLst>
                  <a:ext uri="{FF2B5EF4-FFF2-40B4-BE49-F238E27FC236}">
                    <a16:creationId xmlns:a16="http://schemas.microsoft.com/office/drawing/2014/main" id="{58F489C0-CF6E-4D06-8CDC-4908ADF835C0}"/>
                  </a:ext>
                </a:extLst>
              </p:cNvPr>
              <p:cNvPicPr/>
              <p:nvPr/>
            </p:nvPicPr>
            <p:blipFill>
              <a:blip r:embed="rId9"/>
              <a:stretch>
                <a:fillRect/>
              </a:stretch>
            </p:blipFill>
            <p:spPr>
              <a:xfrm>
                <a:off x="1010300" y="1192500"/>
                <a:ext cx="1786680" cy="579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90281B16-20DC-4CB8-A2FF-EA1E927C6E5F}"/>
                  </a:ext>
                </a:extLst>
              </p14:cNvPr>
              <p14:cNvContentPartPr/>
              <p14:nvPr/>
            </p14:nvContentPartPr>
            <p14:xfrm>
              <a:off x="1015700" y="1459260"/>
              <a:ext cx="608400" cy="15120"/>
            </p14:xfrm>
          </p:contentPart>
        </mc:Choice>
        <mc:Fallback xmlns="">
          <p:pic>
            <p:nvPicPr>
              <p:cNvPr id="9" name="Ink 8">
                <a:extLst>
                  <a:ext uri="{FF2B5EF4-FFF2-40B4-BE49-F238E27FC236}">
                    <a16:creationId xmlns:a16="http://schemas.microsoft.com/office/drawing/2014/main" id="{90281B16-20DC-4CB8-A2FF-EA1E927C6E5F}"/>
                  </a:ext>
                </a:extLst>
              </p:cNvPr>
              <p:cNvPicPr/>
              <p:nvPr/>
            </p:nvPicPr>
            <p:blipFill>
              <a:blip r:embed="rId11"/>
              <a:stretch>
                <a:fillRect/>
              </a:stretch>
            </p:blipFill>
            <p:spPr>
              <a:xfrm>
                <a:off x="998060" y="1441620"/>
                <a:ext cx="644040" cy="507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 name="Ink 9">
                <a:extLst>
                  <a:ext uri="{FF2B5EF4-FFF2-40B4-BE49-F238E27FC236}">
                    <a16:creationId xmlns:a16="http://schemas.microsoft.com/office/drawing/2014/main" id="{CF1B5AEB-1655-44FE-9A9D-3CC3365DC231}"/>
                  </a:ext>
                </a:extLst>
              </p14:cNvPr>
              <p14:cNvContentPartPr/>
              <p14:nvPr/>
            </p14:nvContentPartPr>
            <p14:xfrm>
              <a:off x="2044580" y="1421820"/>
              <a:ext cx="1559880" cy="38880"/>
            </p14:xfrm>
          </p:contentPart>
        </mc:Choice>
        <mc:Fallback xmlns="">
          <p:pic>
            <p:nvPicPr>
              <p:cNvPr id="10" name="Ink 9">
                <a:extLst>
                  <a:ext uri="{FF2B5EF4-FFF2-40B4-BE49-F238E27FC236}">
                    <a16:creationId xmlns:a16="http://schemas.microsoft.com/office/drawing/2014/main" id="{CF1B5AEB-1655-44FE-9A9D-3CC3365DC231}"/>
                  </a:ext>
                </a:extLst>
              </p:cNvPr>
              <p:cNvPicPr/>
              <p:nvPr/>
            </p:nvPicPr>
            <p:blipFill>
              <a:blip r:embed="rId13"/>
              <a:stretch>
                <a:fillRect/>
              </a:stretch>
            </p:blipFill>
            <p:spPr>
              <a:xfrm>
                <a:off x="2026580" y="1403820"/>
                <a:ext cx="1595520" cy="745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Ink 10">
                <a:extLst>
                  <a:ext uri="{FF2B5EF4-FFF2-40B4-BE49-F238E27FC236}">
                    <a16:creationId xmlns:a16="http://schemas.microsoft.com/office/drawing/2014/main" id="{5C5A3257-82C1-49E3-AC0D-6521458CD1D9}"/>
                  </a:ext>
                </a:extLst>
              </p14:cNvPr>
              <p14:cNvContentPartPr/>
              <p14:nvPr/>
            </p14:nvContentPartPr>
            <p14:xfrm>
              <a:off x="6145700" y="1191420"/>
              <a:ext cx="460080" cy="399240"/>
            </p14:xfrm>
          </p:contentPart>
        </mc:Choice>
        <mc:Fallback xmlns="">
          <p:pic>
            <p:nvPicPr>
              <p:cNvPr id="11" name="Ink 10">
                <a:extLst>
                  <a:ext uri="{FF2B5EF4-FFF2-40B4-BE49-F238E27FC236}">
                    <a16:creationId xmlns:a16="http://schemas.microsoft.com/office/drawing/2014/main" id="{5C5A3257-82C1-49E3-AC0D-6521458CD1D9}"/>
                  </a:ext>
                </a:extLst>
              </p:cNvPr>
              <p:cNvPicPr/>
              <p:nvPr/>
            </p:nvPicPr>
            <p:blipFill>
              <a:blip r:embed="rId15"/>
              <a:stretch>
                <a:fillRect/>
              </a:stretch>
            </p:blipFill>
            <p:spPr>
              <a:xfrm>
                <a:off x="6127700" y="1173780"/>
                <a:ext cx="495720" cy="4348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2" name="Ink 11">
                <a:extLst>
                  <a:ext uri="{FF2B5EF4-FFF2-40B4-BE49-F238E27FC236}">
                    <a16:creationId xmlns:a16="http://schemas.microsoft.com/office/drawing/2014/main" id="{ACD56381-F0E0-4115-824F-6394DB4F3912}"/>
                  </a:ext>
                </a:extLst>
              </p14:cNvPr>
              <p14:cNvContentPartPr/>
              <p14:nvPr/>
            </p14:nvContentPartPr>
            <p14:xfrm>
              <a:off x="5067140" y="1472580"/>
              <a:ext cx="252720" cy="360"/>
            </p14:xfrm>
          </p:contentPart>
        </mc:Choice>
        <mc:Fallback xmlns="">
          <p:pic>
            <p:nvPicPr>
              <p:cNvPr id="12" name="Ink 11">
                <a:extLst>
                  <a:ext uri="{FF2B5EF4-FFF2-40B4-BE49-F238E27FC236}">
                    <a16:creationId xmlns:a16="http://schemas.microsoft.com/office/drawing/2014/main" id="{ACD56381-F0E0-4115-824F-6394DB4F3912}"/>
                  </a:ext>
                </a:extLst>
              </p:cNvPr>
              <p:cNvPicPr/>
              <p:nvPr/>
            </p:nvPicPr>
            <p:blipFill>
              <a:blip r:embed="rId17"/>
              <a:stretch>
                <a:fillRect/>
              </a:stretch>
            </p:blipFill>
            <p:spPr>
              <a:xfrm>
                <a:off x="5049140" y="1454580"/>
                <a:ext cx="288360" cy="36000"/>
              </a:xfrm>
              <a:prstGeom prst="rect">
                <a:avLst/>
              </a:prstGeom>
            </p:spPr>
          </p:pic>
        </mc:Fallback>
      </mc:AlternateContent>
      <p:grpSp>
        <p:nvGrpSpPr>
          <p:cNvPr id="15" name="Group 14">
            <a:extLst>
              <a:ext uri="{FF2B5EF4-FFF2-40B4-BE49-F238E27FC236}">
                <a16:creationId xmlns:a16="http://schemas.microsoft.com/office/drawing/2014/main" id="{9C1C9766-466F-442C-95B0-7DCB6C3CD071}"/>
              </a:ext>
            </a:extLst>
          </p:cNvPr>
          <p:cNvGrpSpPr/>
          <p:nvPr/>
        </p:nvGrpSpPr>
        <p:grpSpPr>
          <a:xfrm>
            <a:off x="1002740" y="1562580"/>
            <a:ext cx="2693160" cy="75960"/>
            <a:chOff x="1002740" y="1562580"/>
            <a:chExt cx="2693160" cy="75960"/>
          </a:xfrm>
        </p:grpSpPr>
        <mc:AlternateContent xmlns:mc="http://schemas.openxmlformats.org/markup-compatibility/2006" xmlns:p14="http://schemas.microsoft.com/office/powerpoint/2010/main">
          <mc:Choice Requires="p14">
            <p:contentPart p14:bwMode="auto" r:id="rId18">
              <p14:nvContentPartPr>
                <p14:cNvPr id="13" name="Ink 12">
                  <a:extLst>
                    <a:ext uri="{FF2B5EF4-FFF2-40B4-BE49-F238E27FC236}">
                      <a16:creationId xmlns:a16="http://schemas.microsoft.com/office/drawing/2014/main" id="{B01A4F4D-7E94-4B91-8CC8-E11210136065}"/>
                    </a:ext>
                  </a:extLst>
                </p14:cNvPr>
                <p14:cNvContentPartPr/>
                <p14:nvPr/>
              </p14:nvContentPartPr>
              <p14:xfrm>
                <a:off x="1002740" y="1562580"/>
                <a:ext cx="1252080" cy="50400"/>
              </p14:xfrm>
            </p:contentPart>
          </mc:Choice>
          <mc:Fallback xmlns="">
            <p:pic>
              <p:nvPicPr>
                <p:cNvPr id="13" name="Ink 12">
                  <a:extLst>
                    <a:ext uri="{FF2B5EF4-FFF2-40B4-BE49-F238E27FC236}">
                      <a16:creationId xmlns:a16="http://schemas.microsoft.com/office/drawing/2014/main" id="{B01A4F4D-7E94-4B91-8CC8-E11210136065}"/>
                    </a:ext>
                  </a:extLst>
                </p:cNvPr>
                <p:cNvPicPr/>
                <p:nvPr/>
              </p:nvPicPr>
              <p:blipFill>
                <a:blip r:embed="rId19"/>
                <a:stretch>
                  <a:fillRect/>
                </a:stretch>
              </p:blipFill>
              <p:spPr>
                <a:xfrm>
                  <a:off x="985100" y="1544940"/>
                  <a:ext cx="1287720" cy="860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4" name="Ink 13">
                  <a:extLst>
                    <a:ext uri="{FF2B5EF4-FFF2-40B4-BE49-F238E27FC236}">
                      <a16:creationId xmlns:a16="http://schemas.microsoft.com/office/drawing/2014/main" id="{586E65DA-FD8C-4CAC-8837-E5F2049BB976}"/>
                    </a:ext>
                  </a:extLst>
                </p14:cNvPr>
                <p14:cNvContentPartPr/>
                <p14:nvPr/>
              </p14:nvContentPartPr>
              <p14:xfrm>
                <a:off x="2654060" y="1591740"/>
                <a:ext cx="1041840" cy="46800"/>
              </p14:xfrm>
            </p:contentPart>
          </mc:Choice>
          <mc:Fallback xmlns="">
            <p:pic>
              <p:nvPicPr>
                <p:cNvPr id="14" name="Ink 13">
                  <a:extLst>
                    <a:ext uri="{FF2B5EF4-FFF2-40B4-BE49-F238E27FC236}">
                      <a16:creationId xmlns:a16="http://schemas.microsoft.com/office/drawing/2014/main" id="{586E65DA-FD8C-4CAC-8837-E5F2049BB976}"/>
                    </a:ext>
                  </a:extLst>
                </p:cNvPr>
                <p:cNvPicPr/>
                <p:nvPr/>
              </p:nvPicPr>
              <p:blipFill>
                <a:blip r:embed="rId21"/>
                <a:stretch>
                  <a:fillRect/>
                </a:stretch>
              </p:blipFill>
              <p:spPr>
                <a:xfrm>
                  <a:off x="2636060" y="1574100"/>
                  <a:ext cx="1077480" cy="82440"/>
                </a:xfrm>
                <a:prstGeom prst="rect">
                  <a:avLst/>
                </a:prstGeom>
              </p:spPr>
            </p:pic>
          </mc:Fallback>
        </mc:AlternateContent>
      </p:grpSp>
      <p:pic>
        <p:nvPicPr>
          <p:cNvPr id="16" name="Audio 15">
            <a:hlinkClick r:id="" action="ppaction://media"/>
            <a:extLst>
              <a:ext uri="{FF2B5EF4-FFF2-40B4-BE49-F238E27FC236}">
                <a16:creationId xmlns:a16="http://schemas.microsoft.com/office/drawing/2014/main" id="{D704075C-583F-481D-912D-3F311B19F3EF}"/>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46496833"/>
      </p:ext>
    </p:extLst>
  </p:cSld>
  <p:clrMapOvr>
    <a:masterClrMapping/>
  </p:clrMapOvr>
  <mc:AlternateContent xmlns:mc="http://schemas.openxmlformats.org/markup-compatibility/2006" xmlns:p14="http://schemas.microsoft.com/office/powerpoint/2010/main">
    <mc:Choice Requires="p14">
      <p:transition spd="slow" p14:dur="2000" advTm="80143"/>
    </mc:Choice>
    <mc:Fallback xmlns="">
      <p:transition spd="slow" advTm="80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audio isNarration="1">
              <p:cMediaNode vol="80000" showWhenStopped="0">
                <p:cTn id="12" fill="hold" display="0">
                  <p:stCondLst>
                    <p:cond delay="indefinite"/>
                  </p:stCondLst>
                  <p:endCondLst>
                    <p:cond evt="onStopAudio" delay="0">
                      <p:tgtEl>
                        <p:sldTgt/>
                      </p:tgtEl>
                    </p:cond>
                  </p:endCondLst>
                </p:cTn>
                <p:tgtEl>
                  <p:spTgt spid="16"/>
                </p:tgtEl>
              </p:cMediaNode>
            </p:audio>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3 AO3 mark scheme</a:t>
            </a:r>
          </a:p>
        </p:txBody>
      </p:sp>
      <p:pic>
        <p:nvPicPr>
          <p:cNvPr id="2" name="Picture 1">
            <a:extLst>
              <a:ext uri="{FF2B5EF4-FFF2-40B4-BE49-F238E27FC236}">
                <a16:creationId xmlns:a16="http://schemas.microsoft.com/office/drawing/2014/main" id="{AD67E722-A898-4A4C-9EB6-AA7C097B05F2}"/>
              </a:ext>
            </a:extLst>
          </p:cNvPr>
          <p:cNvPicPr>
            <a:picLocks noChangeAspect="1"/>
          </p:cNvPicPr>
          <p:nvPr/>
        </p:nvPicPr>
        <p:blipFill>
          <a:blip r:embed="rId5"/>
          <a:stretch>
            <a:fillRect/>
          </a:stretch>
        </p:blipFill>
        <p:spPr>
          <a:xfrm>
            <a:off x="340068" y="1092880"/>
            <a:ext cx="5443264" cy="2968035"/>
          </a:xfrm>
          <a:prstGeom prst="rect">
            <a:avLst/>
          </a:prstGeom>
        </p:spPr>
      </p:pic>
      <p:pic>
        <p:nvPicPr>
          <p:cNvPr id="6" name="Picture 5">
            <a:extLst>
              <a:ext uri="{FF2B5EF4-FFF2-40B4-BE49-F238E27FC236}">
                <a16:creationId xmlns:a16="http://schemas.microsoft.com/office/drawing/2014/main" id="{F355E703-AD4C-4351-8D61-3D05A309923A}"/>
              </a:ext>
            </a:extLst>
          </p:cNvPr>
          <p:cNvPicPr>
            <a:picLocks noChangeAspect="1"/>
          </p:cNvPicPr>
          <p:nvPr/>
        </p:nvPicPr>
        <p:blipFill>
          <a:blip r:embed="rId6"/>
          <a:stretch>
            <a:fillRect/>
          </a:stretch>
        </p:blipFill>
        <p:spPr>
          <a:xfrm>
            <a:off x="6408670" y="1092880"/>
            <a:ext cx="3561642" cy="4614454"/>
          </a:xfrm>
          <a:prstGeom prst="rect">
            <a:avLst/>
          </a:prstGeom>
        </p:spPr>
      </p:pic>
      <p:pic>
        <p:nvPicPr>
          <p:cNvPr id="4" name="Audio 3">
            <a:hlinkClick r:id="" action="ppaction://media"/>
            <a:extLst>
              <a:ext uri="{FF2B5EF4-FFF2-40B4-BE49-F238E27FC236}">
                <a16:creationId xmlns:a16="http://schemas.microsoft.com/office/drawing/2014/main" id="{5A028E62-BAC8-405B-BE12-016076F421F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01802651"/>
      </p:ext>
    </p:extLst>
  </p:cSld>
  <p:clrMapOvr>
    <a:masterClrMapping/>
  </p:clrMapOvr>
  <mc:AlternateContent xmlns:mc="http://schemas.openxmlformats.org/markup-compatibility/2006" xmlns:p14="http://schemas.microsoft.com/office/powerpoint/2010/main">
    <mc:Choice Requires="p14">
      <p:transition spd="slow" p14:dur="2000" advTm="82003"/>
    </mc:Choice>
    <mc:Fallback xmlns="">
      <p:transition spd="slow" advTm="82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A964633-CF30-439D-889C-7608ED97A1DD}"/>
              </a:ext>
            </a:extLst>
          </p:cNvPr>
          <p:cNvSpPr txBox="1">
            <a:spLocks/>
          </p:cNvSpPr>
          <p:nvPr/>
        </p:nvSpPr>
        <p:spPr>
          <a:xfrm>
            <a:off x="345204" y="1353261"/>
            <a:ext cx="9916396" cy="5001680"/>
          </a:xfrm>
          <a:prstGeom prst="rect">
            <a:avLst/>
          </a:prstGeom>
        </p:spPr>
        <p:txBody>
          <a:bodyPr>
            <a:normAutofit/>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0" indent="-571500">
              <a:buFont typeface="Arial" panose="020B0604020202020204" pitchFamily="34" charset="0"/>
              <a:buChar char="•"/>
            </a:pPr>
            <a:r>
              <a:rPr lang="en-GB" sz="2800" dirty="0">
                <a:ea typeface="Cambria" panose="02040503050406030204" pitchFamily="18" charset="0"/>
                <a:cs typeface="Cambria" panose="02040503050406030204" pitchFamily="18" charset="0"/>
              </a:rPr>
              <a:t>A copy of the exam paper</a:t>
            </a:r>
          </a:p>
          <a:p>
            <a:pPr marL="571500" indent="-571500">
              <a:buFont typeface="Arial" panose="020B0604020202020204" pitchFamily="34" charset="0"/>
              <a:buChar char="•"/>
            </a:pPr>
            <a:r>
              <a:rPr lang="en-GB" sz="2800" dirty="0">
                <a:ea typeface="Cambria" panose="02040503050406030204" pitchFamily="18" charset="0"/>
                <a:cs typeface="Cambria" panose="02040503050406030204" pitchFamily="18" charset="0"/>
              </a:rPr>
              <a:t>An answer booklet/lined paper</a:t>
            </a:r>
          </a:p>
          <a:p>
            <a:pPr marL="571500" indent="-571500">
              <a:buFont typeface="Arial" panose="020B0604020202020204" pitchFamily="34" charset="0"/>
              <a:buChar char="•"/>
            </a:pPr>
            <a:r>
              <a:rPr lang="en-GB" sz="2800" dirty="0">
                <a:ea typeface="Cambria" panose="02040503050406030204" pitchFamily="18" charset="0"/>
                <a:cs typeface="Cambria" panose="02040503050406030204" pitchFamily="18" charset="0"/>
              </a:rPr>
              <a:t>Any additional resource material</a:t>
            </a:r>
          </a:p>
          <a:p>
            <a:pPr marL="571500" indent="-571500">
              <a:buFont typeface="Arial" panose="020B0604020202020204" pitchFamily="34" charset="0"/>
              <a:buChar char="•"/>
            </a:pPr>
            <a:r>
              <a:rPr lang="en-GB" sz="2800" dirty="0">
                <a:ea typeface="Cambria" panose="02040503050406030204" pitchFamily="18" charset="0"/>
                <a:cs typeface="Cambria" panose="02040503050406030204" pitchFamily="18" charset="0"/>
              </a:rPr>
              <a:t>A pen, pencil and ruler</a:t>
            </a:r>
          </a:p>
          <a:p>
            <a:pPr marL="571500" indent="-571500">
              <a:buFont typeface="Arial" panose="020B0604020202020204" pitchFamily="34" charset="0"/>
              <a:buChar char="•"/>
            </a:pPr>
            <a:r>
              <a:rPr lang="en-GB" sz="2800" dirty="0">
                <a:ea typeface="Cambria" panose="02040503050406030204" pitchFamily="18" charset="0"/>
                <a:cs typeface="Cambria" panose="02040503050406030204" pitchFamily="18" charset="0"/>
              </a:rPr>
              <a:t>A highlighter</a:t>
            </a:r>
          </a:p>
          <a:p>
            <a:pPr marL="571500" indent="-571500">
              <a:buFont typeface="Arial" panose="020B0604020202020204" pitchFamily="34" charset="0"/>
              <a:buChar char="•"/>
            </a:pPr>
            <a:r>
              <a:rPr lang="en-GB" sz="2800" dirty="0">
                <a:ea typeface="Cambria" panose="02040503050406030204" pitchFamily="18" charset="0"/>
                <a:cs typeface="Cambria" panose="02040503050406030204" pitchFamily="18" charset="0"/>
              </a:rPr>
              <a:t>A watch</a:t>
            </a:r>
          </a:p>
          <a:p>
            <a:pPr marL="571500" indent="-571500">
              <a:buFont typeface="Arial" panose="020B0604020202020204" pitchFamily="34" charset="0"/>
              <a:buChar char="•"/>
            </a:pPr>
            <a:r>
              <a:rPr lang="en-GB" sz="2800" dirty="0">
                <a:ea typeface="Cambria" panose="02040503050406030204" pitchFamily="18" charset="0"/>
                <a:cs typeface="Cambria" panose="02040503050406030204" pitchFamily="18" charset="0"/>
              </a:rPr>
              <a:t>Post-it notes</a:t>
            </a:r>
          </a:p>
        </p:txBody>
      </p:sp>
      <p:sp>
        <p:nvSpPr>
          <p:cNvPr id="3" name="Title 1">
            <a:extLst>
              <a:ext uri="{FF2B5EF4-FFF2-40B4-BE49-F238E27FC236}">
                <a16:creationId xmlns:a16="http://schemas.microsoft.com/office/drawing/2014/main" id="{47EDCDE5-198E-4AD7-95CD-995F1060265F}"/>
              </a:ext>
            </a:extLst>
          </p:cNvPr>
          <p:cNvSpPr txBox="1">
            <a:spLocks/>
          </p:cNvSpPr>
          <p:nvPr/>
        </p:nvSpPr>
        <p:spPr>
          <a:xfrm>
            <a:off x="345204" y="306005"/>
            <a:ext cx="848179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en-GB" sz="2400" dirty="0">
                <a:solidFill>
                  <a:srgbClr val="0077C8"/>
                </a:solidFill>
                <a:latin typeface="+mj-lt"/>
              </a:rPr>
              <a:t>What you should have in front of you:</a:t>
            </a:r>
          </a:p>
        </p:txBody>
      </p:sp>
      <p:pic>
        <p:nvPicPr>
          <p:cNvPr id="5" name="Audio 4">
            <a:hlinkClick r:id="" action="ppaction://media"/>
            <a:extLst>
              <a:ext uri="{FF2B5EF4-FFF2-40B4-BE49-F238E27FC236}">
                <a16:creationId xmlns:a16="http://schemas.microsoft.com/office/drawing/2014/main" id="{E92E6B44-9302-443D-8133-E991D7935F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43731452"/>
      </p:ext>
    </p:extLst>
  </p:cSld>
  <p:clrMapOvr>
    <a:masterClrMapping/>
  </p:clrMapOvr>
  <mc:AlternateContent xmlns:mc="http://schemas.openxmlformats.org/markup-compatibility/2006" xmlns:p14="http://schemas.microsoft.com/office/powerpoint/2010/main">
    <mc:Choice Requires="p14">
      <p:transition spd="slow" p14:dur="2000" advTm="21145"/>
    </mc:Choice>
    <mc:Fallback xmlns="">
      <p:transition spd="slow" advTm="21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1"/>
                            </p:stCondLst>
                            <p:childTnLst>
                              <p:par>
                                <p:cTn id="8" presetID="10" presetClass="entr" presetSubtype="0" fill="hold" grpId="0" nodeType="after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2000"/>
                                        <p:tgtEl>
                                          <p:spTgt spid="2">
                                            <p:txEl>
                                              <p:pRg st="0" end="0"/>
                                            </p:txEl>
                                          </p:spTgt>
                                        </p:tgtEl>
                                      </p:cBhvr>
                                    </p:animEffect>
                                  </p:childTnLst>
                                </p:cTn>
                              </p:par>
                            </p:childTnLst>
                          </p:cTn>
                        </p:par>
                        <p:par>
                          <p:cTn id="11" fill="hold">
                            <p:stCondLst>
                              <p:cond delay="2001"/>
                            </p:stCondLst>
                            <p:childTnLst>
                              <p:par>
                                <p:cTn id="12" presetID="10" presetClass="entr" presetSubtype="0" fill="hold" grpId="0" nodeType="after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2000"/>
                                        <p:tgtEl>
                                          <p:spTgt spid="2">
                                            <p:txEl>
                                              <p:pRg st="1" end="1"/>
                                            </p:txEl>
                                          </p:spTgt>
                                        </p:tgtEl>
                                      </p:cBhvr>
                                    </p:animEffect>
                                  </p:childTnLst>
                                </p:cTn>
                              </p:par>
                            </p:childTnLst>
                          </p:cTn>
                        </p:par>
                        <p:par>
                          <p:cTn id="15" fill="hold">
                            <p:stCondLst>
                              <p:cond delay="4001"/>
                            </p:stCondLst>
                            <p:childTnLst>
                              <p:par>
                                <p:cTn id="16" presetID="10" presetClass="entr" presetSubtype="0" fill="hold" grpId="0" nodeType="after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2000"/>
                                        <p:tgtEl>
                                          <p:spTgt spid="2">
                                            <p:txEl>
                                              <p:pRg st="2" end="2"/>
                                            </p:txEl>
                                          </p:spTgt>
                                        </p:tgtEl>
                                      </p:cBhvr>
                                    </p:animEffect>
                                  </p:childTnLst>
                                </p:cTn>
                              </p:par>
                            </p:childTnLst>
                          </p:cTn>
                        </p:par>
                        <p:par>
                          <p:cTn id="19" fill="hold">
                            <p:stCondLst>
                              <p:cond delay="6001"/>
                            </p:stCondLst>
                            <p:childTnLst>
                              <p:par>
                                <p:cTn id="20" presetID="10" presetClass="entr" presetSubtype="0" fill="hold" grpId="0" nodeType="after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2000"/>
                                        <p:tgtEl>
                                          <p:spTgt spid="2">
                                            <p:txEl>
                                              <p:pRg st="3" end="3"/>
                                            </p:txEl>
                                          </p:spTgt>
                                        </p:tgtEl>
                                      </p:cBhvr>
                                    </p:animEffect>
                                  </p:childTnLst>
                                </p:cTn>
                              </p:par>
                            </p:childTnLst>
                          </p:cTn>
                        </p:par>
                        <p:par>
                          <p:cTn id="23" fill="hold">
                            <p:stCondLst>
                              <p:cond delay="8001"/>
                            </p:stCondLst>
                            <p:childTnLst>
                              <p:par>
                                <p:cTn id="24" presetID="10" presetClass="entr" presetSubtype="0" fill="hold" grpId="0" nodeType="after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fade">
                                      <p:cBhvr>
                                        <p:cTn id="26" dur="2000"/>
                                        <p:tgtEl>
                                          <p:spTgt spid="2">
                                            <p:txEl>
                                              <p:pRg st="4" end="4"/>
                                            </p:txEl>
                                          </p:spTgt>
                                        </p:tgtEl>
                                      </p:cBhvr>
                                    </p:animEffect>
                                  </p:childTnLst>
                                </p:cTn>
                              </p:par>
                            </p:childTnLst>
                          </p:cTn>
                        </p:par>
                        <p:par>
                          <p:cTn id="27" fill="hold">
                            <p:stCondLst>
                              <p:cond delay="10001"/>
                            </p:stCondLst>
                            <p:childTnLst>
                              <p:par>
                                <p:cTn id="28" presetID="10" presetClass="entr" presetSubtype="0" fill="hold" grpId="0" nodeType="after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fade">
                                      <p:cBhvr>
                                        <p:cTn id="30" dur="2000"/>
                                        <p:tgtEl>
                                          <p:spTgt spid="2">
                                            <p:txEl>
                                              <p:pRg st="5" end="5"/>
                                            </p:txEl>
                                          </p:spTgt>
                                        </p:tgtEl>
                                      </p:cBhvr>
                                    </p:animEffect>
                                  </p:childTnLst>
                                </p:cTn>
                              </p:par>
                            </p:childTnLst>
                          </p:cTn>
                        </p:par>
                        <p:par>
                          <p:cTn id="31" fill="hold">
                            <p:stCondLst>
                              <p:cond delay="12001"/>
                            </p:stCondLst>
                            <p:childTnLst>
                              <p:par>
                                <p:cTn id="32" presetID="10" presetClass="entr" presetSubtype="0" fill="hold" grpId="0" nodeType="afterEffect">
                                  <p:stCondLst>
                                    <p:cond delay="0"/>
                                  </p:stCondLst>
                                  <p:childTnLst>
                                    <p:set>
                                      <p:cBhvr>
                                        <p:cTn id="33" dur="1" fill="hold">
                                          <p:stCondLst>
                                            <p:cond delay="0"/>
                                          </p:stCondLst>
                                        </p:cTn>
                                        <p:tgtEl>
                                          <p:spTgt spid="2">
                                            <p:txEl>
                                              <p:pRg st="6" end="6"/>
                                            </p:txEl>
                                          </p:spTgt>
                                        </p:tgtEl>
                                        <p:attrNameLst>
                                          <p:attrName>style.visibility</p:attrName>
                                        </p:attrNameLst>
                                      </p:cBhvr>
                                      <p:to>
                                        <p:strVal val="visible"/>
                                      </p:to>
                                    </p:set>
                                    <p:animEffect transition="in" filter="fade">
                                      <p:cBhvr>
                                        <p:cTn id="34" dur="20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5"/>
                </p:tgtEl>
              </p:cMediaNode>
            </p:audio>
          </p:childTnLst>
        </p:cTn>
      </p:par>
    </p:tnLst>
    <p:bldLst>
      <p:bldP spid="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3 AO3 mark scheme bands</a:t>
            </a:r>
          </a:p>
        </p:txBody>
      </p:sp>
      <p:pic>
        <p:nvPicPr>
          <p:cNvPr id="4" name="Picture 3">
            <a:extLst>
              <a:ext uri="{FF2B5EF4-FFF2-40B4-BE49-F238E27FC236}">
                <a16:creationId xmlns:a16="http://schemas.microsoft.com/office/drawing/2014/main" id="{E39DFD61-75EC-466B-9F54-2E27C10FC3C8}"/>
              </a:ext>
            </a:extLst>
          </p:cNvPr>
          <p:cNvPicPr>
            <a:picLocks noChangeAspect="1"/>
          </p:cNvPicPr>
          <p:nvPr/>
        </p:nvPicPr>
        <p:blipFill>
          <a:blip r:embed="rId5"/>
          <a:stretch>
            <a:fillRect/>
          </a:stretch>
        </p:blipFill>
        <p:spPr>
          <a:xfrm>
            <a:off x="340068" y="1099911"/>
            <a:ext cx="6824161" cy="5344432"/>
          </a:xfrm>
          <a:prstGeom prst="rect">
            <a:avLst/>
          </a:prstGeom>
        </p:spPr>
      </p:pic>
      <p:pic>
        <p:nvPicPr>
          <p:cNvPr id="2" name="Audio 1">
            <a:hlinkClick r:id="" action="ppaction://media"/>
            <a:extLst>
              <a:ext uri="{FF2B5EF4-FFF2-40B4-BE49-F238E27FC236}">
                <a16:creationId xmlns:a16="http://schemas.microsoft.com/office/drawing/2014/main" id="{50F4C235-C455-4594-87C9-5A70A5D8FF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74733352"/>
      </p:ext>
    </p:extLst>
  </p:cSld>
  <p:clrMapOvr>
    <a:masterClrMapping/>
  </p:clrMapOvr>
  <mc:AlternateContent xmlns:mc="http://schemas.openxmlformats.org/markup-compatibility/2006" xmlns:p14="http://schemas.microsoft.com/office/powerpoint/2010/main">
    <mc:Choice Requires="p14">
      <p:transition spd="slow" p14:dur="2000" advTm="51670"/>
    </mc:Choice>
    <mc:Fallback xmlns="">
      <p:transition spd="slow" advTm="51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35176" y="208722"/>
            <a:ext cx="10223323" cy="447261"/>
          </a:xfrm>
        </p:spPr>
        <p:txBody>
          <a:bodyPr/>
          <a:lstStyle/>
          <a:p>
            <a:r>
              <a:rPr lang="en-GB" sz="2400" dirty="0"/>
              <a:t>How do I tackle Question 4?</a:t>
            </a:r>
          </a:p>
        </p:txBody>
      </p:sp>
      <p:sp>
        <p:nvSpPr>
          <p:cNvPr id="2" name="Rectangle 1">
            <a:extLst>
              <a:ext uri="{FF2B5EF4-FFF2-40B4-BE49-F238E27FC236}">
                <a16:creationId xmlns:a16="http://schemas.microsoft.com/office/drawing/2014/main" id="{52BB53F1-9C0C-4413-AABC-F95BAABF31C8}"/>
              </a:ext>
            </a:extLst>
          </p:cNvPr>
          <p:cNvSpPr/>
          <p:nvPr/>
        </p:nvSpPr>
        <p:spPr>
          <a:xfrm>
            <a:off x="431429" y="1270066"/>
            <a:ext cx="8808824" cy="3416320"/>
          </a:xfrm>
          <a:prstGeom prst="rect">
            <a:avLst/>
          </a:prstGeom>
        </p:spPr>
        <p:txBody>
          <a:bodyPr wrap="square">
            <a:spAutoFit/>
          </a:bodyPr>
          <a:lstStyle/>
          <a:p>
            <a:pPr marL="285750" indent="-285750">
              <a:buFont typeface="Arial" panose="020B0604020202020204" pitchFamily="34" charset="0"/>
              <a:buChar char="•"/>
            </a:pPr>
            <a:r>
              <a:rPr lang="en-GB" sz="2400" dirty="0"/>
              <a:t>Highlight the key issues in the question</a:t>
            </a:r>
          </a:p>
          <a:p>
            <a:endParaRPr lang="en-GB" sz="2400" dirty="0">
              <a:highlight>
                <a:srgbClr val="FFFF00"/>
              </a:highlight>
            </a:endParaRPr>
          </a:p>
          <a:p>
            <a:pPr marL="285750" indent="-285750">
              <a:buFont typeface="Arial" panose="020B0604020202020204" pitchFamily="34" charset="0"/>
              <a:buChar char="•"/>
            </a:pPr>
            <a:r>
              <a:rPr lang="en-GB" sz="2400" dirty="0"/>
              <a:t>Mnemonics or memory aids?</a:t>
            </a:r>
          </a:p>
          <a:p>
            <a:pPr marL="285750" indent="-285750">
              <a:buFont typeface="Arial" panose="020B0604020202020204" pitchFamily="34" charset="0"/>
              <a:buChar char="•"/>
            </a:pPr>
            <a:endParaRPr lang="en-GB" sz="2400" dirty="0">
              <a:highlight>
                <a:srgbClr val="FFFF00"/>
              </a:highlight>
            </a:endParaRPr>
          </a:p>
          <a:p>
            <a:pPr marL="285750" indent="-285750">
              <a:buFont typeface="Arial" panose="020B0604020202020204" pitchFamily="34" charset="0"/>
              <a:buChar char="•"/>
            </a:pPr>
            <a:r>
              <a:rPr lang="en-GB" sz="2400" dirty="0"/>
              <a:t>Underline the command</a:t>
            </a:r>
            <a:endParaRPr lang="en-GB" sz="2400" dirty="0">
              <a:highlight>
                <a:srgbClr val="FFFF00"/>
              </a:highlight>
            </a:endParaRPr>
          </a:p>
          <a:p>
            <a:endParaRPr lang="en-GB" sz="2400" dirty="0">
              <a:highlight>
                <a:srgbClr val="FFFF00"/>
              </a:highlight>
            </a:endParaRPr>
          </a:p>
          <a:p>
            <a:pPr marL="285750" indent="-285750">
              <a:buFont typeface="Arial" panose="020B0604020202020204" pitchFamily="34" charset="0"/>
              <a:buChar char="•"/>
            </a:pPr>
            <a:r>
              <a:rPr lang="en-GB" sz="2400" dirty="0"/>
              <a:t>Identify the AO</a:t>
            </a:r>
          </a:p>
          <a:p>
            <a:pPr marL="285750" indent="-285750">
              <a:buFont typeface="Arial" panose="020B0604020202020204" pitchFamily="34" charset="0"/>
              <a:buChar char="•"/>
            </a:pPr>
            <a:endParaRPr lang="en-GB" sz="2400" dirty="0">
              <a:highlight>
                <a:srgbClr val="FFFF00"/>
              </a:highlight>
            </a:endParaRPr>
          </a:p>
          <a:p>
            <a:pPr marL="285750" indent="-285750">
              <a:buFont typeface="Arial" panose="020B0604020202020204" pitchFamily="34" charset="0"/>
              <a:buChar char="•"/>
            </a:pPr>
            <a:r>
              <a:rPr lang="en-GB" sz="2400" dirty="0"/>
              <a:t>Marks available? </a:t>
            </a:r>
            <a:endParaRPr lang="en-GB" sz="2400" dirty="0">
              <a:highlight>
                <a:srgbClr val="FFFF00"/>
              </a:highlight>
            </a:endParaRPr>
          </a:p>
        </p:txBody>
      </p:sp>
      <p:pic>
        <p:nvPicPr>
          <p:cNvPr id="4" name="Audio 3">
            <a:hlinkClick r:id="" action="ppaction://media"/>
            <a:extLst>
              <a:ext uri="{FF2B5EF4-FFF2-40B4-BE49-F238E27FC236}">
                <a16:creationId xmlns:a16="http://schemas.microsoft.com/office/drawing/2014/main" id="{BEAE47DA-55FE-4DB0-83E3-6ABE2E9EC9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97584344"/>
      </p:ext>
    </p:extLst>
  </p:cSld>
  <p:clrMapOvr>
    <a:masterClrMapping/>
  </p:clrMapOvr>
  <mc:AlternateContent xmlns:mc="http://schemas.openxmlformats.org/markup-compatibility/2006" xmlns:p14="http://schemas.microsoft.com/office/powerpoint/2010/main">
    <mc:Choice Requires="p14">
      <p:transition spd="slow" p14:dur="2000" advTm="37867"/>
    </mc:Choice>
    <mc:Fallback xmlns="">
      <p:transition spd="slow" advTm="37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4, AO2</a:t>
            </a:r>
          </a:p>
        </p:txBody>
      </p:sp>
      <p:pic>
        <p:nvPicPr>
          <p:cNvPr id="4" name="Picture 3">
            <a:extLst>
              <a:ext uri="{FF2B5EF4-FFF2-40B4-BE49-F238E27FC236}">
                <a16:creationId xmlns:a16="http://schemas.microsoft.com/office/drawing/2014/main" id="{519CA214-07B4-4DE0-97A9-649BFB143B8C}"/>
              </a:ext>
            </a:extLst>
          </p:cNvPr>
          <p:cNvPicPr>
            <a:picLocks noChangeAspect="1"/>
          </p:cNvPicPr>
          <p:nvPr/>
        </p:nvPicPr>
        <p:blipFill>
          <a:blip r:embed="rId5"/>
          <a:stretch>
            <a:fillRect/>
          </a:stretch>
        </p:blipFill>
        <p:spPr>
          <a:xfrm>
            <a:off x="356439" y="1038719"/>
            <a:ext cx="5281774" cy="5653090"/>
          </a:xfrm>
          <a:prstGeom prst="rect">
            <a:avLst/>
          </a:prstGeom>
        </p:spPr>
      </p:pic>
      <p:sp>
        <p:nvSpPr>
          <p:cNvPr id="7" name="TextBox 6">
            <a:extLst>
              <a:ext uri="{FF2B5EF4-FFF2-40B4-BE49-F238E27FC236}">
                <a16:creationId xmlns:a16="http://schemas.microsoft.com/office/drawing/2014/main" id="{5616CB50-80B2-4297-BDA9-DFD9AB57D474}"/>
              </a:ext>
            </a:extLst>
          </p:cNvPr>
          <p:cNvSpPr txBox="1"/>
          <p:nvPr/>
        </p:nvSpPr>
        <p:spPr>
          <a:xfrm>
            <a:off x="6703913" y="3895142"/>
            <a:ext cx="5054279" cy="1200329"/>
          </a:xfrm>
          <a:prstGeom prst="rect">
            <a:avLst/>
          </a:prstGeom>
          <a:noFill/>
        </p:spPr>
        <p:txBody>
          <a:bodyPr wrap="square" rtlCol="0">
            <a:spAutoFit/>
          </a:bodyPr>
          <a:lstStyle/>
          <a:p>
            <a:r>
              <a:rPr lang="en-GB" dirty="0"/>
              <a:t>Use the space provided to respond – be guided by the number of marks and space available. (Remember you can always use the continuation page if needed)</a:t>
            </a:r>
          </a:p>
        </p:txBody>
      </p:sp>
      <p:sp>
        <p:nvSpPr>
          <p:cNvPr id="6" name="Rectangle 123">
            <a:extLst>
              <a:ext uri="{FF2B5EF4-FFF2-40B4-BE49-F238E27FC236}">
                <a16:creationId xmlns:a16="http://schemas.microsoft.com/office/drawing/2014/main" id="{B0D8DC61-0D82-494A-BCA4-C44286E3E441}"/>
              </a:ext>
            </a:extLst>
          </p:cNvPr>
          <p:cNvSpPr>
            <a:spLocks noChangeArrowheads="1"/>
          </p:cNvSpPr>
          <p:nvPr/>
        </p:nvSpPr>
        <p:spPr bwMode="auto">
          <a:xfrm>
            <a:off x="6894931" y="1318119"/>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t>10:00</a:t>
            </a:r>
          </a:p>
        </p:txBody>
      </p:sp>
      <p:sp>
        <p:nvSpPr>
          <p:cNvPr id="8" name="TextBox 7">
            <a:extLst>
              <a:ext uri="{FF2B5EF4-FFF2-40B4-BE49-F238E27FC236}">
                <a16:creationId xmlns:a16="http://schemas.microsoft.com/office/drawing/2014/main" id="{CFFD7319-8341-44E8-A1D9-CFBD55EE53CC}"/>
              </a:ext>
            </a:extLst>
          </p:cNvPr>
          <p:cNvSpPr txBox="1"/>
          <p:nvPr/>
        </p:nvSpPr>
        <p:spPr>
          <a:xfrm>
            <a:off x="6795161" y="2581006"/>
            <a:ext cx="3479409" cy="1200329"/>
          </a:xfrm>
          <a:prstGeom prst="rect">
            <a:avLst/>
          </a:prstGeom>
          <a:noFill/>
        </p:spPr>
        <p:txBody>
          <a:bodyPr wrap="square" rtlCol="0">
            <a:spAutoFit/>
          </a:bodyPr>
          <a:lstStyle/>
          <a:p>
            <a:r>
              <a:rPr lang="en-GB" dirty="0"/>
              <a:t>Start the clock!</a:t>
            </a:r>
          </a:p>
          <a:p>
            <a:endParaRPr lang="en-GB" dirty="0"/>
          </a:p>
          <a:p>
            <a:r>
              <a:rPr lang="en-GB" dirty="0"/>
              <a:t>Try and answer this question in 10 minutes.</a:t>
            </a:r>
          </a:p>
        </p:txBody>
      </p:sp>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4EB26819-C96F-43B3-99E6-B5C0CA03144A}"/>
                  </a:ext>
                </a:extLst>
              </p14:cNvPr>
              <p14:cNvContentPartPr/>
              <p14:nvPr/>
            </p14:nvContentPartPr>
            <p14:xfrm>
              <a:off x="5395820" y="1535220"/>
              <a:ext cx="357480" cy="460440"/>
            </p14:xfrm>
          </p:contentPart>
        </mc:Choice>
        <mc:Fallback xmlns="">
          <p:pic>
            <p:nvPicPr>
              <p:cNvPr id="2" name="Ink 1">
                <a:extLst>
                  <a:ext uri="{FF2B5EF4-FFF2-40B4-BE49-F238E27FC236}">
                    <a16:creationId xmlns:a16="http://schemas.microsoft.com/office/drawing/2014/main" id="{4EB26819-C96F-43B3-99E6-B5C0CA03144A}"/>
                  </a:ext>
                </a:extLst>
              </p:cNvPr>
              <p:cNvPicPr/>
              <p:nvPr/>
            </p:nvPicPr>
            <p:blipFill>
              <a:blip r:embed="rId7"/>
              <a:stretch>
                <a:fillRect/>
              </a:stretch>
            </p:blipFill>
            <p:spPr>
              <a:xfrm>
                <a:off x="5377820" y="1517580"/>
                <a:ext cx="393120" cy="4960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E95174F6-6C64-496E-A3D8-1A53D67F4966}"/>
                  </a:ext>
                </a:extLst>
              </p14:cNvPr>
              <p14:cNvContentPartPr/>
              <p14:nvPr/>
            </p14:nvContentPartPr>
            <p14:xfrm>
              <a:off x="1015700" y="1205820"/>
              <a:ext cx="633960" cy="38880"/>
            </p14:xfrm>
          </p:contentPart>
        </mc:Choice>
        <mc:Fallback xmlns="">
          <p:pic>
            <p:nvPicPr>
              <p:cNvPr id="9" name="Ink 8">
                <a:extLst>
                  <a:ext uri="{FF2B5EF4-FFF2-40B4-BE49-F238E27FC236}">
                    <a16:creationId xmlns:a16="http://schemas.microsoft.com/office/drawing/2014/main" id="{E95174F6-6C64-496E-A3D8-1A53D67F4966}"/>
                  </a:ext>
                </a:extLst>
              </p:cNvPr>
              <p:cNvPicPr/>
              <p:nvPr/>
            </p:nvPicPr>
            <p:blipFill>
              <a:blip r:embed="rId9"/>
              <a:stretch>
                <a:fillRect/>
              </a:stretch>
            </p:blipFill>
            <p:spPr>
              <a:xfrm>
                <a:off x="998060" y="1187820"/>
                <a:ext cx="669600" cy="745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k 9">
                <a:extLst>
                  <a:ext uri="{FF2B5EF4-FFF2-40B4-BE49-F238E27FC236}">
                    <a16:creationId xmlns:a16="http://schemas.microsoft.com/office/drawing/2014/main" id="{27B56C4A-D496-4C34-A1D0-26B7F57871BF}"/>
                  </a:ext>
                </a:extLst>
              </p14:cNvPr>
              <p14:cNvContentPartPr/>
              <p14:nvPr/>
            </p14:nvContentPartPr>
            <p14:xfrm>
              <a:off x="1053860" y="1789740"/>
              <a:ext cx="837720" cy="40680"/>
            </p14:xfrm>
          </p:contentPart>
        </mc:Choice>
        <mc:Fallback xmlns="">
          <p:pic>
            <p:nvPicPr>
              <p:cNvPr id="10" name="Ink 9">
                <a:extLst>
                  <a:ext uri="{FF2B5EF4-FFF2-40B4-BE49-F238E27FC236}">
                    <a16:creationId xmlns:a16="http://schemas.microsoft.com/office/drawing/2014/main" id="{27B56C4A-D496-4C34-A1D0-26B7F57871BF}"/>
                  </a:ext>
                </a:extLst>
              </p:cNvPr>
              <p:cNvPicPr/>
              <p:nvPr/>
            </p:nvPicPr>
            <p:blipFill>
              <a:blip r:embed="rId11"/>
              <a:stretch>
                <a:fillRect/>
              </a:stretch>
            </p:blipFill>
            <p:spPr>
              <a:xfrm>
                <a:off x="1035860" y="1772100"/>
                <a:ext cx="873360" cy="76320"/>
              </a:xfrm>
              <a:prstGeom prst="rect">
                <a:avLst/>
              </a:prstGeom>
            </p:spPr>
          </p:pic>
        </mc:Fallback>
      </mc:AlternateContent>
      <p:grpSp>
        <p:nvGrpSpPr>
          <p:cNvPr id="21" name="Group 20">
            <a:extLst>
              <a:ext uri="{FF2B5EF4-FFF2-40B4-BE49-F238E27FC236}">
                <a16:creationId xmlns:a16="http://schemas.microsoft.com/office/drawing/2014/main" id="{FBCBE0C1-5FFE-466B-A69D-C9F646E6B6B6}"/>
              </a:ext>
            </a:extLst>
          </p:cNvPr>
          <p:cNvGrpSpPr/>
          <p:nvPr/>
        </p:nvGrpSpPr>
        <p:grpSpPr>
          <a:xfrm>
            <a:off x="1752260" y="1802700"/>
            <a:ext cx="2919960" cy="190800"/>
            <a:chOff x="1752260" y="1802700"/>
            <a:chExt cx="2919960" cy="190800"/>
          </a:xfrm>
        </p:grpSpPr>
        <mc:AlternateContent xmlns:mc="http://schemas.openxmlformats.org/markup-compatibility/2006" xmlns:p14="http://schemas.microsoft.com/office/powerpoint/2010/main">
          <mc:Choice Requires="p14">
            <p:contentPart p14:bwMode="auto" r:id="rId12">
              <p14:nvContentPartPr>
                <p14:cNvPr id="13" name="Ink 12">
                  <a:extLst>
                    <a:ext uri="{FF2B5EF4-FFF2-40B4-BE49-F238E27FC236}">
                      <a16:creationId xmlns:a16="http://schemas.microsoft.com/office/drawing/2014/main" id="{AE8F312C-4E8A-4D52-8903-3C46B6846F2D}"/>
                    </a:ext>
                  </a:extLst>
                </p14:cNvPr>
                <p14:cNvContentPartPr/>
                <p14:nvPr/>
              </p14:nvContentPartPr>
              <p14:xfrm>
                <a:off x="2120180" y="1841220"/>
                <a:ext cx="360" cy="360"/>
              </p14:xfrm>
            </p:contentPart>
          </mc:Choice>
          <mc:Fallback xmlns="">
            <p:pic>
              <p:nvPicPr>
                <p:cNvPr id="13" name="Ink 12">
                  <a:extLst>
                    <a:ext uri="{FF2B5EF4-FFF2-40B4-BE49-F238E27FC236}">
                      <a16:creationId xmlns:a16="http://schemas.microsoft.com/office/drawing/2014/main" id="{AE8F312C-4E8A-4D52-8903-3C46B6846F2D}"/>
                    </a:ext>
                  </a:extLst>
                </p:cNvPr>
                <p:cNvPicPr/>
                <p:nvPr/>
              </p:nvPicPr>
              <p:blipFill>
                <a:blip r:embed="rId13"/>
                <a:stretch>
                  <a:fillRect/>
                </a:stretch>
              </p:blipFill>
              <p:spPr>
                <a:xfrm>
                  <a:off x="2102540" y="182322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4" name="Ink 13">
                  <a:extLst>
                    <a:ext uri="{FF2B5EF4-FFF2-40B4-BE49-F238E27FC236}">
                      <a16:creationId xmlns:a16="http://schemas.microsoft.com/office/drawing/2014/main" id="{246A6F3B-8DB1-463D-A8F5-7C1DB24DB54A}"/>
                    </a:ext>
                  </a:extLst>
                </p14:cNvPr>
                <p14:cNvContentPartPr/>
                <p14:nvPr/>
              </p14:nvContentPartPr>
              <p14:xfrm>
                <a:off x="2120180" y="1813860"/>
                <a:ext cx="596160" cy="27720"/>
              </p14:xfrm>
            </p:contentPart>
          </mc:Choice>
          <mc:Fallback xmlns="">
            <p:pic>
              <p:nvPicPr>
                <p:cNvPr id="14" name="Ink 13">
                  <a:extLst>
                    <a:ext uri="{FF2B5EF4-FFF2-40B4-BE49-F238E27FC236}">
                      <a16:creationId xmlns:a16="http://schemas.microsoft.com/office/drawing/2014/main" id="{246A6F3B-8DB1-463D-A8F5-7C1DB24DB54A}"/>
                    </a:ext>
                  </a:extLst>
                </p:cNvPr>
                <p:cNvPicPr/>
                <p:nvPr/>
              </p:nvPicPr>
              <p:blipFill>
                <a:blip r:embed="rId15"/>
                <a:stretch>
                  <a:fillRect/>
                </a:stretch>
              </p:blipFill>
              <p:spPr>
                <a:xfrm>
                  <a:off x="2102540" y="1795860"/>
                  <a:ext cx="631800" cy="633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6" name="Ink 15">
                  <a:extLst>
                    <a:ext uri="{FF2B5EF4-FFF2-40B4-BE49-F238E27FC236}">
                      <a16:creationId xmlns:a16="http://schemas.microsoft.com/office/drawing/2014/main" id="{75E72DC9-6F4B-410C-AC11-252B98E8C9AE}"/>
                    </a:ext>
                  </a:extLst>
                </p14:cNvPr>
                <p14:cNvContentPartPr/>
                <p14:nvPr/>
              </p14:nvContentPartPr>
              <p14:xfrm>
                <a:off x="2907860" y="1802700"/>
                <a:ext cx="548280" cy="51480"/>
              </p14:xfrm>
            </p:contentPart>
          </mc:Choice>
          <mc:Fallback xmlns="">
            <p:pic>
              <p:nvPicPr>
                <p:cNvPr id="16" name="Ink 15">
                  <a:extLst>
                    <a:ext uri="{FF2B5EF4-FFF2-40B4-BE49-F238E27FC236}">
                      <a16:creationId xmlns:a16="http://schemas.microsoft.com/office/drawing/2014/main" id="{75E72DC9-6F4B-410C-AC11-252B98E8C9AE}"/>
                    </a:ext>
                  </a:extLst>
                </p:cNvPr>
                <p:cNvPicPr/>
                <p:nvPr/>
              </p:nvPicPr>
              <p:blipFill>
                <a:blip r:embed="rId17"/>
                <a:stretch>
                  <a:fillRect/>
                </a:stretch>
              </p:blipFill>
              <p:spPr>
                <a:xfrm>
                  <a:off x="2890220" y="1785060"/>
                  <a:ext cx="583920" cy="871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8" name="Ink 17">
                  <a:extLst>
                    <a:ext uri="{FF2B5EF4-FFF2-40B4-BE49-F238E27FC236}">
                      <a16:creationId xmlns:a16="http://schemas.microsoft.com/office/drawing/2014/main" id="{DD37988F-C2BC-4C45-9B39-C34034B0BAF3}"/>
                    </a:ext>
                  </a:extLst>
                </p14:cNvPr>
                <p14:cNvContentPartPr/>
                <p14:nvPr/>
              </p14:nvContentPartPr>
              <p14:xfrm>
                <a:off x="3745940" y="1815660"/>
                <a:ext cx="926280" cy="64080"/>
              </p14:xfrm>
            </p:contentPart>
          </mc:Choice>
          <mc:Fallback xmlns="">
            <p:pic>
              <p:nvPicPr>
                <p:cNvPr id="18" name="Ink 17">
                  <a:extLst>
                    <a:ext uri="{FF2B5EF4-FFF2-40B4-BE49-F238E27FC236}">
                      <a16:creationId xmlns:a16="http://schemas.microsoft.com/office/drawing/2014/main" id="{DD37988F-C2BC-4C45-9B39-C34034B0BAF3}"/>
                    </a:ext>
                  </a:extLst>
                </p:cNvPr>
                <p:cNvPicPr/>
                <p:nvPr/>
              </p:nvPicPr>
              <p:blipFill>
                <a:blip r:embed="rId19"/>
                <a:stretch>
                  <a:fillRect/>
                </a:stretch>
              </p:blipFill>
              <p:spPr>
                <a:xfrm>
                  <a:off x="3728300" y="1798020"/>
                  <a:ext cx="961920" cy="997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0" name="Ink 19">
                  <a:extLst>
                    <a:ext uri="{FF2B5EF4-FFF2-40B4-BE49-F238E27FC236}">
                      <a16:creationId xmlns:a16="http://schemas.microsoft.com/office/drawing/2014/main" id="{0EA923EA-4022-44CF-91F0-360CB7850BE2}"/>
                    </a:ext>
                  </a:extLst>
                </p14:cNvPr>
                <p14:cNvContentPartPr/>
                <p14:nvPr/>
              </p14:nvContentPartPr>
              <p14:xfrm>
                <a:off x="1752260" y="1916820"/>
                <a:ext cx="938880" cy="76680"/>
              </p14:xfrm>
            </p:contentPart>
          </mc:Choice>
          <mc:Fallback xmlns="">
            <p:pic>
              <p:nvPicPr>
                <p:cNvPr id="20" name="Ink 19">
                  <a:extLst>
                    <a:ext uri="{FF2B5EF4-FFF2-40B4-BE49-F238E27FC236}">
                      <a16:creationId xmlns:a16="http://schemas.microsoft.com/office/drawing/2014/main" id="{0EA923EA-4022-44CF-91F0-360CB7850BE2}"/>
                    </a:ext>
                  </a:extLst>
                </p:cNvPr>
                <p:cNvPicPr/>
                <p:nvPr/>
              </p:nvPicPr>
              <p:blipFill>
                <a:blip r:embed="rId21"/>
                <a:stretch>
                  <a:fillRect/>
                </a:stretch>
              </p:blipFill>
              <p:spPr>
                <a:xfrm>
                  <a:off x="1734260" y="1899180"/>
                  <a:ext cx="974520" cy="112320"/>
                </a:xfrm>
                <a:prstGeom prst="rect">
                  <a:avLst/>
                </a:prstGeom>
              </p:spPr>
            </p:pic>
          </mc:Fallback>
        </mc:AlternateContent>
      </p:grpSp>
      <p:pic>
        <p:nvPicPr>
          <p:cNvPr id="5" name="Audio 4">
            <a:hlinkClick r:id="" action="ppaction://media"/>
            <a:extLst>
              <a:ext uri="{FF2B5EF4-FFF2-40B4-BE49-F238E27FC236}">
                <a16:creationId xmlns:a16="http://schemas.microsoft.com/office/drawing/2014/main" id="{04882510-9099-40FE-A7A5-5C900FADE92B}"/>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98165072"/>
      </p:ext>
    </p:extLst>
  </p:cSld>
  <p:clrMapOvr>
    <a:masterClrMapping/>
  </p:clrMapOvr>
  <mc:AlternateContent xmlns:mc="http://schemas.openxmlformats.org/markup-compatibility/2006" xmlns:p14="http://schemas.microsoft.com/office/powerpoint/2010/main">
    <mc:Choice Requires="p14">
      <p:transition spd="slow" p14:dur="2000" advTm="82256"/>
    </mc:Choice>
    <mc:Fallback xmlns="">
      <p:transition spd="slow" advTm="82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4 AO2 mark scheme</a:t>
            </a:r>
          </a:p>
        </p:txBody>
      </p:sp>
      <p:pic>
        <p:nvPicPr>
          <p:cNvPr id="4" name="Picture 3">
            <a:extLst>
              <a:ext uri="{FF2B5EF4-FFF2-40B4-BE49-F238E27FC236}">
                <a16:creationId xmlns:a16="http://schemas.microsoft.com/office/drawing/2014/main" id="{9C3F52E9-1652-4AFE-89FE-ABE68A1ABC34}"/>
              </a:ext>
            </a:extLst>
          </p:cNvPr>
          <p:cNvPicPr>
            <a:picLocks noChangeAspect="1"/>
          </p:cNvPicPr>
          <p:nvPr/>
        </p:nvPicPr>
        <p:blipFill>
          <a:blip r:embed="rId5"/>
          <a:stretch>
            <a:fillRect/>
          </a:stretch>
        </p:blipFill>
        <p:spPr>
          <a:xfrm>
            <a:off x="340068" y="976083"/>
            <a:ext cx="6312807" cy="5794833"/>
          </a:xfrm>
          <a:prstGeom prst="rect">
            <a:avLst/>
          </a:prstGeom>
        </p:spPr>
      </p:pic>
      <p:pic>
        <p:nvPicPr>
          <p:cNvPr id="2" name="Audio 1">
            <a:hlinkClick r:id="" action="ppaction://media"/>
            <a:extLst>
              <a:ext uri="{FF2B5EF4-FFF2-40B4-BE49-F238E27FC236}">
                <a16:creationId xmlns:a16="http://schemas.microsoft.com/office/drawing/2014/main" id="{9435A5EF-D898-4DDC-B2FA-244CFCB1EA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0125952"/>
      </p:ext>
    </p:extLst>
  </p:cSld>
  <p:clrMapOvr>
    <a:masterClrMapping/>
  </p:clrMapOvr>
  <mc:AlternateContent xmlns:mc="http://schemas.openxmlformats.org/markup-compatibility/2006" xmlns:p14="http://schemas.microsoft.com/office/powerpoint/2010/main">
    <mc:Choice Requires="p14">
      <p:transition spd="slow" p14:dur="2000" advTm="57827"/>
    </mc:Choice>
    <mc:Fallback xmlns="">
      <p:transition spd="slow" advTm="57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4 AO2 mark scheme bands</a:t>
            </a:r>
          </a:p>
        </p:txBody>
      </p:sp>
      <p:pic>
        <p:nvPicPr>
          <p:cNvPr id="2" name="Picture 1">
            <a:extLst>
              <a:ext uri="{FF2B5EF4-FFF2-40B4-BE49-F238E27FC236}">
                <a16:creationId xmlns:a16="http://schemas.microsoft.com/office/drawing/2014/main" id="{C89BAE25-31A1-4686-8440-2658EBDACC45}"/>
              </a:ext>
            </a:extLst>
          </p:cNvPr>
          <p:cNvPicPr>
            <a:picLocks noChangeAspect="1"/>
          </p:cNvPicPr>
          <p:nvPr/>
        </p:nvPicPr>
        <p:blipFill>
          <a:blip r:embed="rId5"/>
          <a:stretch>
            <a:fillRect/>
          </a:stretch>
        </p:blipFill>
        <p:spPr>
          <a:xfrm>
            <a:off x="340068" y="970191"/>
            <a:ext cx="7448550" cy="5800725"/>
          </a:xfrm>
          <a:prstGeom prst="rect">
            <a:avLst/>
          </a:prstGeom>
        </p:spPr>
      </p:pic>
      <p:pic>
        <p:nvPicPr>
          <p:cNvPr id="4" name="Audio 3">
            <a:hlinkClick r:id="" action="ppaction://media"/>
            <a:extLst>
              <a:ext uri="{FF2B5EF4-FFF2-40B4-BE49-F238E27FC236}">
                <a16:creationId xmlns:a16="http://schemas.microsoft.com/office/drawing/2014/main" id="{024D936B-21E1-4A73-A547-AB2E3A89B5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86922097"/>
      </p:ext>
    </p:extLst>
  </p:cSld>
  <p:clrMapOvr>
    <a:masterClrMapping/>
  </p:clrMapOvr>
  <mc:AlternateContent xmlns:mc="http://schemas.openxmlformats.org/markup-compatibility/2006" xmlns:p14="http://schemas.microsoft.com/office/powerpoint/2010/main">
    <mc:Choice Requires="p14">
      <p:transition spd="slow" p14:dur="2000" advTm="54537"/>
    </mc:Choice>
    <mc:Fallback xmlns="">
      <p:transition spd="slow" advTm="54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35176" y="208722"/>
            <a:ext cx="10223323" cy="447261"/>
          </a:xfrm>
        </p:spPr>
        <p:txBody>
          <a:bodyPr/>
          <a:lstStyle/>
          <a:p>
            <a:r>
              <a:rPr lang="en-GB" sz="2400" dirty="0"/>
              <a:t>How do I tackle Question 5?</a:t>
            </a:r>
          </a:p>
        </p:txBody>
      </p:sp>
      <p:sp>
        <p:nvSpPr>
          <p:cNvPr id="2" name="Rectangle 1">
            <a:extLst>
              <a:ext uri="{FF2B5EF4-FFF2-40B4-BE49-F238E27FC236}">
                <a16:creationId xmlns:a16="http://schemas.microsoft.com/office/drawing/2014/main" id="{5270F663-25C9-4C0A-A4EE-E9A508023A32}"/>
              </a:ext>
            </a:extLst>
          </p:cNvPr>
          <p:cNvSpPr/>
          <p:nvPr/>
        </p:nvSpPr>
        <p:spPr>
          <a:xfrm>
            <a:off x="335176" y="1135080"/>
            <a:ext cx="8698832" cy="4893647"/>
          </a:xfrm>
          <a:prstGeom prst="rect">
            <a:avLst/>
          </a:prstGeom>
        </p:spPr>
        <p:txBody>
          <a:bodyPr wrap="square">
            <a:spAutoFit/>
          </a:bodyPr>
          <a:lstStyle/>
          <a:p>
            <a:r>
              <a:rPr lang="en-GB" sz="2400" dirty="0"/>
              <a:t>This question has multiple parts – make sure that you complete them all. They are all linked to the first stem of the question.</a:t>
            </a:r>
          </a:p>
          <a:p>
            <a:endParaRPr lang="en-GB" sz="2400" dirty="0"/>
          </a:p>
          <a:p>
            <a:pPr marL="285750" indent="-285750">
              <a:buFont typeface="Arial" panose="020B0604020202020204" pitchFamily="34" charset="0"/>
              <a:buChar char="•"/>
            </a:pPr>
            <a:r>
              <a:rPr lang="en-GB" sz="2400" dirty="0"/>
              <a:t>Highlight the key issues in the question</a:t>
            </a:r>
          </a:p>
          <a:p>
            <a:endParaRPr lang="en-GB" sz="2400" dirty="0">
              <a:highlight>
                <a:srgbClr val="FFFF00"/>
              </a:highlight>
            </a:endParaRPr>
          </a:p>
          <a:p>
            <a:pPr marL="285750" indent="-285750">
              <a:buFont typeface="Arial" panose="020B0604020202020204" pitchFamily="34" charset="0"/>
              <a:buChar char="•"/>
            </a:pPr>
            <a:r>
              <a:rPr lang="en-GB" sz="2400" dirty="0"/>
              <a:t>Mnemonics or memory aids?</a:t>
            </a:r>
          </a:p>
          <a:p>
            <a:pPr marL="285750" indent="-285750">
              <a:buFont typeface="Arial" panose="020B0604020202020204" pitchFamily="34" charset="0"/>
              <a:buChar char="•"/>
            </a:pPr>
            <a:endParaRPr lang="en-GB" sz="2400" dirty="0">
              <a:highlight>
                <a:srgbClr val="FFFF00"/>
              </a:highlight>
            </a:endParaRPr>
          </a:p>
          <a:p>
            <a:pPr marL="285750" indent="-285750">
              <a:buFont typeface="Arial" panose="020B0604020202020204" pitchFamily="34" charset="0"/>
              <a:buChar char="•"/>
            </a:pPr>
            <a:r>
              <a:rPr lang="en-GB" sz="2400" dirty="0"/>
              <a:t>Underline the command</a:t>
            </a:r>
            <a:endParaRPr lang="en-GB" sz="2400" dirty="0">
              <a:highlight>
                <a:srgbClr val="FFFF00"/>
              </a:highlight>
            </a:endParaRPr>
          </a:p>
          <a:p>
            <a:endParaRPr lang="en-GB" sz="2400" dirty="0">
              <a:highlight>
                <a:srgbClr val="FFFF00"/>
              </a:highlight>
            </a:endParaRPr>
          </a:p>
          <a:p>
            <a:pPr marL="285750" indent="-285750">
              <a:buFont typeface="Arial" panose="020B0604020202020204" pitchFamily="34" charset="0"/>
              <a:buChar char="•"/>
            </a:pPr>
            <a:r>
              <a:rPr lang="en-GB" sz="2400" dirty="0"/>
              <a:t>Identify the AO</a:t>
            </a:r>
          </a:p>
          <a:p>
            <a:pPr marL="285750" indent="-285750">
              <a:buFont typeface="Arial" panose="020B0604020202020204" pitchFamily="34" charset="0"/>
              <a:buChar char="•"/>
            </a:pPr>
            <a:endParaRPr lang="en-GB" sz="2400" dirty="0">
              <a:highlight>
                <a:srgbClr val="FFFF00"/>
              </a:highlight>
            </a:endParaRPr>
          </a:p>
          <a:p>
            <a:pPr marL="285750" indent="-285750">
              <a:buFont typeface="Arial" panose="020B0604020202020204" pitchFamily="34" charset="0"/>
              <a:buChar char="•"/>
            </a:pPr>
            <a:r>
              <a:rPr lang="en-GB" sz="2400" dirty="0"/>
              <a:t>Marks available? </a:t>
            </a:r>
            <a:endParaRPr lang="en-GB" sz="2400" dirty="0">
              <a:highlight>
                <a:srgbClr val="FFFF00"/>
              </a:highlight>
            </a:endParaRPr>
          </a:p>
        </p:txBody>
      </p:sp>
      <p:pic>
        <p:nvPicPr>
          <p:cNvPr id="4" name="Audio 3">
            <a:hlinkClick r:id="" action="ppaction://media"/>
            <a:extLst>
              <a:ext uri="{FF2B5EF4-FFF2-40B4-BE49-F238E27FC236}">
                <a16:creationId xmlns:a16="http://schemas.microsoft.com/office/drawing/2014/main" id="{F1A89C46-3D4B-4D97-9C5C-D86A8CE297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33293387"/>
      </p:ext>
    </p:extLst>
  </p:cSld>
  <p:clrMapOvr>
    <a:masterClrMapping/>
  </p:clrMapOvr>
  <mc:AlternateContent xmlns:mc="http://schemas.openxmlformats.org/markup-compatibility/2006" xmlns:p14="http://schemas.microsoft.com/office/powerpoint/2010/main">
    <mc:Choice Requires="p14">
      <p:transition spd="slow" p14:dur="2000" advTm="63494"/>
    </mc:Choice>
    <mc:Fallback xmlns="">
      <p:transition spd="slow" advTm="63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5 (a), AO1</a:t>
            </a:r>
          </a:p>
        </p:txBody>
      </p:sp>
      <p:pic>
        <p:nvPicPr>
          <p:cNvPr id="2" name="Picture 1">
            <a:extLst>
              <a:ext uri="{FF2B5EF4-FFF2-40B4-BE49-F238E27FC236}">
                <a16:creationId xmlns:a16="http://schemas.microsoft.com/office/drawing/2014/main" id="{9E88B73F-CF02-4DDA-9A0B-9D7A82C06256}"/>
              </a:ext>
            </a:extLst>
          </p:cNvPr>
          <p:cNvPicPr>
            <a:picLocks noChangeAspect="1"/>
          </p:cNvPicPr>
          <p:nvPr/>
        </p:nvPicPr>
        <p:blipFill>
          <a:blip r:embed="rId5"/>
          <a:stretch>
            <a:fillRect/>
          </a:stretch>
        </p:blipFill>
        <p:spPr>
          <a:xfrm>
            <a:off x="356439" y="1121003"/>
            <a:ext cx="5738295" cy="4856784"/>
          </a:xfrm>
          <a:prstGeom prst="rect">
            <a:avLst/>
          </a:prstGeom>
        </p:spPr>
      </p:pic>
      <p:pic>
        <p:nvPicPr>
          <p:cNvPr id="5" name="Picture 4">
            <a:extLst>
              <a:ext uri="{FF2B5EF4-FFF2-40B4-BE49-F238E27FC236}">
                <a16:creationId xmlns:a16="http://schemas.microsoft.com/office/drawing/2014/main" id="{376FBDFF-8588-4C40-A215-39393164F80C}"/>
              </a:ext>
            </a:extLst>
          </p:cNvPr>
          <p:cNvPicPr>
            <a:picLocks noChangeAspect="1"/>
          </p:cNvPicPr>
          <p:nvPr/>
        </p:nvPicPr>
        <p:blipFill>
          <a:blip r:embed="rId6"/>
          <a:stretch>
            <a:fillRect/>
          </a:stretch>
        </p:blipFill>
        <p:spPr>
          <a:xfrm>
            <a:off x="6391957" y="1091975"/>
            <a:ext cx="5517917" cy="4568598"/>
          </a:xfrm>
          <a:prstGeom prst="rect">
            <a:avLst/>
          </a:prstGeom>
        </p:spPr>
      </p:pic>
      <p:sp>
        <p:nvSpPr>
          <p:cNvPr id="7" name="TextBox 6">
            <a:extLst>
              <a:ext uri="{FF2B5EF4-FFF2-40B4-BE49-F238E27FC236}">
                <a16:creationId xmlns:a16="http://schemas.microsoft.com/office/drawing/2014/main" id="{708755CC-4858-4C40-A0E2-908639E29C23}"/>
              </a:ext>
            </a:extLst>
          </p:cNvPr>
          <p:cNvSpPr txBox="1"/>
          <p:nvPr/>
        </p:nvSpPr>
        <p:spPr>
          <a:xfrm>
            <a:off x="697455" y="4842695"/>
            <a:ext cx="4534945" cy="1200329"/>
          </a:xfrm>
          <a:prstGeom prst="rect">
            <a:avLst/>
          </a:prstGeom>
          <a:noFill/>
        </p:spPr>
        <p:txBody>
          <a:bodyPr wrap="square" rtlCol="0">
            <a:spAutoFit/>
          </a:bodyPr>
          <a:lstStyle/>
          <a:p>
            <a:r>
              <a:rPr lang="en-GB" dirty="0"/>
              <a:t>This question is split into two 3 mark questions – you have to include an example to achieve into the top mark band.</a:t>
            </a:r>
          </a:p>
        </p:txBody>
      </p:sp>
      <p:sp>
        <p:nvSpPr>
          <p:cNvPr id="9" name="TextBox 8">
            <a:extLst>
              <a:ext uri="{FF2B5EF4-FFF2-40B4-BE49-F238E27FC236}">
                <a16:creationId xmlns:a16="http://schemas.microsoft.com/office/drawing/2014/main" id="{53DCC7CA-0F13-4A66-8C05-5253267EEDB5}"/>
              </a:ext>
            </a:extLst>
          </p:cNvPr>
          <p:cNvSpPr txBox="1"/>
          <p:nvPr/>
        </p:nvSpPr>
        <p:spPr>
          <a:xfrm>
            <a:off x="6922065" y="4842695"/>
            <a:ext cx="4457700" cy="923330"/>
          </a:xfrm>
          <a:prstGeom prst="rect">
            <a:avLst/>
          </a:prstGeom>
          <a:noFill/>
        </p:spPr>
        <p:txBody>
          <a:bodyPr wrap="square" rtlCol="0">
            <a:spAutoFit/>
          </a:bodyPr>
          <a:lstStyle/>
          <a:p>
            <a:r>
              <a:rPr lang="en-GB" dirty="0"/>
              <a:t>This is an AO1 question only – do not waste time analysing or evaluating – you won’t get any additional marks!</a:t>
            </a:r>
          </a:p>
        </p:txBody>
      </p:sp>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395166FD-D019-420A-8275-AE98FF80D09A}"/>
                  </a:ext>
                </a:extLst>
              </p14:cNvPr>
              <p14:cNvContentPartPr/>
              <p14:nvPr/>
            </p14:nvContentPartPr>
            <p14:xfrm>
              <a:off x="5865980" y="1044900"/>
              <a:ext cx="308520" cy="361800"/>
            </p14:xfrm>
          </p:contentPart>
        </mc:Choice>
        <mc:Fallback xmlns="">
          <p:pic>
            <p:nvPicPr>
              <p:cNvPr id="4" name="Ink 3">
                <a:extLst>
                  <a:ext uri="{FF2B5EF4-FFF2-40B4-BE49-F238E27FC236}">
                    <a16:creationId xmlns:a16="http://schemas.microsoft.com/office/drawing/2014/main" id="{395166FD-D019-420A-8275-AE98FF80D09A}"/>
                  </a:ext>
                </a:extLst>
              </p:cNvPr>
              <p:cNvPicPr/>
              <p:nvPr/>
            </p:nvPicPr>
            <p:blipFill>
              <a:blip r:embed="rId8"/>
              <a:stretch>
                <a:fillRect/>
              </a:stretch>
            </p:blipFill>
            <p:spPr>
              <a:xfrm>
                <a:off x="5848340" y="1026900"/>
                <a:ext cx="344160" cy="3974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DC1EFC95-5889-4909-B08E-DE0D56753E99}"/>
                  </a:ext>
                </a:extLst>
              </p14:cNvPr>
              <p14:cNvContentPartPr/>
              <p14:nvPr/>
            </p14:nvContentPartPr>
            <p14:xfrm>
              <a:off x="11631380" y="1089900"/>
              <a:ext cx="372600" cy="270720"/>
            </p14:xfrm>
          </p:contentPart>
        </mc:Choice>
        <mc:Fallback xmlns="">
          <p:pic>
            <p:nvPicPr>
              <p:cNvPr id="6" name="Ink 5">
                <a:extLst>
                  <a:ext uri="{FF2B5EF4-FFF2-40B4-BE49-F238E27FC236}">
                    <a16:creationId xmlns:a16="http://schemas.microsoft.com/office/drawing/2014/main" id="{DC1EFC95-5889-4909-B08E-DE0D56753E99}"/>
                  </a:ext>
                </a:extLst>
              </p:cNvPr>
              <p:cNvPicPr/>
              <p:nvPr/>
            </p:nvPicPr>
            <p:blipFill>
              <a:blip r:embed="rId10"/>
              <a:stretch>
                <a:fillRect/>
              </a:stretch>
            </p:blipFill>
            <p:spPr>
              <a:xfrm>
                <a:off x="11613740" y="1071900"/>
                <a:ext cx="408240" cy="306360"/>
              </a:xfrm>
              <a:prstGeom prst="rect">
                <a:avLst/>
              </a:prstGeom>
            </p:spPr>
          </p:pic>
        </mc:Fallback>
      </mc:AlternateContent>
      <p:grpSp>
        <p:nvGrpSpPr>
          <p:cNvPr id="12" name="Group 11">
            <a:extLst>
              <a:ext uri="{FF2B5EF4-FFF2-40B4-BE49-F238E27FC236}">
                <a16:creationId xmlns:a16="http://schemas.microsoft.com/office/drawing/2014/main" id="{FE7E8D49-75AF-433F-8439-1DE26D1D23B5}"/>
              </a:ext>
            </a:extLst>
          </p:cNvPr>
          <p:cNvGrpSpPr/>
          <p:nvPr/>
        </p:nvGrpSpPr>
        <p:grpSpPr>
          <a:xfrm>
            <a:off x="977540" y="1739340"/>
            <a:ext cx="1118160" cy="52200"/>
            <a:chOff x="977540" y="1739340"/>
            <a:chExt cx="1118160" cy="52200"/>
          </a:xfrm>
        </p:grpSpPr>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9BA08DB3-62E5-4FA5-9869-7E28A43A6885}"/>
                    </a:ext>
                  </a:extLst>
                </p14:cNvPr>
                <p14:cNvContentPartPr/>
                <p14:nvPr/>
              </p14:nvContentPartPr>
              <p14:xfrm>
                <a:off x="977540" y="1739340"/>
                <a:ext cx="360" cy="360"/>
              </p14:xfrm>
            </p:contentPart>
          </mc:Choice>
          <mc:Fallback xmlns="">
            <p:pic>
              <p:nvPicPr>
                <p:cNvPr id="8" name="Ink 7">
                  <a:extLst>
                    <a:ext uri="{FF2B5EF4-FFF2-40B4-BE49-F238E27FC236}">
                      <a16:creationId xmlns:a16="http://schemas.microsoft.com/office/drawing/2014/main" id="{9BA08DB3-62E5-4FA5-9869-7E28A43A6885}"/>
                    </a:ext>
                  </a:extLst>
                </p:cNvPr>
                <p:cNvPicPr/>
                <p:nvPr/>
              </p:nvPicPr>
              <p:blipFill>
                <a:blip r:embed="rId12"/>
                <a:stretch>
                  <a:fillRect/>
                </a:stretch>
              </p:blipFill>
              <p:spPr>
                <a:xfrm>
                  <a:off x="959540" y="172170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 name="Ink 9">
                  <a:extLst>
                    <a:ext uri="{FF2B5EF4-FFF2-40B4-BE49-F238E27FC236}">
                      <a16:creationId xmlns:a16="http://schemas.microsoft.com/office/drawing/2014/main" id="{39DBCAC5-8356-4A50-B627-B66F39D2E63A}"/>
                    </a:ext>
                  </a:extLst>
                </p14:cNvPr>
                <p14:cNvContentPartPr/>
                <p14:nvPr/>
              </p14:nvContentPartPr>
              <p14:xfrm>
                <a:off x="977540" y="1739340"/>
                <a:ext cx="507240" cy="27360"/>
              </p14:xfrm>
            </p:contentPart>
          </mc:Choice>
          <mc:Fallback xmlns="">
            <p:pic>
              <p:nvPicPr>
                <p:cNvPr id="10" name="Ink 9">
                  <a:extLst>
                    <a:ext uri="{FF2B5EF4-FFF2-40B4-BE49-F238E27FC236}">
                      <a16:creationId xmlns:a16="http://schemas.microsoft.com/office/drawing/2014/main" id="{39DBCAC5-8356-4A50-B627-B66F39D2E63A}"/>
                    </a:ext>
                  </a:extLst>
                </p:cNvPr>
                <p:cNvPicPr/>
                <p:nvPr/>
              </p:nvPicPr>
              <p:blipFill>
                <a:blip r:embed="rId14"/>
                <a:stretch>
                  <a:fillRect/>
                </a:stretch>
              </p:blipFill>
              <p:spPr>
                <a:xfrm>
                  <a:off x="959540" y="1721700"/>
                  <a:ext cx="542880" cy="63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 name="Ink 10">
                  <a:extLst>
                    <a:ext uri="{FF2B5EF4-FFF2-40B4-BE49-F238E27FC236}">
                      <a16:creationId xmlns:a16="http://schemas.microsoft.com/office/drawing/2014/main" id="{67D87806-1D6C-444B-9FE5-B492F5287C74}"/>
                    </a:ext>
                  </a:extLst>
                </p14:cNvPr>
                <p14:cNvContentPartPr/>
                <p14:nvPr/>
              </p14:nvContentPartPr>
              <p14:xfrm>
                <a:off x="1447340" y="1764900"/>
                <a:ext cx="648360" cy="26640"/>
              </p14:xfrm>
            </p:contentPart>
          </mc:Choice>
          <mc:Fallback xmlns="">
            <p:pic>
              <p:nvPicPr>
                <p:cNvPr id="11" name="Ink 10">
                  <a:extLst>
                    <a:ext uri="{FF2B5EF4-FFF2-40B4-BE49-F238E27FC236}">
                      <a16:creationId xmlns:a16="http://schemas.microsoft.com/office/drawing/2014/main" id="{67D87806-1D6C-444B-9FE5-B492F5287C74}"/>
                    </a:ext>
                  </a:extLst>
                </p:cNvPr>
                <p:cNvPicPr/>
                <p:nvPr/>
              </p:nvPicPr>
              <p:blipFill>
                <a:blip r:embed="rId16"/>
                <a:stretch>
                  <a:fillRect/>
                </a:stretch>
              </p:blipFill>
              <p:spPr>
                <a:xfrm>
                  <a:off x="1429340" y="1746900"/>
                  <a:ext cx="684000" cy="622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7">
            <p14:nvContentPartPr>
              <p14:cNvPr id="13" name="Ink 12">
                <a:extLst>
                  <a:ext uri="{FF2B5EF4-FFF2-40B4-BE49-F238E27FC236}">
                    <a16:creationId xmlns:a16="http://schemas.microsoft.com/office/drawing/2014/main" id="{1A152812-2AE7-4962-B8A5-30DEEAB04B11}"/>
                  </a:ext>
                </a:extLst>
              </p14:cNvPr>
              <p14:cNvContentPartPr/>
              <p14:nvPr/>
            </p14:nvContentPartPr>
            <p14:xfrm>
              <a:off x="1675940" y="1942740"/>
              <a:ext cx="1777320" cy="51480"/>
            </p14:xfrm>
          </p:contentPart>
        </mc:Choice>
        <mc:Fallback xmlns="">
          <p:pic>
            <p:nvPicPr>
              <p:cNvPr id="13" name="Ink 12">
                <a:extLst>
                  <a:ext uri="{FF2B5EF4-FFF2-40B4-BE49-F238E27FC236}">
                    <a16:creationId xmlns:a16="http://schemas.microsoft.com/office/drawing/2014/main" id="{1A152812-2AE7-4962-B8A5-30DEEAB04B11}"/>
                  </a:ext>
                </a:extLst>
              </p:cNvPr>
              <p:cNvPicPr/>
              <p:nvPr/>
            </p:nvPicPr>
            <p:blipFill>
              <a:blip r:embed="rId18"/>
              <a:stretch>
                <a:fillRect/>
              </a:stretch>
            </p:blipFill>
            <p:spPr>
              <a:xfrm>
                <a:off x="1657940" y="1924740"/>
                <a:ext cx="1812960" cy="871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4" name="Ink 13">
                <a:extLst>
                  <a:ext uri="{FF2B5EF4-FFF2-40B4-BE49-F238E27FC236}">
                    <a16:creationId xmlns:a16="http://schemas.microsoft.com/office/drawing/2014/main" id="{DD6CDD83-07DA-421A-A8C0-004152F723D5}"/>
                  </a:ext>
                </a:extLst>
              </p14:cNvPr>
              <p14:cNvContentPartPr/>
              <p14:nvPr/>
            </p14:nvContentPartPr>
            <p14:xfrm>
              <a:off x="6794060" y="1281420"/>
              <a:ext cx="758160" cy="51840"/>
            </p14:xfrm>
          </p:contentPart>
        </mc:Choice>
        <mc:Fallback xmlns="">
          <p:pic>
            <p:nvPicPr>
              <p:cNvPr id="14" name="Ink 13">
                <a:extLst>
                  <a:ext uri="{FF2B5EF4-FFF2-40B4-BE49-F238E27FC236}">
                    <a16:creationId xmlns:a16="http://schemas.microsoft.com/office/drawing/2014/main" id="{DD6CDD83-07DA-421A-A8C0-004152F723D5}"/>
                  </a:ext>
                </a:extLst>
              </p:cNvPr>
              <p:cNvPicPr/>
              <p:nvPr/>
            </p:nvPicPr>
            <p:blipFill>
              <a:blip r:embed="rId20"/>
              <a:stretch>
                <a:fillRect/>
              </a:stretch>
            </p:blipFill>
            <p:spPr>
              <a:xfrm>
                <a:off x="6776420" y="1263780"/>
                <a:ext cx="793800" cy="874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5" name="Ink 14">
                <a:extLst>
                  <a:ext uri="{FF2B5EF4-FFF2-40B4-BE49-F238E27FC236}">
                    <a16:creationId xmlns:a16="http://schemas.microsoft.com/office/drawing/2014/main" id="{CC7AD3D1-38F1-4A52-B71C-89EC1D74DD4F}"/>
                  </a:ext>
                </a:extLst>
              </p14:cNvPr>
              <p14:cNvContentPartPr/>
              <p14:nvPr/>
            </p14:nvContentPartPr>
            <p14:xfrm>
              <a:off x="8572100" y="1497420"/>
              <a:ext cx="977040" cy="26640"/>
            </p14:xfrm>
          </p:contentPart>
        </mc:Choice>
        <mc:Fallback xmlns="">
          <p:pic>
            <p:nvPicPr>
              <p:cNvPr id="15" name="Ink 14">
                <a:extLst>
                  <a:ext uri="{FF2B5EF4-FFF2-40B4-BE49-F238E27FC236}">
                    <a16:creationId xmlns:a16="http://schemas.microsoft.com/office/drawing/2014/main" id="{CC7AD3D1-38F1-4A52-B71C-89EC1D74DD4F}"/>
                  </a:ext>
                </a:extLst>
              </p:cNvPr>
              <p:cNvPicPr/>
              <p:nvPr/>
            </p:nvPicPr>
            <p:blipFill>
              <a:blip r:embed="rId22"/>
              <a:stretch>
                <a:fillRect/>
              </a:stretch>
            </p:blipFill>
            <p:spPr>
              <a:xfrm>
                <a:off x="8554100" y="1479780"/>
                <a:ext cx="1012680" cy="622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6" name="Ink 15">
                <a:extLst>
                  <a:ext uri="{FF2B5EF4-FFF2-40B4-BE49-F238E27FC236}">
                    <a16:creationId xmlns:a16="http://schemas.microsoft.com/office/drawing/2014/main" id="{A25E8EA5-8F4B-4F0B-921F-F0E9FCA876B6}"/>
                  </a:ext>
                </a:extLst>
              </p14:cNvPr>
              <p14:cNvContentPartPr/>
              <p14:nvPr/>
            </p14:nvContentPartPr>
            <p14:xfrm>
              <a:off x="6743300" y="1680660"/>
              <a:ext cx="752760" cy="33840"/>
            </p14:xfrm>
          </p:contentPart>
        </mc:Choice>
        <mc:Fallback xmlns="">
          <p:pic>
            <p:nvPicPr>
              <p:cNvPr id="16" name="Ink 15">
                <a:extLst>
                  <a:ext uri="{FF2B5EF4-FFF2-40B4-BE49-F238E27FC236}">
                    <a16:creationId xmlns:a16="http://schemas.microsoft.com/office/drawing/2014/main" id="{A25E8EA5-8F4B-4F0B-921F-F0E9FCA876B6}"/>
                  </a:ext>
                </a:extLst>
              </p:cNvPr>
              <p:cNvPicPr/>
              <p:nvPr/>
            </p:nvPicPr>
            <p:blipFill>
              <a:blip r:embed="rId24"/>
              <a:stretch>
                <a:fillRect/>
              </a:stretch>
            </p:blipFill>
            <p:spPr>
              <a:xfrm>
                <a:off x="6725300" y="1662660"/>
                <a:ext cx="788400" cy="69480"/>
              </a:xfrm>
              <a:prstGeom prst="rect">
                <a:avLst/>
              </a:prstGeom>
            </p:spPr>
          </p:pic>
        </mc:Fallback>
      </mc:AlternateContent>
      <p:sp>
        <p:nvSpPr>
          <p:cNvPr id="17" name="Rectangle 123">
            <a:extLst>
              <a:ext uri="{FF2B5EF4-FFF2-40B4-BE49-F238E27FC236}">
                <a16:creationId xmlns:a16="http://schemas.microsoft.com/office/drawing/2014/main" id="{929D7CB2-7262-476A-B5E1-BBA36E885B66}"/>
              </a:ext>
            </a:extLst>
          </p:cNvPr>
          <p:cNvSpPr>
            <a:spLocks noChangeArrowheads="1"/>
          </p:cNvSpPr>
          <p:nvPr/>
        </p:nvSpPr>
        <p:spPr bwMode="auto">
          <a:xfrm>
            <a:off x="5055102" y="2167361"/>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t>12:00</a:t>
            </a:r>
          </a:p>
        </p:txBody>
      </p:sp>
      <p:sp>
        <p:nvSpPr>
          <p:cNvPr id="18" name="TextBox 17">
            <a:extLst>
              <a:ext uri="{FF2B5EF4-FFF2-40B4-BE49-F238E27FC236}">
                <a16:creationId xmlns:a16="http://schemas.microsoft.com/office/drawing/2014/main" id="{D6E55062-8DEC-43E6-8533-72B1AD65065D}"/>
              </a:ext>
            </a:extLst>
          </p:cNvPr>
          <p:cNvSpPr txBox="1"/>
          <p:nvPr/>
        </p:nvSpPr>
        <p:spPr>
          <a:xfrm>
            <a:off x="4990182" y="3345259"/>
            <a:ext cx="3479409" cy="1200329"/>
          </a:xfrm>
          <a:prstGeom prst="rect">
            <a:avLst/>
          </a:prstGeom>
          <a:noFill/>
        </p:spPr>
        <p:txBody>
          <a:bodyPr wrap="square" rtlCol="0">
            <a:spAutoFit/>
          </a:bodyPr>
          <a:lstStyle/>
          <a:p>
            <a:r>
              <a:rPr lang="en-GB" dirty="0"/>
              <a:t>Start the clock!</a:t>
            </a:r>
          </a:p>
          <a:p>
            <a:endParaRPr lang="en-GB" dirty="0"/>
          </a:p>
          <a:p>
            <a:r>
              <a:rPr lang="en-GB" dirty="0"/>
              <a:t>Try and answer these questions in 12 minutes.</a:t>
            </a:r>
          </a:p>
        </p:txBody>
      </p:sp>
      <p:pic>
        <p:nvPicPr>
          <p:cNvPr id="19" name="Audio 18">
            <a:hlinkClick r:id="" action="ppaction://media"/>
            <a:extLst>
              <a:ext uri="{FF2B5EF4-FFF2-40B4-BE49-F238E27FC236}">
                <a16:creationId xmlns:a16="http://schemas.microsoft.com/office/drawing/2014/main" id="{8E140D37-F23E-4977-86F9-285324E2B7FD}"/>
              </a:ext>
            </a:extLst>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55384771"/>
      </p:ext>
    </p:extLst>
  </p:cSld>
  <p:clrMapOvr>
    <a:masterClrMapping/>
  </p:clrMapOvr>
  <mc:AlternateContent xmlns:mc="http://schemas.openxmlformats.org/markup-compatibility/2006" xmlns:p14="http://schemas.microsoft.com/office/powerpoint/2010/main">
    <mc:Choice Requires="p14">
      <p:transition spd="slow" p14:dur="2000" advTm="95724"/>
    </mc:Choice>
    <mc:Fallback xmlns="">
      <p:transition spd="slow" advTm="95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isNarration="1">
              <p:cMediaNode vol="80000" showWhenStopped="0">
                <p:cTn id="12" fill="hold" display="0">
                  <p:stCondLst>
                    <p:cond delay="indefinite"/>
                  </p:stCondLst>
                  <p:endCondLst>
                    <p:cond evt="onStopAudio" delay="0">
                      <p:tgtEl>
                        <p:sldTgt/>
                      </p:tgtEl>
                    </p:cond>
                  </p:endCondLst>
                </p:cTn>
                <p:tgtEl>
                  <p:spTgt spid="19"/>
                </p:tgtEl>
              </p:cMediaNode>
            </p:audio>
          </p:childTnLst>
        </p:cTn>
      </p:par>
    </p:tnLst>
    <p:bldLst>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5 (a) (i) AO1 mark scheme</a:t>
            </a:r>
          </a:p>
        </p:txBody>
      </p:sp>
      <p:pic>
        <p:nvPicPr>
          <p:cNvPr id="2" name="Picture 1">
            <a:extLst>
              <a:ext uri="{FF2B5EF4-FFF2-40B4-BE49-F238E27FC236}">
                <a16:creationId xmlns:a16="http://schemas.microsoft.com/office/drawing/2014/main" id="{D5E554D7-0A5C-4796-89AF-E0909034E1C5}"/>
              </a:ext>
            </a:extLst>
          </p:cNvPr>
          <p:cNvPicPr>
            <a:picLocks noChangeAspect="1"/>
          </p:cNvPicPr>
          <p:nvPr/>
        </p:nvPicPr>
        <p:blipFill>
          <a:blip r:embed="rId5"/>
          <a:stretch>
            <a:fillRect/>
          </a:stretch>
        </p:blipFill>
        <p:spPr>
          <a:xfrm>
            <a:off x="340068" y="1088344"/>
            <a:ext cx="7058025" cy="3171825"/>
          </a:xfrm>
          <a:prstGeom prst="rect">
            <a:avLst/>
          </a:prstGeom>
        </p:spPr>
      </p:pic>
      <p:pic>
        <p:nvPicPr>
          <p:cNvPr id="5" name="Picture 4">
            <a:extLst>
              <a:ext uri="{FF2B5EF4-FFF2-40B4-BE49-F238E27FC236}">
                <a16:creationId xmlns:a16="http://schemas.microsoft.com/office/drawing/2014/main" id="{057C2C18-30BC-4CF2-A86F-5D4E6880E549}"/>
              </a:ext>
            </a:extLst>
          </p:cNvPr>
          <p:cNvPicPr>
            <a:picLocks noChangeAspect="1"/>
          </p:cNvPicPr>
          <p:nvPr/>
        </p:nvPicPr>
        <p:blipFill>
          <a:blip r:embed="rId6"/>
          <a:stretch>
            <a:fillRect/>
          </a:stretch>
        </p:blipFill>
        <p:spPr>
          <a:xfrm>
            <a:off x="7756182" y="1106487"/>
            <a:ext cx="4095750" cy="4305300"/>
          </a:xfrm>
          <a:prstGeom prst="rect">
            <a:avLst/>
          </a:prstGeom>
        </p:spPr>
      </p:pic>
      <p:pic>
        <p:nvPicPr>
          <p:cNvPr id="6" name="Audio 5">
            <a:hlinkClick r:id="" action="ppaction://media"/>
            <a:extLst>
              <a:ext uri="{FF2B5EF4-FFF2-40B4-BE49-F238E27FC236}">
                <a16:creationId xmlns:a16="http://schemas.microsoft.com/office/drawing/2014/main" id="{854367CD-5956-4801-B134-53497E689BC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19021948"/>
      </p:ext>
    </p:extLst>
  </p:cSld>
  <p:clrMapOvr>
    <a:masterClrMapping/>
  </p:clrMapOvr>
  <mc:AlternateContent xmlns:mc="http://schemas.openxmlformats.org/markup-compatibility/2006" xmlns:p14="http://schemas.microsoft.com/office/powerpoint/2010/main">
    <mc:Choice Requires="p14">
      <p:transition spd="slow" p14:dur="2000" advTm="59674"/>
    </mc:Choice>
    <mc:Fallback xmlns="">
      <p:transition spd="slow" advTm="59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5 (a) (ii) AO1 mark scheme</a:t>
            </a:r>
          </a:p>
        </p:txBody>
      </p:sp>
      <p:pic>
        <p:nvPicPr>
          <p:cNvPr id="4" name="Picture 3">
            <a:extLst>
              <a:ext uri="{FF2B5EF4-FFF2-40B4-BE49-F238E27FC236}">
                <a16:creationId xmlns:a16="http://schemas.microsoft.com/office/drawing/2014/main" id="{08C47451-3F90-4306-A577-6FFEF9C40EC1}"/>
              </a:ext>
            </a:extLst>
          </p:cNvPr>
          <p:cNvPicPr>
            <a:picLocks noChangeAspect="1"/>
          </p:cNvPicPr>
          <p:nvPr/>
        </p:nvPicPr>
        <p:blipFill>
          <a:blip r:embed="rId5"/>
          <a:stretch>
            <a:fillRect/>
          </a:stretch>
        </p:blipFill>
        <p:spPr>
          <a:xfrm>
            <a:off x="340068" y="1132114"/>
            <a:ext cx="7381875" cy="3810000"/>
          </a:xfrm>
          <a:prstGeom prst="rect">
            <a:avLst/>
          </a:prstGeom>
        </p:spPr>
      </p:pic>
      <p:pic>
        <p:nvPicPr>
          <p:cNvPr id="6" name="Picture 5">
            <a:extLst>
              <a:ext uri="{FF2B5EF4-FFF2-40B4-BE49-F238E27FC236}">
                <a16:creationId xmlns:a16="http://schemas.microsoft.com/office/drawing/2014/main" id="{0F58738A-7DEE-4439-B204-440496E2688C}"/>
              </a:ext>
            </a:extLst>
          </p:cNvPr>
          <p:cNvPicPr>
            <a:picLocks noChangeAspect="1"/>
          </p:cNvPicPr>
          <p:nvPr/>
        </p:nvPicPr>
        <p:blipFill>
          <a:blip r:embed="rId6"/>
          <a:stretch>
            <a:fillRect/>
          </a:stretch>
        </p:blipFill>
        <p:spPr>
          <a:xfrm>
            <a:off x="6258091" y="1944461"/>
            <a:ext cx="4305300" cy="3781425"/>
          </a:xfrm>
          <a:prstGeom prst="rect">
            <a:avLst/>
          </a:prstGeom>
        </p:spPr>
      </p:pic>
      <p:pic>
        <p:nvPicPr>
          <p:cNvPr id="2" name="Audio 1">
            <a:hlinkClick r:id="" action="ppaction://media"/>
            <a:extLst>
              <a:ext uri="{FF2B5EF4-FFF2-40B4-BE49-F238E27FC236}">
                <a16:creationId xmlns:a16="http://schemas.microsoft.com/office/drawing/2014/main" id="{5F921DF6-DFF5-4322-BCEE-2FF7AAD5175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53613003"/>
      </p:ext>
    </p:extLst>
  </p:cSld>
  <p:clrMapOvr>
    <a:masterClrMapping/>
  </p:clrMapOvr>
  <mc:AlternateContent xmlns:mc="http://schemas.openxmlformats.org/markup-compatibility/2006" xmlns:p14="http://schemas.microsoft.com/office/powerpoint/2010/main">
    <mc:Choice Requires="p14">
      <p:transition spd="slow" p14:dur="2000" advTm="65542"/>
    </mc:Choice>
    <mc:Fallback xmlns="">
      <p:transition spd="slow" advTm="65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5 (a) AO1 mark scheme bands</a:t>
            </a:r>
          </a:p>
        </p:txBody>
      </p:sp>
      <p:pic>
        <p:nvPicPr>
          <p:cNvPr id="4" name="Picture 3">
            <a:extLst>
              <a:ext uri="{FF2B5EF4-FFF2-40B4-BE49-F238E27FC236}">
                <a16:creationId xmlns:a16="http://schemas.microsoft.com/office/drawing/2014/main" id="{D53D4984-A29B-4194-9551-70593F55744C}"/>
              </a:ext>
            </a:extLst>
          </p:cNvPr>
          <p:cNvPicPr>
            <a:picLocks noChangeAspect="1"/>
          </p:cNvPicPr>
          <p:nvPr/>
        </p:nvPicPr>
        <p:blipFill>
          <a:blip r:embed="rId5"/>
          <a:stretch>
            <a:fillRect/>
          </a:stretch>
        </p:blipFill>
        <p:spPr>
          <a:xfrm>
            <a:off x="340068" y="1119187"/>
            <a:ext cx="7477125" cy="4619625"/>
          </a:xfrm>
          <a:prstGeom prst="rect">
            <a:avLst/>
          </a:prstGeom>
        </p:spPr>
      </p:pic>
      <p:pic>
        <p:nvPicPr>
          <p:cNvPr id="6" name="Audio 5">
            <a:hlinkClick r:id="" action="ppaction://media"/>
            <a:extLst>
              <a:ext uri="{FF2B5EF4-FFF2-40B4-BE49-F238E27FC236}">
                <a16:creationId xmlns:a16="http://schemas.microsoft.com/office/drawing/2014/main" id="{EDB65478-02B9-49D3-A674-9B5EC88B534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30358494"/>
      </p:ext>
    </p:extLst>
  </p:cSld>
  <p:clrMapOvr>
    <a:masterClrMapping/>
  </p:clrMapOvr>
  <mc:AlternateContent xmlns:mc="http://schemas.openxmlformats.org/markup-compatibility/2006" xmlns:p14="http://schemas.microsoft.com/office/powerpoint/2010/main">
    <mc:Choice Requires="p14">
      <p:transition spd="slow" p14:dur="2000" advTm="62309"/>
    </mc:Choice>
    <mc:Fallback xmlns="">
      <p:transition spd="slow" advTm="62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EDCDE5-198E-4AD7-95CD-995F1060265F}"/>
              </a:ext>
            </a:extLst>
          </p:cNvPr>
          <p:cNvSpPr txBox="1">
            <a:spLocks/>
          </p:cNvSpPr>
          <p:nvPr/>
        </p:nvSpPr>
        <p:spPr>
          <a:xfrm>
            <a:off x="366469" y="306002"/>
            <a:ext cx="848179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en-GB" sz="2400" dirty="0">
                <a:solidFill>
                  <a:srgbClr val="0077C8"/>
                </a:solidFill>
                <a:latin typeface="+mj-lt"/>
              </a:rPr>
              <a:t>What this exam paper is all about:</a:t>
            </a:r>
          </a:p>
        </p:txBody>
      </p:sp>
      <p:sp>
        <p:nvSpPr>
          <p:cNvPr id="4" name="Content Placeholder 2">
            <a:extLst>
              <a:ext uri="{FF2B5EF4-FFF2-40B4-BE49-F238E27FC236}">
                <a16:creationId xmlns:a16="http://schemas.microsoft.com/office/drawing/2014/main" id="{CFE4C449-C78A-4480-9B4F-362BF87D78D2}"/>
              </a:ext>
            </a:extLst>
          </p:cNvPr>
          <p:cNvSpPr txBox="1">
            <a:spLocks/>
          </p:cNvSpPr>
          <p:nvPr/>
        </p:nvSpPr>
        <p:spPr>
          <a:xfrm>
            <a:off x="466161" y="1398072"/>
            <a:ext cx="11474202" cy="5001680"/>
          </a:xfrm>
          <a:prstGeom prst="rect">
            <a:avLst/>
          </a:prstGeom>
        </p:spPr>
        <p:txBody>
          <a:bodyPr>
            <a:normAutofit/>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0" indent="-571500">
              <a:buFont typeface="Arial" panose="020B0604020202020204" pitchFamily="34" charset="0"/>
              <a:buChar char="•"/>
            </a:pPr>
            <a:r>
              <a:rPr lang="en-GB" sz="3200" dirty="0">
                <a:ea typeface="Cambria" panose="02040503050406030204" pitchFamily="18" charset="0"/>
                <a:cs typeface="Cambria" panose="02040503050406030204" pitchFamily="18" charset="0"/>
              </a:rPr>
              <a:t>This paper is Unit 1</a:t>
            </a:r>
          </a:p>
          <a:p>
            <a:pPr marL="571500" indent="-571500">
              <a:buFont typeface="Arial" panose="020B0604020202020204" pitchFamily="34" charset="0"/>
              <a:buChar char="•"/>
            </a:pPr>
            <a:r>
              <a:rPr lang="en-GB" sz="3200" dirty="0">
                <a:ea typeface="Cambria" panose="02040503050406030204" pitchFamily="18" charset="0"/>
                <a:cs typeface="Cambria" panose="02040503050406030204" pitchFamily="18" charset="0"/>
              </a:rPr>
              <a:t>It is testing ‘Promoting health and well-being’</a:t>
            </a:r>
          </a:p>
          <a:p>
            <a:pPr marL="571500" indent="-571500">
              <a:buFont typeface="Arial" panose="020B0604020202020204" pitchFamily="34" charset="0"/>
              <a:buChar char="•"/>
            </a:pPr>
            <a:r>
              <a:rPr lang="en-GB" sz="3200" dirty="0">
                <a:ea typeface="Cambria" panose="02040503050406030204" pitchFamily="18" charset="0"/>
                <a:cs typeface="Cambria" panose="02040503050406030204" pitchFamily="18" charset="0"/>
              </a:rPr>
              <a:t>The paper is made up of 7 questions</a:t>
            </a:r>
          </a:p>
          <a:p>
            <a:pPr marL="571500" indent="-571500">
              <a:buFont typeface="Arial" panose="020B0604020202020204" pitchFamily="34" charset="0"/>
              <a:buChar char="•"/>
            </a:pPr>
            <a:r>
              <a:rPr lang="en-GB" sz="3200" dirty="0">
                <a:ea typeface="Cambria" panose="02040503050406030204" pitchFamily="18" charset="0"/>
                <a:cs typeface="Cambria" panose="02040503050406030204" pitchFamily="18" charset="0"/>
              </a:rPr>
              <a:t>The exam lasts 2 hours</a:t>
            </a:r>
          </a:p>
          <a:p>
            <a:endParaRPr lang="en-GB" sz="3600" dirty="0">
              <a:latin typeface="+mn-lt"/>
            </a:endParaRPr>
          </a:p>
        </p:txBody>
      </p:sp>
      <p:pic>
        <p:nvPicPr>
          <p:cNvPr id="2" name="Audio 1">
            <a:hlinkClick r:id="" action="ppaction://media"/>
            <a:extLst>
              <a:ext uri="{FF2B5EF4-FFF2-40B4-BE49-F238E27FC236}">
                <a16:creationId xmlns:a16="http://schemas.microsoft.com/office/drawing/2014/main" id="{D4E922F7-BB7C-4B3E-9268-414A7FBE5D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33670597"/>
      </p:ext>
    </p:extLst>
  </p:cSld>
  <p:clrMapOvr>
    <a:masterClrMapping/>
  </p:clrMapOvr>
  <mc:AlternateContent xmlns:mc="http://schemas.openxmlformats.org/markup-compatibility/2006" xmlns:p14="http://schemas.microsoft.com/office/powerpoint/2010/main">
    <mc:Choice Requires="p14">
      <p:transition spd="slow" p14:dur="2000" advTm="17920"/>
    </mc:Choice>
    <mc:Fallback xmlns="">
      <p:transition spd="slow" advTm="17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10" presetClass="entr" presetSubtype="0" fill="hold" grpId="0" nodeType="after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2000"/>
                                        <p:tgtEl>
                                          <p:spTgt spid="4">
                                            <p:txEl>
                                              <p:pRg st="0" end="0"/>
                                            </p:txEl>
                                          </p:spTgt>
                                        </p:tgtEl>
                                      </p:cBhvr>
                                    </p:animEffect>
                                  </p:childTnLst>
                                </p:cTn>
                              </p:par>
                            </p:childTnLst>
                          </p:cTn>
                        </p:par>
                        <p:par>
                          <p:cTn id="11" fill="hold">
                            <p:stCondLst>
                              <p:cond delay="2001"/>
                            </p:stCondLst>
                            <p:childTnLst>
                              <p:par>
                                <p:cTn id="12" presetID="10" presetClass="entr" presetSubtype="0" fill="hold" grpId="0" nodeType="after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2000"/>
                                        <p:tgtEl>
                                          <p:spTgt spid="4">
                                            <p:txEl>
                                              <p:pRg st="1" end="1"/>
                                            </p:txEl>
                                          </p:spTgt>
                                        </p:tgtEl>
                                      </p:cBhvr>
                                    </p:animEffect>
                                  </p:childTnLst>
                                </p:cTn>
                              </p:par>
                            </p:childTnLst>
                          </p:cTn>
                        </p:par>
                        <p:par>
                          <p:cTn id="15" fill="hold">
                            <p:stCondLst>
                              <p:cond delay="4001"/>
                            </p:stCondLst>
                            <p:childTnLst>
                              <p:par>
                                <p:cTn id="16" presetID="10" presetClass="entr" presetSubtype="0" fill="hold" grpId="0" nodeType="after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2000"/>
                                        <p:tgtEl>
                                          <p:spTgt spid="4">
                                            <p:txEl>
                                              <p:pRg st="2" end="2"/>
                                            </p:txEl>
                                          </p:spTgt>
                                        </p:tgtEl>
                                      </p:cBhvr>
                                    </p:animEffect>
                                  </p:childTnLst>
                                </p:cTn>
                              </p:par>
                            </p:childTnLst>
                          </p:cTn>
                        </p:par>
                        <p:par>
                          <p:cTn id="19" fill="hold">
                            <p:stCondLst>
                              <p:cond delay="6001"/>
                            </p:stCondLst>
                            <p:childTnLst>
                              <p:par>
                                <p:cTn id="20" presetID="10" presetClass="entr" presetSubtype="0" fill="hold" grpId="0" nodeType="after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2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bldLst>
      <p:bldP spid="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5 (b), AO3</a:t>
            </a:r>
          </a:p>
        </p:txBody>
      </p:sp>
      <p:pic>
        <p:nvPicPr>
          <p:cNvPr id="4" name="Picture 3">
            <a:extLst>
              <a:ext uri="{FF2B5EF4-FFF2-40B4-BE49-F238E27FC236}">
                <a16:creationId xmlns:a16="http://schemas.microsoft.com/office/drawing/2014/main" id="{6B846E43-CF79-4D58-B3AA-5A2319AD66F8}"/>
              </a:ext>
            </a:extLst>
          </p:cNvPr>
          <p:cNvPicPr>
            <a:picLocks noChangeAspect="1"/>
          </p:cNvPicPr>
          <p:nvPr/>
        </p:nvPicPr>
        <p:blipFill>
          <a:blip r:embed="rId5"/>
          <a:stretch>
            <a:fillRect/>
          </a:stretch>
        </p:blipFill>
        <p:spPr>
          <a:xfrm>
            <a:off x="356439" y="959659"/>
            <a:ext cx="5535081" cy="5732150"/>
          </a:xfrm>
          <a:prstGeom prst="rect">
            <a:avLst/>
          </a:prstGeom>
        </p:spPr>
      </p:pic>
      <p:sp>
        <p:nvSpPr>
          <p:cNvPr id="6" name="TextBox 5">
            <a:extLst>
              <a:ext uri="{FF2B5EF4-FFF2-40B4-BE49-F238E27FC236}">
                <a16:creationId xmlns:a16="http://schemas.microsoft.com/office/drawing/2014/main" id="{5A1174C2-C2C6-498C-9BB6-5C8CF3BB4026}"/>
              </a:ext>
            </a:extLst>
          </p:cNvPr>
          <p:cNvSpPr txBox="1"/>
          <p:nvPr/>
        </p:nvSpPr>
        <p:spPr>
          <a:xfrm>
            <a:off x="7251182" y="4308116"/>
            <a:ext cx="4940818" cy="1200329"/>
          </a:xfrm>
          <a:prstGeom prst="rect">
            <a:avLst/>
          </a:prstGeom>
          <a:noFill/>
        </p:spPr>
        <p:txBody>
          <a:bodyPr wrap="square" rtlCol="0">
            <a:spAutoFit/>
          </a:bodyPr>
          <a:lstStyle/>
          <a:p>
            <a:r>
              <a:rPr lang="en-GB" dirty="0"/>
              <a:t>Use the space provided to respond – be guided by the number of marks and space available. (Remember you can always use the continuation page if needed)</a:t>
            </a:r>
          </a:p>
        </p:txBody>
      </p:sp>
      <p:sp>
        <p:nvSpPr>
          <p:cNvPr id="7" name="Rectangle 123">
            <a:extLst>
              <a:ext uri="{FF2B5EF4-FFF2-40B4-BE49-F238E27FC236}">
                <a16:creationId xmlns:a16="http://schemas.microsoft.com/office/drawing/2014/main" id="{1E867179-3182-4B9A-A914-F7CF2F363F22}"/>
              </a:ext>
            </a:extLst>
          </p:cNvPr>
          <p:cNvSpPr>
            <a:spLocks noChangeArrowheads="1"/>
          </p:cNvSpPr>
          <p:nvPr/>
        </p:nvSpPr>
        <p:spPr bwMode="auto">
          <a:xfrm>
            <a:off x="7404602" y="1538468"/>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t>10:00</a:t>
            </a:r>
          </a:p>
        </p:txBody>
      </p:sp>
      <p:sp>
        <p:nvSpPr>
          <p:cNvPr id="8" name="TextBox 7">
            <a:extLst>
              <a:ext uri="{FF2B5EF4-FFF2-40B4-BE49-F238E27FC236}">
                <a16:creationId xmlns:a16="http://schemas.microsoft.com/office/drawing/2014/main" id="{890BD1DF-80DB-45F4-8517-777FD8627E14}"/>
              </a:ext>
            </a:extLst>
          </p:cNvPr>
          <p:cNvSpPr txBox="1"/>
          <p:nvPr/>
        </p:nvSpPr>
        <p:spPr>
          <a:xfrm>
            <a:off x="7403322" y="2828835"/>
            <a:ext cx="3479409" cy="1200329"/>
          </a:xfrm>
          <a:prstGeom prst="rect">
            <a:avLst/>
          </a:prstGeom>
          <a:noFill/>
        </p:spPr>
        <p:txBody>
          <a:bodyPr wrap="square" rtlCol="0">
            <a:spAutoFit/>
          </a:bodyPr>
          <a:lstStyle/>
          <a:p>
            <a:r>
              <a:rPr lang="en-GB" dirty="0"/>
              <a:t>Start the clock!</a:t>
            </a:r>
          </a:p>
          <a:p>
            <a:endParaRPr lang="en-GB" dirty="0"/>
          </a:p>
          <a:p>
            <a:r>
              <a:rPr lang="en-GB" dirty="0"/>
              <a:t>Try and answer this question in 10 minutes.</a:t>
            </a:r>
          </a:p>
        </p:txBody>
      </p:sp>
      <p:grpSp>
        <p:nvGrpSpPr>
          <p:cNvPr id="10" name="Group 9">
            <a:extLst>
              <a:ext uri="{FF2B5EF4-FFF2-40B4-BE49-F238E27FC236}">
                <a16:creationId xmlns:a16="http://schemas.microsoft.com/office/drawing/2014/main" id="{9FFD9C06-6B13-4F30-A334-686B297B8030}"/>
              </a:ext>
            </a:extLst>
          </p:cNvPr>
          <p:cNvGrpSpPr/>
          <p:nvPr/>
        </p:nvGrpSpPr>
        <p:grpSpPr>
          <a:xfrm>
            <a:off x="685580" y="1153260"/>
            <a:ext cx="559080" cy="15840"/>
            <a:chOff x="685580" y="1153260"/>
            <a:chExt cx="559080" cy="15840"/>
          </a:xfrm>
        </p:grpSpPr>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3CC64F11-0A59-4EB7-8195-13A2C526EF1A}"/>
                    </a:ext>
                  </a:extLst>
                </p14:cNvPr>
                <p14:cNvContentPartPr/>
                <p14:nvPr/>
              </p14:nvContentPartPr>
              <p14:xfrm>
                <a:off x="685580" y="1153260"/>
                <a:ext cx="545040" cy="15840"/>
              </p14:xfrm>
            </p:contentPart>
          </mc:Choice>
          <mc:Fallback xmlns="">
            <p:pic>
              <p:nvPicPr>
                <p:cNvPr id="5" name="Ink 4">
                  <a:extLst>
                    <a:ext uri="{FF2B5EF4-FFF2-40B4-BE49-F238E27FC236}">
                      <a16:creationId xmlns:a16="http://schemas.microsoft.com/office/drawing/2014/main" id="{3CC64F11-0A59-4EB7-8195-13A2C526EF1A}"/>
                    </a:ext>
                  </a:extLst>
                </p:cNvPr>
                <p:cNvPicPr/>
                <p:nvPr/>
              </p:nvPicPr>
              <p:blipFill>
                <a:blip r:embed="rId7"/>
                <a:stretch>
                  <a:fillRect/>
                </a:stretch>
              </p:blipFill>
              <p:spPr>
                <a:xfrm>
                  <a:off x="667580" y="1135620"/>
                  <a:ext cx="580680" cy="514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7F1EF675-98E8-4806-A4B3-E3A8354FF886}"/>
                    </a:ext>
                  </a:extLst>
                </p14:cNvPr>
                <p14:cNvContentPartPr/>
                <p14:nvPr/>
              </p14:nvContentPartPr>
              <p14:xfrm>
                <a:off x="1244300" y="1167660"/>
                <a:ext cx="360" cy="360"/>
              </p14:xfrm>
            </p:contentPart>
          </mc:Choice>
          <mc:Fallback xmlns="">
            <p:pic>
              <p:nvPicPr>
                <p:cNvPr id="9" name="Ink 8">
                  <a:extLst>
                    <a:ext uri="{FF2B5EF4-FFF2-40B4-BE49-F238E27FC236}">
                      <a16:creationId xmlns:a16="http://schemas.microsoft.com/office/drawing/2014/main" id="{7F1EF675-98E8-4806-A4B3-E3A8354FF886}"/>
                    </a:ext>
                  </a:extLst>
                </p:cNvPr>
                <p:cNvPicPr/>
                <p:nvPr/>
              </p:nvPicPr>
              <p:blipFill>
                <a:blip r:embed="rId9"/>
                <a:stretch>
                  <a:fillRect/>
                </a:stretch>
              </p:blipFill>
              <p:spPr>
                <a:xfrm>
                  <a:off x="1226300" y="1150020"/>
                  <a:ext cx="36000" cy="3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097B929E-C647-4E2A-A8CD-8BD9D3A075C0}"/>
                  </a:ext>
                </a:extLst>
              </p14:cNvPr>
              <p14:cNvContentPartPr/>
              <p14:nvPr/>
            </p14:nvContentPartPr>
            <p14:xfrm>
              <a:off x="5701460" y="904140"/>
              <a:ext cx="357120" cy="279360"/>
            </p14:xfrm>
          </p:contentPart>
        </mc:Choice>
        <mc:Fallback xmlns="">
          <p:pic>
            <p:nvPicPr>
              <p:cNvPr id="11" name="Ink 10">
                <a:extLst>
                  <a:ext uri="{FF2B5EF4-FFF2-40B4-BE49-F238E27FC236}">
                    <a16:creationId xmlns:a16="http://schemas.microsoft.com/office/drawing/2014/main" id="{097B929E-C647-4E2A-A8CD-8BD9D3A075C0}"/>
                  </a:ext>
                </a:extLst>
              </p:cNvPr>
              <p:cNvPicPr/>
              <p:nvPr/>
            </p:nvPicPr>
            <p:blipFill>
              <a:blip r:embed="rId11"/>
              <a:stretch>
                <a:fillRect/>
              </a:stretch>
            </p:blipFill>
            <p:spPr>
              <a:xfrm>
                <a:off x="5683460" y="886500"/>
                <a:ext cx="392760" cy="315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k 11">
                <a:extLst>
                  <a:ext uri="{FF2B5EF4-FFF2-40B4-BE49-F238E27FC236}">
                    <a16:creationId xmlns:a16="http://schemas.microsoft.com/office/drawing/2014/main" id="{3F6A9F09-DE82-4BF6-841A-F43A4F8F5C10}"/>
                  </a:ext>
                </a:extLst>
              </p14:cNvPr>
              <p14:cNvContentPartPr/>
              <p14:nvPr/>
            </p14:nvContentPartPr>
            <p14:xfrm>
              <a:off x="1840820" y="1155420"/>
              <a:ext cx="545400" cy="360"/>
            </p14:xfrm>
          </p:contentPart>
        </mc:Choice>
        <mc:Fallback xmlns="">
          <p:pic>
            <p:nvPicPr>
              <p:cNvPr id="12" name="Ink 11">
                <a:extLst>
                  <a:ext uri="{FF2B5EF4-FFF2-40B4-BE49-F238E27FC236}">
                    <a16:creationId xmlns:a16="http://schemas.microsoft.com/office/drawing/2014/main" id="{3F6A9F09-DE82-4BF6-841A-F43A4F8F5C10}"/>
                  </a:ext>
                </a:extLst>
              </p:cNvPr>
              <p:cNvPicPr/>
              <p:nvPr/>
            </p:nvPicPr>
            <p:blipFill>
              <a:blip r:embed="rId13"/>
              <a:stretch>
                <a:fillRect/>
              </a:stretch>
            </p:blipFill>
            <p:spPr>
              <a:xfrm>
                <a:off x="1823180" y="1137420"/>
                <a:ext cx="58104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4" name="Ink 13">
                <a:extLst>
                  <a:ext uri="{FF2B5EF4-FFF2-40B4-BE49-F238E27FC236}">
                    <a16:creationId xmlns:a16="http://schemas.microsoft.com/office/drawing/2014/main" id="{9182F435-DA58-4430-ACF6-3CFE81BB6E06}"/>
                  </a:ext>
                </a:extLst>
              </p14:cNvPr>
              <p14:cNvContentPartPr/>
              <p14:nvPr/>
            </p14:nvContentPartPr>
            <p14:xfrm>
              <a:off x="2679620" y="1128780"/>
              <a:ext cx="621000" cy="27360"/>
            </p14:xfrm>
          </p:contentPart>
        </mc:Choice>
        <mc:Fallback xmlns="">
          <p:pic>
            <p:nvPicPr>
              <p:cNvPr id="14" name="Ink 13">
                <a:extLst>
                  <a:ext uri="{FF2B5EF4-FFF2-40B4-BE49-F238E27FC236}">
                    <a16:creationId xmlns:a16="http://schemas.microsoft.com/office/drawing/2014/main" id="{9182F435-DA58-4430-ACF6-3CFE81BB6E06}"/>
                  </a:ext>
                </a:extLst>
              </p:cNvPr>
              <p:cNvPicPr/>
              <p:nvPr/>
            </p:nvPicPr>
            <p:blipFill>
              <a:blip r:embed="rId15"/>
              <a:stretch>
                <a:fillRect/>
              </a:stretch>
            </p:blipFill>
            <p:spPr>
              <a:xfrm>
                <a:off x="2661620" y="1111140"/>
                <a:ext cx="656640" cy="63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5" name="Ink 14">
                <a:extLst>
                  <a:ext uri="{FF2B5EF4-FFF2-40B4-BE49-F238E27FC236}">
                    <a16:creationId xmlns:a16="http://schemas.microsoft.com/office/drawing/2014/main" id="{A52A4BCD-72CD-4198-A937-4786604A0EA7}"/>
                  </a:ext>
                </a:extLst>
              </p14:cNvPr>
              <p14:cNvContentPartPr/>
              <p14:nvPr/>
            </p14:nvContentPartPr>
            <p14:xfrm>
              <a:off x="1587020" y="1307340"/>
              <a:ext cx="672120" cy="39600"/>
            </p14:xfrm>
          </p:contentPart>
        </mc:Choice>
        <mc:Fallback xmlns="">
          <p:pic>
            <p:nvPicPr>
              <p:cNvPr id="15" name="Ink 14">
                <a:extLst>
                  <a:ext uri="{FF2B5EF4-FFF2-40B4-BE49-F238E27FC236}">
                    <a16:creationId xmlns:a16="http://schemas.microsoft.com/office/drawing/2014/main" id="{A52A4BCD-72CD-4198-A937-4786604A0EA7}"/>
                  </a:ext>
                </a:extLst>
              </p:cNvPr>
              <p:cNvPicPr/>
              <p:nvPr/>
            </p:nvPicPr>
            <p:blipFill>
              <a:blip r:embed="rId17"/>
              <a:stretch>
                <a:fillRect/>
              </a:stretch>
            </p:blipFill>
            <p:spPr>
              <a:xfrm>
                <a:off x="1569020" y="1289700"/>
                <a:ext cx="707760" cy="752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6" name="Ink 15">
                <a:extLst>
                  <a:ext uri="{FF2B5EF4-FFF2-40B4-BE49-F238E27FC236}">
                    <a16:creationId xmlns:a16="http://schemas.microsoft.com/office/drawing/2014/main" id="{C562FB9D-3BE2-4D45-B8A2-878501D9E314}"/>
                  </a:ext>
                </a:extLst>
              </p14:cNvPr>
              <p14:cNvContentPartPr/>
              <p14:nvPr/>
            </p14:nvContentPartPr>
            <p14:xfrm>
              <a:off x="2475860" y="1281780"/>
              <a:ext cx="2094480" cy="66960"/>
            </p14:xfrm>
          </p:contentPart>
        </mc:Choice>
        <mc:Fallback xmlns="">
          <p:pic>
            <p:nvPicPr>
              <p:cNvPr id="16" name="Ink 15">
                <a:extLst>
                  <a:ext uri="{FF2B5EF4-FFF2-40B4-BE49-F238E27FC236}">
                    <a16:creationId xmlns:a16="http://schemas.microsoft.com/office/drawing/2014/main" id="{C562FB9D-3BE2-4D45-B8A2-878501D9E314}"/>
                  </a:ext>
                </a:extLst>
              </p:cNvPr>
              <p:cNvPicPr/>
              <p:nvPr/>
            </p:nvPicPr>
            <p:blipFill>
              <a:blip r:embed="rId19"/>
              <a:stretch>
                <a:fillRect/>
              </a:stretch>
            </p:blipFill>
            <p:spPr>
              <a:xfrm>
                <a:off x="2458220" y="1263780"/>
                <a:ext cx="2130120" cy="102600"/>
              </a:xfrm>
              <a:prstGeom prst="rect">
                <a:avLst/>
              </a:prstGeom>
            </p:spPr>
          </p:pic>
        </mc:Fallback>
      </mc:AlternateContent>
      <p:pic>
        <p:nvPicPr>
          <p:cNvPr id="2" name="Audio 1">
            <a:hlinkClick r:id="" action="ppaction://media"/>
            <a:extLst>
              <a:ext uri="{FF2B5EF4-FFF2-40B4-BE49-F238E27FC236}">
                <a16:creationId xmlns:a16="http://schemas.microsoft.com/office/drawing/2014/main" id="{C2E74EC5-0CC7-4F06-80F6-D721B3A416A8}"/>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11168394"/>
      </p:ext>
    </p:extLst>
  </p:cSld>
  <p:clrMapOvr>
    <a:masterClrMapping/>
  </p:clrMapOvr>
  <mc:AlternateContent xmlns:mc="http://schemas.openxmlformats.org/markup-compatibility/2006" xmlns:p14="http://schemas.microsoft.com/office/powerpoint/2010/main">
    <mc:Choice Requires="p14">
      <p:transition spd="slow" p14:dur="2000" advTm="74129"/>
    </mc:Choice>
    <mc:Fallback xmlns="">
      <p:transition spd="slow" advTm="74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5 (b) AO3 mark scheme</a:t>
            </a:r>
          </a:p>
        </p:txBody>
      </p:sp>
      <p:pic>
        <p:nvPicPr>
          <p:cNvPr id="4" name="Picture 3">
            <a:extLst>
              <a:ext uri="{FF2B5EF4-FFF2-40B4-BE49-F238E27FC236}">
                <a16:creationId xmlns:a16="http://schemas.microsoft.com/office/drawing/2014/main" id="{9E585DF6-81BE-4295-9223-8453ACB2A131}"/>
              </a:ext>
            </a:extLst>
          </p:cNvPr>
          <p:cNvPicPr>
            <a:picLocks noChangeAspect="1"/>
          </p:cNvPicPr>
          <p:nvPr/>
        </p:nvPicPr>
        <p:blipFill>
          <a:blip r:embed="rId5"/>
          <a:stretch>
            <a:fillRect/>
          </a:stretch>
        </p:blipFill>
        <p:spPr>
          <a:xfrm>
            <a:off x="340068" y="1085850"/>
            <a:ext cx="7429500" cy="4686300"/>
          </a:xfrm>
          <a:prstGeom prst="rect">
            <a:avLst/>
          </a:prstGeom>
        </p:spPr>
      </p:pic>
      <p:pic>
        <p:nvPicPr>
          <p:cNvPr id="6" name="Picture 5">
            <a:extLst>
              <a:ext uri="{FF2B5EF4-FFF2-40B4-BE49-F238E27FC236}">
                <a16:creationId xmlns:a16="http://schemas.microsoft.com/office/drawing/2014/main" id="{799BFF4C-61A8-4418-9A00-F2796150D00A}"/>
              </a:ext>
            </a:extLst>
          </p:cNvPr>
          <p:cNvPicPr>
            <a:picLocks noChangeAspect="1"/>
          </p:cNvPicPr>
          <p:nvPr/>
        </p:nvPicPr>
        <p:blipFill>
          <a:blip r:embed="rId6"/>
          <a:stretch>
            <a:fillRect/>
          </a:stretch>
        </p:blipFill>
        <p:spPr>
          <a:xfrm>
            <a:off x="5903005" y="2059096"/>
            <a:ext cx="4333875" cy="4171950"/>
          </a:xfrm>
          <a:prstGeom prst="rect">
            <a:avLst/>
          </a:prstGeom>
        </p:spPr>
      </p:pic>
      <p:pic>
        <p:nvPicPr>
          <p:cNvPr id="2" name="Audio 1">
            <a:hlinkClick r:id="" action="ppaction://media"/>
            <a:extLst>
              <a:ext uri="{FF2B5EF4-FFF2-40B4-BE49-F238E27FC236}">
                <a16:creationId xmlns:a16="http://schemas.microsoft.com/office/drawing/2014/main" id="{00BEB703-1FB9-4775-A7DF-2362353D890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30808631"/>
      </p:ext>
    </p:extLst>
  </p:cSld>
  <p:clrMapOvr>
    <a:masterClrMapping/>
  </p:clrMapOvr>
  <mc:AlternateContent xmlns:mc="http://schemas.openxmlformats.org/markup-compatibility/2006" xmlns:p14="http://schemas.microsoft.com/office/powerpoint/2010/main">
    <mc:Choice Requires="p14">
      <p:transition spd="slow" p14:dur="2000" advTm="83144"/>
    </mc:Choice>
    <mc:Fallback xmlns="">
      <p:transition spd="slow" advTm="83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5 (b) AO3 mark scheme bands</a:t>
            </a:r>
          </a:p>
        </p:txBody>
      </p:sp>
      <p:pic>
        <p:nvPicPr>
          <p:cNvPr id="2" name="Picture 1">
            <a:extLst>
              <a:ext uri="{FF2B5EF4-FFF2-40B4-BE49-F238E27FC236}">
                <a16:creationId xmlns:a16="http://schemas.microsoft.com/office/drawing/2014/main" id="{4A62568D-1592-43CF-AA6B-F39BB2BF2917}"/>
              </a:ext>
            </a:extLst>
          </p:cNvPr>
          <p:cNvPicPr>
            <a:picLocks noChangeAspect="1"/>
          </p:cNvPicPr>
          <p:nvPr/>
        </p:nvPicPr>
        <p:blipFill>
          <a:blip r:embed="rId5"/>
          <a:stretch>
            <a:fillRect/>
          </a:stretch>
        </p:blipFill>
        <p:spPr>
          <a:xfrm>
            <a:off x="340068" y="941842"/>
            <a:ext cx="6825348" cy="5829074"/>
          </a:xfrm>
          <a:prstGeom prst="rect">
            <a:avLst/>
          </a:prstGeom>
        </p:spPr>
      </p:pic>
      <p:pic>
        <p:nvPicPr>
          <p:cNvPr id="6" name="Audio 5">
            <a:hlinkClick r:id="" action="ppaction://media"/>
            <a:extLst>
              <a:ext uri="{FF2B5EF4-FFF2-40B4-BE49-F238E27FC236}">
                <a16:creationId xmlns:a16="http://schemas.microsoft.com/office/drawing/2014/main" id="{7C3F563F-6DBE-46B0-9F6B-D57DEF6A87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28052345"/>
      </p:ext>
    </p:extLst>
  </p:cSld>
  <p:clrMapOvr>
    <a:masterClrMapping/>
  </p:clrMapOvr>
  <mc:AlternateContent xmlns:mc="http://schemas.openxmlformats.org/markup-compatibility/2006" xmlns:p14="http://schemas.microsoft.com/office/powerpoint/2010/main">
    <mc:Choice Requires="p14">
      <p:transition spd="slow" p14:dur="2000" advTm="88632"/>
    </mc:Choice>
    <mc:Fallback xmlns="">
      <p:transition spd="slow" advTm="88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35176" y="208722"/>
            <a:ext cx="10223323" cy="447261"/>
          </a:xfrm>
        </p:spPr>
        <p:txBody>
          <a:bodyPr/>
          <a:lstStyle/>
          <a:p>
            <a:r>
              <a:rPr lang="en-GB" sz="2400" dirty="0"/>
              <a:t>How do I tackle Question 6?</a:t>
            </a:r>
          </a:p>
        </p:txBody>
      </p:sp>
      <p:sp>
        <p:nvSpPr>
          <p:cNvPr id="2" name="Rectangle 1">
            <a:extLst>
              <a:ext uri="{FF2B5EF4-FFF2-40B4-BE49-F238E27FC236}">
                <a16:creationId xmlns:a16="http://schemas.microsoft.com/office/drawing/2014/main" id="{372CD481-3761-452E-BE7E-1570E27EF794}"/>
              </a:ext>
            </a:extLst>
          </p:cNvPr>
          <p:cNvSpPr/>
          <p:nvPr/>
        </p:nvSpPr>
        <p:spPr>
          <a:xfrm>
            <a:off x="433137" y="1089046"/>
            <a:ext cx="8638674" cy="3416320"/>
          </a:xfrm>
          <a:prstGeom prst="rect">
            <a:avLst/>
          </a:prstGeom>
        </p:spPr>
        <p:txBody>
          <a:bodyPr wrap="square">
            <a:spAutoFit/>
          </a:bodyPr>
          <a:lstStyle/>
          <a:p>
            <a:pPr marL="285750" indent="-285750">
              <a:buFont typeface="Arial" panose="020B0604020202020204" pitchFamily="34" charset="0"/>
              <a:buChar char="•"/>
            </a:pPr>
            <a:r>
              <a:rPr lang="en-GB" sz="2400" dirty="0"/>
              <a:t>Highlight the key issues in the question</a:t>
            </a:r>
          </a:p>
          <a:p>
            <a:endParaRPr lang="en-GB" sz="2400" dirty="0">
              <a:highlight>
                <a:srgbClr val="FFFF00"/>
              </a:highlight>
            </a:endParaRPr>
          </a:p>
          <a:p>
            <a:pPr marL="285750" indent="-285750">
              <a:buFont typeface="Arial" panose="020B0604020202020204" pitchFamily="34" charset="0"/>
              <a:buChar char="•"/>
            </a:pPr>
            <a:r>
              <a:rPr lang="en-GB" sz="2400" dirty="0"/>
              <a:t>Mnemonics or memory aids?</a:t>
            </a:r>
          </a:p>
          <a:p>
            <a:pPr marL="285750" indent="-285750">
              <a:buFont typeface="Arial" panose="020B0604020202020204" pitchFamily="34" charset="0"/>
              <a:buChar char="•"/>
            </a:pPr>
            <a:endParaRPr lang="en-GB" sz="2400" dirty="0">
              <a:highlight>
                <a:srgbClr val="FFFF00"/>
              </a:highlight>
            </a:endParaRPr>
          </a:p>
          <a:p>
            <a:pPr marL="285750" indent="-285750">
              <a:buFont typeface="Arial" panose="020B0604020202020204" pitchFamily="34" charset="0"/>
              <a:buChar char="•"/>
            </a:pPr>
            <a:r>
              <a:rPr lang="en-GB" sz="2400" dirty="0"/>
              <a:t>Underline the command</a:t>
            </a:r>
            <a:endParaRPr lang="en-GB" sz="2400" dirty="0">
              <a:highlight>
                <a:srgbClr val="FFFF00"/>
              </a:highlight>
            </a:endParaRPr>
          </a:p>
          <a:p>
            <a:endParaRPr lang="en-GB" sz="2400" dirty="0">
              <a:highlight>
                <a:srgbClr val="FFFF00"/>
              </a:highlight>
            </a:endParaRPr>
          </a:p>
          <a:p>
            <a:pPr marL="285750" indent="-285750">
              <a:buFont typeface="Arial" panose="020B0604020202020204" pitchFamily="34" charset="0"/>
              <a:buChar char="•"/>
            </a:pPr>
            <a:r>
              <a:rPr lang="en-GB" sz="2400" dirty="0"/>
              <a:t>Identify the AO</a:t>
            </a:r>
          </a:p>
          <a:p>
            <a:pPr marL="285750" indent="-285750">
              <a:buFont typeface="Arial" panose="020B0604020202020204" pitchFamily="34" charset="0"/>
              <a:buChar char="•"/>
            </a:pPr>
            <a:endParaRPr lang="en-GB" sz="2400" dirty="0">
              <a:highlight>
                <a:srgbClr val="FFFF00"/>
              </a:highlight>
            </a:endParaRPr>
          </a:p>
          <a:p>
            <a:pPr marL="285750" indent="-285750">
              <a:buFont typeface="Arial" panose="020B0604020202020204" pitchFamily="34" charset="0"/>
              <a:buChar char="•"/>
            </a:pPr>
            <a:r>
              <a:rPr lang="en-GB" sz="2400" dirty="0"/>
              <a:t>Marks available? </a:t>
            </a:r>
            <a:endParaRPr lang="en-GB" sz="2400" dirty="0">
              <a:highlight>
                <a:srgbClr val="FFFF00"/>
              </a:highlight>
            </a:endParaRPr>
          </a:p>
        </p:txBody>
      </p:sp>
      <p:pic>
        <p:nvPicPr>
          <p:cNvPr id="4" name="Audio 3">
            <a:hlinkClick r:id="" action="ppaction://media"/>
            <a:extLst>
              <a:ext uri="{FF2B5EF4-FFF2-40B4-BE49-F238E27FC236}">
                <a16:creationId xmlns:a16="http://schemas.microsoft.com/office/drawing/2014/main" id="{EC4A8806-F9E0-4BCA-8DC9-DFF5CA70E4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53354163"/>
      </p:ext>
    </p:extLst>
  </p:cSld>
  <p:clrMapOvr>
    <a:masterClrMapping/>
  </p:clrMapOvr>
  <mc:AlternateContent xmlns:mc="http://schemas.openxmlformats.org/markup-compatibility/2006" xmlns:p14="http://schemas.microsoft.com/office/powerpoint/2010/main">
    <mc:Choice Requires="p14">
      <p:transition spd="slow" p14:dur="2000" advTm="37423"/>
    </mc:Choice>
    <mc:Fallback xmlns="">
      <p:transition spd="slow" advTm="37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6, AO2</a:t>
            </a:r>
          </a:p>
        </p:txBody>
      </p:sp>
      <p:pic>
        <p:nvPicPr>
          <p:cNvPr id="2" name="Picture 1">
            <a:extLst>
              <a:ext uri="{FF2B5EF4-FFF2-40B4-BE49-F238E27FC236}">
                <a16:creationId xmlns:a16="http://schemas.microsoft.com/office/drawing/2014/main" id="{B71E2C22-F525-46D5-BCA3-8527720ABECB}"/>
              </a:ext>
            </a:extLst>
          </p:cNvPr>
          <p:cNvPicPr>
            <a:picLocks noChangeAspect="1"/>
          </p:cNvPicPr>
          <p:nvPr/>
        </p:nvPicPr>
        <p:blipFill>
          <a:blip r:embed="rId5"/>
          <a:stretch>
            <a:fillRect/>
          </a:stretch>
        </p:blipFill>
        <p:spPr>
          <a:xfrm>
            <a:off x="356439" y="1088572"/>
            <a:ext cx="5225577" cy="5603237"/>
          </a:xfrm>
          <a:prstGeom prst="rect">
            <a:avLst/>
          </a:prstGeom>
        </p:spPr>
      </p:pic>
      <p:sp>
        <p:nvSpPr>
          <p:cNvPr id="5" name="TextBox 4">
            <a:extLst>
              <a:ext uri="{FF2B5EF4-FFF2-40B4-BE49-F238E27FC236}">
                <a16:creationId xmlns:a16="http://schemas.microsoft.com/office/drawing/2014/main" id="{70068074-AA5B-435F-822C-980F4A4B3171}"/>
              </a:ext>
            </a:extLst>
          </p:cNvPr>
          <p:cNvSpPr txBox="1"/>
          <p:nvPr/>
        </p:nvSpPr>
        <p:spPr>
          <a:xfrm>
            <a:off x="5967663" y="1263316"/>
            <a:ext cx="5967663" cy="1200329"/>
          </a:xfrm>
          <a:prstGeom prst="rect">
            <a:avLst/>
          </a:prstGeom>
          <a:noFill/>
        </p:spPr>
        <p:txBody>
          <a:bodyPr wrap="square" rtlCol="0">
            <a:spAutoFit/>
          </a:bodyPr>
          <a:lstStyle/>
          <a:p>
            <a:endParaRPr lang="en-GB" dirty="0"/>
          </a:p>
          <a:p>
            <a:endParaRPr lang="en-GB" dirty="0"/>
          </a:p>
          <a:p>
            <a:endParaRPr lang="en-GB" dirty="0"/>
          </a:p>
          <a:p>
            <a:endParaRPr lang="en-GB" dirty="0"/>
          </a:p>
        </p:txBody>
      </p:sp>
      <p:sp>
        <p:nvSpPr>
          <p:cNvPr id="7" name="TextBox 6">
            <a:extLst>
              <a:ext uri="{FF2B5EF4-FFF2-40B4-BE49-F238E27FC236}">
                <a16:creationId xmlns:a16="http://schemas.microsoft.com/office/drawing/2014/main" id="{F5153052-84D2-4A20-8805-FEA7BA8441A4}"/>
              </a:ext>
            </a:extLst>
          </p:cNvPr>
          <p:cNvSpPr txBox="1"/>
          <p:nvPr/>
        </p:nvSpPr>
        <p:spPr>
          <a:xfrm>
            <a:off x="6895582" y="4300357"/>
            <a:ext cx="4153418" cy="1477328"/>
          </a:xfrm>
          <a:prstGeom prst="rect">
            <a:avLst/>
          </a:prstGeom>
          <a:noFill/>
        </p:spPr>
        <p:txBody>
          <a:bodyPr wrap="square" rtlCol="0">
            <a:spAutoFit/>
          </a:bodyPr>
          <a:lstStyle/>
          <a:p>
            <a:r>
              <a:rPr lang="en-GB" dirty="0"/>
              <a:t>Use the space provided to respond – be guided by the number of marks and space available. (Remember you can always use the continuation page if needed)</a:t>
            </a:r>
          </a:p>
        </p:txBody>
      </p:sp>
      <p:sp>
        <p:nvSpPr>
          <p:cNvPr id="6" name="Rectangle 123">
            <a:extLst>
              <a:ext uri="{FF2B5EF4-FFF2-40B4-BE49-F238E27FC236}">
                <a16:creationId xmlns:a16="http://schemas.microsoft.com/office/drawing/2014/main" id="{634247DC-4E3B-4A26-B72C-9C75A7479323}"/>
              </a:ext>
            </a:extLst>
          </p:cNvPr>
          <p:cNvSpPr>
            <a:spLocks noChangeArrowheads="1"/>
          </p:cNvSpPr>
          <p:nvPr/>
        </p:nvSpPr>
        <p:spPr bwMode="auto">
          <a:xfrm>
            <a:off x="7010902" y="1405589"/>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t>10:00</a:t>
            </a:r>
          </a:p>
        </p:txBody>
      </p:sp>
      <p:sp>
        <p:nvSpPr>
          <p:cNvPr id="8" name="TextBox 7">
            <a:extLst>
              <a:ext uri="{FF2B5EF4-FFF2-40B4-BE49-F238E27FC236}">
                <a16:creationId xmlns:a16="http://schemas.microsoft.com/office/drawing/2014/main" id="{80F91A66-4662-4DD8-9823-082ADA9AE4C1}"/>
              </a:ext>
            </a:extLst>
          </p:cNvPr>
          <p:cNvSpPr txBox="1"/>
          <p:nvPr/>
        </p:nvSpPr>
        <p:spPr>
          <a:xfrm>
            <a:off x="6895582" y="2828835"/>
            <a:ext cx="3479409" cy="1200329"/>
          </a:xfrm>
          <a:prstGeom prst="rect">
            <a:avLst/>
          </a:prstGeom>
          <a:noFill/>
        </p:spPr>
        <p:txBody>
          <a:bodyPr wrap="square" rtlCol="0">
            <a:spAutoFit/>
          </a:bodyPr>
          <a:lstStyle/>
          <a:p>
            <a:r>
              <a:rPr lang="en-GB" dirty="0"/>
              <a:t>Start the clock!</a:t>
            </a:r>
          </a:p>
          <a:p>
            <a:endParaRPr lang="en-GB" dirty="0"/>
          </a:p>
          <a:p>
            <a:r>
              <a:rPr lang="en-GB" dirty="0"/>
              <a:t>Try and answer this question in 10 minutes.</a:t>
            </a:r>
          </a:p>
        </p:txBody>
      </p:sp>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814AC19B-6DC4-463A-AF69-3C7EDCBD674B}"/>
                  </a:ext>
                </a:extLst>
              </p14:cNvPr>
              <p14:cNvContentPartPr/>
              <p14:nvPr/>
            </p14:nvContentPartPr>
            <p14:xfrm>
              <a:off x="850820" y="1217340"/>
              <a:ext cx="1607040" cy="52920"/>
            </p14:xfrm>
          </p:contentPart>
        </mc:Choice>
        <mc:Fallback xmlns="">
          <p:pic>
            <p:nvPicPr>
              <p:cNvPr id="4" name="Ink 3">
                <a:extLst>
                  <a:ext uri="{FF2B5EF4-FFF2-40B4-BE49-F238E27FC236}">
                    <a16:creationId xmlns:a16="http://schemas.microsoft.com/office/drawing/2014/main" id="{814AC19B-6DC4-463A-AF69-3C7EDCBD674B}"/>
                  </a:ext>
                </a:extLst>
              </p:cNvPr>
              <p:cNvPicPr/>
              <p:nvPr/>
            </p:nvPicPr>
            <p:blipFill>
              <a:blip r:embed="rId7"/>
              <a:stretch>
                <a:fillRect/>
              </a:stretch>
            </p:blipFill>
            <p:spPr>
              <a:xfrm>
                <a:off x="832820" y="1199700"/>
                <a:ext cx="1642680" cy="88560"/>
              </a:xfrm>
              <a:prstGeom prst="rect">
                <a:avLst/>
              </a:prstGeom>
            </p:spPr>
          </p:pic>
        </mc:Fallback>
      </mc:AlternateContent>
      <p:grpSp>
        <p:nvGrpSpPr>
          <p:cNvPr id="13" name="Group 12">
            <a:extLst>
              <a:ext uri="{FF2B5EF4-FFF2-40B4-BE49-F238E27FC236}">
                <a16:creationId xmlns:a16="http://schemas.microsoft.com/office/drawing/2014/main" id="{A0D0010A-A355-4F1B-B71D-C37086DD9278}"/>
              </a:ext>
            </a:extLst>
          </p:cNvPr>
          <p:cNvGrpSpPr/>
          <p:nvPr/>
        </p:nvGrpSpPr>
        <p:grpSpPr>
          <a:xfrm>
            <a:off x="901220" y="1675620"/>
            <a:ext cx="1230480" cy="39240"/>
            <a:chOff x="901220" y="1675620"/>
            <a:chExt cx="1230480" cy="39240"/>
          </a:xfrm>
        </p:grpSpPr>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4F387339-5809-4EA3-8EA2-87C3B5BCB5AF}"/>
                    </a:ext>
                  </a:extLst>
                </p14:cNvPr>
                <p14:cNvContentPartPr/>
                <p14:nvPr/>
              </p14:nvContentPartPr>
              <p14:xfrm>
                <a:off x="901220" y="1687860"/>
                <a:ext cx="453600" cy="26280"/>
              </p14:xfrm>
            </p:contentPart>
          </mc:Choice>
          <mc:Fallback xmlns="">
            <p:pic>
              <p:nvPicPr>
                <p:cNvPr id="9" name="Ink 8">
                  <a:extLst>
                    <a:ext uri="{FF2B5EF4-FFF2-40B4-BE49-F238E27FC236}">
                      <a16:creationId xmlns:a16="http://schemas.microsoft.com/office/drawing/2014/main" id="{4F387339-5809-4EA3-8EA2-87C3B5BCB5AF}"/>
                    </a:ext>
                  </a:extLst>
                </p:cNvPr>
                <p:cNvPicPr/>
                <p:nvPr/>
              </p:nvPicPr>
              <p:blipFill>
                <a:blip r:embed="rId9"/>
                <a:stretch>
                  <a:fillRect/>
                </a:stretch>
              </p:blipFill>
              <p:spPr>
                <a:xfrm>
                  <a:off x="883220" y="1670220"/>
                  <a:ext cx="489240" cy="619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k 9">
                  <a:extLst>
                    <a:ext uri="{FF2B5EF4-FFF2-40B4-BE49-F238E27FC236}">
                      <a16:creationId xmlns:a16="http://schemas.microsoft.com/office/drawing/2014/main" id="{945BCA6E-DD7C-47F2-931C-9A2DF218BBBE}"/>
                    </a:ext>
                  </a:extLst>
                </p14:cNvPr>
                <p14:cNvContentPartPr/>
                <p14:nvPr/>
              </p14:nvContentPartPr>
              <p14:xfrm>
                <a:off x="1620500" y="1675620"/>
                <a:ext cx="206640" cy="15840"/>
              </p14:xfrm>
            </p:contentPart>
          </mc:Choice>
          <mc:Fallback xmlns="">
            <p:pic>
              <p:nvPicPr>
                <p:cNvPr id="10" name="Ink 9">
                  <a:extLst>
                    <a:ext uri="{FF2B5EF4-FFF2-40B4-BE49-F238E27FC236}">
                      <a16:creationId xmlns:a16="http://schemas.microsoft.com/office/drawing/2014/main" id="{945BCA6E-DD7C-47F2-931C-9A2DF218BBBE}"/>
                    </a:ext>
                  </a:extLst>
                </p:cNvPr>
                <p:cNvPicPr/>
                <p:nvPr/>
              </p:nvPicPr>
              <p:blipFill>
                <a:blip r:embed="rId11"/>
                <a:stretch>
                  <a:fillRect/>
                </a:stretch>
              </p:blipFill>
              <p:spPr>
                <a:xfrm>
                  <a:off x="1602860" y="1657620"/>
                  <a:ext cx="242280" cy="514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k 11">
                  <a:extLst>
                    <a:ext uri="{FF2B5EF4-FFF2-40B4-BE49-F238E27FC236}">
                      <a16:creationId xmlns:a16="http://schemas.microsoft.com/office/drawing/2014/main" id="{393FB7CE-E381-472B-8F35-3022FDC508FF}"/>
                    </a:ext>
                  </a:extLst>
                </p14:cNvPr>
                <p14:cNvContentPartPr/>
                <p14:nvPr/>
              </p14:nvContentPartPr>
              <p14:xfrm>
                <a:off x="1815620" y="1701540"/>
                <a:ext cx="316080" cy="13320"/>
              </p14:xfrm>
            </p:contentPart>
          </mc:Choice>
          <mc:Fallback xmlns="">
            <p:pic>
              <p:nvPicPr>
                <p:cNvPr id="12" name="Ink 11">
                  <a:extLst>
                    <a:ext uri="{FF2B5EF4-FFF2-40B4-BE49-F238E27FC236}">
                      <a16:creationId xmlns:a16="http://schemas.microsoft.com/office/drawing/2014/main" id="{393FB7CE-E381-472B-8F35-3022FDC508FF}"/>
                    </a:ext>
                  </a:extLst>
                </p:cNvPr>
                <p:cNvPicPr/>
                <p:nvPr/>
              </p:nvPicPr>
              <p:blipFill>
                <a:blip r:embed="rId13"/>
                <a:stretch>
                  <a:fillRect/>
                </a:stretch>
              </p:blipFill>
              <p:spPr>
                <a:xfrm>
                  <a:off x="1797620" y="1683540"/>
                  <a:ext cx="351720" cy="489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4">
            <p14:nvContentPartPr>
              <p14:cNvPr id="14" name="Ink 13">
                <a:extLst>
                  <a:ext uri="{FF2B5EF4-FFF2-40B4-BE49-F238E27FC236}">
                    <a16:creationId xmlns:a16="http://schemas.microsoft.com/office/drawing/2014/main" id="{BE8248AD-8327-4493-8DC1-3F6F7ED83F7D}"/>
                  </a:ext>
                </a:extLst>
              </p14:cNvPr>
              <p14:cNvContentPartPr/>
              <p14:nvPr/>
            </p14:nvContentPartPr>
            <p14:xfrm>
              <a:off x="5369180" y="1471140"/>
              <a:ext cx="297000" cy="280800"/>
            </p14:xfrm>
          </p:contentPart>
        </mc:Choice>
        <mc:Fallback xmlns="">
          <p:pic>
            <p:nvPicPr>
              <p:cNvPr id="14" name="Ink 13">
                <a:extLst>
                  <a:ext uri="{FF2B5EF4-FFF2-40B4-BE49-F238E27FC236}">
                    <a16:creationId xmlns:a16="http://schemas.microsoft.com/office/drawing/2014/main" id="{BE8248AD-8327-4493-8DC1-3F6F7ED83F7D}"/>
                  </a:ext>
                </a:extLst>
              </p:cNvPr>
              <p:cNvPicPr/>
              <p:nvPr/>
            </p:nvPicPr>
            <p:blipFill>
              <a:blip r:embed="rId15"/>
              <a:stretch>
                <a:fillRect/>
              </a:stretch>
            </p:blipFill>
            <p:spPr>
              <a:xfrm>
                <a:off x="5351540" y="1453140"/>
                <a:ext cx="332640" cy="316440"/>
              </a:xfrm>
              <a:prstGeom prst="rect">
                <a:avLst/>
              </a:prstGeom>
            </p:spPr>
          </p:pic>
        </mc:Fallback>
      </mc:AlternateContent>
      <p:grpSp>
        <p:nvGrpSpPr>
          <p:cNvPr id="17" name="Group 16">
            <a:extLst>
              <a:ext uri="{FF2B5EF4-FFF2-40B4-BE49-F238E27FC236}">
                <a16:creationId xmlns:a16="http://schemas.microsoft.com/office/drawing/2014/main" id="{6ED445F6-0360-4140-9F53-7650389E9347}"/>
              </a:ext>
            </a:extLst>
          </p:cNvPr>
          <p:cNvGrpSpPr/>
          <p:nvPr/>
        </p:nvGrpSpPr>
        <p:grpSpPr>
          <a:xfrm>
            <a:off x="3771500" y="1677060"/>
            <a:ext cx="987840" cy="37440"/>
            <a:chOff x="3771500" y="1677060"/>
            <a:chExt cx="987840" cy="37440"/>
          </a:xfrm>
        </p:grpSpPr>
        <mc:AlternateContent xmlns:mc="http://schemas.openxmlformats.org/markup-compatibility/2006" xmlns:p14="http://schemas.microsoft.com/office/powerpoint/2010/main">
          <mc:Choice Requires="p14">
            <p:contentPart p14:bwMode="auto" r:id="rId16">
              <p14:nvContentPartPr>
                <p14:cNvPr id="15" name="Ink 14">
                  <a:extLst>
                    <a:ext uri="{FF2B5EF4-FFF2-40B4-BE49-F238E27FC236}">
                      <a16:creationId xmlns:a16="http://schemas.microsoft.com/office/drawing/2014/main" id="{6FCE5A4C-F6DC-4591-BE7F-829DB579055F}"/>
                    </a:ext>
                  </a:extLst>
                </p14:cNvPr>
                <p14:cNvContentPartPr/>
                <p14:nvPr/>
              </p14:nvContentPartPr>
              <p14:xfrm>
                <a:off x="3771500" y="1677060"/>
                <a:ext cx="317880" cy="11880"/>
              </p14:xfrm>
            </p:contentPart>
          </mc:Choice>
          <mc:Fallback xmlns="">
            <p:pic>
              <p:nvPicPr>
                <p:cNvPr id="15" name="Ink 14">
                  <a:extLst>
                    <a:ext uri="{FF2B5EF4-FFF2-40B4-BE49-F238E27FC236}">
                      <a16:creationId xmlns:a16="http://schemas.microsoft.com/office/drawing/2014/main" id="{6FCE5A4C-F6DC-4591-BE7F-829DB579055F}"/>
                    </a:ext>
                  </a:extLst>
                </p:cNvPr>
                <p:cNvPicPr/>
                <p:nvPr/>
              </p:nvPicPr>
              <p:blipFill>
                <a:blip r:embed="rId17"/>
                <a:stretch>
                  <a:fillRect/>
                </a:stretch>
              </p:blipFill>
              <p:spPr>
                <a:xfrm>
                  <a:off x="3753860" y="1659420"/>
                  <a:ext cx="353520" cy="475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6" name="Ink 15">
                  <a:extLst>
                    <a:ext uri="{FF2B5EF4-FFF2-40B4-BE49-F238E27FC236}">
                      <a16:creationId xmlns:a16="http://schemas.microsoft.com/office/drawing/2014/main" id="{4EF34271-9D70-4738-BF81-E357B6E79320}"/>
                    </a:ext>
                  </a:extLst>
                </p14:cNvPr>
                <p14:cNvContentPartPr/>
                <p14:nvPr/>
              </p14:nvContentPartPr>
              <p14:xfrm>
                <a:off x="4368740" y="1714140"/>
                <a:ext cx="390600" cy="360"/>
              </p14:xfrm>
            </p:contentPart>
          </mc:Choice>
          <mc:Fallback xmlns="">
            <p:pic>
              <p:nvPicPr>
                <p:cNvPr id="16" name="Ink 15">
                  <a:extLst>
                    <a:ext uri="{FF2B5EF4-FFF2-40B4-BE49-F238E27FC236}">
                      <a16:creationId xmlns:a16="http://schemas.microsoft.com/office/drawing/2014/main" id="{4EF34271-9D70-4738-BF81-E357B6E79320}"/>
                    </a:ext>
                  </a:extLst>
                </p:cNvPr>
                <p:cNvPicPr/>
                <p:nvPr/>
              </p:nvPicPr>
              <p:blipFill>
                <a:blip r:embed="rId19"/>
                <a:stretch>
                  <a:fillRect/>
                </a:stretch>
              </p:blipFill>
              <p:spPr>
                <a:xfrm>
                  <a:off x="4350740" y="1696140"/>
                  <a:ext cx="426240" cy="3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0">
            <p14:nvContentPartPr>
              <p14:cNvPr id="18" name="Ink 17">
                <a:extLst>
                  <a:ext uri="{FF2B5EF4-FFF2-40B4-BE49-F238E27FC236}">
                    <a16:creationId xmlns:a16="http://schemas.microsoft.com/office/drawing/2014/main" id="{936EACE4-51ED-4E27-85DA-576C960C00E3}"/>
                  </a:ext>
                </a:extLst>
              </p14:cNvPr>
              <p14:cNvContentPartPr/>
              <p14:nvPr/>
            </p14:nvContentPartPr>
            <p14:xfrm>
              <a:off x="863060" y="1827900"/>
              <a:ext cx="1445400" cy="103320"/>
            </p14:xfrm>
          </p:contentPart>
        </mc:Choice>
        <mc:Fallback xmlns="">
          <p:pic>
            <p:nvPicPr>
              <p:cNvPr id="18" name="Ink 17">
                <a:extLst>
                  <a:ext uri="{FF2B5EF4-FFF2-40B4-BE49-F238E27FC236}">
                    <a16:creationId xmlns:a16="http://schemas.microsoft.com/office/drawing/2014/main" id="{936EACE4-51ED-4E27-85DA-576C960C00E3}"/>
                  </a:ext>
                </a:extLst>
              </p:cNvPr>
              <p:cNvPicPr/>
              <p:nvPr/>
            </p:nvPicPr>
            <p:blipFill>
              <a:blip r:embed="rId21"/>
              <a:stretch>
                <a:fillRect/>
              </a:stretch>
            </p:blipFill>
            <p:spPr>
              <a:xfrm>
                <a:off x="845420" y="1809900"/>
                <a:ext cx="1481040" cy="138960"/>
              </a:xfrm>
              <a:prstGeom prst="rect">
                <a:avLst/>
              </a:prstGeom>
            </p:spPr>
          </p:pic>
        </mc:Fallback>
      </mc:AlternateContent>
      <p:pic>
        <p:nvPicPr>
          <p:cNvPr id="11" name="Audio 10">
            <a:hlinkClick r:id="" action="ppaction://media"/>
            <a:extLst>
              <a:ext uri="{FF2B5EF4-FFF2-40B4-BE49-F238E27FC236}">
                <a16:creationId xmlns:a16="http://schemas.microsoft.com/office/drawing/2014/main" id="{3D863406-1379-4A49-8118-9410F9E18CD3}"/>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85475072"/>
      </p:ext>
    </p:extLst>
  </p:cSld>
  <p:clrMapOvr>
    <a:masterClrMapping/>
  </p:clrMapOvr>
  <mc:AlternateContent xmlns:mc="http://schemas.openxmlformats.org/markup-compatibility/2006" xmlns:p14="http://schemas.microsoft.com/office/powerpoint/2010/main">
    <mc:Choice Requires="p14">
      <p:transition spd="slow" p14:dur="2000" advTm="73914"/>
    </mc:Choice>
    <mc:Fallback xmlns="">
      <p:transition spd="slow" advTm="73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audio isNarration="1">
              <p:cMediaNode vol="80000" showWhenStopped="0">
                <p:cTn id="12" fill="hold" display="0">
                  <p:stCondLst>
                    <p:cond delay="indefinite"/>
                  </p:stCondLst>
                  <p:endCondLst>
                    <p:cond evt="onStopAudio" delay="0">
                      <p:tgtEl>
                        <p:sldTgt/>
                      </p:tgtEl>
                    </p:cond>
                  </p:endCondLst>
                </p:cTn>
                <p:tgtEl>
                  <p:spTgt spid="11"/>
                </p:tgtEl>
              </p:cMediaNode>
            </p:audio>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6 AO2 mark scheme</a:t>
            </a:r>
          </a:p>
        </p:txBody>
      </p:sp>
      <p:pic>
        <p:nvPicPr>
          <p:cNvPr id="2" name="Picture 1">
            <a:extLst>
              <a:ext uri="{FF2B5EF4-FFF2-40B4-BE49-F238E27FC236}">
                <a16:creationId xmlns:a16="http://schemas.microsoft.com/office/drawing/2014/main" id="{B55A1D9A-432D-4035-BEB6-264BF87E06A5}"/>
              </a:ext>
            </a:extLst>
          </p:cNvPr>
          <p:cNvPicPr>
            <a:picLocks noChangeAspect="1"/>
          </p:cNvPicPr>
          <p:nvPr/>
        </p:nvPicPr>
        <p:blipFill>
          <a:blip r:embed="rId5"/>
          <a:stretch>
            <a:fillRect/>
          </a:stretch>
        </p:blipFill>
        <p:spPr>
          <a:xfrm>
            <a:off x="340068" y="1274082"/>
            <a:ext cx="6200911" cy="3847359"/>
          </a:xfrm>
          <a:prstGeom prst="rect">
            <a:avLst/>
          </a:prstGeom>
        </p:spPr>
      </p:pic>
      <p:pic>
        <p:nvPicPr>
          <p:cNvPr id="5" name="Picture 4">
            <a:extLst>
              <a:ext uri="{FF2B5EF4-FFF2-40B4-BE49-F238E27FC236}">
                <a16:creationId xmlns:a16="http://schemas.microsoft.com/office/drawing/2014/main" id="{6C35DC66-52B7-42FE-A49A-A7D8D9C0F743}"/>
              </a:ext>
            </a:extLst>
          </p:cNvPr>
          <p:cNvPicPr>
            <a:picLocks noChangeAspect="1"/>
          </p:cNvPicPr>
          <p:nvPr/>
        </p:nvPicPr>
        <p:blipFill>
          <a:blip r:embed="rId6"/>
          <a:stretch>
            <a:fillRect/>
          </a:stretch>
        </p:blipFill>
        <p:spPr>
          <a:xfrm>
            <a:off x="7212351" y="1274082"/>
            <a:ext cx="4083789" cy="3965574"/>
          </a:xfrm>
          <a:prstGeom prst="rect">
            <a:avLst/>
          </a:prstGeom>
        </p:spPr>
      </p:pic>
      <p:pic>
        <p:nvPicPr>
          <p:cNvPr id="4" name="Audio 3">
            <a:hlinkClick r:id="" action="ppaction://media"/>
            <a:extLst>
              <a:ext uri="{FF2B5EF4-FFF2-40B4-BE49-F238E27FC236}">
                <a16:creationId xmlns:a16="http://schemas.microsoft.com/office/drawing/2014/main" id="{A1A63871-D263-4091-A01B-6D1A0075EA0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17768137"/>
      </p:ext>
    </p:extLst>
  </p:cSld>
  <p:clrMapOvr>
    <a:masterClrMapping/>
  </p:clrMapOvr>
  <mc:AlternateContent xmlns:mc="http://schemas.openxmlformats.org/markup-compatibility/2006" xmlns:p14="http://schemas.microsoft.com/office/powerpoint/2010/main">
    <mc:Choice Requires="p14">
      <p:transition spd="slow" p14:dur="2000" advTm="63233"/>
    </mc:Choice>
    <mc:Fallback xmlns="">
      <p:transition spd="slow" advTm="63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6 AO2 mark scheme bands</a:t>
            </a:r>
          </a:p>
        </p:txBody>
      </p:sp>
      <p:pic>
        <p:nvPicPr>
          <p:cNvPr id="4" name="Picture 3">
            <a:extLst>
              <a:ext uri="{FF2B5EF4-FFF2-40B4-BE49-F238E27FC236}">
                <a16:creationId xmlns:a16="http://schemas.microsoft.com/office/drawing/2014/main" id="{09448245-6E0A-4078-A76D-D52A34E81908}"/>
              </a:ext>
            </a:extLst>
          </p:cNvPr>
          <p:cNvPicPr>
            <a:picLocks noChangeAspect="1"/>
          </p:cNvPicPr>
          <p:nvPr/>
        </p:nvPicPr>
        <p:blipFill>
          <a:blip r:embed="rId5"/>
          <a:stretch>
            <a:fillRect/>
          </a:stretch>
        </p:blipFill>
        <p:spPr>
          <a:xfrm>
            <a:off x="340068" y="1028699"/>
            <a:ext cx="6288551" cy="5649607"/>
          </a:xfrm>
          <a:prstGeom prst="rect">
            <a:avLst/>
          </a:prstGeom>
        </p:spPr>
      </p:pic>
      <p:pic>
        <p:nvPicPr>
          <p:cNvPr id="2" name="Audio 1">
            <a:hlinkClick r:id="" action="ppaction://media"/>
            <a:extLst>
              <a:ext uri="{FF2B5EF4-FFF2-40B4-BE49-F238E27FC236}">
                <a16:creationId xmlns:a16="http://schemas.microsoft.com/office/drawing/2014/main" id="{E7CD6E64-84DB-41EC-AA3F-B313233C79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66125230"/>
      </p:ext>
    </p:extLst>
  </p:cSld>
  <p:clrMapOvr>
    <a:masterClrMapping/>
  </p:clrMapOvr>
  <mc:AlternateContent xmlns:mc="http://schemas.openxmlformats.org/markup-compatibility/2006" xmlns:p14="http://schemas.microsoft.com/office/powerpoint/2010/main">
    <mc:Choice Requires="p14">
      <p:transition spd="slow" p14:dur="2000" advTm="89861"/>
    </mc:Choice>
    <mc:Fallback xmlns="">
      <p:transition spd="slow" advTm="89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35176" y="208722"/>
            <a:ext cx="10223323" cy="447261"/>
          </a:xfrm>
        </p:spPr>
        <p:txBody>
          <a:bodyPr/>
          <a:lstStyle/>
          <a:p>
            <a:r>
              <a:rPr lang="en-GB" sz="2400" dirty="0"/>
              <a:t>How do I tackle Question 7?</a:t>
            </a:r>
          </a:p>
        </p:txBody>
      </p:sp>
      <p:sp>
        <p:nvSpPr>
          <p:cNvPr id="2" name="Rectangle 1">
            <a:extLst>
              <a:ext uri="{FF2B5EF4-FFF2-40B4-BE49-F238E27FC236}">
                <a16:creationId xmlns:a16="http://schemas.microsoft.com/office/drawing/2014/main" id="{8C568719-E40B-4F0B-A9E2-1AE7CA587D69}"/>
              </a:ext>
            </a:extLst>
          </p:cNvPr>
          <p:cNvSpPr/>
          <p:nvPr/>
        </p:nvSpPr>
        <p:spPr>
          <a:xfrm>
            <a:off x="335175" y="1306161"/>
            <a:ext cx="9518687" cy="3416320"/>
          </a:xfrm>
          <a:prstGeom prst="rect">
            <a:avLst/>
          </a:prstGeom>
        </p:spPr>
        <p:txBody>
          <a:bodyPr wrap="square">
            <a:spAutoFit/>
          </a:bodyPr>
          <a:lstStyle/>
          <a:p>
            <a:pPr marL="285750" indent="-285750">
              <a:buFont typeface="Arial" panose="020B0604020202020204" pitchFamily="34" charset="0"/>
              <a:buChar char="•"/>
            </a:pPr>
            <a:r>
              <a:rPr lang="en-GB" sz="2400" dirty="0"/>
              <a:t>Highlight the key issues in the question</a:t>
            </a:r>
          </a:p>
          <a:p>
            <a:endParaRPr lang="en-GB" sz="2400" dirty="0">
              <a:highlight>
                <a:srgbClr val="FFFF00"/>
              </a:highlight>
            </a:endParaRPr>
          </a:p>
          <a:p>
            <a:pPr marL="285750" indent="-285750">
              <a:buFont typeface="Arial" panose="020B0604020202020204" pitchFamily="34" charset="0"/>
              <a:buChar char="•"/>
            </a:pPr>
            <a:r>
              <a:rPr lang="en-GB" sz="2400" dirty="0"/>
              <a:t>Mnemonics or memory aids?</a:t>
            </a:r>
          </a:p>
          <a:p>
            <a:pPr marL="285750" indent="-285750">
              <a:buFont typeface="Arial" panose="020B0604020202020204" pitchFamily="34" charset="0"/>
              <a:buChar char="•"/>
            </a:pPr>
            <a:endParaRPr lang="en-GB" sz="2400" dirty="0">
              <a:highlight>
                <a:srgbClr val="FFFF00"/>
              </a:highlight>
            </a:endParaRPr>
          </a:p>
          <a:p>
            <a:pPr marL="285750" indent="-285750">
              <a:buFont typeface="Arial" panose="020B0604020202020204" pitchFamily="34" charset="0"/>
              <a:buChar char="•"/>
            </a:pPr>
            <a:r>
              <a:rPr lang="en-GB" sz="2400" dirty="0"/>
              <a:t>Underline the command</a:t>
            </a:r>
            <a:endParaRPr lang="en-GB" sz="2400" b="1" dirty="0">
              <a:highlight>
                <a:srgbClr val="FFFF00"/>
              </a:highlight>
            </a:endParaRPr>
          </a:p>
          <a:p>
            <a:endParaRPr lang="en-GB" sz="2400" dirty="0">
              <a:highlight>
                <a:srgbClr val="FFFF00"/>
              </a:highlight>
            </a:endParaRPr>
          </a:p>
          <a:p>
            <a:pPr marL="285750" indent="-285750">
              <a:buFont typeface="Arial" panose="020B0604020202020204" pitchFamily="34" charset="0"/>
              <a:buChar char="•"/>
            </a:pPr>
            <a:r>
              <a:rPr lang="en-GB" sz="2400" dirty="0"/>
              <a:t>Identify the AO</a:t>
            </a:r>
          </a:p>
          <a:p>
            <a:pPr marL="285750" indent="-285750">
              <a:buFont typeface="Arial" panose="020B0604020202020204" pitchFamily="34" charset="0"/>
              <a:buChar char="•"/>
            </a:pPr>
            <a:endParaRPr lang="en-GB" sz="2400" dirty="0">
              <a:highlight>
                <a:srgbClr val="FFFF00"/>
              </a:highlight>
            </a:endParaRPr>
          </a:p>
          <a:p>
            <a:pPr marL="285750" indent="-285750">
              <a:buFont typeface="Arial" panose="020B0604020202020204" pitchFamily="34" charset="0"/>
              <a:buChar char="•"/>
            </a:pPr>
            <a:r>
              <a:rPr lang="en-GB" sz="2400" dirty="0"/>
              <a:t>Marks available? </a:t>
            </a:r>
            <a:endParaRPr lang="en-GB" sz="2400" dirty="0">
              <a:highlight>
                <a:srgbClr val="FFFF00"/>
              </a:highlight>
            </a:endParaRPr>
          </a:p>
        </p:txBody>
      </p:sp>
      <p:pic>
        <p:nvPicPr>
          <p:cNvPr id="4" name="Audio 3">
            <a:hlinkClick r:id="" action="ppaction://media"/>
            <a:extLst>
              <a:ext uri="{FF2B5EF4-FFF2-40B4-BE49-F238E27FC236}">
                <a16:creationId xmlns:a16="http://schemas.microsoft.com/office/drawing/2014/main" id="{3F30FF5B-D598-4B1F-986B-4CE6671866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64910859"/>
      </p:ext>
    </p:extLst>
  </p:cSld>
  <p:clrMapOvr>
    <a:masterClrMapping/>
  </p:clrMapOvr>
  <mc:AlternateContent xmlns:mc="http://schemas.openxmlformats.org/markup-compatibility/2006" xmlns:p14="http://schemas.microsoft.com/office/powerpoint/2010/main">
    <mc:Choice Requires="p14">
      <p:transition spd="slow" p14:dur="2000" advTm="61603"/>
    </mc:Choice>
    <mc:Fallback xmlns="">
      <p:transition spd="slow" advTm="61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7, AO1/AO3</a:t>
            </a:r>
          </a:p>
        </p:txBody>
      </p:sp>
      <p:pic>
        <p:nvPicPr>
          <p:cNvPr id="4" name="Picture 3">
            <a:extLst>
              <a:ext uri="{FF2B5EF4-FFF2-40B4-BE49-F238E27FC236}">
                <a16:creationId xmlns:a16="http://schemas.microsoft.com/office/drawing/2014/main" id="{BFF68C28-28C6-4297-AC64-1BB64802E793}"/>
              </a:ext>
            </a:extLst>
          </p:cNvPr>
          <p:cNvPicPr>
            <a:picLocks noChangeAspect="1"/>
          </p:cNvPicPr>
          <p:nvPr/>
        </p:nvPicPr>
        <p:blipFill>
          <a:blip r:embed="rId5"/>
          <a:stretch>
            <a:fillRect/>
          </a:stretch>
        </p:blipFill>
        <p:spPr>
          <a:xfrm>
            <a:off x="356439" y="1027608"/>
            <a:ext cx="5485561" cy="6592391"/>
          </a:xfrm>
          <a:prstGeom prst="rect">
            <a:avLst/>
          </a:prstGeom>
        </p:spPr>
      </p:pic>
      <p:sp>
        <p:nvSpPr>
          <p:cNvPr id="2" name="TextBox 1">
            <a:extLst>
              <a:ext uri="{FF2B5EF4-FFF2-40B4-BE49-F238E27FC236}">
                <a16:creationId xmlns:a16="http://schemas.microsoft.com/office/drawing/2014/main" id="{5D8A121C-5B61-4F96-BF00-3AF738D19640}"/>
              </a:ext>
            </a:extLst>
          </p:cNvPr>
          <p:cNvSpPr txBox="1"/>
          <p:nvPr/>
        </p:nvSpPr>
        <p:spPr>
          <a:xfrm>
            <a:off x="5113421" y="1191126"/>
            <a:ext cx="6581274" cy="1754326"/>
          </a:xfrm>
          <a:prstGeom prst="rect">
            <a:avLst/>
          </a:prstGeom>
          <a:noFill/>
        </p:spPr>
        <p:txBody>
          <a:bodyPr wrap="square" rtlCol="0">
            <a:spAutoFit/>
          </a:bodyPr>
          <a:lstStyle/>
          <a:p>
            <a:endParaRPr lang="en-GB" dirty="0"/>
          </a:p>
          <a:p>
            <a:endParaRPr lang="en-GB" dirty="0"/>
          </a:p>
          <a:p>
            <a:endParaRPr lang="en-GB" dirty="0"/>
          </a:p>
          <a:p>
            <a:endParaRPr lang="en-GB" dirty="0"/>
          </a:p>
          <a:p>
            <a:endParaRPr lang="en-GB" dirty="0"/>
          </a:p>
          <a:p>
            <a:endParaRPr lang="en-GB" dirty="0"/>
          </a:p>
        </p:txBody>
      </p:sp>
      <p:sp>
        <p:nvSpPr>
          <p:cNvPr id="7" name="TextBox 6">
            <a:extLst>
              <a:ext uri="{FF2B5EF4-FFF2-40B4-BE49-F238E27FC236}">
                <a16:creationId xmlns:a16="http://schemas.microsoft.com/office/drawing/2014/main" id="{E23A6A00-C80F-40AA-96CF-D7F80FBA81D3}"/>
              </a:ext>
            </a:extLst>
          </p:cNvPr>
          <p:cNvSpPr txBox="1"/>
          <p:nvPr/>
        </p:nvSpPr>
        <p:spPr>
          <a:xfrm>
            <a:off x="6895582" y="4138128"/>
            <a:ext cx="4470918" cy="1200329"/>
          </a:xfrm>
          <a:prstGeom prst="rect">
            <a:avLst/>
          </a:prstGeom>
          <a:noFill/>
        </p:spPr>
        <p:txBody>
          <a:bodyPr wrap="square" rtlCol="0">
            <a:spAutoFit/>
          </a:bodyPr>
          <a:lstStyle/>
          <a:p>
            <a:r>
              <a:rPr lang="en-GB" dirty="0"/>
              <a:t>Use the space provided to respond – be guided by the number of marks and space available. (Remember you can always use the continuation page if needed)</a:t>
            </a:r>
          </a:p>
        </p:txBody>
      </p:sp>
      <p:sp>
        <p:nvSpPr>
          <p:cNvPr id="6" name="Rectangle 123">
            <a:extLst>
              <a:ext uri="{FF2B5EF4-FFF2-40B4-BE49-F238E27FC236}">
                <a16:creationId xmlns:a16="http://schemas.microsoft.com/office/drawing/2014/main" id="{30CED292-5014-44A7-9124-2D86E733DB3B}"/>
              </a:ext>
            </a:extLst>
          </p:cNvPr>
          <p:cNvSpPr>
            <a:spLocks noChangeArrowheads="1"/>
          </p:cNvSpPr>
          <p:nvPr/>
        </p:nvSpPr>
        <p:spPr bwMode="auto">
          <a:xfrm>
            <a:off x="7010902" y="1405589"/>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t>16:00</a:t>
            </a:r>
          </a:p>
        </p:txBody>
      </p:sp>
      <p:sp>
        <p:nvSpPr>
          <p:cNvPr id="8" name="TextBox 7">
            <a:extLst>
              <a:ext uri="{FF2B5EF4-FFF2-40B4-BE49-F238E27FC236}">
                <a16:creationId xmlns:a16="http://schemas.microsoft.com/office/drawing/2014/main" id="{9875A30B-8584-496C-A49B-39E32BF1BC12}"/>
              </a:ext>
            </a:extLst>
          </p:cNvPr>
          <p:cNvSpPr txBox="1"/>
          <p:nvPr/>
        </p:nvSpPr>
        <p:spPr>
          <a:xfrm>
            <a:off x="6895582" y="2664627"/>
            <a:ext cx="3479409" cy="1200329"/>
          </a:xfrm>
          <a:prstGeom prst="rect">
            <a:avLst/>
          </a:prstGeom>
          <a:noFill/>
        </p:spPr>
        <p:txBody>
          <a:bodyPr wrap="square" rtlCol="0">
            <a:spAutoFit/>
          </a:bodyPr>
          <a:lstStyle/>
          <a:p>
            <a:r>
              <a:rPr lang="en-GB" dirty="0"/>
              <a:t>Start the clock!</a:t>
            </a:r>
          </a:p>
          <a:p>
            <a:endParaRPr lang="en-GB" dirty="0"/>
          </a:p>
          <a:p>
            <a:r>
              <a:rPr lang="en-GB" dirty="0"/>
              <a:t>Try and answer this question in 16 minutes.</a:t>
            </a:r>
          </a:p>
        </p:txBody>
      </p:sp>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4146125F-DECA-48E1-9773-415695408E7D}"/>
                  </a:ext>
                </a:extLst>
              </p14:cNvPr>
              <p14:cNvContentPartPr/>
              <p14:nvPr/>
            </p14:nvContentPartPr>
            <p14:xfrm>
              <a:off x="5841860" y="1092060"/>
              <a:ext cx="360" cy="360"/>
            </p14:xfrm>
          </p:contentPart>
        </mc:Choice>
        <mc:Fallback xmlns="">
          <p:pic>
            <p:nvPicPr>
              <p:cNvPr id="5" name="Ink 4">
                <a:extLst>
                  <a:ext uri="{FF2B5EF4-FFF2-40B4-BE49-F238E27FC236}">
                    <a16:creationId xmlns:a16="http://schemas.microsoft.com/office/drawing/2014/main" id="{4146125F-DECA-48E1-9773-415695408E7D}"/>
                  </a:ext>
                </a:extLst>
              </p:cNvPr>
              <p:cNvPicPr/>
              <p:nvPr/>
            </p:nvPicPr>
            <p:blipFill>
              <a:blip r:embed="rId7"/>
              <a:stretch>
                <a:fillRect/>
              </a:stretch>
            </p:blipFill>
            <p:spPr>
              <a:xfrm>
                <a:off x="5823860" y="107406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1139F01B-8AA7-4292-8D9C-9F6E89BADC23}"/>
                  </a:ext>
                </a:extLst>
              </p14:cNvPr>
              <p14:cNvContentPartPr/>
              <p14:nvPr/>
            </p14:nvContentPartPr>
            <p14:xfrm>
              <a:off x="5483300" y="962100"/>
              <a:ext cx="371880" cy="386640"/>
            </p14:xfrm>
          </p:contentPart>
        </mc:Choice>
        <mc:Fallback xmlns="">
          <p:pic>
            <p:nvPicPr>
              <p:cNvPr id="9" name="Ink 8">
                <a:extLst>
                  <a:ext uri="{FF2B5EF4-FFF2-40B4-BE49-F238E27FC236}">
                    <a16:creationId xmlns:a16="http://schemas.microsoft.com/office/drawing/2014/main" id="{1139F01B-8AA7-4292-8D9C-9F6E89BADC23}"/>
                  </a:ext>
                </a:extLst>
              </p:cNvPr>
              <p:cNvPicPr/>
              <p:nvPr/>
            </p:nvPicPr>
            <p:blipFill>
              <a:blip r:embed="rId9"/>
              <a:stretch>
                <a:fillRect/>
              </a:stretch>
            </p:blipFill>
            <p:spPr>
              <a:xfrm>
                <a:off x="5465300" y="944460"/>
                <a:ext cx="407520" cy="422280"/>
              </a:xfrm>
              <a:prstGeom prst="rect">
                <a:avLst/>
              </a:prstGeom>
            </p:spPr>
          </p:pic>
        </mc:Fallback>
      </mc:AlternateContent>
      <p:grpSp>
        <p:nvGrpSpPr>
          <p:cNvPr id="14" name="Group 13">
            <a:extLst>
              <a:ext uri="{FF2B5EF4-FFF2-40B4-BE49-F238E27FC236}">
                <a16:creationId xmlns:a16="http://schemas.microsoft.com/office/drawing/2014/main" id="{3AF621FD-0DB8-45A6-828A-34F0E1B7369A}"/>
              </a:ext>
            </a:extLst>
          </p:cNvPr>
          <p:cNvGrpSpPr/>
          <p:nvPr/>
        </p:nvGrpSpPr>
        <p:grpSpPr>
          <a:xfrm>
            <a:off x="926420" y="1193220"/>
            <a:ext cx="1625400" cy="178560"/>
            <a:chOff x="926420" y="1193220"/>
            <a:chExt cx="1625400" cy="178560"/>
          </a:xfrm>
        </p:grpSpPr>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51DEAAEF-BC08-4625-8ED1-E16D9F21EE15}"/>
                    </a:ext>
                  </a:extLst>
                </p14:cNvPr>
                <p14:cNvContentPartPr/>
                <p14:nvPr/>
              </p14:nvContentPartPr>
              <p14:xfrm>
                <a:off x="926420" y="1205820"/>
                <a:ext cx="659520" cy="39240"/>
              </p14:xfrm>
            </p:contentPart>
          </mc:Choice>
          <mc:Fallback xmlns="">
            <p:pic>
              <p:nvPicPr>
                <p:cNvPr id="11" name="Ink 10">
                  <a:extLst>
                    <a:ext uri="{FF2B5EF4-FFF2-40B4-BE49-F238E27FC236}">
                      <a16:creationId xmlns:a16="http://schemas.microsoft.com/office/drawing/2014/main" id="{51DEAAEF-BC08-4625-8ED1-E16D9F21EE15}"/>
                    </a:ext>
                  </a:extLst>
                </p:cNvPr>
                <p:cNvPicPr/>
                <p:nvPr/>
              </p:nvPicPr>
              <p:blipFill>
                <a:blip r:embed="rId11"/>
                <a:stretch>
                  <a:fillRect/>
                </a:stretch>
              </p:blipFill>
              <p:spPr>
                <a:xfrm>
                  <a:off x="908780" y="1188180"/>
                  <a:ext cx="695160" cy="748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k 11">
                  <a:extLst>
                    <a:ext uri="{FF2B5EF4-FFF2-40B4-BE49-F238E27FC236}">
                      <a16:creationId xmlns:a16="http://schemas.microsoft.com/office/drawing/2014/main" id="{F8A6C6F4-B532-4F63-AA83-E712AB5BA0B2}"/>
                    </a:ext>
                  </a:extLst>
                </p14:cNvPr>
                <p14:cNvContentPartPr/>
                <p14:nvPr/>
              </p14:nvContentPartPr>
              <p14:xfrm>
                <a:off x="2069780" y="1193220"/>
                <a:ext cx="482040" cy="13680"/>
              </p14:xfrm>
            </p:contentPart>
          </mc:Choice>
          <mc:Fallback xmlns="">
            <p:pic>
              <p:nvPicPr>
                <p:cNvPr id="12" name="Ink 11">
                  <a:extLst>
                    <a:ext uri="{FF2B5EF4-FFF2-40B4-BE49-F238E27FC236}">
                      <a16:creationId xmlns:a16="http://schemas.microsoft.com/office/drawing/2014/main" id="{F8A6C6F4-B532-4F63-AA83-E712AB5BA0B2}"/>
                    </a:ext>
                  </a:extLst>
                </p:cNvPr>
                <p:cNvPicPr/>
                <p:nvPr/>
              </p:nvPicPr>
              <p:blipFill>
                <a:blip r:embed="rId13"/>
                <a:stretch>
                  <a:fillRect/>
                </a:stretch>
              </p:blipFill>
              <p:spPr>
                <a:xfrm>
                  <a:off x="2052140" y="1175220"/>
                  <a:ext cx="517680" cy="493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3" name="Ink 12">
                  <a:extLst>
                    <a:ext uri="{FF2B5EF4-FFF2-40B4-BE49-F238E27FC236}">
                      <a16:creationId xmlns:a16="http://schemas.microsoft.com/office/drawing/2014/main" id="{1781DAB9-B11E-4A57-8606-C39D9FED9A88}"/>
                    </a:ext>
                  </a:extLst>
                </p14:cNvPr>
                <p14:cNvContentPartPr/>
                <p14:nvPr/>
              </p14:nvContentPartPr>
              <p14:xfrm>
                <a:off x="1231340" y="1343700"/>
                <a:ext cx="468360" cy="28080"/>
              </p14:xfrm>
            </p:contentPart>
          </mc:Choice>
          <mc:Fallback xmlns="">
            <p:pic>
              <p:nvPicPr>
                <p:cNvPr id="13" name="Ink 12">
                  <a:extLst>
                    <a:ext uri="{FF2B5EF4-FFF2-40B4-BE49-F238E27FC236}">
                      <a16:creationId xmlns:a16="http://schemas.microsoft.com/office/drawing/2014/main" id="{1781DAB9-B11E-4A57-8606-C39D9FED9A88}"/>
                    </a:ext>
                  </a:extLst>
                </p:cNvPr>
                <p:cNvPicPr/>
                <p:nvPr/>
              </p:nvPicPr>
              <p:blipFill>
                <a:blip r:embed="rId15"/>
                <a:stretch>
                  <a:fillRect/>
                </a:stretch>
              </p:blipFill>
              <p:spPr>
                <a:xfrm>
                  <a:off x="1213340" y="1325700"/>
                  <a:ext cx="504000" cy="637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6">
            <p14:nvContentPartPr>
              <p14:cNvPr id="15" name="Ink 14">
                <a:extLst>
                  <a:ext uri="{FF2B5EF4-FFF2-40B4-BE49-F238E27FC236}">
                    <a16:creationId xmlns:a16="http://schemas.microsoft.com/office/drawing/2014/main" id="{04611406-EA58-49C7-98ED-EEC2C1130475}"/>
                  </a:ext>
                </a:extLst>
              </p14:cNvPr>
              <p14:cNvContentPartPr/>
              <p14:nvPr/>
            </p14:nvContentPartPr>
            <p14:xfrm>
              <a:off x="1828580" y="1484820"/>
              <a:ext cx="1256400" cy="54360"/>
            </p14:xfrm>
          </p:contentPart>
        </mc:Choice>
        <mc:Fallback xmlns="">
          <p:pic>
            <p:nvPicPr>
              <p:cNvPr id="15" name="Ink 14">
                <a:extLst>
                  <a:ext uri="{FF2B5EF4-FFF2-40B4-BE49-F238E27FC236}">
                    <a16:creationId xmlns:a16="http://schemas.microsoft.com/office/drawing/2014/main" id="{04611406-EA58-49C7-98ED-EEC2C1130475}"/>
                  </a:ext>
                </a:extLst>
              </p:cNvPr>
              <p:cNvPicPr/>
              <p:nvPr/>
            </p:nvPicPr>
            <p:blipFill>
              <a:blip r:embed="rId17"/>
              <a:stretch>
                <a:fillRect/>
              </a:stretch>
            </p:blipFill>
            <p:spPr>
              <a:xfrm>
                <a:off x="1810580" y="1466820"/>
                <a:ext cx="1292040" cy="90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6" name="Ink 15">
                <a:extLst>
                  <a:ext uri="{FF2B5EF4-FFF2-40B4-BE49-F238E27FC236}">
                    <a16:creationId xmlns:a16="http://schemas.microsoft.com/office/drawing/2014/main" id="{CCA7A8FB-7461-446B-B68B-41D79F241CFC}"/>
                  </a:ext>
                </a:extLst>
              </p14:cNvPr>
              <p14:cNvContentPartPr/>
              <p14:nvPr/>
            </p14:nvContentPartPr>
            <p14:xfrm>
              <a:off x="2755220" y="1193220"/>
              <a:ext cx="1027800" cy="28440"/>
            </p14:xfrm>
          </p:contentPart>
        </mc:Choice>
        <mc:Fallback xmlns="">
          <p:pic>
            <p:nvPicPr>
              <p:cNvPr id="16" name="Ink 15">
                <a:extLst>
                  <a:ext uri="{FF2B5EF4-FFF2-40B4-BE49-F238E27FC236}">
                    <a16:creationId xmlns:a16="http://schemas.microsoft.com/office/drawing/2014/main" id="{CCA7A8FB-7461-446B-B68B-41D79F241CFC}"/>
                  </a:ext>
                </a:extLst>
              </p:cNvPr>
              <p:cNvPicPr/>
              <p:nvPr/>
            </p:nvPicPr>
            <p:blipFill>
              <a:blip r:embed="rId19"/>
              <a:stretch>
                <a:fillRect/>
              </a:stretch>
            </p:blipFill>
            <p:spPr>
              <a:xfrm>
                <a:off x="2737580" y="1175220"/>
                <a:ext cx="1063440" cy="64080"/>
              </a:xfrm>
              <a:prstGeom prst="rect">
                <a:avLst/>
              </a:prstGeom>
            </p:spPr>
          </p:pic>
        </mc:Fallback>
      </mc:AlternateContent>
      <p:pic>
        <p:nvPicPr>
          <p:cNvPr id="10" name="Audio 9">
            <a:hlinkClick r:id="" action="ppaction://media"/>
            <a:extLst>
              <a:ext uri="{FF2B5EF4-FFF2-40B4-BE49-F238E27FC236}">
                <a16:creationId xmlns:a16="http://schemas.microsoft.com/office/drawing/2014/main" id="{47FA0AF1-19D7-477B-85F2-A52F13510E8C}"/>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28245573"/>
      </p:ext>
    </p:extLst>
  </p:cSld>
  <p:clrMapOvr>
    <a:masterClrMapping/>
  </p:clrMapOvr>
  <mc:AlternateContent xmlns:mc="http://schemas.openxmlformats.org/markup-compatibility/2006" xmlns:p14="http://schemas.microsoft.com/office/powerpoint/2010/main">
    <mc:Choice Requires="p14">
      <p:transition spd="slow" p14:dur="2000" advTm="102455"/>
    </mc:Choice>
    <mc:Fallback xmlns="">
      <p:transition spd="slow" advTm="102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audio isNarration="1">
              <p:cMediaNode vol="80000" showWhenStopped="0">
                <p:cTn id="12" fill="hold" display="0">
                  <p:stCondLst>
                    <p:cond delay="indefinite"/>
                  </p:stCondLst>
                  <p:endCondLst>
                    <p:cond evt="onStopAudio" delay="0">
                      <p:tgtEl>
                        <p:sldTgt/>
                      </p:tgtEl>
                    </p:cond>
                  </p:endCondLst>
                </p:cTn>
                <p:tgtEl>
                  <p:spTgt spid="10"/>
                </p:tgtEl>
              </p:cMediaNode>
            </p:audio>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7 AO1/AO3 mark scheme</a:t>
            </a:r>
          </a:p>
        </p:txBody>
      </p:sp>
      <p:pic>
        <p:nvPicPr>
          <p:cNvPr id="4" name="Picture 3">
            <a:extLst>
              <a:ext uri="{FF2B5EF4-FFF2-40B4-BE49-F238E27FC236}">
                <a16:creationId xmlns:a16="http://schemas.microsoft.com/office/drawing/2014/main" id="{86A90B76-4400-4311-A20F-28EC4E07933E}"/>
              </a:ext>
            </a:extLst>
          </p:cNvPr>
          <p:cNvPicPr>
            <a:picLocks noChangeAspect="1"/>
          </p:cNvPicPr>
          <p:nvPr/>
        </p:nvPicPr>
        <p:blipFill>
          <a:blip r:embed="rId5"/>
          <a:stretch>
            <a:fillRect/>
          </a:stretch>
        </p:blipFill>
        <p:spPr>
          <a:xfrm>
            <a:off x="340068" y="1003300"/>
            <a:ext cx="5438775" cy="3429000"/>
          </a:xfrm>
          <a:prstGeom prst="rect">
            <a:avLst/>
          </a:prstGeom>
        </p:spPr>
      </p:pic>
      <p:pic>
        <p:nvPicPr>
          <p:cNvPr id="6" name="Picture 5">
            <a:extLst>
              <a:ext uri="{FF2B5EF4-FFF2-40B4-BE49-F238E27FC236}">
                <a16:creationId xmlns:a16="http://schemas.microsoft.com/office/drawing/2014/main" id="{4A25341D-FAC7-42B6-B565-42B3B2B4E761}"/>
              </a:ext>
            </a:extLst>
          </p:cNvPr>
          <p:cNvPicPr>
            <a:picLocks noChangeAspect="1"/>
          </p:cNvPicPr>
          <p:nvPr/>
        </p:nvPicPr>
        <p:blipFill>
          <a:blip r:embed="rId6"/>
          <a:stretch>
            <a:fillRect/>
          </a:stretch>
        </p:blipFill>
        <p:spPr>
          <a:xfrm>
            <a:off x="4333875" y="2048328"/>
            <a:ext cx="3524250" cy="4038600"/>
          </a:xfrm>
          <a:prstGeom prst="rect">
            <a:avLst/>
          </a:prstGeom>
        </p:spPr>
      </p:pic>
      <p:pic>
        <p:nvPicPr>
          <p:cNvPr id="7" name="Picture 6">
            <a:extLst>
              <a:ext uri="{FF2B5EF4-FFF2-40B4-BE49-F238E27FC236}">
                <a16:creationId xmlns:a16="http://schemas.microsoft.com/office/drawing/2014/main" id="{2DE77218-E6C7-4663-BDEA-6890172A5B45}"/>
              </a:ext>
            </a:extLst>
          </p:cNvPr>
          <p:cNvPicPr>
            <a:picLocks noChangeAspect="1"/>
          </p:cNvPicPr>
          <p:nvPr/>
        </p:nvPicPr>
        <p:blipFill>
          <a:blip r:embed="rId7"/>
          <a:stretch>
            <a:fillRect/>
          </a:stretch>
        </p:blipFill>
        <p:spPr>
          <a:xfrm>
            <a:off x="8039100" y="2048328"/>
            <a:ext cx="3467100" cy="3476625"/>
          </a:xfrm>
          <a:prstGeom prst="rect">
            <a:avLst/>
          </a:prstGeom>
        </p:spPr>
      </p:pic>
      <p:pic>
        <p:nvPicPr>
          <p:cNvPr id="2" name="Audio 1">
            <a:hlinkClick r:id="" action="ppaction://media"/>
            <a:extLst>
              <a:ext uri="{FF2B5EF4-FFF2-40B4-BE49-F238E27FC236}">
                <a16:creationId xmlns:a16="http://schemas.microsoft.com/office/drawing/2014/main" id="{578E22AE-6C8C-426C-8BC6-CCBA5DBFAA0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80239979"/>
      </p:ext>
    </p:extLst>
  </p:cSld>
  <p:clrMapOvr>
    <a:masterClrMapping/>
  </p:clrMapOvr>
  <mc:AlternateContent xmlns:mc="http://schemas.openxmlformats.org/markup-compatibility/2006" xmlns:p14="http://schemas.microsoft.com/office/powerpoint/2010/main">
    <mc:Choice Requires="p14">
      <p:transition spd="slow" p14:dur="2000" advTm="38907"/>
    </mc:Choice>
    <mc:Fallback xmlns="">
      <p:transition spd="slow" advTm="38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DC4568-984B-42F0-8C80-B474D974D126}"/>
              </a:ext>
            </a:extLst>
          </p:cNvPr>
          <p:cNvSpPr/>
          <p:nvPr/>
        </p:nvSpPr>
        <p:spPr>
          <a:xfrm>
            <a:off x="311074" y="263609"/>
            <a:ext cx="3246402" cy="461665"/>
          </a:xfrm>
          <a:prstGeom prst="rect">
            <a:avLst/>
          </a:prstGeom>
        </p:spPr>
        <p:txBody>
          <a:bodyPr wrap="none">
            <a:spAutoFit/>
          </a:bodyPr>
          <a:lstStyle/>
          <a:p>
            <a:pPr algn="ctr"/>
            <a:r>
              <a:rPr lang="en-GB" sz="2400" dirty="0">
                <a:solidFill>
                  <a:srgbClr val="0070C0"/>
                </a:solidFill>
              </a:rPr>
              <a:t>What should I do first?</a:t>
            </a:r>
          </a:p>
        </p:txBody>
      </p:sp>
      <p:sp>
        <p:nvSpPr>
          <p:cNvPr id="6" name="Content Placeholder 2">
            <a:extLst>
              <a:ext uri="{FF2B5EF4-FFF2-40B4-BE49-F238E27FC236}">
                <a16:creationId xmlns:a16="http://schemas.microsoft.com/office/drawing/2014/main" id="{63DE265A-F354-4C61-8EA5-2690E9464F26}"/>
              </a:ext>
            </a:extLst>
          </p:cNvPr>
          <p:cNvSpPr txBox="1">
            <a:spLocks/>
          </p:cNvSpPr>
          <p:nvPr/>
        </p:nvSpPr>
        <p:spPr>
          <a:xfrm>
            <a:off x="255951" y="989151"/>
            <a:ext cx="8701177" cy="740230"/>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600"/>
              </a:spcAft>
              <a:buClr>
                <a:srgbClr val="F94130"/>
              </a:buClr>
              <a:buSzTx/>
              <a:buFont typeface="Arial"/>
              <a:buNone/>
              <a:tabLst/>
              <a:defRPr lang="en-US" sz="1800" b="0" kern="1200">
                <a:solidFill>
                  <a:schemeClr val="accent1"/>
                </a:solidFill>
                <a:latin typeface="+mn-lt"/>
                <a:ea typeface="+mn-ea"/>
                <a:cs typeface="+mn-cs"/>
              </a:defRPr>
            </a:lvl1pPr>
            <a:lvl2pPr marL="7937" indent="0" algn="l" defTabSz="914400" rtl="0" eaLnBrk="1" latinLnBrk="0" hangingPunct="1">
              <a:lnSpc>
                <a:spcPct val="100000"/>
              </a:lnSpc>
              <a:spcBef>
                <a:spcPts val="0"/>
              </a:spcBef>
              <a:spcAft>
                <a:spcPts val="600"/>
              </a:spcAft>
              <a:buClr>
                <a:schemeClr val="tx2"/>
              </a:buClr>
              <a:buFont typeface="Arial"/>
              <a:buNone/>
              <a:tabLst/>
              <a:defRPr lang="en-US" sz="1600" kern="1200" dirty="0">
                <a:solidFill>
                  <a:schemeClr val="tx1"/>
                </a:solidFill>
                <a:latin typeface="+mn-lt"/>
                <a:ea typeface="+mn-ea"/>
                <a:cs typeface="+mn-cs"/>
              </a:defRPr>
            </a:lvl2pPr>
            <a:lvl3pPr marL="222250" marR="0" indent="-214313" algn="l" defTabSz="914400" rtl="0" eaLnBrk="1" fontAlgn="auto" latinLnBrk="0" hangingPunct="1">
              <a:lnSpc>
                <a:spcPct val="100000"/>
              </a:lnSpc>
              <a:spcBef>
                <a:spcPts val="0"/>
              </a:spcBef>
              <a:spcAft>
                <a:spcPts val="600"/>
              </a:spcAft>
              <a:buClr>
                <a:srgbClr val="F94130"/>
              </a:buClr>
              <a:buSzTx/>
              <a:buFont typeface="Arial" panose="020B0604020202020204" pitchFamily="34" charset="0"/>
              <a:buChar char="•"/>
              <a:tabLst/>
              <a:defRPr lang="en-US" sz="1400" b="0" kern="1200" dirty="0">
                <a:solidFill>
                  <a:schemeClr val="tx1"/>
                </a:solidFill>
                <a:latin typeface="+mn-lt"/>
                <a:ea typeface="+mn-ea"/>
                <a:cs typeface="+mn-cs"/>
              </a:defRPr>
            </a:lvl3pPr>
            <a:lvl4pPr marL="222250" indent="0" algn="l" defTabSz="914400" rtl="0" eaLnBrk="1" latinLnBrk="0" hangingPunct="1">
              <a:lnSpc>
                <a:spcPct val="100000"/>
              </a:lnSpc>
              <a:spcBef>
                <a:spcPts val="0"/>
              </a:spcBef>
              <a:spcAft>
                <a:spcPts val="600"/>
              </a:spcAft>
              <a:buClr>
                <a:schemeClr val="tx2"/>
              </a:buClr>
              <a:buFont typeface="Arial"/>
              <a:buNone/>
              <a:tabLst/>
              <a:defRPr sz="1200" b="1" kern="1200">
                <a:solidFill>
                  <a:schemeClr val="tx1"/>
                </a:solidFill>
                <a:latin typeface="+mn-lt"/>
                <a:ea typeface="+mn-ea"/>
                <a:cs typeface="+mn-cs"/>
              </a:defRPr>
            </a:lvl4pPr>
            <a:lvl5pPr marL="446088" indent="-187325" algn="l" defTabSz="914400" rtl="0" eaLnBrk="1" latinLnBrk="0" hangingPunct="1">
              <a:lnSpc>
                <a:spcPct val="100000"/>
              </a:lnSpc>
              <a:spcBef>
                <a:spcPts val="0"/>
              </a:spcBef>
              <a:spcAft>
                <a:spcPts val="600"/>
              </a:spcAft>
              <a:buClr>
                <a:schemeClr val="tx2"/>
              </a:buClr>
              <a:buFont typeface="Arial"/>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1912"/>
            <a:r>
              <a:rPr lang="en-GB" sz="2800" dirty="0">
                <a:solidFill>
                  <a:schemeClr val="tx1"/>
                </a:solidFill>
                <a:ea typeface="Cambria" panose="02040503050406030204" pitchFamily="18" charset="0"/>
                <a:cs typeface="Cambria" panose="02040503050406030204" pitchFamily="18" charset="0"/>
              </a:rPr>
              <a:t>1. Read the front cover of the exam paper.</a:t>
            </a:r>
          </a:p>
          <a:p>
            <a:endParaRPr lang="en-GB" sz="3600" dirty="0"/>
          </a:p>
        </p:txBody>
      </p:sp>
      <p:pic>
        <p:nvPicPr>
          <p:cNvPr id="2" name="Picture 1">
            <a:extLst>
              <a:ext uri="{FF2B5EF4-FFF2-40B4-BE49-F238E27FC236}">
                <a16:creationId xmlns:a16="http://schemas.microsoft.com/office/drawing/2014/main" id="{B4E751AF-6356-409E-B5BA-34A1A96F7912}"/>
              </a:ext>
            </a:extLst>
          </p:cNvPr>
          <p:cNvPicPr>
            <a:picLocks noChangeAspect="1"/>
          </p:cNvPicPr>
          <p:nvPr/>
        </p:nvPicPr>
        <p:blipFill>
          <a:blip r:embed="rId5"/>
          <a:stretch>
            <a:fillRect/>
          </a:stretch>
        </p:blipFill>
        <p:spPr>
          <a:xfrm>
            <a:off x="822321" y="1555214"/>
            <a:ext cx="5476879" cy="4103758"/>
          </a:xfrm>
          <a:prstGeom prst="rect">
            <a:avLst/>
          </a:prstGeom>
        </p:spPr>
      </p:pic>
      <p:sp>
        <p:nvSpPr>
          <p:cNvPr id="11" name="Rectangle 10">
            <a:extLst>
              <a:ext uri="{FF2B5EF4-FFF2-40B4-BE49-F238E27FC236}">
                <a16:creationId xmlns:a16="http://schemas.microsoft.com/office/drawing/2014/main" id="{CEFE3DD3-E2D7-4494-B7FB-942D52352749}"/>
              </a:ext>
            </a:extLst>
          </p:cNvPr>
          <p:cNvSpPr/>
          <p:nvPr/>
        </p:nvSpPr>
        <p:spPr>
          <a:xfrm>
            <a:off x="311074" y="5747981"/>
            <a:ext cx="11300234" cy="954107"/>
          </a:xfrm>
          <a:prstGeom prst="rect">
            <a:avLst/>
          </a:prstGeom>
        </p:spPr>
        <p:txBody>
          <a:bodyPr wrap="square">
            <a:spAutoFit/>
          </a:bodyPr>
          <a:lstStyle/>
          <a:p>
            <a:pPr marL="446088" indent="-446088"/>
            <a:r>
              <a:rPr lang="en-GB" sz="2800" dirty="0">
                <a:ea typeface="Cambria" panose="02040503050406030204" pitchFamily="18" charset="0"/>
                <a:cs typeface="Cambria" panose="02040503050406030204" pitchFamily="18" charset="0"/>
              </a:rPr>
              <a:t>2.	</a:t>
            </a:r>
            <a:r>
              <a:rPr lang="en-GB" sz="2800" dirty="0">
                <a:latin typeface="+mn-lt"/>
                <a:ea typeface="Cambria" panose="02040503050406030204" pitchFamily="18" charset="0"/>
                <a:cs typeface="Cambria" panose="02040503050406030204" pitchFamily="18" charset="0"/>
              </a:rPr>
              <a:t>Make sure your name and candidate number are on your answer   booklet.</a:t>
            </a:r>
          </a:p>
        </p:txBody>
      </p:sp>
      <p:pic>
        <p:nvPicPr>
          <p:cNvPr id="3" name="Audio 2">
            <a:hlinkClick r:id="" action="ppaction://media"/>
            <a:extLst>
              <a:ext uri="{FF2B5EF4-FFF2-40B4-BE49-F238E27FC236}">
                <a16:creationId xmlns:a16="http://schemas.microsoft.com/office/drawing/2014/main" id="{E75139AD-5521-4F24-9D39-DDF78B1C50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10039322"/>
      </p:ext>
    </p:extLst>
  </p:cSld>
  <p:clrMapOvr>
    <a:masterClrMapping/>
  </p:clrMapOvr>
  <mc:AlternateContent xmlns:mc="http://schemas.openxmlformats.org/markup-compatibility/2006" xmlns:p14="http://schemas.microsoft.com/office/powerpoint/2010/main">
    <mc:Choice Requires="p14">
      <p:transition spd="slow" p14:dur="2000" advTm="68298"/>
    </mc:Choice>
    <mc:Fallback xmlns="">
      <p:transition spd="slow" advTm="68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7 AO1/AO3 mark scheme bands</a:t>
            </a:r>
          </a:p>
        </p:txBody>
      </p:sp>
      <p:pic>
        <p:nvPicPr>
          <p:cNvPr id="2" name="Picture 1">
            <a:extLst>
              <a:ext uri="{FF2B5EF4-FFF2-40B4-BE49-F238E27FC236}">
                <a16:creationId xmlns:a16="http://schemas.microsoft.com/office/drawing/2014/main" id="{96D1B3C4-DA9C-404A-B9B5-F9A54036489B}"/>
              </a:ext>
            </a:extLst>
          </p:cNvPr>
          <p:cNvPicPr>
            <a:picLocks noChangeAspect="1"/>
          </p:cNvPicPr>
          <p:nvPr/>
        </p:nvPicPr>
        <p:blipFill>
          <a:blip r:embed="rId5"/>
          <a:stretch>
            <a:fillRect/>
          </a:stretch>
        </p:blipFill>
        <p:spPr>
          <a:xfrm>
            <a:off x="340068" y="1112837"/>
            <a:ext cx="5353050" cy="5038725"/>
          </a:xfrm>
          <a:prstGeom prst="rect">
            <a:avLst/>
          </a:prstGeom>
        </p:spPr>
      </p:pic>
      <p:pic>
        <p:nvPicPr>
          <p:cNvPr id="5" name="Picture 4">
            <a:extLst>
              <a:ext uri="{FF2B5EF4-FFF2-40B4-BE49-F238E27FC236}">
                <a16:creationId xmlns:a16="http://schemas.microsoft.com/office/drawing/2014/main" id="{04BE2CB7-7950-4050-8CC8-2F2C7D893E28}"/>
              </a:ext>
            </a:extLst>
          </p:cNvPr>
          <p:cNvPicPr>
            <a:picLocks noChangeAspect="1"/>
          </p:cNvPicPr>
          <p:nvPr/>
        </p:nvPicPr>
        <p:blipFill>
          <a:blip r:embed="rId6"/>
          <a:stretch>
            <a:fillRect/>
          </a:stretch>
        </p:blipFill>
        <p:spPr>
          <a:xfrm>
            <a:off x="6096000" y="1112837"/>
            <a:ext cx="5381625" cy="323850"/>
          </a:xfrm>
          <a:prstGeom prst="rect">
            <a:avLst/>
          </a:prstGeom>
        </p:spPr>
      </p:pic>
      <p:pic>
        <p:nvPicPr>
          <p:cNvPr id="6" name="Picture 5">
            <a:extLst>
              <a:ext uri="{FF2B5EF4-FFF2-40B4-BE49-F238E27FC236}">
                <a16:creationId xmlns:a16="http://schemas.microsoft.com/office/drawing/2014/main" id="{4EAE7A24-DD28-47F0-9C95-B18875C90F7F}"/>
              </a:ext>
            </a:extLst>
          </p:cNvPr>
          <p:cNvPicPr>
            <a:picLocks noChangeAspect="1"/>
          </p:cNvPicPr>
          <p:nvPr/>
        </p:nvPicPr>
        <p:blipFill>
          <a:blip r:embed="rId7"/>
          <a:stretch>
            <a:fillRect/>
          </a:stretch>
        </p:blipFill>
        <p:spPr>
          <a:xfrm>
            <a:off x="6195786" y="1425802"/>
            <a:ext cx="5267325" cy="2286000"/>
          </a:xfrm>
          <a:prstGeom prst="rect">
            <a:avLst/>
          </a:prstGeom>
        </p:spPr>
      </p:pic>
      <p:pic>
        <p:nvPicPr>
          <p:cNvPr id="8" name="Picture 7">
            <a:extLst>
              <a:ext uri="{FF2B5EF4-FFF2-40B4-BE49-F238E27FC236}">
                <a16:creationId xmlns:a16="http://schemas.microsoft.com/office/drawing/2014/main" id="{2F874943-12BC-40C4-BCD5-5AEFF2A6D5E2}"/>
              </a:ext>
            </a:extLst>
          </p:cNvPr>
          <p:cNvPicPr>
            <a:picLocks noChangeAspect="1"/>
          </p:cNvPicPr>
          <p:nvPr/>
        </p:nvPicPr>
        <p:blipFill>
          <a:blip r:embed="rId8"/>
          <a:stretch>
            <a:fillRect/>
          </a:stretch>
        </p:blipFill>
        <p:spPr>
          <a:xfrm>
            <a:off x="6104392" y="3711802"/>
            <a:ext cx="5334000" cy="2514600"/>
          </a:xfrm>
          <a:prstGeom prst="rect">
            <a:avLst/>
          </a:prstGeom>
        </p:spPr>
      </p:pic>
      <p:pic>
        <p:nvPicPr>
          <p:cNvPr id="9" name="Audio 8">
            <a:hlinkClick r:id="" action="ppaction://media"/>
            <a:extLst>
              <a:ext uri="{FF2B5EF4-FFF2-40B4-BE49-F238E27FC236}">
                <a16:creationId xmlns:a16="http://schemas.microsoft.com/office/drawing/2014/main" id="{21F04328-ED1A-45B3-B196-E064C0D8599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42648819"/>
      </p:ext>
    </p:extLst>
  </p:cSld>
  <p:clrMapOvr>
    <a:masterClrMapping/>
  </p:clrMapOvr>
  <mc:AlternateContent xmlns:mc="http://schemas.openxmlformats.org/markup-compatibility/2006" xmlns:p14="http://schemas.microsoft.com/office/powerpoint/2010/main">
    <mc:Choice Requires="p14">
      <p:transition spd="slow" p14:dur="2000" advTm="115725"/>
    </mc:Choice>
    <mc:Fallback xmlns="">
      <p:transition spd="slow" advTm="115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35176" y="208722"/>
            <a:ext cx="10223323" cy="447261"/>
          </a:xfrm>
        </p:spPr>
        <p:txBody>
          <a:bodyPr/>
          <a:lstStyle/>
          <a:p>
            <a:r>
              <a:rPr lang="en-GB" sz="2400" dirty="0"/>
              <a:t>How did you do?</a:t>
            </a:r>
          </a:p>
        </p:txBody>
      </p:sp>
      <p:sp>
        <p:nvSpPr>
          <p:cNvPr id="4" name="TextBox 3">
            <a:extLst>
              <a:ext uri="{FF2B5EF4-FFF2-40B4-BE49-F238E27FC236}">
                <a16:creationId xmlns:a16="http://schemas.microsoft.com/office/drawing/2014/main" id="{003B9884-EB8C-4FA7-B1DD-7F120499C663}"/>
              </a:ext>
            </a:extLst>
          </p:cNvPr>
          <p:cNvSpPr txBox="1"/>
          <p:nvPr/>
        </p:nvSpPr>
        <p:spPr>
          <a:xfrm>
            <a:off x="335176" y="1122516"/>
            <a:ext cx="11581053" cy="3785652"/>
          </a:xfrm>
          <a:prstGeom prst="rect">
            <a:avLst/>
          </a:prstGeom>
          <a:noFill/>
        </p:spPr>
        <p:txBody>
          <a:bodyPr wrap="square" rtlCol="0">
            <a:spAutoFit/>
          </a:bodyPr>
          <a:lstStyle/>
          <a:p>
            <a:r>
              <a:rPr lang="en-GB" sz="2400" dirty="0"/>
              <a:t>As the first assessment for this unit is summer 2021, raw mark grade boundaries are not available.</a:t>
            </a:r>
          </a:p>
          <a:p>
            <a:endParaRPr lang="en-GB" sz="2400" dirty="0"/>
          </a:p>
          <a:p>
            <a:r>
              <a:rPr lang="en-GB" sz="2400" dirty="0"/>
              <a:t>The Uniform Mark Scale (UMS) is used as a device for reporting, recording and aggregating your unit assessment outcomes.  The UMS is used so that you and others who achieve the same standard will have the same uniform mark, irrespective of when you take the unit.  The maximum uniform mark for any unit depends on that unit’s weighting in the specification.</a:t>
            </a:r>
          </a:p>
          <a:p>
            <a:endParaRPr lang="en-GB" sz="2400" dirty="0"/>
          </a:p>
          <a:p>
            <a:r>
              <a:rPr lang="en-GB" sz="2400" dirty="0"/>
              <a:t>Uniform marks for this unit correspond to unit grades as follows:</a:t>
            </a:r>
          </a:p>
        </p:txBody>
      </p:sp>
      <p:pic>
        <p:nvPicPr>
          <p:cNvPr id="5" name="Picture 4">
            <a:extLst>
              <a:ext uri="{FF2B5EF4-FFF2-40B4-BE49-F238E27FC236}">
                <a16:creationId xmlns:a16="http://schemas.microsoft.com/office/drawing/2014/main" id="{A70DC723-CB64-446C-9B22-DCDCA92C718B}"/>
              </a:ext>
            </a:extLst>
          </p:cNvPr>
          <p:cNvPicPr>
            <a:picLocks noChangeAspect="1"/>
          </p:cNvPicPr>
          <p:nvPr/>
        </p:nvPicPr>
        <p:blipFill>
          <a:blip r:embed="rId5"/>
          <a:stretch>
            <a:fillRect/>
          </a:stretch>
        </p:blipFill>
        <p:spPr>
          <a:xfrm>
            <a:off x="377369" y="4937196"/>
            <a:ext cx="10403134" cy="1310421"/>
          </a:xfrm>
          <a:prstGeom prst="rect">
            <a:avLst/>
          </a:prstGeom>
        </p:spPr>
      </p:pic>
      <p:pic>
        <p:nvPicPr>
          <p:cNvPr id="7" name="Audio 6">
            <a:hlinkClick r:id="" action="ppaction://media"/>
            <a:extLst>
              <a:ext uri="{FF2B5EF4-FFF2-40B4-BE49-F238E27FC236}">
                <a16:creationId xmlns:a16="http://schemas.microsoft.com/office/drawing/2014/main" id="{DA92E69A-B6BF-4BFD-A463-57F9EC7C4BD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8884000"/>
      </p:ext>
    </p:extLst>
  </p:cSld>
  <p:clrMapOvr>
    <a:masterClrMapping/>
  </p:clrMapOvr>
  <mc:AlternateContent xmlns:mc="http://schemas.openxmlformats.org/markup-compatibility/2006" xmlns:p14="http://schemas.microsoft.com/office/powerpoint/2010/main">
    <mc:Choice Requires="p14">
      <p:transition spd="slow" p14:dur="2000" advTm="67407"/>
    </mc:Choice>
    <mc:Fallback xmlns="">
      <p:transition spd="slow" advTm="67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96FF"/>
        </a:solid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3F18082-FB71-D043-AC08-A8981A9BD215}"/>
              </a:ext>
            </a:extLst>
          </p:cNvPr>
          <p:cNvSpPr/>
          <p:nvPr/>
        </p:nvSpPr>
        <p:spPr>
          <a:xfrm>
            <a:off x="9319272" y="4016188"/>
            <a:ext cx="2348753" cy="2348753"/>
          </a:xfrm>
          <a:prstGeom prst="ellipse">
            <a:avLst/>
          </a:prstGeom>
          <a:solidFill>
            <a:schemeClr val="bg1"/>
          </a:solidFill>
        </p:spPr>
        <p:txBody>
          <a:bodyPr wrap="none" lIns="0" tIns="0" rIns="0" bIns="0" rtlCol="0" anchor="ctr">
            <a:noAutofit/>
          </a:bodyPr>
          <a:lstStyle/>
          <a:p>
            <a:pPr algn="ctr"/>
            <a:endParaRPr lang="en-US">
              <a:solidFill>
                <a:srgbClr val="000000"/>
              </a:solidFill>
            </a:endParaRPr>
          </a:p>
        </p:txBody>
      </p:sp>
      <p:pic>
        <p:nvPicPr>
          <p:cNvPr id="4" name="Picture 3">
            <a:extLst>
              <a:ext uri="{FF2B5EF4-FFF2-40B4-BE49-F238E27FC236}">
                <a16:creationId xmlns:a16="http://schemas.microsoft.com/office/drawing/2014/main" id="{3B348E84-73F0-B149-81D2-272072280EC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40255" y="4745642"/>
            <a:ext cx="2075523" cy="895908"/>
          </a:xfrm>
          <a:prstGeom prst="rect">
            <a:avLst/>
          </a:prstGeom>
        </p:spPr>
      </p:pic>
      <p:pic>
        <p:nvPicPr>
          <p:cNvPr id="6" name="Picture 5">
            <a:extLst>
              <a:ext uri="{FF2B5EF4-FFF2-40B4-BE49-F238E27FC236}">
                <a16:creationId xmlns:a16="http://schemas.microsoft.com/office/drawing/2014/main" id="{37B45045-DE68-4428-A7A2-F9CCD5FD58D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386" t="336" r="17990" b="-336"/>
          <a:stretch/>
        </p:blipFill>
        <p:spPr>
          <a:xfrm>
            <a:off x="618565" y="1401244"/>
            <a:ext cx="4274254" cy="4240306"/>
          </a:xfrm>
          <a:prstGeom prst="ellipse">
            <a:avLst/>
          </a:prstGeom>
          <a:solidFill>
            <a:schemeClr val="bg1"/>
          </a:solidFill>
        </p:spPr>
      </p:pic>
      <p:sp>
        <p:nvSpPr>
          <p:cNvPr id="8" name="Content Placeholder 2">
            <a:extLst>
              <a:ext uri="{FF2B5EF4-FFF2-40B4-BE49-F238E27FC236}">
                <a16:creationId xmlns:a16="http://schemas.microsoft.com/office/drawing/2014/main" id="{6D0B838A-1346-41F4-94BA-B014AE285E02}"/>
              </a:ext>
            </a:extLst>
          </p:cNvPr>
          <p:cNvSpPr txBox="1">
            <a:spLocks/>
          </p:cNvSpPr>
          <p:nvPr/>
        </p:nvSpPr>
        <p:spPr>
          <a:xfrm>
            <a:off x="5124205" y="318977"/>
            <a:ext cx="5083050" cy="3530020"/>
          </a:xfrm>
          <a:prstGeom prst="rect">
            <a:avLst/>
          </a:prstGeom>
        </p:spPr>
        <p:txBody>
          <a:bodyPr>
            <a:noAutofit/>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000" dirty="0">
              <a:latin typeface="+mn-lt"/>
              <a:ea typeface="Cambria" panose="02040503050406030204" pitchFamily="18" charset="0"/>
              <a:cs typeface="Cambria" panose="02040503050406030204" pitchFamily="18" charset="0"/>
            </a:endParaRPr>
          </a:p>
          <a:p>
            <a:r>
              <a:rPr lang="en-US" sz="5400" dirty="0">
                <a:solidFill>
                  <a:schemeClr val="bg1"/>
                </a:solidFill>
                <a:ea typeface="Cambria" panose="02040503050406030204" pitchFamily="18" charset="0"/>
              </a:rPr>
              <a:t>Any questions?</a:t>
            </a:r>
          </a:p>
          <a:p>
            <a:endParaRPr lang="en-US" sz="2800" dirty="0">
              <a:ea typeface="Cambria" panose="02040503050406030204" pitchFamily="18" charset="0"/>
            </a:endParaRPr>
          </a:p>
          <a:p>
            <a:r>
              <a:rPr lang="en-GB" sz="2800" dirty="0">
                <a:solidFill>
                  <a:schemeClr val="bg1"/>
                </a:solidFill>
              </a:rPr>
              <a:t>Do you have any further questions about this exam?</a:t>
            </a:r>
          </a:p>
          <a:p>
            <a:r>
              <a:rPr lang="en-GB" sz="2800" dirty="0">
                <a:solidFill>
                  <a:schemeClr val="bg1"/>
                </a:solidFill>
              </a:rPr>
              <a:t>If so, write them on a post-it note and stick it to the front of your paper to give to your teacher.</a:t>
            </a:r>
          </a:p>
          <a:p>
            <a:endParaRPr lang="en-US" sz="2800" dirty="0">
              <a:ea typeface="Cambria" panose="02040503050406030204" pitchFamily="18" charset="0"/>
            </a:endParaRPr>
          </a:p>
        </p:txBody>
      </p:sp>
      <p:pic>
        <p:nvPicPr>
          <p:cNvPr id="2" name="Audio 1">
            <a:hlinkClick r:id="" action="ppaction://media"/>
            <a:extLst>
              <a:ext uri="{FF2B5EF4-FFF2-40B4-BE49-F238E27FC236}">
                <a16:creationId xmlns:a16="http://schemas.microsoft.com/office/drawing/2014/main" id="{F4FED770-DA11-4343-9BFE-F892B3904F4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85707693"/>
      </p:ext>
    </p:extLst>
  </p:cSld>
  <p:clrMapOvr>
    <a:masterClrMapping/>
  </p:clrMapOvr>
  <mc:AlternateContent xmlns:mc="http://schemas.openxmlformats.org/markup-compatibility/2006" xmlns:p14="http://schemas.microsoft.com/office/powerpoint/2010/main">
    <mc:Choice Requires="p14">
      <p:transition spd="slow" p14:dur="2000" advTm="12745"/>
    </mc:Choice>
    <mc:Fallback xmlns="">
      <p:transition spd="slow" advTm="12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4A5134F-027E-40D2-8439-B2F7A631BCF8}"/>
              </a:ext>
            </a:extLst>
          </p:cNvPr>
          <p:cNvSpPr txBox="1">
            <a:spLocks/>
          </p:cNvSpPr>
          <p:nvPr/>
        </p:nvSpPr>
        <p:spPr>
          <a:xfrm>
            <a:off x="361628" y="1247248"/>
            <a:ext cx="11716963" cy="4685730"/>
          </a:xfrm>
          <a:prstGeom prst="rect">
            <a:avLst/>
          </a:prstGeom>
        </p:spPr>
        <p:txBody>
          <a:bodyPr>
            <a:noAutofit/>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000" dirty="0">
              <a:latin typeface="+mn-lt"/>
              <a:ea typeface="Cambria" panose="02040503050406030204" pitchFamily="18" charset="0"/>
              <a:cs typeface="Cambria" panose="02040503050406030204" pitchFamily="18" charset="0"/>
            </a:endParaRPr>
          </a:p>
          <a:p>
            <a:pPr marL="342900" indent="-342900">
              <a:buFont typeface="Arial" panose="020B0604020202020204" pitchFamily="34" charset="0"/>
              <a:buChar char="•"/>
            </a:pPr>
            <a:r>
              <a:rPr lang="en-US" sz="2800" dirty="0">
                <a:ea typeface="Cambria" panose="02040503050406030204" pitchFamily="18" charset="0"/>
              </a:rPr>
              <a:t>Read through the whole question before starting to answer. This will help you understand what is required of you.</a:t>
            </a:r>
          </a:p>
          <a:p>
            <a:pPr marL="342900" indent="-342900">
              <a:buFont typeface="Arial" panose="020B0604020202020204" pitchFamily="34" charset="0"/>
              <a:buChar char="•"/>
            </a:pPr>
            <a:r>
              <a:rPr lang="en-US" sz="2800" dirty="0">
                <a:ea typeface="Cambria" panose="02040503050406030204" pitchFamily="18" charset="0"/>
              </a:rPr>
              <a:t>Use a highlighter to pick out key words.</a:t>
            </a:r>
          </a:p>
          <a:p>
            <a:pPr marL="342900" indent="-342900">
              <a:buFont typeface="Arial" panose="020B0604020202020204" pitchFamily="34" charset="0"/>
              <a:buChar char="•"/>
            </a:pPr>
            <a:r>
              <a:rPr lang="en-US" sz="2800" dirty="0">
                <a:ea typeface="Cambria" panose="02040503050406030204" pitchFamily="18" charset="0"/>
              </a:rPr>
              <a:t>Look at the command words and the number of marks available for each question, they will help you decide how much detail is needed.</a:t>
            </a:r>
          </a:p>
          <a:p>
            <a:pPr marL="342900" indent="-342900">
              <a:buFont typeface="Arial" panose="020B0604020202020204" pitchFamily="34" charset="0"/>
              <a:buChar char="•"/>
            </a:pPr>
            <a:r>
              <a:rPr lang="en-US" sz="2800" dirty="0">
                <a:ea typeface="Cambria" panose="02040503050406030204" pitchFamily="18" charset="0"/>
              </a:rPr>
              <a:t>If a word is </a:t>
            </a:r>
            <a:r>
              <a:rPr lang="en-US" sz="2800" b="1" dirty="0">
                <a:ea typeface="Cambria" panose="02040503050406030204" pitchFamily="18" charset="0"/>
              </a:rPr>
              <a:t>bold</a:t>
            </a:r>
            <a:r>
              <a:rPr lang="en-US" sz="2800" dirty="0">
                <a:ea typeface="Cambria" panose="02040503050406030204" pitchFamily="18" charset="0"/>
              </a:rPr>
              <a:t>, it is important.</a:t>
            </a:r>
          </a:p>
          <a:p>
            <a:pPr marL="342900" indent="-342900">
              <a:buFont typeface="Arial" panose="020B0604020202020204" pitchFamily="34" charset="0"/>
              <a:buChar char="•"/>
            </a:pPr>
            <a:r>
              <a:rPr lang="en-US" sz="2800" dirty="0">
                <a:ea typeface="Cambria" panose="02040503050406030204" pitchFamily="18" charset="0"/>
              </a:rPr>
              <a:t>Keep your exam paper open at the double page spread, do not fold it in half.</a:t>
            </a:r>
          </a:p>
          <a:p>
            <a:pPr marL="342900" indent="-342900">
              <a:buFont typeface="Arial" panose="020B0604020202020204" pitchFamily="34" charset="0"/>
              <a:buChar char="•"/>
            </a:pPr>
            <a:r>
              <a:rPr lang="en-US" sz="2800" dirty="0">
                <a:ea typeface="Cambria" panose="02040503050406030204" pitchFamily="18" charset="0"/>
              </a:rPr>
              <a:t>Read your answers to check they make sense.</a:t>
            </a:r>
          </a:p>
        </p:txBody>
      </p:sp>
      <p:sp>
        <p:nvSpPr>
          <p:cNvPr id="3" name="Title 1">
            <a:extLst>
              <a:ext uri="{FF2B5EF4-FFF2-40B4-BE49-F238E27FC236}">
                <a16:creationId xmlns:a16="http://schemas.microsoft.com/office/drawing/2014/main" id="{64C625DB-E3B3-408B-9722-FE6F5866355D}"/>
              </a:ext>
            </a:extLst>
          </p:cNvPr>
          <p:cNvSpPr txBox="1">
            <a:spLocks/>
          </p:cNvSpPr>
          <p:nvPr/>
        </p:nvSpPr>
        <p:spPr>
          <a:xfrm>
            <a:off x="340242" y="311916"/>
            <a:ext cx="6278022" cy="900198"/>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en-GB" sz="2400" dirty="0">
                <a:solidFill>
                  <a:srgbClr val="0077C8"/>
                </a:solidFill>
              </a:rPr>
              <a:t>General points on exam technique</a:t>
            </a:r>
          </a:p>
        </p:txBody>
      </p:sp>
      <p:pic>
        <p:nvPicPr>
          <p:cNvPr id="4" name="Audio 3">
            <a:hlinkClick r:id="" action="ppaction://media"/>
            <a:extLst>
              <a:ext uri="{FF2B5EF4-FFF2-40B4-BE49-F238E27FC236}">
                <a16:creationId xmlns:a16="http://schemas.microsoft.com/office/drawing/2014/main" id="{E8ECB672-40DE-40FD-90F2-A77984295C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3718517"/>
      </p:ext>
    </p:extLst>
  </p:cSld>
  <p:clrMapOvr>
    <a:masterClrMapping/>
  </p:clrMapOvr>
  <mc:AlternateContent xmlns:mc="http://schemas.openxmlformats.org/markup-compatibility/2006" xmlns:p14="http://schemas.microsoft.com/office/powerpoint/2010/main">
    <mc:Choice Requires="p14">
      <p:transition spd="slow" p14:dur="2000" advTm="31446"/>
    </mc:Choice>
    <mc:Fallback xmlns="">
      <p:transition spd="slow" advTm="31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35176" y="208722"/>
            <a:ext cx="10223323" cy="447261"/>
          </a:xfrm>
        </p:spPr>
        <p:txBody>
          <a:bodyPr/>
          <a:lstStyle/>
          <a:p>
            <a:r>
              <a:rPr lang="en-GB" sz="2400" dirty="0"/>
              <a:t>How do I tackle Question 1?</a:t>
            </a:r>
          </a:p>
        </p:txBody>
      </p:sp>
      <p:sp>
        <p:nvSpPr>
          <p:cNvPr id="2" name="TextBox 1">
            <a:extLst>
              <a:ext uri="{FF2B5EF4-FFF2-40B4-BE49-F238E27FC236}">
                <a16:creationId xmlns:a16="http://schemas.microsoft.com/office/drawing/2014/main" id="{4F14AA95-56E9-4549-A15E-F876D8D91E7F}"/>
              </a:ext>
            </a:extLst>
          </p:cNvPr>
          <p:cNvSpPr txBox="1"/>
          <p:nvPr/>
        </p:nvSpPr>
        <p:spPr>
          <a:xfrm>
            <a:off x="431800" y="1231900"/>
            <a:ext cx="8432800" cy="6370975"/>
          </a:xfrm>
          <a:prstGeom prst="rect">
            <a:avLst/>
          </a:prstGeom>
          <a:noFill/>
        </p:spPr>
        <p:txBody>
          <a:bodyPr wrap="square" rtlCol="0">
            <a:spAutoFit/>
          </a:bodyPr>
          <a:lstStyle/>
          <a:p>
            <a:r>
              <a:rPr lang="en-GB" sz="2400" dirty="0"/>
              <a:t>This is the first question in the paper.</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Highlight the key issues in the question</a:t>
            </a:r>
          </a:p>
          <a:p>
            <a:endParaRPr lang="en-GB" sz="2400" dirty="0">
              <a:highlight>
                <a:srgbClr val="FFFF00"/>
              </a:highlight>
            </a:endParaRPr>
          </a:p>
          <a:p>
            <a:pPr marL="285750" indent="-285750">
              <a:buFont typeface="Arial" panose="020B0604020202020204" pitchFamily="34" charset="0"/>
              <a:buChar char="•"/>
            </a:pPr>
            <a:r>
              <a:rPr lang="en-GB" sz="2400" dirty="0"/>
              <a:t>Mnemonics or memory aids?</a:t>
            </a:r>
          </a:p>
          <a:p>
            <a:pPr marL="285750" indent="-285750">
              <a:buFont typeface="Arial" panose="020B0604020202020204" pitchFamily="34" charset="0"/>
              <a:buChar char="•"/>
            </a:pPr>
            <a:endParaRPr lang="en-GB" sz="2400" dirty="0">
              <a:highlight>
                <a:srgbClr val="FFFF00"/>
              </a:highlight>
            </a:endParaRPr>
          </a:p>
          <a:p>
            <a:pPr marL="285750" indent="-285750">
              <a:buFont typeface="Arial" panose="020B0604020202020204" pitchFamily="34" charset="0"/>
              <a:buChar char="•"/>
            </a:pPr>
            <a:r>
              <a:rPr lang="en-GB" sz="2400" dirty="0"/>
              <a:t>Underline the command</a:t>
            </a:r>
            <a:endParaRPr lang="en-GB" sz="2400" dirty="0">
              <a:highlight>
                <a:srgbClr val="FFFF00"/>
              </a:highlight>
            </a:endParaRPr>
          </a:p>
          <a:p>
            <a:endParaRPr lang="en-GB" sz="2400" dirty="0">
              <a:highlight>
                <a:srgbClr val="FFFF00"/>
              </a:highlight>
            </a:endParaRPr>
          </a:p>
          <a:p>
            <a:pPr marL="285750" indent="-285750">
              <a:buFont typeface="Arial" panose="020B0604020202020204" pitchFamily="34" charset="0"/>
              <a:buChar char="•"/>
            </a:pPr>
            <a:r>
              <a:rPr lang="en-GB" sz="2400" dirty="0"/>
              <a:t>Identify the AO</a:t>
            </a:r>
          </a:p>
          <a:p>
            <a:pPr marL="285750" indent="-285750">
              <a:buFont typeface="Arial" panose="020B0604020202020204" pitchFamily="34" charset="0"/>
              <a:buChar char="•"/>
            </a:pPr>
            <a:endParaRPr lang="en-GB" sz="2400" dirty="0">
              <a:highlight>
                <a:srgbClr val="FFFF00"/>
              </a:highlight>
            </a:endParaRPr>
          </a:p>
          <a:p>
            <a:pPr marL="285750" indent="-285750">
              <a:buFont typeface="Arial" panose="020B0604020202020204" pitchFamily="34" charset="0"/>
              <a:buChar char="•"/>
            </a:pPr>
            <a:r>
              <a:rPr lang="en-GB" sz="2400" dirty="0"/>
              <a:t>Marks available? </a:t>
            </a:r>
            <a:endParaRPr lang="en-GB" sz="2400" dirty="0">
              <a:highlight>
                <a:srgbClr val="FFFF00"/>
              </a:highlight>
            </a:endParaRP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highlight>
                <a:srgbClr val="FFFF00"/>
              </a:highlight>
            </a:endParaRPr>
          </a:p>
          <a:p>
            <a:pPr marL="285750" indent="-285750">
              <a:buFont typeface="Arial" panose="020B0604020202020204" pitchFamily="34" charset="0"/>
              <a:buChar char="•"/>
            </a:pPr>
            <a:endParaRPr lang="en-GB" dirty="0">
              <a:highlight>
                <a:srgbClr val="FFFF00"/>
              </a:highlight>
            </a:endParaRPr>
          </a:p>
          <a:p>
            <a:pPr marL="285750" indent="-285750">
              <a:buFont typeface="Arial" panose="020B0604020202020204" pitchFamily="34" charset="0"/>
              <a:buChar char="•"/>
            </a:pPr>
            <a:endParaRPr lang="en-GB" dirty="0">
              <a:highlight>
                <a:srgbClr val="FFFF00"/>
              </a:highlight>
            </a:endParaRPr>
          </a:p>
          <a:p>
            <a:pPr marL="285750" indent="-285750">
              <a:buFont typeface="Arial" panose="020B0604020202020204" pitchFamily="34" charset="0"/>
              <a:buChar char="•"/>
            </a:pPr>
            <a:endParaRPr lang="en-GB" dirty="0"/>
          </a:p>
          <a:p>
            <a:endParaRPr lang="en-GB" dirty="0"/>
          </a:p>
        </p:txBody>
      </p:sp>
      <p:pic>
        <p:nvPicPr>
          <p:cNvPr id="4" name="Audio 3">
            <a:hlinkClick r:id="" action="ppaction://media"/>
            <a:extLst>
              <a:ext uri="{FF2B5EF4-FFF2-40B4-BE49-F238E27FC236}">
                <a16:creationId xmlns:a16="http://schemas.microsoft.com/office/drawing/2014/main" id="{41A43DD3-ECBC-4728-ACA4-DE1A494A26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23171906"/>
      </p:ext>
    </p:extLst>
  </p:cSld>
  <p:clrMapOvr>
    <a:masterClrMapping/>
  </p:clrMapOvr>
  <mc:AlternateContent xmlns:mc="http://schemas.openxmlformats.org/markup-compatibility/2006" xmlns:p14="http://schemas.microsoft.com/office/powerpoint/2010/main">
    <mc:Choice Requires="p14">
      <p:transition spd="slow" p14:dur="2000" advTm="43194"/>
    </mc:Choice>
    <mc:Fallback xmlns="">
      <p:transition spd="slow" advTm="43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r>
              <a:rPr lang="en-GB" sz="2400" dirty="0"/>
              <a:t>Question 1, AO1</a:t>
            </a:r>
          </a:p>
        </p:txBody>
      </p:sp>
      <p:pic>
        <p:nvPicPr>
          <p:cNvPr id="5" name="Picture 4">
            <a:extLst>
              <a:ext uri="{FF2B5EF4-FFF2-40B4-BE49-F238E27FC236}">
                <a16:creationId xmlns:a16="http://schemas.microsoft.com/office/drawing/2014/main" id="{E4193969-4E2F-4213-8D9C-7F00BE74BB51}"/>
              </a:ext>
            </a:extLst>
          </p:cNvPr>
          <p:cNvPicPr>
            <a:picLocks noChangeAspect="1"/>
          </p:cNvPicPr>
          <p:nvPr/>
        </p:nvPicPr>
        <p:blipFill>
          <a:blip r:embed="rId5"/>
          <a:stretch>
            <a:fillRect/>
          </a:stretch>
        </p:blipFill>
        <p:spPr>
          <a:xfrm>
            <a:off x="322235" y="1014184"/>
            <a:ext cx="5145865" cy="5486400"/>
          </a:xfrm>
          <a:prstGeom prst="rect">
            <a:avLst/>
          </a:prstGeom>
        </p:spPr>
      </p:pic>
      <p:sp>
        <p:nvSpPr>
          <p:cNvPr id="4" name="Speech Bubble: Oval 3">
            <a:extLst>
              <a:ext uri="{FF2B5EF4-FFF2-40B4-BE49-F238E27FC236}">
                <a16:creationId xmlns:a16="http://schemas.microsoft.com/office/drawing/2014/main" id="{8FE8776F-2567-4937-A915-7642F530171A}"/>
              </a:ext>
            </a:extLst>
          </p:cNvPr>
          <p:cNvSpPr/>
          <p:nvPr/>
        </p:nvSpPr>
        <p:spPr>
          <a:xfrm>
            <a:off x="4787900" y="2286951"/>
            <a:ext cx="5982362" cy="612648"/>
          </a:xfrm>
          <a:prstGeom prst="wedgeEllipseCallout">
            <a:avLst/>
          </a:prstGeom>
        </p:spPr>
        <p:txBody>
          <a:bodyPr wrap="none" lIns="0" tIns="0" rIns="0" bIns="0" rtlCol="0" anchor="ctr">
            <a:noAutofit/>
          </a:bodyPr>
          <a:lstStyle/>
          <a:p>
            <a:pPr algn="ctr"/>
            <a:endParaRPr lang="en-GB" dirty="0">
              <a:solidFill>
                <a:srgbClr val="000000"/>
              </a:solidFill>
              <a:highlight>
                <a:srgbClr val="FFFF00"/>
              </a:highlight>
            </a:endParaRPr>
          </a:p>
        </p:txBody>
      </p:sp>
      <p:sp>
        <p:nvSpPr>
          <p:cNvPr id="11" name="Speech Bubble: Oval 10">
            <a:extLst>
              <a:ext uri="{FF2B5EF4-FFF2-40B4-BE49-F238E27FC236}">
                <a16:creationId xmlns:a16="http://schemas.microsoft.com/office/drawing/2014/main" id="{98D5F06C-E714-44BA-AC9F-98590911B4DA}"/>
              </a:ext>
            </a:extLst>
          </p:cNvPr>
          <p:cNvSpPr/>
          <p:nvPr/>
        </p:nvSpPr>
        <p:spPr>
          <a:xfrm>
            <a:off x="5969000" y="1103085"/>
            <a:ext cx="4953000" cy="4370616"/>
          </a:xfrm>
          <a:prstGeom prst="wedgeEllipseCallout">
            <a:avLst/>
          </a:prstGeom>
        </p:spPr>
        <p:txBody>
          <a:bodyPr wrap="none" lIns="0" tIns="0" rIns="0" bIns="0" rtlCol="0" anchor="ctr">
            <a:noAutofit/>
          </a:bodyPr>
          <a:lstStyle/>
          <a:p>
            <a:pPr algn="ctr"/>
            <a:endParaRPr lang="en-GB" dirty="0">
              <a:solidFill>
                <a:srgbClr val="000000"/>
              </a:solidFill>
            </a:endParaRPr>
          </a:p>
        </p:txBody>
      </p:sp>
      <p:sp>
        <p:nvSpPr>
          <p:cNvPr id="13" name="Speech Bubble: Oval 12">
            <a:extLst>
              <a:ext uri="{FF2B5EF4-FFF2-40B4-BE49-F238E27FC236}">
                <a16:creationId xmlns:a16="http://schemas.microsoft.com/office/drawing/2014/main" id="{BE87D378-EC96-4115-A8F3-C93DC34F7E4C}"/>
              </a:ext>
            </a:extLst>
          </p:cNvPr>
          <p:cNvSpPr/>
          <p:nvPr/>
        </p:nvSpPr>
        <p:spPr>
          <a:xfrm>
            <a:off x="6591300" y="1358900"/>
            <a:ext cx="914400" cy="612648"/>
          </a:xfrm>
          <a:prstGeom prst="wedgeEllipseCallout">
            <a:avLst/>
          </a:prstGeom>
        </p:spPr>
        <p:txBody>
          <a:bodyPr wrap="none" lIns="0" tIns="0" rIns="0" bIns="0" rtlCol="0" anchor="ctr">
            <a:noAutofit/>
          </a:bodyPr>
          <a:lstStyle/>
          <a:p>
            <a:pPr algn="ctr"/>
            <a:endParaRPr lang="en-GB">
              <a:solidFill>
                <a:srgbClr val="000000"/>
              </a:solidFill>
            </a:endParaRPr>
          </a:p>
        </p:txBody>
      </p:sp>
      <p:sp>
        <p:nvSpPr>
          <p:cNvPr id="14" name="Speech Bubble: Oval 13">
            <a:extLst>
              <a:ext uri="{FF2B5EF4-FFF2-40B4-BE49-F238E27FC236}">
                <a16:creationId xmlns:a16="http://schemas.microsoft.com/office/drawing/2014/main" id="{2AD3C128-9B70-4859-9983-186DF06D0345}"/>
              </a:ext>
            </a:extLst>
          </p:cNvPr>
          <p:cNvSpPr/>
          <p:nvPr/>
        </p:nvSpPr>
        <p:spPr>
          <a:xfrm>
            <a:off x="6096000" y="1715732"/>
            <a:ext cx="5600700" cy="4204060"/>
          </a:xfrm>
          <a:prstGeom prst="wedgeEllipseCallout">
            <a:avLst/>
          </a:prstGeom>
        </p:spPr>
        <p:txBody>
          <a:bodyPr wrap="none" lIns="0" tIns="0" rIns="0" bIns="0" rtlCol="0" anchor="ctr">
            <a:noAutofit/>
          </a:bodyPr>
          <a:lstStyle/>
          <a:p>
            <a:pPr algn="ctr"/>
            <a:endParaRPr lang="en-GB" dirty="0">
              <a:solidFill>
                <a:srgbClr val="000000"/>
              </a:solidFill>
            </a:endParaRPr>
          </a:p>
        </p:txBody>
      </p:sp>
      <p:sp>
        <p:nvSpPr>
          <p:cNvPr id="17" name="TextBox 16">
            <a:extLst>
              <a:ext uri="{FF2B5EF4-FFF2-40B4-BE49-F238E27FC236}">
                <a16:creationId xmlns:a16="http://schemas.microsoft.com/office/drawing/2014/main" id="{40338B42-713B-481F-B33D-BAF273A5405D}"/>
              </a:ext>
            </a:extLst>
          </p:cNvPr>
          <p:cNvSpPr txBox="1"/>
          <p:nvPr/>
        </p:nvSpPr>
        <p:spPr>
          <a:xfrm>
            <a:off x="6591300" y="4213206"/>
            <a:ext cx="4876800" cy="1200329"/>
          </a:xfrm>
          <a:prstGeom prst="rect">
            <a:avLst/>
          </a:prstGeom>
          <a:noFill/>
        </p:spPr>
        <p:txBody>
          <a:bodyPr wrap="square" rtlCol="0">
            <a:spAutoFit/>
          </a:bodyPr>
          <a:lstStyle/>
          <a:p>
            <a:r>
              <a:rPr lang="en-GB" dirty="0"/>
              <a:t>Use the space provided to respond – be guided by the number of marks and space available. (Remember you can always use the continuation page if needed)</a:t>
            </a:r>
          </a:p>
        </p:txBody>
      </p:sp>
      <p:sp>
        <p:nvSpPr>
          <p:cNvPr id="18" name="Speech Bubble: Rectangle 17">
            <a:extLst>
              <a:ext uri="{FF2B5EF4-FFF2-40B4-BE49-F238E27FC236}">
                <a16:creationId xmlns:a16="http://schemas.microsoft.com/office/drawing/2014/main" id="{C013DD74-B26E-4402-B8B0-6B835749F807}"/>
              </a:ext>
            </a:extLst>
          </p:cNvPr>
          <p:cNvSpPr/>
          <p:nvPr/>
        </p:nvSpPr>
        <p:spPr>
          <a:xfrm>
            <a:off x="5867400" y="1103084"/>
            <a:ext cx="5600700" cy="1318966"/>
          </a:xfrm>
          <a:prstGeom prst="wedgeRectCallout">
            <a:avLst/>
          </a:prstGeom>
        </p:spPr>
        <p:txBody>
          <a:bodyPr wrap="none" lIns="0" tIns="0" rIns="0" bIns="0" rtlCol="0" anchor="ctr">
            <a:noAutofit/>
          </a:bodyPr>
          <a:lstStyle/>
          <a:p>
            <a:pPr algn="ctr"/>
            <a:endParaRPr lang="en-GB">
              <a:solidFill>
                <a:srgbClr val="000000"/>
              </a:solidFill>
            </a:endParaRPr>
          </a:p>
        </p:txBody>
      </p:sp>
      <p:sp>
        <p:nvSpPr>
          <p:cNvPr id="12" name="Rectangle 123">
            <a:extLst>
              <a:ext uri="{FF2B5EF4-FFF2-40B4-BE49-F238E27FC236}">
                <a16:creationId xmlns:a16="http://schemas.microsoft.com/office/drawing/2014/main" id="{54A3653E-1C6E-4840-9BEA-91B7FDB20118}"/>
              </a:ext>
            </a:extLst>
          </p:cNvPr>
          <p:cNvSpPr>
            <a:spLocks noChangeArrowheads="1"/>
          </p:cNvSpPr>
          <p:nvPr/>
        </p:nvSpPr>
        <p:spPr bwMode="auto">
          <a:xfrm>
            <a:off x="6716756" y="1068240"/>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t>10:00</a:t>
            </a:r>
          </a:p>
        </p:txBody>
      </p:sp>
      <p:sp>
        <p:nvSpPr>
          <p:cNvPr id="15" name="TextBox 14">
            <a:extLst>
              <a:ext uri="{FF2B5EF4-FFF2-40B4-BE49-F238E27FC236}">
                <a16:creationId xmlns:a16="http://schemas.microsoft.com/office/drawing/2014/main" id="{C4EE6543-DC97-47C9-AD09-AEB4DFCC4847}"/>
              </a:ext>
            </a:extLst>
          </p:cNvPr>
          <p:cNvSpPr txBox="1"/>
          <p:nvPr/>
        </p:nvSpPr>
        <p:spPr>
          <a:xfrm>
            <a:off x="6591300" y="2161822"/>
            <a:ext cx="3479409" cy="1200329"/>
          </a:xfrm>
          <a:prstGeom prst="rect">
            <a:avLst/>
          </a:prstGeom>
          <a:noFill/>
        </p:spPr>
        <p:txBody>
          <a:bodyPr wrap="square" rtlCol="0">
            <a:spAutoFit/>
          </a:bodyPr>
          <a:lstStyle/>
          <a:p>
            <a:r>
              <a:rPr lang="en-GB" dirty="0"/>
              <a:t>Start the clock!</a:t>
            </a:r>
          </a:p>
          <a:p>
            <a:endParaRPr lang="en-GB" dirty="0"/>
          </a:p>
          <a:p>
            <a:r>
              <a:rPr lang="en-GB" dirty="0"/>
              <a:t>Try and answer this question in 10 minutes.</a:t>
            </a:r>
          </a:p>
        </p:txBody>
      </p:sp>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D95CB403-7CD4-4DA5-885C-91464AEBF05A}"/>
                  </a:ext>
                </a:extLst>
              </p14:cNvPr>
              <p14:cNvContentPartPr/>
              <p14:nvPr/>
            </p14:nvContentPartPr>
            <p14:xfrm>
              <a:off x="5219060" y="1408140"/>
              <a:ext cx="331920" cy="334080"/>
            </p14:xfrm>
          </p:contentPart>
        </mc:Choice>
        <mc:Fallback xmlns="">
          <p:pic>
            <p:nvPicPr>
              <p:cNvPr id="2" name="Ink 1">
                <a:extLst>
                  <a:ext uri="{FF2B5EF4-FFF2-40B4-BE49-F238E27FC236}">
                    <a16:creationId xmlns:a16="http://schemas.microsoft.com/office/drawing/2014/main" id="{D95CB403-7CD4-4DA5-885C-91464AEBF05A}"/>
                  </a:ext>
                </a:extLst>
              </p:cNvPr>
              <p:cNvPicPr/>
              <p:nvPr/>
            </p:nvPicPr>
            <p:blipFill>
              <a:blip r:embed="rId7"/>
              <a:stretch>
                <a:fillRect/>
              </a:stretch>
            </p:blipFill>
            <p:spPr>
              <a:xfrm>
                <a:off x="5201060" y="1390500"/>
                <a:ext cx="367560" cy="369720"/>
              </a:xfrm>
              <a:prstGeom prst="rect">
                <a:avLst/>
              </a:prstGeom>
            </p:spPr>
          </p:pic>
        </mc:Fallback>
      </mc:AlternateContent>
      <p:grpSp>
        <p:nvGrpSpPr>
          <p:cNvPr id="8" name="Group 7">
            <a:extLst>
              <a:ext uri="{FF2B5EF4-FFF2-40B4-BE49-F238E27FC236}">
                <a16:creationId xmlns:a16="http://schemas.microsoft.com/office/drawing/2014/main" id="{314F1FDB-50A7-4DFF-87F0-7F1B7070F4B9}"/>
              </a:ext>
            </a:extLst>
          </p:cNvPr>
          <p:cNvGrpSpPr/>
          <p:nvPr/>
        </p:nvGrpSpPr>
        <p:grpSpPr>
          <a:xfrm>
            <a:off x="799700" y="1612620"/>
            <a:ext cx="1675080" cy="30240"/>
            <a:chOff x="799700" y="1612620"/>
            <a:chExt cx="1675080" cy="30240"/>
          </a:xfrm>
        </p:grpSpPr>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ABF40632-F7D2-4E0D-B26D-F104F45A0B30}"/>
                    </a:ext>
                  </a:extLst>
                </p14:cNvPr>
                <p14:cNvContentPartPr/>
                <p14:nvPr/>
              </p14:nvContentPartPr>
              <p14:xfrm>
                <a:off x="799700" y="1637460"/>
                <a:ext cx="591120" cy="5400"/>
              </p14:xfrm>
            </p:contentPart>
          </mc:Choice>
          <mc:Fallback xmlns="">
            <p:pic>
              <p:nvPicPr>
                <p:cNvPr id="6" name="Ink 5">
                  <a:extLst>
                    <a:ext uri="{FF2B5EF4-FFF2-40B4-BE49-F238E27FC236}">
                      <a16:creationId xmlns:a16="http://schemas.microsoft.com/office/drawing/2014/main" id="{ABF40632-F7D2-4E0D-B26D-F104F45A0B30}"/>
                    </a:ext>
                  </a:extLst>
                </p:cNvPr>
                <p:cNvPicPr/>
                <p:nvPr/>
              </p:nvPicPr>
              <p:blipFill>
                <a:blip r:embed="rId9"/>
                <a:stretch>
                  <a:fillRect/>
                </a:stretch>
              </p:blipFill>
              <p:spPr>
                <a:xfrm>
                  <a:off x="782060" y="1619820"/>
                  <a:ext cx="626760" cy="410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Ink 6">
                  <a:extLst>
                    <a:ext uri="{FF2B5EF4-FFF2-40B4-BE49-F238E27FC236}">
                      <a16:creationId xmlns:a16="http://schemas.microsoft.com/office/drawing/2014/main" id="{60E1E1D9-A1C7-4CDE-A344-09C09AE9BB20}"/>
                    </a:ext>
                  </a:extLst>
                </p14:cNvPr>
                <p14:cNvContentPartPr/>
                <p14:nvPr/>
              </p14:nvContentPartPr>
              <p14:xfrm>
                <a:off x="1574420" y="1612620"/>
                <a:ext cx="900360" cy="26280"/>
              </p14:xfrm>
            </p:contentPart>
          </mc:Choice>
          <mc:Fallback xmlns="">
            <p:pic>
              <p:nvPicPr>
                <p:cNvPr id="7" name="Ink 6">
                  <a:extLst>
                    <a:ext uri="{FF2B5EF4-FFF2-40B4-BE49-F238E27FC236}">
                      <a16:creationId xmlns:a16="http://schemas.microsoft.com/office/drawing/2014/main" id="{60E1E1D9-A1C7-4CDE-A344-09C09AE9BB20}"/>
                    </a:ext>
                  </a:extLst>
                </p:cNvPr>
                <p:cNvPicPr/>
                <p:nvPr/>
              </p:nvPicPr>
              <p:blipFill>
                <a:blip r:embed="rId11"/>
                <a:stretch>
                  <a:fillRect/>
                </a:stretch>
              </p:blipFill>
              <p:spPr>
                <a:xfrm>
                  <a:off x="1556780" y="1594980"/>
                  <a:ext cx="936000" cy="619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CB48C355-7B11-49FC-A684-CD1A95CFC8D7}"/>
                  </a:ext>
                </a:extLst>
              </p14:cNvPr>
              <p14:cNvContentPartPr/>
              <p14:nvPr/>
            </p14:nvContentPartPr>
            <p14:xfrm>
              <a:off x="2882660" y="1637820"/>
              <a:ext cx="1650240" cy="64080"/>
            </p14:xfrm>
          </p:contentPart>
        </mc:Choice>
        <mc:Fallback xmlns="">
          <p:pic>
            <p:nvPicPr>
              <p:cNvPr id="9" name="Ink 8">
                <a:extLst>
                  <a:ext uri="{FF2B5EF4-FFF2-40B4-BE49-F238E27FC236}">
                    <a16:creationId xmlns:a16="http://schemas.microsoft.com/office/drawing/2014/main" id="{CB48C355-7B11-49FC-A684-CD1A95CFC8D7}"/>
                  </a:ext>
                </a:extLst>
              </p:cNvPr>
              <p:cNvPicPr/>
              <p:nvPr/>
            </p:nvPicPr>
            <p:blipFill>
              <a:blip r:embed="rId13"/>
              <a:stretch>
                <a:fillRect/>
              </a:stretch>
            </p:blipFill>
            <p:spPr>
              <a:xfrm>
                <a:off x="2864660" y="1619820"/>
                <a:ext cx="1685880" cy="997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 name="Ink 9">
                <a:extLst>
                  <a:ext uri="{FF2B5EF4-FFF2-40B4-BE49-F238E27FC236}">
                    <a16:creationId xmlns:a16="http://schemas.microsoft.com/office/drawing/2014/main" id="{6C86D6DB-1889-479A-855E-B628838D9025}"/>
                  </a:ext>
                </a:extLst>
              </p14:cNvPr>
              <p14:cNvContentPartPr/>
              <p14:nvPr/>
            </p14:nvContentPartPr>
            <p14:xfrm>
              <a:off x="786740" y="1789740"/>
              <a:ext cx="1092960" cy="77040"/>
            </p14:xfrm>
          </p:contentPart>
        </mc:Choice>
        <mc:Fallback xmlns="">
          <p:pic>
            <p:nvPicPr>
              <p:cNvPr id="10" name="Ink 9">
                <a:extLst>
                  <a:ext uri="{FF2B5EF4-FFF2-40B4-BE49-F238E27FC236}">
                    <a16:creationId xmlns:a16="http://schemas.microsoft.com/office/drawing/2014/main" id="{6C86D6DB-1889-479A-855E-B628838D9025}"/>
                  </a:ext>
                </a:extLst>
              </p:cNvPr>
              <p:cNvPicPr/>
              <p:nvPr/>
            </p:nvPicPr>
            <p:blipFill>
              <a:blip r:embed="rId15"/>
              <a:stretch>
                <a:fillRect/>
              </a:stretch>
            </p:blipFill>
            <p:spPr>
              <a:xfrm>
                <a:off x="769100" y="1772100"/>
                <a:ext cx="1128600" cy="112680"/>
              </a:xfrm>
              <a:prstGeom prst="rect">
                <a:avLst/>
              </a:prstGeom>
            </p:spPr>
          </p:pic>
        </mc:Fallback>
      </mc:AlternateContent>
      <p:pic>
        <p:nvPicPr>
          <p:cNvPr id="19" name="Audio 18">
            <a:hlinkClick r:id="" action="ppaction://media"/>
            <a:extLst>
              <a:ext uri="{FF2B5EF4-FFF2-40B4-BE49-F238E27FC236}">
                <a16:creationId xmlns:a16="http://schemas.microsoft.com/office/drawing/2014/main" id="{7FD44ED2-F5D0-44B3-81AF-DCFE14DB158A}"/>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62429152"/>
      </p:ext>
    </p:extLst>
  </p:cSld>
  <p:clrMapOvr>
    <a:masterClrMapping/>
  </p:clrMapOvr>
  <mc:AlternateContent xmlns:mc="http://schemas.openxmlformats.org/markup-compatibility/2006" xmlns:p14="http://schemas.microsoft.com/office/powerpoint/2010/main">
    <mc:Choice Requires="p14">
      <p:transition spd="slow" p14:dur="2000" advTm="72474"/>
    </mc:Choice>
    <mc:Fallback xmlns="">
      <p:transition spd="slow" advTm="72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audio isNarration="1">
              <p:cMediaNode vol="80000" showWhenStopped="0">
                <p:cTn id="12" fill="hold" display="0">
                  <p:stCondLst>
                    <p:cond delay="indefinite"/>
                  </p:stCondLst>
                  <p:endCondLst>
                    <p:cond evt="onStopAudio" delay="0">
                      <p:tgtEl>
                        <p:sldTgt/>
                      </p:tgtEl>
                    </p:cond>
                  </p:endCondLst>
                </p:cTn>
                <p:tgtEl>
                  <p:spTgt spid="19"/>
                </p:tgtEl>
              </p:cMediaNode>
            </p:audio>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412638" y="179693"/>
            <a:ext cx="10223323" cy="447261"/>
          </a:xfrm>
        </p:spPr>
        <p:txBody>
          <a:bodyPr/>
          <a:lstStyle/>
          <a:p>
            <a:r>
              <a:rPr lang="en-GB" sz="2000" dirty="0"/>
              <a:t>Question 1 AO1 mark scheme</a:t>
            </a:r>
          </a:p>
        </p:txBody>
      </p:sp>
      <p:pic>
        <p:nvPicPr>
          <p:cNvPr id="2" name="Picture 1">
            <a:extLst>
              <a:ext uri="{FF2B5EF4-FFF2-40B4-BE49-F238E27FC236}">
                <a16:creationId xmlns:a16="http://schemas.microsoft.com/office/drawing/2014/main" id="{79430C02-F121-406D-8796-858C7F9709A9}"/>
              </a:ext>
            </a:extLst>
          </p:cNvPr>
          <p:cNvPicPr>
            <a:picLocks noChangeAspect="1"/>
          </p:cNvPicPr>
          <p:nvPr/>
        </p:nvPicPr>
        <p:blipFill>
          <a:blip r:embed="rId5"/>
          <a:stretch>
            <a:fillRect/>
          </a:stretch>
        </p:blipFill>
        <p:spPr>
          <a:xfrm>
            <a:off x="412638" y="1400175"/>
            <a:ext cx="7086600" cy="4057650"/>
          </a:xfrm>
          <a:prstGeom prst="rect">
            <a:avLst/>
          </a:prstGeom>
        </p:spPr>
      </p:pic>
      <p:pic>
        <p:nvPicPr>
          <p:cNvPr id="4" name="Picture 3">
            <a:extLst>
              <a:ext uri="{FF2B5EF4-FFF2-40B4-BE49-F238E27FC236}">
                <a16:creationId xmlns:a16="http://schemas.microsoft.com/office/drawing/2014/main" id="{8D7AE059-C426-4EA6-9BA4-BA7D925247B4}"/>
              </a:ext>
            </a:extLst>
          </p:cNvPr>
          <p:cNvPicPr>
            <a:picLocks noChangeAspect="1"/>
          </p:cNvPicPr>
          <p:nvPr/>
        </p:nvPicPr>
        <p:blipFill>
          <a:blip r:embed="rId6"/>
          <a:stretch>
            <a:fillRect/>
          </a:stretch>
        </p:blipFill>
        <p:spPr>
          <a:xfrm>
            <a:off x="5845628" y="1935616"/>
            <a:ext cx="4419600" cy="3857625"/>
          </a:xfrm>
          <a:prstGeom prst="rect">
            <a:avLst/>
          </a:prstGeom>
        </p:spPr>
      </p:pic>
      <p:pic>
        <p:nvPicPr>
          <p:cNvPr id="5" name="Audio 4">
            <a:hlinkClick r:id="" action="ppaction://media"/>
            <a:extLst>
              <a:ext uri="{FF2B5EF4-FFF2-40B4-BE49-F238E27FC236}">
                <a16:creationId xmlns:a16="http://schemas.microsoft.com/office/drawing/2014/main" id="{EA01E904-96F4-408B-AB86-D8F05372185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18898515"/>
      </p:ext>
    </p:extLst>
  </p:cSld>
  <p:clrMapOvr>
    <a:masterClrMapping/>
  </p:clrMapOvr>
  <mc:AlternateContent xmlns:mc="http://schemas.openxmlformats.org/markup-compatibility/2006" xmlns:p14="http://schemas.microsoft.com/office/powerpoint/2010/main">
    <mc:Choice Requires="p14">
      <p:transition spd="slow" p14:dur="2000" advTm="44689"/>
    </mc:Choice>
    <mc:Fallback xmlns="">
      <p:transition spd="slow" advTm="44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412638" y="179693"/>
            <a:ext cx="10223323" cy="447261"/>
          </a:xfrm>
        </p:spPr>
        <p:txBody>
          <a:bodyPr/>
          <a:lstStyle/>
          <a:p>
            <a:r>
              <a:rPr lang="en-GB" sz="2000" dirty="0"/>
              <a:t>Question 1 AO1 mark scheme bands</a:t>
            </a:r>
          </a:p>
        </p:txBody>
      </p:sp>
      <p:pic>
        <p:nvPicPr>
          <p:cNvPr id="5" name="Picture 4">
            <a:extLst>
              <a:ext uri="{FF2B5EF4-FFF2-40B4-BE49-F238E27FC236}">
                <a16:creationId xmlns:a16="http://schemas.microsoft.com/office/drawing/2014/main" id="{C33F98E7-AFEF-4BA4-B018-5959FD07CACE}"/>
              </a:ext>
            </a:extLst>
          </p:cNvPr>
          <p:cNvPicPr>
            <a:picLocks noChangeAspect="1"/>
          </p:cNvPicPr>
          <p:nvPr/>
        </p:nvPicPr>
        <p:blipFill>
          <a:blip r:embed="rId5"/>
          <a:stretch>
            <a:fillRect/>
          </a:stretch>
        </p:blipFill>
        <p:spPr>
          <a:xfrm>
            <a:off x="412638" y="1081690"/>
            <a:ext cx="7086600" cy="5553075"/>
          </a:xfrm>
          <a:prstGeom prst="rect">
            <a:avLst/>
          </a:prstGeom>
        </p:spPr>
      </p:pic>
      <p:pic>
        <p:nvPicPr>
          <p:cNvPr id="2" name="Audio 1">
            <a:hlinkClick r:id="" action="ppaction://media"/>
            <a:extLst>
              <a:ext uri="{FF2B5EF4-FFF2-40B4-BE49-F238E27FC236}">
                <a16:creationId xmlns:a16="http://schemas.microsoft.com/office/drawing/2014/main" id="{8B40E75C-3F30-4600-AAE7-0DD18D9B1A7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79756020"/>
      </p:ext>
    </p:extLst>
  </p:cSld>
  <p:clrMapOvr>
    <a:masterClrMapping/>
  </p:clrMapOvr>
  <mc:AlternateContent xmlns:mc="http://schemas.openxmlformats.org/markup-compatibility/2006" xmlns:p14="http://schemas.microsoft.com/office/powerpoint/2010/main">
    <mc:Choice Requires="p14">
      <p:transition spd="slow" p14:dur="2000" advTm="38735"/>
    </mc:Choice>
    <mc:Fallback xmlns="">
      <p:transition spd="slow" advTm="38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City and guilds 0119">
      <a:dk1>
        <a:srgbClr val="140000"/>
      </a:dk1>
      <a:lt1>
        <a:srgbClr val="FFFFFF"/>
      </a:lt1>
      <a:dk2>
        <a:srgbClr val="F94130"/>
      </a:dk2>
      <a:lt2>
        <a:srgbClr val="00B5E2"/>
      </a:lt2>
      <a:accent1>
        <a:srgbClr val="007BB9"/>
      </a:accent1>
      <a:accent2>
        <a:srgbClr val="00BFB3"/>
      </a:accent2>
      <a:accent3>
        <a:srgbClr val="FFC841"/>
      </a:accent3>
      <a:accent4>
        <a:srgbClr val="65B2E6"/>
      </a:accent4>
      <a:accent5>
        <a:srgbClr val="97D700"/>
      </a:accent5>
      <a:accent6>
        <a:srgbClr val="C6C6C6"/>
      </a:accent6>
      <a:hlink>
        <a:srgbClr val="8C286E"/>
      </a:hlink>
      <a:folHlink>
        <a:srgbClr val="CE005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lIns="0" tIns="0" rIns="0" bIns="0">
        <a:noAutofit/>
      </a:bodyPr>
      <a:lstStyle>
        <a:defPPr>
          <a:defRPr>
            <a:solidFill>
              <a:srgbClr val="000000"/>
            </a:solidFill>
          </a:defRPr>
        </a:defPPr>
      </a:lstStyle>
    </a:spDef>
  </a:objectDefaults>
  <a:extraClrSchemeLst/>
  <a:extLst>
    <a:ext uri="{05A4C25C-085E-4340-85A3-A5531E510DB2}">
      <thm15:themeFamily xmlns:thm15="http://schemas.microsoft.com/office/thememl/2012/main" name="C&amp;G_PowerPoint_New_Template_V1 [Read-Only]" id="{9814EAAC-C1C9-41D0-82E1-0AF7615562C8}" vid="{3259BF9B-0B01-4419-95C1-0789706EF41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QA xmlns="101960c9-2583-49a4-9434-4c0cad7b266a" xsi:nil="true"/>
    <SharedWithUsers xmlns="10ebebe9-ad9c-417c-96aa-6a2f5b72dbd6">
      <UserInfo>
        <DisplayName>Candy, Allison</DisplayName>
        <AccountId>44</AccountId>
        <AccountType/>
      </UserInfo>
      <UserInfo>
        <DisplayName>Wyman, Hilary</DisplayName>
        <AccountId>260</AccountId>
        <AccountType/>
      </UserInfo>
      <UserInfo>
        <DisplayName>Morris-Goodman, Karen</DisplayName>
        <AccountId>37739</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E8D75E50D38D1449095CDF5BED87B3E" ma:contentTypeVersion="13" ma:contentTypeDescription="Create a new document." ma:contentTypeScope="" ma:versionID="c07c8084c9e62c3dcbc43c96f50c28a8">
  <xsd:schema xmlns:xsd="http://www.w3.org/2001/XMLSchema" xmlns:xs="http://www.w3.org/2001/XMLSchema" xmlns:p="http://schemas.microsoft.com/office/2006/metadata/properties" xmlns:ns2="101960c9-2583-49a4-9434-4c0cad7b266a" xmlns:ns3="10ebebe9-ad9c-417c-96aa-6a2f5b72dbd6" targetNamespace="http://schemas.microsoft.com/office/2006/metadata/properties" ma:root="true" ma:fieldsID="96a77c48af5df799cdbd8342400814fb" ns2:_="" ns3:_="">
    <xsd:import namespace="101960c9-2583-49a4-9434-4c0cad7b266a"/>
    <xsd:import namespace="10ebebe9-ad9c-417c-96aa-6a2f5b72dbd6"/>
    <xsd:element name="properties">
      <xsd:complexType>
        <xsd:sequence>
          <xsd:element name="documentManagement">
            <xsd:complexType>
              <xsd:all>
                <xsd:element ref="ns2:MediaServiceMetadata" minOccurs="0"/>
                <xsd:element ref="ns2:MediaServiceFastMetadata" minOccurs="0"/>
                <xsd:element ref="ns2:MediaServiceAutoTags" minOccurs="0"/>
                <xsd:element ref="ns2:QA" minOccurs="0"/>
                <xsd:element ref="ns3:SharedWithUsers" minOccurs="0"/>
                <xsd:element ref="ns3:SharedWithDetails" minOccurs="0"/>
                <xsd:element ref="ns2:MediaServiceOCR"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1960c9-2583-49a4-9434-4c0cad7b26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QA" ma:index="11" nillable="true" ma:displayName="QA" ma:format="Dropdown" ma:internalName="QA">
      <xsd:simpleType>
        <xsd:restriction base="dms:Text">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0ebebe9-ad9c-417c-96aa-6a2f5b72dbd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D7F1651-5B2A-4B16-9EFE-F4259EAB826F}">
  <ds:schemaRefs>
    <ds:schemaRef ds:uri="http://schemas.microsoft.com/sharepoint/v3/contenttype/forms"/>
  </ds:schemaRefs>
</ds:datastoreItem>
</file>

<file path=customXml/itemProps2.xml><?xml version="1.0" encoding="utf-8"?>
<ds:datastoreItem xmlns:ds="http://schemas.openxmlformats.org/officeDocument/2006/customXml" ds:itemID="{74CF2C5D-BA0A-4ADC-ACA3-AA75CD9BCC39}">
  <ds:schemaRefs>
    <ds:schemaRef ds:uri="http://schemas.openxmlformats.org/package/2006/metadata/core-properties"/>
    <ds:schemaRef ds:uri="http://purl.org/dc/elements/1.1/"/>
    <ds:schemaRef ds:uri="101960c9-2583-49a4-9434-4c0cad7b266a"/>
    <ds:schemaRef ds:uri="http://schemas.microsoft.com/office/infopath/2007/PartnerControls"/>
    <ds:schemaRef ds:uri="http://purl.org/dc/terms/"/>
    <ds:schemaRef ds:uri="10ebebe9-ad9c-417c-96aa-6a2f5b72dbd6"/>
    <ds:schemaRef ds:uri="http://schemas.microsoft.com/office/2006/documentManagement/types"/>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6A96C04C-3AF1-495C-86EF-DF3341535B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1960c9-2583-49a4-9434-4c0cad7b266a"/>
    <ds:schemaRef ds:uri="10ebebe9-ad9c-417c-96aa-6a2f5b72db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2464</TotalTime>
  <Words>4463</Words>
  <Application>Microsoft Office PowerPoint</Application>
  <PresentationFormat>Widescreen</PresentationFormat>
  <Paragraphs>445</Paragraphs>
  <Slides>42</Slides>
  <Notes>42</Notes>
  <HiddenSlides>0</HiddenSlides>
  <MMClips>42</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PowerPoint Presentation</vt:lpstr>
      <vt:lpstr>PowerPoint Presentation</vt:lpstr>
      <vt:lpstr>PowerPoint Presentation</vt:lpstr>
      <vt:lpstr>PowerPoint Presentation</vt:lpstr>
      <vt:lpstr>PowerPoint Presentation</vt:lpstr>
      <vt:lpstr>How do I tackle Question 1?</vt:lpstr>
      <vt:lpstr>Question 1, AO1</vt:lpstr>
      <vt:lpstr>Question 1 AO1 mark scheme</vt:lpstr>
      <vt:lpstr>Question 1 AO1 mark scheme bands</vt:lpstr>
      <vt:lpstr>How do I tackle Question 2?</vt:lpstr>
      <vt:lpstr>Question 2 (a), AO1</vt:lpstr>
      <vt:lpstr>Question 2 (a) AO1 mark scheme</vt:lpstr>
      <vt:lpstr>Question 2 (a) AO1 mark scheme bands</vt:lpstr>
      <vt:lpstr>Question 2 (b), AO3</vt:lpstr>
      <vt:lpstr>Question 2 (b) AO3 mark scheme</vt:lpstr>
      <vt:lpstr>Question 2 (b) AO3 mark scheme bands</vt:lpstr>
      <vt:lpstr>How do I tackle Question 3?</vt:lpstr>
      <vt:lpstr>Question 3, AO3</vt:lpstr>
      <vt:lpstr>Question 3 AO3 mark scheme</vt:lpstr>
      <vt:lpstr>Question 3 AO3 mark scheme bands</vt:lpstr>
      <vt:lpstr>How do I tackle Question 4?</vt:lpstr>
      <vt:lpstr>Question 4, AO2</vt:lpstr>
      <vt:lpstr>Question 4 AO2 mark scheme</vt:lpstr>
      <vt:lpstr>Question 4 AO2 mark scheme bands</vt:lpstr>
      <vt:lpstr>How do I tackle Question 5?</vt:lpstr>
      <vt:lpstr>Question 5 (a), AO1</vt:lpstr>
      <vt:lpstr>Question 5 (a) (i) AO1 mark scheme</vt:lpstr>
      <vt:lpstr>Question 5 (a) (ii) AO1 mark scheme</vt:lpstr>
      <vt:lpstr>Question 5 (a) AO1 mark scheme bands</vt:lpstr>
      <vt:lpstr>Question 5 (b), AO3</vt:lpstr>
      <vt:lpstr>Question 5 (b) AO3 mark scheme</vt:lpstr>
      <vt:lpstr>Question 5 (b) AO3 mark scheme bands</vt:lpstr>
      <vt:lpstr>How do I tackle Question 6?</vt:lpstr>
      <vt:lpstr>Question 6, AO2</vt:lpstr>
      <vt:lpstr>Question 6 AO2 mark scheme</vt:lpstr>
      <vt:lpstr>Question 6 AO2 mark scheme bands</vt:lpstr>
      <vt:lpstr>How do I tackle Question 7?</vt:lpstr>
      <vt:lpstr>Question 7, AO1/AO3</vt:lpstr>
      <vt:lpstr>Question 7 AO1/AO3 mark scheme</vt:lpstr>
      <vt:lpstr>Question 7 AO1/AO3 mark scheme bands</vt:lpstr>
      <vt:lpstr>How did you do?</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Thomas</dc:creator>
  <cp:lastModifiedBy>Sharon Li</cp:lastModifiedBy>
  <cp:revision>76</cp:revision>
  <dcterms:created xsi:type="dcterms:W3CDTF">2020-04-27T11:12:25Z</dcterms:created>
  <dcterms:modified xsi:type="dcterms:W3CDTF">2020-11-11T10:48:44Z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0x0101005E8D75E50D38D1449095CDF5BED87B3E</vt:lpwstr>
  </property>
  <property fmtid="{D5CDD505-2E9C-101B-9397-08002B2CF9AE}" pid="3" name="SharedWithUsers">
    <vt:lpwstr>44;#Candy, Allison;#260;#Wyman, Hilary;#37739;#Morris-Goodman, Karen</vt:lpwstr>
  </property>
  <property fmtid="{D5CDD505-2E9C-101B-9397-08002B2CF9AE}" pid="4" name="WJEC Department">
    <vt:lpwstr/>
  </property>
  <property fmtid="{D5CDD505-2E9C-101B-9397-08002B2CF9AE}" pid="5" name="k48d8005054a4dd09ad49b7c837f0781">
    <vt:lpwstr/>
  </property>
  <property fmtid="{D5CDD505-2E9C-101B-9397-08002B2CF9AE}" pid="6" name="WJEC_x0020_Audiences">
    <vt:lpwstr/>
  </property>
  <property fmtid="{D5CDD505-2E9C-101B-9397-08002B2CF9AE}" pid="7" name="WJEC Audiences">
    <vt:lpwstr/>
  </property>
</Properties>
</file>