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0"/>
  </p:notesMasterIdLst>
  <p:handoutMasterIdLst>
    <p:handoutMasterId r:id="rId31"/>
  </p:handoutMasterIdLst>
  <p:sldIdLst>
    <p:sldId id="776" r:id="rId6"/>
    <p:sldId id="683" r:id="rId7"/>
    <p:sldId id="901" r:id="rId8"/>
    <p:sldId id="872" r:id="rId9"/>
    <p:sldId id="903" r:id="rId10"/>
    <p:sldId id="889" r:id="rId11"/>
    <p:sldId id="890" r:id="rId12"/>
    <p:sldId id="904" r:id="rId13"/>
    <p:sldId id="891" r:id="rId14"/>
    <p:sldId id="892" r:id="rId15"/>
    <p:sldId id="905" r:id="rId16"/>
    <p:sldId id="893" r:id="rId17"/>
    <p:sldId id="894" r:id="rId18"/>
    <p:sldId id="906" r:id="rId19"/>
    <p:sldId id="895" r:id="rId20"/>
    <p:sldId id="896" r:id="rId21"/>
    <p:sldId id="902" r:id="rId22"/>
    <p:sldId id="907" r:id="rId23"/>
    <p:sldId id="897" r:id="rId24"/>
    <p:sldId id="898" r:id="rId25"/>
    <p:sldId id="908" r:id="rId26"/>
    <p:sldId id="899" r:id="rId27"/>
    <p:sldId id="900" r:id="rId28"/>
    <p:sldId id="909" r:id="rId29"/>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F91D2E-219E-4197-9584-8DBA690110EE}" v="4" dt="2025-04-16T09:02:48.0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59" autoAdjust="0"/>
    <p:restoredTop sz="63565" autoAdjust="0"/>
  </p:normalViewPr>
  <p:slideViewPr>
    <p:cSldViewPr snapToGrid="0" snapToObjects="1">
      <p:cViewPr varScale="1">
        <p:scale>
          <a:sx n="79" d="100"/>
          <a:sy n="79" d="100"/>
        </p:scale>
        <p:origin x="653" y="7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BD8C4520-5E8B-45BD-948E-F9D8B6BCCCDB}"/>
    <pc:docChg chg="custSel addSld delSld modSld">
      <pc:chgData name="Lucas, Tania" userId="232b37cb-a817-446c-b5f8-6c2be3ba9e7b" providerId="ADAL" clId="{BD8C4520-5E8B-45BD-948E-F9D8B6BCCCDB}" dt="2025-02-24T14:58:27.166" v="222" actId="2696"/>
      <pc:docMkLst>
        <pc:docMk/>
      </pc:docMkLst>
      <pc:sldChg chg="addSp delSp modSp mod">
        <pc:chgData name="Lucas, Tania" userId="232b37cb-a817-446c-b5f8-6c2be3ba9e7b" providerId="ADAL" clId="{BD8C4520-5E8B-45BD-948E-F9D8B6BCCCDB}" dt="2025-02-24T14:42:32.486" v="219" actId="115"/>
        <pc:sldMkLst>
          <pc:docMk/>
          <pc:sldMk cId="615801272" sldId="683"/>
        </pc:sldMkLst>
        <pc:spChg chg="add mod">
          <ac:chgData name="Lucas, Tania" userId="232b37cb-a817-446c-b5f8-6c2be3ba9e7b" providerId="ADAL" clId="{BD8C4520-5E8B-45BD-948E-F9D8B6BCCCDB}" dt="2025-02-24T14:09:55.067" v="190"/>
          <ac:spMkLst>
            <pc:docMk/>
            <pc:sldMk cId="615801272" sldId="683"/>
            <ac:spMk id="9" creationId="{2AB3A93E-2F44-A13A-A7F5-6E2ED9FE6B5E}"/>
          </ac:spMkLst>
        </pc:spChg>
        <pc:spChg chg="add mod">
          <ac:chgData name="Lucas, Tania" userId="232b37cb-a817-446c-b5f8-6c2be3ba9e7b" providerId="ADAL" clId="{BD8C4520-5E8B-45BD-948E-F9D8B6BCCCDB}" dt="2025-02-24T14:42:32.486" v="219" actId="115"/>
          <ac:spMkLst>
            <pc:docMk/>
            <pc:sldMk cId="615801272" sldId="683"/>
            <ac:spMk id="10" creationId="{C8CD158F-3A01-E787-64DC-0407824B6C32}"/>
          </ac:spMkLst>
        </pc:spChg>
        <pc:spChg chg="add mod">
          <ac:chgData name="Lucas, Tania" userId="232b37cb-a817-446c-b5f8-6c2be3ba9e7b" providerId="ADAL" clId="{BD8C4520-5E8B-45BD-948E-F9D8B6BCCCDB}" dt="2025-02-24T14:09:55.067" v="190"/>
          <ac:spMkLst>
            <pc:docMk/>
            <pc:sldMk cId="615801272" sldId="683"/>
            <ac:spMk id="12" creationId="{B77E1A98-96C8-ED04-2FB6-4B121862AC6C}"/>
          </ac:spMkLst>
        </pc:spChg>
        <pc:spChg chg="add mod">
          <ac:chgData name="Lucas, Tania" userId="232b37cb-a817-446c-b5f8-6c2be3ba9e7b" providerId="ADAL" clId="{BD8C4520-5E8B-45BD-948E-F9D8B6BCCCDB}" dt="2025-02-24T14:09:55.067" v="190"/>
          <ac:spMkLst>
            <pc:docMk/>
            <pc:sldMk cId="615801272" sldId="683"/>
            <ac:spMk id="14" creationId="{BEB16B14-E334-0975-C3EB-74AEAE6A1B48}"/>
          </ac:spMkLst>
        </pc:spChg>
        <pc:graphicFrameChg chg="add mod">
          <ac:chgData name="Lucas, Tania" userId="232b37cb-a817-446c-b5f8-6c2be3ba9e7b" providerId="ADAL" clId="{BD8C4520-5E8B-45BD-948E-F9D8B6BCCCDB}" dt="2025-02-24T14:09:55.067" v="190"/>
          <ac:graphicFrameMkLst>
            <pc:docMk/>
            <pc:sldMk cId="615801272" sldId="683"/>
            <ac:graphicFrameMk id="13" creationId="{3F432F1F-05BF-2DC3-FC77-E4A0C85D79B5}"/>
          </ac:graphicFrameMkLst>
        </pc:graphicFrameChg>
        <pc:picChg chg="add mod">
          <ac:chgData name="Lucas, Tania" userId="232b37cb-a817-446c-b5f8-6c2be3ba9e7b" providerId="ADAL" clId="{BD8C4520-5E8B-45BD-948E-F9D8B6BCCCDB}" dt="2025-02-24T14:09:55.067" v="190"/>
          <ac:picMkLst>
            <pc:docMk/>
            <pc:sldMk cId="615801272" sldId="683"/>
            <ac:picMk id="11" creationId="{844D2B3C-C36F-4BB0-2B40-46CDE5C818AE}"/>
          </ac:picMkLst>
        </pc:picChg>
      </pc:sldChg>
      <pc:sldChg chg="addSp delSp modSp mod">
        <pc:chgData name="Lucas, Tania" userId="232b37cb-a817-446c-b5f8-6c2be3ba9e7b" providerId="ADAL" clId="{BD8C4520-5E8B-45BD-948E-F9D8B6BCCCDB}" dt="2025-02-24T14:44:24.545" v="221" actId="478"/>
        <pc:sldMkLst>
          <pc:docMk/>
          <pc:sldMk cId="70728850" sldId="776"/>
        </pc:sldMkLst>
        <pc:spChg chg="mod">
          <ac:chgData name="Lucas, Tania" userId="232b37cb-a817-446c-b5f8-6c2be3ba9e7b" providerId="ADAL" clId="{BD8C4520-5E8B-45BD-948E-F9D8B6BCCCDB}" dt="2025-02-24T14:44:19.198" v="220" actId="20577"/>
          <ac:spMkLst>
            <pc:docMk/>
            <pc:sldMk cId="70728850" sldId="776"/>
            <ac:spMk id="7" creationId="{1B5D8775-B5D6-4935-8E79-C6B86751E6DE}"/>
          </ac:spMkLst>
        </pc:spChg>
      </pc:sldChg>
      <pc:sldChg chg="addSp modSp mod">
        <pc:chgData name="Lucas, Tania" userId="232b37cb-a817-446c-b5f8-6c2be3ba9e7b" providerId="ADAL" clId="{BD8C4520-5E8B-45BD-948E-F9D8B6BCCCDB}" dt="2025-02-17T14:42:27.980" v="149" actId="1076"/>
        <pc:sldMkLst>
          <pc:docMk/>
          <pc:sldMk cId="1843869099" sldId="872"/>
        </pc:sldMkLst>
        <pc:spChg chg="add mod">
          <ac:chgData name="Lucas, Tania" userId="232b37cb-a817-446c-b5f8-6c2be3ba9e7b" providerId="ADAL" clId="{BD8C4520-5E8B-45BD-948E-F9D8B6BCCCDB}" dt="2025-02-17T14:42:17.238" v="147" actId="14100"/>
          <ac:spMkLst>
            <pc:docMk/>
            <pc:sldMk cId="1843869099" sldId="872"/>
            <ac:spMk id="3" creationId="{AE55C7BF-7FA1-4A6E-7897-F60CB0A9A793}"/>
          </ac:spMkLst>
        </pc:spChg>
        <pc:spChg chg="mod">
          <ac:chgData name="Lucas, Tania" userId="232b37cb-a817-446c-b5f8-6c2be3ba9e7b" providerId="ADAL" clId="{BD8C4520-5E8B-45BD-948E-F9D8B6BCCCDB}" dt="2025-02-17T14:42:23.591" v="148" actId="14100"/>
          <ac:spMkLst>
            <pc:docMk/>
            <pc:sldMk cId="1843869099" sldId="872"/>
            <ac:spMk id="8" creationId="{8685F588-DD02-4157-AEF4-523059719843}"/>
          </ac:spMkLst>
        </pc:spChg>
        <pc:spChg chg="mod">
          <ac:chgData name="Lucas, Tania" userId="232b37cb-a817-446c-b5f8-6c2be3ba9e7b" providerId="ADAL" clId="{BD8C4520-5E8B-45BD-948E-F9D8B6BCCCDB}" dt="2025-02-17T14:42:27.980" v="149" actId="1076"/>
          <ac:spMkLst>
            <pc:docMk/>
            <pc:sldMk cId="1843869099" sldId="872"/>
            <ac:spMk id="11" creationId="{6E42C59E-42A0-1697-1EB5-4CD5C332E5B1}"/>
          </ac:spMkLst>
        </pc:spChg>
      </pc:sldChg>
      <pc:sldChg chg="addSp modSp mod">
        <pc:chgData name="Lucas, Tania" userId="232b37cb-a817-446c-b5f8-6c2be3ba9e7b" providerId="ADAL" clId="{BD8C4520-5E8B-45BD-948E-F9D8B6BCCCDB}" dt="2025-02-17T14:42:58.010" v="154" actId="14100"/>
        <pc:sldMkLst>
          <pc:docMk/>
          <pc:sldMk cId="222332295" sldId="890"/>
        </pc:sldMkLst>
        <pc:spChg chg="add mod">
          <ac:chgData name="Lucas, Tania" userId="232b37cb-a817-446c-b5f8-6c2be3ba9e7b" providerId="ADAL" clId="{BD8C4520-5E8B-45BD-948E-F9D8B6BCCCDB}" dt="2025-02-17T14:41:02.113" v="141" actId="20577"/>
          <ac:spMkLst>
            <pc:docMk/>
            <pc:sldMk cId="222332295" sldId="890"/>
            <ac:spMk id="3" creationId="{654D615B-61BC-421D-B591-E25C081589C8}"/>
          </ac:spMkLst>
        </pc:spChg>
        <pc:spChg chg="mod">
          <ac:chgData name="Lucas, Tania" userId="232b37cb-a817-446c-b5f8-6c2be3ba9e7b" providerId="ADAL" clId="{BD8C4520-5E8B-45BD-948E-F9D8B6BCCCDB}" dt="2025-02-17T14:42:53.930" v="153" actId="14100"/>
          <ac:spMkLst>
            <pc:docMk/>
            <pc:sldMk cId="222332295" sldId="890"/>
            <ac:spMk id="8" creationId="{29322A2C-7380-064E-142B-DE074D840B61}"/>
          </ac:spMkLst>
        </pc:spChg>
        <pc:spChg chg="mod">
          <ac:chgData name="Lucas, Tania" userId="232b37cb-a817-446c-b5f8-6c2be3ba9e7b" providerId="ADAL" clId="{BD8C4520-5E8B-45BD-948E-F9D8B6BCCCDB}" dt="2025-02-17T14:42:58.010" v="154" actId="14100"/>
          <ac:spMkLst>
            <pc:docMk/>
            <pc:sldMk cId="222332295" sldId="890"/>
            <ac:spMk id="11" creationId="{4B35960C-205E-940D-1DE1-8D2DFE7418CA}"/>
          </ac:spMkLst>
        </pc:spChg>
      </pc:sldChg>
      <pc:sldChg chg="addSp modSp mod">
        <pc:chgData name="Lucas, Tania" userId="232b37cb-a817-446c-b5f8-6c2be3ba9e7b" providerId="ADAL" clId="{BD8C4520-5E8B-45BD-948E-F9D8B6BCCCDB}" dt="2025-02-17T14:43:37.499" v="157" actId="14100"/>
        <pc:sldMkLst>
          <pc:docMk/>
          <pc:sldMk cId="1146389007" sldId="892"/>
        </pc:sldMkLst>
        <pc:spChg chg="add mod">
          <ac:chgData name="Lucas, Tania" userId="232b37cb-a817-446c-b5f8-6c2be3ba9e7b" providerId="ADAL" clId="{BD8C4520-5E8B-45BD-948E-F9D8B6BCCCDB}" dt="2025-02-17T14:43:27.137" v="155" actId="14100"/>
          <ac:spMkLst>
            <pc:docMk/>
            <pc:sldMk cId="1146389007" sldId="892"/>
            <ac:spMk id="3" creationId="{E10F8BD3-3379-7AC8-9F6A-3DEB3BE493C8}"/>
          </ac:spMkLst>
        </pc:spChg>
        <pc:spChg chg="mod">
          <ac:chgData name="Lucas, Tania" userId="232b37cb-a817-446c-b5f8-6c2be3ba9e7b" providerId="ADAL" clId="{BD8C4520-5E8B-45BD-948E-F9D8B6BCCCDB}" dt="2025-02-17T14:43:33.848" v="156" actId="14100"/>
          <ac:spMkLst>
            <pc:docMk/>
            <pc:sldMk cId="1146389007" sldId="892"/>
            <ac:spMk id="8" creationId="{4F597469-FE7F-9BF7-38FA-8C40A8919FAA}"/>
          </ac:spMkLst>
        </pc:spChg>
        <pc:spChg chg="mod">
          <ac:chgData name="Lucas, Tania" userId="232b37cb-a817-446c-b5f8-6c2be3ba9e7b" providerId="ADAL" clId="{BD8C4520-5E8B-45BD-948E-F9D8B6BCCCDB}" dt="2025-02-17T14:43:37.499" v="157" actId="14100"/>
          <ac:spMkLst>
            <pc:docMk/>
            <pc:sldMk cId="1146389007" sldId="892"/>
            <ac:spMk id="11" creationId="{D385285D-F56C-F06A-570D-0110C082F2E5}"/>
          </ac:spMkLst>
        </pc:spChg>
      </pc:sldChg>
      <pc:sldChg chg="addSp modSp mod">
        <pc:chgData name="Lucas, Tania" userId="232b37cb-a817-446c-b5f8-6c2be3ba9e7b" providerId="ADAL" clId="{BD8C4520-5E8B-45BD-948E-F9D8B6BCCCDB}" dt="2025-02-17T14:44:22.008" v="162" actId="14100"/>
        <pc:sldMkLst>
          <pc:docMk/>
          <pc:sldMk cId="466288038" sldId="894"/>
        </pc:sldMkLst>
        <pc:spChg chg="add mod">
          <ac:chgData name="Lucas, Tania" userId="232b37cb-a817-446c-b5f8-6c2be3ba9e7b" providerId="ADAL" clId="{BD8C4520-5E8B-45BD-948E-F9D8B6BCCCDB}" dt="2025-02-17T14:44:12.437" v="160" actId="14100"/>
          <ac:spMkLst>
            <pc:docMk/>
            <pc:sldMk cId="466288038" sldId="894"/>
            <ac:spMk id="3" creationId="{FD24E7B2-FD83-C96F-CDA1-3E6A2C3FB429}"/>
          </ac:spMkLst>
        </pc:spChg>
        <pc:spChg chg="mod">
          <ac:chgData name="Lucas, Tania" userId="232b37cb-a817-446c-b5f8-6c2be3ba9e7b" providerId="ADAL" clId="{BD8C4520-5E8B-45BD-948E-F9D8B6BCCCDB}" dt="2025-02-17T14:44:18.370" v="161" actId="14100"/>
          <ac:spMkLst>
            <pc:docMk/>
            <pc:sldMk cId="466288038" sldId="894"/>
            <ac:spMk id="8" creationId="{83F7729B-DCE5-7CC2-083A-BE83E20F1C9E}"/>
          </ac:spMkLst>
        </pc:spChg>
        <pc:spChg chg="mod">
          <ac:chgData name="Lucas, Tania" userId="232b37cb-a817-446c-b5f8-6c2be3ba9e7b" providerId="ADAL" clId="{BD8C4520-5E8B-45BD-948E-F9D8B6BCCCDB}" dt="2025-02-17T14:44:22.008" v="162" actId="14100"/>
          <ac:spMkLst>
            <pc:docMk/>
            <pc:sldMk cId="466288038" sldId="894"/>
            <ac:spMk id="11" creationId="{8D3CDDA9-A382-2CE9-26F5-776C8990B7D5}"/>
          </ac:spMkLst>
        </pc:spChg>
      </pc:sldChg>
      <pc:sldChg chg="addSp modSp mod">
        <pc:chgData name="Lucas, Tania" userId="232b37cb-a817-446c-b5f8-6c2be3ba9e7b" providerId="ADAL" clId="{BD8C4520-5E8B-45BD-948E-F9D8B6BCCCDB}" dt="2025-02-17T14:45:45.958" v="173" actId="14100"/>
        <pc:sldMkLst>
          <pc:docMk/>
          <pc:sldMk cId="4188582924" sldId="898"/>
        </pc:sldMkLst>
        <pc:spChg chg="add mod">
          <ac:chgData name="Lucas, Tania" userId="232b37cb-a817-446c-b5f8-6c2be3ba9e7b" providerId="ADAL" clId="{BD8C4520-5E8B-45BD-948E-F9D8B6BCCCDB}" dt="2025-02-17T13:47:39.557" v="35" actId="14100"/>
          <ac:spMkLst>
            <pc:docMk/>
            <pc:sldMk cId="4188582924" sldId="898"/>
            <ac:spMk id="3" creationId="{A944EF95-8DAF-0995-C6C9-6658EE407E0B}"/>
          </ac:spMkLst>
        </pc:spChg>
        <pc:spChg chg="mod">
          <ac:chgData name="Lucas, Tania" userId="232b37cb-a817-446c-b5f8-6c2be3ba9e7b" providerId="ADAL" clId="{BD8C4520-5E8B-45BD-948E-F9D8B6BCCCDB}" dt="2025-02-17T14:45:14.413" v="172" actId="14100"/>
          <ac:spMkLst>
            <pc:docMk/>
            <pc:sldMk cId="4188582924" sldId="898"/>
            <ac:spMk id="8" creationId="{6493578B-7989-6F85-E02A-FBB2B96101F6}"/>
          </ac:spMkLst>
        </pc:spChg>
        <pc:spChg chg="mod">
          <ac:chgData name="Lucas, Tania" userId="232b37cb-a817-446c-b5f8-6c2be3ba9e7b" providerId="ADAL" clId="{BD8C4520-5E8B-45BD-948E-F9D8B6BCCCDB}" dt="2025-02-17T14:45:45.958" v="173" actId="14100"/>
          <ac:spMkLst>
            <pc:docMk/>
            <pc:sldMk cId="4188582924" sldId="898"/>
            <ac:spMk id="11" creationId="{44422229-BC1F-EF54-DE1E-48091AFEF0EB}"/>
          </ac:spMkLst>
        </pc:spChg>
      </pc:sldChg>
      <pc:sldChg chg="addSp modSp mod">
        <pc:chgData name="Lucas, Tania" userId="232b37cb-a817-446c-b5f8-6c2be3ba9e7b" providerId="ADAL" clId="{BD8C4520-5E8B-45BD-948E-F9D8B6BCCCDB}" dt="2025-02-17T15:44:48.378" v="178" actId="14100"/>
        <pc:sldMkLst>
          <pc:docMk/>
          <pc:sldMk cId="2201702811" sldId="900"/>
        </pc:sldMkLst>
        <pc:spChg chg="add mod">
          <ac:chgData name="Lucas, Tania" userId="232b37cb-a817-446c-b5f8-6c2be3ba9e7b" providerId="ADAL" clId="{BD8C4520-5E8B-45BD-948E-F9D8B6BCCCDB}" dt="2025-02-17T14:46:16.369" v="176" actId="14100"/>
          <ac:spMkLst>
            <pc:docMk/>
            <pc:sldMk cId="2201702811" sldId="900"/>
            <ac:spMk id="3" creationId="{349585ED-3302-28BA-0D4B-B84D81C7E9C9}"/>
          </ac:spMkLst>
        </pc:spChg>
        <pc:spChg chg="mod">
          <ac:chgData name="Lucas, Tania" userId="232b37cb-a817-446c-b5f8-6c2be3ba9e7b" providerId="ADAL" clId="{BD8C4520-5E8B-45BD-948E-F9D8B6BCCCDB}" dt="2025-02-17T14:46:20.864" v="177" actId="14100"/>
          <ac:spMkLst>
            <pc:docMk/>
            <pc:sldMk cId="2201702811" sldId="900"/>
            <ac:spMk id="8" creationId="{60DB42A1-55C2-A44D-838F-0B4BDABABC1B}"/>
          </ac:spMkLst>
        </pc:spChg>
        <pc:spChg chg="mod">
          <ac:chgData name="Lucas, Tania" userId="232b37cb-a817-446c-b5f8-6c2be3ba9e7b" providerId="ADAL" clId="{BD8C4520-5E8B-45BD-948E-F9D8B6BCCCDB}" dt="2025-02-17T15:44:48.378" v="178" actId="14100"/>
          <ac:spMkLst>
            <pc:docMk/>
            <pc:sldMk cId="2201702811" sldId="900"/>
            <ac:spMk id="11" creationId="{8DA9DD09-8A3F-7198-125C-A7A9A6C8591B}"/>
          </ac:spMkLst>
        </pc:spChg>
      </pc:sldChg>
      <pc:sldChg chg="addSp modSp mod">
        <pc:chgData name="Lucas, Tania" userId="232b37cb-a817-446c-b5f8-6c2be3ba9e7b" providerId="ADAL" clId="{BD8C4520-5E8B-45BD-948E-F9D8B6BCCCDB}" dt="2025-02-17T14:45:03.079" v="171" actId="14100"/>
        <pc:sldMkLst>
          <pc:docMk/>
          <pc:sldMk cId="556671237" sldId="902"/>
        </pc:sldMkLst>
        <pc:spChg chg="add mod">
          <ac:chgData name="Lucas, Tania" userId="232b37cb-a817-446c-b5f8-6c2be3ba9e7b" providerId="ADAL" clId="{BD8C4520-5E8B-45BD-948E-F9D8B6BCCCDB}" dt="2025-02-17T14:44:52.186" v="169" actId="20577"/>
          <ac:spMkLst>
            <pc:docMk/>
            <pc:sldMk cId="556671237" sldId="902"/>
            <ac:spMk id="3" creationId="{4CBFF02E-DC77-C414-74EE-4671D411E045}"/>
          </ac:spMkLst>
        </pc:spChg>
        <pc:spChg chg="mod">
          <ac:chgData name="Lucas, Tania" userId="232b37cb-a817-446c-b5f8-6c2be3ba9e7b" providerId="ADAL" clId="{BD8C4520-5E8B-45BD-948E-F9D8B6BCCCDB}" dt="2025-02-17T14:44:59.825" v="170" actId="14100"/>
          <ac:spMkLst>
            <pc:docMk/>
            <pc:sldMk cId="556671237" sldId="902"/>
            <ac:spMk id="8" creationId="{06C229B8-B901-1A13-7D0C-AE4FE53697B7}"/>
          </ac:spMkLst>
        </pc:spChg>
        <pc:spChg chg="mod">
          <ac:chgData name="Lucas, Tania" userId="232b37cb-a817-446c-b5f8-6c2be3ba9e7b" providerId="ADAL" clId="{BD8C4520-5E8B-45BD-948E-F9D8B6BCCCDB}" dt="2025-02-17T14:45:03.079" v="171" actId="14100"/>
          <ac:spMkLst>
            <pc:docMk/>
            <pc:sldMk cId="556671237" sldId="902"/>
            <ac:spMk id="11" creationId="{AC9A83FC-9FBE-09AC-B3BA-34A2A78321EC}"/>
          </ac:spMkLst>
        </pc:spChg>
      </pc:sldChg>
      <pc:sldChg chg="addSp modSp add mod">
        <pc:chgData name="Lucas, Tania" userId="232b37cb-a817-446c-b5f8-6c2be3ba9e7b" providerId="ADAL" clId="{BD8C4520-5E8B-45BD-948E-F9D8B6BCCCDB}" dt="2025-02-17T14:42:44.930" v="152" actId="14100"/>
        <pc:sldMkLst>
          <pc:docMk/>
          <pc:sldMk cId="3782582011" sldId="903"/>
        </pc:sldMkLst>
        <pc:spChg chg="add mod">
          <ac:chgData name="Lucas, Tania" userId="232b37cb-a817-446c-b5f8-6c2be3ba9e7b" providerId="ADAL" clId="{BD8C4520-5E8B-45BD-948E-F9D8B6BCCCDB}" dt="2025-02-17T14:42:35.839" v="150" actId="14100"/>
          <ac:spMkLst>
            <pc:docMk/>
            <pc:sldMk cId="3782582011" sldId="903"/>
            <ac:spMk id="3" creationId="{2525F4E8-3C8A-0848-B9DD-FB62D755410D}"/>
          </ac:spMkLst>
        </pc:spChg>
        <pc:spChg chg="mod">
          <ac:chgData name="Lucas, Tania" userId="232b37cb-a817-446c-b5f8-6c2be3ba9e7b" providerId="ADAL" clId="{BD8C4520-5E8B-45BD-948E-F9D8B6BCCCDB}" dt="2025-02-17T14:42:40.355" v="151" actId="14100"/>
          <ac:spMkLst>
            <pc:docMk/>
            <pc:sldMk cId="3782582011" sldId="903"/>
            <ac:spMk id="8" creationId="{AB99F536-3AD4-599B-56C1-D463090F5863}"/>
          </ac:spMkLst>
        </pc:spChg>
        <pc:spChg chg="mod">
          <ac:chgData name="Lucas, Tania" userId="232b37cb-a817-446c-b5f8-6c2be3ba9e7b" providerId="ADAL" clId="{BD8C4520-5E8B-45BD-948E-F9D8B6BCCCDB}" dt="2025-02-17T14:42:44.930" v="152" actId="14100"/>
          <ac:spMkLst>
            <pc:docMk/>
            <pc:sldMk cId="3782582011" sldId="903"/>
            <ac:spMk id="11" creationId="{832355C6-D280-CFAE-5993-9BA574094B32}"/>
          </ac:spMkLst>
        </pc:spChg>
      </pc:sldChg>
      <pc:sldChg chg="addSp modSp add mod">
        <pc:chgData name="Lucas, Tania" userId="232b37cb-a817-446c-b5f8-6c2be3ba9e7b" providerId="ADAL" clId="{BD8C4520-5E8B-45BD-948E-F9D8B6BCCCDB}" dt="2025-02-17T14:41:52.266" v="145" actId="1076"/>
        <pc:sldMkLst>
          <pc:docMk/>
          <pc:sldMk cId="3910577704" sldId="904"/>
        </pc:sldMkLst>
        <pc:spChg chg="add mod">
          <ac:chgData name="Lucas, Tania" userId="232b37cb-a817-446c-b5f8-6c2be3ba9e7b" providerId="ADAL" clId="{BD8C4520-5E8B-45BD-948E-F9D8B6BCCCDB}" dt="2025-02-17T14:41:34.015" v="143" actId="14100"/>
          <ac:spMkLst>
            <pc:docMk/>
            <pc:sldMk cId="3910577704" sldId="904"/>
            <ac:spMk id="3" creationId="{0C7CF863-ACFE-3C85-673E-71EB4C2638F3}"/>
          </ac:spMkLst>
        </pc:spChg>
        <pc:spChg chg="mod">
          <ac:chgData name="Lucas, Tania" userId="232b37cb-a817-446c-b5f8-6c2be3ba9e7b" providerId="ADAL" clId="{BD8C4520-5E8B-45BD-948E-F9D8B6BCCCDB}" dt="2025-02-17T14:41:46.415" v="144" actId="14100"/>
          <ac:spMkLst>
            <pc:docMk/>
            <pc:sldMk cId="3910577704" sldId="904"/>
            <ac:spMk id="8" creationId="{FFBB2F3F-4F7B-A3F5-3536-5121583F6D86}"/>
          </ac:spMkLst>
        </pc:spChg>
        <pc:spChg chg="mod">
          <ac:chgData name="Lucas, Tania" userId="232b37cb-a817-446c-b5f8-6c2be3ba9e7b" providerId="ADAL" clId="{BD8C4520-5E8B-45BD-948E-F9D8B6BCCCDB}" dt="2025-02-17T14:41:52.266" v="145" actId="1076"/>
          <ac:spMkLst>
            <pc:docMk/>
            <pc:sldMk cId="3910577704" sldId="904"/>
            <ac:spMk id="11" creationId="{EDFB99F7-5683-C62F-3621-2AEE5C958124}"/>
          </ac:spMkLst>
        </pc:spChg>
      </pc:sldChg>
      <pc:sldChg chg="addSp modSp add mod">
        <pc:chgData name="Lucas, Tania" userId="232b37cb-a817-446c-b5f8-6c2be3ba9e7b" providerId="ADAL" clId="{BD8C4520-5E8B-45BD-948E-F9D8B6BCCCDB}" dt="2025-02-17T14:43:51.899" v="159" actId="14100"/>
        <pc:sldMkLst>
          <pc:docMk/>
          <pc:sldMk cId="4229550131" sldId="905"/>
        </pc:sldMkLst>
        <pc:spChg chg="add mod">
          <ac:chgData name="Lucas, Tania" userId="232b37cb-a817-446c-b5f8-6c2be3ba9e7b" providerId="ADAL" clId="{BD8C4520-5E8B-45BD-948E-F9D8B6BCCCDB}" dt="2025-02-17T14:36:09.071" v="100" actId="14100"/>
          <ac:spMkLst>
            <pc:docMk/>
            <pc:sldMk cId="4229550131" sldId="905"/>
            <ac:spMk id="3" creationId="{1B928167-0B54-62D3-8797-32EC2497D4B1}"/>
          </ac:spMkLst>
        </pc:spChg>
        <pc:spChg chg="mod">
          <ac:chgData name="Lucas, Tania" userId="232b37cb-a817-446c-b5f8-6c2be3ba9e7b" providerId="ADAL" clId="{BD8C4520-5E8B-45BD-948E-F9D8B6BCCCDB}" dt="2025-02-17T14:43:47.592" v="158" actId="14100"/>
          <ac:spMkLst>
            <pc:docMk/>
            <pc:sldMk cId="4229550131" sldId="905"/>
            <ac:spMk id="8" creationId="{9A24DE3E-7E56-8928-F459-383B64E863D5}"/>
          </ac:spMkLst>
        </pc:spChg>
        <pc:spChg chg="mod">
          <ac:chgData name="Lucas, Tania" userId="232b37cb-a817-446c-b5f8-6c2be3ba9e7b" providerId="ADAL" clId="{BD8C4520-5E8B-45BD-948E-F9D8B6BCCCDB}" dt="2025-02-17T14:43:51.899" v="159" actId="14100"/>
          <ac:spMkLst>
            <pc:docMk/>
            <pc:sldMk cId="4229550131" sldId="905"/>
            <ac:spMk id="11" creationId="{C40D42FB-F5AF-A2E5-2580-3CA253AFC88E}"/>
          </ac:spMkLst>
        </pc:spChg>
      </pc:sldChg>
      <pc:sldChg chg="addSp modSp add mod">
        <pc:chgData name="Lucas, Tania" userId="232b37cb-a817-446c-b5f8-6c2be3ba9e7b" providerId="ADAL" clId="{BD8C4520-5E8B-45BD-948E-F9D8B6BCCCDB}" dt="2025-02-17T14:44:34.013" v="164" actId="14100"/>
        <pc:sldMkLst>
          <pc:docMk/>
          <pc:sldMk cId="121481478" sldId="906"/>
        </pc:sldMkLst>
        <pc:spChg chg="add mod">
          <ac:chgData name="Lucas, Tania" userId="232b37cb-a817-446c-b5f8-6c2be3ba9e7b" providerId="ADAL" clId="{BD8C4520-5E8B-45BD-948E-F9D8B6BCCCDB}" dt="2025-02-17T14:37:18.084" v="106" actId="14100"/>
          <ac:spMkLst>
            <pc:docMk/>
            <pc:sldMk cId="121481478" sldId="906"/>
            <ac:spMk id="3" creationId="{1E1F2BA7-24C0-464B-EF82-F833834A2DEC}"/>
          </ac:spMkLst>
        </pc:spChg>
        <pc:spChg chg="mod">
          <ac:chgData name="Lucas, Tania" userId="232b37cb-a817-446c-b5f8-6c2be3ba9e7b" providerId="ADAL" clId="{BD8C4520-5E8B-45BD-948E-F9D8B6BCCCDB}" dt="2025-02-17T14:44:30.772" v="163" actId="14100"/>
          <ac:spMkLst>
            <pc:docMk/>
            <pc:sldMk cId="121481478" sldId="906"/>
            <ac:spMk id="8" creationId="{0BD1B8C3-621D-5101-A51F-9BFEF4DE5B4C}"/>
          </ac:spMkLst>
        </pc:spChg>
        <pc:spChg chg="mod">
          <ac:chgData name="Lucas, Tania" userId="232b37cb-a817-446c-b5f8-6c2be3ba9e7b" providerId="ADAL" clId="{BD8C4520-5E8B-45BD-948E-F9D8B6BCCCDB}" dt="2025-02-17T14:44:34.013" v="164" actId="14100"/>
          <ac:spMkLst>
            <pc:docMk/>
            <pc:sldMk cId="121481478" sldId="906"/>
            <ac:spMk id="11" creationId="{B76238AD-00DE-253B-1A4C-B5BD4F4F9D9A}"/>
          </ac:spMkLst>
        </pc:spChg>
      </pc:sldChg>
      <pc:sldChg chg="addSp modSp add mod">
        <pc:chgData name="Lucas, Tania" userId="232b37cb-a817-446c-b5f8-6c2be3ba9e7b" providerId="ADAL" clId="{BD8C4520-5E8B-45BD-948E-F9D8B6BCCCDB}" dt="2025-02-17T14:38:16.537" v="123" actId="20577"/>
        <pc:sldMkLst>
          <pc:docMk/>
          <pc:sldMk cId="1188140020" sldId="907"/>
        </pc:sldMkLst>
        <pc:spChg chg="add mod">
          <ac:chgData name="Lucas, Tania" userId="232b37cb-a817-446c-b5f8-6c2be3ba9e7b" providerId="ADAL" clId="{BD8C4520-5E8B-45BD-948E-F9D8B6BCCCDB}" dt="2025-02-17T14:38:10.407" v="121" actId="1035"/>
          <ac:spMkLst>
            <pc:docMk/>
            <pc:sldMk cId="1188140020" sldId="907"/>
            <ac:spMk id="3" creationId="{989A0ADF-9FEC-F444-6A77-0E2B8C0F8CB0}"/>
          </ac:spMkLst>
        </pc:spChg>
        <pc:spChg chg="mod">
          <ac:chgData name="Lucas, Tania" userId="232b37cb-a817-446c-b5f8-6c2be3ba9e7b" providerId="ADAL" clId="{BD8C4520-5E8B-45BD-948E-F9D8B6BCCCDB}" dt="2025-02-17T14:38:16.537" v="123" actId="20577"/>
          <ac:spMkLst>
            <pc:docMk/>
            <pc:sldMk cId="1188140020" sldId="907"/>
            <ac:spMk id="11" creationId="{186791B2-7550-9CE5-A5BA-0CAE4160A3ED}"/>
          </ac:spMkLst>
        </pc:spChg>
      </pc:sldChg>
      <pc:sldChg chg="addSp modSp add mod">
        <pc:chgData name="Lucas, Tania" userId="232b37cb-a817-446c-b5f8-6c2be3ba9e7b" providerId="ADAL" clId="{BD8C4520-5E8B-45BD-948E-F9D8B6BCCCDB}" dt="2025-02-17T14:04:29.871" v="91" actId="20577"/>
        <pc:sldMkLst>
          <pc:docMk/>
          <pc:sldMk cId="559482590" sldId="908"/>
        </pc:sldMkLst>
        <pc:spChg chg="add mod">
          <ac:chgData name="Lucas, Tania" userId="232b37cb-a817-446c-b5f8-6c2be3ba9e7b" providerId="ADAL" clId="{BD8C4520-5E8B-45BD-948E-F9D8B6BCCCDB}" dt="2025-02-17T14:04:17.863" v="88" actId="14100"/>
          <ac:spMkLst>
            <pc:docMk/>
            <pc:sldMk cId="559482590" sldId="908"/>
            <ac:spMk id="3" creationId="{E6DB1A77-CFC3-A36C-641E-4337D2FDC83C}"/>
          </ac:spMkLst>
        </pc:spChg>
        <pc:spChg chg="mod">
          <ac:chgData name="Lucas, Tania" userId="232b37cb-a817-446c-b5f8-6c2be3ba9e7b" providerId="ADAL" clId="{BD8C4520-5E8B-45BD-948E-F9D8B6BCCCDB}" dt="2025-02-17T14:03:44.801" v="83" actId="14100"/>
          <ac:spMkLst>
            <pc:docMk/>
            <pc:sldMk cId="559482590" sldId="908"/>
            <ac:spMk id="8" creationId="{DB7187A1-B990-603E-8850-572D39D19DE4}"/>
          </ac:spMkLst>
        </pc:spChg>
        <pc:spChg chg="mod">
          <ac:chgData name="Lucas, Tania" userId="232b37cb-a817-446c-b5f8-6c2be3ba9e7b" providerId="ADAL" clId="{BD8C4520-5E8B-45BD-948E-F9D8B6BCCCDB}" dt="2025-02-17T14:04:29.871" v="91" actId="20577"/>
          <ac:spMkLst>
            <pc:docMk/>
            <pc:sldMk cId="559482590" sldId="908"/>
            <ac:spMk id="11" creationId="{F8C7376D-91A7-6FFB-D0BC-8C16508E6C2F}"/>
          </ac:spMkLst>
        </pc:spChg>
      </pc:sldChg>
      <pc:sldChg chg="addSp modSp add mod">
        <pc:chgData name="Lucas, Tania" userId="232b37cb-a817-446c-b5f8-6c2be3ba9e7b" providerId="ADAL" clId="{BD8C4520-5E8B-45BD-948E-F9D8B6BCCCDB}" dt="2025-02-17T15:45:00.458" v="180" actId="14100"/>
        <pc:sldMkLst>
          <pc:docMk/>
          <pc:sldMk cId="370310931" sldId="909"/>
        </pc:sldMkLst>
        <pc:spChg chg="add mod">
          <ac:chgData name="Lucas, Tania" userId="232b37cb-a817-446c-b5f8-6c2be3ba9e7b" providerId="ADAL" clId="{BD8C4520-5E8B-45BD-948E-F9D8B6BCCCDB}" dt="2025-02-17T14:39:18.122" v="132" actId="1035"/>
          <ac:spMkLst>
            <pc:docMk/>
            <pc:sldMk cId="370310931" sldId="909"/>
            <ac:spMk id="3" creationId="{7DB62B3A-C42D-A75D-D720-B2F99F10BFCB}"/>
          </ac:spMkLst>
        </pc:spChg>
        <pc:spChg chg="mod">
          <ac:chgData name="Lucas, Tania" userId="232b37cb-a817-446c-b5f8-6c2be3ba9e7b" providerId="ADAL" clId="{BD8C4520-5E8B-45BD-948E-F9D8B6BCCCDB}" dt="2025-02-17T15:44:57.221" v="179" actId="14100"/>
          <ac:spMkLst>
            <pc:docMk/>
            <pc:sldMk cId="370310931" sldId="909"/>
            <ac:spMk id="8" creationId="{D9177BDF-0C63-145C-A981-5863375443DB}"/>
          </ac:spMkLst>
        </pc:spChg>
        <pc:spChg chg="mod">
          <ac:chgData name="Lucas, Tania" userId="232b37cb-a817-446c-b5f8-6c2be3ba9e7b" providerId="ADAL" clId="{BD8C4520-5E8B-45BD-948E-F9D8B6BCCCDB}" dt="2025-02-17T15:45:00.458" v="180" actId="14100"/>
          <ac:spMkLst>
            <pc:docMk/>
            <pc:sldMk cId="370310931" sldId="909"/>
            <ac:spMk id="11" creationId="{82681D58-950A-253E-20F5-99FBDB2AD697}"/>
          </ac:spMkLst>
        </pc:spChg>
      </pc:sldChg>
      <pc:sldChg chg="modSp del mod">
        <pc:chgData name="Lucas, Tania" userId="232b37cb-a817-446c-b5f8-6c2be3ba9e7b" providerId="ADAL" clId="{BD8C4520-5E8B-45BD-948E-F9D8B6BCCCDB}" dt="2025-02-24T14:58:27.166" v="222" actId="2696"/>
        <pc:sldMkLst>
          <pc:docMk/>
          <pc:sldMk cId="2053126068" sldId="911"/>
        </pc:sldMkLst>
      </pc:sldChg>
    </pc:docChg>
  </pc:docChgLst>
  <pc:docChgLst>
    <pc:chgData name="Lucas, Tania" userId="232b37cb-a817-446c-b5f8-6c2be3ba9e7b" providerId="ADAL" clId="{7CAF0A79-AB25-469A-A3CF-86402AA19176}"/>
    <pc:docChg chg="undo redo custSel addSld delSld modSld">
      <pc:chgData name="Lucas, Tania" userId="232b37cb-a817-446c-b5f8-6c2be3ba9e7b" providerId="ADAL" clId="{7CAF0A79-AB25-469A-A3CF-86402AA19176}" dt="2025-01-29T16:39:16.734" v="1227" actId="20577"/>
      <pc:docMkLst>
        <pc:docMk/>
      </pc:docMkLst>
      <pc:sldChg chg="addSp delSp modSp mod">
        <pc:chgData name="Lucas, Tania" userId="232b37cb-a817-446c-b5f8-6c2be3ba9e7b" providerId="ADAL" clId="{7CAF0A79-AB25-469A-A3CF-86402AA19176}" dt="2025-01-29T16:15:20.036" v="1208" actId="1038"/>
        <pc:sldMkLst>
          <pc:docMk/>
          <pc:sldMk cId="615801272" sldId="683"/>
        </pc:sldMkLst>
        <pc:spChg chg="mod">
          <ac:chgData name="Lucas, Tania" userId="232b37cb-a817-446c-b5f8-6c2be3ba9e7b" providerId="ADAL" clId="{7CAF0A79-AB25-469A-A3CF-86402AA19176}" dt="2025-01-29T16:14:52.988" v="1185" actId="14100"/>
          <ac:spMkLst>
            <pc:docMk/>
            <pc:sldMk cId="615801272" sldId="683"/>
            <ac:spMk id="7" creationId="{5A158822-ED35-49C8-991A-402C16B61355}"/>
          </ac:spMkLst>
        </pc:spChg>
        <pc:picChg chg="add mod">
          <ac:chgData name="Lucas, Tania" userId="232b37cb-a817-446c-b5f8-6c2be3ba9e7b" providerId="ADAL" clId="{7CAF0A79-AB25-469A-A3CF-86402AA19176}" dt="2025-01-29T16:15:20.036" v="1208" actId="1038"/>
          <ac:picMkLst>
            <pc:docMk/>
            <pc:sldMk cId="615801272" sldId="683"/>
            <ac:picMk id="3" creationId="{1C4BCF5D-F2B5-00CA-A6FB-3EFADA843D04}"/>
          </ac:picMkLst>
        </pc:picChg>
      </pc:sldChg>
      <pc:sldChg chg="modSp mod">
        <pc:chgData name="Lucas, Tania" userId="232b37cb-a817-446c-b5f8-6c2be3ba9e7b" providerId="ADAL" clId="{7CAF0A79-AB25-469A-A3CF-86402AA19176}" dt="2025-01-29T10:21:59.632" v="1" actId="20577"/>
        <pc:sldMkLst>
          <pc:docMk/>
          <pc:sldMk cId="70728850" sldId="776"/>
        </pc:sldMkLst>
        <pc:spChg chg="mod">
          <ac:chgData name="Lucas, Tania" userId="232b37cb-a817-446c-b5f8-6c2be3ba9e7b" providerId="ADAL" clId="{7CAF0A79-AB25-469A-A3CF-86402AA19176}" dt="2025-01-29T10:21:59.632" v="1" actId="20577"/>
          <ac:spMkLst>
            <pc:docMk/>
            <pc:sldMk cId="70728850" sldId="776"/>
            <ac:spMk id="5" creationId="{7DE43C6B-A43C-0E6A-D330-76AC9DD81AEA}"/>
          </ac:spMkLst>
        </pc:spChg>
      </pc:sldChg>
      <pc:sldChg chg="addSp delSp modSp del mod">
        <pc:chgData name="Lucas, Tania" userId="232b37cb-a817-446c-b5f8-6c2be3ba9e7b" providerId="ADAL" clId="{7CAF0A79-AB25-469A-A3CF-86402AA19176}" dt="2025-01-29T12:21:28.561" v="491" actId="2696"/>
        <pc:sldMkLst>
          <pc:docMk/>
          <pc:sldMk cId="3376281880" sldId="853"/>
        </pc:sldMkLst>
      </pc:sldChg>
      <pc:sldChg chg="delSp modSp mod">
        <pc:chgData name="Lucas, Tania" userId="232b37cb-a817-446c-b5f8-6c2be3ba9e7b" providerId="ADAL" clId="{7CAF0A79-AB25-469A-A3CF-86402AA19176}" dt="2025-01-29T11:54:36.760" v="379" actId="20577"/>
        <pc:sldMkLst>
          <pc:docMk/>
          <pc:sldMk cId="1843869099" sldId="872"/>
        </pc:sldMkLst>
        <pc:spChg chg="mod">
          <ac:chgData name="Lucas, Tania" userId="232b37cb-a817-446c-b5f8-6c2be3ba9e7b" providerId="ADAL" clId="{7CAF0A79-AB25-469A-A3CF-86402AA19176}" dt="2025-01-29T11:54:25.643" v="377" actId="20577"/>
          <ac:spMkLst>
            <pc:docMk/>
            <pc:sldMk cId="1843869099" sldId="872"/>
            <ac:spMk id="9" creationId="{0464AE1A-6BC4-47B5-B9AC-93A3C8CE61B9}"/>
          </ac:spMkLst>
        </pc:spChg>
        <pc:spChg chg="mod">
          <ac:chgData name="Lucas, Tania" userId="232b37cb-a817-446c-b5f8-6c2be3ba9e7b" providerId="ADAL" clId="{7CAF0A79-AB25-469A-A3CF-86402AA19176}" dt="2025-01-29T11:54:36.760" v="379" actId="20577"/>
          <ac:spMkLst>
            <pc:docMk/>
            <pc:sldMk cId="1843869099" sldId="872"/>
            <ac:spMk id="11" creationId="{6E42C59E-42A0-1697-1EB5-4CD5C332E5B1}"/>
          </ac:spMkLst>
        </pc:spChg>
      </pc:sldChg>
      <pc:sldChg chg="del">
        <pc:chgData name="Lucas, Tania" userId="232b37cb-a817-446c-b5f8-6c2be3ba9e7b" providerId="ADAL" clId="{7CAF0A79-AB25-469A-A3CF-86402AA19176}" dt="2025-01-29T10:34:50.624" v="39" actId="47"/>
        <pc:sldMkLst>
          <pc:docMk/>
          <pc:sldMk cId="3344946616" sldId="873"/>
        </pc:sldMkLst>
      </pc:sldChg>
      <pc:sldChg chg="del">
        <pc:chgData name="Lucas, Tania" userId="232b37cb-a817-446c-b5f8-6c2be3ba9e7b" providerId="ADAL" clId="{7CAF0A79-AB25-469A-A3CF-86402AA19176}" dt="2025-01-29T10:34:50.624" v="39" actId="47"/>
        <pc:sldMkLst>
          <pc:docMk/>
          <pc:sldMk cId="461069314" sldId="874"/>
        </pc:sldMkLst>
      </pc:sldChg>
      <pc:sldChg chg="del">
        <pc:chgData name="Lucas, Tania" userId="232b37cb-a817-446c-b5f8-6c2be3ba9e7b" providerId="ADAL" clId="{7CAF0A79-AB25-469A-A3CF-86402AA19176}" dt="2025-01-29T10:34:50.624" v="39" actId="47"/>
        <pc:sldMkLst>
          <pc:docMk/>
          <pc:sldMk cId="871426134" sldId="875"/>
        </pc:sldMkLst>
      </pc:sldChg>
      <pc:sldChg chg="del">
        <pc:chgData name="Lucas, Tania" userId="232b37cb-a817-446c-b5f8-6c2be3ba9e7b" providerId="ADAL" clId="{7CAF0A79-AB25-469A-A3CF-86402AA19176}" dt="2025-01-29T10:34:50.624" v="39" actId="47"/>
        <pc:sldMkLst>
          <pc:docMk/>
          <pc:sldMk cId="3322821411" sldId="876"/>
        </pc:sldMkLst>
      </pc:sldChg>
      <pc:sldChg chg="del">
        <pc:chgData name="Lucas, Tania" userId="232b37cb-a817-446c-b5f8-6c2be3ba9e7b" providerId="ADAL" clId="{7CAF0A79-AB25-469A-A3CF-86402AA19176}" dt="2025-01-29T10:34:50.624" v="39" actId="47"/>
        <pc:sldMkLst>
          <pc:docMk/>
          <pc:sldMk cId="1644819855" sldId="877"/>
        </pc:sldMkLst>
      </pc:sldChg>
      <pc:sldChg chg="del">
        <pc:chgData name="Lucas, Tania" userId="232b37cb-a817-446c-b5f8-6c2be3ba9e7b" providerId="ADAL" clId="{7CAF0A79-AB25-469A-A3CF-86402AA19176}" dt="2025-01-29T10:34:50.624" v="39" actId="47"/>
        <pc:sldMkLst>
          <pc:docMk/>
          <pc:sldMk cId="1014411603" sldId="878"/>
        </pc:sldMkLst>
      </pc:sldChg>
      <pc:sldChg chg="del">
        <pc:chgData name="Lucas, Tania" userId="232b37cb-a817-446c-b5f8-6c2be3ba9e7b" providerId="ADAL" clId="{7CAF0A79-AB25-469A-A3CF-86402AA19176}" dt="2025-01-29T10:34:50.624" v="39" actId="47"/>
        <pc:sldMkLst>
          <pc:docMk/>
          <pc:sldMk cId="2172936561" sldId="879"/>
        </pc:sldMkLst>
      </pc:sldChg>
      <pc:sldChg chg="modSp del mod">
        <pc:chgData name="Lucas, Tania" userId="232b37cb-a817-446c-b5f8-6c2be3ba9e7b" providerId="ADAL" clId="{7CAF0A79-AB25-469A-A3CF-86402AA19176}" dt="2025-01-29T10:34:50.624" v="39" actId="47"/>
        <pc:sldMkLst>
          <pc:docMk/>
          <pc:sldMk cId="2408897887" sldId="881"/>
        </pc:sldMkLst>
      </pc:sldChg>
      <pc:sldChg chg="del">
        <pc:chgData name="Lucas, Tania" userId="232b37cb-a817-446c-b5f8-6c2be3ba9e7b" providerId="ADAL" clId="{7CAF0A79-AB25-469A-A3CF-86402AA19176}" dt="2025-01-29T10:34:50.624" v="39" actId="47"/>
        <pc:sldMkLst>
          <pc:docMk/>
          <pc:sldMk cId="3478672868" sldId="883"/>
        </pc:sldMkLst>
      </pc:sldChg>
      <pc:sldChg chg="del">
        <pc:chgData name="Lucas, Tania" userId="232b37cb-a817-446c-b5f8-6c2be3ba9e7b" providerId="ADAL" clId="{7CAF0A79-AB25-469A-A3CF-86402AA19176}" dt="2025-01-29T10:34:50.624" v="39" actId="47"/>
        <pc:sldMkLst>
          <pc:docMk/>
          <pc:sldMk cId="4008516240" sldId="884"/>
        </pc:sldMkLst>
      </pc:sldChg>
      <pc:sldChg chg="del">
        <pc:chgData name="Lucas, Tania" userId="232b37cb-a817-446c-b5f8-6c2be3ba9e7b" providerId="ADAL" clId="{7CAF0A79-AB25-469A-A3CF-86402AA19176}" dt="2025-01-29T10:34:50.624" v="39" actId="47"/>
        <pc:sldMkLst>
          <pc:docMk/>
          <pc:sldMk cId="2362994931" sldId="886"/>
        </pc:sldMkLst>
      </pc:sldChg>
      <pc:sldChg chg="del">
        <pc:chgData name="Lucas, Tania" userId="232b37cb-a817-446c-b5f8-6c2be3ba9e7b" providerId="ADAL" clId="{7CAF0A79-AB25-469A-A3CF-86402AA19176}" dt="2025-01-29T10:34:50.624" v="39" actId="47"/>
        <pc:sldMkLst>
          <pc:docMk/>
          <pc:sldMk cId="4261685500" sldId="887"/>
        </pc:sldMkLst>
      </pc:sldChg>
      <pc:sldChg chg="addSp delSp modSp add del mod">
        <pc:chgData name="Lucas, Tania" userId="232b37cb-a817-446c-b5f8-6c2be3ba9e7b" providerId="ADAL" clId="{7CAF0A79-AB25-469A-A3CF-86402AA19176}" dt="2025-01-29T11:55:08.737" v="386" actId="47"/>
        <pc:sldMkLst>
          <pc:docMk/>
          <pc:sldMk cId="194938015" sldId="888"/>
        </pc:sldMkLst>
      </pc:sldChg>
      <pc:sldChg chg="addSp delSp modSp add mod">
        <pc:chgData name="Lucas, Tania" userId="232b37cb-a817-446c-b5f8-6c2be3ba9e7b" providerId="ADAL" clId="{7CAF0A79-AB25-469A-A3CF-86402AA19176}" dt="2025-01-29T12:45:24.729" v="685" actId="1038"/>
        <pc:sldMkLst>
          <pc:docMk/>
          <pc:sldMk cId="3579672794" sldId="889"/>
        </pc:sldMkLst>
        <pc:spChg chg="add mod">
          <ac:chgData name="Lucas, Tania" userId="232b37cb-a817-446c-b5f8-6c2be3ba9e7b" providerId="ADAL" clId="{7CAF0A79-AB25-469A-A3CF-86402AA19176}" dt="2025-01-29T11:19:00.693" v="244" actId="20577"/>
          <ac:spMkLst>
            <pc:docMk/>
            <pc:sldMk cId="3579672794" sldId="889"/>
            <ac:spMk id="3" creationId="{E9C6050D-36A0-9567-FE74-1884780D0115}"/>
          </ac:spMkLst>
        </pc:spChg>
        <pc:spChg chg="add mod">
          <ac:chgData name="Lucas, Tania" userId="232b37cb-a817-446c-b5f8-6c2be3ba9e7b" providerId="ADAL" clId="{7CAF0A79-AB25-469A-A3CF-86402AA19176}" dt="2025-01-29T12:45:24.729" v="685" actId="1038"/>
          <ac:spMkLst>
            <pc:docMk/>
            <pc:sldMk cId="3579672794" sldId="889"/>
            <ac:spMk id="8" creationId="{AE8A1BE3-15F9-6410-DCAF-BD921C9B5850}"/>
          </ac:spMkLst>
        </pc:spChg>
        <pc:spChg chg="mod">
          <ac:chgData name="Lucas, Tania" userId="232b37cb-a817-446c-b5f8-6c2be3ba9e7b" providerId="ADAL" clId="{7CAF0A79-AB25-469A-A3CF-86402AA19176}" dt="2025-01-29T10:52:10.333" v="58" actId="20577"/>
          <ac:spMkLst>
            <pc:docMk/>
            <pc:sldMk cId="3579672794" sldId="889"/>
            <ac:spMk id="9" creationId="{3C8422E1-C434-4F31-381E-FB28AAAA9236}"/>
          </ac:spMkLst>
        </pc:spChg>
        <pc:spChg chg="add mod">
          <ac:chgData name="Lucas, Tania" userId="232b37cb-a817-446c-b5f8-6c2be3ba9e7b" providerId="ADAL" clId="{7CAF0A79-AB25-469A-A3CF-86402AA19176}" dt="2025-01-29T12:33:58.678" v="601" actId="14100"/>
          <ac:spMkLst>
            <pc:docMk/>
            <pc:sldMk cId="3579672794" sldId="889"/>
            <ac:spMk id="13" creationId="{62CFA69A-2EB4-F1EE-7096-C373D4B86638}"/>
          </ac:spMkLst>
        </pc:spChg>
        <pc:spChg chg="add mod">
          <ac:chgData name="Lucas, Tania" userId="232b37cb-a817-446c-b5f8-6c2be3ba9e7b" providerId="ADAL" clId="{7CAF0A79-AB25-469A-A3CF-86402AA19176}" dt="2025-01-29T12:45:14.259" v="666" actId="14100"/>
          <ac:spMkLst>
            <pc:docMk/>
            <pc:sldMk cId="3579672794" sldId="889"/>
            <ac:spMk id="15" creationId="{3AAE0C2A-C785-2BD0-00CE-6A65A0A12C9B}"/>
          </ac:spMkLst>
        </pc:spChg>
        <pc:picChg chg="add mod">
          <ac:chgData name="Lucas, Tania" userId="232b37cb-a817-446c-b5f8-6c2be3ba9e7b" providerId="ADAL" clId="{7CAF0A79-AB25-469A-A3CF-86402AA19176}" dt="2025-01-29T12:44:43.710" v="665" actId="1036"/>
          <ac:picMkLst>
            <pc:docMk/>
            <pc:sldMk cId="3579672794" sldId="889"/>
            <ac:picMk id="16" creationId="{57779FA1-6E59-7956-3373-8521A77F14D9}"/>
          </ac:picMkLst>
        </pc:picChg>
      </pc:sldChg>
      <pc:sldChg chg="modSp add mod">
        <pc:chgData name="Lucas, Tania" userId="232b37cb-a817-446c-b5f8-6c2be3ba9e7b" providerId="ADAL" clId="{7CAF0A79-AB25-469A-A3CF-86402AA19176}" dt="2025-01-29T11:53:46.958" v="374" actId="20577"/>
        <pc:sldMkLst>
          <pc:docMk/>
          <pc:sldMk cId="222332295" sldId="890"/>
        </pc:sldMkLst>
        <pc:spChg chg="mod">
          <ac:chgData name="Lucas, Tania" userId="232b37cb-a817-446c-b5f8-6c2be3ba9e7b" providerId="ADAL" clId="{7CAF0A79-AB25-469A-A3CF-86402AA19176}" dt="2025-01-29T10:52:18.599" v="63" actId="20577"/>
          <ac:spMkLst>
            <pc:docMk/>
            <pc:sldMk cId="222332295" sldId="890"/>
            <ac:spMk id="9" creationId="{F7CD25B1-CCB6-B74E-0286-221CA6D54F95}"/>
          </ac:spMkLst>
        </pc:spChg>
        <pc:spChg chg="mod">
          <ac:chgData name="Lucas, Tania" userId="232b37cb-a817-446c-b5f8-6c2be3ba9e7b" providerId="ADAL" clId="{7CAF0A79-AB25-469A-A3CF-86402AA19176}" dt="2025-01-29T11:53:46.958" v="374" actId="20577"/>
          <ac:spMkLst>
            <pc:docMk/>
            <pc:sldMk cId="222332295" sldId="890"/>
            <ac:spMk id="11" creationId="{4B35960C-205E-940D-1DE1-8D2DFE7418CA}"/>
          </ac:spMkLst>
        </pc:spChg>
      </pc:sldChg>
      <pc:sldChg chg="addSp modSp add mod">
        <pc:chgData name="Lucas, Tania" userId="232b37cb-a817-446c-b5f8-6c2be3ba9e7b" providerId="ADAL" clId="{7CAF0A79-AB25-469A-A3CF-86402AA19176}" dt="2025-01-29T12:51:24.655" v="756" actId="732"/>
        <pc:sldMkLst>
          <pc:docMk/>
          <pc:sldMk cId="3205142057" sldId="891"/>
        </pc:sldMkLst>
        <pc:spChg chg="add mod">
          <ac:chgData name="Lucas, Tania" userId="232b37cb-a817-446c-b5f8-6c2be3ba9e7b" providerId="ADAL" clId="{7CAF0A79-AB25-469A-A3CF-86402AA19176}" dt="2025-01-29T11:21:09.419" v="261" actId="26606"/>
          <ac:spMkLst>
            <pc:docMk/>
            <pc:sldMk cId="3205142057" sldId="891"/>
            <ac:spMk id="3" creationId="{06CD2CAB-9F01-E15D-E173-0B59428EB428}"/>
          </ac:spMkLst>
        </pc:spChg>
        <pc:spChg chg="add mod">
          <ac:chgData name="Lucas, Tania" userId="232b37cb-a817-446c-b5f8-6c2be3ba9e7b" providerId="ADAL" clId="{7CAF0A79-AB25-469A-A3CF-86402AA19176}" dt="2025-01-29T12:13:32.605" v="421" actId="1076"/>
          <ac:spMkLst>
            <pc:docMk/>
            <pc:sldMk cId="3205142057" sldId="891"/>
            <ac:spMk id="6" creationId="{F06D340E-D07D-249A-A850-26732E04BE4C}"/>
          </ac:spMkLst>
        </pc:spChg>
        <pc:spChg chg="add mod">
          <ac:chgData name="Lucas, Tania" userId="232b37cb-a817-446c-b5f8-6c2be3ba9e7b" providerId="ADAL" clId="{7CAF0A79-AB25-469A-A3CF-86402AA19176}" dt="2025-01-29T12:46:28.244" v="688" actId="14100"/>
          <ac:spMkLst>
            <pc:docMk/>
            <pc:sldMk cId="3205142057" sldId="891"/>
            <ac:spMk id="8" creationId="{9E6B6A89-3F8B-DA18-7D8E-C309ED83C34F}"/>
          </ac:spMkLst>
        </pc:spChg>
        <pc:spChg chg="mod">
          <ac:chgData name="Lucas, Tania" userId="232b37cb-a817-446c-b5f8-6c2be3ba9e7b" providerId="ADAL" clId="{7CAF0A79-AB25-469A-A3CF-86402AA19176}" dt="2025-01-29T11:21:09.419" v="261" actId="26606"/>
          <ac:spMkLst>
            <pc:docMk/>
            <pc:sldMk cId="3205142057" sldId="891"/>
            <ac:spMk id="9" creationId="{391242B8-C74A-AD51-E6BF-9DEB0E023697}"/>
          </ac:spMkLst>
        </pc:spChg>
        <pc:spChg chg="add mod">
          <ac:chgData name="Lucas, Tania" userId="232b37cb-a817-446c-b5f8-6c2be3ba9e7b" providerId="ADAL" clId="{7CAF0A79-AB25-469A-A3CF-86402AA19176}" dt="2025-01-29T12:50:57.235" v="755" actId="255"/>
          <ac:spMkLst>
            <pc:docMk/>
            <pc:sldMk cId="3205142057" sldId="891"/>
            <ac:spMk id="11" creationId="{3F16E2BC-761C-17A5-EFFF-3D22B3E9373C}"/>
          </ac:spMkLst>
        </pc:spChg>
        <pc:picChg chg="add mod modCrop">
          <ac:chgData name="Lucas, Tania" userId="232b37cb-a817-446c-b5f8-6c2be3ba9e7b" providerId="ADAL" clId="{7CAF0A79-AB25-469A-A3CF-86402AA19176}" dt="2025-01-29T12:51:24.655" v="756" actId="732"/>
          <ac:picMkLst>
            <pc:docMk/>
            <pc:sldMk cId="3205142057" sldId="891"/>
            <ac:picMk id="5" creationId="{320DC1A2-B661-9E86-6003-2E7C1FE1D594}"/>
          </ac:picMkLst>
        </pc:picChg>
      </pc:sldChg>
      <pc:sldChg chg="modSp add mod">
        <pc:chgData name="Lucas, Tania" userId="232b37cb-a817-446c-b5f8-6c2be3ba9e7b" providerId="ADAL" clId="{7CAF0A79-AB25-469A-A3CF-86402AA19176}" dt="2025-01-29T11:53:32.165" v="371" actId="20577"/>
        <pc:sldMkLst>
          <pc:docMk/>
          <pc:sldMk cId="1146389007" sldId="892"/>
        </pc:sldMkLst>
        <pc:spChg chg="mod">
          <ac:chgData name="Lucas, Tania" userId="232b37cb-a817-446c-b5f8-6c2be3ba9e7b" providerId="ADAL" clId="{7CAF0A79-AB25-469A-A3CF-86402AA19176}" dt="2025-01-29T10:52:34.406" v="73" actId="20577"/>
          <ac:spMkLst>
            <pc:docMk/>
            <pc:sldMk cId="1146389007" sldId="892"/>
            <ac:spMk id="9" creationId="{019C09B0-C05F-540F-C8B4-EEA9C3896054}"/>
          </ac:spMkLst>
        </pc:spChg>
        <pc:spChg chg="mod">
          <ac:chgData name="Lucas, Tania" userId="232b37cb-a817-446c-b5f8-6c2be3ba9e7b" providerId="ADAL" clId="{7CAF0A79-AB25-469A-A3CF-86402AA19176}" dt="2025-01-29T11:53:32.165" v="371" actId="20577"/>
          <ac:spMkLst>
            <pc:docMk/>
            <pc:sldMk cId="1146389007" sldId="892"/>
            <ac:spMk id="11" creationId="{D385285D-F56C-F06A-570D-0110C082F2E5}"/>
          </ac:spMkLst>
        </pc:spChg>
      </pc:sldChg>
      <pc:sldChg chg="addSp delSp modSp add mod">
        <pc:chgData name="Lucas, Tania" userId="232b37cb-a817-446c-b5f8-6c2be3ba9e7b" providerId="ADAL" clId="{7CAF0A79-AB25-469A-A3CF-86402AA19176}" dt="2025-01-29T12:58:52.490" v="847" actId="1035"/>
        <pc:sldMkLst>
          <pc:docMk/>
          <pc:sldMk cId="2241204569" sldId="893"/>
        </pc:sldMkLst>
        <pc:spChg chg="add mod">
          <ac:chgData name="Lucas, Tania" userId="232b37cb-a817-446c-b5f8-6c2be3ba9e7b" providerId="ADAL" clId="{7CAF0A79-AB25-469A-A3CF-86402AA19176}" dt="2025-01-29T12:57:30.482" v="818" actId="1076"/>
          <ac:spMkLst>
            <pc:docMk/>
            <pc:sldMk cId="2241204569" sldId="893"/>
            <ac:spMk id="3" creationId="{93F6C6B5-780E-3E4E-CC21-17D68EC59993}"/>
          </ac:spMkLst>
        </pc:spChg>
        <pc:spChg chg="add mod">
          <ac:chgData name="Lucas, Tania" userId="232b37cb-a817-446c-b5f8-6c2be3ba9e7b" providerId="ADAL" clId="{7CAF0A79-AB25-469A-A3CF-86402AA19176}" dt="2025-01-29T12:58:52.490" v="847" actId="1035"/>
          <ac:spMkLst>
            <pc:docMk/>
            <pc:sldMk cId="2241204569" sldId="893"/>
            <ac:spMk id="8" creationId="{27CCD87E-5269-CCBB-539D-0891535B6B78}"/>
          </ac:spMkLst>
        </pc:spChg>
        <pc:spChg chg="mod">
          <ac:chgData name="Lucas, Tania" userId="232b37cb-a817-446c-b5f8-6c2be3ba9e7b" providerId="ADAL" clId="{7CAF0A79-AB25-469A-A3CF-86402AA19176}" dt="2025-01-29T10:52:49.546" v="77" actId="20577"/>
          <ac:spMkLst>
            <pc:docMk/>
            <pc:sldMk cId="2241204569" sldId="893"/>
            <ac:spMk id="9" creationId="{9E5893CE-487C-FD42-E70C-475CAD128416}"/>
          </ac:spMkLst>
        </pc:spChg>
        <pc:spChg chg="add mod">
          <ac:chgData name="Lucas, Tania" userId="232b37cb-a817-446c-b5f8-6c2be3ba9e7b" providerId="ADAL" clId="{7CAF0A79-AB25-469A-A3CF-86402AA19176}" dt="2025-01-29T12:54:00.439" v="760" actId="14100"/>
          <ac:spMkLst>
            <pc:docMk/>
            <pc:sldMk cId="2241204569" sldId="893"/>
            <ac:spMk id="11" creationId="{99FDED58-434F-3E04-9DEA-2C149CF9C756}"/>
          </ac:spMkLst>
        </pc:spChg>
        <pc:spChg chg="add mod">
          <ac:chgData name="Lucas, Tania" userId="232b37cb-a817-446c-b5f8-6c2be3ba9e7b" providerId="ADAL" clId="{7CAF0A79-AB25-469A-A3CF-86402AA19176}" dt="2025-01-29T12:58:43.829" v="845" actId="1038"/>
          <ac:spMkLst>
            <pc:docMk/>
            <pc:sldMk cId="2241204569" sldId="893"/>
            <ac:spMk id="13" creationId="{35488F47-8B99-6629-DE90-A1695999D24E}"/>
          </ac:spMkLst>
        </pc:spChg>
        <pc:picChg chg="add mod modCrop">
          <ac:chgData name="Lucas, Tania" userId="232b37cb-a817-446c-b5f8-6c2be3ba9e7b" providerId="ADAL" clId="{7CAF0A79-AB25-469A-A3CF-86402AA19176}" dt="2025-01-29T12:57:39.273" v="826" actId="1035"/>
          <ac:picMkLst>
            <pc:docMk/>
            <pc:sldMk cId="2241204569" sldId="893"/>
            <ac:picMk id="4" creationId="{EB16B99E-9A76-D30A-2C43-26EC335F5895}"/>
          </ac:picMkLst>
        </pc:picChg>
      </pc:sldChg>
      <pc:sldChg chg="modSp add mod">
        <pc:chgData name="Lucas, Tania" userId="232b37cb-a817-446c-b5f8-6c2be3ba9e7b" providerId="ADAL" clId="{7CAF0A79-AB25-469A-A3CF-86402AA19176}" dt="2025-01-29T11:53:15.428" v="369" actId="20577"/>
        <pc:sldMkLst>
          <pc:docMk/>
          <pc:sldMk cId="466288038" sldId="894"/>
        </pc:sldMkLst>
        <pc:spChg chg="mod">
          <ac:chgData name="Lucas, Tania" userId="232b37cb-a817-446c-b5f8-6c2be3ba9e7b" providerId="ADAL" clId="{7CAF0A79-AB25-469A-A3CF-86402AA19176}" dt="2025-01-29T10:53:00.767" v="81" actId="20577"/>
          <ac:spMkLst>
            <pc:docMk/>
            <pc:sldMk cId="466288038" sldId="894"/>
            <ac:spMk id="9" creationId="{5CCC7A60-4A2E-FD4A-48CA-680A049F45A4}"/>
          </ac:spMkLst>
        </pc:spChg>
        <pc:spChg chg="mod">
          <ac:chgData name="Lucas, Tania" userId="232b37cb-a817-446c-b5f8-6c2be3ba9e7b" providerId="ADAL" clId="{7CAF0A79-AB25-469A-A3CF-86402AA19176}" dt="2025-01-29T11:53:15.428" v="369" actId="20577"/>
          <ac:spMkLst>
            <pc:docMk/>
            <pc:sldMk cId="466288038" sldId="894"/>
            <ac:spMk id="11" creationId="{8D3CDDA9-A382-2CE9-26F5-776C8990B7D5}"/>
          </ac:spMkLst>
        </pc:spChg>
      </pc:sldChg>
      <pc:sldChg chg="addSp modSp add mod">
        <pc:chgData name="Lucas, Tania" userId="232b37cb-a817-446c-b5f8-6c2be3ba9e7b" providerId="ADAL" clId="{7CAF0A79-AB25-469A-A3CF-86402AA19176}" dt="2025-01-29T16:17:50.127" v="1223" actId="255"/>
        <pc:sldMkLst>
          <pc:docMk/>
          <pc:sldMk cId="387878411" sldId="895"/>
        </pc:sldMkLst>
        <pc:spChg chg="add mod">
          <ac:chgData name="Lucas, Tania" userId="232b37cb-a817-446c-b5f8-6c2be3ba9e7b" providerId="ADAL" clId="{7CAF0A79-AB25-469A-A3CF-86402AA19176}" dt="2025-01-29T11:24:58.548" v="329" actId="20577"/>
          <ac:spMkLst>
            <pc:docMk/>
            <pc:sldMk cId="387878411" sldId="895"/>
            <ac:spMk id="3" creationId="{83E6B774-E03B-BAD6-457F-3D5649760882}"/>
          </ac:spMkLst>
        </pc:spChg>
        <pc:spChg chg="add mod">
          <ac:chgData name="Lucas, Tania" userId="232b37cb-a817-446c-b5f8-6c2be3ba9e7b" providerId="ADAL" clId="{7CAF0A79-AB25-469A-A3CF-86402AA19176}" dt="2025-01-29T12:16:00.293" v="454" actId="1076"/>
          <ac:spMkLst>
            <pc:docMk/>
            <pc:sldMk cId="387878411" sldId="895"/>
            <ac:spMk id="6" creationId="{B1E94D13-3D29-C869-15CB-E36DCC67C361}"/>
          </ac:spMkLst>
        </pc:spChg>
        <pc:spChg chg="add mod">
          <ac:chgData name="Lucas, Tania" userId="232b37cb-a817-446c-b5f8-6c2be3ba9e7b" providerId="ADAL" clId="{7CAF0A79-AB25-469A-A3CF-86402AA19176}" dt="2025-01-29T16:17:50.127" v="1223" actId="255"/>
          <ac:spMkLst>
            <pc:docMk/>
            <pc:sldMk cId="387878411" sldId="895"/>
            <ac:spMk id="8" creationId="{1C7016A8-985C-2A4A-BB50-C709844E7A8E}"/>
          </ac:spMkLst>
        </pc:spChg>
        <pc:spChg chg="mod">
          <ac:chgData name="Lucas, Tania" userId="232b37cb-a817-446c-b5f8-6c2be3ba9e7b" providerId="ADAL" clId="{7CAF0A79-AB25-469A-A3CF-86402AA19176}" dt="2025-01-29T10:53:13.168" v="86" actId="20577"/>
          <ac:spMkLst>
            <pc:docMk/>
            <pc:sldMk cId="387878411" sldId="895"/>
            <ac:spMk id="9" creationId="{C8F470D3-53CA-682D-1DAA-03C8245CC6FF}"/>
          </ac:spMkLst>
        </pc:spChg>
        <pc:spChg chg="add mod">
          <ac:chgData name="Lucas, Tania" userId="232b37cb-a817-446c-b5f8-6c2be3ba9e7b" providerId="ADAL" clId="{7CAF0A79-AB25-469A-A3CF-86402AA19176}" dt="2025-01-29T13:45:26.228" v="884" actId="121"/>
          <ac:spMkLst>
            <pc:docMk/>
            <pc:sldMk cId="387878411" sldId="895"/>
            <ac:spMk id="10" creationId="{2F0696E2-071A-EE14-4421-C4F281BDB9C2}"/>
          </ac:spMkLst>
        </pc:spChg>
        <pc:picChg chg="add mod">
          <ac:chgData name="Lucas, Tania" userId="232b37cb-a817-446c-b5f8-6c2be3ba9e7b" providerId="ADAL" clId="{7CAF0A79-AB25-469A-A3CF-86402AA19176}" dt="2025-01-29T11:25:34.787" v="332" actId="14100"/>
          <ac:picMkLst>
            <pc:docMk/>
            <pc:sldMk cId="387878411" sldId="895"/>
            <ac:picMk id="5" creationId="{5B66A095-3E94-9A90-F5BE-84A03479A6AC}"/>
          </ac:picMkLst>
        </pc:picChg>
      </pc:sldChg>
      <pc:sldChg chg="addSp delSp modSp add mod">
        <pc:chgData name="Lucas, Tania" userId="232b37cb-a817-446c-b5f8-6c2be3ba9e7b" providerId="ADAL" clId="{7CAF0A79-AB25-469A-A3CF-86402AA19176}" dt="2025-01-29T13:54:33.955" v="980" actId="14100"/>
        <pc:sldMkLst>
          <pc:docMk/>
          <pc:sldMk cId="2435260354" sldId="896"/>
        </pc:sldMkLst>
        <pc:spChg chg="add mod">
          <ac:chgData name="Lucas, Tania" userId="232b37cb-a817-446c-b5f8-6c2be3ba9e7b" providerId="ADAL" clId="{7CAF0A79-AB25-469A-A3CF-86402AA19176}" dt="2025-01-29T13:44:51.893" v="875" actId="20577"/>
          <ac:spMkLst>
            <pc:docMk/>
            <pc:sldMk cId="2435260354" sldId="896"/>
            <ac:spMk id="4" creationId="{D7B12848-E298-4ECC-311D-927287D1490D}"/>
          </ac:spMkLst>
        </pc:spChg>
        <pc:spChg chg="add mod">
          <ac:chgData name="Lucas, Tania" userId="232b37cb-a817-446c-b5f8-6c2be3ba9e7b" providerId="ADAL" clId="{7CAF0A79-AB25-469A-A3CF-86402AA19176}" dt="2025-01-29T13:54:19.343" v="977" actId="14100"/>
          <ac:spMkLst>
            <pc:docMk/>
            <pc:sldMk cId="2435260354" sldId="896"/>
            <ac:spMk id="7" creationId="{DE712CF1-ACCB-0028-3459-1AC29AC6EEB0}"/>
          </ac:spMkLst>
        </pc:spChg>
        <pc:spChg chg="add mod">
          <ac:chgData name="Lucas, Tania" userId="232b37cb-a817-446c-b5f8-6c2be3ba9e7b" providerId="ADAL" clId="{7CAF0A79-AB25-469A-A3CF-86402AA19176}" dt="2025-01-29T13:54:33.955" v="980" actId="14100"/>
          <ac:spMkLst>
            <pc:docMk/>
            <pc:sldMk cId="2435260354" sldId="896"/>
            <ac:spMk id="12" creationId="{E350B0A5-BA0D-E25C-D4A7-8CD509BBEE13}"/>
          </ac:spMkLst>
        </pc:spChg>
      </pc:sldChg>
      <pc:sldChg chg="addSp delSp modSp add mod">
        <pc:chgData name="Lucas, Tania" userId="232b37cb-a817-446c-b5f8-6c2be3ba9e7b" providerId="ADAL" clId="{7CAF0A79-AB25-469A-A3CF-86402AA19176}" dt="2025-01-29T16:07:02.884" v="1098" actId="255"/>
        <pc:sldMkLst>
          <pc:docMk/>
          <pc:sldMk cId="24010259" sldId="897"/>
        </pc:sldMkLst>
        <pc:spChg chg="add mod">
          <ac:chgData name="Lucas, Tania" userId="232b37cb-a817-446c-b5f8-6c2be3ba9e7b" providerId="ADAL" clId="{7CAF0A79-AB25-469A-A3CF-86402AA19176}" dt="2025-01-29T16:05:09.176" v="1081" actId="20577"/>
          <ac:spMkLst>
            <pc:docMk/>
            <pc:sldMk cId="24010259" sldId="897"/>
            <ac:spMk id="3" creationId="{D43AA84D-0423-F287-4166-B7B713BBD8B1}"/>
          </ac:spMkLst>
        </pc:spChg>
        <pc:spChg chg="add mod">
          <ac:chgData name="Lucas, Tania" userId="232b37cb-a817-446c-b5f8-6c2be3ba9e7b" providerId="ADAL" clId="{7CAF0A79-AB25-469A-A3CF-86402AA19176}" dt="2025-01-29T12:16:31.065" v="455"/>
          <ac:spMkLst>
            <pc:docMk/>
            <pc:sldMk cId="24010259" sldId="897"/>
            <ac:spMk id="5" creationId="{CDC4ED3C-4A4E-35AC-2482-EC1108C1491E}"/>
          </ac:spMkLst>
        </pc:spChg>
        <pc:spChg chg="add mod">
          <ac:chgData name="Lucas, Tania" userId="232b37cb-a817-446c-b5f8-6c2be3ba9e7b" providerId="ADAL" clId="{7CAF0A79-AB25-469A-A3CF-86402AA19176}" dt="2025-01-29T16:06:44.169" v="1095" actId="255"/>
          <ac:spMkLst>
            <pc:docMk/>
            <pc:sldMk cId="24010259" sldId="897"/>
            <ac:spMk id="7" creationId="{2A097FFA-EA30-368F-E7D7-82E914C24382}"/>
          </ac:spMkLst>
        </pc:spChg>
        <pc:spChg chg="mod">
          <ac:chgData name="Lucas, Tania" userId="232b37cb-a817-446c-b5f8-6c2be3ba9e7b" providerId="ADAL" clId="{7CAF0A79-AB25-469A-A3CF-86402AA19176}" dt="2025-01-29T10:54:56.490" v="123" actId="20577"/>
          <ac:spMkLst>
            <pc:docMk/>
            <pc:sldMk cId="24010259" sldId="897"/>
            <ac:spMk id="9" creationId="{6FD25AF0-1C1D-D11F-CDB6-F955B5BE49AB}"/>
          </ac:spMkLst>
        </pc:spChg>
        <pc:spChg chg="add mod">
          <ac:chgData name="Lucas, Tania" userId="232b37cb-a817-446c-b5f8-6c2be3ba9e7b" providerId="ADAL" clId="{7CAF0A79-AB25-469A-A3CF-86402AA19176}" dt="2025-01-29T16:07:02.884" v="1098" actId="255"/>
          <ac:spMkLst>
            <pc:docMk/>
            <pc:sldMk cId="24010259" sldId="897"/>
            <ac:spMk id="12" creationId="{65AF1E42-3E20-3415-188D-D21975CA6BDA}"/>
          </ac:spMkLst>
        </pc:spChg>
        <pc:picChg chg="add mod modCrop">
          <ac:chgData name="Lucas, Tania" userId="232b37cb-a817-446c-b5f8-6c2be3ba9e7b" providerId="ADAL" clId="{7CAF0A79-AB25-469A-A3CF-86402AA19176}" dt="2025-01-29T16:05:56.679" v="1084" actId="732"/>
          <ac:picMkLst>
            <pc:docMk/>
            <pc:sldMk cId="24010259" sldId="897"/>
            <ac:picMk id="4" creationId="{69C08A80-6A4B-1E36-7B0F-FE967174C934}"/>
          </ac:picMkLst>
        </pc:picChg>
      </pc:sldChg>
      <pc:sldChg chg="modSp add mod">
        <pc:chgData name="Lucas, Tania" userId="232b37cb-a817-446c-b5f8-6c2be3ba9e7b" providerId="ADAL" clId="{7CAF0A79-AB25-469A-A3CF-86402AA19176}" dt="2025-01-29T11:52:44.399" v="364" actId="20577"/>
        <pc:sldMkLst>
          <pc:docMk/>
          <pc:sldMk cId="4188582924" sldId="898"/>
        </pc:sldMkLst>
        <pc:spChg chg="mod">
          <ac:chgData name="Lucas, Tania" userId="232b37cb-a817-446c-b5f8-6c2be3ba9e7b" providerId="ADAL" clId="{7CAF0A79-AB25-469A-A3CF-86402AA19176}" dt="2025-01-29T10:53:45.589" v="102" actId="20577"/>
          <ac:spMkLst>
            <pc:docMk/>
            <pc:sldMk cId="4188582924" sldId="898"/>
            <ac:spMk id="9" creationId="{7244423D-FD80-9416-1045-804F84C812AC}"/>
          </ac:spMkLst>
        </pc:spChg>
        <pc:spChg chg="mod">
          <ac:chgData name="Lucas, Tania" userId="232b37cb-a817-446c-b5f8-6c2be3ba9e7b" providerId="ADAL" clId="{7CAF0A79-AB25-469A-A3CF-86402AA19176}" dt="2025-01-29T11:52:44.399" v="364" actId="20577"/>
          <ac:spMkLst>
            <pc:docMk/>
            <pc:sldMk cId="4188582924" sldId="898"/>
            <ac:spMk id="11" creationId="{44422229-BC1F-EF54-DE1E-48091AFEF0EB}"/>
          </ac:spMkLst>
        </pc:spChg>
      </pc:sldChg>
      <pc:sldChg chg="addSp modSp add mod">
        <pc:chgData name="Lucas, Tania" userId="232b37cb-a817-446c-b5f8-6c2be3ba9e7b" providerId="ADAL" clId="{7CAF0A79-AB25-469A-A3CF-86402AA19176}" dt="2025-01-29T16:39:16.734" v="1227" actId="20577"/>
        <pc:sldMkLst>
          <pc:docMk/>
          <pc:sldMk cId="2207705898" sldId="899"/>
        </pc:sldMkLst>
        <pc:spChg chg="add mod">
          <ac:chgData name="Lucas, Tania" userId="232b37cb-a817-446c-b5f8-6c2be3ba9e7b" providerId="ADAL" clId="{7CAF0A79-AB25-469A-A3CF-86402AA19176}" dt="2025-01-29T16:13:33.276" v="1171" actId="1037"/>
          <ac:spMkLst>
            <pc:docMk/>
            <pc:sldMk cId="2207705898" sldId="899"/>
            <ac:spMk id="3" creationId="{36F26A1B-582D-A58C-2738-4B5AA028A692}"/>
          </ac:spMkLst>
        </pc:spChg>
        <pc:spChg chg="add mod">
          <ac:chgData name="Lucas, Tania" userId="232b37cb-a817-446c-b5f8-6c2be3ba9e7b" providerId="ADAL" clId="{7CAF0A79-AB25-469A-A3CF-86402AA19176}" dt="2025-01-29T12:19:17.607" v="490" actId="1038"/>
          <ac:spMkLst>
            <pc:docMk/>
            <pc:sldMk cId="2207705898" sldId="899"/>
            <ac:spMk id="6" creationId="{40EA5257-8880-9273-2EC9-ABF16D38A419}"/>
          </ac:spMkLst>
        </pc:spChg>
        <pc:spChg chg="add mod">
          <ac:chgData name="Lucas, Tania" userId="232b37cb-a817-446c-b5f8-6c2be3ba9e7b" providerId="ADAL" clId="{7CAF0A79-AB25-469A-A3CF-86402AA19176}" dt="2025-01-29T16:39:16.734" v="1227" actId="20577"/>
          <ac:spMkLst>
            <pc:docMk/>
            <pc:sldMk cId="2207705898" sldId="899"/>
            <ac:spMk id="8" creationId="{05834698-B31A-6CF6-9EFF-ED3569FA628E}"/>
          </ac:spMkLst>
        </pc:spChg>
        <pc:spChg chg="mod">
          <ac:chgData name="Lucas, Tania" userId="232b37cb-a817-446c-b5f8-6c2be3ba9e7b" providerId="ADAL" clId="{7CAF0A79-AB25-469A-A3CF-86402AA19176}" dt="2025-01-29T10:55:05.755" v="125" actId="20577"/>
          <ac:spMkLst>
            <pc:docMk/>
            <pc:sldMk cId="2207705898" sldId="899"/>
            <ac:spMk id="9" creationId="{4FFC0662-B498-B0E0-ADB1-D6AB65A1F22F}"/>
          </ac:spMkLst>
        </pc:spChg>
        <pc:spChg chg="add mod">
          <ac:chgData name="Lucas, Tania" userId="232b37cb-a817-446c-b5f8-6c2be3ba9e7b" providerId="ADAL" clId="{7CAF0A79-AB25-469A-A3CF-86402AA19176}" dt="2025-01-29T16:12:47.857" v="1164" actId="1076"/>
          <ac:spMkLst>
            <pc:docMk/>
            <pc:sldMk cId="2207705898" sldId="899"/>
            <ac:spMk id="11" creationId="{086F0727-BD02-B6B8-7EDB-F6DE10FF72E0}"/>
          </ac:spMkLst>
        </pc:spChg>
        <pc:picChg chg="add mod modCrop">
          <ac:chgData name="Lucas, Tania" userId="232b37cb-a817-446c-b5f8-6c2be3ba9e7b" providerId="ADAL" clId="{7CAF0A79-AB25-469A-A3CF-86402AA19176}" dt="2025-01-29T16:13:33.276" v="1171" actId="1037"/>
          <ac:picMkLst>
            <pc:docMk/>
            <pc:sldMk cId="2207705898" sldId="899"/>
            <ac:picMk id="4" creationId="{90E38407-C3A2-954F-B66E-D493BF133521}"/>
          </ac:picMkLst>
        </pc:picChg>
      </pc:sldChg>
      <pc:sldChg chg="modSp add mod">
        <pc:chgData name="Lucas, Tania" userId="232b37cb-a817-446c-b5f8-6c2be3ba9e7b" providerId="ADAL" clId="{7CAF0A79-AB25-469A-A3CF-86402AA19176}" dt="2025-01-29T11:52:36.320" v="362" actId="20577"/>
        <pc:sldMkLst>
          <pc:docMk/>
          <pc:sldMk cId="2201702811" sldId="900"/>
        </pc:sldMkLst>
        <pc:spChg chg="mod">
          <ac:chgData name="Lucas, Tania" userId="232b37cb-a817-446c-b5f8-6c2be3ba9e7b" providerId="ADAL" clId="{7CAF0A79-AB25-469A-A3CF-86402AA19176}" dt="2025-01-29T10:54:00.202" v="114" actId="20577"/>
          <ac:spMkLst>
            <pc:docMk/>
            <pc:sldMk cId="2201702811" sldId="900"/>
            <ac:spMk id="9" creationId="{8E29CFE1-18F1-98AF-67F9-2588D830FF88}"/>
          </ac:spMkLst>
        </pc:spChg>
        <pc:spChg chg="mod">
          <ac:chgData name="Lucas, Tania" userId="232b37cb-a817-446c-b5f8-6c2be3ba9e7b" providerId="ADAL" clId="{7CAF0A79-AB25-469A-A3CF-86402AA19176}" dt="2025-01-29T11:52:36.320" v="362" actId="20577"/>
          <ac:spMkLst>
            <pc:docMk/>
            <pc:sldMk cId="2201702811" sldId="900"/>
            <ac:spMk id="11" creationId="{8DA9DD09-8A3F-7198-125C-A7A9A6C8591B}"/>
          </ac:spMkLst>
        </pc:spChg>
      </pc:sldChg>
      <pc:sldChg chg="addSp delSp modSp add mod">
        <pc:chgData name="Lucas, Tania" userId="232b37cb-a817-446c-b5f8-6c2be3ba9e7b" providerId="ADAL" clId="{7CAF0A79-AB25-469A-A3CF-86402AA19176}" dt="2025-01-29T16:16:51.208" v="1222" actId="1036"/>
        <pc:sldMkLst>
          <pc:docMk/>
          <pc:sldMk cId="1393552634" sldId="901"/>
        </pc:sldMkLst>
        <pc:spChg chg="add mod">
          <ac:chgData name="Lucas, Tania" userId="232b37cb-a817-446c-b5f8-6c2be3ba9e7b" providerId="ADAL" clId="{7CAF0A79-AB25-469A-A3CF-86402AA19176}" dt="2025-01-29T12:30:52.330" v="587" actId="1076"/>
          <ac:spMkLst>
            <pc:docMk/>
            <pc:sldMk cId="1393552634" sldId="901"/>
            <ac:spMk id="3" creationId="{742FADCD-E872-0398-0CF6-39B9F8D8D4AD}"/>
          </ac:spMkLst>
        </pc:spChg>
        <pc:spChg chg="add mod">
          <ac:chgData name="Lucas, Tania" userId="232b37cb-a817-446c-b5f8-6c2be3ba9e7b" providerId="ADAL" clId="{7CAF0A79-AB25-469A-A3CF-86402AA19176}" dt="2025-01-29T11:56:03.260" v="410" actId="1035"/>
          <ac:spMkLst>
            <pc:docMk/>
            <pc:sldMk cId="1393552634" sldId="901"/>
            <ac:spMk id="6" creationId="{BA692852-7DEA-6AAF-947B-84D7466EA109}"/>
          </ac:spMkLst>
        </pc:spChg>
        <pc:spChg chg="add mod">
          <ac:chgData name="Lucas, Tania" userId="232b37cb-a817-446c-b5f8-6c2be3ba9e7b" providerId="ADAL" clId="{7CAF0A79-AB25-469A-A3CF-86402AA19176}" dt="2025-01-29T12:32:56.142" v="598" actId="1076"/>
          <ac:spMkLst>
            <pc:docMk/>
            <pc:sldMk cId="1393552634" sldId="901"/>
            <ac:spMk id="8" creationId="{28FB01E8-C7FB-DC6F-A1AF-734C382C7570}"/>
          </ac:spMkLst>
        </pc:spChg>
        <pc:spChg chg="mod">
          <ac:chgData name="Lucas, Tania" userId="232b37cb-a817-446c-b5f8-6c2be3ba9e7b" providerId="ADAL" clId="{7CAF0A79-AB25-469A-A3CF-86402AA19176}" dt="2025-01-29T11:54:59.453" v="385" actId="1076"/>
          <ac:spMkLst>
            <pc:docMk/>
            <pc:sldMk cId="1393552634" sldId="901"/>
            <ac:spMk id="9" creationId="{4776F503-E832-DF36-9E00-D228C9F82CEA}"/>
          </ac:spMkLst>
        </pc:spChg>
        <pc:spChg chg="add mod">
          <ac:chgData name="Lucas, Tania" userId="232b37cb-a817-446c-b5f8-6c2be3ba9e7b" providerId="ADAL" clId="{7CAF0A79-AB25-469A-A3CF-86402AA19176}" dt="2025-01-29T16:16:51.208" v="1222" actId="1036"/>
          <ac:spMkLst>
            <pc:docMk/>
            <pc:sldMk cId="1393552634" sldId="901"/>
            <ac:spMk id="13" creationId="{D3B385D9-3C23-E759-7FCD-08553D8E8A54}"/>
          </ac:spMkLst>
        </pc:spChg>
        <pc:picChg chg="add mod modCrop">
          <ac:chgData name="Lucas, Tania" userId="232b37cb-a817-446c-b5f8-6c2be3ba9e7b" providerId="ADAL" clId="{7CAF0A79-AB25-469A-A3CF-86402AA19176}" dt="2025-01-29T12:31:03.101" v="589" actId="732"/>
          <ac:picMkLst>
            <pc:docMk/>
            <pc:sldMk cId="1393552634" sldId="901"/>
            <ac:picMk id="5" creationId="{E0C0F945-D5F4-26E5-BA6C-A44233C934A6}"/>
          </ac:picMkLst>
        </pc:picChg>
      </pc:sldChg>
      <pc:sldChg chg="modSp add del mod">
        <pc:chgData name="Lucas, Tania" userId="232b37cb-a817-446c-b5f8-6c2be3ba9e7b" providerId="ADAL" clId="{7CAF0A79-AB25-469A-A3CF-86402AA19176}" dt="2025-01-29T10:55:17.873" v="126" actId="47"/>
        <pc:sldMkLst>
          <pc:docMk/>
          <pc:sldMk cId="1490563566" sldId="901"/>
        </pc:sldMkLst>
      </pc:sldChg>
      <pc:sldChg chg="add">
        <pc:chgData name="Lucas, Tania" userId="232b37cb-a817-446c-b5f8-6c2be3ba9e7b" providerId="ADAL" clId="{7CAF0A79-AB25-469A-A3CF-86402AA19176}" dt="2025-01-29T13:44:12.809" v="856"/>
        <pc:sldMkLst>
          <pc:docMk/>
          <pc:sldMk cId="556671237" sldId="902"/>
        </pc:sldMkLst>
      </pc:sldChg>
      <pc:sldChg chg="add del">
        <pc:chgData name="Lucas, Tania" userId="232b37cb-a817-446c-b5f8-6c2be3ba9e7b" providerId="ADAL" clId="{7CAF0A79-AB25-469A-A3CF-86402AA19176}" dt="2025-01-29T10:55:17.873" v="126" actId="47"/>
        <pc:sldMkLst>
          <pc:docMk/>
          <pc:sldMk cId="3714923240" sldId="902"/>
        </pc:sldMkLst>
      </pc:sldChg>
      <pc:sldChg chg="modSp add del mod">
        <pc:chgData name="Lucas, Tania" userId="232b37cb-a817-446c-b5f8-6c2be3ba9e7b" providerId="ADAL" clId="{7CAF0A79-AB25-469A-A3CF-86402AA19176}" dt="2025-01-29T11:55:28.148" v="387" actId="2696"/>
        <pc:sldMkLst>
          <pc:docMk/>
          <pc:sldMk cId="4170663401" sldId="902"/>
        </pc:sldMkLst>
      </pc:sldChg>
      <pc:sldChg chg="add del">
        <pc:chgData name="Lucas, Tania" userId="232b37cb-a817-446c-b5f8-6c2be3ba9e7b" providerId="ADAL" clId="{7CAF0A79-AB25-469A-A3CF-86402AA19176}" dt="2025-01-29T10:55:17.873" v="126" actId="47"/>
        <pc:sldMkLst>
          <pc:docMk/>
          <pc:sldMk cId="286469887" sldId="903"/>
        </pc:sldMkLst>
      </pc:sldChg>
      <pc:sldChg chg="add del">
        <pc:chgData name="Lucas, Tania" userId="232b37cb-a817-446c-b5f8-6c2be3ba9e7b" providerId="ADAL" clId="{7CAF0A79-AB25-469A-A3CF-86402AA19176}" dt="2025-01-29T10:55:17.873" v="126" actId="47"/>
        <pc:sldMkLst>
          <pc:docMk/>
          <pc:sldMk cId="622780664" sldId="904"/>
        </pc:sldMkLst>
      </pc:sldChg>
    </pc:docChg>
  </pc:docChgLst>
  <pc:docChgLst>
    <pc:chgData name="Lucas, Tania" userId="232b37cb-a817-446c-b5f8-6c2be3ba9e7b" providerId="ADAL" clId="{D2F91D2E-219E-4197-9584-8DBA690110EE}"/>
    <pc:docChg chg="undo custSel modSld delMainMaster">
      <pc:chgData name="Lucas, Tania" userId="232b37cb-a817-446c-b5f8-6c2be3ba9e7b" providerId="ADAL" clId="{D2F91D2E-219E-4197-9584-8DBA690110EE}" dt="2025-04-16T09:13:20.708" v="208" actId="14100"/>
      <pc:docMkLst>
        <pc:docMk/>
      </pc:docMkLst>
      <pc:sldChg chg="modSp mod">
        <pc:chgData name="Lucas, Tania" userId="232b37cb-a817-446c-b5f8-6c2be3ba9e7b" providerId="ADAL" clId="{D2F91D2E-219E-4197-9584-8DBA690110EE}" dt="2025-04-16T08:54:19.001" v="83" actId="1076"/>
        <pc:sldMkLst>
          <pc:docMk/>
          <pc:sldMk cId="1843869099" sldId="872"/>
        </pc:sldMkLst>
        <pc:spChg chg="mod">
          <ac:chgData name="Lucas, Tania" userId="232b37cb-a817-446c-b5f8-6c2be3ba9e7b" providerId="ADAL" clId="{D2F91D2E-219E-4197-9584-8DBA690110EE}" dt="2025-04-08T15:05:54.905" v="38" actId="1076"/>
          <ac:spMkLst>
            <pc:docMk/>
            <pc:sldMk cId="1843869099" sldId="872"/>
            <ac:spMk id="3" creationId="{AE55C7BF-7FA1-4A6E-7897-F60CB0A9A793}"/>
          </ac:spMkLst>
        </pc:spChg>
        <pc:spChg chg="mod">
          <ac:chgData name="Lucas, Tania" userId="232b37cb-a817-446c-b5f8-6c2be3ba9e7b" providerId="ADAL" clId="{D2F91D2E-219E-4197-9584-8DBA690110EE}" dt="2025-04-16T08:54:19.001" v="83" actId="1076"/>
          <ac:spMkLst>
            <pc:docMk/>
            <pc:sldMk cId="1843869099" sldId="872"/>
            <ac:spMk id="8" creationId="{8685F588-DD02-4157-AEF4-523059719843}"/>
          </ac:spMkLst>
        </pc:spChg>
        <pc:spChg chg="mod">
          <ac:chgData name="Lucas, Tania" userId="232b37cb-a817-446c-b5f8-6c2be3ba9e7b" providerId="ADAL" clId="{D2F91D2E-219E-4197-9584-8DBA690110EE}" dt="2025-04-16T08:54:19.001" v="83" actId="1076"/>
          <ac:spMkLst>
            <pc:docMk/>
            <pc:sldMk cId="1843869099" sldId="872"/>
            <ac:spMk id="11" creationId="{6E42C59E-42A0-1697-1EB5-4CD5C332E5B1}"/>
          </ac:spMkLst>
        </pc:spChg>
      </pc:sldChg>
      <pc:sldChg chg="modSp mod">
        <pc:chgData name="Lucas, Tania" userId="232b37cb-a817-446c-b5f8-6c2be3ba9e7b" providerId="ADAL" clId="{D2F91D2E-219E-4197-9584-8DBA690110EE}" dt="2025-04-16T08:46:56.257" v="79" actId="1076"/>
        <pc:sldMkLst>
          <pc:docMk/>
          <pc:sldMk cId="222332295" sldId="890"/>
        </pc:sldMkLst>
        <pc:spChg chg="mod">
          <ac:chgData name="Lucas, Tania" userId="232b37cb-a817-446c-b5f8-6c2be3ba9e7b" providerId="ADAL" clId="{D2F91D2E-219E-4197-9584-8DBA690110EE}" dt="2025-04-16T08:46:56.257" v="79" actId="1076"/>
          <ac:spMkLst>
            <pc:docMk/>
            <pc:sldMk cId="222332295" sldId="890"/>
            <ac:spMk id="8" creationId="{29322A2C-7380-064E-142B-DE074D840B61}"/>
          </ac:spMkLst>
        </pc:spChg>
        <pc:spChg chg="mod">
          <ac:chgData name="Lucas, Tania" userId="232b37cb-a817-446c-b5f8-6c2be3ba9e7b" providerId="ADAL" clId="{D2F91D2E-219E-4197-9584-8DBA690110EE}" dt="2025-04-16T08:46:56.257" v="79" actId="1076"/>
          <ac:spMkLst>
            <pc:docMk/>
            <pc:sldMk cId="222332295" sldId="890"/>
            <ac:spMk id="11" creationId="{4B35960C-205E-940D-1DE1-8D2DFE7418CA}"/>
          </ac:spMkLst>
        </pc:spChg>
      </pc:sldChg>
      <pc:sldChg chg="modSp mod">
        <pc:chgData name="Lucas, Tania" userId="232b37cb-a817-446c-b5f8-6c2be3ba9e7b" providerId="ADAL" clId="{D2F91D2E-219E-4197-9584-8DBA690110EE}" dt="2025-04-16T08:55:40.569" v="111" actId="1038"/>
        <pc:sldMkLst>
          <pc:docMk/>
          <pc:sldMk cId="1146389007" sldId="892"/>
        </pc:sldMkLst>
        <pc:spChg chg="mod">
          <ac:chgData name="Lucas, Tania" userId="232b37cb-a817-446c-b5f8-6c2be3ba9e7b" providerId="ADAL" clId="{D2F91D2E-219E-4197-9584-8DBA690110EE}" dt="2025-04-16T08:55:40.569" v="111" actId="1038"/>
          <ac:spMkLst>
            <pc:docMk/>
            <pc:sldMk cId="1146389007" sldId="892"/>
            <ac:spMk id="8" creationId="{4F597469-FE7F-9BF7-38FA-8C40A8919FAA}"/>
          </ac:spMkLst>
        </pc:spChg>
        <pc:spChg chg="mod">
          <ac:chgData name="Lucas, Tania" userId="232b37cb-a817-446c-b5f8-6c2be3ba9e7b" providerId="ADAL" clId="{D2F91D2E-219E-4197-9584-8DBA690110EE}" dt="2025-04-16T08:55:40.569" v="111" actId="1038"/>
          <ac:spMkLst>
            <pc:docMk/>
            <pc:sldMk cId="1146389007" sldId="892"/>
            <ac:spMk id="11" creationId="{D385285D-F56C-F06A-570D-0110C082F2E5}"/>
          </ac:spMkLst>
        </pc:spChg>
      </pc:sldChg>
      <pc:sldChg chg="modSp mod">
        <pc:chgData name="Lucas, Tania" userId="232b37cb-a817-446c-b5f8-6c2be3ba9e7b" providerId="ADAL" clId="{D2F91D2E-219E-4197-9584-8DBA690110EE}" dt="2025-04-16T08:56:10.519" v="114" actId="14100"/>
        <pc:sldMkLst>
          <pc:docMk/>
          <pc:sldMk cId="466288038" sldId="894"/>
        </pc:sldMkLst>
        <pc:spChg chg="mod">
          <ac:chgData name="Lucas, Tania" userId="232b37cb-a817-446c-b5f8-6c2be3ba9e7b" providerId="ADAL" clId="{D2F91D2E-219E-4197-9584-8DBA690110EE}" dt="2025-04-08T15:09:16.663" v="45" actId="255"/>
          <ac:spMkLst>
            <pc:docMk/>
            <pc:sldMk cId="466288038" sldId="894"/>
            <ac:spMk id="3" creationId="{FD24E7B2-FD83-C96F-CDA1-3E6A2C3FB429}"/>
          </ac:spMkLst>
        </pc:spChg>
        <pc:spChg chg="mod">
          <ac:chgData name="Lucas, Tania" userId="232b37cb-a817-446c-b5f8-6c2be3ba9e7b" providerId="ADAL" clId="{D2F91D2E-219E-4197-9584-8DBA690110EE}" dt="2025-04-16T08:56:10.519" v="114" actId="14100"/>
          <ac:spMkLst>
            <pc:docMk/>
            <pc:sldMk cId="466288038" sldId="894"/>
            <ac:spMk id="8" creationId="{83F7729B-DCE5-7CC2-083A-BE83E20F1C9E}"/>
          </ac:spMkLst>
        </pc:spChg>
        <pc:spChg chg="mod">
          <ac:chgData name="Lucas, Tania" userId="232b37cb-a817-446c-b5f8-6c2be3ba9e7b" providerId="ADAL" clId="{D2F91D2E-219E-4197-9584-8DBA690110EE}" dt="2025-04-16T08:55:58.918" v="112" actId="1076"/>
          <ac:spMkLst>
            <pc:docMk/>
            <pc:sldMk cId="466288038" sldId="894"/>
            <ac:spMk id="11" creationId="{8D3CDDA9-A382-2CE9-26F5-776C8990B7D5}"/>
          </ac:spMkLst>
        </pc:spChg>
      </pc:sldChg>
      <pc:sldChg chg="modSp mod">
        <pc:chgData name="Lucas, Tania" userId="232b37cb-a817-446c-b5f8-6c2be3ba9e7b" providerId="ADAL" clId="{D2F91D2E-219E-4197-9584-8DBA690110EE}" dt="2025-04-16T09:13:20.708" v="208" actId="14100"/>
        <pc:sldMkLst>
          <pc:docMk/>
          <pc:sldMk cId="4188582924" sldId="898"/>
        </pc:sldMkLst>
        <pc:spChg chg="mod">
          <ac:chgData name="Lucas, Tania" userId="232b37cb-a817-446c-b5f8-6c2be3ba9e7b" providerId="ADAL" clId="{D2F91D2E-219E-4197-9584-8DBA690110EE}" dt="2025-04-16T09:13:20.708" v="208" actId="14100"/>
          <ac:spMkLst>
            <pc:docMk/>
            <pc:sldMk cId="4188582924" sldId="898"/>
            <ac:spMk id="8" creationId="{6493578B-7989-6F85-E02A-FBB2B96101F6}"/>
          </ac:spMkLst>
        </pc:spChg>
        <pc:spChg chg="mod">
          <ac:chgData name="Lucas, Tania" userId="232b37cb-a817-446c-b5f8-6c2be3ba9e7b" providerId="ADAL" clId="{D2F91D2E-219E-4197-9584-8DBA690110EE}" dt="2025-04-16T09:13:10.153" v="207" actId="1037"/>
          <ac:spMkLst>
            <pc:docMk/>
            <pc:sldMk cId="4188582924" sldId="898"/>
            <ac:spMk id="11" creationId="{44422229-BC1F-EF54-DE1E-48091AFEF0EB}"/>
          </ac:spMkLst>
        </pc:spChg>
      </pc:sldChg>
      <pc:sldChg chg="addSp delSp modSp mod chgLayout">
        <pc:chgData name="Lucas, Tania" userId="232b37cb-a817-446c-b5f8-6c2be3ba9e7b" providerId="ADAL" clId="{D2F91D2E-219E-4197-9584-8DBA690110EE}" dt="2025-04-16T09:02:46.262" v="160" actId="700"/>
        <pc:sldMkLst>
          <pc:docMk/>
          <pc:sldMk cId="556671237" sldId="902"/>
        </pc:sldMkLst>
        <pc:spChg chg="add del mod ord">
          <ac:chgData name="Lucas, Tania" userId="232b37cb-a817-446c-b5f8-6c2be3ba9e7b" providerId="ADAL" clId="{D2F91D2E-219E-4197-9584-8DBA690110EE}" dt="2025-04-16T08:59:35.493" v="156" actId="478"/>
          <ac:spMkLst>
            <pc:docMk/>
            <pc:sldMk cId="556671237" sldId="902"/>
            <ac:spMk id="2" creationId="{217DC3CA-00BF-4E47-AE48-BCE1A91E4FB0}"/>
          </ac:spMkLst>
        </pc:spChg>
        <pc:spChg chg="mod">
          <ac:chgData name="Lucas, Tania" userId="232b37cb-a817-446c-b5f8-6c2be3ba9e7b" providerId="ADAL" clId="{D2F91D2E-219E-4197-9584-8DBA690110EE}" dt="2025-04-08T15:10:50.865" v="56" actId="1076"/>
          <ac:spMkLst>
            <pc:docMk/>
            <pc:sldMk cId="556671237" sldId="902"/>
            <ac:spMk id="3" creationId="{4CBFF02E-DC77-C414-74EE-4671D411E045}"/>
          </ac:spMkLst>
        </pc:spChg>
        <pc:spChg chg="add del mod ord">
          <ac:chgData name="Lucas, Tania" userId="232b37cb-a817-446c-b5f8-6c2be3ba9e7b" providerId="ADAL" clId="{D2F91D2E-219E-4197-9584-8DBA690110EE}" dt="2025-04-16T09:02:46.262" v="160" actId="700"/>
          <ac:spMkLst>
            <pc:docMk/>
            <pc:sldMk cId="556671237" sldId="902"/>
            <ac:spMk id="4" creationId="{F729A85B-84FD-B9AB-7AF8-A6DCF36ECED1}"/>
          </ac:spMkLst>
        </pc:spChg>
        <pc:spChg chg="mod">
          <ac:chgData name="Lucas, Tania" userId="232b37cb-a817-446c-b5f8-6c2be3ba9e7b" providerId="ADAL" clId="{D2F91D2E-219E-4197-9584-8DBA690110EE}" dt="2025-04-16T08:57:00.388" v="154" actId="1038"/>
          <ac:spMkLst>
            <pc:docMk/>
            <pc:sldMk cId="556671237" sldId="902"/>
            <ac:spMk id="8" creationId="{06C229B8-B901-1A13-7D0C-AE4FE53697B7}"/>
          </ac:spMkLst>
        </pc:spChg>
        <pc:spChg chg="mod ord">
          <ac:chgData name="Lucas, Tania" userId="232b37cb-a817-446c-b5f8-6c2be3ba9e7b" providerId="ADAL" clId="{D2F91D2E-219E-4197-9584-8DBA690110EE}" dt="2025-04-16T09:02:46.262" v="160" actId="700"/>
          <ac:spMkLst>
            <pc:docMk/>
            <pc:sldMk cId="556671237" sldId="902"/>
            <ac:spMk id="9" creationId="{9E7B37E6-5F32-42B0-4C29-BF3F47ED6AE8}"/>
          </ac:spMkLst>
        </pc:spChg>
        <pc:spChg chg="mod">
          <ac:chgData name="Lucas, Tania" userId="232b37cb-a817-446c-b5f8-6c2be3ba9e7b" providerId="ADAL" clId="{D2F91D2E-219E-4197-9584-8DBA690110EE}" dt="2025-04-16T08:57:00.388" v="154" actId="1038"/>
          <ac:spMkLst>
            <pc:docMk/>
            <pc:sldMk cId="556671237" sldId="902"/>
            <ac:spMk id="11" creationId="{AC9A83FC-9FBE-09AC-B3BA-34A2A78321EC}"/>
          </ac:spMkLst>
        </pc:spChg>
      </pc:sldChg>
      <pc:sldChg chg="modSp mod">
        <pc:chgData name="Lucas, Tania" userId="232b37cb-a817-446c-b5f8-6c2be3ba9e7b" providerId="ADAL" clId="{D2F91D2E-219E-4197-9584-8DBA690110EE}" dt="2025-04-16T08:54:53.426" v="87" actId="14100"/>
        <pc:sldMkLst>
          <pc:docMk/>
          <pc:sldMk cId="3782582011" sldId="903"/>
        </pc:sldMkLst>
        <pc:spChg chg="mod">
          <ac:chgData name="Lucas, Tania" userId="232b37cb-a817-446c-b5f8-6c2be3ba9e7b" providerId="ADAL" clId="{D2F91D2E-219E-4197-9584-8DBA690110EE}" dt="2025-04-16T08:54:53.426" v="87" actId="14100"/>
          <ac:spMkLst>
            <pc:docMk/>
            <pc:sldMk cId="3782582011" sldId="903"/>
            <ac:spMk id="8" creationId="{AB99F536-3AD4-599B-56C1-D463090F5863}"/>
          </ac:spMkLst>
        </pc:spChg>
        <pc:spChg chg="mod">
          <ac:chgData name="Lucas, Tania" userId="232b37cb-a817-446c-b5f8-6c2be3ba9e7b" providerId="ADAL" clId="{D2F91D2E-219E-4197-9584-8DBA690110EE}" dt="2025-04-16T08:54:36.198" v="84" actId="1076"/>
          <ac:spMkLst>
            <pc:docMk/>
            <pc:sldMk cId="3782582011" sldId="903"/>
            <ac:spMk id="11" creationId="{832355C6-D280-CFAE-5993-9BA574094B32}"/>
          </ac:spMkLst>
        </pc:spChg>
      </pc:sldChg>
      <pc:sldChg chg="modSp mod">
        <pc:chgData name="Lucas, Tania" userId="232b37cb-a817-446c-b5f8-6c2be3ba9e7b" providerId="ADAL" clId="{D2F91D2E-219E-4197-9584-8DBA690110EE}" dt="2025-04-16T08:47:27.463" v="82" actId="14100"/>
        <pc:sldMkLst>
          <pc:docMk/>
          <pc:sldMk cId="3910577704" sldId="904"/>
        </pc:sldMkLst>
        <pc:spChg chg="mod">
          <ac:chgData name="Lucas, Tania" userId="232b37cb-a817-446c-b5f8-6c2be3ba9e7b" providerId="ADAL" clId="{D2F91D2E-219E-4197-9584-8DBA690110EE}" dt="2025-04-08T15:05:00.787" v="33" actId="14100"/>
          <ac:spMkLst>
            <pc:docMk/>
            <pc:sldMk cId="3910577704" sldId="904"/>
            <ac:spMk id="3" creationId="{0C7CF863-ACFE-3C85-673E-71EB4C2638F3}"/>
          </ac:spMkLst>
        </pc:spChg>
        <pc:spChg chg="mod">
          <ac:chgData name="Lucas, Tania" userId="232b37cb-a817-446c-b5f8-6c2be3ba9e7b" providerId="ADAL" clId="{D2F91D2E-219E-4197-9584-8DBA690110EE}" dt="2025-04-16T08:47:27.463" v="82" actId="14100"/>
          <ac:spMkLst>
            <pc:docMk/>
            <pc:sldMk cId="3910577704" sldId="904"/>
            <ac:spMk id="8" creationId="{FFBB2F3F-4F7B-A3F5-3536-5121583F6D86}"/>
          </ac:spMkLst>
        </pc:spChg>
        <pc:spChg chg="mod">
          <ac:chgData name="Lucas, Tania" userId="232b37cb-a817-446c-b5f8-6c2be3ba9e7b" providerId="ADAL" clId="{D2F91D2E-219E-4197-9584-8DBA690110EE}" dt="2025-04-16T08:47:10.810" v="80" actId="14100"/>
          <ac:spMkLst>
            <pc:docMk/>
            <pc:sldMk cId="3910577704" sldId="904"/>
            <ac:spMk id="11" creationId="{EDFB99F7-5683-C62F-3621-2AEE5C958124}"/>
          </ac:spMkLst>
        </pc:spChg>
      </pc:sldChg>
      <pc:sldChg chg="modSp mod">
        <pc:chgData name="Lucas, Tania" userId="232b37cb-a817-446c-b5f8-6c2be3ba9e7b" providerId="ADAL" clId="{D2F91D2E-219E-4197-9584-8DBA690110EE}" dt="2025-04-08T15:07:24.092" v="43" actId="1076"/>
        <pc:sldMkLst>
          <pc:docMk/>
          <pc:sldMk cId="4229550131" sldId="905"/>
        </pc:sldMkLst>
        <pc:spChg chg="mod">
          <ac:chgData name="Lucas, Tania" userId="232b37cb-a817-446c-b5f8-6c2be3ba9e7b" providerId="ADAL" clId="{D2F91D2E-219E-4197-9584-8DBA690110EE}" dt="2025-04-08T15:07:24.092" v="43" actId="1076"/>
          <ac:spMkLst>
            <pc:docMk/>
            <pc:sldMk cId="4229550131" sldId="905"/>
            <ac:spMk id="11" creationId="{C40D42FB-F5AF-A2E5-2580-3CA253AFC88E}"/>
          </ac:spMkLst>
        </pc:spChg>
      </pc:sldChg>
      <pc:sldChg chg="modSp mod">
        <pc:chgData name="Lucas, Tania" userId="232b37cb-a817-446c-b5f8-6c2be3ba9e7b" providerId="ADAL" clId="{D2F91D2E-219E-4197-9584-8DBA690110EE}" dt="2025-04-08T15:10:24.063" v="55" actId="1076"/>
        <pc:sldMkLst>
          <pc:docMk/>
          <pc:sldMk cId="121481478" sldId="906"/>
        </pc:sldMkLst>
        <pc:spChg chg="mod">
          <ac:chgData name="Lucas, Tania" userId="232b37cb-a817-446c-b5f8-6c2be3ba9e7b" providerId="ADAL" clId="{D2F91D2E-219E-4197-9584-8DBA690110EE}" dt="2025-04-08T15:09:36.617" v="47" actId="14100"/>
          <ac:spMkLst>
            <pc:docMk/>
            <pc:sldMk cId="121481478" sldId="906"/>
            <ac:spMk id="3" creationId="{1E1F2BA7-24C0-464B-EF82-F833834A2DEC}"/>
          </ac:spMkLst>
        </pc:spChg>
        <pc:spChg chg="mod">
          <ac:chgData name="Lucas, Tania" userId="232b37cb-a817-446c-b5f8-6c2be3ba9e7b" providerId="ADAL" clId="{D2F91D2E-219E-4197-9584-8DBA690110EE}" dt="2025-04-08T15:10:10.200" v="52" actId="14100"/>
          <ac:spMkLst>
            <pc:docMk/>
            <pc:sldMk cId="121481478" sldId="906"/>
            <ac:spMk id="8" creationId="{0BD1B8C3-621D-5101-A51F-9BFEF4DE5B4C}"/>
          </ac:spMkLst>
        </pc:spChg>
        <pc:spChg chg="mod">
          <ac:chgData name="Lucas, Tania" userId="232b37cb-a817-446c-b5f8-6c2be3ba9e7b" providerId="ADAL" clId="{D2F91D2E-219E-4197-9584-8DBA690110EE}" dt="2025-04-08T15:10:24.063" v="55" actId="1076"/>
          <ac:spMkLst>
            <pc:docMk/>
            <pc:sldMk cId="121481478" sldId="906"/>
            <ac:spMk id="11" creationId="{B76238AD-00DE-253B-1A4C-B5BD4F4F9D9A}"/>
          </ac:spMkLst>
        </pc:spChg>
      </pc:sldChg>
      <pc:sldChg chg="modSp mod">
        <pc:chgData name="Lucas, Tania" userId="232b37cb-a817-446c-b5f8-6c2be3ba9e7b" providerId="ADAL" clId="{D2F91D2E-219E-4197-9584-8DBA690110EE}" dt="2025-04-08T15:12:07.728" v="70" actId="20577"/>
        <pc:sldMkLst>
          <pc:docMk/>
          <pc:sldMk cId="1188140020" sldId="907"/>
        </pc:sldMkLst>
        <pc:spChg chg="mod">
          <ac:chgData name="Lucas, Tania" userId="232b37cb-a817-446c-b5f8-6c2be3ba9e7b" providerId="ADAL" clId="{D2F91D2E-219E-4197-9584-8DBA690110EE}" dt="2025-04-08T15:11:40.385" v="58" actId="14100"/>
          <ac:spMkLst>
            <pc:docMk/>
            <pc:sldMk cId="1188140020" sldId="907"/>
            <ac:spMk id="3" creationId="{989A0ADF-9FEC-F444-6A77-0E2B8C0F8CB0}"/>
          </ac:spMkLst>
        </pc:spChg>
        <pc:spChg chg="mod">
          <ac:chgData name="Lucas, Tania" userId="232b37cb-a817-446c-b5f8-6c2be3ba9e7b" providerId="ADAL" clId="{D2F91D2E-219E-4197-9584-8DBA690110EE}" dt="2025-04-08T15:11:54.426" v="61" actId="14100"/>
          <ac:spMkLst>
            <pc:docMk/>
            <pc:sldMk cId="1188140020" sldId="907"/>
            <ac:spMk id="8" creationId="{273CF857-9843-A82B-94EF-34DC7F988177}"/>
          </ac:spMkLst>
        </pc:spChg>
        <pc:spChg chg="mod">
          <ac:chgData name="Lucas, Tania" userId="232b37cb-a817-446c-b5f8-6c2be3ba9e7b" providerId="ADAL" clId="{D2F91D2E-219E-4197-9584-8DBA690110EE}" dt="2025-04-08T15:12:07.728" v="70" actId="20577"/>
          <ac:spMkLst>
            <pc:docMk/>
            <pc:sldMk cId="1188140020" sldId="907"/>
            <ac:spMk id="11" creationId="{186791B2-7550-9CE5-A5BA-0CAE4160A3ED}"/>
          </ac:spMkLst>
        </pc:spChg>
      </pc:sldChg>
      <pc:sldChg chg="modSp mod">
        <pc:chgData name="Lucas, Tania" userId="232b37cb-a817-446c-b5f8-6c2be3ba9e7b" providerId="ADAL" clId="{D2F91D2E-219E-4197-9584-8DBA690110EE}" dt="2025-04-08T15:14:36.081" v="77" actId="20577"/>
        <pc:sldMkLst>
          <pc:docMk/>
          <pc:sldMk cId="370310931" sldId="909"/>
        </pc:sldMkLst>
        <pc:spChg chg="mod">
          <ac:chgData name="Lucas, Tania" userId="232b37cb-a817-446c-b5f8-6c2be3ba9e7b" providerId="ADAL" clId="{D2F91D2E-219E-4197-9584-8DBA690110EE}" dt="2025-04-08T15:14:36.081" v="77" actId="20577"/>
          <ac:spMkLst>
            <pc:docMk/>
            <pc:sldMk cId="370310931" sldId="909"/>
            <ac:spMk id="11" creationId="{82681D58-950A-253E-20F5-99FBDB2AD697}"/>
          </ac:spMkLst>
        </pc:spChg>
      </pc:sldChg>
      <pc:sldMasterChg chg="del delSldLayout">
        <pc:chgData name="Lucas, Tania" userId="232b37cb-a817-446c-b5f8-6c2be3ba9e7b" providerId="ADAL" clId="{D2F91D2E-219E-4197-9584-8DBA690110EE}" dt="2025-04-16T08:59:27.613" v="155" actId="700"/>
        <pc:sldMasterMkLst>
          <pc:docMk/>
          <pc:sldMasterMk cId="2759913516" sldId="2147483766"/>
        </pc:sldMasterMkLst>
        <pc:sldLayoutChg chg="del">
          <pc:chgData name="Lucas, Tania" userId="232b37cb-a817-446c-b5f8-6c2be3ba9e7b" providerId="ADAL" clId="{D2F91D2E-219E-4197-9584-8DBA690110EE}" dt="2025-04-16T08:59:27.613" v="155" actId="700"/>
          <pc:sldLayoutMkLst>
            <pc:docMk/>
            <pc:sldMasterMk cId="2759913516" sldId="2147483766"/>
            <pc:sldLayoutMk cId="1122070655" sldId="2147483767"/>
          </pc:sldLayoutMkLst>
        </pc:sldLayoutChg>
        <pc:sldLayoutChg chg="del">
          <pc:chgData name="Lucas, Tania" userId="232b37cb-a817-446c-b5f8-6c2be3ba9e7b" providerId="ADAL" clId="{D2F91D2E-219E-4197-9584-8DBA690110EE}" dt="2025-04-16T08:59:27.613" v="155" actId="700"/>
          <pc:sldLayoutMkLst>
            <pc:docMk/>
            <pc:sldMasterMk cId="2759913516" sldId="2147483766"/>
            <pc:sldLayoutMk cId="3286301297" sldId="2147483768"/>
          </pc:sldLayoutMkLst>
        </pc:sldLayoutChg>
        <pc:sldLayoutChg chg="del">
          <pc:chgData name="Lucas, Tania" userId="232b37cb-a817-446c-b5f8-6c2be3ba9e7b" providerId="ADAL" clId="{D2F91D2E-219E-4197-9584-8DBA690110EE}" dt="2025-04-16T08:59:27.613" v="155" actId="700"/>
          <pc:sldLayoutMkLst>
            <pc:docMk/>
            <pc:sldMasterMk cId="2759913516" sldId="2147483766"/>
            <pc:sldLayoutMk cId="4194870180" sldId="2147483769"/>
          </pc:sldLayoutMkLst>
        </pc:sldLayoutChg>
        <pc:sldLayoutChg chg="del">
          <pc:chgData name="Lucas, Tania" userId="232b37cb-a817-446c-b5f8-6c2be3ba9e7b" providerId="ADAL" clId="{D2F91D2E-219E-4197-9584-8DBA690110EE}" dt="2025-04-16T08:59:27.613" v="155" actId="700"/>
          <pc:sldLayoutMkLst>
            <pc:docMk/>
            <pc:sldMasterMk cId="2759913516" sldId="2147483766"/>
            <pc:sldLayoutMk cId="841174764" sldId="2147483770"/>
          </pc:sldLayoutMkLst>
        </pc:sldLayoutChg>
        <pc:sldLayoutChg chg="del">
          <pc:chgData name="Lucas, Tania" userId="232b37cb-a817-446c-b5f8-6c2be3ba9e7b" providerId="ADAL" clId="{D2F91D2E-219E-4197-9584-8DBA690110EE}" dt="2025-04-16T08:59:27.613" v="155" actId="700"/>
          <pc:sldLayoutMkLst>
            <pc:docMk/>
            <pc:sldMasterMk cId="2759913516" sldId="2147483766"/>
            <pc:sldLayoutMk cId="1430064929" sldId="214748377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4/16/2025</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4/16/2025</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87484"/>
            <a:ext cx="4349214" cy="461665"/>
          </a:xfrm>
          <a:prstGeom prst="rect">
            <a:avLst/>
          </a:prstGeom>
          <a:noFill/>
        </p:spPr>
        <p:txBody>
          <a:bodyPr wrap="square" rtlCol="0">
            <a:spAutoFit/>
          </a:bodyPr>
          <a:lstStyle/>
          <a:p>
            <a:r>
              <a:rPr lang="en-US" sz="2400" dirty="0">
                <a:solidFill>
                  <a:srgbClr val="0070C0"/>
                </a:solidFill>
                <a:latin typeface="+mj-lt"/>
                <a:ea typeface="Lato" charset="0"/>
                <a:cs typeface="Lato" charset="0"/>
              </a:rPr>
              <a:t>Online Exam Review</a:t>
            </a:r>
          </a:p>
        </p:txBody>
      </p:sp>
      <p:sp>
        <p:nvSpPr>
          <p:cNvPr id="8" name="Title 1">
            <a:extLst>
              <a:ext uri="{FF2B5EF4-FFF2-40B4-BE49-F238E27FC236}">
                <a16:creationId xmlns:a16="http://schemas.microsoft.com/office/drawing/2014/main" id="{C84F6D9C-6089-489B-B9FC-6E1D8AB9B7BC}"/>
              </a:ext>
            </a:extLst>
          </p:cNvPr>
          <p:cNvSpPr txBox="1">
            <a:spLocks/>
          </p:cNvSpPr>
          <p:nvPr/>
        </p:nvSpPr>
        <p:spPr>
          <a:xfrm>
            <a:off x="297081" y="98393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0C0"/>
                </a:solidFill>
                <a:latin typeface="Arial" panose="020B0604020202020204" pitchFamily="34" charset="0"/>
                <a:ea typeface="Lato" charset="0"/>
                <a:cs typeface="Arial" panose="020B0604020202020204" pitchFamily="34" charset="0"/>
              </a:rPr>
              <a:t>Level 3 Children’s Care, Play, Learning and Development: Practice and Theory</a:t>
            </a:r>
          </a:p>
          <a:p>
            <a:pPr defTabSz="457200">
              <a:lnSpc>
                <a:spcPct val="100000"/>
              </a:lnSpc>
              <a:spcBef>
                <a:spcPts val="150"/>
              </a:spcBef>
              <a:defRPr/>
            </a:pPr>
            <a:r>
              <a:rPr lang="en-US" sz="2400" dirty="0">
                <a:solidFill>
                  <a:srgbClr val="0070C0"/>
                </a:solidFill>
              </a:rPr>
              <a:t>Unit 330 – Principles and Theories that Influence Children’s Care, Play, Learning and Development in the 21st Century in Wales</a:t>
            </a:r>
            <a:r>
              <a:rPr lang="en-US" sz="2400" dirty="0">
                <a:solidFill>
                  <a:srgbClr val="0070C0"/>
                </a:solidFill>
                <a:latin typeface="Arial" panose="020B0604020202020204" pitchFamily="34" charset="0"/>
                <a:ea typeface="Lato" charset="0"/>
                <a:cs typeface="Arial" panose="020B0604020202020204" pitchFamily="34" charset="0"/>
              </a:rPr>
              <a:t> </a:t>
            </a:r>
          </a:p>
        </p:txBody>
      </p:sp>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a:solidFill>
                  <a:srgbClr val="0070C0"/>
                </a:solidFill>
                <a:latin typeface="+mj-lt"/>
                <a:ea typeface="Lato" charset="0"/>
                <a:cs typeface="Lato" charset="0"/>
              </a:rPr>
              <a:t>January 2025</a:t>
            </a:r>
          </a:p>
        </p:txBody>
      </p:sp>
      <p:pic>
        <p:nvPicPr>
          <p:cNvPr id="4" name="Picture 3" descr="A group of children playing with toys&#10;&#10;Description automatically generated with medium confidence">
            <a:extLst>
              <a:ext uri="{FF2B5EF4-FFF2-40B4-BE49-F238E27FC236}">
                <a16:creationId xmlns:a16="http://schemas.microsoft.com/office/drawing/2014/main" id="{A7D4494F-7D34-181E-6919-8D42EB4BCB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3570" y="2664140"/>
            <a:ext cx="4762500" cy="3209925"/>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9C8F8-3C47-7A44-F51A-62E9348BC664}"/>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019C09B0-C05F-540F-C8B4-EEA9C3896054}"/>
              </a:ext>
            </a:extLst>
          </p:cNvPr>
          <p:cNvSpPr>
            <a:spLocks noGrp="1"/>
          </p:cNvSpPr>
          <p:nvPr>
            <p:ph type="title"/>
          </p:nvPr>
        </p:nvSpPr>
        <p:spPr>
          <a:xfrm>
            <a:off x="282011" y="208722"/>
            <a:ext cx="10223323" cy="447261"/>
          </a:xfrm>
        </p:spPr>
        <p:txBody>
          <a:bodyPr/>
          <a:lstStyle/>
          <a:p>
            <a:r>
              <a:rPr lang="en-GB" sz="1800" dirty="0"/>
              <a:t>Question 7 Candidate’s answer with Examiner’s comments</a:t>
            </a:r>
          </a:p>
        </p:txBody>
      </p:sp>
      <p:sp>
        <p:nvSpPr>
          <p:cNvPr id="8" name="Speech Bubble: Rectangle with Corners Rounded 7">
            <a:extLst>
              <a:ext uri="{FF2B5EF4-FFF2-40B4-BE49-F238E27FC236}">
                <a16:creationId xmlns:a16="http://schemas.microsoft.com/office/drawing/2014/main" id="{4F597469-FE7F-9BF7-38FA-8C40A8919FAA}"/>
              </a:ext>
            </a:extLst>
          </p:cNvPr>
          <p:cNvSpPr/>
          <p:nvPr/>
        </p:nvSpPr>
        <p:spPr>
          <a:xfrm>
            <a:off x="6400807" y="1304324"/>
            <a:ext cx="5379395" cy="51702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D385285D-F56C-F06A-570D-0110C082F2E5}"/>
              </a:ext>
            </a:extLst>
          </p:cNvPr>
          <p:cNvSpPr txBox="1"/>
          <p:nvPr/>
        </p:nvSpPr>
        <p:spPr>
          <a:xfrm>
            <a:off x="6692636" y="1674675"/>
            <a:ext cx="4818152" cy="4524315"/>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US" sz="1800" b="0" i="1" u="none" strike="noStrike" baseline="0" dirty="0">
                <a:solidFill>
                  <a:srgbClr val="0070C0"/>
                </a:solidFill>
                <a:latin typeface="Arial WGL"/>
              </a:rPr>
              <a:t>This response offers a limited examination of the support provided by the Additional Learning Needs Coordinator (ANCO/ALNCO). There is little understanding provided to examine the support which an ALNCO provides. There is some understanding of tests and assessments although there is little identifying or specific detail provided. Overall, a lower-level response which is limited in knowledge and understanding of the support provided by the </a:t>
            </a:r>
            <a:r>
              <a:rPr lang="en-US" dirty="0">
                <a:solidFill>
                  <a:srgbClr val="0070C0"/>
                </a:solidFill>
              </a:rPr>
              <a:t>additional learning needs coordinator.</a:t>
            </a:r>
            <a:endParaRPr lang="en-GB" i="1" dirty="0">
              <a:solidFill>
                <a:srgbClr val="0070C0"/>
              </a:solidFill>
              <a:cs typeface="Arial"/>
            </a:endParaRPr>
          </a:p>
          <a:p>
            <a:endParaRPr lang="en-US" sz="1800" i="1" dirty="0">
              <a:solidFill>
                <a:srgbClr val="0070C0"/>
              </a:solidFill>
            </a:endParaRPr>
          </a:p>
          <a:p>
            <a:r>
              <a:rPr lang="en-GB" sz="1800" b="1" i="1" dirty="0">
                <a:solidFill>
                  <a:srgbClr val="0070C0"/>
                </a:solidFill>
              </a:rPr>
              <a:t>marks awarded 2</a:t>
            </a:r>
            <a:r>
              <a:rPr lang="en-GB" b="1" i="1" dirty="0">
                <a:solidFill>
                  <a:srgbClr val="0070C0"/>
                </a:solidFill>
              </a:rPr>
              <a:t>/8</a:t>
            </a:r>
            <a:endParaRPr lang="en-GB" sz="1800" b="1" i="1" dirty="0">
              <a:solidFill>
                <a:srgbClr val="0070C0"/>
              </a:solidFill>
            </a:endParaRPr>
          </a:p>
        </p:txBody>
      </p:sp>
      <p:sp>
        <p:nvSpPr>
          <p:cNvPr id="3" name="TextBox 2">
            <a:extLst>
              <a:ext uri="{FF2B5EF4-FFF2-40B4-BE49-F238E27FC236}">
                <a16:creationId xmlns:a16="http://schemas.microsoft.com/office/drawing/2014/main" id="{E10F8BD3-3379-7AC8-9F6A-3DEB3BE493C8}"/>
              </a:ext>
            </a:extLst>
          </p:cNvPr>
          <p:cNvSpPr txBox="1"/>
          <p:nvPr/>
        </p:nvSpPr>
        <p:spPr>
          <a:xfrm>
            <a:off x="282012" y="1119261"/>
            <a:ext cx="4037070" cy="5355312"/>
          </a:xfrm>
          <a:prstGeom prst="rect">
            <a:avLst/>
          </a:prstGeom>
          <a:noFill/>
        </p:spPr>
        <p:txBody>
          <a:bodyPr wrap="square">
            <a:spAutoFit/>
          </a:bodyPr>
          <a:lstStyle/>
          <a:p>
            <a:r>
              <a:rPr lang="en-US" dirty="0"/>
              <a:t>The additional learning needs coordinator </a:t>
            </a:r>
            <a:r>
              <a:rPr lang="en-US" dirty="0">
                <a:highlight>
                  <a:srgbClr val="FFFF00"/>
                </a:highlight>
              </a:rPr>
              <a:t>provides extra support </a:t>
            </a:r>
            <a:r>
              <a:rPr lang="en-US" dirty="0"/>
              <a:t>to children and young people with </a:t>
            </a:r>
            <a:r>
              <a:rPr lang="en-US" dirty="0" err="1"/>
              <a:t>additonal</a:t>
            </a:r>
            <a:r>
              <a:rPr lang="en-US" dirty="0"/>
              <a:t> needs when </a:t>
            </a:r>
            <a:r>
              <a:rPr lang="en-US" dirty="0" err="1"/>
              <a:t>learning.This</a:t>
            </a:r>
            <a:r>
              <a:rPr lang="en-US" dirty="0"/>
              <a:t> could be by </a:t>
            </a:r>
            <a:r>
              <a:rPr lang="en-US" dirty="0">
                <a:highlight>
                  <a:srgbClr val="FFFF00"/>
                </a:highlight>
              </a:rPr>
              <a:t>carrying out tests and assessments</a:t>
            </a:r>
            <a:r>
              <a:rPr lang="en-US" dirty="0"/>
              <a:t> to put the right things in place in order to get the best out of the child/young </a:t>
            </a:r>
            <a:r>
              <a:rPr lang="en-US" dirty="0" err="1"/>
              <a:t>person.This</a:t>
            </a:r>
            <a:r>
              <a:rPr lang="en-US" dirty="0"/>
              <a:t> may be somebody to read out there work to them as they get overwhelmed or providing work sheets with clearer bigger writing on </a:t>
            </a:r>
            <a:r>
              <a:rPr lang="en-US" dirty="0" err="1"/>
              <a:t>it.If</a:t>
            </a:r>
            <a:r>
              <a:rPr lang="en-US" dirty="0"/>
              <a:t> a child requires 1-1 support the additional learning needs coordinator will put this in </a:t>
            </a:r>
            <a:r>
              <a:rPr lang="en-US" dirty="0" err="1"/>
              <a:t>place.Some</a:t>
            </a:r>
            <a:r>
              <a:rPr lang="en-US" dirty="0"/>
              <a:t> children need more support in certain subjects more than others where this will be assessed and provided in the way that best suits that child/young person.</a:t>
            </a:r>
            <a:endParaRPr lang="en-GB" dirty="0"/>
          </a:p>
        </p:txBody>
      </p:sp>
    </p:spTree>
    <p:extLst>
      <p:ext uri="{BB962C8B-B14F-4D97-AF65-F5344CB8AC3E}">
        <p14:creationId xmlns:p14="http://schemas.microsoft.com/office/powerpoint/2010/main" val="1146389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101F7-BA0C-7BFC-9803-C3B6C6EC95FB}"/>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FA485605-70C8-0003-661A-322C88F79342}"/>
              </a:ext>
            </a:extLst>
          </p:cNvPr>
          <p:cNvSpPr>
            <a:spLocks noGrp="1"/>
          </p:cNvSpPr>
          <p:nvPr>
            <p:ph type="title"/>
          </p:nvPr>
        </p:nvSpPr>
        <p:spPr>
          <a:xfrm>
            <a:off x="282011" y="208722"/>
            <a:ext cx="10223323" cy="447261"/>
          </a:xfrm>
        </p:spPr>
        <p:txBody>
          <a:bodyPr/>
          <a:lstStyle/>
          <a:p>
            <a:r>
              <a:rPr lang="en-GB" sz="1800" dirty="0"/>
              <a:t>Question 7 Candidate’s answer with Examiner’s comments</a:t>
            </a:r>
          </a:p>
        </p:txBody>
      </p:sp>
      <p:sp>
        <p:nvSpPr>
          <p:cNvPr id="8" name="Speech Bubble: Rectangle with Corners Rounded 7">
            <a:extLst>
              <a:ext uri="{FF2B5EF4-FFF2-40B4-BE49-F238E27FC236}">
                <a16:creationId xmlns:a16="http://schemas.microsoft.com/office/drawing/2014/main" id="{9A24DE3E-7E56-8928-F459-383B64E863D5}"/>
              </a:ext>
            </a:extLst>
          </p:cNvPr>
          <p:cNvSpPr/>
          <p:nvPr/>
        </p:nvSpPr>
        <p:spPr>
          <a:xfrm>
            <a:off x="6420255" y="1304323"/>
            <a:ext cx="5470683"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C40D42FB-F5AF-A2E5-2580-3CA253AFC88E}"/>
              </a:ext>
            </a:extLst>
          </p:cNvPr>
          <p:cNvSpPr txBox="1"/>
          <p:nvPr/>
        </p:nvSpPr>
        <p:spPr>
          <a:xfrm>
            <a:off x="6762475" y="1674675"/>
            <a:ext cx="4786242" cy="4524315"/>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pPr marL="174625" indent="-174625"/>
            <a:r>
              <a:rPr lang="en-US" sz="1800" b="0" i="0" u="none" strike="noStrike" baseline="0" dirty="0">
                <a:solidFill>
                  <a:srgbClr val="0070C0"/>
                </a:solidFill>
                <a:latin typeface="Arial WGL"/>
              </a:rPr>
              <a:t>	This response provides a high-level examination of the support provided by the Additional Learning Needs Coordinator (ANCO/ALNCO). There are a good range of excellent </a:t>
            </a:r>
            <a:r>
              <a:rPr lang="en-US" dirty="0">
                <a:solidFill>
                  <a:srgbClr val="0070C0"/>
                </a:solidFill>
                <a:latin typeface="Arial WGL"/>
              </a:rPr>
              <a:t>areas within this response to highlight the r</a:t>
            </a:r>
            <a:r>
              <a:rPr lang="en-US" sz="1800" dirty="0">
                <a:solidFill>
                  <a:srgbClr val="0070C0"/>
                </a:solidFill>
              </a:rPr>
              <a:t>esponsibility of an ALNCO for ensuring that all learners who have ALN across the education setting have an IDP, and providing support strategies to meet the needs of children with ALN. This response identifies key p</a:t>
            </a:r>
            <a:r>
              <a:rPr lang="en-US" dirty="0">
                <a:solidFill>
                  <a:srgbClr val="0070C0"/>
                </a:solidFill>
              </a:rPr>
              <a:t>oints to</a:t>
            </a:r>
            <a:r>
              <a:rPr lang="en-US" sz="1800" dirty="0">
                <a:solidFill>
                  <a:srgbClr val="0070C0"/>
                </a:solidFill>
              </a:rPr>
              <a:t> support and meet the needs of children with ALN.</a:t>
            </a:r>
            <a:endParaRPr lang="en-GB" i="1" dirty="0">
              <a:solidFill>
                <a:srgbClr val="0070C0"/>
              </a:solidFill>
              <a:cs typeface="Arial"/>
            </a:endParaRPr>
          </a:p>
          <a:p>
            <a:endParaRPr lang="en-US" sz="1800" i="1" dirty="0">
              <a:solidFill>
                <a:srgbClr val="0070C0"/>
              </a:solidFill>
            </a:endParaRPr>
          </a:p>
          <a:p>
            <a:r>
              <a:rPr lang="en-GB" sz="1800" b="1" i="1" dirty="0">
                <a:solidFill>
                  <a:srgbClr val="0070C0"/>
                </a:solidFill>
              </a:rPr>
              <a:t> marks awarded </a:t>
            </a:r>
            <a:r>
              <a:rPr lang="en-GB" b="1" i="1" dirty="0">
                <a:solidFill>
                  <a:srgbClr val="0070C0"/>
                </a:solidFill>
              </a:rPr>
              <a:t>7/8</a:t>
            </a:r>
            <a:endParaRPr lang="en-GB" sz="1800" b="1" i="1" dirty="0">
              <a:solidFill>
                <a:srgbClr val="0070C0"/>
              </a:solidFill>
            </a:endParaRPr>
          </a:p>
        </p:txBody>
      </p:sp>
      <p:sp>
        <p:nvSpPr>
          <p:cNvPr id="3" name="TextBox 2">
            <a:extLst>
              <a:ext uri="{FF2B5EF4-FFF2-40B4-BE49-F238E27FC236}">
                <a16:creationId xmlns:a16="http://schemas.microsoft.com/office/drawing/2014/main" id="{1B928167-0B54-62D3-8797-32EC2497D4B1}"/>
              </a:ext>
            </a:extLst>
          </p:cNvPr>
          <p:cNvSpPr txBox="1"/>
          <p:nvPr/>
        </p:nvSpPr>
        <p:spPr>
          <a:xfrm>
            <a:off x="282010" y="938464"/>
            <a:ext cx="5813989" cy="6001643"/>
          </a:xfrm>
          <a:prstGeom prst="rect">
            <a:avLst/>
          </a:prstGeom>
          <a:noFill/>
        </p:spPr>
        <p:txBody>
          <a:bodyPr wrap="square">
            <a:spAutoFit/>
          </a:bodyPr>
          <a:lstStyle/>
          <a:p>
            <a:r>
              <a:rPr lang="en-US" sz="1600" dirty="0"/>
              <a:t>The </a:t>
            </a:r>
            <a:r>
              <a:rPr lang="en-US" sz="1600" dirty="0">
                <a:highlight>
                  <a:srgbClr val="FFFF00"/>
                </a:highlight>
              </a:rPr>
              <a:t>ALNCO plays a crucial role in creating and assessing Individual Development Plans for the children with additional learning needs; making any updates if necessary</a:t>
            </a:r>
            <a:r>
              <a:rPr lang="en-US" sz="1600" dirty="0"/>
              <a:t>. They can create/develop new support strategies for children in the setting, ensuring they thrive in the childcare environment. The ALNCO can also </a:t>
            </a:r>
            <a:r>
              <a:rPr lang="en-US" sz="1600" dirty="0">
                <a:highlight>
                  <a:srgbClr val="FFFF00"/>
                </a:highlight>
              </a:rPr>
              <a:t>provide the teachers/staff with any relevant updates about the children and offer correct training/advice </a:t>
            </a:r>
            <a:r>
              <a:rPr lang="en-US" sz="1600" dirty="0"/>
              <a:t>to them if necessary. They can contact a range of agencies and services, being able to provide the best support possible for those with ALN. This could include speech and language therapy, play therapy or a healthcare provider. The ALNCO </a:t>
            </a:r>
            <a:r>
              <a:rPr lang="en-US" sz="1600" dirty="0">
                <a:highlight>
                  <a:srgbClr val="FFFF00"/>
                </a:highlight>
              </a:rPr>
              <a:t>creates positive and professional relationships with the children's parents/carers, offering them advice</a:t>
            </a:r>
            <a:r>
              <a:rPr lang="en-US" sz="1600" dirty="0"/>
              <a:t> when necessary and providing them details about the support that is currently in place for their child. They </a:t>
            </a:r>
            <a:r>
              <a:rPr lang="en-US" sz="1600" dirty="0">
                <a:highlight>
                  <a:srgbClr val="FFFF00"/>
                </a:highlight>
              </a:rPr>
              <a:t>create an open, engaging and safe space for those children with ALN, ensuring that they can thrive in the childcare setting</a:t>
            </a:r>
            <a:r>
              <a:rPr lang="en-US" sz="1600" dirty="0"/>
              <a:t>. They act as an advocate for children with ALN, ensuring that their voices are heard and that their rights are respected. ALNCOs can assist with early identification and intervention due to their knowledge. They can </a:t>
            </a:r>
            <a:r>
              <a:rPr lang="en-US" sz="1600" dirty="0">
                <a:highlight>
                  <a:srgbClr val="FFFF00"/>
                </a:highlight>
              </a:rPr>
              <a:t>carry out assessments and make referrals for children with suspected ALN, </a:t>
            </a:r>
            <a:r>
              <a:rPr lang="en-US" sz="1600" dirty="0"/>
              <a:t>encouraging diagnosis and providing them with necessary support or adaptations.</a:t>
            </a:r>
            <a:endParaRPr lang="en-GB" sz="1600" dirty="0"/>
          </a:p>
        </p:txBody>
      </p:sp>
    </p:spTree>
    <p:extLst>
      <p:ext uri="{BB962C8B-B14F-4D97-AF65-F5344CB8AC3E}">
        <p14:creationId xmlns:p14="http://schemas.microsoft.com/office/powerpoint/2010/main" val="4229550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18F73-F422-C473-476C-5F5984CEC86B}"/>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9E5893CE-487C-FD42-E70C-475CAD128416}"/>
              </a:ext>
            </a:extLst>
          </p:cNvPr>
          <p:cNvSpPr>
            <a:spLocks noGrp="1"/>
          </p:cNvSpPr>
          <p:nvPr>
            <p:ph type="title"/>
          </p:nvPr>
        </p:nvSpPr>
        <p:spPr>
          <a:xfrm>
            <a:off x="282011" y="208722"/>
            <a:ext cx="4107109" cy="447261"/>
          </a:xfrm>
        </p:spPr>
        <p:txBody>
          <a:bodyPr/>
          <a:lstStyle/>
          <a:p>
            <a:r>
              <a:rPr lang="en-GB" sz="1800" dirty="0"/>
              <a:t>Question 8(b) and mark scheme </a:t>
            </a:r>
          </a:p>
        </p:txBody>
      </p:sp>
      <p:sp>
        <p:nvSpPr>
          <p:cNvPr id="3" name="TextBox 2">
            <a:extLst>
              <a:ext uri="{FF2B5EF4-FFF2-40B4-BE49-F238E27FC236}">
                <a16:creationId xmlns:a16="http://schemas.microsoft.com/office/drawing/2014/main" id="{93F6C6B5-780E-3E4E-CC21-17D68EC59993}"/>
              </a:ext>
            </a:extLst>
          </p:cNvPr>
          <p:cNvSpPr txBox="1"/>
          <p:nvPr/>
        </p:nvSpPr>
        <p:spPr>
          <a:xfrm>
            <a:off x="282011" y="962662"/>
            <a:ext cx="6099048" cy="1384995"/>
          </a:xfrm>
          <a:prstGeom prst="rect">
            <a:avLst/>
          </a:prstGeom>
          <a:noFill/>
        </p:spPr>
        <p:txBody>
          <a:bodyPr wrap="square">
            <a:spAutoFit/>
          </a:bodyPr>
          <a:lstStyle/>
          <a:p>
            <a:pPr marL="274638" indent="-274638"/>
            <a:r>
              <a:rPr lang="en-US" sz="1400" b="1" i="0" u="none" strike="noStrike" baseline="0" dirty="0">
                <a:solidFill>
                  <a:srgbClr val="221E1F"/>
                </a:solidFill>
                <a:latin typeface="Arial WGL"/>
              </a:rPr>
              <a:t>8. 	</a:t>
            </a:r>
            <a:r>
              <a:rPr lang="en-US" sz="1400" b="0" i="0" u="none" strike="noStrike" baseline="0" dirty="0">
                <a:solidFill>
                  <a:srgbClr val="221E1F"/>
                </a:solidFill>
                <a:latin typeface="Arial WGL"/>
              </a:rPr>
              <a:t>Aiden has begun to frequently miss classes at his secondary school. The teachers are concerned for his well-being as school absences are unusual for him. </a:t>
            </a:r>
          </a:p>
          <a:p>
            <a:pPr marL="274638" indent="-274638"/>
            <a:endParaRPr lang="en-US" sz="1400" dirty="0">
              <a:solidFill>
                <a:srgbClr val="221E1F"/>
              </a:solidFill>
              <a:latin typeface="Arial WGL"/>
            </a:endParaRPr>
          </a:p>
          <a:p>
            <a:pPr marL="530225" indent="-274638"/>
            <a:r>
              <a:rPr lang="en-US" sz="1400" b="0" i="0" u="none" strike="noStrike" baseline="0" dirty="0">
                <a:solidFill>
                  <a:srgbClr val="221E1F"/>
                </a:solidFill>
                <a:latin typeface="Arial WGL"/>
              </a:rPr>
              <a:t>(b) Evaluate the purpose of early intervention for children with attendance concerns. 				[10] </a:t>
            </a:r>
            <a:endParaRPr lang="en-GB" sz="1400" dirty="0"/>
          </a:p>
        </p:txBody>
      </p:sp>
      <p:pic>
        <p:nvPicPr>
          <p:cNvPr id="4" name="Picture 3">
            <a:extLst>
              <a:ext uri="{FF2B5EF4-FFF2-40B4-BE49-F238E27FC236}">
                <a16:creationId xmlns:a16="http://schemas.microsoft.com/office/drawing/2014/main" id="{EB16B99E-9A76-D30A-2C43-26EC335F5895}"/>
              </a:ext>
            </a:extLst>
          </p:cNvPr>
          <p:cNvPicPr>
            <a:picLocks noChangeAspect="1"/>
          </p:cNvPicPr>
          <p:nvPr/>
        </p:nvPicPr>
        <p:blipFill>
          <a:blip r:embed="rId2"/>
          <a:srcRect b="51502"/>
          <a:stretch/>
        </p:blipFill>
        <p:spPr>
          <a:xfrm>
            <a:off x="836455" y="2479144"/>
            <a:ext cx="5105842" cy="2073398"/>
          </a:xfrm>
          <a:prstGeom prst="rect">
            <a:avLst/>
          </a:prstGeom>
        </p:spPr>
      </p:pic>
      <p:sp>
        <p:nvSpPr>
          <p:cNvPr id="8" name="TextBox 7">
            <a:extLst>
              <a:ext uri="{FF2B5EF4-FFF2-40B4-BE49-F238E27FC236}">
                <a16:creationId xmlns:a16="http://schemas.microsoft.com/office/drawing/2014/main" id="{27CCD87E-5269-CCBB-539D-0891535B6B78}"/>
              </a:ext>
            </a:extLst>
          </p:cNvPr>
          <p:cNvSpPr txBox="1"/>
          <p:nvPr/>
        </p:nvSpPr>
        <p:spPr>
          <a:xfrm>
            <a:off x="6381209" y="6987"/>
            <a:ext cx="3896647" cy="923330"/>
          </a:xfrm>
          <a:prstGeom prst="rect">
            <a:avLst/>
          </a:prstGeom>
          <a:noFill/>
        </p:spPr>
        <p:txBody>
          <a:bodyPr wrap="square">
            <a:spAutoFit/>
          </a:bodyPr>
          <a:lstStyle/>
          <a:p>
            <a:r>
              <a:rPr lang="en-GB" sz="1800" dirty="0">
                <a:solidFill>
                  <a:srgbClr val="0070C0"/>
                </a:solidFill>
              </a:rPr>
              <a:t>Command Verb: </a:t>
            </a:r>
            <a:r>
              <a:rPr lang="en-US" b="1" i="1" dirty="0">
                <a:solidFill>
                  <a:srgbClr val="0070C0"/>
                </a:solidFill>
              </a:rPr>
              <a:t>Evaluate</a:t>
            </a:r>
            <a:r>
              <a:rPr lang="en-US" i="1" dirty="0">
                <a:solidFill>
                  <a:srgbClr val="0070C0"/>
                </a:solidFill>
              </a:rPr>
              <a:t> </a:t>
            </a:r>
          </a:p>
          <a:p>
            <a:r>
              <a:rPr lang="en-US" i="1" dirty="0">
                <a:solidFill>
                  <a:srgbClr val="0070C0"/>
                </a:solidFill>
              </a:rPr>
              <a:t>Make a judgement by weighing up evidence to come to a conclusion</a:t>
            </a:r>
            <a:endParaRPr lang="en-GB" i="1" dirty="0">
              <a:solidFill>
                <a:srgbClr val="0070C0"/>
              </a:solidFill>
            </a:endParaRPr>
          </a:p>
        </p:txBody>
      </p:sp>
      <p:sp>
        <p:nvSpPr>
          <p:cNvPr id="11" name="TextBox 10">
            <a:extLst>
              <a:ext uri="{FF2B5EF4-FFF2-40B4-BE49-F238E27FC236}">
                <a16:creationId xmlns:a16="http://schemas.microsoft.com/office/drawing/2014/main" id="{99FDED58-434F-3E04-9DEA-2C149CF9C756}"/>
              </a:ext>
            </a:extLst>
          </p:cNvPr>
          <p:cNvSpPr txBox="1"/>
          <p:nvPr/>
        </p:nvSpPr>
        <p:spPr>
          <a:xfrm>
            <a:off x="469359" y="4968363"/>
            <a:ext cx="5814709" cy="1785104"/>
          </a:xfrm>
          <a:prstGeom prst="rect">
            <a:avLst/>
          </a:prstGeom>
          <a:noFill/>
        </p:spPr>
        <p:txBody>
          <a:bodyPr wrap="square">
            <a:spAutoFit/>
          </a:bodyPr>
          <a:lstStyle/>
          <a:p>
            <a:r>
              <a:rPr lang="en-US" sz="1100" b="0" i="0" u="none" strike="noStrike" baseline="0" dirty="0">
                <a:solidFill>
                  <a:srgbClr val="000000"/>
                </a:solidFill>
                <a:latin typeface="Arial" panose="020B0604020202020204" pitchFamily="34" charset="0"/>
              </a:rPr>
              <a:t>Award up to </a:t>
            </a:r>
            <a:r>
              <a:rPr lang="en-US" sz="1100" b="1" i="0" u="none" strike="noStrike" baseline="0" dirty="0">
                <a:solidFill>
                  <a:srgbClr val="000000"/>
                </a:solidFill>
                <a:latin typeface="Arial" panose="020B0604020202020204" pitchFamily="34" charset="0"/>
              </a:rPr>
              <a:t>10 marks. </a:t>
            </a:r>
            <a:endParaRPr lang="en-US" sz="1100" b="0" i="0" u="none" strike="noStrike" baseline="0" dirty="0">
              <a:solidFill>
                <a:srgbClr val="000000"/>
              </a:solidFill>
              <a:latin typeface="Arial" panose="020B0604020202020204" pitchFamily="34" charset="0"/>
            </a:endParaRPr>
          </a:p>
          <a:p>
            <a:r>
              <a:rPr lang="en-US" sz="1100" b="1" i="0" u="none" strike="noStrike" baseline="0" dirty="0">
                <a:solidFill>
                  <a:srgbClr val="000000"/>
                </a:solidFill>
                <a:latin typeface="Arial" panose="020B0604020202020204" pitchFamily="34" charset="0"/>
              </a:rPr>
              <a:t>Award 0 marks </a:t>
            </a:r>
            <a:r>
              <a:rPr lang="en-US" sz="1100" b="0" i="0" u="none" strike="noStrike" baseline="0" dirty="0">
                <a:solidFill>
                  <a:srgbClr val="000000"/>
                </a:solidFill>
                <a:latin typeface="Arial" panose="020B0604020202020204" pitchFamily="34" charset="0"/>
              </a:rPr>
              <a:t>for a response that is not creditworthy. </a:t>
            </a:r>
          </a:p>
          <a:p>
            <a:r>
              <a:rPr lang="en-US" sz="1100" b="1" i="0" u="none" strike="noStrike" baseline="0" dirty="0">
                <a:solidFill>
                  <a:srgbClr val="000000"/>
                </a:solidFill>
                <a:latin typeface="Arial" panose="020B0604020202020204" pitchFamily="34" charset="0"/>
              </a:rPr>
              <a:t>Award 1-2 marks </a:t>
            </a:r>
            <a:r>
              <a:rPr lang="en-US" sz="1100" b="0" i="0" u="none" strike="noStrike" baseline="0" dirty="0">
                <a:solidFill>
                  <a:srgbClr val="000000"/>
                </a:solidFill>
                <a:latin typeface="Arial" panose="020B0604020202020204" pitchFamily="34" charset="0"/>
              </a:rPr>
              <a:t>for a limited evaluation which shows little knowledge and understanding of the purpose of early intervention for children with attendance concerns </a:t>
            </a:r>
          </a:p>
          <a:p>
            <a:r>
              <a:rPr lang="en-US" sz="1100" b="1" i="0" u="none" strike="noStrike" baseline="0" dirty="0">
                <a:solidFill>
                  <a:srgbClr val="000000"/>
                </a:solidFill>
                <a:latin typeface="Arial" panose="020B0604020202020204" pitchFamily="34" charset="0"/>
              </a:rPr>
              <a:t>Award 3-5 marks </a:t>
            </a:r>
            <a:r>
              <a:rPr lang="en-US" sz="1100" b="0" i="0" u="none" strike="noStrike" baseline="0" dirty="0">
                <a:solidFill>
                  <a:srgbClr val="000000"/>
                </a:solidFill>
                <a:latin typeface="Arial" panose="020B0604020202020204" pitchFamily="34" charset="0"/>
              </a:rPr>
              <a:t>for a basic evaluation which shows limited knowledge and understanding of the purpose of early intervention for children with attendance concerns </a:t>
            </a:r>
          </a:p>
          <a:p>
            <a:r>
              <a:rPr lang="en-US" sz="1100" b="1" i="0" u="none" strike="noStrike" baseline="0" dirty="0">
                <a:solidFill>
                  <a:srgbClr val="000000"/>
                </a:solidFill>
                <a:latin typeface="Arial" panose="020B0604020202020204" pitchFamily="34" charset="0"/>
              </a:rPr>
              <a:t>Award 6-8 marks </a:t>
            </a:r>
            <a:r>
              <a:rPr lang="en-US" sz="1100" b="0" i="0" u="none" strike="noStrike" baseline="0" dirty="0">
                <a:solidFill>
                  <a:srgbClr val="000000"/>
                </a:solidFill>
                <a:latin typeface="Arial" panose="020B0604020202020204" pitchFamily="34" charset="0"/>
              </a:rPr>
              <a:t>for a good evaluation which shows some knowledge and understanding of the purpose of early intervention for children with attendance concerns </a:t>
            </a:r>
          </a:p>
          <a:p>
            <a:r>
              <a:rPr lang="en-US" sz="1100" b="1" i="0" u="none" strike="noStrike" baseline="0" dirty="0">
                <a:solidFill>
                  <a:srgbClr val="000000"/>
                </a:solidFill>
                <a:latin typeface="Arial" panose="020B0604020202020204" pitchFamily="34" charset="0"/>
              </a:rPr>
              <a:t>Award 9-10 marks </a:t>
            </a:r>
            <a:r>
              <a:rPr lang="en-US" sz="1100" b="0" i="0" u="none" strike="noStrike" baseline="0" dirty="0">
                <a:solidFill>
                  <a:srgbClr val="000000"/>
                </a:solidFill>
                <a:latin typeface="Arial" panose="020B0604020202020204" pitchFamily="34" charset="0"/>
              </a:rPr>
              <a:t>for an excellent evaluation which shows sound knowledge and understanding of the purpose of early intervention for children with attendance concerns 	</a:t>
            </a:r>
          </a:p>
        </p:txBody>
      </p:sp>
      <p:sp>
        <p:nvSpPr>
          <p:cNvPr id="13" name="TextBox 12">
            <a:extLst>
              <a:ext uri="{FF2B5EF4-FFF2-40B4-BE49-F238E27FC236}">
                <a16:creationId xmlns:a16="http://schemas.microsoft.com/office/drawing/2014/main" id="{35488F47-8B99-6629-DE90-A1695999D24E}"/>
              </a:ext>
            </a:extLst>
          </p:cNvPr>
          <p:cNvSpPr txBox="1"/>
          <p:nvPr/>
        </p:nvSpPr>
        <p:spPr>
          <a:xfrm>
            <a:off x="6984325" y="962662"/>
            <a:ext cx="4887197" cy="5816977"/>
          </a:xfrm>
          <a:prstGeom prst="rect">
            <a:avLst/>
          </a:prstGeom>
          <a:noFill/>
        </p:spPr>
        <p:txBody>
          <a:bodyPr wrap="square">
            <a:spAutoFit/>
          </a:bodyPr>
          <a:lstStyle/>
          <a:p>
            <a:r>
              <a:rPr lang="en-US" sz="1200" dirty="0"/>
              <a:t>Response may refer to:</a:t>
            </a:r>
          </a:p>
          <a:p>
            <a:r>
              <a:rPr lang="en-US" sz="1200" dirty="0"/>
              <a:t>Early intervention will help to:</a:t>
            </a:r>
            <a:br>
              <a:rPr lang="en-US" sz="1200" dirty="0"/>
            </a:br>
            <a:endParaRPr lang="en-US" sz="800" dirty="0"/>
          </a:p>
          <a:p>
            <a:pPr marL="174625" indent="-174625"/>
            <a:r>
              <a:rPr lang="en-US" sz="1200" dirty="0"/>
              <a:t>•	follow up attendance concerns</a:t>
            </a:r>
          </a:p>
          <a:p>
            <a:pPr marL="174625" indent="-174625"/>
            <a:r>
              <a:rPr lang="en-US" sz="1200" dirty="0"/>
              <a:t>•	inform key members of staff</a:t>
            </a:r>
          </a:p>
          <a:p>
            <a:pPr marL="174625" indent="-174625"/>
            <a:r>
              <a:rPr lang="en-US" sz="1200" dirty="0"/>
              <a:t>•	follow the school attendance policy</a:t>
            </a:r>
          </a:p>
          <a:p>
            <a:pPr marL="174625" indent="-174625"/>
            <a:r>
              <a:rPr lang="en-US" sz="1200" dirty="0"/>
              <a:t>•	implement school attendance improvement strategies</a:t>
            </a:r>
          </a:p>
          <a:p>
            <a:pPr marL="174625" indent="-174625"/>
            <a:r>
              <a:rPr lang="en-US" sz="1200" dirty="0"/>
              <a:t>•	support communication with parents/carers to alert them of non-attendance promptly</a:t>
            </a:r>
          </a:p>
          <a:p>
            <a:pPr marL="174625" indent="-174625"/>
            <a:r>
              <a:rPr lang="en-US" sz="1200" dirty="0"/>
              <a:t>•	gain the reasons / issues for non-attendance</a:t>
            </a:r>
          </a:p>
          <a:p>
            <a:pPr marL="174625" indent="-174625"/>
            <a:r>
              <a:rPr lang="en-US" sz="1200" dirty="0"/>
              <a:t>•	provide opportunities for early intervention</a:t>
            </a:r>
          </a:p>
          <a:p>
            <a:pPr marL="174625" indent="-174625"/>
            <a:r>
              <a:rPr lang="en-US" sz="1200" dirty="0"/>
              <a:t>•	provide additional learning and well-being support</a:t>
            </a:r>
          </a:p>
          <a:p>
            <a:pPr marL="174625" indent="-174625"/>
            <a:r>
              <a:rPr lang="en-US" sz="1200" dirty="0"/>
              <a:t>•	allow for the process of referrals as required from support services</a:t>
            </a:r>
          </a:p>
          <a:p>
            <a:pPr marL="174625" indent="-174625"/>
            <a:r>
              <a:rPr lang="en-US" sz="1200" dirty="0"/>
              <a:t>•	help to maintain a high standard of attendance for pupils</a:t>
            </a:r>
          </a:p>
          <a:p>
            <a:pPr marL="174625" indent="-174625"/>
            <a:r>
              <a:rPr lang="en-US" sz="1200" dirty="0"/>
              <a:t>•	help pupils to succeed and improve life chances</a:t>
            </a:r>
          </a:p>
          <a:p>
            <a:pPr marL="174625" indent="-174625"/>
            <a:r>
              <a:rPr lang="en-US" sz="1200" dirty="0"/>
              <a:t>•	support pupils in their attendance struggles</a:t>
            </a:r>
          </a:p>
          <a:p>
            <a:pPr marL="174625" indent="-174625"/>
            <a:r>
              <a:rPr lang="en-US" sz="1200" dirty="0"/>
              <a:t>•	support pupils to keep up with work</a:t>
            </a:r>
          </a:p>
          <a:p>
            <a:pPr marL="174625" indent="-174625"/>
            <a:r>
              <a:rPr lang="en-US" sz="1200" dirty="0"/>
              <a:t>•	help pupils to develop positive friendships</a:t>
            </a:r>
          </a:p>
          <a:p>
            <a:pPr marL="174625" indent="-174625"/>
            <a:r>
              <a:rPr lang="en-US" sz="1200" dirty="0"/>
              <a:t>•	reduce the chances of pupils falling behind at school</a:t>
            </a:r>
          </a:p>
          <a:p>
            <a:pPr marL="174625" indent="-174625"/>
            <a:r>
              <a:rPr lang="en-US" sz="1200" dirty="0"/>
              <a:t>•	Improve future opportunities</a:t>
            </a:r>
          </a:p>
          <a:p>
            <a:pPr marL="174625" indent="-174625"/>
            <a:r>
              <a:rPr lang="en-US" sz="1200" dirty="0"/>
              <a:t>•	Improve the situation to improve attendance</a:t>
            </a:r>
          </a:p>
          <a:p>
            <a:pPr marL="174625" indent="-174625"/>
            <a:r>
              <a:rPr lang="en-US" sz="1200" dirty="0"/>
              <a:t>•	encourage positive relationships with teachers and children</a:t>
            </a:r>
          </a:p>
          <a:p>
            <a:pPr marL="174625" indent="-174625"/>
            <a:r>
              <a:rPr lang="en-US" sz="1200" dirty="0"/>
              <a:t>•	identify specific needs and support for pupils</a:t>
            </a:r>
          </a:p>
          <a:p>
            <a:pPr marL="174625" indent="-174625"/>
            <a:r>
              <a:rPr lang="en-US" sz="1200" dirty="0"/>
              <a:t>•	identify any existing educational barriers to learning</a:t>
            </a:r>
          </a:p>
          <a:p>
            <a:pPr marL="174625" indent="-174625"/>
            <a:r>
              <a:rPr lang="en-US" sz="1200" dirty="0"/>
              <a:t>•	implement a range of strategies to prevent or reduce disengagement</a:t>
            </a:r>
          </a:p>
          <a:p>
            <a:pPr marL="174625" indent="-174625"/>
            <a:r>
              <a:rPr lang="en-US" sz="1200" dirty="0"/>
              <a:t>•	gain parental engagement to support those at risk of exclusion</a:t>
            </a:r>
          </a:p>
          <a:p>
            <a:pPr marL="174625" indent="-174625"/>
            <a:r>
              <a:rPr lang="en-US" sz="1200" dirty="0"/>
              <a:t>•	improving learning outcomes</a:t>
            </a:r>
            <a:br>
              <a:rPr lang="en-US" sz="1200" dirty="0"/>
            </a:br>
            <a:endParaRPr lang="en-US" sz="800" dirty="0"/>
          </a:p>
          <a:p>
            <a:r>
              <a:rPr lang="en-US" sz="1200" dirty="0"/>
              <a:t>This list is not exhaustive.</a:t>
            </a:r>
          </a:p>
          <a:p>
            <a:r>
              <a:rPr lang="en-US" sz="1200" dirty="0"/>
              <a:t>Credit any other relevant response.</a:t>
            </a:r>
            <a:endParaRPr lang="en-GB" sz="1200" dirty="0"/>
          </a:p>
        </p:txBody>
      </p:sp>
    </p:spTree>
    <p:extLst>
      <p:ext uri="{BB962C8B-B14F-4D97-AF65-F5344CB8AC3E}">
        <p14:creationId xmlns:p14="http://schemas.microsoft.com/office/powerpoint/2010/main" val="2241204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AAEDE-5ED3-F9FB-6952-44A5684D60A4}"/>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5CCC7A60-4A2E-FD4A-48CA-680A049F45A4}"/>
              </a:ext>
            </a:extLst>
          </p:cNvPr>
          <p:cNvSpPr>
            <a:spLocks noGrp="1"/>
          </p:cNvSpPr>
          <p:nvPr>
            <p:ph type="title"/>
          </p:nvPr>
        </p:nvSpPr>
        <p:spPr>
          <a:xfrm>
            <a:off x="282011" y="208722"/>
            <a:ext cx="10223323" cy="447261"/>
          </a:xfrm>
        </p:spPr>
        <p:txBody>
          <a:bodyPr/>
          <a:lstStyle/>
          <a:p>
            <a:r>
              <a:rPr lang="en-GB" sz="1800" dirty="0"/>
              <a:t>Question 8(b) Candidate’s answer with Examiner’s comments</a:t>
            </a:r>
          </a:p>
        </p:txBody>
      </p:sp>
      <p:sp>
        <p:nvSpPr>
          <p:cNvPr id="8" name="Speech Bubble: Rectangle with Corners Rounded 7">
            <a:extLst>
              <a:ext uri="{FF2B5EF4-FFF2-40B4-BE49-F238E27FC236}">
                <a16:creationId xmlns:a16="http://schemas.microsoft.com/office/drawing/2014/main" id="{83F7729B-DCE5-7CC2-083A-BE83E20F1C9E}"/>
              </a:ext>
            </a:extLst>
          </p:cNvPr>
          <p:cNvSpPr/>
          <p:nvPr/>
        </p:nvSpPr>
        <p:spPr>
          <a:xfrm>
            <a:off x="5145932" y="1304324"/>
            <a:ext cx="6548764" cy="3647056"/>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8D3CDDA9-A382-2CE9-26F5-776C8990B7D5}"/>
              </a:ext>
            </a:extLst>
          </p:cNvPr>
          <p:cNvSpPr txBox="1"/>
          <p:nvPr/>
        </p:nvSpPr>
        <p:spPr>
          <a:xfrm>
            <a:off x="5618391" y="1703294"/>
            <a:ext cx="5755342" cy="2862322"/>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GB" i="1" dirty="0">
                <a:solidFill>
                  <a:srgbClr val="0070C0"/>
                </a:solidFill>
                <a:cs typeface="Arial"/>
              </a:rPr>
              <a:t>This is an example of an uncredited response, The question has been put into the answer and the focus on reaching out to parents does not meet the next mark banding of a </a:t>
            </a:r>
            <a:r>
              <a:rPr lang="en-US" sz="1800" b="0" i="0" u="none" strike="noStrike" baseline="0" dirty="0">
                <a:solidFill>
                  <a:srgbClr val="0070C0"/>
                </a:solidFill>
                <a:latin typeface="Arial" panose="020B0604020202020204" pitchFamily="34" charset="0"/>
              </a:rPr>
              <a:t>limited evaluation which shows little knowledge and understanding of the purpose of early intervention for children with attendance concerns.</a:t>
            </a:r>
            <a:endParaRPr lang="en-GB" i="1" dirty="0">
              <a:solidFill>
                <a:srgbClr val="0070C0"/>
              </a:solidFill>
              <a:cs typeface="Arial"/>
            </a:endParaRPr>
          </a:p>
          <a:p>
            <a:endParaRPr lang="en-US" sz="1800" i="1" dirty="0">
              <a:solidFill>
                <a:srgbClr val="0070C0"/>
              </a:solidFill>
            </a:endParaRPr>
          </a:p>
          <a:p>
            <a:r>
              <a:rPr lang="en-GB" sz="1800" b="1" i="1" dirty="0">
                <a:solidFill>
                  <a:srgbClr val="0070C0"/>
                </a:solidFill>
              </a:rPr>
              <a:t>marks awarded 0</a:t>
            </a:r>
            <a:r>
              <a:rPr lang="en-GB" b="1" i="1" dirty="0">
                <a:solidFill>
                  <a:srgbClr val="0070C0"/>
                </a:solidFill>
              </a:rPr>
              <a:t>/10</a:t>
            </a:r>
            <a:endParaRPr lang="en-GB" sz="1800" b="1" i="1" dirty="0">
              <a:solidFill>
                <a:srgbClr val="0070C0"/>
              </a:solidFill>
            </a:endParaRPr>
          </a:p>
        </p:txBody>
      </p:sp>
      <p:sp>
        <p:nvSpPr>
          <p:cNvPr id="3" name="TextBox 2">
            <a:extLst>
              <a:ext uri="{FF2B5EF4-FFF2-40B4-BE49-F238E27FC236}">
                <a16:creationId xmlns:a16="http://schemas.microsoft.com/office/drawing/2014/main" id="{FD24E7B2-FD83-C96F-CDA1-3E6A2C3FB429}"/>
              </a:ext>
            </a:extLst>
          </p:cNvPr>
          <p:cNvSpPr txBox="1"/>
          <p:nvPr/>
        </p:nvSpPr>
        <p:spPr>
          <a:xfrm>
            <a:off x="315493" y="1074509"/>
            <a:ext cx="3225375" cy="2554545"/>
          </a:xfrm>
          <a:prstGeom prst="rect">
            <a:avLst/>
          </a:prstGeom>
          <a:noFill/>
        </p:spPr>
        <p:txBody>
          <a:bodyPr wrap="square">
            <a:spAutoFit/>
          </a:bodyPr>
          <a:lstStyle/>
          <a:p>
            <a:r>
              <a:rPr lang="en-US" sz="2000" dirty="0">
                <a:highlight>
                  <a:srgbClr val="FFFF00"/>
                </a:highlight>
              </a:rPr>
              <a:t>the purpose of early intervention for children with attendance concern</a:t>
            </a:r>
            <a:r>
              <a:rPr lang="en-US" sz="2000" dirty="0"/>
              <a:t>s is to reach out to the parents of the child and ask </a:t>
            </a:r>
            <a:r>
              <a:rPr lang="en-US" sz="2000" dirty="0" err="1"/>
              <a:t>whats</a:t>
            </a:r>
            <a:r>
              <a:rPr lang="en-US" sz="2000" dirty="0"/>
              <a:t> going on and if they're okay. Also to </a:t>
            </a:r>
            <a:r>
              <a:rPr lang="en-US" sz="2000" dirty="0" err="1"/>
              <a:t>provde</a:t>
            </a:r>
            <a:r>
              <a:rPr lang="en-US" sz="2000" dirty="0"/>
              <a:t> support if needed.</a:t>
            </a:r>
            <a:endParaRPr lang="en-GB" sz="2000" dirty="0"/>
          </a:p>
        </p:txBody>
      </p:sp>
    </p:spTree>
    <p:extLst>
      <p:ext uri="{BB962C8B-B14F-4D97-AF65-F5344CB8AC3E}">
        <p14:creationId xmlns:p14="http://schemas.microsoft.com/office/powerpoint/2010/main" val="466288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859CD-C13C-6DAE-CEE6-B899F4AEAE49}"/>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94D3C9B0-B673-63C3-9EA7-E780547FD10E}"/>
              </a:ext>
            </a:extLst>
          </p:cNvPr>
          <p:cNvSpPr>
            <a:spLocks noGrp="1"/>
          </p:cNvSpPr>
          <p:nvPr>
            <p:ph type="title"/>
          </p:nvPr>
        </p:nvSpPr>
        <p:spPr>
          <a:xfrm>
            <a:off x="282011" y="208722"/>
            <a:ext cx="10223323" cy="447261"/>
          </a:xfrm>
        </p:spPr>
        <p:txBody>
          <a:bodyPr/>
          <a:lstStyle/>
          <a:p>
            <a:r>
              <a:rPr lang="en-GB" sz="1800" dirty="0"/>
              <a:t>Question 8(b) Candidate’s answer with Examiner’s comments</a:t>
            </a:r>
          </a:p>
        </p:txBody>
      </p:sp>
      <p:sp>
        <p:nvSpPr>
          <p:cNvPr id="8" name="Speech Bubble: Rectangle with Corners Rounded 7">
            <a:extLst>
              <a:ext uri="{FF2B5EF4-FFF2-40B4-BE49-F238E27FC236}">
                <a16:creationId xmlns:a16="http://schemas.microsoft.com/office/drawing/2014/main" id="{0BD1B8C3-621D-5101-A51F-9BFEF4DE5B4C}"/>
              </a:ext>
            </a:extLst>
          </p:cNvPr>
          <p:cNvSpPr/>
          <p:nvPr/>
        </p:nvSpPr>
        <p:spPr>
          <a:xfrm>
            <a:off x="6877878" y="1197289"/>
            <a:ext cx="5013060" cy="5448867"/>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B76238AD-00DE-253B-1A4C-B5BD4F4F9D9A}"/>
              </a:ext>
            </a:extLst>
          </p:cNvPr>
          <p:cNvSpPr txBox="1"/>
          <p:nvPr/>
        </p:nvSpPr>
        <p:spPr>
          <a:xfrm>
            <a:off x="7354384" y="1521065"/>
            <a:ext cx="4353912" cy="4801314"/>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US" dirty="0">
                <a:solidFill>
                  <a:srgbClr val="0070C0"/>
                </a:solidFill>
              </a:rPr>
              <a:t>This response provides </a:t>
            </a:r>
            <a:r>
              <a:rPr lang="en-US" sz="1800" b="0" u="none" strike="noStrike" baseline="0" dirty="0">
                <a:solidFill>
                  <a:srgbClr val="0070C0"/>
                </a:solidFill>
              </a:rPr>
              <a:t>an excellent evaluation and shows sound knowledge and understanding of the purpose of early intervention for children with attendance concerns. </a:t>
            </a:r>
            <a:r>
              <a:rPr lang="en-US" sz="1800" dirty="0">
                <a:solidFill>
                  <a:srgbClr val="0070C0"/>
                </a:solidFill>
              </a:rPr>
              <a:t>The response is detailed and shows a well written expression of knowledge. </a:t>
            </a:r>
            <a:r>
              <a:rPr lang="en-US" sz="1800" b="0" u="none" strike="noStrike" baseline="0" dirty="0">
                <a:solidFill>
                  <a:srgbClr val="0070C0"/>
                </a:solidFill>
              </a:rPr>
              <a:t>There is clarity and detail provided </a:t>
            </a:r>
            <a:r>
              <a:rPr lang="en-US" dirty="0">
                <a:solidFill>
                  <a:srgbClr val="0070C0"/>
                </a:solidFill>
              </a:rPr>
              <a:t>with</a:t>
            </a:r>
            <a:r>
              <a:rPr lang="en-US" sz="1800" b="0" u="none" strike="noStrike" baseline="0" dirty="0">
                <a:solidFill>
                  <a:srgbClr val="0070C0"/>
                </a:solidFill>
              </a:rPr>
              <a:t>in the response, including an evaluation of </a:t>
            </a:r>
            <a:r>
              <a:rPr lang="en-US" sz="1800" dirty="0">
                <a:solidFill>
                  <a:srgbClr val="0070C0"/>
                </a:solidFill>
              </a:rPr>
              <a:t>implementing a range of strategies to prevent or reduce disengagement, and improve the situation of attendance concerns through early intervention strategies.</a:t>
            </a:r>
          </a:p>
          <a:p>
            <a:r>
              <a:rPr lang="en-US" sz="1800" b="0" u="none" strike="noStrike" baseline="0" dirty="0">
                <a:solidFill>
                  <a:srgbClr val="0070C0"/>
                </a:solidFill>
                <a:latin typeface="Arial" panose="020B0604020202020204" pitchFamily="34" charset="0"/>
              </a:rPr>
              <a:t>	</a:t>
            </a:r>
            <a:endParaRPr lang="en-US" sz="1800" i="1" dirty="0">
              <a:solidFill>
                <a:srgbClr val="0070C0"/>
              </a:solidFill>
            </a:endParaRPr>
          </a:p>
          <a:p>
            <a:r>
              <a:rPr lang="en-GB" sz="1800" b="1" i="1" dirty="0">
                <a:solidFill>
                  <a:srgbClr val="0070C0"/>
                </a:solidFill>
              </a:rPr>
              <a:t>marks awarded </a:t>
            </a:r>
            <a:r>
              <a:rPr lang="en-GB" b="1" i="1" dirty="0">
                <a:solidFill>
                  <a:srgbClr val="0070C0"/>
                </a:solidFill>
              </a:rPr>
              <a:t>9/10</a:t>
            </a:r>
            <a:endParaRPr lang="en-GB" sz="1800" b="1" i="1" dirty="0">
              <a:solidFill>
                <a:srgbClr val="0070C0"/>
              </a:solidFill>
            </a:endParaRPr>
          </a:p>
        </p:txBody>
      </p:sp>
      <p:sp>
        <p:nvSpPr>
          <p:cNvPr id="3" name="TextBox 2">
            <a:extLst>
              <a:ext uri="{FF2B5EF4-FFF2-40B4-BE49-F238E27FC236}">
                <a16:creationId xmlns:a16="http://schemas.microsoft.com/office/drawing/2014/main" id="{1E1F2BA7-24C0-464B-EF82-F833834A2DEC}"/>
              </a:ext>
            </a:extLst>
          </p:cNvPr>
          <p:cNvSpPr txBox="1"/>
          <p:nvPr/>
        </p:nvSpPr>
        <p:spPr>
          <a:xfrm>
            <a:off x="257948" y="1016584"/>
            <a:ext cx="6161346" cy="5632311"/>
          </a:xfrm>
          <a:prstGeom prst="rect">
            <a:avLst/>
          </a:prstGeom>
          <a:noFill/>
        </p:spPr>
        <p:txBody>
          <a:bodyPr wrap="square">
            <a:spAutoFit/>
          </a:bodyPr>
          <a:lstStyle/>
          <a:p>
            <a:r>
              <a:rPr lang="en-US" dirty="0"/>
              <a:t>It is crucial that we intervene attendance concerns due to it may be caused by underlying problems. A lack of attendance can result in falling behind and could be critical for development, therefore we must intervene as soon as possible. </a:t>
            </a:r>
            <a:r>
              <a:rPr lang="en-US" dirty="0">
                <a:highlight>
                  <a:srgbClr val="FFFF00"/>
                </a:highlight>
              </a:rPr>
              <a:t>Early intervention follows attendance policies and standards</a:t>
            </a:r>
            <a:r>
              <a:rPr lang="en-US" dirty="0"/>
              <a:t>, promotes children's outcomes and ensure they can receive the best support. It allows for </a:t>
            </a:r>
            <a:r>
              <a:rPr lang="en-US" dirty="0">
                <a:highlight>
                  <a:srgbClr val="FFFF00"/>
                </a:highlight>
              </a:rPr>
              <a:t>correct support to be put in place such as counselling (mental health) </a:t>
            </a:r>
            <a:r>
              <a:rPr lang="en-US" dirty="0"/>
              <a:t>or restorative practice (if friendship issue). </a:t>
            </a:r>
            <a:r>
              <a:rPr lang="en-US" dirty="0">
                <a:highlight>
                  <a:srgbClr val="FFFF00"/>
                </a:highlight>
              </a:rPr>
              <a:t>Early intervention allows for children to come back into school and increase their attendance; promoting holistic development. </a:t>
            </a:r>
            <a:r>
              <a:rPr lang="en-US" dirty="0"/>
              <a:t>Solves any problems, issues or difficulties the children may be experiencing. It allows us to get to the bottom of an issue and worth with the children and their parents/carers. </a:t>
            </a:r>
            <a:r>
              <a:rPr lang="en-US" dirty="0">
                <a:highlight>
                  <a:srgbClr val="FFFF00"/>
                </a:highlight>
              </a:rPr>
              <a:t>Early intervention allows for a child-</a:t>
            </a:r>
            <a:r>
              <a:rPr lang="en-US" dirty="0" err="1">
                <a:highlight>
                  <a:srgbClr val="FFFF00"/>
                </a:highlight>
              </a:rPr>
              <a:t>centred</a:t>
            </a:r>
            <a:r>
              <a:rPr lang="en-US" dirty="0">
                <a:highlight>
                  <a:srgbClr val="FFFF00"/>
                </a:highlight>
              </a:rPr>
              <a:t> approach and for learning/the setting to be adapted in order to cater to the child</a:t>
            </a:r>
            <a:r>
              <a:rPr lang="en-US" dirty="0"/>
              <a:t>. Opens up </a:t>
            </a:r>
            <a:r>
              <a:rPr lang="en-US" dirty="0">
                <a:highlight>
                  <a:srgbClr val="FFFF00"/>
                </a:highlight>
              </a:rPr>
              <a:t>new strategies and support systems</a:t>
            </a:r>
            <a:r>
              <a:rPr lang="en-US" dirty="0"/>
              <a:t> for the child and potentially their family/carers if involved with </a:t>
            </a:r>
            <a:r>
              <a:rPr lang="en-US" dirty="0" err="1"/>
              <a:t>attendence</a:t>
            </a:r>
            <a:r>
              <a:rPr lang="en-US" dirty="0"/>
              <a:t> concerns. Early intervention can </a:t>
            </a:r>
            <a:r>
              <a:rPr lang="en-US" dirty="0">
                <a:highlight>
                  <a:srgbClr val="FFFF00"/>
                </a:highlight>
              </a:rPr>
              <a:t>prevent any difficulties or issues from becoming worse </a:t>
            </a:r>
            <a:r>
              <a:rPr lang="en-US" dirty="0"/>
              <a:t>or more severe.</a:t>
            </a:r>
            <a:endParaRPr lang="en-GB" dirty="0"/>
          </a:p>
        </p:txBody>
      </p:sp>
    </p:spTree>
    <p:extLst>
      <p:ext uri="{BB962C8B-B14F-4D97-AF65-F5344CB8AC3E}">
        <p14:creationId xmlns:p14="http://schemas.microsoft.com/office/powerpoint/2010/main" val="121481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2C4FA-1180-91C9-EEFE-09DF78C7824E}"/>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C8F470D3-53CA-682D-1DAA-03C8245CC6FF}"/>
              </a:ext>
            </a:extLst>
          </p:cNvPr>
          <p:cNvSpPr>
            <a:spLocks noGrp="1"/>
          </p:cNvSpPr>
          <p:nvPr>
            <p:ph type="title"/>
          </p:nvPr>
        </p:nvSpPr>
        <p:spPr>
          <a:xfrm>
            <a:off x="282011" y="208722"/>
            <a:ext cx="4107109" cy="447261"/>
          </a:xfrm>
        </p:spPr>
        <p:txBody>
          <a:bodyPr/>
          <a:lstStyle/>
          <a:p>
            <a:r>
              <a:rPr lang="en-GB" sz="1800" dirty="0"/>
              <a:t>Question 9 and mark scheme </a:t>
            </a:r>
          </a:p>
        </p:txBody>
      </p:sp>
      <p:sp>
        <p:nvSpPr>
          <p:cNvPr id="3" name="TextBox 2">
            <a:extLst>
              <a:ext uri="{FF2B5EF4-FFF2-40B4-BE49-F238E27FC236}">
                <a16:creationId xmlns:a16="http://schemas.microsoft.com/office/drawing/2014/main" id="{83E6B774-E03B-BAD6-457F-3D5649760882}"/>
              </a:ext>
            </a:extLst>
          </p:cNvPr>
          <p:cNvSpPr txBox="1"/>
          <p:nvPr/>
        </p:nvSpPr>
        <p:spPr>
          <a:xfrm>
            <a:off x="282011" y="1036612"/>
            <a:ext cx="6099048" cy="954107"/>
          </a:xfrm>
          <a:prstGeom prst="rect">
            <a:avLst/>
          </a:prstGeom>
          <a:noFill/>
        </p:spPr>
        <p:txBody>
          <a:bodyPr wrap="square">
            <a:spAutoFit/>
          </a:bodyPr>
          <a:lstStyle/>
          <a:p>
            <a:pPr marL="182563" indent="-182563"/>
            <a:r>
              <a:rPr lang="en-US" sz="1400" b="1" i="0" u="none" strike="noStrike" baseline="0" dirty="0">
                <a:solidFill>
                  <a:srgbClr val="221E1F"/>
                </a:solidFill>
                <a:latin typeface="Arial WGL"/>
              </a:rPr>
              <a:t>9. </a:t>
            </a:r>
            <a:r>
              <a:rPr lang="en-US" sz="1400" b="0" i="0" u="none" strike="noStrike" baseline="0" dirty="0">
                <a:solidFill>
                  <a:srgbClr val="221E1F"/>
                </a:solidFill>
                <a:latin typeface="Arial WGL"/>
              </a:rPr>
              <a:t>Janet Moyles’ (1989) play spiral learning theory has influenced new play areas in the reception classroom. </a:t>
            </a:r>
          </a:p>
          <a:p>
            <a:pPr marL="182563" indent="-182563"/>
            <a:r>
              <a:rPr lang="en-US" sz="1400" b="0" i="0" u="none" strike="noStrike" baseline="0" dirty="0">
                <a:solidFill>
                  <a:srgbClr val="221E1F"/>
                </a:solidFill>
                <a:latin typeface="Arial WGL"/>
              </a:rPr>
              <a:t>	Explain the value of encouraging free and directed play through the spiral approach in practice. 				[7] </a:t>
            </a:r>
            <a:endParaRPr lang="en-GB" sz="1400" dirty="0"/>
          </a:p>
        </p:txBody>
      </p:sp>
      <p:pic>
        <p:nvPicPr>
          <p:cNvPr id="5" name="Picture 4">
            <a:extLst>
              <a:ext uri="{FF2B5EF4-FFF2-40B4-BE49-F238E27FC236}">
                <a16:creationId xmlns:a16="http://schemas.microsoft.com/office/drawing/2014/main" id="{5B66A095-3E94-9A90-F5BE-84A03479A6AC}"/>
              </a:ext>
            </a:extLst>
          </p:cNvPr>
          <p:cNvPicPr>
            <a:picLocks noChangeAspect="1"/>
          </p:cNvPicPr>
          <p:nvPr/>
        </p:nvPicPr>
        <p:blipFill>
          <a:blip r:embed="rId2"/>
          <a:stretch>
            <a:fillRect/>
          </a:stretch>
        </p:blipFill>
        <p:spPr>
          <a:xfrm>
            <a:off x="797665" y="2207672"/>
            <a:ext cx="4341263" cy="4556694"/>
          </a:xfrm>
          <a:prstGeom prst="rect">
            <a:avLst/>
          </a:prstGeom>
        </p:spPr>
      </p:pic>
      <p:sp>
        <p:nvSpPr>
          <p:cNvPr id="6" name="TextBox 5">
            <a:extLst>
              <a:ext uri="{FF2B5EF4-FFF2-40B4-BE49-F238E27FC236}">
                <a16:creationId xmlns:a16="http://schemas.microsoft.com/office/drawing/2014/main" id="{B1E94D13-3D29-C869-15CB-E36DCC67C361}"/>
              </a:ext>
            </a:extLst>
          </p:cNvPr>
          <p:cNvSpPr txBox="1"/>
          <p:nvPr/>
        </p:nvSpPr>
        <p:spPr>
          <a:xfrm>
            <a:off x="6604254" y="63020"/>
            <a:ext cx="321945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Explain</a:t>
            </a:r>
          </a:p>
          <a:p>
            <a:r>
              <a:rPr lang="en-US" sz="1400" dirty="0">
                <a:solidFill>
                  <a:srgbClr val="0070C0"/>
                </a:solidFill>
              </a:rPr>
              <a:t>Provide details and reasons for how and why something is the way it is</a:t>
            </a:r>
            <a:endParaRPr lang="en-GB" sz="1400" dirty="0">
              <a:solidFill>
                <a:srgbClr val="0070C0"/>
              </a:solidFill>
              <a:highlight>
                <a:srgbClr val="FFFF00"/>
              </a:highlight>
            </a:endParaRPr>
          </a:p>
        </p:txBody>
      </p:sp>
      <p:sp>
        <p:nvSpPr>
          <p:cNvPr id="8" name="TextBox 7">
            <a:extLst>
              <a:ext uri="{FF2B5EF4-FFF2-40B4-BE49-F238E27FC236}">
                <a16:creationId xmlns:a16="http://schemas.microsoft.com/office/drawing/2014/main" id="{1C7016A8-985C-2A4A-BB50-C709844E7A8E}"/>
              </a:ext>
            </a:extLst>
          </p:cNvPr>
          <p:cNvSpPr txBox="1"/>
          <p:nvPr/>
        </p:nvSpPr>
        <p:spPr>
          <a:xfrm>
            <a:off x="6776515" y="1098167"/>
            <a:ext cx="5013408" cy="2862322"/>
          </a:xfrm>
          <a:prstGeom prst="rect">
            <a:avLst/>
          </a:prstGeom>
          <a:noFill/>
        </p:spPr>
        <p:txBody>
          <a:bodyPr wrap="square">
            <a:spAutoFit/>
          </a:bodyPr>
          <a:lstStyle/>
          <a:p>
            <a:r>
              <a:rPr lang="en-US" sz="1200" b="0" i="0" u="none" strike="noStrike" baseline="0" dirty="0">
                <a:solidFill>
                  <a:srgbClr val="000000"/>
                </a:solidFill>
                <a:latin typeface="Arial" panose="020B0604020202020204" pitchFamily="34" charset="0"/>
              </a:rPr>
              <a:t>Award up to </a:t>
            </a:r>
            <a:r>
              <a:rPr lang="en-US" sz="1200" b="1" i="0" u="none" strike="noStrike" baseline="0" dirty="0">
                <a:solidFill>
                  <a:srgbClr val="000000"/>
                </a:solidFill>
                <a:latin typeface="Arial" panose="020B0604020202020204" pitchFamily="34" charset="0"/>
              </a:rPr>
              <a:t>7 marks. </a:t>
            </a:r>
          </a:p>
          <a:p>
            <a:endParaRPr lang="en-US" sz="1200" b="0" i="0" u="none" strike="noStrike" baseline="0" dirty="0">
              <a:solidFill>
                <a:srgbClr val="000000"/>
              </a:solidFill>
              <a:latin typeface="Arial" panose="020B0604020202020204" pitchFamily="34" charset="0"/>
            </a:endParaRPr>
          </a:p>
          <a:p>
            <a:r>
              <a:rPr lang="en-US" sz="1200" b="1" i="0" u="none" strike="noStrike" baseline="0" dirty="0">
                <a:solidFill>
                  <a:srgbClr val="000000"/>
                </a:solidFill>
                <a:latin typeface="Arial" panose="020B0604020202020204" pitchFamily="34" charset="0"/>
              </a:rPr>
              <a:t>Award 0 marks </a:t>
            </a:r>
            <a:r>
              <a:rPr lang="en-US" sz="1200" b="0" i="0" u="none" strike="noStrike" baseline="0" dirty="0">
                <a:solidFill>
                  <a:srgbClr val="000000"/>
                </a:solidFill>
                <a:latin typeface="Arial" panose="020B0604020202020204" pitchFamily="34" charset="0"/>
              </a:rPr>
              <a:t>for a response that is not creditworthy. </a:t>
            </a:r>
          </a:p>
          <a:p>
            <a:endParaRPr lang="en-US" sz="1200" b="0" i="0" u="none" strike="noStrike" baseline="0" dirty="0">
              <a:solidFill>
                <a:srgbClr val="000000"/>
              </a:solidFill>
              <a:latin typeface="Arial" panose="020B0604020202020204" pitchFamily="34" charset="0"/>
            </a:endParaRPr>
          </a:p>
          <a:p>
            <a:r>
              <a:rPr lang="en-US" sz="1200" b="1" i="0" u="none" strike="noStrike" baseline="0" dirty="0">
                <a:solidFill>
                  <a:srgbClr val="000000"/>
                </a:solidFill>
                <a:latin typeface="Arial" panose="020B0604020202020204" pitchFamily="34" charset="0"/>
              </a:rPr>
              <a:t>Award 1-2 marks </a:t>
            </a:r>
            <a:r>
              <a:rPr lang="en-US" sz="1200" b="0" i="0" u="none" strike="noStrike" baseline="0" dirty="0">
                <a:solidFill>
                  <a:srgbClr val="000000"/>
                </a:solidFill>
                <a:latin typeface="Arial" panose="020B0604020202020204" pitchFamily="34" charset="0"/>
              </a:rPr>
              <a:t>for a basic explanation which shows limited knowledge and understanding of the value of encouraging free and directed play through the spiral approach in practice. </a:t>
            </a:r>
          </a:p>
          <a:p>
            <a:endParaRPr lang="en-US" sz="1200" b="0" i="0" u="none" strike="noStrike" baseline="0" dirty="0">
              <a:solidFill>
                <a:srgbClr val="000000"/>
              </a:solidFill>
              <a:latin typeface="Arial" panose="020B0604020202020204" pitchFamily="34" charset="0"/>
            </a:endParaRPr>
          </a:p>
          <a:p>
            <a:r>
              <a:rPr lang="en-US" sz="1200" b="1" i="0" u="none" strike="noStrike" baseline="0" dirty="0">
                <a:solidFill>
                  <a:srgbClr val="000000"/>
                </a:solidFill>
                <a:latin typeface="Arial" panose="020B0604020202020204" pitchFamily="34" charset="0"/>
              </a:rPr>
              <a:t>Award 3-5 marks </a:t>
            </a:r>
            <a:r>
              <a:rPr lang="en-US" sz="1200" b="0" i="0" u="none" strike="noStrike" baseline="0" dirty="0">
                <a:solidFill>
                  <a:srgbClr val="000000"/>
                </a:solidFill>
                <a:latin typeface="Arial" panose="020B0604020202020204" pitchFamily="34" charset="0"/>
              </a:rPr>
              <a:t>for a good explanation which shows some knowledge and understanding of the value of encouraging free and directed play through the spiral approach in practice </a:t>
            </a:r>
          </a:p>
          <a:p>
            <a:endParaRPr lang="en-US" sz="1200" b="0" i="0" u="none" strike="noStrike" baseline="0" dirty="0">
              <a:solidFill>
                <a:srgbClr val="000000"/>
              </a:solidFill>
              <a:latin typeface="Arial" panose="020B0604020202020204" pitchFamily="34" charset="0"/>
            </a:endParaRPr>
          </a:p>
          <a:p>
            <a:r>
              <a:rPr lang="en-US" sz="1200" b="1" i="0" u="none" strike="noStrike" baseline="0" dirty="0">
                <a:solidFill>
                  <a:srgbClr val="000000"/>
                </a:solidFill>
                <a:latin typeface="Arial" panose="020B0604020202020204" pitchFamily="34" charset="0"/>
              </a:rPr>
              <a:t>Award 6-7 marks </a:t>
            </a:r>
            <a:r>
              <a:rPr lang="en-US" sz="1200" b="0" i="0" u="none" strike="noStrike" baseline="0" dirty="0">
                <a:solidFill>
                  <a:srgbClr val="000000"/>
                </a:solidFill>
                <a:latin typeface="Arial" panose="020B0604020202020204" pitchFamily="34" charset="0"/>
              </a:rPr>
              <a:t>for a very good explanation which shows sound knowledge and understanding of the value of encouraging free and directed </a:t>
            </a:r>
            <a:r>
              <a:rPr lang="en-US" sz="1100" b="0" i="0" u="none" strike="noStrike" baseline="0" dirty="0">
                <a:solidFill>
                  <a:srgbClr val="000000"/>
                </a:solidFill>
                <a:latin typeface="Arial" panose="020B0604020202020204" pitchFamily="34" charset="0"/>
              </a:rPr>
              <a:t>	</a:t>
            </a:r>
          </a:p>
        </p:txBody>
      </p:sp>
      <p:sp>
        <p:nvSpPr>
          <p:cNvPr id="10" name="Title 2">
            <a:extLst>
              <a:ext uri="{FF2B5EF4-FFF2-40B4-BE49-F238E27FC236}">
                <a16:creationId xmlns:a16="http://schemas.microsoft.com/office/drawing/2014/main" id="{2F0696E2-071A-EE14-4421-C4F281BDB9C2}"/>
              </a:ext>
            </a:extLst>
          </p:cNvPr>
          <p:cNvSpPr txBox="1">
            <a:spLocks/>
          </p:cNvSpPr>
          <p:nvPr/>
        </p:nvSpPr>
        <p:spPr>
          <a:xfrm>
            <a:off x="7682814" y="6158807"/>
            <a:ext cx="4107109"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gn="r"/>
            <a:r>
              <a:rPr lang="en-GB" sz="1800" dirty="0"/>
              <a:t>continued …</a:t>
            </a:r>
          </a:p>
        </p:txBody>
      </p:sp>
    </p:spTree>
    <p:extLst>
      <p:ext uri="{BB962C8B-B14F-4D97-AF65-F5344CB8AC3E}">
        <p14:creationId xmlns:p14="http://schemas.microsoft.com/office/powerpoint/2010/main" val="387878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BFACE-18D7-F3D4-F51A-EE81D678DF78}"/>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D7B12848-E298-4ECC-311D-927287D1490D}"/>
              </a:ext>
            </a:extLst>
          </p:cNvPr>
          <p:cNvSpPr txBox="1">
            <a:spLocks/>
          </p:cNvSpPr>
          <p:nvPr/>
        </p:nvSpPr>
        <p:spPr>
          <a:xfrm>
            <a:off x="282011" y="208722"/>
            <a:ext cx="4107109"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GB" sz="1800" dirty="0"/>
              <a:t>Question 9 mark scheme continued </a:t>
            </a:r>
          </a:p>
        </p:txBody>
      </p:sp>
      <p:sp>
        <p:nvSpPr>
          <p:cNvPr id="7" name="TextBox 6">
            <a:extLst>
              <a:ext uri="{FF2B5EF4-FFF2-40B4-BE49-F238E27FC236}">
                <a16:creationId xmlns:a16="http://schemas.microsoft.com/office/drawing/2014/main" id="{DE712CF1-ACCB-0028-3459-1AC29AC6EEB0}"/>
              </a:ext>
            </a:extLst>
          </p:cNvPr>
          <p:cNvSpPr txBox="1"/>
          <p:nvPr/>
        </p:nvSpPr>
        <p:spPr>
          <a:xfrm>
            <a:off x="282011" y="1056172"/>
            <a:ext cx="5418398" cy="5447645"/>
          </a:xfrm>
          <a:prstGeom prst="rect">
            <a:avLst/>
          </a:prstGeom>
          <a:noFill/>
        </p:spPr>
        <p:txBody>
          <a:bodyPr wrap="square">
            <a:spAutoFit/>
          </a:bodyPr>
          <a:lstStyle/>
          <a:p>
            <a:pPr marL="174625" indent="-174625"/>
            <a:r>
              <a:rPr lang="en-US" sz="1200" dirty="0"/>
              <a:t>Response may refer to:</a:t>
            </a:r>
          </a:p>
          <a:p>
            <a:pPr marL="174625" indent="-174625"/>
            <a:r>
              <a:rPr lang="en-US" sz="1200" dirty="0"/>
              <a:t>The concept of Janet Moyle’s - Play Spiral Learning Theory</a:t>
            </a:r>
          </a:p>
          <a:p>
            <a:pPr marL="174625" indent="-174625"/>
            <a:r>
              <a:rPr lang="en-US" sz="1200" dirty="0"/>
              <a:t>•	Adult-led play - Adults demonstrate the play and play alongside the children</a:t>
            </a:r>
          </a:p>
          <a:p>
            <a:pPr marL="174625" indent="-174625"/>
            <a:r>
              <a:rPr lang="en-US" sz="1200" dirty="0"/>
              <a:t>•	Child-initiated play - Let children play freely and explore</a:t>
            </a:r>
          </a:p>
          <a:p>
            <a:pPr marL="174625" indent="-174625"/>
            <a:r>
              <a:rPr lang="en-US" sz="1200" dirty="0"/>
              <a:t>•	Adult-led play - Adults play alongside and demonstrate the play to the children</a:t>
            </a:r>
          </a:p>
          <a:p>
            <a:pPr marL="174625" indent="-174625"/>
            <a:r>
              <a:rPr lang="en-US" sz="1200" dirty="0"/>
              <a:t>•	Child-initiated play - Let children play freely and explore in a more structured way to enable mastery skills</a:t>
            </a:r>
          </a:p>
          <a:p>
            <a:pPr marL="174625" indent="-174625"/>
            <a:r>
              <a:rPr lang="en-US" sz="1200" dirty="0"/>
              <a:t>•	Restructuring accommodation - let children play freely again using the skills and knowledge they have gained and practiced</a:t>
            </a:r>
          </a:p>
          <a:p>
            <a:pPr marL="174625" indent="-174625"/>
            <a:r>
              <a:rPr lang="en-US" sz="1200" dirty="0"/>
              <a:t>•	Accretion – use the knowledge, skills and understanding in wider areas of play and experiences.</a:t>
            </a:r>
          </a:p>
          <a:p>
            <a:pPr marL="174625" indent="-174625"/>
            <a:r>
              <a:rPr lang="en-US" sz="1200" dirty="0"/>
              <a:t>•	The play spiral involves repetition in learning</a:t>
            </a:r>
          </a:p>
          <a:p>
            <a:pPr marL="174625" indent="-174625"/>
            <a:r>
              <a:rPr lang="en-US" sz="1200" dirty="0"/>
              <a:t>•	The play </a:t>
            </a:r>
            <a:r>
              <a:rPr lang="en-US" sz="1200" dirty="0" err="1"/>
              <a:t>spiraI</a:t>
            </a:r>
            <a:r>
              <a:rPr lang="en-US" sz="1200" dirty="0"/>
              <a:t> is a gradual approach to learning new skills</a:t>
            </a:r>
          </a:p>
          <a:p>
            <a:pPr marL="174625" indent="-174625"/>
            <a:r>
              <a:rPr lang="en-US" sz="1200" dirty="0"/>
              <a:t>•	The play </a:t>
            </a:r>
            <a:r>
              <a:rPr lang="en-US" sz="1200" dirty="0" err="1"/>
              <a:t>spiraI</a:t>
            </a:r>
            <a:r>
              <a:rPr lang="en-US" sz="1200" dirty="0"/>
              <a:t> allows for an accumulation of knowledge</a:t>
            </a:r>
          </a:p>
          <a:p>
            <a:pPr marL="174625" indent="-174625"/>
            <a:r>
              <a:rPr lang="en-US" sz="1200" dirty="0"/>
              <a:t>•	The play spiral can be repeated several times</a:t>
            </a:r>
          </a:p>
          <a:p>
            <a:pPr marL="174625" indent="-174625"/>
            <a:r>
              <a:rPr lang="en-US" sz="1200" dirty="0"/>
              <a:t>•	The spiral approach encourages language skills to develop</a:t>
            </a:r>
          </a:p>
          <a:p>
            <a:pPr marL="174625" indent="-174625"/>
            <a:r>
              <a:rPr lang="en-US" sz="1200" dirty="0"/>
              <a:t>•	With each ‘spiral’ or cycle learners become more familiar with the play</a:t>
            </a:r>
          </a:p>
          <a:p>
            <a:pPr marL="174625" indent="-174625"/>
            <a:r>
              <a:rPr lang="en-US" sz="1200" dirty="0"/>
              <a:t>•	The play activities support children’s understanding</a:t>
            </a:r>
          </a:p>
          <a:p>
            <a:pPr marL="174625" indent="-174625"/>
            <a:r>
              <a:rPr lang="en-US" sz="1200" dirty="0"/>
              <a:t>•	The play spiral helps children to develop new social skills / communication / language development</a:t>
            </a:r>
          </a:p>
          <a:p>
            <a:pPr marL="174625" indent="-174625"/>
            <a:r>
              <a:rPr lang="en-US" sz="1200" dirty="0"/>
              <a:t>•	Free play supports problem solving skills</a:t>
            </a:r>
          </a:p>
          <a:p>
            <a:pPr marL="174625" indent="-174625"/>
            <a:r>
              <a:rPr lang="en-US" sz="1200" dirty="0"/>
              <a:t>•	Free play supports confidence / independence / resilience and self esteem</a:t>
            </a:r>
          </a:p>
          <a:p>
            <a:pPr marL="174625" indent="-174625"/>
            <a:r>
              <a:rPr lang="en-US" sz="1200" dirty="0"/>
              <a:t>•	Free play expression and imagination</a:t>
            </a:r>
          </a:p>
          <a:p>
            <a:pPr marL="174625" indent="-174625"/>
            <a:r>
              <a:rPr lang="en-US" sz="1200" dirty="0"/>
              <a:t>•	Adult-directed or adult-led play provides structure / defined rules/ expectations/ guidelines and behaviour boundaries</a:t>
            </a:r>
          </a:p>
          <a:p>
            <a:pPr marL="174625" indent="-174625"/>
            <a:r>
              <a:rPr lang="en-US" sz="1200" dirty="0"/>
              <a:t>•	Adult-directed or adult-led play provides opportunities for introducing new skills / knowledge / ideas for developing or practicing</a:t>
            </a:r>
            <a:endParaRPr lang="en-GB" sz="1200" dirty="0"/>
          </a:p>
        </p:txBody>
      </p:sp>
      <p:sp>
        <p:nvSpPr>
          <p:cNvPr id="12" name="TextBox 11">
            <a:extLst>
              <a:ext uri="{FF2B5EF4-FFF2-40B4-BE49-F238E27FC236}">
                <a16:creationId xmlns:a16="http://schemas.microsoft.com/office/drawing/2014/main" id="{E350B0A5-BA0D-E25C-D4A7-8CD509BBEE13}"/>
              </a:ext>
            </a:extLst>
          </p:cNvPr>
          <p:cNvSpPr txBox="1"/>
          <p:nvPr/>
        </p:nvSpPr>
        <p:spPr>
          <a:xfrm>
            <a:off x="6352163" y="1056172"/>
            <a:ext cx="5651770" cy="5262979"/>
          </a:xfrm>
          <a:prstGeom prst="rect">
            <a:avLst/>
          </a:prstGeom>
          <a:noFill/>
        </p:spPr>
        <p:txBody>
          <a:bodyPr wrap="square">
            <a:spAutoFit/>
          </a:bodyPr>
          <a:lstStyle/>
          <a:p>
            <a:pPr marL="174625" indent="-174625"/>
            <a:r>
              <a:rPr lang="en-US" sz="1200" dirty="0"/>
              <a:t>•	Adult-directed or adult-led play through the play spiral provides opportunities for repetition / revisiting learning opportunities / supports understanding and provides opportunities for observations</a:t>
            </a:r>
          </a:p>
          <a:p>
            <a:pPr marL="174625" indent="-174625"/>
            <a:r>
              <a:rPr lang="en-US" sz="1200" dirty="0"/>
              <a:t>•	Play improves children’s holistic development</a:t>
            </a:r>
          </a:p>
          <a:p>
            <a:pPr marL="174625" indent="-174625"/>
            <a:r>
              <a:rPr lang="en-US" sz="1200" dirty="0"/>
              <a:t>•	Play improves the holistic development of development of children - social, cognitive, physical, emotional well-being for children</a:t>
            </a:r>
          </a:p>
          <a:p>
            <a:pPr marL="174625" indent="-174625"/>
            <a:r>
              <a:rPr lang="en-US" sz="1200" dirty="0"/>
              <a:t>•	Adult-directed or adult-led play demonstrates good methods and ideas of play</a:t>
            </a:r>
          </a:p>
          <a:p>
            <a:pPr marL="174625" indent="-174625"/>
            <a:r>
              <a:rPr lang="en-US" sz="1200" dirty="0"/>
              <a:t>•	Adult-directed or adult-led play encourages communication and language skills</a:t>
            </a:r>
          </a:p>
          <a:p>
            <a:pPr marL="174625" indent="-174625"/>
            <a:r>
              <a:rPr lang="en-US" sz="1200" dirty="0"/>
              <a:t>•	Adult-directed or adult-led play encourages participation and supports children involvement / engagement in play</a:t>
            </a:r>
          </a:p>
          <a:p>
            <a:pPr marL="174625" indent="-174625"/>
            <a:r>
              <a:rPr lang="en-US" sz="1200" dirty="0"/>
              <a:t>•	Adult-directed or adult-led play can extend and support learning and understanding</a:t>
            </a:r>
          </a:p>
          <a:p>
            <a:pPr marL="174625" indent="-174625"/>
            <a:r>
              <a:rPr lang="en-US" sz="1200" dirty="0"/>
              <a:t>•	Free play allows children to begin the play as they choose</a:t>
            </a:r>
          </a:p>
          <a:p>
            <a:pPr marL="174625" indent="-174625"/>
            <a:r>
              <a:rPr lang="en-US" sz="1200" dirty="0"/>
              <a:t>•	Children can explore the play environment themselves</a:t>
            </a:r>
          </a:p>
          <a:p>
            <a:pPr marL="174625" indent="-174625"/>
            <a:r>
              <a:rPr lang="en-US" sz="1200" dirty="0"/>
              <a:t>•	Children can create their own game without the help of the adult</a:t>
            </a:r>
          </a:p>
          <a:p>
            <a:pPr marL="174625" indent="-174625"/>
            <a:r>
              <a:rPr lang="en-US" sz="1200" dirty="0"/>
              <a:t>•	Through structured play the adult models the process involved</a:t>
            </a:r>
          </a:p>
          <a:p>
            <a:pPr marL="174625" indent="-174625"/>
            <a:r>
              <a:rPr lang="en-US" sz="1200" dirty="0"/>
              <a:t>•	The adult demonstrates the play and learning opportunities</a:t>
            </a:r>
          </a:p>
          <a:p>
            <a:pPr marL="174625" indent="-174625"/>
            <a:r>
              <a:rPr lang="en-US" sz="1200" dirty="0"/>
              <a:t>•	The adult guides the child</a:t>
            </a:r>
          </a:p>
          <a:p>
            <a:pPr marL="174625" indent="-174625"/>
            <a:r>
              <a:rPr lang="en-US" sz="1200" dirty="0"/>
              <a:t>•	The adult directs the child’s play</a:t>
            </a:r>
          </a:p>
          <a:p>
            <a:pPr marL="174625" indent="-174625"/>
            <a:r>
              <a:rPr lang="en-US" sz="1200" dirty="0"/>
              <a:t>•	The adult directs the explorations of the play</a:t>
            </a:r>
          </a:p>
          <a:p>
            <a:pPr marL="174625" indent="-174625"/>
            <a:r>
              <a:rPr lang="en-US" sz="1200" dirty="0"/>
              <a:t>•	The adult creates a more structured way of playing</a:t>
            </a:r>
          </a:p>
          <a:p>
            <a:pPr marL="174625" indent="-174625"/>
            <a:r>
              <a:rPr lang="en-US" sz="1200" dirty="0"/>
              <a:t>•	Through free play the child plays freely and without direction</a:t>
            </a:r>
          </a:p>
          <a:p>
            <a:pPr marL="174625" indent="-174625"/>
            <a:r>
              <a:rPr lang="en-US" sz="1200" dirty="0"/>
              <a:t>•	The play opportunity or game becomes child-led</a:t>
            </a:r>
          </a:p>
          <a:p>
            <a:pPr marL="174625" indent="-174625"/>
            <a:r>
              <a:rPr lang="en-US" sz="1200" dirty="0"/>
              <a:t>•	The child uses the new skills gained</a:t>
            </a:r>
          </a:p>
          <a:p>
            <a:pPr marL="174625" indent="-174625"/>
            <a:r>
              <a:rPr lang="en-US" sz="1200" dirty="0"/>
              <a:t>•	Children are able to practice what they have learnt</a:t>
            </a:r>
            <a:br>
              <a:rPr lang="en-US" sz="1200" dirty="0"/>
            </a:br>
            <a:endParaRPr lang="en-US" sz="1200" dirty="0"/>
          </a:p>
          <a:p>
            <a:pPr marL="174625" indent="-174625"/>
            <a:r>
              <a:rPr lang="en-US" sz="1200" dirty="0"/>
              <a:t>This list is not exhaustive.</a:t>
            </a:r>
          </a:p>
          <a:p>
            <a:pPr marL="174625" indent="-174625"/>
            <a:r>
              <a:rPr lang="en-US" sz="1200" dirty="0"/>
              <a:t>Credit any other relevant response.</a:t>
            </a:r>
            <a:endParaRPr lang="en-GB" sz="1200" dirty="0"/>
          </a:p>
        </p:txBody>
      </p:sp>
    </p:spTree>
    <p:extLst>
      <p:ext uri="{BB962C8B-B14F-4D97-AF65-F5344CB8AC3E}">
        <p14:creationId xmlns:p14="http://schemas.microsoft.com/office/powerpoint/2010/main" val="2435260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CE24B-FD67-43E2-32FD-E0410FEEB181}"/>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9E7B37E6-5F32-42B0-4C29-BF3F47ED6AE8}"/>
              </a:ext>
            </a:extLst>
          </p:cNvPr>
          <p:cNvSpPr>
            <a:spLocks noGrp="1"/>
          </p:cNvSpPr>
          <p:nvPr>
            <p:ph type="title"/>
          </p:nvPr>
        </p:nvSpPr>
        <p:spPr/>
        <p:txBody>
          <a:bodyPr/>
          <a:lstStyle/>
          <a:p>
            <a:r>
              <a:rPr lang="en-GB" sz="1800" dirty="0"/>
              <a:t>Question 9 Candidate’s answer with Examiner’s comments</a:t>
            </a:r>
          </a:p>
        </p:txBody>
      </p:sp>
      <p:sp>
        <p:nvSpPr>
          <p:cNvPr id="8" name="Speech Bubble: Rectangle with Corners Rounded 7">
            <a:extLst>
              <a:ext uri="{FF2B5EF4-FFF2-40B4-BE49-F238E27FC236}">
                <a16:creationId xmlns:a16="http://schemas.microsoft.com/office/drawing/2014/main" id="{06C229B8-B901-1A13-7D0C-AE4FE53697B7}"/>
              </a:ext>
            </a:extLst>
          </p:cNvPr>
          <p:cNvSpPr/>
          <p:nvPr/>
        </p:nvSpPr>
        <p:spPr>
          <a:xfrm>
            <a:off x="6575903" y="1443790"/>
            <a:ext cx="4823042" cy="4427622"/>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AC9A83FC-9FBE-09AC-B3BA-34A2A78321EC}"/>
              </a:ext>
            </a:extLst>
          </p:cNvPr>
          <p:cNvSpPr txBox="1"/>
          <p:nvPr/>
        </p:nvSpPr>
        <p:spPr>
          <a:xfrm>
            <a:off x="7091468" y="1674674"/>
            <a:ext cx="4082887" cy="3970318"/>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GB" i="1" dirty="0">
                <a:solidFill>
                  <a:srgbClr val="0070C0"/>
                </a:solidFill>
                <a:cs typeface="Arial"/>
              </a:rPr>
              <a:t>This response provides a </a:t>
            </a:r>
            <a:r>
              <a:rPr lang="en-US" sz="1800" b="0" i="0" u="none" strike="noStrike" baseline="0" dirty="0">
                <a:solidFill>
                  <a:srgbClr val="0070C0"/>
                </a:solidFill>
              </a:rPr>
              <a:t>a basic explanation which shows limited knowledge and understanding of the value of encouraging free and directed play through the spiral approach in practice. There is some understanding of </a:t>
            </a:r>
            <a:r>
              <a:rPr lang="en-US" b="0" i="0" u="none" strike="noStrike" baseline="0" dirty="0">
                <a:solidFill>
                  <a:srgbClr val="0070C0"/>
                </a:solidFill>
              </a:rPr>
              <a:t>the value of letting</a:t>
            </a:r>
            <a:r>
              <a:rPr lang="en-US" sz="1800" dirty="0">
                <a:solidFill>
                  <a:srgbClr val="0070C0"/>
                </a:solidFill>
              </a:rPr>
              <a:t> children to play freely and explore, although there is an overall lack of depth to the response. </a:t>
            </a:r>
            <a:endParaRPr lang="en-US" sz="1800" b="0" i="0" u="none" strike="noStrike" baseline="0" dirty="0">
              <a:solidFill>
                <a:srgbClr val="0070C0"/>
              </a:solidFill>
            </a:endParaRPr>
          </a:p>
          <a:p>
            <a:endParaRPr lang="en-US" sz="1800" i="1" dirty="0">
              <a:solidFill>
                <a:srgbClr val="0070C0"/>
              </a:solidFill>
            </a:endParaRPr>
          </a:p>
          <a:p>
            <a:r>
              <a:rPr lang="en-GB" sz="1800" b="1" i="1" dirty="0">
                <a:solidFill>
                  <a:srgbClr val="0070C0"/>
                </a:solidFill>
              </a:rPr>
              <a:t>marks awarded 1</a:t>
            </a:r>
            <a:r>
              <a:rPr lang="en-GB" b="1" i="1" dirty="0">
                <a:solidFill>
                  <a:srgbClr val="0070C0"/>
                </a:solidFill>
              </a:rPr>
              <a:t>/7</a:t>
            </a:r>
            <a:endParaRPr lang="en-GB" sz="1800" b="1" i="1" dirty="0">
              <a:solidFill>
                <a:srgbClr val="0070C0"/>
              </a:solidFill>
            </a:endParaRPr>
          </a:p>
        </p:txBody>
      </p:sp>
      <p:sp>
        <p:nvSpPr>
          <p:cNvPr id="3" name="TextBox 2">
            <a:extLst>
              <a:ext uri="{FF2B5EF4-FFF2-40B4-BE49-F238E27FC236}">
                <a16:creationId xmlns:a16="http://schemas.microsoft.com/office/drawing/2014/main" id="{4CBFF02E-DC77-C414-74EE-4671D411E045}"/>
              </a:ext>
            </a:extLst>
          </p:cNvPr>
          <p:cNvSpPr txBox="1"/>
          <p:nvPr/>
        </p:nvSpPr>
        <p:spPr>
          <a:xfrm>
            <a:off x="301062" y="1241520"/>
            <a:ext cx="3549043" cy="3139321"/>
          </a:xfrm>
          <a:prstGeom prst="rect">
            <a:avLst/>
          </a:prstGeom>
          <a:noFill/>
        </p:spPr>
        <p:txBody>
          <a:bodyPr wrap="square">
            <a:spAutoFit/>
          </a:bodyPr>
          <a:lstStyle/>
          <a:p>
            <a:r>
              <a:rPr lang="en-US" dirty="0"/>
              <a:t>The value of encouraging free and directed play through the spiral approach in practice is that it allows children to explore on their own and develop skills such as, problem-solving skills, builds confidence and self-esteem, builds </a:t>
            </a:r>
            <a:r>
              <a:rPr lang="en-US" dirty="0" err="1"/>
              <a:t>resillience</a:t>
            </a:r>
            <a:r>
              <a:rPr lang="en-US" dirty="0"/>
              <a:t>. </a:t>
            </a:r>
            <a:r>
              <a:rPr lang="en-US" dirty="0">
                <a:highlight>
                  <a:srgbClr val="FFFF00"/>
                </a:highlight>
              </a:rPr>
              <a:t>Free-playing allows children to take part in risky play and learn from their own mistakes.</a:t>
            </a:r>
            <a:endParaRPr lang="en-GB" dirty="0">
              <a:highlight>
                <a:srgbClr val="FFFF00"/>
              </a:highlight>
            </a:endParaRPr>
          </a:p>
        </p:txBody>
      </p:sp>
    </p:spTree>
    <p:extLst>
      <p:ext uri="{BB962C8B-B14F-4D97-AF65-F5344CB8AC3E}">
        <p14:creationId xmlns:p14="http://schemas.microsoft.com/office/powerpoint/2010/main" val="556671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F91C3-829D-083D-3C43-399A8E3EFF01}"/>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AB943A4A-24A9-FB3A-3E21-8E05FDE040AC}"/>
              </a:ext>
            </a:extLst>
          </p:cNvPr>
          <p:cNvSpPr>
            <a:spLocks noGrp="1"/>
          </p:cNvSpPr>
          <p:nvPr>
            <p:ph type="title"/>
          </p:nvPr>
        </p:nvSpPr>
        <p:spPr>
          <a:xfrm>
            <a:off x="282011" y="208722"/>
            <a:ext cx="10223323" cy="447261"/>
          </a:xfrm>
        </p:spPr>
        <p:txBody>
          <a:bodyPr/>
          <a:lstStyle/>
          <a:p>
            <a:r>
              <a:rPr lang="en-GB" sz="1800" dirty="0"/>
              <a:t>Question 9 Candidate’s answer with Examiner’s comments</a:t>
            </a:r>
          </a:p>
        </p:txBody>
      </p:sp>
      <p:sp>
        <p:nvSpPr>
          <p:cNvPr id="8" name="Speech Bubble: Rectangle with Corners Rounded 7">
            <a:extLst>
              <a:ext uri="{FF2B5EF4-FFF2-40B4-BE49-F238E27FC236}">
                <a16:creationId xmlns:a16="http://schemas.microsoft.com/office/drawing/2014/main" id="{273CF857-9843-A82B-94EF-34DC7F988177}"/>
              </a:ext>
            </a:extLst>
          </p:cNvPr>
          <p:cNvSpPr/>
          <p:nvPr/>
        </p:nvSpPr>
        <p:spPr>
          <a:xfrm>
            <a:off x="6432884" y="1187116"/>
            <a:ext cx="5458054" cy="5462161"/>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186791B2-7550-9CE5-A5BA-0CAE4160A3ED}"/>
              </a:ext>
            </a:extLst>
          </p:cNvPr>
          <p:cNvSpPr txBox="1"/>
          <p:nvPr/>
        </p:nvSpPr>
        <p:spPr>
          <a:xfrm>
            <a:off x="6432884" y="1652337"/>
            <a:ext cx="5213683" cy="4801314"/>
          </a:xfrm>
          <a:prstGeom prst="rect">
            <a:avLst/>
          </a:prstGeom>
          <a:noFill/>
        </p:spPr>
        <p:txBody>
          <a:bodyPr wrap="square">
            <a:spAutoFit/>
          </a:bodyPr>
          <a:lstStyle/>
          <a:p>
            <a:r>
              <a:rPr lang="en-GB" b="1" i="1" dirty="0">
                <a:solidFill>
                  <a:srgbClr val="0070C0"/>
                </a:solidFill>
              </a:rPr>
              <a:t>   Principle examiner feedback</a:t>
            </a:r>
            <a:r>
              <a:rPr lang="en-US" b="1" i="1" dirty="0">
                <a:solidFill>
                  <a:srgbClr val="0070C0"/>
                </a:solidFill>
              </a:rPr>
              <a:t>​</a:t>
            </a:r>
          </a:p>
          <a:p>
            <a:r>
              <a:rPr lang="en-GB" i="1" dirty="0">
                <a:solidFill>
                  <a:srgbClr val="0070C0"/>
                </a:solidFill>
              </a:rPr>
              <a:t>​</a:t>
            </a:r>
          </a:p>
          <a:p>
            <a:pPr marL="174625" indent="-174625"/>
            <a:r>
              <a:rPr lang="en-GB" i="1" dirty="0">
                <a:solidFill>
                  <a:srgbClr val="0070C0"/>
                </a:solidFill>
                <a:cs typeface="Arial"/>
              </a:rPr>
              <a:t>  This response provides </a:t>
            </a:r>
            <a:r>
              <a:rPr lang="en-US" b="0" i="0" u="none" strike="noStrike" baseline="0" dirty="0">
                <a:solidFill>
                  <a:srgbClr val="0070C0"/>
                </a:solidFill>
              </a:rPr>
              <a:t>a very good explanation which shows sound knowledge and understanding of the value of encouraging free and directed. The candidate is able to explain how ad</a:t>
            </a:r>
            <a:r>
              <a:rPr lang="en-US" dirty="0">
                <a:solidFill>
                  <a:srgbClr val="0070C0"/>
                </a:solidFill>
              </a:rPr>
              <a:t>ults demonstrate the play and play alongside the children, then allow children to play freely and explore. There is an understanding of how adults play alongside and demonstrate the play to the children, before letting the children play freely and explore in a more structured way to encourage independent skills. </a:t>
            </a:r>
            <a:r>
              <a:rPr lang="en-US" i="1" dirty="0">
                <a:solidFill>
                  <a:srgbClr val="0070C0"/>
                </a:solidFill>
              </a:rPr>
              <a:t>This response has been awarded within the highest mark banding</a:t>
            </a:r>
            <a:r>
              <a:rPr lang="en-US" dirty="0">
                <a:solidFill>
                  <a:srgbClr val="0070C0"/>
                </a:solidFill>
              </a:rPr>
              <a:t>.</a:t>
            </a:r>
            <a:endParaRPr lang="en-GB" i="1" dirty="0">
              <a:solidFill>
                <a:srgbClr val="0070C0"/>
              </a:solidFill>
              <a:cs typeface="Arial"/>
            </a:endParaRPr>
          </a:p>
          <a:p>
            <a:endParaRPr lang="en-US" sz="1800" i="1" dirty="0">
              <a:solidFill>
                <a:srgbClr val="0070C0"/>
              </a:solidFill>
            </a:endParaRPr>
          </a:p>
          <a:p>
            <a:r>
              <a:rPr lang="en-GB" sz="1800" b="1" i="1" dirty="0">
                <a:solidFill>
                  <a:srgbClr val="0070C0"/>
                </a:solidFill>
              </a:rPr>
              <a:t>    marks awarded </a:t>
            </a:r>
            <a:r>
              <a:rPr lang="en-GB" b="1" i="1" dirty="0">
                <a:solidFill>
                  <a:srgbClr val="0070C0"/>
                </a:solidFill>
              </a:rPr>
              <a:t>7/7</a:t>
            </a:r>
            <a:endParaRPr lang="en-GB" sz="1800" b="1" i="1" dirty="0">
              <a:solidFill>
                <a:srgbClr val="0070C0"/>
              </a:solidFill>
            </a:endParaRPr>
          </a:p>
        </p:txBody>
      </p:sp>
      <p:sp>
        <p:nvSpPr>
          <p:cNvPr id="3" name="TextBox 2">
            <a:extLst>
              <a:ext uri="{FF2B5EF4-FFF2-40B4-BE49-F238E27FC236}">
                <a16:creationId xmlns:a16="http://schemas.microsoft.com/office/drawing/2014/main" id="{989A0ADF-9FEC-F444-6A77-0E2B8C0F8CB0}"/>
              </a:ext>
            </a:extLst>
          </p:cNvPr>
          <p:cNvSpPr txBox="1"/>
          <p:nvPr/>
        </p:nvSpPr>
        <p:spPr>
          <a:xfrm>
            <a:off x="315493" y="972378"/>
            <a:ext cx="5443624" cy="5847755"/>
          </a:xfrm>
          <a:prstGeom prst="rect">
            <a:avLst/>
          </a:prstGeom>
          <a:noFill/>
        </p:spPr>
        <p:txBody>
          <a:bodyPr wrap="square">
            <a:spAutoFit/>
          </a:bodyPr>
          <a:lstStyle/>
          <a:p>
            <a:r>
              <a:rPr lang="en-US" sz="1700" dirty="0"/>
              <a:t>Encouraging free and directed play allows for children to have independence and control over their learning. Adult-led play allows for children to be directed and guided, promoting their learning and outcomes. </a:t>
            </a:r>
            <a:r>
              <a:rPr lang="en-US" sz="1700" dirty="0">
                <a:highlight>
                  <a:srgbClr val="FFFF00"/>
                </a:highlight>
              </a:rPr>
              <a:t>The adult can model the learning and play, encouraging the child to listen and learn. The adult can then take a step back, observe the child and allow them to play freely</a:t>
            </a:r>
            <a:r>
              <a:rPr lang="en-US" sz="1700" dirty="0"/>
              <a:t>. The child can use their imagination, creativity and prior knowledge. This approach views children individuals and capable learners, which allows for them to thrive in their development. </a:t>
            </a:r>
            <a:r>
              <a:rPr lang="en-US" sz="1700" dirty="0">
                <a:highlight>
                  <a:srgbClr val="FFFF00"/>
                </a:highlight>
              </a:rPr>
              <a:t>The adult can then intervene again, directing play and providing valuable learning. They can guide the children, extending their knowledge further before stepping back and encouraging independence again</a:t>
            </a:r>
            <a:r>
              <a:rPr lang="en-US" sz="1700" dirty="0"/>
              <a:t>. By doing this they are teaching the children new and valuable skills, furthering their knowledge and development until they are ready to progress. </a:t>
            </a:r>
            <a:r>
              <a:rPr lang="en-US" sz="1700" dirty="0">
                <a:highlight>
                  <a:srgbClr val="FFFF00"/>
                </a:highlight>
              </a:rPr>
              <a:t>The adults should conduct observations on the children in order to ensure that they are having a positive impact on their development</a:t>
            </a:r>
            <a:r>
              <a:rPr lang="en-US" sz="1700" dirty="0"/>
              <a:t>. It allows for children to have control and gain resilience from their learning.</a:t>
            </a:r>
            <a:endParaRPr lang="en-GB" sz="1700" dirty="0"/>
          </a:p>
        </p:txBody>
      </p:sp>
    </p:spTree>
    <p:extLst>
      <p:ext uri="{BB962C8B-B14F-4D97-AF65-F5344CB8AC3E}">
        <p14:creationId xmlns:p14="http://schemas.microsoft.com/office/powerpoint/2010/main" val="1188140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95062-FD3E-B7ED-C3EF-7F40E38FF99A}"/>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6FD25AF0-1C1D-D11F-CDB6-F955B5BE49AB}"/>
              </a:ext>
            </a:extLst>
          </p:cNvPr>
          <p:cNvSpPr>
            <a:spLocks noGrp="1"/>
          </p:cNvSpPr>
          <p:nvPr>
            <p:ph type="title"/>
          </p:nvPr>
        </p:nvSpPr>
        <p:spPr>
          <a:xfrm>
            <a:off x="282011" y="208722"/>
            <a:ext cx="4107109" cy="447261"/>
          </a:xfrm>
        </p:spPr>
        <p:txBody>
          <a:bodyPr/>
          <a:lstStyle/>
          <a:p>
            <a:r>
              <a:rPr lang="en-GB" sz="1800" dirty="0"/>
              <a:t>Question 10 and mark scheme </a:t>
            </a:r>
          </a:p>
        </p:txBody>
      </p:sp>
      <p:sp>
        <p:nvSpPr>
          <p:cNvPr id="3" name="TextBox 2">
            <a:extLst>
              <a:ext uri="{FF2B5EF4-FFF2-40B4-BE49-F238E27FC236}">
                <a16:creationId xmlns:a16="http://schemas.microsoft.com/office/drawing/2014/main" id="{D43AA84D-0423-F287-4166-B7B713BBD8B1}"/>
              </a:ext>
            </a:extLst>
          </p:cNvPr>
          <p:cNvSpPr txBox="1"/>
          <p:nvPr/>
        </p:nvSpPr>
        <p:spPr>
          <a:xfrm>
            <a:off x="282011" y="1047095"/>
            <a:ext cx="5457308" cy="492443"/>
          </a:xfrm>
          <a:prstGeom prst="rect">
            <a:avLst/>
          </a:prstGeom>
          <a:noFill/>
        </p:spPr>
        <p:txBody>
          <a:bodyPr wrap="square">
            <a:spAutoFit/>
          </a:bodyPr>
          <a:lstStyle/>
          <a:p>
            <a:pPr marL="365125" indent="-365125"/>
            <a:r>
              <a:rPr lang="en-US" sz="1300" b="1" i="0" u="none" strike="noStrike" baseline="0" dirty="0">
                <a:solidFill>
                  <a:srgbClr val="221E1F"/>
                </a:solidFill>
                <a:latin typeface="Arial WGL"/>
              </a:rPr>
              <a:t>10. 	</a:t>
            </a:r>
            <a:r>
              <a:rPr lang="en-US" sz="1300" b="0" i="0" u="none" strike="noStrike" baseline="0" dirty="0">
                <a:solidFill>
                  <a:srgbClr val="221E1F"/>
                </a:solidFill>
                <a:latin typeface="Arial WGL"/>
              </a:rPr>
              <a:t>Describe the benefits of the Forest School learning approach on children’s health, well-being and development. 	         [9] </a:t>
            </a:r>
            <a:endParaRPr lang="en-GB" sz="1300" dirty="0"/>
          </a:p>
        </p:txBody>
      </p:sp>
      <p:pic>
        <p:nvPicPr>
          <p:cNvPr id="4" name="Picture 3">
            <a:extLst>
              <a:ext uri="{FF2B5EF4-FFF2-40B4-BE49-F238E27FC236}">
                <a16:creationId xmlns:a16="http://schemas.microsoft.com/office/drawing/2014/main" id="{69C08A80-6A4B-1E36-7B0F-FE967174C934}"/>
              </a:ext>
            </a:extLst>
          </p:cNvPr>
          <p:cNvPicPr>
            <a:picLocks noChangeAspect="1"/>
          </p:cNvPicPr>
          <p:nvPr/>
        </p:nvPicPr>
        <p:blipFill>
          <a:blip r:embed="rId2"/>
          <a:srcRect b="39308"/>
          <a:stretch/>
        </p:blipFill>
        <p:spPr>
          <a:xfrm>
            <a:off x="531948" y="1539538"/>
            <a:ext cx="5105842" cy="2594717"/>
          </a:xfrm>
          <a:prstGeom prst="rect">
            <a:avLst/>
          </a:prstGeom>
        </p:spPr>
      </p:pic>
      <p:sp>
        <p:nvSpPr>
          <p:cNvPr id="5" name="TextBox 4">
            <a:extLst>
              <a:ext uri="{FF2B5EF4-FFF2-40B4-BE49-F238E27FC236}">
                <a16:creationId xmlns:a16="http://schemas.microsoft.com/office/drawing/2014/main" id="{CDC4ED3C-4A4E-35AC-2482-EC1108C1491E}"/>
              </a:ext>
            </a:extLst>
          </p:cNvPr>
          <p:cNvSpPr txBox="1"/>
          <p:nvPr/>
        </p:nvSpPr>
        <p:spPr>
          <a:xfrm>
            <a:off x="6457950" y="117344"/>
            <a:ext cx="291465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p>
          <a:p>
            <a:r>
              <a:rPr lang="en-US" sz="1400" dirty="0">
                <a:solidFill>
                  <a:srgbClr val="0070C0"/>
                </a:solidFill>
              </a:rPr>
              <a:t>Provide characteristics/main features or a brief account</a:t>
            </a:r>
            <a:endParaRPr lang="en-GB" sz="1400" dirty="0">
              <a:solidFill>
                <a:srgbClr val="0070C0"/>
              </a:solidFill>
              <a:highlight>
                <a:srgbClr val="FFFF00"/>
              </a:highlight>
            </a:endParaRPr>
          </a:p>
        </p:txBody>
      </p:sp>
      <p:sp>
        <p:nvSpPr>
          <p:cNvPr id="7" name="TextBox 6">
            <a:extLst>
              <a:ext uri="{FF2B5EF4-FFF2-40B4-BE49-F238E27FC236}">
                <a16:creationId xmlns:a16="http://schemas.microsoft.com/office/drawing/2014/main" id="{2A097FFA-EA30-368F-E7D7-82E914C24382}"/>
              </a:ext>
            </a:extLst>
          </p:cNvPr>
          <p:cNvSpPr txBox="1"/>
          <p:nvPr/>
        </p:nvSpPr>
        <p:spPr>
          <a:xfrm>
            <a:off x="73738" y="4502854"/>
            <a:ext cx="6022262" cy="2092881"/>
          </a:xfrm>
          <a:prstGeom prst="rect">
            <a:avLst/>
          </a:prstGeom>
          <a:noFill/>
        </p:spPr>
        <p:txBody>
          <a:bodyPr wrap="square">
            <a:spAutoFit/>
          </a:bodyPr>
          <a:lstStyle/>
          <a:p>
            <a:r>
              <a:rPr lang="en-US" sz="1000" b="0" i="0" u="none" strike="noStrike" baseline="0" dirty="0">
                <a:solidFill>
                  <a:srgbClr val="000000"/>
                </a:solidFill>
                <a:latin typeface="Arial" panose="020B0604020202020204" pitchFamily="34" charset="0"/>
              </a:rPr>
              <a:t>Award up to </a:t>
            </a:r>
            <a:r>
              <a:rPr lang="en-US" sz="1000" b="1" i="0" u="none" strike="noStrike" baseline="0" dirty="0">
                <a:solidFill>
                  <a:srgbClr val="000000"/>
                </a:solidFill>
                <a:latin typeface="Arial" panose="020B0604020202020204" pitchFamily="34" charset="0"/>
              </a:rPr>
              <a:t>9 marks. </a:t>
            </a:r>
          </a:p>
          <a:p>
            <a:endParaRPr lang="en-US" sz="500" b="0" i="0" u="none" strike="noStrike" baseline="0" dirty="0">
              <a:solidFill>
                <a:srgbClr val="000000"/>
              </a:solidFill>
              <a:latin typeface="Arial" panose="020B0604020202020204" pitchFamily="34" charset="0"/>
            </a:endParaRPr>
          </a:p>
          <a:p>
            <a:r>
              <a:rPr lang="en-US" sz="1000" b="1" i="0" u="none" strike="noStrike" baseline="0" dirty="0">
                <a:solidFill>
                  <a:srgbClr val="000000"/>
                </a:solidFill>
                <a:latin typeface="Arial" panose="020B0604020202020204" pitchFamily="34" charset="0"/>
              </a:rPr>
              <a:t>Award 0 marks </a:t>
            </a:r>
            <a:r>
              <a:rPr lang="en-US" sz="1000" b="0" i="0" u="none" strike="noStrike" baseline="0" dirty="0">
                <a:solidFill>
                  <a:srgbClr val="000000"/>
                </a:solidFill>
                <a:latin typeface="Arial" panose="020B0604020202020204" pitchFamily="34" charset="0"/>
              </a:rPr>
              <a:t>for a response that is not creditworthy. </a:t>
            </a:r>
          </a:p>
          <a:p>
            <a:endParaRPr lang="en-US" sz="500" b="0" i="0" u="none" strike="noStrike" baseline="0" dirty="0">
              <a:solidFill>
                <a:srgbClr val="000000"/>
              </a:solidFill>
              <a:latin typeface="Arial" panose="020B0604020202020204" pitchFamily="34" charset="0"/>
            </a:endParaRPr>
          </a:p>
          <a:p>
            <a:r>
              <a:rPr lang="en-US" sz="1000" b="1" i="0" u="none" strike="noStrike" baseline="0" dirty="0">
                <a:solidFill>
                  <a:srgbClr val="000000"/>
                </a:solidFill>
                <a:latin typeface="Arial" panose="020B0604020202020204" pitchFamily="34" charset="0"/>
              </a:rPr>
              <a:t>Award 1-2 marks </a:t>
            </a:r>
            <a:r>
              <a:rPr lang="en-US" sz="1000" b="0" i="0" u="none" strike="noStrike" baseline="0" dirty="0">
                <a:solidFill>
                  <a:srgbClr val="000000"/>
                </a:solidFill>
                <a:latin typeface="Arial" panose="020B0604020202020204" pitchFamily="34" charset="0"/>
              </a:rPr>
              <a:t>for a limited description which shows basic knowledge and understanding of the benefits of the Forest School learning approach on children’s health, well-being, and development </a:t>
            </a:r>
          </a:p>
          <a:p>
            <a:endParaRPr lang="en-US" sz="500" b="0" i="0" u="none" strike="noStrike" baseline="0" dirty="0">
              <a:solidFill>
                <a:srgbClr val="000000"/>
              </a:solidFill>
              <a:latin typeface="Arial" panose="020B0604020202020204" pitchFamily="34" charset="0"/>
            </a:endParaRPr>
          </a:p>
          <a:p>
            <a:r>
              <a:rPr lang="en-US" sz="1000" b="1" i="0" u="none" strike="noStrike" baseline="0" dirty="0">
                <a:solidFill>
                  <a:srgbClr val="000000"/>
                </a:solidFill>
                <a:latin typeface="Arial" panose="020B0604020202020204" pitchFamily="34" charset="0"/>
              </a:rPr>
              <a:t>Award 3-4 marks </a:t>
            </a:r>
            <a:r>
              <a:rPr lang="en-US" sz="1000" b="0" i="0" u="none" strike="noStrike" baseline="0" dirty="0">
                <a:solidFill>
                  <a:srgbClr val="000000"/>
                </a:solidFill>
                <a:latin typeface="Arial" panose="020B0604020202020204" pitchFamily="34" charset="0"/>
              </a:rPr>
              <a:t>for a basic description which shows limited knowledge and understanding of the benefits of the Forest School learning approach on children’s health, well-being, and development </a:t>
            </a:r>
          </a:p>
          <a:p>
            <a:endParaRPr lang="en-US" sz="500" b="0" i="0" u="none" strike="noStrike" baseline="0" dirty="0">
              <a:solidFill>
                <a:srgbClr val="000000"/>
              </a:solidFill>
              <a:latin typeface="Arial" panose="020B0604020202020204" pitchFamily="34" charset="0"/>
            </a:endParaRPr>
          </a:p>
          <a:p>
            <a:r>
              <a:rPr lang="en-US" sz="1000" b="1" i="0" u="none" strike="noStrike" baseline="0" dirty="0">
                <a:solidFill>
                  <a:srgbClr val="000000"/>
                </a:solidFill>
                <a:latin typeface="Arial" panose="020B0604020202020204" pitchFamily="34" charset="0"/>
              </a:rPr>
              <a:t>Award 5-7 marks </a:t>
            </a:r>
            <a:r>
              <a:rPr lang="en-US" sz="1000" b="0" i="0" u="none" strike="noStrike" baseline="0" dirty="0">
                <a:solidFill>
                  <a:srgbClr val="000000"/>
                </a:solidFill>
                <a:latin typeface="Arial" panose="020B0604020202020204" pitchFamily="34" charset="0"/>
              </a:rPr>
              <a:t>for a good description which shows some knowledge and understanding of the benefits of the Forest School learning approach on children’s health, well-being, and development </a:t>
            </a:r>
          </a:p>
          <a:p>
            <a:endParaRPr lang="en-US" sz="500" b="0" i="0" u="none" strike="noStrike" baseline="0" dirty="0">
              <a:solidFill>
                <a:srgbClr val="000000"/>
              </a:solidFill>
              <a:latin typeface="Arial" panose="020B0604020202020204" pitchFamily="34" charset="0"/>
            </a:endParaRPr>
          </a:p>
          <a:p>
            <a:r>
              <a:rPr lang="en-US" sz="1000" b="1" i="0" u="none" strike="noStrike" baseline="0" dirty="0">
                <a:solidFill>
                  <a:srgbClr val="000000"/>
                </a:solidFill>
                <a:latin typeface="Arial" panose="020B0604020202020204" pitchFamily="34" charset="0"/>
              </a:rPr>
              <a:t>Award 8-9 marks </a:t>
            </a:r>
            <a:r>
              <a:rPr lang="en-US" sz="1000" b="0" i="0" u="none" strike="noStrike" baseline="0" dirty="0">
                <a:solidFill>
                  <a:srgbClr val="000000"/>
                </a:solidFill>
                <a:latin typeface="Arial" panose="020B0604020202020204" pitchFamily="34" charset="0"/>
              </a:rPr>
              <a:t>for an excellent description which shows sound knowledge and understanding the benefits of the Forest School learning approach on children’s health, well-being, and development 	</a:t>
            </a:r>
          </a:p>
        </p:txBody>
      </p:sp>
      <p:sp>
        <p:nvSpPr>
          <p:cNvPr id="12" name="TextBox 11">
            <a:extLst>
              <a:ext uri="{FF2B5EF4-FFF2-40B4-BE49-F238E27FC236}">
                <a16:creationId xmlns:a16="http://schemas.microsoft.com/office/drawing/2014/main" id="{65AF1E42-3E20-3415-188D-D21975CA6BDA}"/>
              </a:ext>
            </a:extLst>
          </p:cNvPr>
          <p:cNvSpPr txBox="1"/>
          <p:nvPr/>
        </p:nvSpPr>
        <p:spPr>
          <a:xfrm>
            <a:off x="5884456" y="856008"/>
            <a:ext cx="6255377" cy="6093976"/>
          </a:xfrm>
          <a:prstGeom prst="rect">
            <a:avLst/>
          </a:prstGeom>
          <a:noFill/>
        </p:spPr>
        <p:txBody>
          <a:bodyPr wrap="square">
            <a:spAutoFit/>
          </a:bodyPr>
          <a:lstStyle/>
          <a:p>
            <a:pPr marL="174625" indent="-174625"/>
            <a:r>
              <a:rPr lang="en-US" sz="1000" dirty="0"/>
              <a:t>Response may refer to:</a:t>
            </a:r>
          </a:p>
          <a:p>
            <a:pPr marL="174625" indent="-174625"/>
            <a:r>
              <a:rPr lang="en-US" sz="1000" dirty="0"/>
              <a:t>•	Woodlands and greenspaces create new potential in learning experiences</a:t>
            </a:r>
          </a:p>
          <a:p>
            <a:pPr marL="174625" indent="-174625"/>
            <a:r>
              <a:rPr lang="en-US" sz="1000" dirty="0"/>
              <a:t>•	Outdoor learning environments offer a stimulating educational resource</a:t>
            </a:r>
          </a:p>
          <a:p>
            <a:pPr marL="174625" indent="-174625"/>
            <a:r>
              <a:rPr lang="en-US" sz="1000" dirty="0"/>
              <a:t>•	Children can benefit from a wide range of learning styles</a:t>
            </a:r>
          </a:p>
          <a:p>
            <a:pPr marL="174625" indent="-174625"/>
            <a:r>
              <a:rPr lang="en-US" sz="1000" dirty="0"/>
              <a:t>•	Children with learning needs including those on the autistic spectrum / emotional and </a:t>
            </a:r>
            <a:r>
              <a:rPr lang="en-US" sz="1000" dirty="0" err="1"/>
              <a:t>behavioural</a:t>
            </a:r>
            <a:r>
              <a:rPr lang="en-US" sz="1000" dirty="0"/>
              <a:t> difficulties / learning difficulties can greatly benefit through the free play environment</a:t>
            </a:r>
          </a:p>
          <a:p>
            <a:pPr marL="174625" indent="-174625"/>
            <a:r>
              <a:rPr lang="en-US" sz="1000" dirty="0"/>
              <a:t>•	Children can use tools to create art works / listen and respond to a range of stories etc. to improve language and communication skills</a:t>
            </a:r>
          </a:p>
          <a:p>
            <a:pPr marL="174625" indent="-174625"/>
            <a:r>
              <a:rPr lang="en-US" sz="1000" dirty="0"/>
              <a:t>•	Improvements can be seen through development in the children’s confidence / motivation / concentration /language and communication skills / and physical skills</a:t>
            </a:r>
          </a:p>
          <a:p>
            <a:pPr marL="174625" indent="-174625"/>
            <a:r>
              <a:rPr lang="en-US" sz="1000" dirty="0"/>
              <a:t>•	Repeated and regular contact with the natural environment is beneficial to health, well-being and development</a:t>
            </a:r>
          </a:p>
          <a:p>
            <a:pPr marL="174625" indent="-174625"/>
            <a:r>
              <a:rPr lang="en-US" sz="1000" dirty="0"/>
              <a:t>•	Learning through outdoor play benefits children health and mental well-being</a:t>
            </a:r>
          </a:p>
          <a:p>
            <a:pPr marL="174625" indent="-174625"/>
            <a:r>
              <a:rPr lang="en-US" sz="1000" dirty="0"/>
              <a:t>•	The Forest School learning approach provides access to nature as part of everyday lives</a:t>
            </a:r>
          </a:p>
          <a:p>
            <a:pPr marL="174625" indent="-174625"/>
            <a:r>
              <a:rPr lang="en-US" sz="1000" dirty="0"/>
              <a:t>•	Forest Schools focus on learning not performance.</a:t>
            </a:r>
          </a:p>
          <a:p>
            <a:pPr marL="174625" indent="-174625"/>
            <a:r>
              <a:rPr lang="en-US" sz="1000" dirty="0"/>
              <a:t>•	Forest Schools view learners as active learners</a:t>
            </a:r>
          </a:p>
          <a:p>
            <a:pPr marL="174625" indent="-174625"/>
            <a:r>
              <a:rPr lang="en-US" sz="1000" dirty="0"/>
              <a:t>•	The freedom of the outdoors can support positive relationships</a:t>
            </a:r>
          </a:p>
          <a:p>
            <a:pPr marL="174625" indent="-174625"/>
            <a:r>
              <a:rPr lang="en-US" sz="1000" dirty="0"/>
              <a:t>•	Forest Schools are built upon the idea of guidance and not instruction</a:t>
            </a:r>
          </a:p>
          <a:p>
            <a:pPr marL="174625" indent="-174625"/>
            <a:r>
              <a:rPr lang="en-US" sz="1000" dirty="0"/>
              <a:t>•	The Forest School curriculum is delivered through practical / hands-on / experimental learning in the outdoor environment</a:t>
            </a:r>
          </a:p>
          <a:p>
            <a:pPr marL="174625" indent="-174625"/>
            <a:r>
              <a:rPr lang="en-US" sz="1000" dirty="0"/>
              <a:t>•	Forest school provides action-learning opportunities that can benefit children with a range of learning styles</a:t>
            </a:r>
          </a:p>
          <a:p>
            <a:pPr marL="174625" indent="-174625"/>
            <a:r>
              <a:rPr lang="en-US" sz="1000" dirty="0"/>
              <a:t>•	Forest School provides new opportunities for practical skills, replacing lessons taught in the classroom</a:t>
            </a:r>
          </a:p>
          <a:p>
            <a:pPr marL="174625" indent="-174625"/>
            <a:r>
              <a:rPr lang="en-US" sz="1000" dirty="0"/>
              <a:t>•	‘The Forest School’ approach increases self-esteem / self-confidence</a:t>
            </a:r>
          </a:p>
          <a:p>
            <a:pPr marL="174625" indent="-174625"/>
            <a:r>
              <a:rPr lang="en-US" sz="1000" dirty="0"/>
              <a:t>•	Improves social skills and contributes to the development of language and communication skills</a:t>
            </a:r>
          </a:p>
          <a:p>
            <a:pPr marL="174625" indent="-174625"/>
            <a:r>
              <a:rPr lang="en-US" sz="1000" dirty="0"/>
              <a:t>•	Forest School learning approach improves motivation and encourages concentration</a:t>
            </a:r>
          </a:p>
          <a:p>
            <a:pPr marL="174625" indent="-174625"/>
            <a:r>
              <a:rPr lang="en-US" sz="1000" dirty="0"/>
              <a:t>•	Learning in the outdoor contributes to children’s knowledge and understanding</a:t>
            </a:r>
          </a:p>
          <a:p>
            <a:pPr marL="174625" indent="-174625"/>
            <a:r>
              <a:rPr lang="en-US" sz="1000" dirty="0"/>
              <a:t>•	Children are encouraged to be part of a team / challenged to complete team tasks / support others in activities that need more than one pair of hands</a:t>
            </a:r>
          </a:p>
          <a:p>
            <a:pPr marL="174625" indent="-174625"/>
            <a:r>
              <a:rPr lang="en-US" sz="1000" dirty="0"/>
              <a:t>•	Outdoor play is physically challenging and improves physical motor skills / fine and gross motor skills</a:t>
            </a:r>
          </a:p>
          <a:p>
            <a:pPr marL="174625" indent="-174625"/>
            <a:r>
              <a:rPr lang="en-US" sz="1000" dirty="0"/>
              <a:t>•	Children learn through working with materials and tools</a:t>
            </a:r>
          </a:p>
          <a:p>
            <a:pPr marL="174625" indent="-174625"/>
            <a:r>
              <a:rPr lang="en-US" sz="1000" dirty="0"/>
              <a:t>•	Equipment is shared among the group / children are encouraged to take turns / to share / supporting manners and social skills</a:t>
            </a:r>
          </a:p>
          <a:p>
            <a:pPr marL="174625" indent="-174625"/>
            <a:r>
              <a:rPr lang="en-US" sz="1000" dirty="0"/>
              <a:t>•	Children are given the freedom to play independently from adult intervention</a:t>
            </a:r>
          </a:p>
          <a:p>
            <a:pPr marL="174625" indent="-174625"/>
            <a:r>
              <a:rPr lang="en-US" sz="1000" dirty="0"/>
              <a:t>•	Children are encouraged and guided by games that encourage teamwork / problem solving and working well with others </a:t>
            </a:r>
            <a:br>
              <a:rPr lang="en-US" sz="1000" dirty="0"/>
            </a:br>
            <a:br>
              <a:rPr lang="en-US" sz="500" dirty="0"/>
            </a:br>
            <a:r>
              <a:rPr lang="en-US" sz="1000" dirty="0"/>
              <a:t>This list is not exhaustive.  </a:t>
            </a:r>
            <a:br>
              <a:rPr lang="en-US" sz="1000" dirty="0"/>
            </a:br>
            <a:r>
              <a:rPr lang="en-US" sz="1000" dirty="0"/>
              <a:t>Credit any other relevant response.</a:t>
            </a:r>
            <a:endParaRPr lang="en-GB" sz="1000" dirty="0"/>
          </a:p>
        </p:txBody>
      </p:sp>
    </p:spTree>
    <p:extLst>
      <p:ext uri="{BB962C8B-B14F-4D97-AF65-F5344CB8AC3E}">
        <p14:creationId xmlns:p14="http://schemas.microsoft.com/office/powerpoint/2010/main" val="24010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7141097"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330: Principles and Theories that Influence Children’s Care, Play, Learning and Development in the 21st Century in Wales</a:t>
            </a:r>
          </a:p>
        </p:txBody>
      </p:sp>
      <p:pic>
        <p:nvPicPr>
          <p:cNvPr id="3" name="Picture 2">
            <a:extLst>
              <a:ext uri="{FF2B5EF4-FFF2-40B4-BE49-F238E27FC236}">
                <a16:creationId xmlns:a16="http://schemas.microsoft.com/office/drawing/2014/main" id="{1C4BCF5D-F2B5-00CA-A6FB-3EFADA843D04}"/>
              </a:ext>
            </a:extLst>
          </p:cNvPr>
          <p:cNvPicPr>
            <a:picLocks noChangeAspect="1"/>
          </p:cNvPicPr>
          <p:nvPr/>
        </p:nvPicPr>
        <p:blipFill>
          <a:blip r:embed="rId2"/>
          <a:stretch>
            <a:fillRect/>
          </a:stretch>
        </p:blipFill>
        <p:spPr>
          <a:xfrm>
            <a:off x="1229746" y="1268303"/>
            <a:ext cx="3589331" cy="5105842"/>
          </a:xfrm>
          <a:prstGeom prst="rect">
            <a:avLst/>
          </a:prstGeom>
        </p:spPr>
      </p:pic>
      <p:sp>
        <p:nvSpPr>
          <p:cNvPr id="9" name="Rectangle 8">
            <a:extLst>
              <a:ext uri="{FF2B5EF4-FFF2-40B4-BE49-F238E27FC236}">
                <a16:creationId xmlns:a16="http://schemas.microsoft.com/office/drawing/2014/main" id="{2AB3A93E-2F44-A13A-A7F5-6E2ED9FE6B5E}"/>
              </a:ext>
            </a:extLst>
          </p:cNvPr>
          <p:cNvSpPr/>
          <p:nvPr/>
        </p:nvSpPr>
        <p:spPr>
          <a:xfrm>
            <a:off x="6096000" y="3585410"/>
            <a:ext cx="6096000" cy="3248526"/>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10" name="TextBox 9">
            <a:extLst>
              <a:ext uri="{FF2B5EF4-FFF2-40B4-BE49-F238E27FC236}">
                <a16:creationId xmlns:a16="http://schemas.microsoft.com/office/drawing/2014/main" id="{C8CD158F-3A01-E787-64DC-0407824B6C32}"/>
              </a:ext>
            </a:extLst>
          </p:cNvPr>
          <p:cNvSpPr txBox="1"/>
          <p:nvPr/>
        </p:nvSpPr>
        <p:spPr>
          <a:xfrm>
            <a:off x="6702182" y="6102958"/>
            <a:ext cx="4956418" cy="461665"/>
          </a:xfrm>
          <a:prstGeom prst="rect">
            <a:avLst/>
          </a:prstGeom>
          <a:noFill/>
        </p:spPr>
        <p:txBody>
          <a:bodyPr wrap="square" rtlCol="0">
            <a:spAutoFit/>
          </a:bodyPr>
          <a:lstStyle/>
          <a:p>
            <a:pPr algn="ctr">
              <a:defRPr b="0" i="0"/>
            </a:pPr>
            <a:r>
              <a:rPr lang="en-GB" sz="2400" b="1" dirty="0">
                <a:solidFill>
                  <a:schemeClr val="bg1"/>
                </a:solidFill>
                <a:hlinkClick r:id="rId3">
                  <a:extLst>
                    <a:ext uri="{A12FA001-AC4F-418D-AE19-62706E023703}">
                      <ahyp:hlinkClr xmlns:ahyp="http://schemas.microsoft.com/office/drawing/2018/hyperlinkcolor" val="tx"/>
                    </a:ext>
                  </a:extLst>
                </a:hlinkClick>
              </a:rPr>
              <a:t>Online Exam Review </a:t>
            </a:r>
            <a:r>
              <a:rPr lang="1106" sz="2400" b="1" dirty="0">
                <a:solidFill>
                  <a:schemeClr val="bg1"/>
                </a:solidFill>
                <a:hlinkClick r:id="rId3">
                  <a:extLst>
                    <a:ext uri="{A12FA001-AC4F-418D-AE19-62706E023703}">
                      <ahyp:hlinkClr xmlns:ahyp="http://schemas.microsoft.com/office/drawing/2018/hyperlinkcolor" val="tx"/>
                    </a:ext>
                  </a:extLst>
                </a:hlinkClick>
              </a:rPr>
              <a:t>(</a:t>
            </a:r>
            <a:r>
              <a:rPr lang="en-GB" sz="2400" b="1" dirty="0">
                <a:solidFill>
                  <a:schemeClr val="bg1"/>
                </a:solidFill>
                <a:hlinkClick r:id="rId3">
                  <a:extLst>
                    <a:ext uri="{A12FA001-AC4F-418D-AE19-62706E023703}">
                      <ahyp:hlinkClr xmlns:ahyp="http://schemas.microsoft.com/office/drawing/2018/hyperlinkcolor" val="tx"/>
                    </a:ext>
                  </a:extLst>
                </a:hlinkClick>
              </a:rPr>
              <a:t>OER</a:t>
            </a:r>
            <a:r>
              <a:rPr lang="1106" sz="2400" b="1" dirty="0">
                <a:solidFill>
                  <a:schemeClr val="bg1"/>
                </a:solidFill>
                <a:hlinkClick r:id="rId3">
                  <a:extLst>
                    <a:ext uri="{A12FA001-AC4F-418D-AE19-62706E023703}">
                      <ahyp:hlinkClr xmlns:ahyp="http://schemas.microsoft.com/office/drawing/2018/hyperlinkcolor" val="tx"/>
                    </a:ext>
                  </a:extLst>
                </a:hlinkClick>
              </a:rPr>
              <a:t>)</a:t>
            </a:r>
            <a:endParaRPr lang="en-GB" sz="2400" b="1" dirty="0">
              <a:solidFill>
                <a:schemeClr val="bg1"/>
              </a:solidFill>
            </a:endParaRPr>
          </a:p>
        </p:txBody>
      </p:sp>
      <p:pic>
        <p:nvPicPr>
          <p:cNvPr id="11" name="Picture 10">
            <a:extLst>
              <a:ext uri="{FF2B5EF4-FFF2-40B4-BE49-F238E27FC236}">
                <a16:creationId xmlns:a16="http://schemas.microsoft.com/office/drawing/2014/main" id="{844D2B3C-C36F-4BB0-2B40-46CDE5C818AE}"/>
              </a:ext>
            </a:extLst>
          </p:cNvPr>
          <p:cNvPicPr>
            <a:picLocks noChangeAspect="1"/>
          </p:cNvPicPr>
          <p:nvPr/>
        </p:nvPicPr>
        <p:blipFill>
          <a:blip r:embed="rId4"/>
          <a:stretch>
            <a:fillRect/>
          </a:stretch>
        </p:blipFill>
        <p:spPr>
          <a:xfrm>
            <a:off x="7922955" y="3930349"/>
            <a:ext cx="2243729" cy="1986479"/>
          </a:xfrm>
          <a:prstGeom prst="rect">
            <a:avLst/>
          </a:prstGeom>
          <a:effectLst/>
        </p:spPr>
      </p:pic>
      <p:sp>
        <p:nvSpPr>
          <p:cNvPr id="12" name="Rectangle 11">
            <a:extLst>
              <a:ext uri="{FF2B5EF4-FFF2-40B4-BE49-F238E27FC236}">
                <a16:creationId xmlns:a16="http://schemas.microsoft.com/office/drawing/2014/main" id="{B77E1A98-96C8-ED04-2FB6-4B121862AC6C}"/>
              </a:ext>
            </a:extLst>
          </p:cNvPr>
          <p:cNvSpPr/>
          <p:nvPr/>
        </p:nvSpPr>
        <p:spPr>
          <a:xfrm>
            <a:off x="6095999" y="880141"/>
            <a:ext cx="6095999" cy="2543204"/>
          </a:xfrm>
          <a:prstGeom prst="rect">
            <a:avLst/>
          </a:prstGeom>
          <a:solidFill>
            <a:schemeClr val="accent1">
              <a:lumMod val="60000"/>
              <a:lumOff val="40000"/>
            </a:schemeClr>
          </a:solidFill>
        </p:spPr>
        <p:txBody>
          <a:bodyPr wrap="none" lIns="0" tIns="0" rIns="0" bIns="0" rtlCol="0" anchor="ctr">
            <a:noAutofit/>
          </a:bodyPr>
          <a:lstStyle/>
          <a:p>
            <a:pPr algn="ctr"/>
            <a:endParaRPr lang="en-GB">
              <a:solidFill>
                <a:srgbClr val="000000"/>
              </a:solidFill>
            </a:endParaRPr>
          </a:p>
        </p:txBody>
      </p:sp>
      <p:graphicFrame>
        <p:nvGraphicFramePr>
          <p:cNvPr id="13" name="Table 12">
            <a:extLst>
              <a:ext uri="{FF2B5EF4-FFF2-40B4-BE49-F238E27FC236}">
                <a16:creationId xmlns:a16="http://schemas.microsoft.com/office/drawing/2014/main" id="{3F432F1F-05BF-2DC3-FC77-E4A0C85D79B5}"/>
              </a:ext>
            </a:extLst>
          </p:cNvPr>
          <p:cNvGraphicFramePr>
            <a:graphicFrameLocks noGrp="1"/>
          </p:cNvGraphicFramePr>
          <p:nvPr/>
        </p:nvGraphicFramePr>
        <p:xfrm>
          <a:off x="7165020" y="1939792"/>
          <a:ext cx="3957955" cy="1175283"/>
        </p:xfrm>
        <a:graphic>
          <a:graphicData uri="http://schemas.openxmlformats.org/drawingml/2006/table">
            <a:tbl>
              <a:tblPr firstRow="1" firstCol="1" bandRow="1">
                <a:tableStyleId>{5C22544A-7EE6-4342-B048-85BDC9FD1C3A}</a:tableStyleId>
              </a:tblPr>
              <a:tblGrid>
                <a:gridCol w="1950787">
                  <a:extLst>
                    <a:ext uri="{9D8B030D-6E8A-4147-A177-3AD203B41FA5}">
                      <a16:colId xmlns:a16="http://schemas.microsoft.com/office/drawing/2014/main" val="836049646"/>
                    </a:ext>
                  </a:extLst>
                </a:gridCol>
                <a:gridCol w="2007168">
                  <a:extLst>
                    <a:ext uri="{9D8B030D-6E8A-4147-A177-3AD203B41FA5}">
                      <a16:colId xmlns:a16="http://schemas.microsoft.com/office/drawing/2014/main" val="2138313633"/>
                    </a:ext>
                  </a:extLst>
                </a:gridCol>
              </a:tblGrid>
              <a:tr h="0">
                <a:tc>
                  <a:txBody>
                    <a:bodyPr/>
                    <a:lstStyle/>
                    <a:p>
                      <a:r>
                        <a:rPr lang="en-GB" sz="1100">
                          <a:effectLst/>
                        </a:rPr>
                        <a:t> </a:t>
                      </a:r>
                      <a:endParaRPr lang="en-GB" sz="1100">
                        <a:effectLst/>
                        <a:latin typeface="Calibri" panose="020F0502020204030204" pitchFamily="34" charset="0"/>
                        <a:ea typeface="Aptos" panose="020B0004020202020204" pitchFamily="34" charset="0"/>
                      </a:endParaRPr>
                    </a:p>
                  </a:txBody>
                  <a:tcPr marL="68580" marR="68580" marT="0" marB="0"/>
                </a:tc>
                <a:tc>
                  <a:txBody>
                    <a:bodyPr/>
                    <a:lstStyle/>
                    <a:p>
                      <a:pPr algn="ctr"/>
                      <a:endParaRPr lang="en-GB" sz="1100" dirty="0">
                        <a:effectLst/>
                        <a:latin typeface="Calibri" panose="020F0502020204030204" pitchFamily="34" charset="0"/>
                        <a:ea typeface="Aptos" panose="020B0004020202020204" pitchFamily="34" charset="0"/>
                      </a:endParaRPr>
                    </a:p>
                  </a:txBody>
                  <a:tcPr marL="68580" marR="68580" marT="0" marB="0"/>
                </a:tc>
                <a:extLst>
                  <a:ext uri="{0D108BD9-81ED-4DB2-BD59-A6C34878D82A}">
                    <a16:rowId xmlns:a16="http://schemas.microsoft.com/office/drawing/2014/main" val="3898056280"/>
                  </a:ext>
                </a:extLst>
              </a:tr>
              <a:tr h="335881">
                <a:tc>
                  <a:txBody>
                    <a:bodyPr/>
                    <a:lstStyle/>
                    <a:p>
                      <a:r>
                        <a:rPr lang="en-GB" sz="1800" dirty="0">
                          <a:effectLst/>
                        </a:rPr>
                        <a:t>PASS</a:t>
                      </a:r>
                      <a:endParaRPr lang="en-GB" sz="1800" dirty="0">
                        <a:effectLst/>
                        <a:latin typeface="Calibri" panose="020F0502020204030204" pitchFamily="34" charset="0"/>
                        <a:ea typeface="Aptos" panose="020B0004020202020204" pitchFamily="34" charset="0"/>
                      </a:endParaRPr>
                    </a:p>
                  </a:txBody>
                  <a:tcPr marL="68580" marR="68580" marT="0" marB="0"/>
                </a:tc>
                <a:tc>
                  <a:txBody>
                    <a:bodyPr/>
                    <a:lstStyle/>
                    <a:p>
                      <a:pPr algn="ctr"/>
                      <a:r>
                        <a:rPr lang="en-GB" sz="1800" dirty="0">
                          <a:effectLst/>
                        </a:rPr>
                        <a:t>38</a:t>
                      </a:r>
                      <a:endParaRPr lang="en-GB" sz="1800" dirty="0">
                        <a:effectLst/>
                        <a:latin typeface="Calibri" panose="020F0502020204030204" pitchFamily="34" charset="0"/>
                        <a:ea typeface="Aptos" panose="020B0004020202020204" pitchFamily="34" charset="0"/>
                      </a:endParaRPr>
                    </a:p>
                  </a:txBody>
                  <a:tcPr marL="68580" marR="68580" marT="0" marB="0"/>
                </a:tc>
                <a:extLst>
                  <a:ext uri="{0D108BD9-81ED-4DB2-BD59-A6C34878D82A}">
                    <a16:rowId xmlns:a16="http://schemas.microsoft.com/office/drawing/2014/main" val="3044383428"/>
                  </a:ext>
                </a:extLst>
              </a:tr>
              <a:tr h="335881">
                <a:tc>
                  <a:txBody>
                    <a:bodyPr/>
                    <a:lstStyle/>
                    <a:p>
                      <a:r>
                        <a:rPr lang="en-GB" sz="1800" dirty="0">
                          <a:effectLst/>
                        </a:rPr>
                        <a:t>MERIT</a:t>
                      </a:r>
                      <a:endParaRPr lang="en-GB" sz="1800" dirty="0">
                        <a:effectLst/>
                        <a:latin typeface="Calibri" panose="020F0502020204030204" pitchFamily="34" charset="0"/>
                        <a:ea typeface="Aptos" panose="020B0004020202020204" pitchFamily="34" charset="0"/>
                      </a:endParaRPr>
                    </a:p>
                  </a:txBody>
                  <a:tcPr marL="68580" marR="68580" marT="0" marB="0"/>
                </a:tc>
                <a:tc>
                  <a:txBody>
                    <a:bodyPr/>
                    <a:lstStyle/>
                    <a:p>
                      <a:pPr algn="ctr"/>
                      <a:r>
                        <a:rPr lang="en-GB" sz="1800" dirty="0">
                          <a:effectLst/>
                        </a:rPr>
                        <a:t>52</a:t>
                      </a:r>
                      <a:endParaRPr lang="en-GB" sz="1800" dirty="0">
                        <a:effectLst/>
                        <a:latin typeface="Calibri" panose="020F0502020204030204" pitchFamily="34" charset="0"/>
                        <a:ea typeface="Aptos" panose="020B0004020202020204" pitchFamily="34" charset="0"/>
                      </a:endParaRPr>
                    </a:p>
                  </a:txBody>
                  <a:tcPr marL="68580" marR="68580" marT="0" marB="0"/>
                </a:tc>
                <a:extLst>
                  <a:ext uri="{0D108BD9-81ED-4DB2-BD59-A6C34878D82A}">
                    <a16:rowId xmlns:a16="http://schemas.microsoft.com/office/drawing/2014/main" val="3440176378"/>
                  </a:ext>
                </a:extLst>
              </a:tr>
              <a:tr h="335881">
                <a:tc>
                  <a:txBody>
                    <a:bodyPr/>
                    <a:lstStyle/>
                    <a:p>
                      <a:r>
                        <a:rPr lang="en-GB" sz="1800" dirty="0">
                          <a:effectLst/>
                        </a:rPr>
                        <a:t>DISTINCTION </a:t>
                      </a:r>
                      <a:endParaRPr lang="en-GB" sz="1800" dirty="0">
                        <a:effectLst/>
                        <a:latin typeface="Calibri" panose="020F0502020204030204" pitchFamily="34" charset="0"/>
                        <a:ea typeface="Aptos" panose="020B0004020202020204" pitchFamily="34" charset="0"/>
                      </a:endParaRPr>
                    </a:p>
                  </a:txBody>
                  <a:tcPr marL="68580" marR="68580" marT="0" marB="0"/>
                </a:tc>
                <a:tc>
                  <a:txBody>
                    <a:bodyPr/>
                    <a:lstStyle/>
                    <a:p>
                      <a:pPr algn="ctr"/>
                      <a:r>
                        <a:rPr lang="en-GB" sz="1800" dirty="0">
                          <a:effectLst/>
                        </a:rPr>
                        <a:t>66</a:t>
                      </a:r>
                      <a:endParaRPr lang="en-GB" sz="1800" dirty="0">
                        <a:effectLst/>
                        <a:latin typeface="Calibri" panose="020F0502020204030204" pitchFamily="34" charset="0"/>
                        <a:ea typeface="Aptos" panose="020B0004020202020204" pitchFamily="34" charset="0"/>
                      </a:endParaRPr>
                    </a:p>
                  </a:txBody>
                  <a:tcPr marL="68580" marR="68580" marT="0" marB="0"/>
                </a:tc>
                <a:extLst>
                  <a:ext uri="{0D108BD9-81ED-4DB2-BD59-A6C34878D82A}">
                    <a16:rowId xmlns:a16="http://schemas.microsoft.com/office/drawing/2014/main" val="1124676238"/>
                  </a:ext>
                </a:extLst>
              </a:tr>
            </a:tbl>
          </a:graphicData>
        </a:graphic>
      </p:graphicFrame>
      <p:sp>
        <p:nvSpPr>
          <p:cNvPr id="14" name="TextBox 13">
            <a:extLst>
              <a:ext uri="{FF2B5EF4-FFF2-40B4-BE49-F238E27FC236}">
                <a16:creationId xmlns:a16="http://schemas.microsoft.com/office/drawing/2014/main" id="{BEB16B14-E334-0975-C3EB-74AEAE6A1B48}"/>
              </a:ext>
            </a:extLst>
          </p:cNvPr>
          <p:cNvSpPr txBox="1"/>
          <p:nvPr/>
        </p:nvSpPr>
        <p:spPr>
          <a:xfrm>
            <a:off x="7149622" y="1401749"/>
            <a:ext cx="3957955" cy="461665"/>
          </a:xfrm>
          <a:prstGeom prst="rect">
            <a:avLst/>
          </a:prstGeom>
          <a:noFill/>
        </p:spPr>
        <p:txBody>
          <a:bodyPr wrap="square">
            <a:spAutoFit/>
          </a:bodyPr>
          <a:lstStyle/>
          <a:p>
            <a:pPr algn="ctr"/>
            <a:r>
              <a:rPr lang="en-GB" sz="2400" b="1" dirty="0">
                <a:solidFill>
                  <a:schemeClr val="bg1"/>
                </a:solidFill>
                <a:effectLst/>
                <a:latin typeface="Aptos" panose="020B0004020202020204" pitchFamily="34" charset="0"/>
                <a:ea typeface="Aptos" panose="020B0004020202020204" pitchFamily="34" charset="0"/>
                <a:cs typeface="Aptos" panose="020B0004020202020204" pitchFamily="34" charset="0"/>
              </a:rPr>
              <a:t>Pass Marks out of 100</a:t>
            </a:r>
          </a:p>
        </p:txBody>
      </p:sp>
    </p:spTree>
    <p:extLst>
      <p:ext uri="{BB962C8B-B14F-4D97-AF65-F5344CB8AC3E}">
        <p14:creationId xmlns:p14="http://schemas.microsoft.com/office/powerpoint/2010/main" val="61580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B4ED3-C536-4B3F-9DFA-5DA193554C3C}"/>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7244423D-FD80-9416-1045-804F84C812AC}"/>
              </a:ext>
            </a:extLst>
          </p:cNvPr>
          <p:cNvSpPr>
            <a:spLocks noGrp="1"/>
          </p:cNvSpPr>
          <p:nvPr>
            <p:ph type="title"/>
          </p:nvPr>
        </p:nvSpPr>
        <p:spPr>
          <a:xfrm>
            <a:off x="282011" y="208722"/>
            <a:ext cx="10223323" cy="447261"/>
          </a:xfrm>
        </p:spPr>
        <p:txBody>
          <a:bodyPr/>
          <a:lstStyle/>
          <a:p>
            <a:r>
              <a:rPr lang="en-GB" sz="1800" dirty="0"/>
              <a:t>Question 10 Candidate’s answer with Examiner’s comments</a:t>
            </a:r>
          </a:p>
        </p:txBody>
      </p:sp>
      <p:sp>
        <p:nvSpPr>
          <p:cNvPr id="8" name="Speech Bubble: Rectangle with Corners Rounded 7">
            <a:extLst>
              <a:ext uri="{FF2B5EF4-FFF2-40B4-BE49-F238E27FC236}">
                <a16:creationId xmlns:a16="http://schemas.microsoft.com/office/drawing/2014/main" id="{6493578B-7989-6F85-E02A-FBB2B96101F6}"/>
              </a:ext>
            </a:extLst>
          </p:cNvPr>
          <p:cNvSpPr/>
          <p:nvPr/>
        </p:nvSpPr>
        <p:spPr>
          <a:xfrm>
            <a:off x="6096000" y="1226499"/>
            <a:ext cx="5764747" cy="5344955"/>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44422229-BC1F-EF54-DE1E-48091AFEF0EB}"/>
              </a:ext>
            </a:extLst>
          </p:cNvPr>
          <p:cNvSpPr txBox="1"/>
          <p:nvPr/>
        </p:nvSpPr>
        <p:spPr>
          <a:xfrm>
            <a:off x="6518727" y="1430134"/>
            <a:ext cx="5149516" cy="4801314"/>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US" sz="1800" b="0" i="0" u="none" strike="noStrike" baseline="0" dirty="0">
                <a:solidFill>
                  <a:srgbClr val="0070C0"/>
                </a:solidFill>
                <a:latin typeface="Arial" panose="020B0604020202020204" pitchFamily="34" charset="0"/>
              </a:rPr>
              <a:t>This </a:t>
            </a:r>
            <a:r>
              <a:rPr lang="en-US" dirty="0">
                <a:solidFill>
                  <a:srgbClr val="0070C0"/>
                </a:solidFill>
                <a:latin typeface="Arial" panose="020B0604020202020204" pitchFamily="34" charset="0"/>
              </a:rPr>
              <a:t>response provides</a:t>
            </a:r>
            <a:r>
              <a:rPr lang="en-US" sz="1800" b="0" i="0" u="none" strike="noStrike" baseline="0" dirty="0">
                <a:solidFill>
                  <a:srgbClr val="0070C0"/>
                </a:solidFill>
                <a:latin typeface="Arial" panose="020B0604020202020204" pitchFamily="34" charset="0"/>
              </a:rPr>
              <a:t> a good description which shows some knowledge and understanding of the benefits of the Forest School learning approach on children’s health, well-being, and development. Providing an understanding of </a:t>
            </a:r>
            <a:r>
              <a:rPr lang="en-US" b="0" i="0" u="none" strike="noStrike" baseline="0" dirty="0">
                <a:solidFill>
                  <a:srgbClr val="0070C0"/>
                </a:solidFill>
                <a:latin typeface="Arial" panose="020B0604020202020204" pitchFamily="34" charset="0"/>
              </a:rPr>
              <a:t>t</a:t>
            </a:r>
            <a:r>
              <a:rPr lang="en-US" sz="1800" dirty="0">
                <a:solidFill>
                  <a:srgbClr val="0070C0"/>
                </a:solidFill>
              </a:rPr>
              <a:t>he Forest School curriculum </a:t>
            </a:r>
            <a:r>
              <a:rPr lang="en-US" dirty="0">
                <a:solidFill>
                  <a:srgbClr val="0070C0"/>
                </a:solidFill>
              </a:rPr>
              <a:t>being </a:t>
            </a:r>
            <a:r>
              <a:rPr lang="en-US" sz="1800" dirty="0">
                <a:solidFill>
                  <a:srgbClr val="0070C0"/>
                </a:solidFill>
              </a:rPr>
              <a:t>delivered through practical, hands-on, experimental learning in the outdoor environment, where children are encouraged and guided by games and activities that encourage teamwork, problem solving and working well with others. This response is clear and well written showing a firm understanding of this topic area. </a:t>
            </a:r>
          </a:p>
          <a:p>
            <a:endParaRPr lang="en-US" sz="1800" i="1" dirty="0">
              <a:solidFill>
                <a:srgbClr val="0070C0"/>
              </a:solidFill>
            </a:endParaRPr>
          </a:p>
          <a:p>
            <a:r>
              <a:rPr lang="en-GB" sz="1800" b="1" i="1" dirty="0">
                <a:solidFill>
                  <a:srgbClr val="0070C0"/>
                </a:solidFill>
              </a:rPr>
              <a:t>marks awarded 5</a:t>
            </a:r>
            <a:r>
              <a:rPr lang="en-GB" b="1" i="1" dirty="0">
                <a:solidFill>
                  <a:srgbClr val="0070C0"/>
                </a:solidFill>
              </a:rPr>
              <a:t>/9</a:t>
            </a:r>
            <a:endParaRPr lang="en-GB" sz="1800" b="1" i="1" dirty="0">
              <a:solidFill>
                <a:srgbClr val="0070C0"/>
              </a:solidFill>
            </a:endParaRPr>
          </a:p>
        </p:txBody>
      </p:sp>
      <p:sp>
        <p:nvSpPr>
          <p:cNvPr id="3" name="TextBox 2">
            <a:extLst>
              <a:ext uri="{FF2B5EF4-FFF2-40B4-BE49-F238E27FC236}">
                <a16:creationId xmlns:a16="http://schemas.microsoft.com/office/drawing/2014/main" id="{A944EF95-8DAF-0995-C6C9-6658EE407E0B}"/>
              </a:ext>
            </a:extLst>
          </p:cNvPr>
          <p:cNvSpPr txBox="1"/>
          <p:nvPr/>
        </p:nvSpPr>
        <p:spPr>
          <a:xfrm>
            <a:off x="251932" y="1040647"/>
            <a:ext cx="4584763" cy="5632311"/>
          </a:xfrm>
          <a:prstGeom prst="rect">
            <a:avLst/>
          </a:prstGeom>
          <a:noFill/>
        </p:spPr>
        <p:txBody>
          <a:bodyPr wrap="square">
            <a:spAutoFit/>
          </a:bodyPr>
          <a:lstStyle/>
          <a:p>
            <a:r>
              <a:rPr lang="en-US" dirty="0"/>
              <a:t>Forest School learning approach benefit's children's health, well-being and development by allowing children to learn about life lessons. Forest schools allow children to take part in risky-play, this improves children's problem-solving skills and boosts children's confidence </a:t>
            </a:r>
            <a:r>
              <a:rPr lang="en-US" dirty="0" err="1"/>
              <a:t>immensly</a:t>
            </a:r>
            <a:r>
              <a:rPr lang="en-US" dirty="0"/>
              <a:t>. </a:t>
            </a:r>
            <a:r>
              <a:rPr lang="en-US" dirty="0">
                <a:highlight>
                  <a:srgbClr val="FFFF00"/>
                </a:highlight>
              </a:rPr>
              <a:t>During forest school children take part in many activities such as, making a fire, learning how to tie ropes, carving wood, climbing tress, playing in mud, making art and risky play. </a:t>
            </a:r>
            <a:r>
              <a:rPr lang="en-US" dirty="0"/>
              <a:t>All of these activities improve </a:t>
            </a:r>
            <a:r>
              <a:rPr lang="en-US" dirty="0" err="1"/>
              <a:t>childrens</a:t>
            </a:r>
            <a:r>
              <a:rPr lang="en-US" dirty="0"/>
              <a:t> cognitive development as a whole. </a:t>
            </a:r>
            <a:r>
              <a:rPr lang="en-US" dirty="0">
                <a:highlight>
                  <a:srgbClr val="FFFF00"/>
                </a:highlight>
              </a:rPr>
              <a:t>By allowing children to free play and explore on their own, builds </a:t>
            </a:r>
            <a:r>
              <a:rPr lang="en-US" dirty="0" err="1">
                <a:highlight>
                  <a:srgbClr val="FFFF00"/>
                </a:highlight>
              </a:rPr>
              <a:t>resillience</a:t>
            </a:r>
            <a:r>
              <a:rPr lang="en-US" dirty="0">
                <a:highlight>
                  <a:srgbClr val="FFFF00"/>
                </a:highlight>
              </a:rPr>
              <a:t>, increases children's mental health, well-being and allows children to build positive relationship's. </a:t>
            </a:r>
            <a:r>
              <a:rPr lang="en-US" dirty="0"/>
              <a:t>Forst school is very beneficial for children as it teaches them about life lessons at a young age. </a:t>
            </a:r>
            <a:endParaRPr lang="en-GB" dirty="0"/>
          </a:p>
        </p:txBody>
      </p:sp>
    </p:spTree>
    <p:extLst>
      <p:ext uri="{BB962C8B-B14F-4D97-AF65-F5344CB8AC3E}">
        <p14:creationId xmlns:p14="http://schemas.microsoft.com/office/powerpoint/2010/main" val="41885829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C6A3B-0B1A-C2E8-E43A-C9262B7E946A}"/>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FCA6ECF7-9744-9E5D-7DC3-66DDA0FE76FF}"/>
              </a:ext>
            </a:extLst>
          </p:cNvPr>
          <p:cNvSpPr>
            <a:spLocks noGrp="1"/>
          </p:cNvSpPr>
          <p:nvPr>
            <p:ph type="title"/>
          </p:nvPr>
        </p:nvSpPr>
        <p:spPr>
          <a:xfrm>
            <a:off x="282011" y="208722"/>
            <a:ext cx="10223323" cy="447261"/>
          </a:xfrm>
        </p:spPr>
        <p:txBody>
          <a:bodyPr/>
          <a:lstStyle/>
          <a:p>
            <a:r>
              <a:rPr lang="en-GB" sz="1800" dirty="0"/>
              <a:t>Question 10 Candidate’s answer with Examiner’s comments</a:t>
            </a:r>
          </a:p>
        </p:txBody>
      </p:sp>
      <p:sp>
        <p:nvSpPr>
          <p:cNvPr id="8" name="Speech Bubble: Rectangle with Corners Rounded 7">
            <a:extLst>
              <a:ext uri="{FF2B5EF4-FFF2-40B4-BE49-F238E27FC236}">
                <a16:creationId xmlns:a16="http://schemas.microsoft.com/office/drawing/2014/main" id="{DB7187A1-B990-603E-8850-572D39D19DE4}"/>
              </a:ext>
            </a:extLst>
          </p:cNvPr>
          <p:cNvSpPr/>
          <p:nvPr/>
        </p:nvSpPr>
        <p:spPr>
          <a:xfrm>
            <a:off x="6400801" y="1304323"/>
            <a:ext cx="5490138" cy="5344955"/>
          </a:xfrm>
          <a:prstGeom prst="wedgeRoundRectCallout">
            <a:avLst>
              <a:gd name="adj1" fmla="val -56780"/>
              <a:gd name="adj2" fmla="val -44211"/>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F8C7376D-91A7-6FFB-D0BC-8C16508E6C2F}"/>
              </a:ext>
            </a:extLst>
          </p:cNvPr>
          <p:cNvSpPr txBox="1"/>
          <p:nvPr/>
        </p:nvSpPr>
        <p:spPr>
          <a:xfrm>
            <a:off x="6882063" y="1491917"/>
            <a:ext cx="5008875" cy="5078313"/>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GB" i="1" dirty="0">
                <a:solidFill>
                  <a:srgbClr val="0070C0"/>
                </a:solidFill>
                <a:cs typeface="Arial"/>
              </a:rPr>
              <a:t>This response provides an </a:t>
            </a:r>
            <a:r>
              <a:rPr lang="en-US" sz="1800" b="0" i="0" u="none" strike="noStrike" baseline="0" dirty="0">
                <a:solidFill>
                  <a:srgbClr val="0070C0"/>
                </a:solidFill>
                <a:latin typeface="Arial" panose="020B0604020202020204" pitchFamily="34" charset="0"/>
              </a:rPr>
              <a:t>excellent description which shows sound knowledge and understanding the benefits of the Forest School learning approach on children’s health, well-being, and development. There are key areas addressed </a:t>
            </a:r>
            <a:r>
              <a:rPr lang="en-US" b="0" i="0" u="none" strike="noStrike" baseline="0" dirty="0">
                <a:solidFill>
                  <a:srgbClr val="0070C0"/>
                </a:solidFill>
                <a:latin typeface="Arial" panose="020B0604020202020204" pitchFamily="34" charset="0"/>
              </a:rPr>
              <a:t>including how l</a:t>
            </a:r>
            <a:r>
              <a:rPr lang="en-US" sz="1800" dirty="0">
                <a:solidFill>
                  <a:srgbClr val="0070C0"/>
                </a:solidFill>
              </a:rPr>
              <a:t>earning through outdoor play benefits children health and mental well-being, how outdoor learning environments offer a stimulating educational resource for holistic development and how improvements can be seen through development in the children’s confidence language and physical skills, all providing a high-level descriptive response. </a:t>
            </a:r>
          </a:p>
          <a:p>
            <a:endParaRPr lang="en-US" sz="1800" i="1" dirty="0">
              <a:solidFill>
                <a:srgbClr val="0070C0"/>
              </a:solidFill>
            </a:endParaRPr>
          </a:p>
          <a:p>
            <a:r>
              <a:rPr lang="en-GB" sz="1800" b="1" i="1" dirty="0">
                <a:solidFill>
                  <a:srgbClr val="0070C0"/>
                </a:solidFill>
              </a:rPr>
              <a:t>marks awarded 8</a:t>
            </a:r>
            <a:r>
              <a:rPr lang="en-GB" b="1" i="1" dirty="0">
                <a:solidFill>
                  <a:srgbClr val="0070C0"/>
                </a:solidFill>
              </a:rPr>
              <a:t>/9</a:t>
            </a:r>
            <a:endParaRPr lang="en-GB" sz="1800" b="1" i="1" dirty="0">
              <a:solidFill>
                <a:srgbClr val="0070C0"/>
              </a:solidFill>
            </a:endParaRPr>
          </a:p>
        </p:txBody>
      </p:sp>
      <p:sp>
        <p:nvSpPr>
          <p:cNvPr id="3" name="TextBox 2">
            <a:extLst>
              <a:ext uri="{FF2B5EF4-FFF2-40B4-BE49-F238E27FC236}">
                <a16:creationId xmlns:a16="http://schemas.microsoft.com/office/drawing/2014/main" id="{E6DB1A77-CFC3-A36C-641E-4337D2FDC83C}"/>
              </a:ext>
            </a:extLst>
          </p:cNvPr>
          <p:cNvSpPr txBox="1"/>
          <p:nvPr/>
        </p:nvSpPr>
        <p:spPr>
          <a:xfrm>
            <a:off x="282011" y="967439"/>
            <a:ext cx="5813989" cy="5509200"/>
          </a:xfrm>
          <a:prstGeom prst="rect">
            <a:avLst/>
          </a:prstGeom>
          <a:noFill/>
        </p:spPr>
        <p:txBody>
          <a:bodyPr wrap="square">
            <a:spAutoFit/>
          </a:bodyPr>
          <a:lstStyle/>
          <a:p>
            <a:r>
              <a:rPr lang="en-US" sz="1600" dirty="0" err="1">
                <a:highlight>
                  <a:srgbClr val="FFFF00"/>
                </a:highlight>
              </a:rPr>
              <a:t>Forset</a:t>
            </a:r>
            <a:r>
              <a:rPr lang="en-US" sz="1600" dirty="0">
                <a:highlight>
                  <a:srgbClr val="FFFF00"/>
                </a:highlight>
              </a:rPr>
              <a:t> school learning benefits </a:t>
            </a:r>
            <a:r>
              <a:rPr lang="en-US" sz="1600" dirty="0" err="1">
                <a:highlight>
                  <a:srgbClr val="FFFF00"/>
                </a:highlight>
              </a:rPr>
              <a:t>childrens</a:t>
            </a:r>
            <a:r>
              <a:rPr lang="en-US" sz="1600" dirty="0">
                <a:highlight>
                  <a:srgbClr val="FFFF00"/>
                </a:highlight>
              </a:rPr>
              <a:t> </a:t>
            </a:r>
            <a:r>
              <a:rPr lang="en-US" sz="1600" dirty="0" err="1">
                <a:highlight>
                  <a:srgbClr val="FFFF00"/>
                </a:highlight>
              </a:rPr>
              <a:t>health,wellbeing</a:t>
            </a:r>
            <a:r>
              <a:rPr lang="en-US" sz="1600" dirty="0">
                <a:highlight>
                  <a:srgbClr val="FFFF00"/>
                </a:highlight>
              </a:rPr>
              <a:t> and development </a:t>
            </a:r>
            <a:r>
              <a:rPr lang="en-US" sz="1600" dirty="0"/>
              <a:t>as this is an outdoor leaning approach, children will be able to see the outdoors and will be able to learn from being outside </a:t>
            </a:r>
            <a:r>
              <a:rPr lang="en-US" sz="1600" dirty="0" err="1"/>
              <a:t>aswell</a:t>
            </a:r>
            <a:r>
              <a:rPr lang="en-US" sz="1600" dirty="0">
                <a:highlight>
                  <a:srgbClr val="FFFF00"/>
                </a:highlight>
              </a:rPr>
              <a:t>. it will support </a:t>
            </a:r>
            <a:r>
              <a:rPr lang="en-US" sz="1600" dirty="0" err="1">
                <a:highlight>
                  <a:srgbClr val="FFFF00"/>
                </a:highlight>
              </a:rPr>
              <a:t>childrens</a:t>
            </a:r>
            <a:r>
              <a:rPr lang="en-US" sz="1600" dirty="0">
                <a:highlight>
                  <a:srgbClr val="FFFF00"/>
                </a:highlight>
              </a:rPr>
              <a:t> health by not being in a classroom learning they will be in the fresh air</a:t>
            </a:r>
            <a:r>
              <a:rPr lang="en-US" sz="1600" dirty="0"/>
              <a:t>, it will also support their development, it will support them physically as the children will be outdoors, some learning methods could be going on a nature trail which </a:t>
            </a:r>
            <a:r>
              <a:rPr lang="en-US" sz="1600" dirty="0" err="1"/>
              <a:t>coudl</a:t>
            </a:r>
            <a:r>
              <a:rPr lang="en-US" sz="1600" dirty="0"/>
              <a:t> be going for a walk to find different items. It will support a </a:t>
            </a:r>
            <a:r>
              <a:rPr lang="en-US" sz="1600" dirty="0" err="1">
                <a:highlight>
                  <a:srgbClr val="FFFF00"/>
                </a:highlight>
              </a:rPr>
              <a:t>childs</a:t>
            </a:r>
            <a:r>
              <a:rPr lang="en-US" sz="1600" dirty="0">
                <a:highlight>
                  <a:srgbClr val="FFFF00"/>
                </a:highlight>
              </a:rPr>
              <a:t> </a:t>
            </a:r>
            <a:r>
              <a:rPr lang="en-US" sz="1600" dirty="0" err="1">
                <a:highlight>
                  <a:srgbClr val="FFFF00"/>
                </a:highlight>
              </a:rPr>
              <a:t>intelectual</a:t>
            </a:r>
            <a:r>
              <a:rPr lang="en-US" sz="1600" dirty="0">
                <a:highlight>
                  <a:srgbClr val="FFFF00"/>
                </a:highlight>
              </a:rPr>
              <a:t> skills </a:t>
            </a:r>
            <a:r>
              <a:rPr lang="en-US" sz="1600" dirty="0"/>
              <a:t>as they are leaning and doing their normal lessons just outdoors. it will also support </a:t>
            </a:r>
            <a:r>
              <a:rPr lang="en-US" sz="1600" dirty="0">
                <a:highlight>
                  <a:srgbClr val="FFFF00"/>
                </a:highlight>
              </a:rPr>
              <a:t>their language development </a:t>
            </a:r>
            <a:r>
              <a:rPr lang="en-US" sz="1600" dirty="0"/>
              <a:t>as they will be </a:t>
            </a:r>
            <a:r>
              <a:rPr lang="en-US" sz="1600" dirty="0" err="1"/>
              <a:t>oudoors</a:t>
            </a:r>
            <a:r>
              <a:rPr lang="en-US" sz="1600" dirty="0"/>
              <a:t> hearing new sounds and they will be able to find out new words for their vocabulary. </a:t>
            </a:r>
            <a:r>
              <a:rPr lang="en-US" sz="1600" dirty="0">
                <a:highlight>
                  <a:srgbClr val="FFFF00"/>
                </a:highlight>
              </a:rPr>
              <a:t>Emotional development </a:t>
            </a:r>
            <a:r>
              <a:rPr lang="en-US" sz="1600" dirty="0"/>
              <a:t>will also be supported as they wont be in one room for the whole day they will  be able to </a:t>
            </a:r>
            <a:r>
              <a:rPr lang="en-US" sz="1600" dirty="0" err="1"/>
              <a:t>xplore</a:t>
            </a:r>
            <a:r>
              <a:rPr lang="en-US" sz="1600" dirty="0"/>
              <a:t> outdoors and have fun whilst leaning, this will also support their </a:t>
            </a:r>
            <a:r>
              <a:rPr lang="en-US" sz="1600" dirty="0">
                <a:highlight>
                  <a:srgbClr val="FFFF00"/>
                </a:highlight>
              </a:rPr>
              <a:t>social </a:t>
            </a:r>
            <a:r>
              <a:rPr lang="en-US" sz="1600" dirty="0" err="1">
                <a:highlight>
                  <a:srgbClr val="FFFF00"/>
                </a:highlight>
              </a:rPr>
              <a:t>developmetn</a:t>
            </a:r>
            <a:r>
              <a:rPr lang="en-US" sz="1600" dirty="0">
                <a:highlight>
                  <a:srgbClr val="FFFF00"/>
                </a:highlight>
              </a:rPr>
              <a:t> </a:t>
            </a:r>
            <a:r>
              <a:rPr lang="en-US" sz="1600" dirty="0"/>
              <a:t>due to being out with their whole class and being able to talk to </a:t>
            </a:r>
            <a:r>
              <a:rPr lang="en-US" sz="1600" dirty="0" err="1"/>
              <a:t>eachother</a:t>
            </a:r>
            <a:r>
              <a:rPr lang="en-US" sz="1600" dirty="0"/>
              <a:t> about the learning that they are doing outdoors, they will also be able to speak to </a:t>
            </a:r>
            <a:r>
              <a:rPr lang="en-US" sz="1600" dirty="0" err="1"/>
              <a:t>eachother</a:t>
            </a:r>
            <a:r>
              <a:rPr lang="en-US" sz="1600" dirty="0"/>
              <a:t> and work together to gain more knowledge. </a:t>
            </a:r>
            <a:r>
              <a:rPr lang="en-US" sz="1600" dirty="0">
                <a:highlight>
                  <a:srgbClr val="FFFF00"/>
                </a:highlight>
              </a:rPr>
              <a:t>Working </a:t>
            </a:r>
            <a:r>
              <a:rPr lang="en-US" sz="1600" dirty="0" err="1">
                <a:highlight>
                  <a:srgbClr val="FFFF00"/>
                </a:highlight>
              </a:rPr>
              <a:t>outfoors</a:t>
            </a:r>
            <a:r>
              <a:rPr lang="en-US" sz="1600" dirty="0">
                <a:highlight>
                  <a:srgbClr val="FFFF00"/>
                </a:highlight>
              </a:rPr>
              <a:t> can also benefit </a:t>
            </a:r>
            <a:r>
              <a:rPr lang="en-US" sz="1600" dirty="0" err="1">
                <a:highlight>
                  <a:srgbClr val="FFFF00"/>
                </a:highlight>
              </a:rPr>
              <a:t>childrens</a:t>
            </a:r>
            <a:r>
              <a:rPr lang="en-US" sz="1600" dirty="0">
                <a:highlight>
                  <a:srgbClr val="FFFF00"/>
                </a:highlight>
              </a:rPr>
              <a:t> mental </a:t>
            </a:r>
            <a:r>
              <a:rPr lang="en-US" sz="1600" dirty="0" err="1">
                <a:highlight>
                  <a:srgbClr val="FFFF00"/>
                </a:highlight>
              </a:rPr>
              <a:t>helath</a:t>
            </a:r>
            <a:r>
              <a:rPr lang="en-US" sz="1600" dirty="0">
                <a:highlight>
                  <a:srgbClr val="FFFF00"/>
                </a:highlight>
              </a:rPr>
              <a:t> due to working in fresh air and moving around whilst </a:t>
            </a:r>
            <a:r>
              <a:rPr lang="en-US" sz="1600" dirty="0" err="1">
                <a:highlight>
                  <a:srgbClr val="FFFF00"/>
                </a:highlight>
              </a:rPr>
              <a:t>learing</a:t>
            </a:r>
            <a:r>
              <a:rPr lang="en-US" sz="1600" dirty="0">
                <a:highlight>
                  <a:srgbClr val="FFFF00"/>
                </a:highlight>
              </a:rPr>
              <a:t>. </a:t>
            </a:r>
            <a:endParaRPr lang="en-GB" sz="1600" dirty="0">
              <a:highlight>
                <a:srgbClr val="FFFF00"/>
              </a:highlight>
            </a:endParaRPr>
          </a:p>
        </p:txBody>
      </p:sp>
    </p:spTree>
    <p:extLst>
      <p:ext uri="{BB962C8B-B14F-4D97-AF65-F5344CB8AC3E}">
        <p14:creationId xmlns:p14="http://schemas.microsoft.com/office/powerpoint/2010/main" val="559482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9DB05-5E83-F65E-F1E3-1BE55EBF96FD}"/>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4FFC0662-B498-B0E0-ADB1-D6AB65A1F22F}"/>
              </a:ext>
            </a:extLst>
          </p:cNvPr>
          <p:cNvSpPr>
            <a:spLocks noGrp="1"/>
          </p:cNvSpPr>
          <p:nvPr>
            <p:ph type="title"/>
          </p:nvPr>
        </p:nvSpPr>
        <p:spPr>
          <a:xfrm>
            <a:off x="282011" y="208722"/>
            <a:ext cx="4107109" cy="447261"/>
          </a:xfrm>
        </p:spPr>
        <p:txBody>
          <a:bodyPr/>
          <a:lstStyle/>
          <a:p>
            <a:r>
              <a:rPr lang="en-GB" sz="1800" dirty="0"/>
              <a:t>Question 11 and mark scheme </a:t>
            </a:r>
          </a:p>
        </p:txBody>
      </p:sp>
      <p:sp>
        <p:nvSpPr>
          <p:cNvPr id="3" name="TextBox 2">
            <a:extLst>
              <a:ext uri="{FF2B5EF4-FFF2-40B4-BE49-F238E27FC236}">
                <a16:creationId xmlns:a16="http://schemas.microsoft.com/office/drawing/2014/main" id="{36F26A1B-582D-A58C-2738-4B5AA028A692}"/>
              </a:ext>
            </a:extLst>
          </p:cNvPr>
          <p:cNvSpPr txBox="1"/>
          <p:nvPr/>
        </p:nvSpPr>
        <p:spPr>
          <a:xfrm>
            <a:off x="252827" y="1091819"/>
            <a:ext cx="5968697" cy="492443"/>
          </a:xfrm>
          <a:prstGeom prst="rect">
            <a:avLst/>
          </a:prstGeom>
          <a:noFill/>
        </p:spPr>
        <p:txBody>
          <a:bodyPr wrap="square">
            <a:spAutoFit/>
          </a:bodyPr>
          <a:lstStyle/>
          <a:p>
            <a:pPr marL="365125" indent="-365125"/>
            <a:r>
              <a:rPr lang="en-US" sz="1300" b="1" i="0" u="none" strike="noStrike" baseline="0" dirty="0">
                <a:solidFill>
                  <a:srgbClr val="221E1F"/>
                </a:solidFill>
                <a:latin typeface="Arial WGL"/>
              </a:rPr>
              <a:t>11. 	</a:t>
            </a:r>
            <a:r>
              <a:rPr lang="en-US" sz="1300" b="0" i="0" u="none" strike="noStrike" baseline="0" dirty="0">
                <a:solidFill>
                  <a:srgbClr val="221E1F"/>
                </a:solidFill>
                <a:latin typeface="Arial WGL"/>
              </a:rPr>
              <a:t>Discuss the role of the Care Inspectorate Wales (CIW) when visiting childcare settings. 					[8] </a:t>
            </a:r>
            <a:endParaRPr lang="en-GB" sz="1300" dirty="0"/>
          </a:p>
        </p:txBody>
      </p:sp>
      <p:pic>
        <p:nvPicPr>
          <p:cNvPr id="4" name="Picture 3">
            <a:extLst>
              <a:ext uri="{FF2B5EF4-FFF2-40B4-BE49-F238E27FC236}">
                <a16:creationId xmlns:a16="http://schemas.microsoft.com/office/drawing/2014/main" id="{90E38407-C3A2-954F-B66E-D493BF133521}"/>
              </a:ext>
            </a:extLst>
          </p:cNvPr>
          <p:cNvPicPr>
            <a:picLocks noChangeAspect="1"/>
          </p:cNvPicPr>
          <p:nvPr/>
        </p:nvPicPr>
        <p:blipFill>
          <a:blip r:embed="rId2"/>
          <a:srcRect b="36502"/>
          <a:stretch/>
        </p:blipFill>
        <p:spPr>
          <a:xfrm>
            <a:off x="621414" y="1896264"/>
            <a:ext cx="5105842" cy="2714645"/>
          </a:xfrm>
          <a:prstGeom prst="rect">
            <a:avLst/>
          </a:prstGeom>
        </p:spPr>
      </p:pic>
      <p:sp>
        <p:nvSpPr>
          <p:cNvPr id="6" name="TextBox 5">
            <a:extLst>
              <a:ext uri="{FF2B5EF4-FFF2-40B4-BE49-F238E27FC236}">
                <a16:creationId xmlns:a16="http://schemas.microsoft.com/office/drawing/2014/main" id="{40EA5257-8880-9273-2EC9-ABF16D38A419}"/>
              </a:ext>
            </a:extLst>
          </p:cNvPr>
          <p:cNvSpPr txBox="1"/>
          <p:nvPr/>
        </p:nvSpPr>
        <p:spPr>
          <a:xfrm>
            <a:off x="4663440" y="107854"/>
            <a:ext cx="6463286" cy="677108"/>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Discuss</a:t>
            </a:r>
            <a:r>
              <a:rPr lang="en-US" sz="1400" i="1" dirty="0">
                <a:solidFill>
                  <a:srgbClr val="0070C0"/>
                </a:solidFill>
              </a:rPr>
              <a:t> </a:t>
            </a:r>
          </a:p>
          <a:p>
            <a:r>
              <a:rPr lang="en-US" sz="1200" i="1" dirty="0">
                <a:solidFill>
                  <a:srgbClr val="0070C0"/>
                </a:solidFill>
              </a:rPr>
              <a:t>Provide details of an effect or impact, i.e. what has changed/happened Examine </a:t>
            </a:r>
          </a:p>
          <a:p>
            <a:r>
              <a:rPr lang="en-US" sz="1200" i="1" dirty="0">
                <a:solidFill>
                  <a:srgbClr val="0070C0"/>
                </a:solidFill>
              </a:rPr>
              <a:t>an issue in detail/in a structured way, taking into account different ideas </a:t>
            </a:r>
            <a:endParaRPr lang="en-GB" sz="1200" i="1" dirty="0">
              <a:solidFill>
                <a:srgbClr val="0070C0"/>
              </a:solidFill>
            </a:endParaRPr>
          </a:p>
        </p:txBody>
      </p:sp>
      <p:sp>
        <p:nvSpPr>
          <p:cNvPr id="8" name="TextBox 7">
            <a:extLst>
              <a:ext uri="{FF2B5EF4-FFF2-40B4-BE49-F238E27FC236}">
                <a16:creationId xmlns:a16="http://schemas.microsoft.com/office/drawing/2014/main" id="{05834698-B31A-6CF6-9EFF-ED3569FA628E}"/>
              </a:ext>
            </a:extLst>
          </p:cNvPr>
          <p:cNvSpPr txBox="1"/>
          <p:nvPr/>
        </p:nvSpPr>
        <p:spPr>
          <a:xfrm>
            <a:off x="204970" y="4864267"/>
            <a:ext cx="6186102" cy="1785104"/>
          </a:xfrm>
          <a:prstGeom prst="rect">
            <a:avLst/>
          </a:prstGeom>
          <a:noFill/>
        </p:spPr>
        <p:txBody>
          <a:bodyPr wrap="square">
            <a:spAutoFit/>
          </a:bodyPr>
          <a:lstStyle/>
          <a:p>
            <a:r>
              <a:rPr lang="en-US" sz="1100" b="0" i="0" u="none" strike="noStrike" baseline="0" dirty="0">
                <a:solidFill>
                  <a:srgbClr val="000000"/>
                </a:solidFill>
                <a:latin typeface="Arial" panose="020B0604020202020204" pitchFamily="34" charset="0"/>
              </a:rPr>
              <a:t>Award up to </a:t>
            </a:r>
            <a:r>
              <a:rPr lang="en-US" sz="1100" b="1" i="0" u="none" strike="noStrike" baseline="0" dirty="0">
                <a:solidFill>
                  <a:srgbClr val="000000"/>
                </a:solidFill>
                <a:latin typeface="Arial" panose="020B0604020202020204" pitchFamily="34" charset="0"/>
              </a:rPr>
              <a:t>8 marks. </a:t>
            </a:r>
            <a:endParaRPr lang="en-US" sz="1100" b="0" i="0" u="none" strike="noStrike" baseline="0" dirty="0">
              <a:solidFill>
                <a:srgbClr val="000000"/>
              </a:solidFill>
              <a:latin typeface="Arial" panose="020B0604020202020204" pitchFamily="34" charset="0"/>
            </a:endParaRPr>
          </a:p>
          <a:p>
            <a:r>
              <a:rPr lang="en-US" sz="1100" b="1" i="0" u="none" strike="noStrike" baseline="0" dirty="0">
                <a:solidFill>
                  <a:srgbClr val="000000"/>
                </a:solidFill>
                <a:latin typeface="Arial" panose="020B0604020202020204" pitchFamily="34" charset="0"/>
              </a:rPr>
              <a:t>Award 0 marks </a:t>
            </a:r>
            <a:r>
              <a:rPr lang="en-US" sz="1100" b="0" i="0" u="none" strike="noStrike" baseline="0" dirty="0">
                <a:solidFill>
                  <a:srgbClr val="000000"/>
                </a:solidFill>
                <a:latin typeface="Arial" panose="020B0604020202020204" pitchFamily="34" charset="0"/>
              </a:rPr>
              <a:t>for a response that is not creditworthy. </a:t>
            </a:r>
          </a:p>
          <a:p>
            <a:r>
              <a:rPr lang="en-US" sz="1100" b="1" i="0" u="none" strike="noStrike" baseline="0" dirty="0">
                <a:solidFill>
                  <a:srgbClr val="000000"/>
                </a:solidFill>
                <a:latin typeface="Arial" panose="020B0604020202020204" pitchFamily="34" charset="0"/>
              </a:rPr>
              <a:t>Award 1-2 marks </a:t>
            </a:r>
            <a:r>
              <a:rPr lang="en-US" sz="1100" b="0" i="0" u="none" strike="noStrike" baseline="0" dirty="0">
                <a:solidFill>
                  <a:srgbClr val="000000"/>
                </a:solidFill>
                <a:latin typeface="Arial" panose="020B0604020202020204" pitchFamily="34" charset="0"/>
              </a:rPr>
              <a:t>for a limited discussion which shows little knowledge and understanding </a:t>
            </a:r>
            <a:br>
              <a:rPr lang="en-US" sz="1100" b="0" i="0" u="none" strike="noStrike" baseline="0" dirty="0">
                <a:solidFill>
                  <a:srgbClr val="000000"/>
                </a:solidFill>
                <a:latin typeface="Arial" panose="020B0604020202020204" pitchFamily="34" charset="0"/>
              </a:rPr>
            </a:br>
            <a:r>
              <a:rPr lang="en-US" sz="1100" b="0" i="0" u="none" strike="noStrike" baseline="0" dirty="0">
                <a:solidFill>
                  <a:srgbClr val="000000"/>
                </a:solidFill>
                <a:latin typeface="Arial" panose="020B0604020202020204" pitchFamily="34" charset="0"/>
              </a:rPr>
              <a:t>of the role of the Care Inspectorate Wales (CIW) when visiting childcare settings </a:t>
            </a:r>
          </a:p>
          <a:p>
            <a:r>
              <a:rPr lang="en-US" sz="1100" b="1" i="0" u="none" strike="noStrike" baseline="0" dirty="0">
                <a:solidFill>
                  <a:srgbClr val="000000"/>
                </a:solidFill>
                <a:latin typeface="Arial" panose="020B0604020202020204" pitchFamily="34" charset="0"/>
              </a:rPr>
              <a:t>Award 3-4 marks </a:t>
            </a:r>
            <a:r>
              <a:rPr lang="en-US" sz="1100" b="0" i="0" u="none" strike="noStrike" baseline="0" dirty="0">
                <a:solidFill>
                  <a:srgbClr val="000000"/>
                </a:solidFill>
                <a:latin typeface="Arial" panose="020B0604020202020204" pitchFamily="34" charset="0"/>
              </a:rPr>
              <a:t>for a basic discussion which shows limited knowledge and understanding </a:t>
            </a:r>
            <a:br>
              <a:rPr lang="en-US" sz="1100" b="0" i="0" u="none" strike="noStrike" baseline="0" dirty="0">
                <a:solidFill>
                  <a:srgbClr val="000000"/>
                </a:solidFill>
                <a:latin typeface="Arial" panose="020B0604020202020204" pitchFamily="34" charset="0"/>
              </a:rPr>
            </a:br>
            <a:r>
              <a:rPr lang="en-US" sz="1100" b="0" i="0" u="none" strike="noStrike" baseline="0" dirty="0">
                <a:solidFill>
                  <a:srgbClr val="000000"/>
                </a:solidFill>
                <a:latin typeface="Arial" panose="020B0604020202020204" pitchFamily="34" charset="0"/>
              </a:rPr>
              <a:t>of the role of the Care Inspectorate Wales (CIW) when visiting childcare settings </a:t>
            </a:r>
          </a:p>
          <a:p>
            <a:r>
              <a:rPr lang="en-US" sz="1100" b="1" i="0" u="none" strike="noStrike" baseline="0" dirty="0">
                <a:solidFill>
                  <a:srgbClr val="000000"/>
                </a:solidFill>
                <a:latin typeface="Arial" panose="020B0604020202020204" pitchFamily="34" charset="0"/>
              </a:rPr>
              <a:t>Award 5-6 marks </a:t>
            </a:r>
            <a:r>
              <a:rPr lang="en-US" sz="1100" b="0" i="0" u="none" strike="noStrike" baseline="0" dirty="0">
                <a:solidFill>
                  <a:srgbClr val="000000"/>
                </a:solidFill>
                <a:latin typeface="Arial" panose="020B0604020202020204" pitchFamily="34" charset="0"/>
              </a:rPr>
              <a:t>for a good discussion which shows some knowledge and understanding </a:t>
            </a:r>
            <a:br>
              <a:rPr lang="en-US" sz="1100" b="0" i="0" u="none" strike="noStrike" baseline="0" dirty="0">
                <a:solidFill>
                  <a:srgbClr val="000000"/>
                </a:solidFill>
                <a:latin typeface="Arial" panose="020B0604020202020204" pitchFamily="34" charset="0"/>
              </a:rPr>
            </a:br>
            <a:r>
              <a:rPr lang="en-US" sz="1100" b="0" i="0" u="none" strike="noStrike" baseline="0" dirty="0">
                <a:solidFill>
                  <a:srgbClr val="000000"/>
                </a:solidFill>
                <a:latin typeface="Arial" panose="020B0604020202020204" pitchFamily="34" charset="0"/>
              </a:rPr>
              <a:t>of the role of the Care Inspectorate Wales (CIW) when visiting childcare settings </a:t>
            </a:r>
          </a:p>
          <a:p>
            <a:r>
              <a:rPr lang="en-US" sz="1100" b="1" i="0" u="none" strike="noStrike" baseline="0" dirty="0">
                <a:solidFill>
                  <a:srgbClr val="000000"/>
                </a:solidFill>
                <a:latin typeface="Arial" panose="020B0604020202020204" pitchFamily="34" charset="0"/>
              </a:rPr>
              <a:t>Award 7-8 marks </a:t>
            </a:r>
            <a:r>
              <a:rPr lang="en-US" sz="1100" b="0" i="0" u="none" strike="noStrike" baseline="0" dirty="0">
                <a:solidFill>
                  <a:srgbClr val="000000"/>
                </a:solidFill>
                <a:latin typeface="Arial" panose="020B0604020202020204" pitchFamily="34" charset="0"/>
              </a:rPr>
              <a:t>for an excellent discussion which shows sound knowledge and understanding of the role of the Care Inspectorate Wales (CIW) when visiting childcare settings 	</a:t>
            </a:r>
          </a:p>
        </p:txBody>
      </p:sp>
      <p:sp>
        <p:nvSpPr>
          <p:cNvPr id="11" name="TextBox 10">
            <a:extLst>
              <a:ext uri="{FF2B5EF4-FFF2-40B4-BE49-F238E27FC236}">
                <a16:creationId xmlns:a16="http://schemas.microsoft.com/office/drawing/2014/main" id="{086F0727-BD02-B6B8-7EDB-F6DE10FF72E0}"/>
              </a:ext>
            </a:extLst>
          </p:cNvPr>
          <p:cNvSpPr txBox="1"/>
          <p:nvPr/>
        </p:nvSpPr>
        <p:spPr>
          <a:xfrm>
            <a:off x="6925250" y="1071668"/>
            <a:ext cx="4984739" cy="5678478"/>
          </a:xfrm>
          <a:prstGeom prst="rect">
            <a:avLst/>
          </a:prstGeom>
          <a:noFill/>
        </p:spPr>
        <p:txBody>
          <a:bodyPr wrap="square">
            <a:spAutoFit/>
          </a:bodyPr>
          <a:lstStyle/>
          <a:p>
            <a:r>
              <a:rPr lang="en-US" sz="1100" dirty="0"/>
              <a:t>Response may refer to:</a:t>
            </a:r>
            <a:br>
              <a:rPr lang="en-US" sz="1100" dirty="0"/>
            </a:br>
            <a:endParaRPr lang="en-US" sz="1100" dirty="0"/>
          </a:p>
          <a:p>
            <a:r>
              <a:rPr lang="en-US" sz="1100" dirty="0"/>
              <a:t>The Care Inspectorate Wales (CIW) regulate, inspect and take action to improve a wide range children’s service:</a:t>
            </a:r>
          </a:p>
          <a:p>
            <a:pPr marL="174625" indent="-174625"/>
            <a:r>
              <a:rPr lang="en-US" sz="1100" dirty="0"/>
              <a:t>•	care homes</a:t>
            </a:r>
          </a:p>
          <a:p>
            <a:pPr marL="174625" indent="-174625"/>
            <a:r>
              <a:rPr lang="en-US" sz="1100" dirty="0"/>
              <a:t>•	fostering services</a:t>
            </a:r>
          </a:p>
          <a:p>
            <a:pPr marL="174625" indent="-174625"/>
            <a:r>
              <a:rPr lang="en-US" sz="1100" dirty="0"/>
              <a:t>•	adoption services</a:t>
            </a:r>
          </a:p>
          <a:p>
            <a:pPr marL="174625" indent="-174625"/>
            <a:r>
              <a:rPr lang="en-US" sz="1100" dirty="0"/>
              <a:t>•	advocacy services</a:t>
            </a:r>
          </a:p>
          <a:p>
            <a:pPr marL="174625" indent="-174625"/>
            <a:r>
              <a:rPr lang="en-US" sz="1100" dirty="0"/>
              <a:t>•	secure accommodation services</a:t>
            </a:r>
          </a:p>
          <a:p>
            <a:pPr marL="174625" indent="-174625"/>
            <a:r>
              <a:rPr lang="en-US" sz="1100" dirty="0"/>
              <a:t>•	childcare and play services e.g., child minders, crèches, full day care etc.</a:t>
            </a:r>
          </a:p>
          <a:p>
            <a:pPr marL="174625" indent="-174625"/>
            <a:endParaRPr lang="en-US" sz="1100" dirty="0"/>
          </a:p>
          <a:p>
            <a:pPr marL="174625" indent="-174625"/>
            <a:r>
              <a:rPr lang="en-US" sz="1100" dirty="0"/>
              <a:t>The Care Inspectorate Wales (CIW):</a:t>
            </a:r>
          </a:p>
          <a:p>
            <a:pPr marL="174625" indent="-174625"/>
            <a:r>
              <a:rPr lang="en-US" sz="1100" dirty="0"/>
              <a:t>•	is an independent regulator of social care and childcare in Wales</a:t>
            </a:r>
          </a:p>
          <a:p>
            <a:pPr marL="174625" indent="-174625"/>
            <a:r>
              <a:rPr lang="en-US" sz="1100" dirty="0"/>
              <a:t>•	has the role of registering and inspecting childcare in Wales</a:t>
            </a:r>
          </a:p>
          <a:p>
            <a:pPr marL="174625" indent="-174625"/>
            <a:r>
              <a:rPr lang="en-US" sz="1100" dirty="0"/>
              <a:t>•	will take action to improve the quality of childcare in Wales</a:t>
            </a:r>
          </a:p>
          <a:p>
            <a:pPr marL="174625" indent="-174625"/>
            <a:r>
              <a:rPr lang="en-US" sz="1100" dirty="0"/>
              <a:t>•	regulates and inspects the safety of children’s services</a:t>
            </a:r>
          </a:p>
          <a:p>
            <a:pPr marL="174625" indent="-174625"/>
            <a:r>
              <a:rPr lang="en-US" sz="1100" dirty="0"/>
              <a:t>•	Inspects childcare services for the well-being of the people of Wales</a:t>
            </a:r>
          </a:p>
          <a:p>
            <a:pPr marL="174625" indent="-174625"/>
            <a:r>
              <a:rPr lang="en-US" sz="1100" dirty="0"/>
              <a:t>•	carry out functions on behalf of Welsh Ministers</a:t>
            </a:r>
          </a:p>
          <a:p>
            <a:pPr marL="174625" indent="-174625"/>
            <a:r>
              <a:rPr lang="en-US" sz="1100" dirty="0"/>
              <a:t>•	ensure that services meet the regulatory requirements</a:t>
            </a:r>
          </a:p>
          <a:p>
            <a:pPr marL="174625" indent="-174625"/>
            <a:r>
              <a:rPr lang="en-US" sz="1100" dirty="0"/>
              <a:t>•	ensures that services are registered to care for children</a:t>
            </a:r>
          </a:p>
          <a:p>
            <a:pPr marL="174625" indent="-174625"/>
            <a:r>
              <a:rPr lang="en-US" sz="1100" dirty="0"/>
              <a:t>•	inspect the quality of care and support provided for children</a:t>
            </a:r>
          </a:p>
          <a:p>
            <a:pPr marL="174625" indent="-174625"/>
            <a:r>
              <a:rPr lang="en-US" sz="1100" dirty="0"/>
              <a:t>•	ensure staff are qualified and knowledgeable in supporting children</a:t>
            </a:r>
          </a:p>
          <a:p>
            <a:pPr marL="174625" indent="-174625"/>
            <a:r>
              <a:rPr lang="en-US" sz="1100" dirty="0"/>
              <a:t>•	ensure staff aim to achieve the best possible outcomes for children</a:t>
            </a:r>
          </a:p>
          <a:p>
            <a:pPr marL="174625" indent="-174625"/>
            <a:r>
              <a:rPr lang="en-US" sz="1100" dirty="0"/>
              <a:t>•	inspects and evaluates the physical environment</a:t>
            </a:r>
          </a:p>
          <a:p>
            <a:pPr marL="174625" indent="-174625"/>
            <a:r>
              <a:rPr lang="en-US" sz="1100" dirty="0"/>
              <a:t>•	evaluate if the environment is safe /clean /accessible / comfortable / welcoming / well-maintained / stimulating, and suitably equipped and furnished</a:t>
            </a:r>
          </a:p>
          <a:p>
            <a:pPr marL="174625" indent="-174625"/>
            <a:r>
              <a:rPr lang="en-US" sz="1100" dirty="0"/>
              <a:t>•	follows the set regulations based to provide safe and good quality care</a:t>
            </a:r>
          </a:p>
          <a:p>
            <a:pPr marL="174625" indent="-174625"/>
            <a:r>
              <a:rPr lang="en-US" sz="1100" dirty="0"/>
              <a:t>•	will act if services don’t provide appropriate care</a:t>
            </a:r>
          </a:p>
          <a:p>
            <a:pPr marL="174625" indent="-174625"/>
            <a:r>
              <a:rPr lang="en-US" sz="1100" dirty="0"/>
              <a:t>•	take action when childcare services fail to meet the set requirements This list is not exhaustive.</a:t>
            </a:r>
          </a:p>
          <a:p>
            <a:pPr marL="174625" indent="-174625"/>
            <a:endParaRPr lang="en-US" sz="1100" dirty="0"/>
          </a:p>
          <a:p>
            <a:pPr marL="174625" indent="-174625"/>
            <a:r>
              <a:rPr lang="en-US" sz="1100" dirty="0"/>
              <a:t>Credit any other relevant response.</a:t>
            </a:r>
            <a:endParaRPr lang="en-GB" sz="1100" dirty="0"/>
          </a:p>
        </p:txBody>
      </p:sp>
    </p:spTree>
    <p:extLst>
      <p:ext uri="{BB962C8B-B14F-4D97-AF65-F5344CB8AC3E}">
        <p14:creationId xmlns:p14="http://schemas.microsoft.com/office/powerpoint/2010/main" val="22077058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62002-2678-6CB4-201B-5BD867D2AEE0}"/>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8E29CFE1-18F1-98AF-67F9-2588D830FF88}"/>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8" name="Speech Bubble: Rectangle with Corners Rounded 7">
            <a:extLst>
              <a:ext uri="{FF2B5EF4-FFF2-40B4-BE49-F238E27FC236}">
                <a16:creationId xmlns:a16="http://schemas.microsoft.com/office/drawing/2014/main" id="{60DB42A1-55C2-A44D-838F-0B4BDABABC1B}"/>
              </a:ext>
            </a:extLst>
          </p:cNvPr>
          <p:cNvSpPr/>
          <p:nvPr/>
        </p:nvSpPr>
        <p:spPr>
          <a:xfrm>
            <a:off x="5445553" y="1304323"/>
            <a:ext cx="6464436" cy="4599171"/>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8DA9DD09-8A3F-7198-125C-A7A9A6C8591B}"/>
              </a:ext>
            </a:extLst>
          </p:cNvPr>
          <p:cNvSpPr txBox="1"/>
          <p:nvPr/>
        </p:nvSpPr>
        <p:spPr>
          <a:xfrm>
            <a:off x="6096000" y="1674675"/>
            <a:ext cx="5213685" cy="3970318"/>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US" sz="1800" b="0" i="0" u="none" strike="noStrike" baseline="0" dirty="0">
                <a:solidFill>
                  <a:srgbClr val="0070C0"/>
                </a:solidFill>
                <a:latin typeface="Arial" panose="020B0604020202020204" pitchFamily="34" charset="0"/>
              </a:rPr>
              <a:t>This </a:t>
            </a:r>
            <a:r>
              <a:rPr lang="en-US" dirty="0">
                <a:solidFill>
                  <a:srgbClr val="0070C0"/>
                </a:solidFill>
                <a:latin typeface="Arial" panose="020B0604020202020204" pitchFamily="34" charset="0"/>
              </a:rPr>
              <a:t>response provides a limited discussion which shows little knowledge and understanding of the role of the Care Inspectorate Wales (CIW) when visiting childcare settings. There is some </a:t>
            </a:r>
            <a:r>
              <a:rPr lang="en-US" sz="1800" b="0" i="0" u="none" strike="noStrike" baseline="0" dirty="0">
                <a:solidFill>
                  <a:srgbClr val="0070C0"/>
                </a:solidFill>
                <a:latin typeface="Arial" panose="020B0604020202020204" pitchFamily="34" charset="0"/>
              </a:rPr>
              <a:t>understanding of standards </a:t>
            </a:r>
            <a:r>
              <a:rPr lang="en-US" dirty="0">
                <a:solidFill>
                  <a:srgbClr val="0070C0"/>
                </a:solidFill>
                <a:latin typeface="Arial" panose="020B0604020202020204" pitchFamily="34" charset="0"/>
              </a:rPr>
              <a:t>within childcare settings although does not go beyond a very basic level response which relates to examples of general bad hygiene and lack of cleanliness, therefore</a:t>
            </a:r>
            <a:r>
              <a:rPr lang="en-GB" i="1" dirty="0">
                <a:solidFill>
                  <a:srgbClr val="0070C0"/>
                </a:solidFill>
                <a:latin typeface="Arial" panose="020B0604020202020204" pitchFamily="34" charset="0"/>
              </a:rPr>
              <a:t> </a:t>
            </a:r>
            <a:r>
              <a:rPr lang="en-GB" i="1" dirty="0">
                <a:solidFill>
                  <a:srgbClr val="0070C0"/>
                </a:solidFill>
              </a:rPr>
              <a:t>the response cannot be credited any further than a basic explanation.  </a:t>
            </a:r>
            <a:endParaRPr lang="en-GB" i="1" dirty="0">
              <a:solidFill>
                <a:srgbClr val="0070C0"/>
              </a:solidFill>
              <a:cs typeface="Arial"/>
            </a:endParaRPr>
          </a:p>
          <a:p>
            <a:endParaRPr lang="en-US" sz="1800" i="1" dirty="0">
              <a:solidFill>
                <a:srgbClr val="0070C0"/>
              </a:solidFill>
            </a:endParaRPr>
          </a:p>
          <a:p>
            <a:r>
              <a:rPr lang="en-GB" sz="1800" b="1" i="1" dirty="0">
                <a:solidFill>
                  <a:srgbClr val="0070C0"/>
                </a:solidFill>
              </a:rPr>
              <a:t>marks awarded 1</a:t>
            </a:r>
            <a:r>
              <a:rPr lang="en-GB" b="1" i="1" dirty="0">
                <a:solidFill>
                  <a:srgbClr val="0070C0"/>
                </a:solidFill>
              </a:rPr>
              <a:t>/8</a:t>
            </a:r>
            <a:endParaRPr lang="en-GB" sz="1800" b="1" i="1" dirty="0">
              <a:solidFill>
                <a:srgbClr val="0070C0"/>
              </a:solidFill>
            </a:endParaRPr>
          </a:p>
        </p:txBody>
      </p:sp>
      <p:sp>
        <p:nvSpPr>
          <p:cNvPr id="3" name="TextBox 2">
            <a:extLst>
              <a:ext uri="{FF2B5EF4-FFF2-40B4-BE49-F238E27FC236}">
                <a16:creationId xmlns:a16="http://schemas.microsoft.com/office/drawing/2014/main" id="{349585ED-3302-28BA-0D4B-B84D81C7E9C9}"/>
              </a:ext>
            </a:extLst>
          </p:cNvPr>
          <p:cNvSpPr txBox="1"/>
          <p:nvPr/>
        </p:nvSpPr>
        <p:spPr>
          <a:xfrm>
            <a:off x="282011" y="1194146"/>
            <a:ext cx="3891155" cy="3693319"/>
          </a:xfrm>
          <a:prstGeom prst="rect">
            <a:avLst/>
          </a:prstGeom>
          <a:noFill/>
        </p:spPr>
        <p:txBody>
          <a:bodyPr wrap="square">
            <a:spAutoFit/>
          </a:bodyPr>
          <a:lstStyle/>
          <a:p>
            <a:r>
              <a:rPr lang="en-US" dirty="0"/>
              <a:t>The role of the Care </a:t>
            </a:r>
            <a:r>
              <a:rPr lang="en-US" dirty="0" err="1"/>
              <a:t>Inspectorte</a:t>
            </a:r>
            <a:r>
              <a:rPr lang="en-US" dirty="0"/>
              <a:t> Wales when visiting childcare settings, is to ensure that the setting is safe and kept clean for young children. They also ensure </a:t>
            </a:r>
            <a:r>
              <a:rPr lang="en-US" dirty="0" err="1"/>
              <a:t>thats</a:t>
            </a:r>
            <a:r>
              <a:rPr lang="en-US" dirty="0"/>
              <a:t> there's </a:t>
            </a:r>
            <a:r>
              <a:rPr lang="en-US" dirty="0">
                <a:highlight>
                  <a:srgbClr val="FFFF00"/>
                </a:highlight>
              </a:rPr>
              <a:t>no </a:t>
            </a:r>
            <a:r>
              <a:rPr lang="en-US" dirty="0" err="1">
                <a:highlight>
                  <a:srgbClr val="FFFF00"/>
                </a:highlight>
              </a:rPr>
              <a:t>mouldy</a:t>
            </a:r>
            <a:r>
              <a:rPr lang="en-US" dirty="0">
                <a:highlight>
                  <a:srgbClr val="FFFF00"/>
                </a:highlight>
              </a:rPr>
              <a:t> food </a:t>
            </a:r>
            <a:r>
              <a:rPr lang="en-US" dirty="0"/>
              <a:t>laying around in the fridge or on the kitchen sides, if the fruit are kept in the fridge. They'd check the bathrooms for any </a:t>
            </a:r>
            <a:r>
              <a:rPr lang="en-US" dirty="0">
                <a:highlight>
                  <a:srgbClr val="FFFF00"/>
                </a:highlight>
              </a:rPr>
              <a:t>dirty nappies </a:t>
            </a:r>
            <a:r>
              <a:rPr lang="en-US" dirty="0"/>
              <a:t>or </a:t>
            </a:r>
            <a:r>
              <a:rPr lang="en-US" dirty="0">
                <a:highlight>
                  <a:srgbClr val="FFFF00"/>
                </a:highlight>
              </a:rPr>
              <a:t>full bins</a:t>
            </a:r>
            <a:r>
              <a:rPr lang="en-US" dirty="0"/>
              <a:t> to ensure that they are keeping the setting hygienic for the children. </a:t>
            </a:r>
            <a:endParaRPr lang="en-GB" dirty="0"/>
          </a:p>
        </p:txBody>
      </p:sp>
    </p:spTree>
    <p:extLst>
      <p:ext uri="{BB962C8B-B14F-4D97-AF65-F5344CB8AC3E}">
        <p14:creationId xmlns:p14="http://schemas.microsoft.com/office/powerpoint/2010/main" val="2201702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EB88D-33B7-C5D9-1C4F-7AFD55F0D58D}"/>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4B67E262-932B-6FA5-5529-D6D2D5B1049C}"/>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8" name="Speech Bubble: Rectangle with Corners Rounded 7">
            <a:extLst>
              <a:ext uri="{FF2B5EF4-FFF2-40B4-BE49-F238E27FC236}">
                <a16:creationId xmlns:a16="http://schemas.microsoft.com/office/drawing/2014/main" id="{D9177BDF-0C63-145C-A981-5863375443DB}"/>
              </a:ext>
            </a:extLst>
          </p:cNvPr>
          <p:cNvSpPr/>
          <p:nvPr/>
        </p:nvSpPr>
        <p:spPr>
          <a:xfrm>
            <a:off x="6336632" y="1203159"/>
            <a:ext cx="5554306" cy="5579902"/>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82681D58-950A-253E-20F5-99FBDB2AD697}"/>
              </a:ext>
            </a:extLst>
          </p:cNvPr>
          <p:cNvSpPr txBox="1"/>
          <p:nvPr/>
        </p:nvSpPr>
        <p:spPr>
          <a:xfrm>
            <a:off x="6721642" y="1427748"/>
            <a:ext cx="4604084" cy="5355312"/>
          </a:xfrm>
          <a:prstGeom prst="rect">
            <a:avLst/>
          </a:prstGeom>
          <a:noFill/>
        </p:spPr>
        <p:txBody>
          <a:bodyPr wrap="square">
            <a:spAutoFit/>
          </a:bodyPr>
          <a:lstStyle/>
          <a:p>
            <a:r>
              <a:rPr lang="en-GB" b="1" i="1" dirty="0">
                <a:solidFill>
                  <a:srgbClr val="0070C0"/>
                </a:solidFill>
              </a:rPr>
              <a:t>  Principle examiner feedback</a:t>
            </a:r>
            <a:r>
              <a:rPr lang="en-US" b="1" i="1" dirty="0">
                <a:solidFill>
                  <a:srgbClr val="0070C0"/>
                </a:solidFill>
              </a:rPr>
              <a:t>​</a:t>
            </a:r>
          </a:p>
          <a:p>
            <a:r>
              <a:rPr lang="en-GB" i="1" dirty="0">
                <a:solidFill>
                  <a:srgbClr val="0070C0"/>
                </a:solidFill>
              </a:rPr>
              <a:t>​</a:t>
            </a:r>
          </a:p>
          <a:p>
            <a:pPr marL="174625" indent="-174625"/>
            <a:r>
              <a:rPr lang="en-US" dirty="0">
                <a:solidFill>
                  <a:srgbClr val="0070C0"/>
                </a:solidFill>
                <a:latin typeface="Arial" panose="020B0604020202020204" pitchFamily="34" charset="0"/>
              </a:rPr>
              <a:t>   This response is an example </a:t>
            </a:r>
            <a:r>
              <a:rPr lang="en-US" sz="1800" b="0" i="0" u="none" strike="noStrike" baseline="0" dirty="0">
                <a:solidFill>
                  <a:srgbClr val="0070C0"/>
                </a:solidFill>
                <a:latin typeface="Arial" panose="020B0604020202020204" pitchFamily="34" charset="0"/>
              </a:rPr>
              <a:t>of an excellent discussion. The candidate has shown a sound knowledge and understanding of the role of the Care Inspectorate Wales (CIW) when visiting childcare settings including focused discussions on how the CIW </a:t>
            </a:r>
            <a:r>
              <a:rPr lang="en-US" dirty="0">
                <a:solidFill>
                  <a:srgbClr val="0070C0"/>
                </a:solidFill>
              </a:rPr>
              <a:t>inspects and evaluates the physical environment, </a:t>
            </a:r>
            <a:r>
              <a:rPr lang="en-US" sz="1800" dirty="0">
                <a:solidFill>
                  <a:srgbClr val="0070C0"/>
                </a:solidFill>
              </a:rPr>
              <a:t>follows the set regulations to provide safe and good quality care </a:t>
            </a:r>
            <a:r>
              <a:rPr lang="en-US" dirty="0">
                <a:solidFill>
                  <a:srgbClr val="0070C0"/>
                </a:solidFill>
              </a:rPr>
              <a:t>and </a:t>
            </a:r>
            <a:r>
              <a:rPr lang="en-US" sz="1800" dirty="0">
                <a:solidFill>
                  <a:srgbClr val="0070C0"/>
                </a:solidFill>
              </a:rPr>
              <a:t>will </a:t>
            </a:r>
            <a:r>
              <a:rPr lang="en-US" dirty="0">
                <a:solidFill>
                  <a:srgbClr val="0070C0"/>
                </a:solidFill>
              </a:rPr>
              <a:t>set targets </a:t>
            </a:r>
            <a:r>
              <a:rPr lang="en-US" sz="1800" dirty="0">
                <a:solidFill>
                  <a:srgbClr val="0070C0"/>
                </a:solidFill>
              </a:rPr>
              <a:t>if services don’t provide appropriate care, in order to improve practice, also ensure staff are qualified and staff aim to achieve the best possible outcomes for children. Overall, a high-level response. </a:t>
            </a:r>
          </a:p>
          <a:p>
            <a:pPr marL="174625" indent="-174625"/>
            <a:endParaRPr lang="en-US" sz="1800" i="1" dirty="0">
              <a:solidFill>
                <a:srgbClr val="0070C0"/>
              </a:solidFill>
            </a:endParaRPr>
          </a:p>
          <a:p>
            <a:r>
              <a:rPr lang="en-GB" sz="1800" b="1" i="1">
                <a:solidFill>
                  <a:srgbClr val="0070C0"/>
                </a:solidFill>
              </a:rPr>
              <a:t>   </a:t>
            </a:r>
            <a:r>
              <a:rPr lang="en-GB" sz="1800" b="1" i="1" dirty="0">
                <a:solidFill>
                  <a:srgbClr val="0070C0"/>
                </a:solidFill>
              </a:rPr>
              <a:t>marks awarded </a:t>
            </a:r>
            <a:r>
              <a:rPr lang="en-GB" b="1" i="1" dirty="0">
                <a:solidFill>
                  <a:srgbClr val="0070C0"/>
                </a:solidFill>
              </a:rPr>
              <a:t>7/8</a:t>
            </a:r>
            <a:endParaRPr lang="en-GB" sz="1800" b="1" i="1" dirty="0">
              <a:solidFill>
                <a:srgbClr val="0070C0"/>
              </a:solidFill>
            </a:endParaRPr>
          </a:p>
        </p:txBody>
      </p:sp>
      <p:sp>
        <p:nvSpPr>
          <p:cNvPr id="3" name="TextBox 2">
            <a:extLst>
              <a:ext uri="{FF2B5EF4-FFF2-40B4-BE49-F238E27FC236}">
                <a16:creationId xmlns:a16="http://schemas.microsoft.com/office/drawing/2014/main" id="{7DB62B3A-C42D-A75D-D720-B2F99F10BFCB}"/>
              </a:ext>
            </a:extLst>
          </p:cNvPr>
          <p:cNvSpPr txBox="1"/>
          <p:nvPr/>
        </p:nvSpPr>
        <p:spPr>
          <a:xfrm>
            <a:off x="301062" y="992522"/>
            <a:ext cx="5353780" cy="5755422"/>
          </a:xfrm>
          <a:prstGeom prst="rect">
            <a:avLst/>
          </a:prstGeom>
          <a:noFill/>
        </p:spPr>
        <p:txBody>
          <a:bodyPr wrap="square">
            <a:spAutoFit/>
          </a:bodyPr>
          <a:lstStyle/>
          <a:p>
            <a:r>
              <a:rPr lang="en-US" sz="1600" dirty="0"/>
              <a:t>Care Inspectorate Wales ensures that childcare settings are complying with legislations and policies. </a:t>
            </a:r>
            <a:r>
              <a:rPr lang="en-US" sz="1600" dirty="0">
                <a:highlight>
                  <a:srgbClr val="FFFF00"/>
                </a:highlight>
              </a:rPr>
              <a:t>They also assess the environment, ensuring that it is safe for children. The CIW ensure that practitioners are qualified and have received the training necessary</a:t>
            </a:r>
            <a:r>
              <a:rPr lang="en-US" sz="1600" dirty="0"/>
              <a:t>. It is crucial that the CIW ensures practice </a:t>
            </a:r>
            <a:r>
              <a:rPr lang="en-US" sz="1600" dirty="0" err="1"/>
              <a:t>prioritises</a:t>
            </a:r>
            <a:r>
              <a:rPr lang="en-US" sz="1600" dirty="0"/>
              <a:t> the children, causes them no harm and complies with their expectations. They ensure that the best possible care is given and offered to children in order to promote their development and allow them to thrive. </a:t>
            </a:r>
            <a:r>
              <a:rPr lang="en-US" sz="1600" dirty="0">
                <a:highlight>
                  <a:srgbClr val="FFFF00"/>
                </a:highlight>
              </a:rPr>
              <a:t>They will conduct observations on the practitioners in the sett</a:t>
            </a:r>
            <a:r>
              <a:rPr lang="en-US" sz="1600" dirty="0"/>
              <a:t>ing, seeing how they behave and interact with the children and other staff members. </a:t>
            </a:r>
            <a:r>
              <a:rPr lang="en-US" sz="1600" dirty="0">
                <a:highlight>
                  <a:srgbClr val="FFFF00"/>
                </a:highlight>
              </a:rPr>
              <a:t>It is also crucial that the CIW observes the children, seeing if they seem happy and engaged while at the setting. </a:t>
            </a:r>
            <a:r>
              <a:rPr lang="en-US" sz="1600" dirty="0"/>
              <a:t>They are observing to see if the setting upholds the legal, ethical and cultural standards in Wales. </a:t>
            </a:r>
            <a:r>
              <a:rPr lang="en-US" sz="1600" dirty="0">
                <a:highlight>
                  <a:srgbClr val="FFFF00"/>
                </a:highlight>
              </a:rPr>
              <a:t>They will approach the setting with a range of requirements and expectations,</a:t>
            </a:r>
            <a:r>
              <a:rPr lang="en-US" sz="1600" dirty="0"/>
              <a:t> it is then their role to ensure that the setting meets them all with flying </a:t>
            </a:r>
            <a:r>
              <a:rPr lang="en-US" sz="1600" dirty="0" err="1"/>
              <a:t>colours</a:t>
            </a:r>
            <a:r>
              <a:rPr lang="en-US" sz="1600" dirty="0"/>
              <a:t>. </a:t>
            </a:r>
            <a:r>
              <a:rPr lang="en-US" sz="1600" dirty="0">
                <a:highlight>
                  <a:srgbClr val="FFFF00"/>
                </a:highlight>
              </a:rPr>
              <a:t>They can set appropriate and reasonable targets for the setting in order to improve their practice.</a:t>
            </a:r>
            <a:r>
              <a:rPr lang="en-US" sz="1600" dirty="0"/>
              <a:t> They provide appropriate advice and support to childcare settings in order for them to comply with new legislation in Wales.</a:t>
            </a:r>
            <a:endParaRPr lang="en-GB" sz="1600" dirty="0"/>
          </a:p>
        </p:txBody>
      </p:sp>
    </p:spTree>
    <p:extLst>
      <p:ext uri="{BB962C8B-B14F-4D97-AF65-F5344CB8AC3E}">
        <p14:creationId xmlns:p14="http://schemas.microsoft.com/office/powerpoint/2010/main" val="370310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BA9D0-075F-4963-DAD4-D18A03612C1B}"/>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4776F503-E832-DF36-9E00-D228C9F82CEA}"/>
              </a:ext>
            </a:extLst>
          </p:cNvPr>
          <p:cNvSpPr>
            <a:spLocks noGrp="1"/>
          </p:cNvSpPr>
          <p:nvPr>
            <p:ph type="title"/>
          </p:nvPr>
        </p:nvSpPr>
        <p:spPr>
          <a:xfrm>
            <a:off x="282011" y="333210"/>
            <a:ext cx="4107109" cy="447261"/>
          </a:xfrm>
        </p:spPr>
        <p:txBody>
          <a:bodyPr/>
          <a:lstStyle/>
          <a:p>
            <a:r>
              <a:rPr lang="en-GB" sz="1800" dirty="0"/>
              <a:t>Question 3 and mark scheme </a:t>
            </a:r>
            <a:br>
              <a:rPr lang="en-GB" sz="1800" dirty="0">
                <a:highlight>
                  <a:srgbClr val="FFFF00"/>
                </a:highlight>
              </a:rPr>
            </a:br>
            <a:endParaRPr lang="en-GB" sz="1800" dirty="0">
              <a:highlight>
                <a:srgbClr val="FFFF00"/>
              </a:highlight>
            </a:endParaRPr>
          </a:p>
        </p:txBody>
      </p:sp>
      <p:sp>
        <p:nvSpPr>
          <p:cNvPr id="3" name="TextBox 2">
            <a:extLst>
              <a:ext uri="{FF2B5EF4-FFF2-40B4-BE49-F238E27FC236}">
                <a16:creationId xmlns:a16="http://schemas.microsoft.com/office/drawing/2014/main" id="{742FADCD-E872-0398-0CF6-39B9F8D8D4AD}"/>
              </a:ext>
            </a:extLst>
          </p:cNvPr>
          <p:cNvSpPr txBox="1"/>
          <p:nvPr/>
        </p:nvSpPr>
        <p:spPr>
          <a:xfrm>
            <a:off x="272867" y="972427"/>
            <a:ext cx="6099048" cy="954107"/>
          </a:xfrm>
          <a:prstGeom prst="rect">
            <a:avLst/>
          </a:prstGeom>
          <a:noFill/>
        </p:spPr>
        <p:txBody>
          <a:bodyPr wrap="square">
            <a:spAutoFit/>
          </a:bodyPr>
          <a:lstStyle/>
          <a:p>
            <a:pPr marL="365125" indent="-365125"/>
            <a:r>
              <a:rPr lang="en-US" sz="1400" dirty="0"/>
              <a:t>3. 	Positive behaviour support is provided through varied teams and services in Wales.</a:t>
            </a:r>
          </a:p>
          <a:p>
            <a:pPr marL="365125" indent="-365125"/>
            <a:br>
              <a:rPr lang="en-US" sz="1400" dirty="0"/>
            </a:br>
            <a:r>
              <a:rPr lang="en-US" sz="1400" dirty="0"/>
              <a:t>Outline the services provided by the ‘Team Around the Family’.      [7]</a:t>
            </a:r>
            <a:endParaRPr lang="en-GB" sz="1400" dirty="0"/>
          </a:p>
        </p:txBody>
      </p:sp>
      <p:pic>
        <p:nvPicPr>
          <p:cNvPr id="5" name="Picture 4">
            <a:extLst>
              <a:ext uri="{FF2B5EF4-FFF2-40B4-BE49-F238E27FC236}">
                <a16:creationId xmlns:a16="http://schemas.microsoft.com/office/drawing/2014/main" id="{E0C0F945-D5F4-26E5-BA6C-A44233C934A6}"/>
              </a:ext>
            </a:extLst>
          </p:cNvPr>
          <p:cNvPicPr>
            <a:picLocks noChangeAspect="1"/>
          </p:cNvPicPr>
          <p:nvPr/>
        </p:nvPicPr>
        <p:blipFill>
          <a:blip r:embed="rId2"/>
          <a:srcRect b="29355"/>
          <a:stretch/>
        </p:blipFill>
        <p:spPr>
          <a:xfrm>
            <a:off x="647481" y="2043114"/>
            <a:ext cx="5044877" cy="2616435"/>
          </a:xfrm>
          <a:prstGeom prst="rect">
            <a:avLst/>
          </a:prstGeom>
        </p:spPr>
      </p:pic>
      <p:sp>
        <p:nvSpPr>
          <p:cNvPr id="6" name="TextBox 5">
            <a:extLst>
              <a:ext uri="{FF2B5EF4-FFF2-40B4-BE49-F238E27FC236}">
                <a16:creationId xmlns:a16="http://schemas.microsoft.com/office/drawing/2014/main" id="{BA692852-7DEA-6AAF-947B-84D7466EA109}"/>
              </a:ext>
            </a:extLst>
          </p:cNvPr>
          <p:cNvSpPr txBox="1"/>
          <p:nvPr/>
        </p:nvSpPr>
        <p:spPr>
          <a:xfrm>
            <a:off x="6425558" y="120960"/>
            <a:ext cx="5808482"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Outline </a:t>
            </a:r>
          </a:p>
          <a:p>
            <a:r>
              <a:rPr lang="en-US" sz="1400" dirty="0">
                <a:solidFill>
                  <a:srgbClr val="0070C0"/>
                </a:solidFill>
              </a:rPr>
              <a:t>Set out the main points/provide a brief </a:t>
            </a:r>
          </a:p>
          <a:p>
            <a:r>
              <a:rPr lang="en-US" sz="1400" dirty="0">
                <a:solidFill>
                  <a:srgbClr val="0070C0"/>
                </a:solidFill>
              </a:rPr>
              <a:t>description or main characteristics </a:t>
            </a:r>
            <a:endParaRPr lang="en-GB" sz="1400" dirty="0">
              <a:solidFill>
                <a:srgbClr val="0070C0"/>
              </a:solidFill>
              <a:highlight>
                <a:srgbClr val="FFFF00"/>
              </a:highlight>
            </a:endParaRPr>
          </a:p>
        </p:txBody>
      </p:sp>
      <p:sp>
        <p:nvSpPr>
          <p:cNvPr id="8" name="TextBox 7">
            <a:extLst>
              <a:ext uri="{FF2B5EF4-FFF2-40B4-BE49-F238E27FC236}">
                <a16:creationId xmlns:a16="http://schemas.microsoft.com/office/drawing/2014/main" id="{28FB01E8-C7FB-DC6F-A1AF-734C382C7570}"/>
              </a:ext>
            </a:extLst>
          </p:cNvPr>
          <p:cNvSpPr txBox="1"/>
          <p:nvPr/>
        </p:nvSpPr>
        <p:spPr>
          <a:xfrm>
            <a:off x="647481" y="4776129"/>
            <a:ext cx="5903613" cy="1846659"/>
          </a:xfrm>
          <a:prstGeom prst="rect">
            <a:avLst/>
          </a:prstGeom>
          <a:noFill/>
        </p:spPr>
        <p:txBody>
          <a:bodyPr wrap="square">
            <a:spAutoFit/>
          </a:bodyPr>
          <a:lstStyle/>
          <a:p>
            <a:r>
              <a:rPr lang="en-US" sz="1200" b="0" i="0" u="none" strike="noStrike" baseline="0" dirty="0">
                <a:solidFill>
                  <a:srgbClr val="000000"/>
                </a:solidFill>
                <a:latin typeface="Arial" panose="020B0604020202020204" pitchFamily="34" charset="0"/>
              </a:rPr>
              <a:t>Award up to </a:t>
            </a:r>
            <a:r>
              <a:rPr lang="en-US" sz="1200" b="1" i="0" u="none" strike="noStrike" baseline="0" dirty="0">
                <a:solidFill>
                  <a:srgbClr val="000000"/>
                </a:solidFill>
                <a:latin typeface="Arial" panose="020B0604020202020204" pitchFamily="34" charset="0"/>
              </a:rPr>
              <a:t>7 marks. </a:t>
            </a:r>
            <a:endParaRPr lang="en-US" sz="1200" b="0" i="0" u="none" strike="noStrike" baseline="0" dirty="0">
              <a:solidFill>
                <a:srgbClr val="000000"/>
              </a:solidFill>
              <a:latin typeface="Arial" panose="020B0604020202020204" pitchFamily="34" charset="0"/>
            </a:endParaRPr>
          </a:p>
          <a:p>
            <a:r>
              <a:rPr lang="en-US" sz="1200" b="1" i="0" u="none" strike="noStrike" baseline="0" dirty="0">
                <a:solidFill>
                  <a:srgbClr val="000000"/>
                </a:solidFill>
                <a:latin typeface="Arial" panose="020B0604020202020204" pitchFamily="34" charset="0"/>
              </a:rPr>
              <a:t>Award 0 marks </a:t>
            </a:r>
            <a:r>
              <a:rPr lang="en-US" sz="1200" b="0" i="0" u="none" strike="noStrike" baseline="0" dirty="0">
                <a:solidFill>
                  <a:srgbClr val="000000"/>
                </a:solidFill>
                <a:latin typeface="Arial" panose="020B0604020202020204" pitchFamily="34" charset="0"/>
              </a:rPr>
              <a:t>for a response that is not creditworthy. </a:t>
            </a:r>
          </a:p>
          <a:p>
            <a:r>
              <a:rPr lang="en-US" sz="1200" b="1" i="0" u="none" strike="noStrike" baseline="0" dirty="0">
                <a:solidFill>
                  <a:srgbClr val="000000"/>
                </a:solidFill>
                <a:latin typeface="Arial" panose="020B0604020202020204" pitchFamily="34" charset="0"/>
              </a:rPr>
              <a:t>Award 1-2 marks </a:t>
            </a:r>
            <a:r>
              <a:rPr lang="en-US" sz="1200" b="0" i="0" u="none" strike="noStrike" baseline="0" dirty="0">
                <a:solidFill>
                  <a:srgbClr val="000000"/>
                </a:solidFill>
                <a:latin typeface="Arial" panose="020B0604020202020204" pitchFamily="34" charset="0"/>
              </a:rPr>
              <a:t>for a basic outline which shows limited knowledge and understanding of the services provided by the ‘Team around the Family’ </a:t>
            </a:r>
          </a:p>
          <a:p>
            <a:r>
              <a:rPr lang="en-US" sz="1200" b="1" i="0" u="none" strike="noStrike" baseline="0" dirty="0">
                <a:solidFill>
                  <a:srgbClr val="000000"/>
                </a:solidFill>
                <a:latin typeface="Arial" panose="020B0604020202020204" pitchFamily="34" charset="0"/>
              </a:rPr>
              <a:t>Award 3-5 marks </a:t>
            </a:r>
            <a:r>
              <a:rPr lang="en-US" sz="1200" b="0" i="0" u="none" strike="noStrike" baseline="0" dirty="0">
                <a:solidFill>
                  <a:srgbClr val="000000"/>
                </a:solidFill>
                <a:latin typeface="Arial" panose="020B0604020202020204" pitchFamily="34" charset="0"/>
              </a:rPr>
              <a:t>for a good outline which shows some knowledge and understanding of the services provided by the ‘Team around the Family’ </a:t>
            </a:r>
          </a:p>
          <a:p>
            <a:r>
              <a:rPr lang="en-US" sz="1200" b="1" i="0" u="none" strike="noStrike" baseline="0" dirty="0">
                <a:solidFill>
                  <a:srgbClr val="000000"/>
                </a:solidFill>
                <a:latin typeface="Arial" panose="020B0604020202020204" pitchFamily="34" charset="0"/>
              </a:rPr>
              <a:t>Award 6-7 marks </a:t>
            </a:r>
            <a:r>
              <a:rPr lang="en-US" sz="1200" b="0" i="0" u="none" strike="noStrike" baseline="0" dirty="0">
                <a:solidFill>
                  <a:srgbClr val="000000"/>
                </a:solidFill>
                <a:latin typeface="Arial" panose="020B0604020202020204" pitchFamily="34" charset="0"/>
              </a:rPr>
              <a:t>for a very good outline which shows sound knowledge and understanding the service provided by the services provided by the ‘Team</a:t>
            </a:r>
            <a:br>
              <a:rPr lang="en-US" sz="1200" dirty="0">
                <a:solidFill>
                  <a:srgbClr val="000000"/>
                </a:solidFill>
                <a:latin typeface="Arial" panose="020B0604020202020204" pitchFamily="34" charset="0"/>
              </a:rPr>
            </a:br>
            <a:r>
              <a:rPr lang="en-US" sz="1200" b="0" i="0" u="none" strike="noStrike" baseline="0" dirty="0">
                <a:solidFill>
                  <a:srgbClr val="000000"/>
                </a:solidFill>
                <a:latin typeface="Arial" panose="020B0604020202020204" pitchFamily="34" charset="0"/>
              </a:rPr>
              <a:t>around the Family’ </a:t>
            </a:r>
            <a:r>
              <a:rPr lang="en-US" sz="1800" b="0" i="0" u="none" strike="noStrike" baseline="0" dirty="0">
                <a:solidFill>
                  <a:srgbClr val="000000"/>
                </a:solidFill>
                <a:latin typeface="Arial" panose="020B0604020202020204" pitchFamily="34" charset="0"/>
              </a:rPr>
              <a:t>	</a:t>
            </a:r>
          </a:p>
        </p:txBody>
      </p:sp>
      <p:sp>
        <p:nvSpPr>
          <p:cNvPr id="13" name="TextBox 12">
            <a:extLst>
              <a:ext uri="{FF2B5EF4-FFF2-40B4-BE49-F238E27FC236}">
                <a16:creationId xmlns:a16="http://schemas.microsoft.com/office/drawing/2014/main" id="{D3B385D9-3C23-E759-7FCD-08553D8E8A54}"/>
              </a:ext>
            </a:extLst>
          </p:cNvPr>
          <p:cNvSpPr txBox="1"/>
          <p:nvPr/>
        </p:nvSpPr>
        <p:spPr>
          <a:xfrm>
            <a:off x="6551093" y="952482"/>
            <a:ext cx="5504815" cy="5578450"/>
          </a:xfrm>
          <a:prstGeom prst="rect">
            <a:avLst/>
          </a:prstGeom>
          <a:noFill/>
        </p:spPr>
        <p:txBody>
          <a:bodyPr wrap="square">
            <a:spAutoFit/>
          </a:bodyPr>
          <a:lstStyle/>
          <a:p>
            <a:r>
              <a:rPr lang="en-US" sz="1150" dirty="0"/>
              <a:t>Response may refer to:</a:t>
            </a:r>
          </a:p>
          <a:p>
            <a:r>
              <a:rPr lang="en-US" sz="1150" dirty="0"/>
              <a:t>The services provided by “Team around the Family’:</a:t>
            </a:r>
          </a:p>
          <a:p>
            <a:pPr marL="182563" indent="-182563"/>
            <a:r>
              <a:rPr lang="en-US" sz="1150" dirty="0"/>
              <a:t>•	Provide a service to work with the family to make positive changes to behaviour</a:t>
            </a:r>
          </a:p>
          <a:p>
            <a:pPr marL="182563" indent="-182563"/>
            <a:r>
              <a:rPr lang="en-US" sz="1150" dirty="0"/>
              <a:t>•	Help to make changes to improve family life</a:t>
            </a:r>
          </a:p>
          <a:p>
            <a:pPr marL="182563" indent="-182563"/>
            <a:r>
              <a:rPr lang="en-US" sz="1150" dirty="0"/>
              <a:t>•	Support an action plan for the family</a:t>
            </a:r>
          </a:p>
          <a:p>
            <a:pPr marL="182563" indent="-182563"/>
            <a:r>
              <a:rPr lang="en-US" sz="1150" dirty="0"/>
              <a:t>•	Aim to achieve changes for the benefit of the family</a:t>
            </a:r>
          </a:p>
          <a:p>
            <a:pPr marL="182563" indent="-182563"/>
            <a:r>
              <a:rPr lang="en-US" sz="1150" dirty="0"/>
              <a:t>•	Help the family to feel more confident</a:t>
            </a:r>
          </a:p>
          <a:p>
            <a:pPr marL="182563" indent="-182563"/>
            <a:r>
              <a:rPr lang="en-US" sz="1150" dirty="0"/>
              <a:t>•	Supports the family and child to maintain the changes</a:t>
            </a:r>
          </a:p>
          <a:p>
            <a:pPr marL="182563" indent="-182563"/>
            <a:r>
              <a:rPr lang="en-US" sz="1150" dirty="0"/>
              <a:t>•	Provide support to become independent form ‘Team around the Family’ in the future</a:t>
            </a:r>
          </a:p>
          <a:p>
            <a:pPr marL="182563" indent="-182563"/>
            <a:r>
              <a:rPr lang="en-US" sz="1150" dirty="0"/>
              <a:t>•	Signpost the family to other support services</a:t>
            </a:r>
          </a:p>
          <a:p>
            <a:pPr marL="182563" indent="-182563"/>
            <a:r>
              <a:rPr lang="en-US" sz="1150" dirty="0"/>
              <a:t>•	Make the family feel comfortable about using the service again if needed</a:t>
            </a:r>
          </a:p>
          <a:p>
            <a:pPr marL="182563" indent="-182563"/>
            <a:r>
              <a:rPr lang="en-US" sz="1150" dirty="0"/>
              <a:t>•	Provide early intervention services to support children and families</a:t>
            </a:r>
          </a:p>
          <a:p>
            <a:pPr marL="182563" indent="-182563"/>
            <a:r>
              <a:rPr lang="en-US" sz="1150" dirty="0"/>
              <a:t>•	Provide support as soon as a problem emerges</a:t>
            </a:r>
          </a:p>
          <a:p>
            <a:pPr marL="182563" indent="-182563"/>
            <a:r>
              <a:rPr lang="en-US" sz="1150" dirty="0"/>
              <a:t>•	Develop support with families across a range of needs</a:t>
            </a:r>
          </a:p>
          <a:p>
            <a:pPr marL="198438" indent="-198438">
              <a:buFont typeface="Arial" panose="020B0604020202020204" pitchFamily="34" charset="0"/>
              <a:buChar char="•"/>
            </a:pPr>
            <a:r>
              <a:rPr lang="en-US" sz="1150" dirty="0"/>
              <a:t>Offer a high-quality service that target needs</a:t>
            </a:r>
          </a:p>
          <a:p>
            <a:pPr marL="198438" indent="-198438">
              <a:buFont typeface="Arial" panose="020B0604020202020204" pitchFamily="34" charset="0"/>
              <a:buChar char="•"/>
            </a:pPr>
            <a:r>
              <a:rPr lang="en-US" sz="1150" dirty="0"/>
              <a:t>Ensure children receive appropriate services</a:t>
            </a:r>
          </a:p>
          <a:p>
            <a:pPr marL="182563" indent="-182563"/>
            <a:r>
              <a:rPr lang="en-US" sz="1150" dirty="0"/>
              <a:t>•	Ensure services are provided as they are needed</a:t>
            </a:r>
          </a:p>
          <a:p>
            <a:pPr marL="182563" indent="-182563"/>
            <a:r>
              <a:rPr lang="en-US" sz="1150" dirty="0"/>
              <a:t>•	Support service providers to work together to support families</a:t>
            </a:r>
          </a:p>
          <a:p>
            <a:pPr marL="182563" indent="-182563"/>
            <a:r>
              <a:rPr lang="en-US" sz="1150" dirty="0"/>
              <a:t>•	The ‘Team around the Family’ intervene early to prevent problems escalating</a:t>
            </a:r>
          </a:p>
          <a:p>
            <a:pPr marL="182563" indent="-182563"/>
            <a:r>
              <a:rPr lang="en-US" sz="1150" dirty="0"/>
              <a:t>•	The ‘Team around the Family’ provide early and targeted help and support</a:t>
            </a:r>
          </a:p>
          <a:p>
            <a:pPr marL="182563" indent="-182563"/>
            <a:r>
              <a:rPr lang="en-US" sz="1150" dirty="0"/>
              <a:t>•	Provide specialist services help to build resilience in families and children</a:t>
            </a:r>
          </a:p>
          <a:p>
            <a:pPr marL="182563" indent="-182563"/>
            <a:r>
              <a:rPr lang="en-US" sz="1150" dirty="0"/>
              <a:t>•	The ‘Team around the Family’ aim to provide a positive support for Adverse Childhood Experiences (ACEs)</a:t>
            </a:r>
          </a:p>
          <a:p>
            <a:pPr marL="182563" indent="-182563"/>
            <a:r>
              <a:rPr lang="en-US" sz="1150" dirty="0"/>
              <a:t>•	The </a:t>
            </a:r>
            <a:r>
              <a:rPr lang="en-US" sz="1150" dirty="0" err="1"/>
              <a:t>behavioural</a:t>
            </a:r>
            <a:r>
              <a:rPr lang="en-US" sz="1150" dirty="0"/>
              <a:t> service aims to reduce the demand for specialist services</a:t>
            </a:r>
          </a:p>
          <a:p>
            <a:pPr marL="182563" indent="-182563"/>
            <a:r>
              <a:rPr lang="en-US" sz="1150" dirty="0"/>
              <a:t>•	The ‘Team around the Family’ help with working with a family’s strengths and support and help to provide solutions to any weaknesses</a:t>
            </a:r>
          </a:p>
          <a:p>
            <a:pPr marL="182563" indent="-182563"/>
            <a:endParaRPr lang="en-US" sz="1150" dirty="0"/>
          </a:p>
          <a:p>
            <a:pPr marL="182563" indent="-182563"/>
            <a:r>
              <a:rPr lang="en-US" sz="1150" dirty="0"/>
              <a:t>Helps families to help themselves to improve their situations</a:t>
            </a:r>
          </a:p>
          <a:p>
            <a:r>
              <a:rPr lang="en-US" sz="1150" dirty="0"/>
              <a:t>This list is not exhaustive.</a:t>
            </a:r>
          </a:p>
          <a:p>
            <a:r>
              <a:rPr lang="en-US" sz="1150" dirty="0"/>
              <a:t>Credit any other relevant response.</a:t>
            </a:r>
            <a:endParaRPr lang="en-GB" sz="1150" dirty="0"/>
          </a:p>
        </p:txBody>
      </p:sp>
    </p:spTree>
    <p:extLst>
      <p:ext uri="{BB962C8B-B14F-4D97-AF65-F5344CB8AC3E}">
        <p14:creationId xmlns:p14="http://schemas.microsoft.com/office/powerpoint/2010/main" val="1393552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891412" y="1664877"/>
            <a:ext cx="4373217" cy="4341103"/>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487759" y="2257717"/>
            <a:ext cx="3379305" cy="3416320"/>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GB" i="1" dirty="0">
                <a:solidFill>
                  <a:srgbClr val="0070C0"/>
                </a:solidFill>
                <a:cs typeface="Arial"/>
              </a:rPr>
              <a:t>This response provides a good outline relating to </a:t>
            </a:r>
            <a:r>
              <a:rPr lang="en-US" sz="1800" i="1" dirty="0">
                <a:solidFill>
                  <a:srgbClr val="0070C0"/>
                </a:solidFill>
              </a:rPr>
              <a:t>the services provided by the ‘Team Around the Family’. There are some areas of the services addressed although there is a general lack of detail or depth of knowledge expressed. </a:t>
            </a:r>
            <a:endParaRPr lang="en-GB" i="1" dirty="0">
              <a:solidFill>
                <a:srgbClr val="0070C0"/>
              </a:solidFill>
              <a:cs typeface="Arial"/>
            </a:endParaRPr>
          </a:p>
          <a:p>
            <a:endParaRPr lang="en-US" sz="1800" i="1" dirty="0">
              <a:solidFill>
                <a:srgbClr val="0070C0"/>
              </a:solidFill>
            </a:endParaRPr>
          </a:p>
          <a:p>
            <a:r>
              <a:rPr lang="en-GB" sz="1800" b="1" i="1" dirty="0">
                <a:solidFill>
                  <a:srgbClr val="0070C0"/>
                </a:solidFill>
              </a:rPr>
              <a:t>marks awarded </a:t>
            </a:r>
            <a:r>
              <a:rPr lang="en-GB" b="1" i="1" dirty="0">
                <a:solidFill>
                  <a:srgbClr val="0070C0"/>
                </a:solidFill>
              </a:rPr>
              <a:t>3/7</a:t>
            </a:r>
            <a:endParaRPr lang="en-GB" sz="1800" b="1" i="1" dirty="0">
              <a:solidFill>
                <a:srgbClr val="0070C0"/>
              </a:solidFill>
            </a:endParaRPr>
          </a:p>
        </p:txBody>
      </p:sp>
      <p:sp>
        <p:nvSpPr>
          <p:cNvPr id="3" name="TextBox 2">
            <a:extLst>
              <a:ext uri="{FF2B5EF4-FFF2-40B4-BE49-F238E27FC236}">
                <a16:creationId xmlns:a16="http://schemas.microsoft.com/office/drawing/2014/main" id="{AE55C7BF-7FA1-4A6E-7897-F60CB0A9A793}"/>
              </a:ext>
            </a:extLst>
          </p:cNvPr>
          <p:cNvSpPr txBox="1"/>
          <p:nvPr/>
        </p:nvSpPr>
        <p:spPr>
          <a:xfrm>
            <a:off x="282011" y="1204666"/>
            <a:ext cx="3677146" cy="4801314"/>
          </a:xfrm>
          <a:prstGeom prst="rect">
            <a:avLst/>
          </a:prstGeom>
          <a:noFill/>
        </p:spPr>
        <p:txBody>
          <a:bodyPr wrap="square">
            <a:spAutoFit/>
          </a:bodyPr>
          <a:lstStyle/>
          <a:p>
            <a:r>
              <a:rPr lang="en-US" dirty="0"/>
              <a:t>Team around the family (TAF) is a service that provide an overall support network to families who need </a:t>
            </a:r>
            <a:r>
              <a:rPr lang="en-US" dirty="0" err="1"/>
              <a:t>it.They</a:t>
            </a:r>
            <a:r>
              <a:rPr lang="en-US" dirty="0"/>
              <a:t> can provide support from multiple different aspects to support the family </a:t>
            </a:r>
            <a:r>
              <a:rPr lang="en-US" dirty="0" err="1"/>
              <a:t>holistically.</a:t>
            </a:r>
            <a:r>
              <a:rPr lang="en-US" dirty="0" err="1">
                <a:highlight>
                  <a:srgbClr val="FFFF00"/>
                </a:highlight>
              </a:rPr>
              <a:t>They</a:t>
            </a:r>
            <a:r>
              <a:rPr lang="en-US" dirty="0">
                <a:highlight>
                  <a:srgbClr val="FFFF00"/>
                </a:highlight>
              </a:rPr>
              <a:t> can also bring in other </a:t>
            </a:r>
            <a:r>
              <a:rPr lang="en-US" dirty="0" err="1">
                <a:highlight>
                  <a:srgbClr val="FFFF00"/>
                </a:highlight>
              </a:rPr>
              <a:t>proffessionals</a:t>
            </a:r>
            <a:r>
              <a:rPr lang="en-US" dirty="0">
                <a:highlight>
                  <a:srgbClr val="FFFF00"/>
                </a:highlight>
              </a:rPr>
              <a:t> that they see fit</a:t>
            </a:r>
            <a:r>
              <a:rPr lang="en-US" dirty="0"/>
              <a:t> to be able to further support you and your family in </a:t>
            </a:r>
            <a:r>
              <a:rPr lang="en-US" dirty="0">
                <a:highlight>
                  <a:srgbClr val="FFFF00"/>
                </a:highlight>
              </a:rPr>
              <a:t>many different </a:t>
            </a:r>
            <a:r>
              <a:rPr lang="en-US" dirty="0" err="1">
                <a:highlight>
                  <a:srgbClr val="FFFF00"/>
                </a:highlight>
              </a:rPr>
              <a:t>ways.</a:t>
            </a:r>
            <a:r>
              <a:rPr lang="en-US" dirty="0" err="1"/>
              <a:t>They</a:t>
            </a:r>
            <a:r>
              <a:rPr lang="en-US" dirty="0"/>
              <a:t> encourage families to work together and they build upon family </a:t>
            </a:r>
            <a:r>
              <a:rPr lang="en-US" dirty="0" err="1"/>
              <a:t>relationships.</a:t>
            </a:r>
            <a:r>
              <a:rPr lang="en-US" dirty="0" err="1">
                <a:highlight>
                  <a:srgbClr val="FFFF00"/>
                </a:highlight>
              </a:rPr>
              <a:t>They</a:t>
            </a:r>
            <a:r>
              <a:rPr lang="en-US" dirty="0">
                <a:highlight>
                  <a:srgbClr val="FFFF00"/>
                </a:highlight>
              </a:rPr>
              <a:t> help the family get out of old bad habits </a:t>
            </a:r>
            <a:r>
              <a:rPr lang="en-US" dirty="0"/>
              <a:t>into better new ones to make being at home and spending time together a better experience.</a:t>
            </a:r>
            <a:endParaRPr lang="en-GB" dirty="0"/>
          </a:p>
        </p:txBody>
      </p:sp>
    </p:spTree>
    <p:extLst>
      <p:ext uri="{BB962C8B-B14F-4D97-AF65-F5344CB8AC3E}">
        <p14:creationId xmlns:p14="http://schemas.microsoft.com/office/powerpoint/2010/main" val="1843869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FD26-0BF1-0608-8722-1CA048377564}"/>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3B37EC5D-2C5D-5801-04A7-889989C590F2}"/>
              </a:ext>
            </a:extLst>
          </p:cNvPr>
          <p:cNvSpPr>
            <a:spLocks noGrp="1"/>
          </p:cNvSpPr>
          <p:nvPr>
            <p:ph type="title"/>
          </p:nvPr>
        </p:nvSpPr>
        <p:spPr>
          <a:xfrm>
            <a:off x="282011" y="208722"/>
            <a:ext cx="10223323" cy="447261"/>
          </a:xfrm>
        </p:spPr>
        <p:txBody>
          <a:bodyPr/>
          <a:lstStyle/>
          <a:p>
            <a:r>
              <a:rPr lang="en-GB" sz="1800" dirty="0"/>
              <a:t>Question 3 Candidate’s answer with Examiner’s comments</a:t>
            </a:r>
          </a:p>
        </p:txBody>
      </p:sp>
      <p:sp>
        <p:nvSpPr>
          <p:cNvPr id="8" name="Speech Bubble: Rectangle with Corners Rounded 7">
            <a:extLst>
              <a:ext uri="{FF2B5EF4-FFF2-40B4-BE49-F238E27FC236}">
                <a16:creationId xmlns:a16="http://schemas.microsoft.com/office/drawing/2014/main" id="{AB99F536-3AD4-599B-56C1-D463090F5863}"/>
              </a:ext>
            </a:extLst>
          </p:cNvPr>
          <p:cNvSpPr/>
          <p:nvPr/>
        </p:nvSpPr>
        <p:spPr>
          <a:xfrm>
            <a:off x="6527260" y="1634247"/>
            <a:ext cx="5123093" cy="4491138"/>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832355C6-D280-CFAE-5993-9BA574094B32}"/>
              </a:ext>
            </a:extLst>
          </p:cNvPr>
          <p:cNvSpPr txBox="1"/>
          <p:nvPr/>
        </p:nvSpPr>
        <p:spPr>
          <a:xfrm>
            <a:off x="6985394" y="2064912"/>
            <a:ext cx="4207760" cy="3693319"/>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GB" i="1" dirty="0">
                <a:solidFill>
                  <a:srgbClr val="0070C0"/>
                </a:solidFill>
                <a:cs typeface="Arial"/>
              </a:rPr>
              <a:t>This response provides a good outline at a higher level There is further detail in each area discussed to show a good understanding and the candidate has shown some knowledge of </a:t>
            </a:r>
            <a:r>
              <a:rPr lang="en-US" sz="1800" i="1" dirty="0">
                <a:solidFill>
                  <a:srgbClr val="0070C0"/>
                </a:solidFill>
              </a:rPr>
              <a:t>the services provided by the ‘Team Around the Family’. Good links have been provided to supporting positive </a:t>
            </a:r>
            <a:r>
              <a:rPr lang="en-US" sz="1800" i="1" dirty="0" err="1">
                <a:solidFill>
                  <a:srgbClr val="0070C0"/>
                </a:solidFill>
              </a:rPr>
              <a:t>behaviour</a:t>
            </a:r>
            <a:r>
              <a:rPr lang="en-US" sz="1800" i="1" dirty="0">
                <a:solidFill>
                  <a:srgbClr val="0070C0"/>
                </a:solidFill>
              </a:rPr>
              <a:t> and working with the family as a whole. </a:t>
            </a:r>
            <a:endParaRPr lang="en-GB" i="1" dirty="0">
              <a:solidFill>
                <a:srgbClr val="0070C0"/>
              </a:solidFill>
              <a:cs typeface="Arial"/>
            </a:endParaRPr>
          </a:p>
          <a:p>
            <a:endParaRPr lang="en-US" sz="1800" i="1" dirty="0">
              <a:solidFill>
                <a:srgbClr val="0070C0"/>
              </a:solidFill>
            </a:endParaRPr>
          </a:p>
          <a:p>
            <a:r>
              <a:rPr lang="en-GB" sz="1800" b="1" i="1" dirty="0">
                <a:solidFill>
                  <a:srgbClr val="0070C0"/>
                </a:solidFill>
              </a:rPr>
              <a:t>marks awarded 5</a:t>
            </a:r>
            <a:r>
              <a:rPr lang="en-GB" b="1" i="1" dirty="0">
                <a:solidFill>
                  <a:srgbClr val="0070C0"/>
                </a:solidFill>
              </a:rPr>
              <a:t>/7</a:t>
            </a:r>
            <a:endParaRPr lang="en-GB" sz="1800" b="1" i="1" dirty="0">
              <a:solidFill>
                <a:srgbClr val="0070C0"/>
              </a:solidFill>
            </a:endParaRPr>
          </a:p>
        </p:txBody>
      </p:sp>
      <p:sp>
        <p:nvSpPr>
          <p:cNvPr id="3" name="TextBox 2">
            <a:extLst>
              <a:ext uri="{FF2B5EF4-FFF2-40B4-BE49-F238E27FC236}">
                <a16:creationId xmlns:a16="http://schemas.microsoft.com/office/drawing/2014/main" id="{2525F4E8-3C8A-0848-B9DD-FB62D755410D}"/>
              </a:ext>
            </a:extLst>
          </p:cNvPr>
          <p:cNvSpPr txBox="1"/>
          <p:nvPr/>
        </p:nvSpPr>
        <p:spPr>
          <a:xfrm>
            <a:off x="301062" y="1047071"/>
            <a:ext cx="4027747" cy="5078313"/>
          </a:xfrm>
          <a:prstGeom prst="rect">
            <a:avLst/>
          </a:prstGeom>
          <a:noFill/>
        </p:spPr>
        <p:txBody>
          <a:bodyPr wrap="square">
            <a:spAutoFit/>
          </a:bodyPr>
          <a:lstStyle/>
          <a:p>
            <a:r>
              <a:rPr lang="en-US" dirty="0"/>
              <a:t>Team around the family work closely with families in need, they work with them to </a:t>
            </a:r>
            <a:r>
              <a:rPr lang="en-US" dirty="0">
                <a:highlight>
                  <a:srgbClr val="FFFF00"/>
                </a:highlight>
              </a:rPr>
              <a:t>support the family to influence positive behaviour and to try and turn negative behaviour around, they work with the whole family not just the parents to help,</a:t>
            </a:r>
            <a:r>
              <a:rPr lang="en-US" dirty="0"/>
              <a:t> like siblings and also may even be grandparents. This supports the family as they know how to </a:t>
            </a:r>
            <a:r>
              <a:rPr lang="en-US" dirty="0">
                <a:highlight>
                  <a:srgbClr val="FFFF00"/>
                </a:highlight>
              </a:rPr>
              <a:t>help the positive behaviour and they can gain confidence in themselves to be able to support their own child in the future. </a:t>
            </a:r>
            <a:r>
              <a:rPr lang="en-US" dirty="0"/>
              <a:t>Team around the family also have a </a:t>
            </a:r>
            <a:r>
              <a:rPr lang="en-US" dirty="0" err="1"/>
              <a:t>safegrading</a:t>
            </a:r>
            <a:r>
              <a:rPr lang="en-US" dirty="0"/>
              <a:t> duty, if they see </a:t>
            </a:r>
            <a:r>
              <a:rPr lang="en-US" dirty="0" err="1"/>
              <a:t>somethng</a:t>
            </a:r>
            <a:r>
              <a:rPr lang="en-US" dirty="0"/>
              <a:t> concerning they will report it straight away to their manager to be able to deal with the right way of reporting this. </a:t>
            </a:r>
            <a:endParaRPr lang="en-GB" dirty="0"/>
          </a:p>
        </p:txBody>
      </p:sp>
    </p:spTree>
    <p:extLst>
      <p:ext uri="{BB962C8B-B14F-4D97-AF65-F5344CB8AC3E}">
        <p14:creationId xmlns:p14="http://schemas.microsoft.com/office/powerpoint/2010/main" val="3782582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0EED0-B380-D274-8A47-1D492C01C540}"/>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3C8422E1-C434-4F31-381E-FB28AAAA9236}"/>
              </a:ext>
            </a:extLst>
          </p:cNvPr>
          <p:cNvSpPr>
            <a:spLocks noGrp="1"/>
          </p:cNvSpPr>
          <p:nvPr>
            <p:ph type="title"/>
          </p:nvPr>
        </p:nvSpPr>
        <p:spPr>
          <a:xfrm>
            <a:off x="282011" y="208722"/>
            <a:ext cx="4107109" cy="447261"/>
          </a:xfrm>
        </p:spPr>
        <p:txBody>
          <a:bodyPr/>
          <a:lstStyle/>
          <a:p>
            <a:r>
              <a:rPr lang="en-GB" sz="1800" dirty="0"/>
              <a:t>Question 4 and mark scheme </a:t>
            </a:r>
          </a:p>
        </p:txBody>
      </p:sp>
      <p:sp>
        <p:nvSpPr>
          <p:cNvPr id="3" name="TextBox 2">
            <a:extLst>
              <a:ext uri="{FF2B5EF4-FFF2-40B4-BE49-F238E27FC236}">
                <a16:creationId xmlns:a16="http://schemas.microsoft.com/office/drawing/2014/main" id="{E9C6050D-36A0-9567-FE74-1884780D0115}"/>
              </a:ext>
            </a:extLst>
          </p:cNvPr>
          <p:cNvSpPr txBox="1"/>
          <p:nvPr/>
        </p:nvSpPr>
        <p:spPr>
          <a:xfrm>
            <a:off x="282011" y="1073188"/>
            <a:ext cx="6099048" cy="954107"/>
          </a:xfrm>
          <a:prstGeom prst="rect">
            <a:avLst/>
          </a:prstGeom>
          <a:noFill/>
        </p:spPr>
        <p:txBody>
          <a:bodyPr wrap="square">
            <a:spAutoFit/>
          </a:bodyPr>
          <a:lstStyle/>
          <a:p>
            <a:pPr marL="274638" indent="-274638"/>
            <a:r>
              <a:rPr lang="en-US" sz="1400" b="1" i="0" u="none" strike="noStrike" baseline="0" dirty="0">
                <a:solidFill>
                  <a:srgbClr val="221E1F"/>
                </a:solidFill>
                <a:latin typeface="Arial WGL"/>
              </a:rPr>
              <a:t>4. 	</a:t>
            </a:r>
            <a:r>
              <a:rPr lang="en-US" sz="1400" b="0" i="0" u="none" strike="noStrike" baseline="0" dirty="0">
                <a:solidFill>
                  <a:srgbClr val="221E1F"/>
                </a:solidFill>
                <a:latin typeface="Arial WGL"/>
              </a:rPr>
              <a:t>Routine screening and medical care are carried out as part of maternity care in Wales. </a:t>
            </a:r>
          </a:p>
          <a:p>
            <a:pPr marL="274638" indent="-274638"/>
            <a:r>
              <a:rPr lang="en-US" sz="1400" b="0" i="0" u="none" strike="noStrike" baseline="0" dirty="0">
                <a:solidFill>
                  <a:srgbClr val="221E1F"/>
                </a:solidFill>
                <a:latin typeface="Arial WGL"/>
              </a:rPr>
              <a:t>	Assess the importance of routine screening, monitoring and testing during pregnancy. 					[10] </a:t>
            </a:r>
            <a:endParaRPr lang="en-GB" sz="1400" dirty="0"/>
          </a:p>
        </p:txBody>
      </p:sp>
      <p:sp>
        <p:nvSpPr>
          <p:cNvPr id="8" name="TextBox 7">
            <a:extLst>
              <a:ext uri="{FF2B5EF4-FFF2-40B4-BE49-F238E27FC236}">
                <a16:creationId xmlns:a16="http://schemas.microsoft.com/office/drawing/2014/main" id="{AE8A1BE3-15F9-6410-DCAF-BD921C9B5850}"/>
              </a:ext>
            </a:extLst>
          </p:cNvPr>
          <p:cNvSpPr txBox="1"/>
          <p:nvPr/>
        </p:nvSpPr>
        <p:spPr>
          <a:xfrm>
            <a:off x="6856787" y="117344"/>
            <a:ext cx="291465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Assess</a:t>
            </a:r>
            <a:r>
              <a:rPr lang="en-US" sz="1400" i="1" dirty="0">
                <a:solidFill>
                  <a:srgbClr val="0070C0"/>
                </a:solidFill>
              </a:rPr>
              <a:t> </a:t>
            </a:r>
          </a:p>
          <a:p>
            <a:r>
              <a:rPr lang="en-US" sz="1400" i="1" dirty="0">
                <a:solidFill>
                  <a:srgbClr val="0070C0"/>
                </a:solidFill>
              </a:rPr>
              <a:t>Make an informed judgement</a:t>
            </a:r>
            <a:endParaRPr lang="en-GB" sz="1400" i="1" dirty="0">
              <a:solidFill>
                <a:srgbClr val="0070C0"/>
              </a:solidFill>
            </a:endParaRPr>
          </a:p>
        </p:txBody>
      </p:sp>
      <p:sp>
        <p:nvSpPr>
          <p:cNvPr id="13" name="TextBox 12">
            <a:extLst>
              <a:ext uri="{FF2B5EF4-FFF2-40B4-BE49-F238E27FC236}">
                <a16:creationId xmlns:a16="http://schemas.microsoft.com/office/drawing/2014/main" id="{62CFA69A-2EB4-F1EE-7096-C373D4B86638}"/>
              </a:ext>
            </a:extLst>
          </p:cNvPr>
          <p:cNvSpPr txBox="1"/>
          <p:nvPr/>
        </p:nvSpPr>
        <p:spPr>
          <a:xfrm>
            <a:off x="449904" y="5065639"/>
            <a:ext cx="6094378" cy="1785104"/>
          </a:xfrm>
          <a:prstGeom prst="rect">
            <a:avLst/>
          </a:prstGeom>
          <a:noFill/>
        </p:spPr>
        <p:txBody>
          <a:bodyPr wrap="square">
            <a:spAutoFit/>
          </a:bodyPr>
          <a:lstStyle/>
          <a:p>
            <a:r>
              <a:rPr lang="en-US" sz="1100" b="1" i="0" u="none" strike="noStrike" baseline="0" dirty="0">
                <a:solidFill>
                  <a:srgbClr val="000000"/>
                </a:solidFill>
                <a:latin typeface="Arial" panose="020B0604020202020204" pitchFamily="34" charset="0"/>
              </a:rPr>
              <a:t>Award 0 marks </a:t>
            </a:r>
            <a:r>
              <a:rPr lang="en-US" sz="1100" b="0" i="0" u="none" strike="noStrike" baseline="0" dirty="0">
                <a:solidFill>
                  <a:srgbClr val="000000"/>
                </a:solidFill>
                <a:latin typeface="Arial" panose="020B0604020202020204" pitchFamily="34" charset="0"/>
              </a:rPr>
              <a:t>for a response that is not creditworthy. </a:t>
            </a:r>
          </a:p>
          <a:p>
            <a:r>
              <a:rPr lang="en-US" sz="1100" b="1" i="0" u="none" strike="noStrike" baseline="0" dirty="0">
                <a:solidFill>
                  <a:srgbClr val="000000"/>
                </a:solidFill>
                <a:latin typeface="Arial" panose="020B0604020202020204" pitchFamily="34" charset="0"/>
              </a:rPr>
              <a:t>Award 1-2 marks </a:t>
            </a:r>
            <a:r>
              <a:rPr lang="en-US" sz="1100" b="0" i="0" u="none" strike="noStrike" baseline="0" dirty="0">
                <a:solidFill>
                  <a:srgbClr val="000000"/>
                </a:solidFill>
                <a:latin typeface="Arial" panose="020B0604020202020204" pitchFamily="34" charset="0"/>
              </a:rPr>
              <a:t>for a limited assessment which shows little knowledge and understanding of the importance of routine screening, monitoring, and testing during pregnancy </a:t>
            </a:r>
          </a:p>
          <a:p>
            <a:r>
              <a:rPr lang="en-US" sz="1100" b="1" i="0" u="none" strike="noStrike" baseline="0" dirty="0">
                <a:solidFill>
                  <a:srgbClr val="000000"/>
                </a:solidFill>
                <a:latin typeface="Arial" panose="020B0604020202020204" pitchFamily="34" charset="0"/>
              </a:rPr>
              <a:t>Award 3-5 marks </a:t>
            </a:r>
            <a:r>
              <a:rPr lang="en-US" sz="1100" b="0" i="0" u="none" strike="noStrike" baseline="0" dirty="0">
                <a:solidFill>
                  <a:srgbClr val="000000"/>
                </a:solidFill>
                <a:latin typeface="Arial" panose="020B0604020202020204" pitchFamily="34" charset="0"/>
              </a:rPr>
              <a:t>for a basic assessment which shows limited knowledge and understanding of the value of the importance of routine screening, monitoring, and testing during pregnancy </a:t>
            </a:r>
          </a:p>
          <a:p>
            <a:r>
              <a:rPr lang="en-US" sz="1100" b="1" i="0" u="none" strike="noStrike" baseline="0" dirty="0">
                <a:solidFill>
                  <a:srgbClr val="000000"/>
                </a:solidFill>
                <a:latin typeface="Arial" panose="020B0604020202020204" pitchFamily="34" charset="0"/>
              </a:rPr>
              <a:t>Award 6-8 marks </a:t>
            </a:r>
            <a:r>
              <a:rPr lang="en-US" sz="1100" b="0" i="0" u="none" strike="noStrike" baseline="0" dirty="0">
                <a:solidFill>
                  <a:srgbClr val="000000"/>
                </a:solidFill>
                <a:latin typeface="Arial" panose="020B0604020202020204" pitchFamily="34" charset="0"/>
              </a:rPr>
              <a:t>for a good assessment which shows some knowledge and understanding of the importance of routine screening, monitoring, and testing during pregnancy </a:t>
            </a:r>
          </a:p>
          <a:p>
            <a:r>
              <a:rPr lang="en-US" sz="1100" b="1" i="0" u="none" strike="noStrike" baseline="0" dirty="0">
                <a:solidFill>
                  <a:srgbClr val="000000"/>
                </a:solidFill>
                <a:latin typeface="Arial" panose="020B0604020202020204" pitchFamily="34" charset="0"/>
              </a:rPr>
              <a:t>Award 9-10 marks </a:t>
            </a:r>
            <a:r>
              <a:rPr lang="en-US" sz="1100" b="0" i="0" u="none" strike="noStrike" baseline="0" dirty="0">
                <a:solidFill>
                  <a:srgbClr val="000000"/>
                </a:solidFill>
                <a:latin typeface="Arial" panose="020B0604020202020204" pitchFamily="34" charset="0"/>
              </a:rPr>
              <a:t>for an excellent assessment which shows sound knowledge and understanding of the importance of routine screening, monitoring, and testing during pregnancy 	</a:t>
            </a:r>
          </a:p>
        </p:txBody>
      </p:sp>
      <p:sp>
        <p:nvSpPr>
          <p:cNvPr id="15" name="TextBox 14">
            <a:extLst>
              <a:ext uri="{FF2B5EF4-FFF2-40B4-BE49-F238E27FC236}">
                <a16:creationId xmlns:a16="http://schemas.microsoft.com/office/drawing/2014/main" id="{3AAE0C2A-C785-2BD0-00CE-6A65A0A12C9B}"/>
              </a:ext>
            </a:extLst>
          </p:cNvPr>
          <p:cNvSpPr txBox="1"/>
          <p:nvPr/>
        </p:nvSpPr>
        <p:spPr>
          <a:xfrm>
            <a:off x="6945549" y="913976"/>
            <a:ext cx="4964440" cy="5262979"/>
          </a:xfrm>
          <a:prstGeom prst="rect">
            <a:avLst/>
          </a:prstGeom>
          <a:noFill/>
        </p:spPr>
        <p:txBody>
          <a:bodyPr wrap="square">
            <a:spAutoFit/>
          </a:bodyPr>
          <a:lstStyle/>
          <a:p>
            <a:pPr marL="174625" indent="-174625"/>
            <a:r>
              <a:rPr lang="en-US" sz="1200" dirty="0"/>
              <a:t>Response may refer to:</a:t>
            </a:r>
            <a:br>
              <a:rPr lang="en-US" sz="1200" dirty="0"/>
            </a:br>
            <a:endParaRPr lang="en-US" sz="1200" dirty="0"/>
          </a:p>
          <a:p>
            <a:pPr marL="174625" indent="-174625"/>
            <a:r>
              <a:rPr lang="en-US" sz="1200" dirty="0"/>
              <a:t>•	The tests help with choices for further tests, care, or treatment</a:t>
            </a:r>
          </a:p>
          <a:p>
            <a:pPr marL="174625" indent="-174625"/>
            <a:r>
              <a:rPr lang="en-US" sz="1200" dirty="0"/>
              <a:t>•	Screening tests detect those at a higher chance of a health problem</a:t>
            </a:r>
          </a:p>
          <a:p>
            <a:pPr marL="174625" indent="-174625"/>
            <a:r>
              <a:rPr lang="en-US" sz="1200" dirty="0"/>
              <a:t>•	Routine screening, monitoring, and testing aims to provide earlier, potentially more effective, treatment or how people to make informed decisions about their health and the health of the child</a:t>
            </a:r>
          </a:p>
          <a:p>
            <a:pPr marL="174625" indent="-174625"/>
            <a:r>
              <a:rPr lang="en-US" sz="1200" dirty="0"/>
              <a:t>•	Screening tests are offered during pregnancy to detect conditions</a:t>
            </a:r>
          </a:p>
          <a:p>
            <a:pPr marL="174625" indent="-174625"/>
            <a:r>
              <a:rPr lang="en-US" sz="1200" dirty="0"/>
              <a:t>•	Ultrasound scans may detect conditions such as spina bifida</a:t>
            </a:r>
          </a:p>
          <a:p>
            <a:pPr marL="174625" indent="-174625"/>
            <a:r>
              <a:rPr lang="en-US" sz="1200" dirty="0"/>
              <a:t>•	Blood tests may detect inherited conditions</a:t>
            </a:r>
          </a:p>
          <a:p>
            <a:pPr marL="174625" indent="-174625"/>
            <a:r>
              <a:rPr lang="en-US" sz="1200" dirty="0"/>
              <a:t>•	Blood tests help to detect conditions e.g., sickle cell anemia and thalassemia</a:t>
            </a:r>
          </a:p>
          <a:p>
            <a:pPr marL="174625" indent="-174625"/>
            <a:r>
              <a:rPr lang="en-US" sz="1200" dirty="0"/>
              <a:t>•	Blood tests help to detect infections e.g., HIV, hepatitis B or syphilis</a:t>
            </a:r>
          </a:p>
          <a:p>
            <a:pPr marL="174625" indent="-174625"/>
            <a:r>
              <a:rPr lang="en-US" sz="1200" dirty="0"/>
              <a:t>•	Blood tests and scans can help find out the likelihood of a baby having Edwards' syndrome, Down's syndrome or Patau's syndrome</a:t>
            </a:r>
          </a:p>
          <a:p>
            <a:pPr marL="174625" indent="-174625"/>
            <a:r>
              <a:rPr lang="en-US" sz="1200" dirty="0"/>
              <a:t>•	Some screening tests in pregnancy can lead to difficult decisions about the pregnancy based on the results</a:t>
            </a:r>
          </a:p>
          <a:p>
            <a:pPr marL="174625" indent="-174625"/>
            <a:r>
              <a:rPr lang="en-US" sz="1200" dirty="0"/>
              <a:t>•	Screening tests can lead to further diagnostic tests</a:t>
            </a:r>
          </a:p>
          <a:p>
            <a:pPr marL="174625" indent="-174625"/>
            <a:r>
              <a:rPr lang="en-US" sz="1200" dirty="0"/>
              <a:t>•	When routine screening, monitoring, and test results are positive, they can lead to further tests and specialist examinations</a:t>
            </a:r>
          </a:p>
          <a:p>
            <a:pPr marL="174625" indent="-174625"/>
            <a:r>
              <a:rPr lang="en-US" sz="1200" dirty="0"/>
              <a:t>•	Based on the routine screening, monitoring, and test results doctors will be able to provide the treatment needed</a:t>
            </a:r>
          </a:p>
          <a:p>
            <a:pPr marL="174625" indent="-174625"/>
            <a:r>
              <a:rPr lang="en-US" sz="1200" dirty="0"/>
              <a:t>•	Screening tests ensure the support of specialist care and treatment</a:t>
            </a:r>
          </a:p>
          <a:p>
            <a:pPr marL="174625" indent="-174625"/>
            <a:r>
              <a:rPr lang="en-US" sz="1200" dirty="0"/>
              <a:t>•	Screening tests protect health and reduce the chance of the baby getting infected</a:t>
            </a:r>
            <a:br>
              <a:rPr lang="en-US" sz="1200" dirty="0"/>
            </a:br>
            <a:endParaRPr lang="en-US" sz="1200" dirty="0"/>
          </a:p>
          <a:p>
            <a:pPr marL="174625" indent="-174625"/>
            <a:r>
              <a:rPr lang="en-US" sz="1200" dirty="0"/>
              <a:t>This list is not exhaustive.</a:t>
            </a:r>
          </a:p>
          <a:p>
            <a:pPr marL="174625" indent="-174625"/>
            <a:r>
              <a:rPr lang="en-US" sz="1200" dirty="0"/>
              <a:t>Credit any other relevant response.</a:t>
            </a:r>
          </a:p>
        </p:txBody>
      </p:sp>
      <p:pic>
        <p:nvPicPr>
          <p:cNvPr id="16" name="Picture 15">
            <a:extLst>
              <a:ext uri="{FF2B5EF4-FFF2-40B4-BE49-F238E27FC236}">
                <a16:creationId xmlns:a16="http://schemas.microsoft.com/office/drawing/2014/main" id="{57779FA1-6E59-7956-3373-8521A77F14D9}"/>
              </a:ext>
            </a:extLst>
          </p:cNvPr>
          <p:cNvPicPr>
            <a:picLocks noChangeAspect="1"/>
          </p:cNvPicPr>
          <p:nvPr/>
        </p:nvPicPr>
        <p:blipFill>
          <a:blip r:embed="rId2"/>
          <a:srcRect b="29355"/>
          <a:stretch/>
        </p:blipFill>
        <p:spPr>
          <a:xfrm>
            <a:off x="647481" y="2140394"/>
            <a:ext cx="5044877" cy="2616435"/>
          </a:xfrm>
          <a:prstGeom prst="rect">
            <a:avLst/>
          </a:prstGeom>
        </p:spPr>
      </p:pic>
    </p:spTree>
    <p:extLst>
      <p:ext uri="{BB962C8B-B14F-4D97-AF65-F5344CB8AC3E}">
        <p14:creationId xmlns:p14="http://schemas.microsoft.com/office/powerpoint/2010/main" val="3579672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14A1A-C46C-AB80-0209-30EC14FC8824}"/>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F7CD25B1-CCB6-B74E-0286-221CA6D54F95}"/>
              </a:ext>
            </a:extLst>
          </p:cNvPr>
          <p:cNvSpPr>
            <a:spLocks noGrp="1"/>
          </p:cNvSpPr>
          <p:nvPr>
            <p:ph type="title"/>
          </p:nvPr>
        </p:nvSpPr>
        <p:spPr>
          <a:xfrm>
            <a:off x="282011" y="208722"/>
            <a:ext cx="10223323" cy="447261"/>
          </a:xfrm>
        </p:spPr>
        <p:txBody>
          <a:bodyPr/>
          <a:lstStyle/>
          <a:p>
            <a:r>
              <a:rPr lang="en-GB" sz="1800" dirty="0"/>
              <a:t>Question 4 Candidate’s answer with Examiner’s comments</a:t>
            </a:r>
          </a:p>
        </p:txBody>
      </p:sp>
      <p:sp>
        <p:nvSpPr>
          <p:cNvPr id="8" name="Speech Bubble: Rectangle with Corners Rounded 7">
            <a:extLst>
              <a:ext uri="{FF2B5EF4-FFF2-40B4-BE49-F238E27FC236}">
                <a16:creationId xmlns:a16="http://schemas.microsoft.com/office/drawing/2014/main" id="{29322A2C-7380-064E-142B-DE074D840B61}"/>
              </a:ext>
            </a:extLst>
          </p:cNvPr>
          <p:cNvSpPr/>
          <p:nvPr/>
        </p:nvSpPr>
        <p:spPr>
          <a:xfrm>
            <a:off x="6882105" y="1304323"/>
            <a:ext cx="4823401" cy="4851005"/>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4B35960C-205E-940D-1DE1-8D2DFE7418CA}"/>
              </a:ext>
            </a:extLst>
          </p:cNvPr>
          <p:cNvSpPr txBox="1"/>
          <p:nvPr/>
        </p:nvSpPr>
        <p:spPr>
          <a:xfrm>
            <a:off x="7156767" y="1674675"/>
            <a:ext cx="4151173" cy="3970318"/>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GB" dirty="0">
                <a:solidFill>
                  <a:srgbClr val="0070C0"/>
                </a:solidFill>
                <a:cs typeface="Arial"/>
              </a:rPr>
              <a:t>This candidate’s response provides a limited assessment of </a:t>
            </a:r>
            <a:r>
              <a:rPr lang="en-US" sz="1800" b="0" u="none" strike="noStrike" baseline="0" dirty="0">
                <a:solidFill>
                  <a:srgbClr val="0070C0"/>
                </a:solidFill>
                <a:latin typeface="Arial WGL"/>
              </a:rPr>
              <a:t>the importance of routine screening, monitoring and testing during pregnancy.</a:t>
            </a:r>
            <a:r>
              <a:rPr lang="en-GB" dirty="0">
                <a:solidFill>
                  <a:srgbClr val="0070C0"/>
                </a:solidFill>
                <a:cs typeface="Arial"/>
              </a:rPr>
              <a:t> The response provides an introduction into some of the </a:t>
            </a:r>
            <a:r>
              <a:rPr lang="en-US" dirty="0">
                <a:solidFill>
                  <a:srgbClr val="0070C0"/>
                </a:solidFill>
                <a:cs typeface="Arial"/>
              </a:rPr>
              <a:t>routine</a:t>
            </a:r>
            <a:r>
              <a:rPr lang="en-US" sz="1800" dirty="0"/>
              <a:t> </a:t>
            </a:r>
            <a:r>
              <a:rPr lang="en-US" sz="1800" dirty="0">
                <a:solidFill>
                  <a:srgbClr val="0070C0"/>
                </a:solidFill>
              </a:rPr>
              <a:t>tests which can help with care and of further tests or treatment, </a:t>
            </a:r>
            <a:r>
              <a:rPr lang="en-US" dirty="0">
                <a:solidFill>
                  <a:srgbClr val="0070C0"/>
                </a:solidFill>
              </a:rPr>
              <a:t>a</a:t>
            </a:r>
            <a:r>
              <a:rPr lang="en-US" sz="1800" dirty="0">
                <a:solidFill>
                  <a:srgbClr val="0070C0"/>
                </a:solidFill>
              </a:rPr>
              <a:t>lthough there is little depth of knowledge and understanding of the points outlined. </a:t>
            </a:r>
            <a:endParaRPr lang="en-GB" dirty="0">
              <a:solidFill>
                <a:srgbClr val="0070C0"/>
              </a:solidFill>
              <a:cs typeface="Arial"/>
            </a:endParaRPr>
          </a:p>
          <a:p>
            <a:endParaRPr lang="en-US" sz="1800" i="1" dirty="0">
              <a:solidFill>
                <a:srgbClr val="0070C0"/>
              </a:solidFill>
            </a:endParaRPr>
          </a:p>
          <a:p>
            <a:r>
              <a:rPr lang="en-GB" sz="1800" b="1" i="1" dirty="0">
                <a:solidFill>
                  <a:srgbClr val="0070C0"/>
                </a:solidFill>
              </a:rPr>
              <a:t>marks awarded 2</a:t>
            </a:r>
            <a:r>
              <a:rPr lang="en-GB" b="1" i="1" dirty="0">
                <a:solidFill>
                  <a:srgbClr val="0070C0"/>
                </a:solidFill>
              </a:rPr>
              <a:t>/10</a:t>
            </a:r>
            <a:endParaRPr lang="en-GB" sz="1800" b="1" i="1" dirty="0">
              <a:solidFill>
                <a:srgbClr val="0070C0"/>
              </a:solidFill>
            </a:endParaRPr>
          </a:p>
        </p:txBody>
      </p:sp>
      <p:sp>
        <p:nvSpPr>
          <p:cNvPr id="3" name="TextBox 2">
            <a:extLst>
              <a:ext uri="{FF2B5EF4-FFF2-40B4-BE49-F238E27FC236}">
                <a16:creationId xmlns:a16="http://schemas.microsoft.com/office/drawing/2014/main" id="{654D615B-61BC-421D-B591-E25C081589C8}"/>
              </a:ext>
            </a:extLst>
          </p:cNvPr>
          <p:cNvSpPr txBox="1"/>
          <p:nvPr/>
        </p:nvSpPr>
        <p:spPr>
          <a:xfrm>
            <a:off x="301062" y="1077015"/>
            <a:ext cx="4246875" cy="5078313"/>
          </a:xfrm>
          <a:prstGeom prst="rect">
            <a:avLst/>
          </a:prstGeom>
          <a:noFill/>
        </p:spPr>
        <p:txBody>
          <a:bodyPr wrap="square">
            <a:spAutoFit/>
          </a:bodyPr>
          <a:lstStyle/>
          <a:p>
            <a:r>
              <a:rPr lang="en-US" dirty="0"/>
              <a:t>There are many different things that are monitored and tested during </a:t>
            </a:r>
            <a:r>
              <a:rPr lang="en-US" dirty="0" err="1"/>
              <a:t>pregancy</a:t>
            </a:r>
            <a:r>
              <a:rPr lang="en-US" dirty="0"/>
              <a:t> for a variety </a:t>
            </a:r>
            <a:r>
              <a:rPr lang="en-US" dirty="0" err="1"/>
              <a:t>fo</a:t>
            </a:r>
            <a:r>
              <a:rPr lang="en-US" dirty="0"/>
              <a:t> different reasons. The </a:t>
            </a:r>
            <a:r>
              <a:rPr lang="en-US" dirty="0">
                <a:highlight>
                  <a:srgbClr val="FFFF00"/>
                </a:highlight>
              </a:rPr>
              <a:t>babies length and weight is monitored </a:t>
            </a:r>
            <a:r>
              <a:rPr lang="en-US" dirty="0"/>
              <a:t>to ensure that they are growing as they should be to eliminate any issues that may need to be </a:t>
            </a:r>
            <a:r>
              <a:rPr lang="en-US" dirty="0" err="1"/>
              <a:t>addressed.Its</a:t>
            </a:r>
            <a:r>
              <a:rPr lang="en-US" dirty="0"/>
              <a:t> important to have routine screening to ensure the baby is hitting their </a:t>
            </a:r>
            <a:r>
              <a:rPr lang="en-US" dirty="0" err="1"/>
              <a:t>milstones</a:t>
            </a:r>
            <a:r>
              <a:rPr lang="en-US" dirty="0"/>
              <a:t> at the right </a:t>
            </a:r>
            <a:r>
              <a:rPr lang="en-US" dirty="0" err="1"/>
              <a:t>time.Through</a:t>
            </a:r>
            <a:r>
              <a:rPr lang="en-US" dirty="0"/>
              <a:t> routine screening and medical </a:t>
            </a:r>
            <a:r>
              <a:rPr lang="en-US" dirty="0" err="1"/>
              <a:t>care,</a:t>
            </a:r>
            <a:r>
              <a:rPr lang="en-US" dirty="0" err="1">
                <a:highlight>
                  <a:srgbClr val="FFFF00"/>
                </a:highlight>
              </a:rPr>
              <a:t>diagnosis</a:t>
            </a:r>
            <a:r>
              <a:rPr lang="en-US" dirty="0">
                <a:highlight>
                  <a:srgbClr val="FFFF00"/>
                </a:highlight>
              </a:rPr>
              <a:t> can be made such as down syndrome </a:t>
            </a:r>
            <a:r>
              <a:rPr lang="en-US" dirty="0"/>
              <a:t>and procedures can be put in place to make sure everything runs </a:t>
            </a:r>
            <a:r>
              <a:rPr lang="en-US" dirty="0" err="1"/>
              <a:t>smoothly.They</a:t>
            </a:r>
            <a:r>
              <a:rPr lang="en-US" dirty="0"/>
              <a:t> can also pick up on any issues that may mean the mother can't have a natural birth and would make it a safer experience if they had a </a:t>
            </a:r>
            <a:r>
              <a:rPr lang="en-US" dirty="0" err="1"/>
              <a:t>cescarian</a:t>
            </a:r>
            <a:r>
              <a:rPr lang="en-US" dirty="0"/>
              <a:t>.</a:t>
            </a:r>
            <a:endParaRPr lang="en-GB" dirty="0"/>
          </a:p>
        </p:txBody>
      </p:sp>
    </p:spTree>
    <p:extLst>
      <p:ext uri="{BB962C8B-B14F-4D97-AF65-F5344CB8AC3E}">
        <p14:creationId xmlns:p14="http://schemas.microsoft.com/office/powerpoint/2010/main" val="222332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C3557-6187-6D24-B9CD-9E927CDA9BEE}"/>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F058FCE6-7041-EACD-08E3-E87D90F2C0D6}"/>
              </a:ext>
            </a:extLst>
          </p:cNvPr>
          <p:cNvSpPr>
            <a:spLocks noGrp="1"/>
          </p:cNvSpPr>
          <p:nvPr>
            <p:ph type="title"/>
          </p:nvPr>
        </p:nvSpPr>
        <p:spPr>
          <a:xfrm>
            <a:off x="282011" y="208722"/>
            <a:ext cx="10223323" cy="447261"/>
          </a:xfrm>
        </p:spPr>
        <p:txBody>
          <a:bodyPr/>
          <a:lstStyle/>
          <a:p>
            <a:r>
              <a:rPr lang="en-GB" sz="1800" dirty="0"/>
              <a:t>Question 4 Candidate’s answer with Examiner’s comments</a:t>
            </a:r>
          </a:p>
        </p:txBody>
      </p:sp>
      <p:sp>
        <p:nvSpPr>
          <p:cNvPr id="8" name="Speech Bubble: Rectangle with Corners Rounded 7">
            <a:extLst>
              <a:ext uri="{FF2B5EF4-FFF2-40B4-BE49-F238E27FC236}">
                <a16:creationId xmlns:a16="http://schemas.microsoft.com/office/drawing/2014/main" id="{FFBB2F3F-4F7B-A3F5-3536-5121583F6D86}"/>
              </a:ext>
            </a:extLst>
          </p:cNvPr>
          <p:cNvSpPr/>
          <p:nvPr/>
        </p:nvSpPr>
        <p:spPr>
          <a:xfrm>
            <a:off x="6721813" y="1172817"/>
            <a:ext cx="5136204" cy="5476461"/>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EDFB99F7-5683-C62F-3621-2AEE5C958124}"/>
              </a:ext>
            </a:extLst>
          </p:cNvPr>
          <p:cNvSpPr txBox="1"/>
          <p:nvPr/>
        </p:nvSpPr>
        <p:spPr>
          <a:xfrm>
            <a:off x="7056782" y="1577398"/>
            <a:ext cx="4662621" cy="4801314"/>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p>
          <a:p>
            <a:r>
              <a:rPr lang="en-GB" i="1" dirty="0">
                <a:solidFill>
                  <a:srgbClr val="0070C0"/>
                </a:solidFill>
                <a:cs typeface="Arial"/>
              </a:rPr>
              <a:t>This response provides a good assessment of </a:t>
            </a:r>
            <a:r>
              <a:rPr lang="en-US" sz="1800" b="0" i="1" u="none" strike="noStrike" baseline="0" dirty="0">
                <a:solidFill>
                  <a:srgbClr val="0070C0"/>
                </a:solidFill>
                <a:latin typeface="Arial WGL"/>
              </a:rPr>
              <a:t>the importance of routine screening, monitoring and testing during pregnancy. There is some depth of knowledge and understanding of ultrasounds and  screening tests to detect conditions such as Down syndrome and Edwards syndrome. The candidate has outlined their understanding of the importance of tests and checks during pregnancy and expressed their knowledge </a:t>
            </a:r>
            <a:r>
              <a:rPr lang="en-US" i="1" dirty="0">
                <a:solidFill>
                  <a:srgbClr val="0070C0"/>
                </a:solidFill>
                <a:latin typeface="Arial WGL"/>
              </a:rPr>
              <a:t>of r</a:t>
            </a:r>
            <a:r>
              <a:rPr lang="en-US" sz="1800" b="0" i="1" u="none" strike="noStrike" baseline="0" dirty="0">
                <a:solidFill>
                  <a:srgbClr val="0070C0"/>
                </a:solidFill>
                <a:latin typeface="Arial WGL"/>
              </a:rPr>
              <a:t>outine screening and medical care, carried out as part of maternity care in Wales.</a:t>
            </a:r>
          </a:p>
          <a:p>
            <a:endParaRPr lang="en-GB" i="1" dirty="0">
              <a:solidFill>
                <a:srgbClr val="0070C0"/>
              </a:solidFill>
              <a:cs typeface="Arial"/>
            </a:endParaRPr>
          </a:p>
          <a:p>
            <a:r>
              <a:rPr lang="en-GB" sz="1800" b="1" i="1" dirty="0">
                <a:solidFill>
                  <a:srgbClr val="0070C0"/>
                </a:solidFill>
              </a:rPr>
              <a:t>marks awarded 8/</a:t>
            </a:r>
            <a:r>
              <a:rPr lang="en-GB" b="1" i="1" dirty="0">
                <a:solidFill>
                  <a:srgbClr val="0070C0"/>
                </a:solidFill>
              </a:rPr>
              <a:t>10</a:t>
            </a:r>
            <a:endParaRPr lang="en-GB" sz="1800" b="1" i="1" dirty="0">
              <a:solidFill>
                <a:srgbClr val="0070C0"/>
              </a:solidFill>
            </a:endParaRPr>
          </a:p>
        </p:txBody>
      </p:sp>
      <p:sp>
        <p:nvSpPr>
          <p:cNvPr id="3" name="TextBox 2">
            <a:extLst>
              <a:ext uri="{FF2B5EF4-FFF2-40B4-BE49-F238E27FC236}">
                <a16:creationId xmlns:a16="http://schemas.microsoft.com/office/drawing/2014/main" id="{0C7CF863-ACFE-3C85-673E-71EB4C2638F3}"/>
              </a:ext>
            </a:extLst>
          </p:cNvPr>
          <p:cNvSpPr txBox="1"/>
          <p:nvPr/>
        </p:nvSpPr>
        <p:spPr>
          <a:xfrm>
            <a:off x="164962" y="930076"/>
            <a:ext cx="5931037" cy="5632311"/>
          </a:xfrm>
          <a:prstGeom prst="rect">
            <a:avLst/>
          </a:prstGeom>
          <a:noFill/>
        </p:spPr>
        <p:txBody>
          <a:bodyPr wrap="square">
            <a:spAutoFit/>
          </a:bodyPr>
          <a:lstStyle/>
          <a:p>
            <a:r>
              <a:rPr lang="en-US" dirty="0"/>
              <a:t>It is important to have routine screening, monitoring and testing during pregnancy to </a:t>
            </a:r>
            <a:r>
              <a:rPr lang="en-US" dirty="0">
                <a:highlight>
                  <a:srgbClr val="FFFF00"/>
                </a:highlight>
              </a:rPr>
              <a:t>make sure the baby is okay and to make sure that there are no difficulties with baby.</a:t>
            </a:r>
            <a:r>
              <a:rPr lang="en-US" dirty="0"/>
              <a:t> They also do the tests for mum to make sure that the mother is doing okay and to make sure that there is no complications during the </a:t>
            </a:r>
            <a:r>
              <a:rPr lang="en-US" dirty="0" err="1"/>
              <a:t>pregancy</a:t>
            </a:r>
            <a:r>
              <a:rPr lang="en-US" dirty="0">
                <a:highlight>
                  <a:srgbClr val="FFFF00"/>
                </a:highlight>
              </a:rPr>
              <a:t>. 2 ultrasounds are carried out at 12 weeks and 24 weeks to check up on baby to make sure </a:t>
            </a:r>
            <a:r>
              <a:rPr lang="en-US" dirty="0" err="1">
                <a:highlight>
                  <a:srgbClr val="FFFF00"/>
                </a:highlight>
              </a:rPr>
              <a:t>thet</a:t>
            </a:r>
            <a:r>
              <a:rPr lang="en-US" dirty="0">
                <a:highlight>
                  <a:srgbClr val="FFFF00"/>
                </a:highlight>
              </a:rPr>
              <a:t> baby is growing as normal </a:t>
            </a:r>
            <a:r>
              <a:rPr lang="en-US" dirty="0"/>
              <a:t>and at the second scan if the parents </a:t>
            </a:r>
            <a:r>
              <a:rPr lang="en-US" dirty="0" err="1"/>
              <a:t>wouls</a:t>
            </a:r>
            <a:r>
              <a:rPr lang="en-US" dirty="0"/>
              <a:t> also like to find out the </a:t>
            </a:r>
            <a:r>
              <a:rPr lang="en-US" dirty="0" err="1"/>
              <a:t>gnder</a:t>
            </a:r>
            <a:r>
              <a:rPr lang="en-US" dirty="0"/>
              <a:t> it is also possible. Testing is also important in </a:t>
            </a:r>
            <a:r>
              <a:rPr lang="en-US" dirty="0" err="1"/>
              <a:t>prgnancy</a:t>
            </a:r>
            <a:r>
              <a:rPr lang="en-US" dirty="0"/>
              <a:t> as these tests will see if the baby has </a:t>
            </a:r>
            <a:r>
              <a:rPr lang="en-US" dirty="0" err="1"/>
              <a:t>differnt</a:t>
            </a:r>
            <a:r>
              <a:rPr lang="en-US" dirty="0"/>
              <a:t> complications </a:t>
            </a:r>
            <a:r>
              <a:rPr lang="en-US" dirty="0">
                <a:highlight>
                  <a:srgbClr val="FFFF00"/>
                </a:highlight>
              </a:rPr>
              <a:t>like downs syndrome or </a:t>
            </a:r>
            <a:r>
              <a:rPr lang="en-US" dirty="0" err="1">
                <a:highlight>
                  <a:srgbClr val="FFFF00"/>
                </a:highlight>
              </a:rPr>
              <a:t>edwards</a:t>
            </a:r>
            <a:r>
              <a:rPr lang="en-US" dirty="0">
                <a:highlight>
                  <a:srgbClr val="FFFF00"/>
                </a:highlight>
              </a:rPr>
              <a:t> syndrome, this will help the midwives know more about the baby and it will also give the mother time to prepare special requirements for the baby when they arrive. </a:t>
            </a:r>
            <a:r>
              <a:rPr lang="en-US" dirty="0"/>
              <a:t>It is important to find these out due to parents being able to make </a:t>
            </a:r>
            <a:r>
              <a:rPr lang="en-US" dirty="0" err="1"/>
              <a:t>dicisions</a:t>
            </a:r>
            <a:r>
              <a:rPr lang="en-US" dirty="0"/>
              <a:t> as you can find out the complications from an early start into the </a:t>
            </a:r>
            <a:r>
              <a:rPr lang="en-US" dirty="0" err="1"/>
              <a:t>pregancy</a:t>
            </a:r>
            <a:r>
              <a:rPr lang="en-US" dirty="0"/>
              <a:t>. All of these factors are important due to checking on mother and baby and also making sure everything is good and healthy.</a:t>
            </a:r>
            <a:endParaRPr lang="en-GB" dirty="0"/>
          </a:p>
        </p:txBody>
      </p:sp>
    </p:spTree>
    <p:extLst>
      <p:ext uri="{BB962C8B-B14F-4D97-AF65-F5344CB8AC3E}">
        <p14:creationId xmlns:p14="http://schemas.microsoft.com/office/powerpoint/2010/main" val="3910577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0A330-A1B7-BF35-921F-F3D0C64F1718}"/>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391242B8-C74A-AD51-E6BF-9DEB0E023697}"/>
              </a:ext>
            </a:extLst>
          </p:cNvPr>
          <p:cNvSpPr>
            <a:spLocks noGrp="1"/>
          </p:cNvSpPr>
          <p:nvPr>
            <p:ph type="title"/>
          </p:nvPr>
        </p:nvSpPr>
        <p:spPr>
          <a:xfrm>
            <a:off x="282011" y="208722"/>
            <a:ext cx="4107109" cy="447261"/>
          </a:xfrm>
        </p:spPr>
        <p:txBody>
          <a:bodyPr/>
          <a:lstStyle/>
          <a:p>
            <a:r>
              <a:rPr lang="en-GB" sz="1800"/>
              <a:t>Question 7 and mark scheme </a:t>
            </a:r>
            <a:endParaRPr lang="en-GB" sz="1800" dirty="0"/>
          </a:p>
        </p:txBody>
      </p:sp>
      <p:sp>
        <p:nvSpPr>
          <p:cNvPr id="3" name="TextBox 2">
            <a:extLst>
              <a:ext uri="{FF2B5EF4-FFF2-40B4-BE49-F238E27FC236}">
                <a16:creationId xmlns:a16="http://schemas.microsoft.com/office/drawing/2014/main" id="{06CD2CAB-9F01-E15D-E173-0B59428EB428}"/>
              </a:ext>
            </a:extLst>
          </p:cNvPr>
          <p:cNvSpPr txBox="1"/>
          <p:nvPr/>
        </p:nvSpPr>
        <p:spPr>
          <a:xfrm>
            <a:off x="282011" y="1026128"/>
            <a:ext cx="6099048" cy="1169551"/>
          </a:xfrm>
          <a:prstGeom prst="rect">
            <a:avLst/>
          </a:prstGeom>
          <a:noFill/>
        </p:spPr>
        <p:txBody>
          <a:bodyPr wrap="square">
            <a:spAutoFit/>
          </a:bodyPr>
          <a:lstStyle/>
          <a:p>
            <a:pPr marL="274638" indent="-274638"/>
            <a:r>
              <a:rPr lang="en-US" sz="1400" b="1" i="0" u="none" strike="noStrike" baseline="0" dirty="0">
                <a:solidFill>
                  <a:srgbClr val="221E1F"/>
                </a:solidFill>
                <a:latin typeface="Arial WGL"/>
              </a:rPr>
              <a:t>7. 	</a:t>
            </a:r>
            <a:r>
              <a:rPr lang="en-US" sz="1400" b="0" i="0" u="none" strike="noStrike" baseline="0" dirty="0">
                <a:solidFill>
                  <a:srgbClr val="221E1F"/>
                </a:solidFill>
                <a:latin typeface="Arial WGL"/>
              </a:rPr>
              <a:t>Children and young people with additional learning needs need extra support to learn. </a:t>
            </a:r>
            <a:br>
              <a:rPr lang="en-US" sz="1400" b="0" i="0" u="none" strike="noStrike" baseline="0" dirty="0">
                <a:solidFill>
                  <a:srgbClr val="221E1F"/>
                </a:solidFill>
                <a:latin typeface="Arial WGL"/>
              </a:rPr>
            </a:br>
            <a:endParaRPr lang="en-US" sz="1400" b="0" i="0" u="none" strike="noStrike" baseline="0" dirty="0">
              <a:solidFill>
                <a:srgbClr val="221E1F"/>
              </a:solidFill>
              <a:latin typeface="Arial WGL"/>
            </a:endParaRPr>
          </a:p>
          <a:p>
            <a:pPr marL="274638" indent="-274638"/>
            <a:r>
              <a:rPr lang="en-US" sz="1400" b="0" i="0" u="none" strike="noStrike" baseline="0" dirty="0">
                <a:solidFill>
                  <a:srgbClr val="221E1F"/>
                </a:solidFill>
                <a:latin typeface="Arial WGL"/>
              </a:rPr>
              <a:t>	Examine the support provided by the Additional Learning Needs Coordinator (ANCO/ALNCO). 				</a:t>
            </a:r>
            <a:r>
              <a:rPr lang="en-GB" sz="1400" b="0" i="0" u="none" strike="noStrike" baseline="0" dirty="0">
                <a:solidFill>
                  <a:srgbClr val="221E1F"/>
                </a:solidFill>
                <a:latin typeface="Arial WGL"/>
              </a:rPr>
              <a:t>[8] </a:t>
            </a:r>
            <a:endParaRPr lang="en-GB" sz="1400" dirty="0"/>
          </a:p>
        </p:txBody>
      </p:sp>
      <p:pic>
        <p:nvPicPr>
          <p:cNvPr id="5" name="Picture 4">
            <a:extLst>
              <a:ext uri="{FF2B5EF4-FFF2-40B4-BE49-F238E27FC236}">
                <a16:creationId xmlns:a16="http://schemas.microsoft.com/office/drawing/2014/main" id="{320DC1A2-B661-9E86-6003-2E7C1FE1D594}"/>
              </a:ext>
            </a:extLst>
          </p:cNvPr>
          <p:cNvPicPr>
            <a:picLocks noChangeAspect="1"/>
          </p:cNvPicPr>
          <p:nvPr/>
        </p:nvPicPr>
        <p:blipFill>
          <a:blip r:embed="rId2"/>
          <a:srcRect b="44493"/>
          <a:stretch/>
        </p:blipFill>
        <p:spPr>
          <a:xfrm>
            <a:off x="470695" y="2374088"/>
            <a:ext cx="5105842" cy="2373010"/>
          </a:xfrm>
          <a:prstGeom prst="rect">
            <a:avLst/>
          </a:prstGeom>
        </p:spPr>
      </p:pic>
      <p:sp>
        <p:nvSpPr>
          <p:cNvPr id="6" name="TextBox 5">
            <a:extLst>
              <a:ext uri="{FF2B5EF4-FFF2-40B4-BE49-F238E27FC236}">
                <a16:creationId xmlns:a16="http://schemas.microsoft.com/office/drawing/2014/main" id="{F06D340E-D07D-249A-A850-26732E04BE4C}"/>
              </a:ext>
            </a:extLst>
          </p:cNvPr>
          <p:cNvSpPr txBox="1"/>
          <p:nvPr/>
        </p:nvSpPr>
        <p:spPr>
          <a:xfrm>
            <a:off x="7043166" y="63020"/>
            <a:ext cx="241935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Examine</a:t>
            </a:r>
          </a:p>
          <a:p>
            <a:r>
              <a:rPr lang="en-US" sz="1400" dirty="0">
                <a:solidFill>
                  <a:srgbClr val="0070C0"/>
                </a:solidFill>
              </a:rPr>
              <a:t>Inspect thoroughly, in detail and draw a conclusion</a:t>
            </a:r>
            <a:endParaRPr lang="en-GB" sz="1400" dirty="0">
              <a:solidFill>
                <a:srgbClr val="0070C0"/>
              </a:solidFill>
            </a:endParaRPr>
          </a:p>
        </p:txBody>
      </p:sp>
      <p:sp>
        <p:nvSpPr>
          <p:cNvPr id="8" name="TextBox 7">
            <a:extLst>
              <a:ext uri="{FF2B5EF4-FFF2-40B4-BE49-F238E27FC236}">
                <a16:creationId xmlns:a16="http://schemas.microsoft.com/office/drawing/2014/main" id="{9E6B6A89-3F8B-DA18-7D8E-C309ED83C34F}"/>
              </a:ext>
            </a:extLst>
          </p:cNvPr>
          <p:cNvSpPr txBox="1"/>
          <p:nvPr/>
        </p:nvSpPr>
        <p:spPr>
          <a:xfrm>
            <a:off x="316520" y="4981001"/>
            <a:ext cx="5918910" cy="1954381"/>
          </a:xfrm>
          <a:prstGeom prst="rect">
            <a:avLst/>
          </a:prstGeom>
          <a:noFill/>
        </p:spPr>
        <p:txBody>
          <a:bodyPr wrap="square">
            <a:spAutoFit/>
          </a:bodyPr>
          <a:lstStyle/>
          <a:p>
            <a:r>
              <a:rPr lang="en-US" sz="1100" b="0" i="0" u="none" strike="noStrike" baseline="0" dirty="0">
                <a:solidFill>
                  <a:srgbClr val="000000"/>
                </a:solidFill>
                <a:latin typeface="Arial" panose="020B0604020202020204" pitchFamily="34" charset="0"/>
              </a:rPr>
              <a:t>Award up to </a:t>
            </a:r>
            <a:r>
              <a:rPr lang="en-US" sz="1100" b="1" i="0" u="none" strike="noStrike" baseline="0" dirty="0">
                <a:solidFill>
                  <a:srgbClr val="000000"/>
                </a:solidFill>
                <a:latin typeface="Arial" panose="020B0604020202020204" pitchFamily="34" charset="0"/>
              </a:rPr>
              <a:t>8 marks. </a:t>
            </a:r>
            <a:endParaRPr lang="en-US" sz="1100" b="0" i="0" u="none" strike="noStrike" baseline="0" dirty="0">
              <a:solidFill>
                <a:srgbClr val="000000"/>
              </a:solidFill>
              <a:latin typeface="Arial" panose="020B0604020202020204" pitchFamily="34" charset="0"/>
            </a:endParaRPr>
          </a:p>
          <a:p>
            <a:r>
              <a:rPr lang="en-US" sz="1100" b="1" i="0" u="none" strike="noStrike" baseline="0" dirty="0">
                <a:solidFill>
                  <a:srgbClr val="000000"/>
                </a:solidFill>
                <a:latin typeface="Arial" panose="020B0604020202020204" pitchFamily="34" charset="0"/>
              </a:rPr>
              <a:t>Award 0 marks </a:t>
            </a:r>
            <a:r>
              <a:rPr lang="en-US" sz="1100" b="0" i="0" u="none" strike="noStrike" baseline="0" dirty="0">
                <a:solidFill>
                  <a:srgbClr val="000000"/>
                </a:solidFill>
                <a:latin typeface="Arial" panose="020B0604020202020204" pitchFamily="34" charset="0"/>
              </a:rPr>
              <a:t>for a response that is not creditworthy. </a:t>
            </a:r>
          </a:p>
          <a:p>
            <a:r>
              <a:rPr lang="en-US" sz="1100" b="1" i="0" u="none" strike="noStrike" baseline="0" dirty="0">
                <a:solidFill>
                  <a:srgbClr val="000000"/>
                </a:solidFill>
                <a:latin typeface="Arial" panose="020B0604020202020204" pitchFamily="34" charset="0"/>
              </a:rPr>
              <a:t>Award 1-2 marks </a:t>
            </a:r>
            <a:r>
              <a:rPr lang="en-US" sz="1100" b="0" i="0" u="none" strike="noStrike" baseline="0" dirty="0">
                <a:solidFill>
                  <a:srgbClr val="000000"/>
                </a:solidFill>
                <a:latin typeface="Arial" panose="020B0604020202020204" pitchFamily="34" charset="0"/>
              </a:rPr>
              <a:t>for a limited examination which shows little knowledge and understanding of the support provided by the Additional Needs Co-</a:t>
            </a:r>
            <a:r>
              <a:rPr lang="en-US" sz="1100" b="0" i="0" u="none" strike="noStrike" baseline="0" dirty="0" err="1">
                <a:solidFill>
                  <a:srgbClr val="000000"/>
                </a:solidFill>
                <a:latin typeface="Arial" panose="020B0604020202020204" pitchFamily="34" charset="0"/>
              </a:rPr>
              <a:t>ordinator</a:t>
            </a:r>
            <a:r>
              <a:rPr lang="en-US" sz="1100" b="0" i="0" u="none" strike="noStrike" baseline="0" dirty="0">
                <a:solidFill>
                  <a:srgbClr val="000000"/>
                </a:solidFill>
                <a:latin typeface="Arial" panose="020B0604020202020204" pitchFamily="34" charset="0"/>
              </a:rPr>
              <a:t> (ANCO/ALNCO) </a:t>
            </a:r>
          </a:p>
          <a:p>
            <a:r>
              <a:rPr lang="en-US" sz="1100" b="1" i="0" u="none" strike="noStrike" baseline="0" dirty="0">
                <a:solidFill>
                  <a:srgbClr val="000000"/>
                </a:solidFill>
                <a:latin typeface="Arial" panose="020B0604020202020204" pitchFamily="34" charset="0"/>
              </a:rPr>
              <a:t>Award 3-4 marks </a:t>
            </a:r>
            <a:r>
              <a:rPr lang="en-US" sz="1100" b="0" i="0" u="none" strike="noStrike" baseline="0" dirty="0">
                <a:solidFill>
                  <a:srgbClr val="000000"/>
                </a:solidFill>
                <a:latin typeface="Arial" panose="020B0604020202020204" pitchFamily="34" charset="0"/>
              </a:rPr>
              <a:t>for a basic examination which shows limited knowledge and understanding of the support provided by the Additional Needs Co-</a:t>
            </a:r>
            <a:r>
              <a:rPr lang="en-US" sz="1100" b="0" i="0" u="none" strike="noStrike" baseline="0" dirty="0" err="1">
                <a:solidFill>
                  <a:srgbClr val="000000"/>
                </a:solidFill>
                <a:latin typeface="Arial" panose="020B0604020202020204" pitchFamily="34" charset="0"/>
              </a:rPr>
              <a:t>ordinator</a:t>
            </a:r>
            <a:r>
              <a:rPr lang="en-US" sz="1100" b="0" i="0" u="none" strike="noStrike" baseline="0" dirty="0">
                <a:solidFill>
                  <a:srgbClr val="000000"/>
                </a:solidFill>
                <a:latin typeface="Arial" panose="020B0604020202020204" pitchFamily="34" charset="0"/>
              </a:rPr>
              <a:t> (ANCO/ALNCO) </a:t>
            </a:r>
          </a:p>
          <a:p>
            <a:r>
              <a:rPr lang="en-US" sz="1100" b="1" i="0" u="none" strike="noStrike" baseline="0" dirty="0">
                <a:solidFill>
                  <a:srgbClr val="000000"/>
                </a:solidFill>
                <a:latin typeface="Arial" panose="020B0604020202020204" pitchFamily="34" charset="0"/>
              </a:rPr>
              <a:t>Award 5-6 marks </a:t>
            </a:r>
            <a:r>
              <a:rPr lang="en-US" sz="1100" b="0" i="0" u="none" strike="noStrike" baseline="0" dirty="0">
                <a:solidFill>
                  <a:srgbClr val="000000"/>
                </a:solidFill>
                <a:latin typeface="Arial" panose="020B0604020202020204" pitchFamily="34" charset="0"/>
              </a:rPr>
              <a:t>for a good examination which shows some knowledge and understanding of the support provided by the Additional Needs Co-</a:t>
            </a:r>
            <a:r>
              <a:rPr lang="en-US" sz="1100" b="0" i="0" u="none" strike="noStrike" baseline="0" dirty="0" err="1">
                <a:solidFill>
                  <a:srgbClr val="000000"/>
                </a:solidFill>
                <a:latin typeface="Arial" panose="020B0604020202020204" pitchFamily="34" charset="0"/>
              </a:rPr>
              <a:t>ordinator</a:t>
            </a:r>
            <a:r>
              <a:rPr lang="en-US" sz="1100" b="0" i="0" u="none" strike="noStrike" baseline="0" dirty="0">
                <a:solidFill>
                  <a:srgbClr val="000000"/>
                </a:solidFill>
                <a:latin typeface="Arial" panose="020B0604020202020204" pitchFamily="34" charset="0"/>
              </a:rPr>
              <a:t> (ANCO/ALNCO) </a:t>
            </a:r>
          </a:p>
          <a:p>
            <a:r>
              <a:rPr lang="en-US" sz="1100" b="1" i="0" u="none" strike="noStrike" baseline="0" dirty="0">
                <a:solidFill>
                  <a:srgbClr val="000000"/>
                </a:solidFill>
                <a:latin typeface="Arial" panose="020B0604020202020204" pitchFamily="34" charset="0"/>
              </a:rPr>
              <a:t>Award 7-8 marks </a:t>
            </a:r>
            <a:r>
              <a:rPr lang="en-US" sz="1100" b="0" i="0" u="none" strike="noStrike" baseline="0" dirty="0">
                <a:solidFill>
                  <a:srgbClr val="000000"/>
                </a:solidFill>
                <a:latin typeface="Arial" panose="020B0604020202020204" pitchFamily="34" charset="0"/>
              </a:rPr>
              <a:t>for an excellent examination which shows sound knowledge and understanding of the support provided by the Additional Needs Co-</a:t>
            </a:r>
            <a:r>
              <a:rPr lang="en-US" sz="1100" b="0" i="0" u="none" strike="noStrike" baseline="0" dirty="0" err="1">
                <a:solidFill>
                  <a:srgbClr val="000000"/>
                </a:solidFill>
                <a:latin typeface="Arial" panose="020B0604020202020204" pitchFamily="34" charset="0"/>
              </a:rPr>
              <a:t>ordinator</a:t>
            </a:r>
            <a:r>
              <a:rPr lang="en-US" sz="1100" b="0" i="0" u="none" strike="noStrike" baseline="0" dirty="0">
                <a:solidFill>
                  <a:srgbClr val="000000"/>
                </a:solidFill>
                <a:latin typeface="Arial" panose="020B0604020202020204" pitchFamily="34" charset="0"/>
              </a:rPr>
              <a:t> (ANCO/ALNCO) 	</a:t>
            </a:r>
          </a:p>
        </p:txBody>
      </p:sp>
      <p:sp>
        <p:nvSpPr>
          <p:cNvPr id="11" name="TextBox 10">
            <a:extLst>
              <a:ext uri="{FF2B5EF4-FFF2-40B4-BE49-F238E27FC236}">
                <a16:creationId xmlns:a16="http://schemas.microsoft.com/office/drawing/2014/main" id="{3F16E2BC-761C-17A5-EFFF-3D22B3E9373C}"/>
              </a:ext>
            </a:extLst>
          </p:cNvPr>
          <p:cNvSpPr txBox="1"/>
          <p:nvPr/>
        </p:nvSpPr>
        <p:spPr>
          <a:xfrm>
            <a:off x="6752902" y="945115"/>
            <a:ext cx="5241301" cy="6017032"/>
          </a:xfrm>
          <a:prstGeom prst="rect">
            <a:avLst/>
          </a:prstGeom>
          <a:noFill/>
        </p:spPr>
        <p:txBody>
          <a:bodyPr wrap="square">
            <a:spAutoFit/>
          </a:bodyPr>
          <a:lstStyle/>
          <a:p>
            <a:r>
              <a:rPr lang="en-US" sz="1100" dirty="0"/>
              <a:t>Response may refer to:</a:t>
            </a:r>
          </a:p>
          <a:p>
            <a:r>
              <a:rPr lang="en-US" sz="1100" dirty="0"/>
              <a:t>The support of the role Additional Needs Co-</a:t>
            </a:r>
            <a:r>
              <a:rPr lang="en-US" sz="1100" dirty="0" err="1"/>
              <a:t>ordinator's</a:t>
            </a:r>
            <a:r>
              <a:rPr lang="en-US" sz="1100" dirty="0"/>
              <a:t> (ANCO/ALNCO) involves:</a:t>
            </a:r>
          </a:p>
          <a:p>
            <a:endParaRPr lang="en-US" sz="500" dirty="0"/>
          </a:p>
          <a:p>
            <a:pPr marL="174625" indent="-174625"/>
            <a:r>
              <a:rPr lang="en-US" sz="1100" dirty="0"/>
              <a:t>•	Supporting the setting to plan and meet children’s needs</a:t>
            </a:r>
          </a:p>
          <a:p>
            <a:pPr marL="174625" indent="-174625"/>
            <a:r>
              <a:rPr lang="en-US" sz="1100" dirty="0"/>
              <a:t>•	Provide efficiency to meet the needs of children with ALN</a:t>
            </a:r>
          </a:p>
          <a:p>
            <a:pPr marL="174625" indent="-174625"/>
            <a:r>
              <a:rPr lang="en-US" sz="1100" dirty="0"/>
              <a:t>•	Identify, prepare, and meet the needs of all children with ALN</a:t>
            </a:r>
          </a:p>
          <a:p>
            <a:pPr marL="174625" indent="-174625"/>
            <a:r>
              <a:rPr lang="en-US" sz="1100" dirty="0"/>
              <a:t>•	Provide professional support to staff</a:t>
            </a:r>
          </a:p>
          <a:p>
            <a:pPr marL="174625" indent="-174625"/>
            <a:r>
              <a:rPr lang="en-US" sz="1100" dirty="0"/>
              <a:t>•	Early identification and assessment</a:t>
            </a:r>
          </a:p>
          <a:p>
            <a:pPr marL="174625" indent="-174625"/>
            <a:r>
              <a:rPr lang="en-US" sz="1100" dirty="0"/>
              <a:t>•	Plan for learners with ALN</a:t>
            </a:r>
          </a:p>
          <a:p>
            <a:pPr marL="174625" indent="-174625"/>
            <a:r>
              <a:rPr lang="en-US" sz="1100" dirty="0"/>
              <a:t>•	Manage target setting</a:t>
            </a:r>
          </a:p>
          <a:p>
            <a:pPr marL="174625" indent="-174625"/>
            <a:r>
              <a:rPr lang="en-US" sz="1100" dirty="0"/>
              <a:t>•	Complete individual development plan’s (IDPs)</a:t>
            </a:r>
          </a:p>
          <a:p>
            <a:pPr marL="174625" indent="-174625"/>
            <a:r>
              <a:rPr lang="en-US" sz="1100" dirty="0"/>
              <a:t>•	Complete (IDP) development and reviews</a:t>
            </a:r>
          </a:p>
          <a:p>
            <a:pPr marL="174625" indent="-174625"/>
            <a:r>
              <a:rPr lang="en-US" sz="1100" dirty="0"/>
              <a:t>• 	Implement the changes through The Additional Learning Needs and Education Tribunal (Wales) Act 2018</a:t>
            </a:r>
          </a:p>
          <a:p>
            <a:pPr marL="174625" indent="-174625"/>
            <a:r>
              <a:rPr lang="en-US" sz="1100" dirty="0"/>
              <a:t>• 	Support all children with additional learning needs</a:t>
            </a:r>
          </a:p>
          <a:p>
            <a:pPr marL="174625" indent="-174625"/>
            <a:r>
              <a:rPr lang="en-US" sz="1100" dirty="0"/>
              <a:t>•	Implement the changes brought about through the Equality Act 2010</a:t>
            </a:r>
          </a:p>
          <a:p>
            <a:pPr marL="174625" indent="-174625"/>
            <a:r>
              <a:rPr lang="en-US" sz="1100" dirty="0"/>
              <a:t>• 	Ensure settings do not discriminate against disabled children</a:t>
            </a:r>
          </a:p>
          <a:p>
            <a:pPr marL="174625" indent="-174625"/>
            <a:r>
              <a:rPr lang="en-US" sz="1100" dirty="0"/>
              <a:t>• 	Support inclusive practice which should be demonstrated throughout the setting</a:t>
            </a:r>
          </a:p>
          <a:p>
            <a:pPr marL="174625" indent="-174625"/>
            <a:r>
              <a:rPr lang="en-US" sz="1100" dirty="0"/>
              <a:t>• 	Ensure all children can access the same learning opportunities</a:t>
            </a:r>
          </a:p>
          <a:p>
            <a:pPr marL="174625" indent="-174625"/>
            <a:r>
              <a:rPr lang="en-US" sz="1100" dirty="0"/>
              <a:t>•	Provide co-ordination of ALN resources</a:t>
            </a:r>
          </a:p>
          <a:p>
            <a:pPr marL="174625" indent="-174625"/>
            <a:r>
              <a:rPr lang="en-US" sz="1100" dirty="0"/>
              <a:t>•	Responsible for ensuring that all learners who have ALN across the education setting have an IDP</a:t>
            </a:r>
          </a:p>
          <a:p>
            <a:pPr marL="174625" indent="-174625"/>
            <a:r>
              <a:rPr lang="en-US" sz="1100" dirty="0"/>
              <a:t>•	Arrange for identifying the learners’ ALN and provide co-ordination to meet learners needs</a:t>
            </a:r>
          </a:p>
          <a:p>
            <a:pPr marL="174625" indent="-174625"/>
            <a:r>
              <a:rPr lang="en-US" sz="1100" dirty="0"/>
              <a:t>•	Ensure records are kept of decisions about ALN</a:t>
            </a:r>
          </a:p>
          <a:p>
            <a:pPr marL="174625" indent="-174625"/>
            <a:r>
              <a:rPr lang="en-US" sz="1100" dirty="0"/>
              <a:t>•	Support parents/carers of children with ALN</a:t>
            </a:r>
          </a:p>
          <a:p>
            <a:pPr marL="174625" indent="-174625"/>
            <a:r>
              <a:rPr lang="en-US" sz="1100" dirty="0"/>
              <a:t>•	Secure relevant services that will support children with ALN</a:t>
            </a:r>
          </a:p>
          <a:p>
            <a:pPr marL="174625" indent="-174625"/>
            <a:r>
              <a:rPr lang="en-US" sz="1100" dirty="0"/>
              <a:t>•	Coordinate the provision for children with additional learning needs</a:t>
            </a:r>
          </a:p>
          <a:p>
            <a:pPr marL="174625" indent="-174625"/>
            <a:r>
              <a:rPr lang="en-US" sz="1100" dirty="0"/>
              <a:t>•	Advise and guide staff in the IDP process</a:t>
            </a:r>
          </a:p>
          <a:p>
            <a:pPr marL="174625" indent="-174625"/>
            <a:r>
              <a:rPr lang="en-US" sz="1100" dirty="0"/>
              <a:t>•	Provide support to ensure IDPs are completed and</a:t>
            </a:r>
          </a:p>
          <a:p>
            <a:pPr marL="174625" indent="-174625"/>
            <a:r>
              <a:rPr lang="en-US" sz="1100" dirty="0"/>
              <a:t>•	Review IDPs routinely</a:t>
            </a:r>
          </a:p>
          <a:p>
            <a:pPr marL="174625" indent="-174625"/>
            <a:endParaRPr lang="en-US" sz="500" dirty="0"/>
          </a:p>
          <a:p>
            <a:r>
              <a:rPr lang="en-US" sz="1100" dirty="0"/>
              <a:t>This list is not exhaustive.</a:t>
            </a:r>
          </a:p>
          <a:p>
            <a:r>
              <a:rPr lang="en-US" sz="1100" dirty="0"/>
              <a:t>Credit any other relevant response.</a:t>
            </a:r>
            <a:endParaRPr lang="en-GB" sz="1100" dirty="0"/>
          </a:p>
        </p:txBody>
      </p:sp>
    </p:spTree>
    <p:extLst>
      <p:ext uri="{BB962C8B-B14F-4D97-AF65-F5344CB8AC3E}">
        <p14:creationId xmlns:p14="http://schemas.microsoft.com/office/powerpoint/2010/main" val="3205142057"/>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b79feab-058e-4c2e-823a-69751971cc6e">
      <Terms xmlns="http://schemas.microsoft.com/office/infopath/2007/PartnerControls"/>
    </lcf76f155ced4ddcb4097134ff3c332f>
    <TaxCatchAll xmlns="36f98b4f-ba65-4a7d-9a34-48b23de556c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52524657497A2488D027024D5393674" ma:contentTypeVersion="13" ma:contentTypeDescription="Create a new document." ma:contentTypeScope="" ma:versionID="d93a038c439a7571b6c41e67a529353d">
  <xsd:schema xmlns:xsd="http://www.w3.org/2001/XMLSchema" xmlns:xs="http://www.w3.org/2001/XMLSchema" xmlns:p="http://schemas.microsoft.com/office/2006/metadata/properties" xmlns:ns2="4b79feab-058e-4c2e-823a-69751971cc6e" xmlns:ns3="36f98b4f-ba65-4a7d-9a34-48b23de556cb" targetNamespace="http://schemas.microsoft.com/office/2006/metadata/properties" ma:root="true" ma:fieldsID="f3974d24f9180a6c7197e74903c3ac16" ns2:_="" ns3:_="">
    <xsd:import namespace="4b79feab-058e-4c2e-823a-69751971cc6e"/>
    <xsd:import namespace="36f98b4f-ba65-4a7d-9a34-48b23de556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79feab-058e-4c2e-823a-69751971cc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3317158d-5997-432d-8f64-ed5253ed3d4a}" ma:internalName="TaxCatchAll"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 ds:uri="4b79feab-058e-4c2e-823a-69751971cc6e"/>
  </ds:schemaRefs>
</ds:datastoreItem>
</file>

<file path=customXml/itemProps2.xml><?xml version="1.0" encoding="utf-8"?>
<ds:datastoreItem xmlns:ds="http://schemas.openxmlformats.org/officeDocument/2006/customXml" ds:itemID="{B0761DF9-8AFC-49CF-99F1-1328D1C746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79feab-058e-4c2e-823a-69751971cc6e"/>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16349</TotalTime>
  <Words>7048</Words>
  <Application>Microsoft Office PowerPoint</Application>
  <PresentationFormat>Widescreen</PresentationFormat>
  <Paragraphs>401</Paragraphs>
  <Slides>24</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Aptos</vt:lpstr>
      <vt:lpstr>Arial</vt:lpstr>
      <vt:lpstr>Arial WGL</vt:lpstr>
      <vt:lpstr>Calibri</vt:lpstr>
      <vt:lpstr>Office Theme</vt:lpstr>
      <vt:lpstr>1_Office Theme</vt:lpstr>
      <vt:lpstr>PowerPoint Presentation</vt:lpstr>
      <vt:lpstr>PowerPoint Presentation</vt:lpstr>
      <vt:lpstr>Question 3 and mark scheme  </vt:lpstr>
      <vt:lpstr>Question 3 Candidate’s answer with Examiner’s comments</vt:lpstr>
      <vt:lpstr>Question 3 Candidate’s answer with Examiner’s comments</vt:lpstr>
      <vt:lpstr>Question 4 and mark scheme </vt:lpstr>
      <vt:lpstr>Question 4 Candidate’s answer with Examiner’s comments</vt:lpstr>
      <vt:lpstr>Question 4 Candidate’s answer with Examiner’s comments</vt:lpstr>
      <vt:lpstr>Question 7 and mark scheme </vt:lpstr>
      <vt:lpstr>Question 7 Candidate’s answer with Examiner’s comments</vt:lpstr>
      <vt:lpstr>Question 7 Candidate’s answer with Examiner’s comments</vt:lpstr>
      <vt:lpstr>Question 8(b) and mark scheme </vt:lpstr>
      <vt:lpstr>Question 8(b) Candidate’s answer with Examiner’s comments</vt:lpstr>
      <vt:lpstr>Question 8(b) Candidate’s answer with Examiner’s comments</vt:lpstr>
      <vt:lpstr>Question 9 and mark scheme </vt:lpstr>
      <vt:lpstr>PowerPoint Presentation</vt:lpstr>
      <vt:lpstr>Question 9 Candidate’s answer with Examiner’s comments</vt:lpstr>
      <vt:lpstr>Question 9 Candidate’s answer with Examiner’s comments</vt:lpstr>
      <vt:lpstr>Question 10 and mark scheme </vt:lpstr>
      <vt:lpstr>Question 10 Candidate’s answer with Examiner’s comments</vt:lpstr>
      <vt:lpstr>Question 10 Candidate’s answer with Examiner’s comments</vt:lpstr>
      <vt:lpstr>Question 11 and mark scheme </vt:lpstr>
      <vt:lpstr>Question 11 Candidate’s answer with Examiner’s comments</vt:lpstr>
      <vt:lpstr>Question 11 Candidate’s answer with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1119</cp:revision>
  <dcterms:created xsi:type="dcterms:W3CDTF">2020-09-10T07:54:11Z</dcterms:created>
  <dcterms:modified xsi:type="dcterms:W3CDTF">2025-04-16T09:13:25Z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0x010100352524657497A2488D027024D5393674</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y fmtid="{D5CDD505-2E9C-101B-9397-08002B2CF9AE}" pid="9" name="MSIP_Label_8330bda6-d095-477b-8893-df3ed8791773_Enabled">
    <vt:lpwstr>true</vt:lpwstr>
  </property>
  <property fmtid="{D5CDD505-2E9C-101B-9397-08002B2CF9AE}" pid="10" name="MSIP_Label_8330bda6-d095-477b-8893-df3ed8791773_SetDate">
    <vt:lpwstr>2025-04-08T14:59:32Z</vt:lpwstr>
  </property>
  <property fmtid="{D5CDD505-2E9C-101B-9397-08002B2CF9AE}" pid="11" name="MSIP_Label_8330bda6-d095-477b-8893-df3ed8791773_Method">
    <vt:lpwstr>Privileged</vt:lpwstr>
  </property>
  <property fmtid="{D5CDD505-2E9C-101B-9397-08002B2CF9AE}" pid="12" name="MSIP_Label_8330bda6-d095-477b-8893-df3ed8791773_Name">
    <vt:lpwstr>8330bda6-d095-477b-8893-df3ed8791773</vt:lpwstr>
  </property>
  <property fmtid="{D5CDD505-2E9C-101B-9397-08002B2CF9AE}" pid="13" name="MSIP_Label_8330bda6-d095-477b-8893-df3ed8791773_SiteId">
    <vt:lpwstr>b6d3492e-0aa1-4a60-840d-b706a96e670d</vt:lpwstr>
  </property>
  <property fmtid="{D5CDD505-2E9C-101B-9397-08002B2CF9AE}" pid="14" name="MSIP_Label_8330bda6-d095-477b-8893-df3ed8791773_ActionId">
    <vt:lpwstr>46c74f23-b7e1-4514-9606-844fc859d65b</vt:lpwstr>
  </property>
  <property fmtid="{D5CDD505-2E9C-101B-9397-08002B2CF9AE}" pid="15" name="MSIP_Label_8330bda6-d095-477b-8893-df3ed8791773_ContentBits">
    <vt:lpwstr>0</vt:lpwstr>
  </property>
  <property fmtid="{D5CDD505-2E9C-101B-9397-08002B2CF9AE}" pid="16" name="MSIP_Label_8330bda6-d095-477b-8893-df3ed8791773_Tag">
    <vt:lpwstr>10, 0, 1, 1</vt:lpwstr>
  </property>
</Properties>
</file>