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726" r:id="rId5"/>
    <p:sldMasterId id="2147483648" r:id="rId6"/>
    <p:sldMasterId id="2147483942" r:id="rId7"/>
  </p:sldMasterIdLst>
  <p:notesMasterIdLst>
    <p:notesMasterId r:id="rId70"/>
  </p:notesMasterIdLst>
  <p:sldIdLst>
    <p:sldId id="281" r:id="rId8"/>
    <p:sldId id="999" r:id="rId9"/>
    <p:sldId id="909" r:id="rId10"/>
    <p:sldId id="930" r:id="rId11"/>
    <p:sldId id="908" r:id="rId12"/>
    <p:sldId id="929" r:id="rId13"/>
    <p:sldId id="970" r:id="rId14"/>
    <p:sldId id="932" r:id="rId15"/>
    <p:sldId id="963" r:id="rId16"/>
    <p:sldId id="964" r:id="rId17"/>
    <p:sldId id="971" r:id="rId18"/>
    <p:sldId id="933" r:id="rId19"/>
    <p:sldId id="968" r:id="rId20"/>
    <p:sldId id="972" r:id="rId21"/>
    <p:sldId id="969" r:id="rId22"/>
    <p:sldId id="973" r:id="rId23"/>
    <p:sldId id="931" r:id="rId24"/>
    <p:sldId id="974" r:id="rId25"/>
    <p:sldId id="935" r:id="rId26"/>
    <p:sldId id="975" r:id="rId27"/>
    <p:sldId id="937" r:id="rId28"/>
    <p:sldId id="936" r:id="rId29"/>
    <p:sldId id="938" r:id="rId30"/>
    <p:sldId id="939" r:id="rId31"/>
    <p:sldId id="942" r:id="rId32"/>
    <p:sldId id="996" r:id="rId33"/>
    <p:sldId id="992" r:id="rId34"/>
    <p:sldId id="997" r:id="rId35"/>
    <p:sldId id="943" r:id="rId36"/>
    <p:sldId id="944" r:id="rId37"/>
    <p:sldId id="945" r:id="rId38"/>
    <p:sldId id="946" r:id="rId39"/>
    <p:sldId id="947" r:id="rId40"/>
    <p:sldId id="1001" r:id="rId41"/>
    <p:sldId id="983" r:id="rId42"/>
    <p:sldId id="948" r:id="rId43"/>
    <p:sldId id="1002" r:id="rId44"/>
    <p:sldId id="984" r:id="rId45"/>
    <p:sldId id="949" r:id="rId46"/>
    <p:sldId id="950" r:id="rId47"/>
    <p:sldId id="986" r:id="rId48"/>
    <p:sldId id="951" r:id="rId49"/>
    <p:sldId id="987" r:id="rId50"/>
    <p:sldId id="952" r:id="rId51"/>
    <p:sldId id="965" r:id="rId52"/>
    <p:sldId id="966" r:id="rId53"/>
    <p:sldId id="967" r:id="rId54"/>
    <p:sldId id="988" r:id="rId55"/>
    <p:sldId id="953" r:id="rId56"/>
    <p:sldId id="954" r:id="rId57"/>
    <p:sldId id="959" r:id="rId58"/>
    <p:sldId id="960" r:id="rId59"/>
    <p:sldId id="1000" r:id="rId60"/>
    <p:sldId id="990" r:id="rId61"/>
    <p:sldId id="955" r:id="rId62"/>
    <p:sldId id="991" r:id="rId63"/>
    <p:sldId id="956" r:id="rId64"/>
    <p:sldId id="958" r:id="rId65"/>
    <p:sldId id="993" r:id="rId66"/>
    <p:sldId id="957" r:id="rId67"/>
    <p:sldId id="856" r:id="rId68"/>
    <p:sldId id="273" r:id="rId69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man, Hilary" initials="WH" lastIdx="7" clrIdx="0">
    <p:extLst>
      <p:ext uri="{19B8F6BF-5375-455C-9EA6-DF929625EA0E}">
        <p15:presenceInfo xmlns:p15="http://schemas.microsoft.com/office/powerpoint/2012/main" userId="S::wymanh@wjec.co.uk::f3bca22b-3a42-4d89-8a24-ce254d13f28a" providerId="AD"/>
      </p:ext>
    </p:extLst>
  </p:cmAuthor>
  <p:cmAuthor id="2" name="Morris-Goodman, Karen" initials="MGK" lastIdx="3" clrIdx="1">
    <p:extLst>
      <p:ext uri="{19B8F6BF-5375-455C-9EA6-DF929625EA0E}">
        <p15:presenceInfo xmlns:p15="http://schemas.microsoft.com/office/powerpoint/2012/main" userId="S::morrik@wjec.co.uk::fb4e66a6-5df6-4bb2-a359-7fa8cc743f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4935A-502C-4805-8628-8A00823EDB64}" v="60" dt="2023-02-28T14:57:48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810" autoAdjust="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non Salisbury (Staff)" userId="S::rhiannon.salisbury@alun.flintshire.sch.uk::306dbb6a-c74f-4a89-a36f-19e805afaa5e" providerId="AD" clId="Web-{FFD0FDEF-9019-7C34-82A3-B221300BBD3B}"/>
    <pc:docChg chg="addSld delSld modSld">
      <pc:chgData name="Rhiannon Salisbury (Staff)" userId="S::rhiannon.salisbury@alun.flintshire.sch.uk::306dbb6a-c74f-4a89-a36f-19e805afaa5e" providerId="AD" clId="Web-{FFD0FDEF-9019-7C34-82A3-B221300BBD3B}" dt="2022-12-15T13:08:05.197" v="52" actId="20577"/>
      <pc:docMkLst>
        <pc:docMk/>
      </pc:docMkLst>
      <pc:sldChg chg="modSp">
        <pc:chgData name="Rhiannon Salisbury (Staff)" userId="S::rhiannon.salisbury@alun.flintshire.sch.uk::306dbb6a-c74f-4a89-a36f-19e805afaa5e" providerId="AD" clId="Web-{FFD0FDEF-9019-7C34-82A3-B221300BBD3B}" dt="2022-12-15T13:04:29.212" v="22" actId="14100"/>
        <pc:sldMkLst>
          <pc:docMk/>
          <pc:sldMk cId="2590387752" sldId="281"/>
        </pc:sldMkLst>
        <pc:spChg chg="mod">
          <ac:chgData name="Rhiannon Salisbury (Staff)" userId="S::rhiannon.salisbury@alun.flintshire.sch.uk::306dbb6a-c74f-4a89-a36f-19e805afaa5e" providerId="AD" clId="Web-{FFD0FDEF-9019-7C34-82A3-B221300BBD3B}" dt="2022-12-15T13:04:20.587" v="19" actId="20577"/>
          <ac:spMkLst>
            <pc:docMk/>
            <pc:sldMk cId="2590387752" sldId="281"/>
            <ac:spMk id="4" creationId="{CC396D46-990B-ED4B-BE9D-863181CE5F0D}"/>
          </ac:spMkLst>
        </pc:spChg>
        <pc:spChg chg="mod">
          <ac:chgData name="Rhiannon Salisbury (Staff)" userId="S::rhiannon.salisbury@alun.flintshire.sch.uk::306dbb6a-c74f-4a89-a36f-19e805afaa5e" providerId="AD" clId="Web-{FFD0FDEF-9019-7C34-82A3-B221300BBD3B}" dt="2022-12-15T13:04:29.212" v="22" actId="14100"/>
          <ac:spMkLst>
            <pc:docMk/>
            <pc:sldMk cId="2590387752" sldId="281"/>
            <ac:spMk id="5" creationId="{3C617BE3-7E34-8D44-B94C-A6254D32E220}"/>
          </ac:spMkLst>
        </pc:spChg>
      </pc:sldChg>
      <pc:sldChg chg="modSp">
        <pc:chgData name="Rhiannon Salisbury (Staff)" userId="S::rhiannon.salisbury@alun.flintshire.sch.uk::306dbb6a-c74f-4a89-a36f-19e805afaa5e" providerId="AD" clId="Web-{FFD0FDEF-9019-7C34-82A3-B221300BBD3B}" dt="2022-12-15T13:04:57.886" v="35" actId="20577"/>
        <pc:sldMkLst>
          <pc:docMk/>
          <pc:sldMk cId="3295050842" sldId="287"/>
        </pc:sldMkLst>
        <pc:spChg chg="mod">
          <ac:chgData name="Rhiannon Salisbury (Staff)" userId="S::rhiannon.salisbury@alun.flintshire.sch.uk::306dbb6a-c74f-4a89-a36f-19e805afaa5e" providerId="AD" clId="Web-{FFD0FDEF-9019-7C34-82A3-B221300BBD3B}" dt="2022-12-15T13:04:57.886" v="35" actId="20577"/>
          <ac:spMkLst>
            <pc:docMk/>
            <pc:sldMk cId="3295050842" sldId="287"/>
            <ac:spMk id="3" creationId="{91822B0A-2B88-EE46-B96A-CA94BF2C2AFB}"/>
          </ac:spMkLst>
        </pc:spChg>
        <pc:spChg chg="mod">
          <ac:chgData name="Rhiannon Salisbury (Staff)" userId="S::rhiannon.salisbury@alun.flintshire.sch.uk::306dbb6a-c74f-4a89-a36f-19e805afaa5e" providerId="AD" clId="Web-{FFD0FDEF-9019-7C34-82A3-B221300BBD3B}" dt="2022-12-15T13:04:48.261" v="26" actId="20577"/>
          <ac:spMkLst>
            <pc:docMk/>
            <pc:sldMk cId="3295050842" sldId="287"/>
            <ac:spMk id="7" creationId="{48B0BD4D-26A5-4C68-AFCB-8CC44CF7B2AE}"/>
          </ac:spMkLst>
        </pc:spChg>
      </pc:sldChg>
      <pc:sldChg chg="del">
        <pc:chgData name="Rhiannon Salisbury (Staff)" userId="S::rhiannon.salisbury@alun.flintshire.sch.uk::306dbb6a-c74f-4a89-a36f-19e805afaa5e" providerId="AD" clId="Web-{FFD0FDEF-9019-7C34-82A3-B221300BBD3B}" dt="2022-12-15T13:04:40.541" v="23"/>
        <pc:sldMkLst>
          <pc:docMk/>
          <pc:sldMk cId="3507001383" sldId="894"/>
        </pc:sldMkLst>
      </pc:sldChg>
      <pc:sldChg chg="modSp new">
        <pc:chgData name="Rhiannon Salisbury (Staff)" userId="S::rhiannon.salisbury@alun.flintshire.sch.uk::306dbb6a-c74f-4a89-a36f-19e805afaa5e" providerId="AD" clId="Web-{FFD0FDEF-9019-7C34-82A3-B221300BBD3B}" dt="2022-12-15T13:06:32.112" v="40" actId="20577"/>
        <pc:sldMkLst>
          <pc:docMk/>
          <pc:sldMk cId="3084168583" sldId="908"/>
        </pc:sldMkLst>
        <pc:spChg chg="mod">
          <ac:chgData name="Rhiannon Salisbury (Staff)" userId="S::rhiannon.salisbury@alun.flintshire.sch.uk::306dbb6a-c74f-4a89-a36f-19e805afaa5e" providerId="AD" clId="Web-{FFD0FDEF-9019-7C34-82A3-B221300BBD3B}" dt="2022-12-15T13:06:32.112" v="40" actId="20577"/>
          <ac:spMkLst>
            <pc:docMk/>
            <pc:sldMk cId="3084168583" sldId="908"/>
            <ac:spMk id="3" creationId="{75021934-1496-359C-D4F3-86BFC40C560D}"/>
          </ac:spMkLst>
        </pc:spChg>
      </pc:sldChg>
      <pc:sldChg chg="modSp new">
        <pc:chgData name="Rhiannon Salisbury (Staff)" userId="S::rhiannon.salisbury@alun.flintshire.sch.uk::306dbb6a-c74f-4a89-a36f-19e805afaa5e" providerId="AD" clId="Web-{FFD0FDEF-9019-7C34-82A3-B221300BBD3B}" dt="2022-12-15T13:08:05.197" v="52" actId="20577"/>
        <pc:sldMkLst>
          <pc:docMk/>
          <pc:sldMk cId="2561688670" sldId="909"/>
        </pc:sldMkLst>
        <pc:spChg chg="mod">
          <ac:chgData name="Rhiannon Salisbury (Staff)" userId="S::rhiannon.salisbury@alun.flintshire.sch.uk::306dbb6a-c74f-4a89-a36f-19e805afaa5e" providerId="AD" clId="Web-{FFD0FDEF-9019-7C34-82A3-B221300BBD3B}" dt="2022-12-15T13:08:05.197" v="52" actId="20577"/>
          <ac:spMkLst>
            <pc:docMk/>
            <pc:sldMk cId="2561688670" sldId="909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FFD0FDEF-9019-7C34-82A3-B221300BBD3B}" dt="2022-12-15T13:08:02.978" v="51" actId="20577"/>
          <ac:spMkLst>
            <pc:docMk/>
            <pc:sldMk cId="2561688670" sldId="909"/>
            <ac:spMk id="4" creationId="{1B082F2F-D512-1310-96EC-75C167C98E1B}"/>
          </ac:spMkLst>
        </pc:spChg>
        <pc:spChg chg="mod">
          <ac:chgData name="Rhiannon Salisbury (Staff)" userId="S::rhiannon.salisbury@alun.flintshire.sch.uk::306dbb6a-c74f-4a89-a36f-19e805afaa5e" providerId="AD" clId="Web-{FFD0FDEF-9019-7C34-82A3-B221300BBD3B}" dt="2022-12-15T13:06:49.879" v="45" actId="20577"/>
          <ac:spMkLst>
            <pc:docMk/>
            <pc:sldMk cId="2561688670" sldId="909"/>
            <ac:spMk id="5" creationId="{7CC8AB0E-4183-158D-4D22-A97B3BF30689}"/>
          </ac:spMkLst>
        </pc:spChg>
      </pc:sldChg>
      <pc:sldChg chg="new del">
        <pc:chgData name="Rhiannon Salisbury (Staff)" userId="S::rhiannon.salisbury@alun.flintshire.sch.uk::306dbb6a-c74f-4a89-a36f-19e805afaa5e" providerId="AD" clId="Web-{FFD0FDEF-9019-7C34-82A3-B221300BBD3B}" dt="2022-12-15T13:07:55.461" v="48"/>
        <pc:sldMkLst>
          <pc:docMk/>
          <pc:sldMk cId="3987498311" sldId="910"/>
        </pc:sldMkLst>
      </pc:sldChg>
    </pc:docChg>
  </pc:docChgLst>
  <pc:docChgLst>
    <pc:chgData name="Rhiannon Salisbury (Staff)" userId="S::rhiannon.salisbury@alun.flintshire.sch.uk::306dbb6a-c74f-4a89-a36f-19e805afaa5e" providerId="AD" clId="Web-{54B1F0CE-E9AF-B666-B7A0-EECACE5B1469}"/>
    <pc:docChg chg="modSld">
      <pc:chgData name="Rhiannon Salisbury (Staff)" userId="S::rhiannon.salisbury@alun.flintshire.sch.uk::306dbb6a-c74f-4a89-a36f-19e805afaa5e" providerId="AD" clId="Web-{54B1F0CE-E9AF-B666-B7A0-EECACE5B1469}" dt="2023-02-15T09:52:49.854" v="71" actId="20577"/>
      <pc:docMkLst>
        <pc:docMk/>
      </pc:docMkLst>
      <pc:sldChg chg="modSp">
        <pc:chgData name="Rhiannon Salisbury (Staff)" userId="S::rhiannon.salisbury@alun.flintshire.sch.uk::306dbb6a-c74f-4a89-a36f-19e805afaa5e" providerId="AD" clId="Web-{54B1F0CE-E9AF-B666-B7A0-EECACE5B1469}" dt="2023-02-15T09:47:22.143" v="0" actId="20577"/>
        <pc:sldMkLst>
          <pc:docMk/>
          <pc:sldMk cId="2561688670" sldId="909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7:22.143" v="0" actId="20577"/>
          <ac:spMkLst>
            <pc:docMk/>
            <pc:sldMk cId="2561688670" sldId="909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7:36.862" v="2" actId="20577"/>
        <pc:sldMkLst>
          <pc:docMk/>
          <pc:sldMk cId="2031892435" sldId="930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7:36.862" v="2" actId="20577"/>
          <ac:spMkLst>
            <pc:docMk/>
            <pc:sldMk cId="2031892435" sldId="930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10.396" v="20" actId="20577"/>
        <pc:sldMkLst>
          <pc:docMk/>
          <pc:sldMk cId="1234699074" sldId="931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10.396" v="20" actId="20577"/>
          <ac:spMkLst>
            <pc:docMk/>
            <pc:sldMk cId="1234699074" sldId="931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8:12.332" v="9" actId="20577"/>
        <pc:sldMkLst>
          <pc:docMk/>
          <pc:sldMk cId="1003687499" sldId="932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8:12.332" v="9" actId="20577"/>
          <ac:spMkLst>
            <pc:docMk/>
            <pc:sldMk cId="1003687499" sldId="932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8:30.238" v="10" actId="20577"/>
        <pc:sldMkLst>
          <pc:docMk/>
          <pc:sldMk cId="182788365" sldId="933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8:30.238" v="10" actId="20577"/>
          <ac:spMkLst>
            <pc:docMk/>
            <pc:sldMk cId="182788365" sldId="933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8:51.005" v="16" actId="20577"/>
        <pc:sldMkLst>
          <pc:docMk/>
          <pc:sldMk cId="1531213241" sldId="934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8:51.005" v="16" actId="20577"/>
          <ac:spMkLst>
            <pc:docMk/>
            <pc:sldMk cId="1531213241" sldId="934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16.036" v="21" actId="20577"/>
        <pc:sldMkLst>
          <pc:docMk/>
          <pc:sldMk cId="2469691247" sldId="935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16.036" v="21" actId="20577"/>
          <ac:spMkLst>
            <pc:docMk/>
            <pc:sldMk cId="2469691247" sldId="935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25.537" v="23" actId="20577"/>
        <pc:sldMkLst>
          <pc:docMk/>
          <pc:sldMk cId="2065936844" sldId="936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25.537" v="23" actId="20577"/>
          <ac:spMkLst>
            <pc:docMk/>
            <pc:sldMk cId="2065936844" sldId="936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28.443" v="24" actId="20577"/>
        <pc:sldMkLst>
          <pc:docMk/>
          <pc:sldMk cId="3970423485" sldId="938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28.443" v="24" actId="20577"/>
          <ac:spMkLst>
            <pc:docMk/>
            <pc:sldMk cId="3970423485" sldId="938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33.177" v="25" actId="20577"/>
        <pc:sldMkLst>
          <pc:docMk/>
          <pc:sldMk cId="3228966695" sldId="939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33.177" v="25" actId="20577"/>
          <ac:spMkLst>
            <pc:docMk/>
            <pc:sldMk cId="3228966695" sldId="939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08.319" v="35" actId="20577"/>
        <pc:sldMkLst>
          <pc:docMk/>
          <pc:sldMk cId="978015228" sldId="943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08.319" v="35" actId="20577"/>
          <ac:spMkLst>
            <pc:docMk/>
            <pc:sldMk cId="978015228" sldId="943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11.147" v="36" actId="20577"/>
        <pc:sldMkLst>
          <pc:docMk/>
          <pc:sldMk cId="1732467671" sldId="944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11.147" v="36" actId="20577"/>
          <ac:spMkLst>
            <pc:docMk/>
            <pc:sldMk cId="1732467671" sldId="944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17.272" v="37" actId="20577"/>
        <pc:sldMkLst>
          <pc:docMk/>
          <pc:sldMk cId="1248094519" sldId="946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17.272" v="37" actId="20577"/>
          <ac:spMkLst>
            <pc:docMk/>
            <pc:sldMk cId="1248094519" sldId="946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21.460" v="38" actId="20577"/>
        <pc:sldMkLst>
          <pc:docMk/>
          <pc:sldMk cId="2484794319" sldId="947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21.460" v="38" actId="20577"/>
          <ac:spMkLst>
            <pc:docMk/>
            <pc:sldMk cId="2484794319" sldId="947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29.929" v="39" actId="20577"/>
        <pc:sldMkLst>
          <pc:docMk/>
          <pc:sldMk cId="3817234491" sldId="948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29.929" v="39" actId="20577"/>
          <ac:spMkLst>
            <pc:docMk/>
            <pc:sldMk cId="3817234491" sldId="948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41.038" v="40" actId="20577"/>
        <pc:sldMkLst>
          <pc:docMk/>
          <pc:sldMk cId="3173148488" sldId="949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41.038" v="40" actId="20577"/>
          <ac:spMkLst>
            <pc:docMk/>
            <pc:sldMk cId="3173148488" sldId="949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44.507" v="41" actId="20577"/>
        <pc:sldMkLst>
          <pc:docMk/>
          <pc:sldMk cId="2144450443" sldId="950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44.507" v="41" actId="20577"/>
          <ac:spMkLst>
            <pc:docMk/>
            <pc:sldMk cId="2144450443" sldId="950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47.820" v="42" actId="20577"/>
        <pc:sldMkLst>
          <pc:docMk/>
          <pc:sldMk cId="2464182961" sldId="951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47.820" v="42" actId="20577"/>
          <ac:spMkLst>
            <pc:docMk/>
            <pc:sldMk cId="2464182961" sldId="951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2:49.854" v="71" actId="20577"/>
        <pc:sldMkLst>
          <pc:docMk/>
          <pc:sldMk cId="1994922091" sldId="952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2:49.854" v="71" actId="20577"/>
          <ac:spMkLst>
            <pc:docMk/>
            <pc:sldMk cId="1994922091" sldId="952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1:47.415" v="57" actId="20577"/>
        <pc:sldMkLst>
          <pc:docMk/>
          <pc:sldMk cId="3681146905" sldId="955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1:47.415" v="57" actId="20577"/>
          <ac:spMkLst>
            <pc:docMk/>
            <pc:sldMk cId="3681146905" sldId="955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1:50.805" v="58" actId="20577"/>
        <pc:sldMkLst>
          <pc:docMk/>
          <pc:sldMk cId="393126268" sldId="956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1:50.805" v="58" actId="20577"/>
          <ac:spMkLst>
            <pc:docMk/>
            <pc:sldMk cId="393126268" sldId="956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2:20.556" v="68" actId="20577"/>
        <pc:sldMkLst>
          <pc:docMk/>
          <pc:sldMk cId="460115063" sldId="957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2:15.322" v="67" actId="20577"/>
          <ac:spMkLst>
            <pc:docMk/>
            <pc:sldMk cId="460115063" sldId="957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4B1F0CE-E9AF-B666-B7A0-EECACE5B1469}" dt="2023-02-15T09:52:20.556" v="68" actId="20577"/>
          <ac:spMkLst>
            <pc:docMk/>
            <pc:sldMk cId="460115063" sldId="957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2:08.197" v="65" actId="20577"/>
        <pc:sldMkLst>
          <pc:docMk/>
          <pc:sldMk cId="2708552206" sldId="958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2:08.197" v="65" actId="20577"/>
          <ac:spMkLst>
            <pc:docMk/>
            <pc:sldMk cId="2708552206" sldId="958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2:37.416" v="70" actId="20577"/>
        <pc:sldMkLst>
          <pc:docMk/>
          <pc:sldMk cId="3627708641" sldId="959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2:37.416" v="70" actId="20577"/>
          <ac:spMkLst>
            <pc:docMk/>
            <pc:sldMk cId="3627708641" sldId="959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1:40.008" v="56" actId="20577"/>
        <pc:sldMkLst>
          <pc:docMk/>
          <pc:sldMk cId="296569372" sldId="960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1:40.008" v="56" actId="20577"/>
          <ac:spMkLst>
            <pc:docMk/>
            <pc:sldMk cId="296569372" sldId="960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8:08.613" v="7" actId="20577"/>
        <pc:sldMkLst>
          <pc:docMk/>
          <pc:sldMk cId="2069390688" sldId="963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8:08.613" v="7" actId="20577"/>
          <ac:spMkLst>
            <pc:docMk/>
            <pc:sldMk cId="2069390688" sldId="963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1:04.648" v="46" actId="20577"/>
        <pc:sldMkLst>
          <pc:docMk/>
          <pc:sldMk cId="1702340471" sldId="965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1:04.648" v="46" actId="20577"/>
          <ac:spMkLst>
            <pc:docMk/>
            <pc:sldMk cId="1702340471" sldId="965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1:14.711" v="50" actId="20577"/>
        <pc:sldMkLst>
          <pc:docMk/>
          <pc:sldMk cId="954345579" sldId="966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1:14.711" v="50" actId="20577"/>
          <ac:spMkLst>
            <pc:docMk/>
            <pc:sldMk cId="954345579" sldId="966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1:22.305" v="53" actId="20577"/>
        <pc:sldMkLst>
          <pc:docMk/>
          <pc:sldMk cId="253973979" sldId="967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1:22.305" v="53" actId="20577"/>
          <ac:spMkLst>
            <pc:docMk/>
            <pc:sldMk cId="253973979" sldId="967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8:42.332" v="14" actId="20577"/>
        <pc:sldMkLst>
          <pc:docMk/>
          <pc:sldMk cId="3497285036" sldId="968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8:42.332" v="14" actId="20577"/>
          <ac:spMkLst>
            <pc:docMk/>
            <pc:sldMk cId="3497285036" sldId="968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01.583" v="19" actId="20577"/>
        <pc:sldMkLst>
          <pc:docMk/>
          <pc:sldMk cId="806785753" sldId="969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01.583" v="19" actId="20577"/>
          <ac:spMkLst>
            <pc:docMk/>
            <pc:sldMk cId="806785753" sldId="969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49:48.115" v="31" actId="20577"/>
        <pc:sldMkLst>
          <pc:docMk/>
          <pc:sldMk cId="3905770218" sldId="996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49:48.115" v="31" actId="20577"/>
          <ac:spMkLst>
            <pc:docMk/>
            <pc:sldMk cId="3905770218" sldId="996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54B1F0CE-E9AF-B666-B7A0-EECACE5B1469}" dt="2023-02-15T09:50:00.303" v="33" actId="20577"/>
        <pc:sldMkLst>
          <pc:docMk/>
          <pc:sldMk cId="3305390173" sldId="997"/>
        </pc:sldMkLst>
        <pc:spChg chg="mod">
          <ac:chgData name="Rhiannon Salisbury (Staff)" userId="S::rhiannon.salisbury@alun.flintshire.sch.uk::306dbb6a-c74f-4a89-a36f-19e805afaa5e" providerId="AD" clId="Web-{54B1F0CE-E9AF-B666-B7A0-EECACE5B1469}" dt="2023-02-15T09:50:00.303" v="33" actId="20577"/>
          <ac:spMkLst>
            <pc:docMk/>
            <pc:sldMk cId="3305390173" sldId="997"/>
            <ac:spMk id="4" creationId="{86F7A649-05B1-C62C-968F-8424191FEA5E}"/>
          </ac:spMkLst>
        </pc:spChg>
      </pc:sldChg>
    </pc:docChg>
  </pc:docChgLst>
  <pc:docChgLst>
    <pc:chgData name="Rhiannon Salisbury (Staff)" userId="S::rhiannon.salisbury@alun.flintshire.sch.uk::306dbb6a-c74f-4a89-a36f-19e805afaa5e" providerId="AD" clId="Web-{7590F163-A39A-A498-4BF2-A5906DAD3C6D}"/>
    <pc:docChg chg="addSld addMainMaster">
      <pc:chgData name="Rhiannon Salisbury (Staff)" userId="S::rhiannon.salisbury@alun.flintshire.sch.uk::306dbb6a-c74f-4a89-a36f-19e805afaa5e" providerId="AD" clId="Web-{7590F163-A39A-A498-4BF2-A5906DAD3C6D}" dt="2023-01-20T11:39:35.147" v="0"/>
      <pc:docMkLst>
        <pc:docMk/>
      </pc:docMkLst>
      <pc:sldChg chg="add">
        <pc:chgData name="Rhiannon Salisbury (Staff)" userId="S::rhiannon.salisbury@alun.flintshire.sch.uk::306dbb6a-c74f-4a89-a36f-19e805afaa5e" providerId="AD" clId="Web-{7590F163-A39A-A498-4BF2-A5906DAD3C6D}" dt="2023-01-20T11:39:35.147" v="0"/>
        <pc:sldMkLst>
          <pc:docMk/>
          <pc:sldMk cId="1369196039" sldId="998"/>
        </pc:sldMkLst>
      </pc:sldChg>
      <pc:sldMasterChg chg="add addSldLayout">
        <pc:chgData name="Rhiannon Salisbury (Staff)" userId="S::rhiannon.salisbury@alun.flintshire.sch.uk::306dbb6a-c74f-4a89-a36f-19e805afaa5e" providerId="AD" clId="Web-{7590F163-A39A-A498-4BF2-A5906DAD3C6D}" dt="2023-01-20T11:39:35.147" v="0"/>
        <pc:sldMasterMkLst>
          <pc:docMk/>
          <pc:sldMasterMk cId="0" sldId="2147483942"/>
        </pc:sldMasterMkLst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3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4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5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6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7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8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49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50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51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52"/>
          </pc:sldLayoutMkLst>
        </pc:sldLayoutChg>
        <pc:sldLayoutChg chg="add">
          <pc:chgData name="Rhiannon Salisbury (Staff)" userId="S::rhiannon.salisbury@alun.flintshire.sch.uk::306dbb6a-c74f-4a89-a36f-19e805afaa5e" providerId="AD" clId="Web-{7590F163-A39A-A498-4BF2-A5906DAD3C6D}" dt="2023-01-20T11:39:35.147" v="0"/>
          <pc:sldLayoutMkLst>
            <pc:docMk/>
            <pc:sldMasterMk cId="0" sldId="2147483942"/>
            <pc:sldLayoutMk cId="0" sldId="2147483953"/>
          </pc:sldLayoutMkLst>
        </pc:sldLayoutChg>
      </pc:sldMasterChg>
    </pc:docChg>
  </pc:docChgLst>
  <pc:docChgLst>
    <pc:chgData name="Rhiannon Salisbury (Staff)" userId="S::rhiannon.salisbury@alun.flintshire.sch.uk::306dbb6a-c74f-4a89-a36f-19e805afaa5e" providerId="AD" clId="Web-{531EB4A7-E641-7B70-A369-4F2C703829FC}"/>
    <pc:docChg chg="addSld delSld modSld sldOrd addMainMaster">
      <pc:chgData name="Rhiannon Salisbury (Staff)" userId="S::rhiannon.salisbury@alun.flintshire.sch.uk::306dbb6a-c74f-4a89-a36f-19e805afaa5e" providerId="AD" clId="Web-{531EB4A7-E641-7B70-A369-4F2C703829FC}" dt="2023-01-19T10:39:01.107" v="1026"/>
      <pc:docMkLst>
        <pc:docMk/>
      </pc:docMkLst>
      <pc:sldChg chg="add del">
        <pc:chgData name="Rhiannon Salisbury (Staff)" userId="S::rhiannon.salisbury@alun.flintshire.sch.uk::306dbb6a-c74f-4a89-a36f-19e805afaa5e" providerId="AD" clId="Web-{531EB4A7-E641-7B70-A369-4F2C703829FC}" dt="2023-01-19T10:25:46.415" v="855"/>
        <pc:sldMkLst>
          <pc:docMk/>
          <pc:sldMk cId="141392080" sldId="273"/>
        </pc:sldMkLst>
      </pc:sldChg>
      <pc:sldChg chg="modSp ord">
        <pc:chgData name="Rhiannon Salisbury (Staff)" userId="S::rhiannon.salisbury@alun.flintshire.sch.uk::306dbb6a-c74f-4a89-a36f-19e805afaa5e" providerId="AD" clId="Web-{531EB4A7-E641-7B70-A369-4F2C703829FC}" dt="2023-01-19T09:32:34.712" v="26" actId="20577"/>
        <pc:sldMkLst>
          <pc:docMk/>
          <pc:sldMk cId="2590387752" sldId="281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32:34.712" v="26" actId="20577"/>
          <ac:spMkLst>
            <pc:docMk/>
            <pc:sldMk cId="2590387752" sldId="281"/>
            <ac:spMk id="5" creationId="{3C617BE3-7E34-8D44-B94C-A6254D32E220}"/>
          </ac:spMkLst>
        </pc:spChg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1.291" v="861"/>
        <pc:sldMkLst>
          <pc:docMk/>
          <pc:sldMk cId="3295050842" sldId="287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2.713" v="863"/>
        <pc:sldMkLst>
          <pc:docMk/>
          <pc:sldMk cId="472488870" sldId="843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6:50.591" v="881"/>
        <pc:sldMkLst>
          <pc:docMk/>
          <pc:sldMk cId="1107672003" sldId="856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3.448" v="864"/>
        <pc:sldMkLst>
          <pc:docMk/>
          <pc:sldMk cId="650788800" sldId="895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3.823" v="865"/>
        <pc:sldMkLst>
          <pc:docMk/>
          <pc:sldMk cId="2557520092" sldId="896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4.354" v="866"/>
        <pc:sldMkLst>
          <pc:docMk/>
          <pc:sldMk cId="488021715" sldId="897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5.667" v="867"/>
        <pc:sldMkLst>
          <pc:docMk/>
          <pc:sldMk cId="3807131261" sldId="898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6.401" v="868"/>
        <pc:sldMkLst>
          <pc:docMk/>
          <pc:sldMk cId="2570856591" sldId="899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7.135" v="869"/>
        <pc:sldMkLst>
          <pc:docMk/>
          <pc:sldMk cId="3628819731" sldId="900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5:55.822" v="859"/>
        <pc:sldMkLst>
          <pc:docMk/>
          <pc:sldMk cId="2320189847" sldId="901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6:07.964" v="870"/>
        <pc:sldMkLst>
          <pc:docMk/>
          <pc:sldMk cId="2430262645" sldId="902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6:09.198" v="871"/>
        <pc:sldMkLst>
          <pc:docMk/>
          <pc:sldMk cId="238857908" sldId="903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5:57.010" v="860"/>
        <pc:sldMkLst>
          <pc:docMk/>
          <pc:sldMk cId="2756640218" sldId="904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5:52.244" v="857"/>
        <pc:sldMkLst>
          <pc:docMk/>
          <pc:sldMk cId="2968074665" sldId="905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5:53.791" v="858"/>
        <pc:sldMkLst>
          <pc:docMk/>
          <pc:sldMk cId="1901191162" sldId="906"/>
        </pc:sldMkLst>
      </pc:sldChg>
      <pc:sldChg chg="del">
        <pc:chgData name="Rhiannon Salisbury (Staff)" userId="S::rhiannon.salisbury@alun.flintshire.sch.uk::306dbb6a-c74f-4a89-a36f-19e805afaa5e" providerId="AD" clId="Web-{531EB4A7-E641-7B70-A369-4F2C703829FC}" dt="2023-01-19T10:25:25.555" v="842"/>
        <pc:sldMkLst>
          <pc:docMk/>
          <pc:sldMk cId="2319492704" sldId="907"/>
        </pc:sldMkLst>
      </pc:sldChg>
      <pc:sldChg chg="modSp mod ord modClrScheme chgLayout">
        <pc:chgData name="Rhiannon Salisbury (Staff)" userId="S::rhiannon.salisbury@alun.flintshire.sch.uk::306dbb6a-c74f-4a89-a36f-19e805afaa5e" providerId="AD" clId="Web-{531EB4A7-E641-7B70-A369-4F2C703829FC}" dt="2023-01-19T10:02:57.984" v="506"/>
        <pc:sldMkLst>
          <pc:docMk/>
          <pc:sldMk cId="3084168583" sldId="908"/>
        </pc:sldMkLst>
        <pc:spChg chg="mod ord">
          <ac:chgData name="Rhiannon Salisbury (Staff)" userId="S::rhiannon.salisbury@alun.flintshire.sch.uk::306dbb6a-c74f-4a89-a36f-19e805afaa5e" providerId="AD" clId="Web-{531EB4A7-E641-7B70-A369-4F2C703829FC}" dt="2023-01-19T10:02:57.984" v="506"/>
          <ac:spMkLst>
            <pc:docMk/>
            <pc:sldMk cId="3084168583" sldId="908"/>
            <ac:spMk id="2" creationId="{107A5319-6A69-0B7A-7E90-9E7AADBFFACC}"/>
          </ac:spMkLst>
        </pc:spChg>
        <pc:spChg chg="mod ord">
          <ac:chgData name="Rhiannon Salisbury (Staff)" userId="S::rhiannon.salisbury@alun.flintshire.sch.uk::306dbb6a-c74f-4a89-a36f-19e805afaa5e" providerId="AD" clId="Web-{531EB4A7-E641-7B70-A369-4F2C703829FC}" dt="2023-01-19T10:02:57.984" v="506"/>
          <ac:spMkLst>
            <pc:docMk/>
            <pc:sldMk cId="3084168583" sldId="908"/>
            <ac:spMk id="3" creationId="{75021934-1496-359C-D4F3-86BFC40C560D}"/>
          </ac:spMkLst>
        </pc:spChg>
      </pc:sldChg>
      <pc:sldChg chg="modSp ord">
        <pc:chgData name="Rhiannon Salisbury (Staff)" userId="S::rhiannon.salisbury@alun.flintshire.sch.uk::306dbb6a-c74f-4a89-a36f-19e805afaa5e" providerId="AD" clId="Web-{531EB4A7-E641-7B70-A369-4F2C703829FC}" dt="2023-01-19T09:34:13.609" v="64" actId="20577"/>
        <pc:sldMkLst>
          <pc:docMk/>
          <pc:sldMk cId="2561688670" sldId="909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34:13.609" v="64" actId="20577"/>
          <ac:spMkLst>
            <pc:docMk/>
            <pc:sldMk cId="2561688670" sldId="909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33:59.624" v="61" actId="20577"/>
          <ac:spMkLst>
            <pc:docMk/>
            <pc:sldMk cId="2561688670" sldId="909"/>
            <ac:spMk id="4" creationId="{1B082F2F-D512-1310-96EC-75C167C98E1B}"/>
          </ac:spMkLst>
        </pc:spChg>
      </pc:sldChg>
      <pc:sldChg chg="add del replId">
        <pc:chgData name="Rhiannon Salisbury (Staff)" userId="S::rhiannon.salisbury@alun.flintshire.sch.uk::306dbb6a-c74f-4a89-a36f-19e805afaa5e" providerId="AD" clId="Web-{531EB4A7-E641-7B70-A369-4F2C703829FC}" dt="2023-01-19T10:26:02.057" v="862"/>
        <pc:sldMkLst>
          <pc:docMk/>
          <pc:sldMk cId="3144149884" sldId="910"/>
        </pc:sldMkLst>
      </pc:sldChg>
      <pc:sldChg chg="add del ord">
        <pc:chgData name="Rhiannon Salisbury (Staff)" userId="S::rhiannon.salisbury@alun.flintshire.sch.uk::306dbb6a-c74f-4a89-a36f-19e805afaa5e" providerId="AD" clId="Web-{531EB4A7-E641-7B70-A369-4F2C703829FC}" dt="2023-01-19T09:34:32.501" v="78"/>
        <pc:sldMkLst>
          <pc:docMk/>
          <pc:sldMk cId="512083401" sldId="911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09:34:50.471" v="85"/>
        <pc:sldMkLst>
          <pc:docMk/>
          <pc:sldMk cId="91615006" sldId="912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3:55.072" v="967"/>
        <pc:sldMkLst>
          <pc:docMk/>
          <pc:sldMk cId="3197219141" sldId="913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2:48.505" v="953"/>
        <pc:sldMkLst>
          <pc:docMk/>
          <pc:sldMk cId="2720712840" sldId="914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3:21.538" v="960"/>
        <pc:sldMkLst>
          <pc:docMk/>
          <pc:sldMk cId="3296151536" sldId="915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1:00.888" v="932"/>
        <pc:sldMkLst>
          <pc:docMk/>
          <pc:sldMk cId="1496693675" sldId="916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1:38" v="938"/>
        <pc:sldMkLst>
          <pc:docMk/>
          <pc:sldMk cId="3037439473" sldId="917"/>
        </pc:sldMkLst>
      </pc:sldChg>
      <pc:sldChg chg="modSp add del">
        <pc:chgData name="Rhiannon Salisbury (Staff)" userId="S::rhiannon.salisbury@alun.flintshire.sch.uk::306dbb6a-c74f-4a89-a36f-19e805afaa5e" providerId="AD" clId="Web-{531EB4A7-E641-7B70-A369-4F2C703829FC}" dt="2023-01-19T10:32:43.489" v="952"/>
        <pc:sldMkLst>
          <pc:docMk/>
          <pc:sldMk cId="3521860029" sldId="918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2:07.940" v="944" actId="1076"/>
          <ac:spMkLst>
            <pc:docMk/>
            <pc:sldMk cId="3521860029" sldId="918"/>
            <ac:spMk id="5" creationId="{00000000-0000-0000-0000-000000000000}"/>
          </ac:spMkLst>
        </pc:spChg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0:57.295" v="931"/>
        <pc:sldMkLst>
          <pc:docMk/>
          <pc:sldMk cId="1790325055" sldId="919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0:08.963" v="924"/>
        <pc:sldMkLst>
          <pc:docMk/>
          <pc:sldMk cId="452752757" sldId="920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30:54.935" v="930"/>
        <pc:sldMkLst>
          <pc:docMk/>
          <pc:sldMk cId="4157278228" sldId="921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9:25.007" v="918"/>
        <pc:sldMkLst>
          <pc:docMk/>
          <pc:sldMk cId="3127827169" sldId="922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9:14.366" v="916"/>
        <pc:sldMkLst>
          <pc:docMk/>
          <pc:sldMk cId="3904631991" sldId="923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9:15.225" v="917"/>
        <pc:sldMkLst>
          <pc:docMk/>
          <pc:sldMk cId="2785136137" sldId="924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7:57.814" v="899"/>
        <pc:sldMkLst>
          <pc:docMk/>
          <pc:sldMk cId="2721760838" sldId="925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7:58.611" v="900"/>
        <pc:sldMkLst>
          <pc:docMk/>
          <pc:sldMk cId="2225594687" sldId="926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6:57.545" v="883"/>
        <pc:sldMkLst>
          <pc:docMk/>
          <pc:sldMk cId="2427563292" sldId="927"/>
        </pc:sldMkLst>
      </pc:sldChg>
      <pc:sldChg chg="add del">
        <pc:chgData name="Rhiannon Salisbury (Staff)" userId="S::rhiannon.salisbury@alun.flintshire.sch.uk::306dbb6a-c74f-4a89-a36f-19e805afaa5e" providerId="AD" clId="Web-{531EB4A7-E641-7B70-A369-4F2C703829FC}" dt="2023-01-19T10:26:58.154" v="884"/>
        <pc:sldMkLst>
          <pc:docMk/>
          <pc:sldMk cId="3615485138" sldId="928"/>
        </pc:sldMkLst>
      </pc:sldChg>
      <pc:sldChg chg="modSp add ord replId">
        <pc:chgData name="Rhiannon Salisbury (Staff)" userId="S::rhiannon.salisbury@alun.flintshire.sch.uk::306dbb6a-c74f-4a89-a36f-19e805afaa5e" providerId="AD" clId="Web-{531EB4A7-E641-7B70-A369-4F2C703829FC}" dt="2023-01-19T09:57:12.337" v="426" actId="20577"/>
        <pc:sldMkLst>
          <pc:docMk/>
          <pc:sldMk cId="2744601321" sldId="929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57:05.477" v="423" actId="20577"/>
          <ac:spMkLst>
            <pc:docMk/>
            <pc:sldMk cId="2744601321" sldId="929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57:12.337" v="426" actId="20577"/>
          <ac:spMkLst>
            <pc:docMk/>
            <pc:sldMk cId="2744601321" sldId="929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09:34:49.268" v="84" actId="20577"/>
        <pc:sldMkLst>
          <pc:docMk/>
          <pc:sldMk cId="2031892435" sldId="930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34:29.172" v="77" actId="20577"/>
          <ac:spMkLst>
            <pc:docMk/>
            <pc:sldMk cId="2031892435" sldId="930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34:49.268" v="84" actId="20577"/>
          <ac:spMkLst>
            <pc:docMk/>
            <pc:sldMk cId="2031892435" sldId="930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01:57.293" v="489" actId="20577"/>
        <pc:sldMkLst>
          <pc:docMk/>
          <pc:sldMk cId="1234699074" sldId="931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1:44.651" v="484" actId="20577"/>
          <ac:spMkLst>
            <pc:docMk/>
            <pc:sldMk cId="1234699074" sldId="931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01:57.293" v="489" actId="20577"/>
          <ac:spMkLst>
            <pc:docMk/>
            <pc:sldMk cId="1234699074" sldId="931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09:58:12.154" v="444" actId="20577"/>
        <pc:sldMkLst>
          <pc:docMk/>
          <pc:sldMk cId="1003687499" sldId="932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57:45.558" v="439" actId="20577"/>
          <ac:spMkLst>
            <pc:docMk/>
            <pc:sldMk cId="1003687499" sldId="932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58:12.154" v="444" actId="20577"/>
          <ac:spMkLst>
            <pc:docMk/>
            <pc:sldMk cId="1003687499" sldId="932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09:58:52.234" v="457" actId="20577"/>
        <pc:sldMkLst>
          <pc:docMk/>
          <pc:sldMk cId="182788365" sldId="933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58:30.264" v="450"/>
          <ac:spMkLst>
            <pc:docMk/>
            <pc:sldMk cId="182788365" sldId="933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58:52.234" v="457" actId="20577"/>
          <ac:spMkLst>
            <pc:docMk/>
            <pc:sldMk cId="182788365" sldId="933"/>
            <ac:spMk id="4" creationId="{1B082F2F-D512-1310-96EC-75C167C98E1B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531EB4A7-E641-7B70-A369-4F2C703829FC}" dt="2023-01-19T09:39:54.787" v="146"/>
        <pc:sldMkLst>
          <pc:docMk/>
          <pc:sldMk cId="952002487" sldId="934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39:01.112" v="127" actId="20577"/>
          <ac:spMkLst>
            <pc:docMk/>
            <pc:sldMk cId="952002487" sldId="934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39:10.284" v="130" actId="20577"/>
          <ac:spMkLst>
            <pc:docMk/>
            <pc:sldMk cId="952002487" sldId="934"/>
            <ac:spMk id="4" creationId="{1B082F2F-D512-1310-96EC-75C167C98E1B}"/>
          </ac:spMkLst>
        </pc:spChg>
      </pc:sldChg>
      <pc:sldChg chg="modSp add ord replId">
        <pc:chgData name="Rhiannon Salisbury (Staff)" userId="S::rhiannon.salisbury@alun.flintshire.sch.uk::306dbb6a-c74f-4a89-a36f-19e805afaa5e" providerId="AD" clId="Web-{531EB4A7-E641-7B70-A369-4F2C703829FC}" dt="2023-01-19T09:59:38.003" v="474" actId="20577"/>
        <pc:sldMkLst>
          <pc:docMk/>
          <pc:sldMk cId="1531213241" sldId="934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59:16.392" v="470" actId="20577"/>
          <ac:spMkLst>
            <pc:docMk/>
            <pc:sldMk cId="1531213241" sldId="934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09:59:38.003" v="474" actId="20577"/>
          <ac:spMkLst>
            <pc:docMk/>
            <pc:sldMk cId="1531213241" sldId="934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02:50.843" v="505" actId="20577"/>
        <pc:sldMkLst>
          <pc:docMk/>
          <pc:sldMk cId="2469691247" sldId="935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2:30.061" v="500" actId="20577"/>
          <ac:spMkLst>
            <pc:docMk/>
            <pc:sldMk cId="2469691247" sldId="935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02:50.843" v="505" actId="20577"/>
          <ac:spMkLst>
            <pc:docMk/>
            <pc:sldMk cId="2469691247" sldId="935"/>
            <ac:spMk id="4" creationId="{1B082F2F-D512-1310-96EC-75C167C98E1B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531EB4A7-E641-7B70-A369-4F2C703829FC}" dt="2023-01-19T09:40:09.475" v="149"/>
        <pc:sldMkLst>
          <pc:docMk/>
          <pc:sldMk cId="3093460071" sldId="935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09:39:33.817" v="141" actId="20577"/>
          <ac:spMkLst>
            <pc:docMk/>
            <pc:sldMk cId="3093460071" sldId="935"/>
            <ac:spMk id="3" creationId="{6F9A8A63-C8D7-AFB1-41D1-51B55A2E4579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07:19.032" v="542"/>
        <pc:sldMkLst>
          <pc:docMk/>
          <pc:sldMk cId="2065936844" sldId="936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3:46.816" v="518" actId="20577"/>
          <ac:spMkLst>
            <pc:docMk/>
            <pc:sldMk cId="2065936844" sldId="936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07:19.032" v="542"/>
          <ac:spMkLst>
            <pc:docMk/>
            <pc:sldMk cId="2065936844" sldId="936"/>
            <ac:spMk id="4" creationId="{1B082F2F-D512-1310-96EC-75C167C98E1B}"/>
          </ac:spMkLst>
        </pc:spChg>
      </pc:sldChg>
      <pc:sldChg chg="modSp add mod ord replId modClrScheme chgLayout">
        <pc:chgData name="Rhiannon Salisbury (Staff)" userId="S::rhiannon.salisbury@alun.flintshire.sch.uk::306dbb6a-c74f-4a89-a36f-19e805afaa5e" providerId="AD" clId="Web-{531EB4A7-E641-7B70-A369-4F2C703829FC}" dt="2023-01-19T10:35:48.532" v="980"/>
        <pc:sldMkLst>
          <pc:docMk/>
          <pc:sldMk cId="1771547341" sldId="937"/>
        </pc:sldMkLst>
        <pc:spChg chg="mod ord">
          <ac:chgData name="Rhiannon Salisbury (Staff)" userId="S::rhiannon.salisbury@alun.flintshire.sch.uk::306dbb6a-c74f-4a89-a36f-19e805afaa5e" providerId="AD" clId="Web-{531EB4A7-E641-7B70-A369-4F2C703829FC}" dt="2023-01-19T10:35:48.532" v="980"/>
          <ac:spMkLst>
            <pc:docMk/>
            <pc:sldMk cId="1771547341" sldId="937"/>
            <ac:spMk id="2" creationId="{107A5319-6A69-0B7A-7E90-9E7AADBFFACC}"/>
          </ac:spMkLst>
        </pc:spChg>
        <pc:spChg chg="mod ord">
          <ac:chgData name="Rhiannon Salisbury (Staff)" userId="S::rhiannon.salisbury@alun.flintshire.sch.uk::306dbb6a-c74f-4a89-a36f-19e805afaa5e" providerId="AD" clId="Web-{531EB4A7-E641-7B70-A369-4F2C703829FC}" dt="2023-01-19T10:35:48.532" v="980"/>
          <ac:spMkLst>
            <pc:docMk/>
            <pc:sldMk cId="1771547341" sldId="937"/>
            <ac:spMk id="3" creationId="{75021934-1496-359C-D4F3-86BFC40C560D}"/>
          </ac:spMkLst>
        </pc:spChg>
      </pc:sldChg>
      <pc:sldChg chg="modSp new add del">
        <pc:chgData name="Rhiannon Salisbury (Staff)" userId="S::rhiannon.salisbury@alun.flintshire.sch.uk::306dbb6a-c74f-4a89-a36f-19e805afaa5e" providerId="AD" clId="Web-{531EB4A7-E641-7B70-A369-4F2C703829FC}" dt="2023-01-19T10:07:13.141" v="541" actId="20577"/>
        <pc:sldMkLst>
          <pc:docMk/>
          <pc:sldMk cId="3970423485" sldId="938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6:53.156" v="535" actId="20577"/>
          <ac:spMkLst>
            <pc:docMk/>
            <pc:sldMk cId="3970423485" sldId="938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07:13.141" v="541" actId="20577"/>
          <ac:spMkLst>
            <pc:docMk/>
            <pc:sldMk cId="3970423485" sldId="938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08:09.832" v="560" actId="20577"/>
        <pc:sldMkLst>
          <pc:docMk/>
          <pc:sldMk cId="3228966695" sldId="939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7:46.831" v="553" actId="20577"/>
          <ac:spMkLst>
            <pc:docMk/>
            <pc:sldMk cId="3228966695" sldId="939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08:09.832" v="560" actId="20577"/>
          <ac:spMkLst>
            <pc:docMk/>
            <pc:sldMk cId="3228966695" sldId="939"/>
            <ac:spMk id="4" creationId="{86F7A649-05B1-C62C-968F-8424191FEA5E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531EB4A7-E641-7B70-A369-4F2C703829FC}" dt="2023-01-19T10:09:12.789" v="574"/>
        <pc:sldMkLst>
          <pc:docMk/>
          <pc:sldMk cId="307671554" sldId="940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8:35.084" v="567" actId="20577"/>
          <ac:spMkLst>
            <pc:docMk/>
            <pc:sldMk cId="307671554" sldId="940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09:05.711" v="573" actId="20577"/>
          <ac:spMkLst>
            <pc:docMk/>
            <pc:sldMk cId="307671554" sldId="940"/>
            <ac:spMk id="4" creationId="{86F7A649-05B1-C62C-968F-8424191FEA5E}"/>
          </ac:spMkLst>
        </pc:spChg>
      </pc:sldChg>
      <pc:sldChg chg="add del replId">
        <pc:chgData name="Rhiannon Salisbury (Staff)" userId="S::rhiannon.salisbury@alun.flintshire.sch.uk::306dbb6a-c74f-4a89-a36f-19e805afaa5e" providerId="AD" clId="Web-{531EB4A7-E641-7B70-A369-4F2C703829FC}" dt="2023-01-19T10:09:16.008" v="575"/>
        <pc:sldMkLst>
          <pc:docMk/>
          <pc:sldMk cId="782815682" sldId="941"/>
        </pc:sldMkLst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0:03.683" v="589" actId="20577"/>
        <pc:sldMkLst>
          <pc:docMk/>
          <pc:sldMk cId="3144000786" sldId="942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09:45.776" v="584" actId="20577"/>
          <ac:spMkLst>
            <pc:docMk/>
            <pc:sldMk cId="3144000786" sldId="942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0:03.683" v="589" actId="20577"/>
          <ac:spMkLst>
            <pc:docMk/>
            <pc:sldMk cId="3144000786" sldId="942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0:54.249" v="607" actId="20577"/>
        <pc:sldMkLst>
          <pc:docMk/>
          <pc:sldMk cId="978015228" sldId="943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0:30.982" v="600" actId="20577"/>
          <ac:spMkLst>
            <pc:docMk/>
            <pc:sldMk cId="978015228" sldId="943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0:54.249" v="607" actId="20577"/>
          <ac:spMkLst>
            <pc:docMk/>
            <pc:sldMk cId="978015228" sldId="943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2:17.973" v="624" actId="20577"/>
        <pc:sldMkLst>
          <pc:docMk/>
          <pc:sldMk cId="1732467671" sldId="944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1:26.204" v="618" actId="20577"/>
          <ac:spMkLst>
            <pc:docMk/>
            <pc:sldMk cId="1732467671" sldId="944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2:17.973" v="624" actId="20577"/>
          <ac:spMkLst>
            <pc:docMk/>
            <pc:sldMk cId="1732467671" sldId="944"/>
            <ac:spMk id="4" creationId="{86F7A649-05B1-C62C-968F-8424191FEA5E}"/>
          </ac:spMkLst>
        </pc:spChg>
      </pc:sldChg>
      <pc:sldChg chg="modSp add mod ord replId modClrScheme chgLayout">
        <pc:chgData name="Rhiannon Salisbury (Staff)" userId="S::rhiannon.salisbury@alun.flintshire.sch.uk::306dbb6a-c74f-4a89-a36f-19e805afaa5e" providerId="AD" clId="Web-{531EB4A7-E641-7B70-A369-4F2C703829FC}" dt="2023-01-19T10:37:12.740" v="996"/>
        <pc:sldMkLst>
          <pc:docMk/>
          <pc:sldMk cId="2013478327" sldId="945"/>
        </pc:sldMkLst>
        <pc:spChg chg="mod ord">
          <ac:chgData name="Rhiannon Salisbury (Staff)" userId="S::rhiannon.salisbury@alun.flintshire.sch.uk::306dbb6a-c74f-4a89-a36f-19e805afaa5e" providerId="AD" clId="Web-{531EB4A7-E641-7B70-A369-4F2C703829FC}" dt="2023-01-19T10:37:12.740" v="996"/>
          <ac:spMkLst>
            <pc:docMk/>
            <pc:sldMk cId="2013478327" sldId="945"/>
            <ac:spMk id="2" creationId="{107A5319-6A69-0B7A-7E90-9E7AADBFFACC}"/>
          </ac:spMkLst>
        </pc:spChg>
        <pc:spChg chg="mod ord">
          <ac:chgData name="Rhiannon Salisbury (Staff)" userId="S::rhiannon.salisbury@alun.flintshire.sch.uk::306dbb6a-c74f-4a89-a36f-19e805afaa5e" providerId="AD" clId="Web-{531EB4A7-E641-7B70-A369-4F2C703829FC}" dt="2023-01-19T10:37:12.740" v="996"/>
          <ac:spMkLst>
            <pc:docMk/>
            <pc:sldMk cId="2013478327" sldId="945"/>
            <ac:spMk id="3" creationId="{75021934-1496-359C-D4F3-86BFC40C560D}"/>
          </ac:spMkLst>
        </pc:spChg>
      </pc:sldChg>
      <pc:sldChg chg="modSp add ord replId">
        <pc:chgData name="Rhiannon Salisbury (Staff)" userId="S::rhiannon.salisbury@alun.flintshire.sch.uk::306dbb6a-c74f-4a89-a36f-19e805afaa5e" providerId="AD" clId="Web-{531EB4A7-E641-7B70-A369-4F2C703829FC}" dt="2023-01-19T10:15:37.095" v="648" actId="20577"/>
        <pc:sldMkLst>
          <pc:docMk/>
          <pc:sldMk cId="1248094519" sldId="946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5:14" v="642" actId="20577"/>
          <ac:spMkLst>
            <pc:docMk/>
            <pc:sldMk cId="1248094519" sldId="946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5:37.095" v="648" actId="20577"/>
          <ac:spMkLst>
            <pc:docMk/>
            <pc:sldMk cId="1248094519" sldId="946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6:43.693" v="665" actId="20577"/>
        <pc:sldMkLst>
          <pc:docMk/>
          <pc:sldMk cId="2484794319" sldId="947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6:02.316" v="659" actId="20577"/>
          <ac:spMkLst>
            <pc:docMk/>
            <pc:sldMk cId="2484794319" sldId="947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6:43.693" v="665" actId="20577"/>
          <ac:spMkLst>
            <pc:docMk/>
            <pc:sldMk cId="2484794319" sldId="947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7:37.368" v="686" actId="20577"/>
        <pc:sldMkLst>
          <pc:docMk/>
          <pc:sldMk cId="3817234491" sldId="948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7:21.883" v="679" actId="20577"/>
          <ac:spMkLst>
            <pc:docMk/>
            <pc:sldMk cId="3817234491" sldId="948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7:37.368" v="686" actId="20577"/>
          <ac:spMkLst>
            <pc:docMk/>
            <pc:sldMk cId="3817234491" sldId="948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8:41.248" v="707" actId="20577"/>
        <pc:sldMkLst>
          <pc:docMk/>
          <pc:sldMk cId="3173148488" sldId="949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8:06.792" v="699" actId="20577"/>
          <ac:spMkLst>
            <pc:docMk/>
            <pc:sldMk cId="3173148488" sldId="949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8:41.248" v="707" actId="20577"/>
          <ac:spMkLst>
            <pc:docMk/>
            <pc:sldMk cId="3173148488" sldId="949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19:22.844" v="724" actId="20577"/>
        <pc:sldMkLst>
          <pc:docMk/>
          <pc:sldMk cId="2144450443" sldId="950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9:04.624" v="718" actId="20577"/>
          <ac:spMkLst>
            <pc:docMk/>
            <pc:sldMk cId="2144450443" sldId="950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19:22.844" v="724" actId="20577"/>
          <ac:spMkLst>
            <pc:docMk/>
            <pc:sldMk cId="2144450443" sldId="950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0:14.832" v="741" actId="20577"/>
        <pc:sldMkLst>
          <pc:docMk/>
          <pc:sldMk cId="2464182961" sldId="951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19:52.440" v="736" actId="20577"/>
          <ac:spMkLst>
            <pc:docMk/>
            <pc:sldMk cId="2464182961" sldId="951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0:14.832" v="741" actId="20577"/>
          <ac:spMkLst>
            <pc:docMk/>
            <pc:sldMk cId="2464182961" sldId="951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1:03.397" v="757"/>
        <pc:sldMkLst>
          <pc:docMk/>
          <pc:sldMk cId="1994922091" sldId="952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0:42.943" v="752" actId="20577"/>
          <ac:spMkLst>
            <pc:docMk/>
            <pc:sldMk cId="1994922091" sldId="952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1:03.397" v="757"/>
          <ac:spMkLst>
            <pc:docMk/>
            <pc:sldMk cId="1994922091" sldId="952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1:46.556" v="775" actId="20577"/>
        <pc:sldMkLst>
          <pc:docMk/>
          <pc:sldMk cId="272167292" sldId="953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1:29.774" v="768" actId="20577"/>
          <ac:spMkLst>
            <pc:docMk/>
            <pc:sldMk cId="272167292" sldId="953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1:46.556" v="775" actId="20577"/>
          <ac:spMkLst>
            <pc:docMk/>
            <pc:sldMk cId="272167292" sldId="953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2:39.388" v="794" actId="20577"/>
        <pc:sldMkLst>
          <pc:docMk/>
          <pc:sldMk cId="842026062" sldId="954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2:12.714" v="786" actId="20577"/>
          <ac:spMkLst>
            <pc:docMk/>
            <pc:sldMk cId="842026062" sldId="954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2:39.388" v="794" actId="20577"/>
          <ac:spMkLst>
            <pc:docMk/>
            <pc:sldMk cId="842026062" sldId="954"/>
            <ac:spMk id="4" creationId="{86F7A649-05B1-C62C-968F-8424191FEA5E}"/>
          </ac:spMkLst>
        </pc:spChg>
      </pc:sldChg>
      <pc:sldChg chg="addSp delSp modSp add replId">
        <pc:chgData name="Rhiannon Salisbury (Staff)" userId="S::rhiannon.salisbury@alun.flintshire.sch.uk::306dbb6a-c74f-4a89-a36f-19e805afaa5e" providerId="AD" clId="Web-{531EB4A7-E641-7B70-A369-4F2C703829FC}" dt="2023-01-19T10:23:20.625" v="811" actId="20577"/>
        <pc:sldMkLst>
          <pc:docMk/>
          <pc:sldMk cId="3681146905" sldId="955"/>
        </pc:sldMkLst>
        <pc:spChg chg="add del mod">
          <ac:chgData name="Rhiannon Salisbury (Staff)" userId="S::rhiannon.salisbury@alun.flintshire.sch.uk::306dbb6a-c74f-4a89-a36f-19e805afaa5e" providerId="AD" clId="Web-{531EB4A7-E641-7B70-A369-4F2C703829FC}" dt="2023-01-19T10:23:02.092" v="805" actId="20577"/>
          <ac:spMkLst>
            <pc:docMk/>
            <pc:sldMk cId="3681146905" sldId="955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3:20.625" v="811" actId="20577"/>
          <ac:spMkLst>
            <pc:docMk/>
            <pc:sldMk cId="3681146905" sldId="955"/>
            <ac:spMk id="4" creationId="{86F7A649-05B1-C62C-968F-8424191FEA5E}"/>
          </ac:spMkLst>
        </pc:spChg>
        <pc:spChg chg="add del mod">
          <ac:chgData name="Rhiannon Salisbury (Staff)" userId="S::rhiannon.salisbury@alun.flintshire.sch.uk::306dbb6a-c74f-4a89-a36f-19e805afaa5e" providerId="AD" clId="Web-{531EB4A7-E641-7B70-A369-4F2C703829FC}" dt="2023-01-19T09:50:05.810" v="374"/>
          <ac:spMkLst>
            <pc:docMk/>
            <pc:sldMk cId="3681146905" sldId="955"/>
            <ac:spMk id="7" creationId="{AFB0E282-7297-A9BC-616A-C1530E424191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4:28.270" v="827" actId="20577"/>
        <pc:sldMkLst>
          <pc:docMk/>
          <pc:sldMk cId="393126268" sldId="956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3:42.501" v="821" actId="20577"/>
          <ac:spMkLst>
            <pc:docMk/>
            <pc:sldMk cId="393126268" sldId="956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4:28.270" v="827" actId="20577"/>
          <ac:spMkLst>
            <pc:docMk/>
            <pc:sldMk cId="393126268" sldId="956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5:11.554" v="841" actId="20577"/>
        <pc:sldMkLst>
          <pc:docMk/>
          <pc:sldMk cId="460115063" sldId="957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4:51.615" v="836" actId="20577"/>
          <ac:spMkLst>
            <pc:docMk/>
            <pc:sldMk cId="460115063" sldId="957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5:11.554" v="841" actId="20577"/>
          <ac:spMkLst>
            <pc:docMk/>
            <pc:sldMk cId="460115063" sldId="957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6:45.388" v="878" actId="20577"/>
        <pc:sldMkLst>
          <pc:docMk/>
          <pc:sldMk cId="2708552206" sldId="958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6:45.388" v="878" actId="20577"/>
          <ac:spMkLst>
            <pc:docMk/>
            <pc:sldMk cId="2708552206" sldId="958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7:33.469" v="892" actId="20577"/>
        <pc:sldMkLst>
          <pc:docMk/>
          <pc:sldMk cId="3627708641" sldId="959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7:33.469" v="892" actId="20577"/>
          <ac:spMkLst>
            <pc:docMk/>
            <pc:sldMk cId="3627708641" sldId="959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7:56.908" v="898" actId="20577"/>
        <pc:sldMkLst>
          <pc:docMk/>
          <pc:sldMk cId="296569372" sldId="960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7:56.908" v="898" actId="20577"/>
          <ac:spMkLst>
            <pc:docMk/>
            <pc:sldMk cId="296569372" sldId="960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8:59.740" v="909" actId="20577"/>
        <pc:sldMkLst>
          <pc:docMk/>
          <pc:sldMk cId="1519513792" sldId="961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8:56.271" v="906" actId="20577"/>
          <ac:spMkLst>
            <pc:docMk/>
            <pc:sldMk cId="1519513792" sldId="961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531EB4A7-E641-7B70-A369-4F2C703829FC}" dt="2023-01-19T10:28:59.740" v="909" actId="20577"/>
          <ac:spMkLst>
            <pc:docMk/>
            <pc:sldMk cId="1519513792" sldId="961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29:13.491" v="915" actId="20577"/>
        <pc:sldMkLst>
          <pc:docMk/>
          <pc:sldMk cId="1269952518" sldId="962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29:13.491" v="915" actId="20577"/>
          <ac:spMkLst>
            <pc:docMk/>
            <pc:sldMk cId="1269952518" sldId="962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30:03.666" v="923" actId="20577"/>
        <pc:sldMkLst>
          <pc:docMk/>
          <pc:sldMk cId="2069390688" sldId="963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0:03.666" v="923" actId="20577"/>
          <ac:spMkLst>
            <pc:docMk/>
            <pc:sldMk cId="2069390688" sldId="963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30:53.982" v="929" actId="20577"/>
        <pc:sldMkLst>
          <pc:docMk/>
          <pc:sldMk cId="2095815013" sldId="964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0:53.982" v="929" actId="20577"/>
          <ac:spMkLst>
            <pc:docMk/>
            <pc:sldMk cId="2095815013" sldId="964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31:37.110" v="937" actId="20577"/>
        <pc:sldMkLst>
          <pc:docMk/>
          <pc:sldMk cId="1702340471" sldId="965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1:37.110" v="937" actId="20577"/>
          <ac:spMkLst>
            <pc:docMk/>
            <pc:sldMk cId="1702340471" sldId="965"/>
            <ac:spMk id="4" creationId="{86F7A649-05B1-C62C-968F-8424191FEA5E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531EB4A7-E641-7B70-A369-4F2C703829FC}" dt="2023-01-19T10:32:21.863" v="946"/>
        <pc:sldMkLst>
          <pc:docMk/>
          <pc:sldMk cId="954345579" sldId="966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2:04.361" v="943" actId="20577"/>
          <ac:spMkLst>
            <pc:docMk/>
            <pc:sldMk cId="954345579" sldId="966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32:39.926" v="951" actId="20577"/>
        <pc:sldMkLst>
          <pc:docMk/>
          <pc:sldMk cId="253973979" sldId="967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2:39.926" v="951" actId="20577"/>
          <ac:spMkLst>
            <pc:docMk/>
            <pc:sldMk cId="253973979" sldId="967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33:20.663" v="959" actId="20577"/>
        <pc:sldMkLst>
          <pc:docMk/>
          <pc:sldMk cId="3497285036" sldId="968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3:20.663" v="959" actId="20577"/>
          <ac:spMkLst>
            <pc:docMk/>
            <pc:sldMk cId="3497285036" sldId="968"/>
            <ac:spMk id="4" creationId="{1B082F2F-D512-1310-96EC-75C167C98E1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531EB4A7-E641-7B70-A369-4F2C703829FC}" dt="2023-01-19T10:33:50.993" v="966" actId="20577"/>
        <pc:sldMkLst>
          <pc:docMk/>
          <pc:sldMk cId="806785753" sldId="969"/>
        </pc:sldMkLst>
        <pc:spChg chg="mod">
          <ac:chgData name="Rhiannon Salisbury (Staff)" userId="S::rhiannon.salisbury@alun.flintshire.sch.uk::306dbb6a-c74f-4a89-a36f-19e805afaa5e" providerId="AD" clId="Web-{531EB4A7-E641-7B70-A369-4F2C703829FC}" dt="2023-01-19T10:33:50.993" v="966" actId="20577"/>
          <ac:spMkLst>
            <pc:docMk/>
            <pc:sldMk cId="806785753" sldId="969"/>
            <ac:spMk id="4" creationId="{1B082F2F-D512-1310-96EC-75C167C98E1B}"/>
          </ac:spMkLst>
        </pc:spChg>
      </pc:sldChg>
      <pc:sldChg chg="new">
        <pc:chgData name="Rhiannon Salisbury (Staff)" userId="S::rhiannon.salisbury@alun.flintshire.sch.uk::306dbb6a-c74f-4a89-a36f-19e805afaa5e" providerId="AD" clId="Web-{531EB4A7-E641-7B70-A369-4F2C703829FC}" dt="2023-01-19T10:35:00.310" v="968"/>
        <pc:sldMkLst>
          <pc:docMk/>
          <pc:sldMk cId="3153782540" sldId="970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5:08.842" v="970"/>
        <pc:sldMkLst>
          <pc:docMk/>
          <pc:sldMk cId="2648374694" sldId="971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5:15.467" v="972"/>
        <pc:sldMkLst>
          <pc:docMk/>
          <pc:sldMk cId="990308642" sldId="972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5:21.874" v="974"/>
        <pc:sldMkLst>
          <pc:docMk/>
          <pc:sldMk cId="951363620" sldId="973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5:30.374" v="976"/>
        <pc:sldMkLst>
          <pc:docMk/>
          <pc:sldMk cId="3836779058" sldId="974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5:35.750" v="978"/>
        <pc:sldMkLst>
          <pc:docMk/>
          <pc:sldMk cId="3844016946" sldId="975"/>
        </pc:sldMkLst>
      </pc:sldChg>
      <pc:sldChg chg="new mod ord setBg">
        <pc:chgData name="Rhiannon Salisbury (Staff)" userId="S::rhiannon.salisbury@alun.flintshire.sch.uk::306dbb6a-c74f-4a89-a36f-19e805afaa5e" providerId="AD" clId="Web-{531EB4A7-E641-7B70-A369-4F2C703829FC}" dt="2023-01-19T10:36:20.721" v="984"/>
        <pc:sldMkLst>
          <pc:docMk/>
          <pc:sldMk cId="3124809119" sldId="976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6:27.378" v="986"/>
        <pc:sldMkLst>
          <pc:docMk/>
          <pc:sldMk cId="565861743" sldId="977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6:31.644" v="988"/>
        <pc:sldMkLst>
          <pc:docMk/>
          <pc:sldMk cId="2017913159" sldId="978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6:39.473" v="990"/>
        <pc:sldMkLst>
          <pc:docMk/>
          <pc:sldMk cId="3944301351" sldId="979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6:45.536" v="992"/>
        <pc:sldMkLst>
          <pc:docMk/>
          <pc:sldMk cId="3739691412" sldId="980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6:53.989" v="994"/>
        <pc:sldMkLst>
          <pc:docMk/>
          <pc:sldMk cId="55136655" sldId="981"/>
        </pc:sldMkLst>
      </pc:sldChg>
      <pc:sldChg chg="new mod ord setBg">
        <pc:chgData name="Rhiannon Salisbury (Staff)" userId="S::rhiannon.salisbury@alun.flintshire.sch.uk::306dbb6a-c74f-4a89-a36f-19e805afaa5e" providerId="AD" clId="Web-{531EB4A7-E641-7B70-A369-4F2C703829FC}" dt="2023-01-19T10:37:34.039" v="999"/>
        <pc:sldMkLst>
          <pc:docMk/>
          <pc:sldMk cId="1937948277" sldId="982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7:38.883" v="1001"/>
        <pc:sldMkLst>
          <pc:docMk/>
          <pc:sldMk cId="2415015068" sldId="983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7:43.492" v="1003"/>
        <pc:sldMkLst>
          <pc:docMk/>
          <pc:sldMk cId="2033928302" sldId="984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7:48.477" v="1005"/>
        <pc:sldMkLst>
          <pc:docMk/>
          <pc:sldMk cId="2129437668" sldId="985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7:53.212" v="1007"/>
        <pc:sldMkLst>
          <pc:docMk/>
          <pc:sldMk cId="2552108683" sldId="986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7:58.040" v="1009"/>
        <pc:sldMkLst>
          <pc:docMk/>
          <pc:sldMk cId="2118915383" sldId="987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8:11.338" v="1013"/>
        <pc:sldMkLst>
          <pc:docMk/>
          <pc:sldMk cId="110063686" sldId="988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8:16.619" v="1015"/>
        <pc:sldMkLst>
          <pc:docMk/>
          <pc:sldMk cId="2513118138" sldId="989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8:28.151" v="1017"/>
        <pc:sldMkLst>
          <pc:docMk/>
          <pc:sldMk cId="1195654330" sldId="990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8:34.636" v="1019"/>
        <pc:sldMkLst>
          <pc:docMk/>
          <pc:sldMk cId="759295075" sldId="991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8:42.965" v="1021"/>
        <pc:sldMkLst>
          <pc:docMk/>
          <pc:sldMk cId="1748720478" sldId="992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8:51.153" v="1024"/>
        <pc:sldMkLst>
          <pc:docMk/>
          <pc:sldMk cId="2487555993" sldId="993"/>
        </pc:sldMkLst>
      </pc:sldChg>
      <pc:sldChg chg="add ord replId">
        <pc:chgData name="Rhiannon Salisbury (Staff)" userId="S::rhiannon.salisbury@alun.flintshire.sch.uk::306dbb6a-c74f-4a89-a36f-19e805afaa5e" providerId="AD" clId="Web-{531EB4A7-E641-7B70-A369-4F2C703829FC}" dt="2023-01-19T10:39:01.107" v="1026"/>
        <pc:sldMkLst>
          <pc:docMk/>
          <pc:sldMk cId="3806175660" sldId="994"/>
        </pc:sldMkLst>
      </pc:sldChg>
      <pc:sldMasterChg chg="add addSldLayout">
        <pc:chgData name="Rhiannon Salisbury (Staff)" userId="S::rhiannon.salisbury@alun.flintshire.sch.uk::306dbb6a-c74f-4a89-a36f-19e805afaa5e" providerId="AD" clId="Web-{531EB4A7-E641-7B70-A369-4F2C703829FC}" dt="2023-01-19T09:28:03.320" v="4"/>
        <pc:sldMasterMkLst>
          <pc:docMk/>
          <pc:sldMasterMk cId="3271107831" sldId="2147483648"/>
        </pc:sldMasterMkLst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1647500226" sldId="2147483649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969188003" sldId="2147483650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1494478008" sldId="2147483651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733994399" sldId="2147483652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3552315197" sldId="2147483653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2742621528" sldId="2147483654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1665217386" sldId="2147483655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3508388472" sldId="2147483656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363096850" sldId="2147483657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599256482" sldId="2147483658"/>
          </pc:sldLayoutMkLst>
        </pc:sldLayoutChg>
        <pc:sldLayoutChg chg="add">
          <pc:chgData name="Rhiannon Salisbury (Staff)" userId="S::rhiannon.salisbury@alun.flintshire.sch.uk::306dbb6a-c74f-4a89-a36f-19e805afaa5e" providerId="AD" clId="Web-{531EB4A7-E641-7B70-A369-4F2C703829FC}" dt="2023-01-19T09:28:03.320" v="4"/>
          <pc:sldLayoutMkLst>
            <pc:docMk/>
            <pc:sldMasterMk cId="3271107831" sldId="2147483648"/>
            <pc:sldLayoutMk cId="1925549434" sldId="2147483659"/>
          </pc:sldLayoutMkLst>
        </pc:sldLayoutChg>
      </pc:sldMasterChg>
    </pc:docChg>
  </pc:docChgLst>
  <pc:docChgLst>
    <pc:chgData name="Rhiannon Salisbury (Staff)" userId="S::rhiannon.salisbury@alun.flintshire.sch.uk::306dbb6a-c74f-4a89-a36f-19e805afaa5e" providerId="AD" clId="Web-{A4100AA3-DA3E-C2D9-87B8-8C35C8AEFA88}"/>
    <pc:docChg chg="addSld delSld modSld sldOrd">
      <pc:chgData name="Rhiannon Salisbury (Staff)" userId="S::rhiannon.salisbury@alun.flintshire.sch.uk::306dbb6a-c74f-4a89-a36f-19e805afaa5e" providerId="AD" clId="Web-{A4100AA3-DA3E-C2D9-87B8-8C35C8AEFA88}" dt="2023-01-19T15:01:32.588" v="681" actId="20577"/>
      <pc:docMkLst>
        <pc:docMk/>
      </pc:docMkLst>
      <pc:sldChg chg="modSp">
        <pc:chgData name="Rhiannon Salisbury (Staff)" userId="S::rhiannon.salisbury@alun.flintshire.sch.uk::306dbb6a-c74f-4a89-a36f-19e805afaa5e" providerId="AD" clId="Web-{A4100AA3-DA3E-C2D9-87B8-8C35C8AEFA88}" dt="2023-01-19T15:01:32.588" v="681" actId="20577"/>
        <pc:sldMkLst>
          <pc:docMk/>
          <pc:sldMk cId="2590387752" sldId="281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5:01:32.588" v="681" actId="20577"/>
          <ac:spMkLst>
            <pc:docMk/>
            <pc:sldMk cId="2590387752" sldId="281"/>
            <ac:spMk id="5" creationId="{3C617BE3-7E34-8D44-B94C-A6254D32E220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04:45.992" v="387" actId="20577"/>
        <pc:sldMkLst>
          <pc:docMk/>
          <pc:sldMk cId="3084168583" sldId="908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04:42.804" v="386" actId="20577"/>
          <ac:spMkLst>
            <pc:docMk/>
            <pc:sldMk cId="3084168583" sldId="908"/>
            <ac:spMk id="2" creationId="{107A5319-6A69-0B7A-7E90-9E7AADBFFACC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4:04:45.992" v="387" actId="20577"/>
          <ac:spMkLst>
            <pc:docMk/>
            <pc:sldMk cId="3084168583" sldId="908"/>
            <ac:spMk id="3" creationId="{75021934-1496-359C-D4F3-86BFC40C560D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2:45:24.817" v="19" actId="20577"/>
        <pc:sldMkLst>
          <pc:docMk/>
          <pc:sldMk cId="2561688670" sldId="909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2:45:04.316" v="14" actId="20577"/>
          <ac:spMkLst>
            <pc:docMk/>
            <pc:sldMk cId="2561688670" sldId="909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2:45:24.817" v="19" actId="20577"/>
          <ac:spMkLst>
            <pc:docMk/>
            <pc:sldMk cId="2561688670" sldId="909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14.498" v="592" actId="20577"/>
        <pc:sldMkLst>
          <pc:docMk/>
          <pc:sldMk cId="2744601321" sldId="929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14.498" v="592" actId="20577"/>
          <ac:spMkLst>
            <pc:docMk/>
            <pc:sldMk cId="2744601321" sldId="929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2:53:45.318" v="105" actId="20577"/>
        <pc:sldMkLst>
          <pc:docMk/>
          <pc:sldMk cId="2031892435" sldId="930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2:47:11.086" v="29" actId="20577"/>
          <ac:spMkLst>
            <pc:docMk/>
            <pc:sldMk cId="2031892435" sldId="930"/>
            <ac:spMk id="3" creationId="{6F9A8A63-C8D7-AFB1-41D1-51B55A2E4579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2:53:45.318" v="105" actId="20577"/>
          <ac:spMkLst>
            <pc:docMk/>
            <pc:sldMk cId="2031892435" sldId="930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6:09.313" v="614" actId="20577"/>
        <pc:sldMkLst>
          <pc:docMk/>
          <pc:sldMk cId="1234699074" sldId="931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6:09.313" v="614" actId="20577"/>
          <ac:spMkLst>
            <pc:docMk/>
            <pc:sldMk cId="1234699074" sldId="931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24.748" v="594" actId="20577"/>
        <pc:sldMkLst>
          <pc:docMk/>
          <pc:sldMk cId="1003687499" sldId="932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24.748" v="594" actId="20577"/>
          <ac:spMkLst>
            <pc:docMk/>
            <pc:sldMk cId="1003687499" sldId="932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44.374" v="603" actId="20577"/>
        <pc:sldMkLst>
          <pc:docMk/>
          <pc:sldMk cId="182788365" sldId="93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44.374" v="603" actId="20577"/>
          <ac:spMkLst>
            <pc:docMk/>
            <pc:sldMk cId="182788365" sldId="933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53.515" v="608" actId="20577"/>
        <pc:sldMkLst>
          <pc:docMk/>
          <pc:sldMk cId="1531213241" sldId="93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53.515" v="608" actId="20577"/>
          <ac:spMkLst>
            <pc:docMk/>
            <pc:sldMk cId="1531213241" sldId="934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6:15.062" v="618" actId="20577"/>
        <pc:sldMkLst>
          <pc:docMk/>
          <pc:sldMk cId="2469691247" sldId="935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6:15.062" v="618" actId="20577"/>
          <ac:spMkLst>
            <pc:docMk/>
            <pc:sldMk cId="2469691247" sldId="935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6:42.063" v="625" actId="20577"/>
        <pc:sldMkLst>
          <pc:docMk/>
          <pc:sldMk cId="2065936844" sldId="936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6:42.063" v="625" actId="20577"/>
          <ac:spMkLst>
            <pc:docMk/>
            <pc:sldMk cId="2065936844" sldId="936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6:31.578" v="623" actId="20577"/>
        <pc:sldMkLst>
          <pc:docMk/>
          <pc:sldMk cId="1771547341" sldId="937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6:24.609" v="620" actId="20577"/>
          <ac:spMkLst>
            <pc:docMk/>
            <pc:sldMk cId="1771547341" sldId="937"/>
            <ac:spMk id="2" creationId="{107A5319-6A69-0B7A-7E90-9E7AADBFFACC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4:46:31.578" v="623" actId="20577"/>
          <ac:spMkLst>
            <pc:docMk/>
            <pc:sldMk cId="1771547341" sldId="937"/>
            <ac:spMk id="3" creationId="{75021934-1496-359C-D4F3-86BFC40C560D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6:48.516" v="627" actId="20577"/>
        <pc:sldMkLst>
          <pc:docMk/>
          <pc:sldMk cId="3970423485" sldId="938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6:48.516" v="627" actId="20577"/>
          <ac:spMkLst>
            <pc:docMk/>
            <pc:sldMk cId="3970423485" sldId="938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6:56.642" v="629" actId="20577"/>
        <pc:sldMkLst>
          <pc:docMk/>
          <pc:sldMk cId="3228966695" sldId="939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6:56.642" v="629" actId="20577"/>
          <ac:spMkLst>
            <pc:docMk/>
            <pc:sldMk cId="3228966695" sldId="939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7:05.329" v="631" actId="20577"/>
        <pc:sldMkLst>
          <pc:docMk/>
          <pc:sldMk cId="3144000786" sldId="942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27:12.481" v="309" actId="20577"/>
          <ac:spMkLst>
            <pc:docMk/>
            <pc:sldMk cId="3144000786" sldId="942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3:29:21.689" v="354" actId="20577"/>
          <ac:spMkLst>
            <pc:docMk/>
            <pc:sldMk cId="3144000786" sldId="942"/>
            <ac:spMk id="4" creationId="{86F7A649-05B1-C62C-968F-8424191FEA5E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4:47:05.329" v="631" actId="20577"/>
          <ac:spMkLst>
            <pc:docMk/>
            <pc:sldMk cId="3144000786" sldId="942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7:30.692" v="638" actId="20577"/>
        <pc:sldMkLst>
          <pc:docMk/>
          <pc:sldMk cId="978015228" sldId="94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7:30.692" v="638" actId="20577"/>
          <ac:spMkLst>
            <pc:docMk/>
            <pc:sldMk cId="978015228" sldId="943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7:37.783" v="640" actId="20577"/>
        <pc:sldMkLst>
          <pc:docMk/>
          <pc:sldMk cId="1732467671" sldId="94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7:37.783" v="640" actId="20577"/>
          <ac:spMkLst>
            <pc:docMk/>
            <pc:sldMk cId="1732467671" sldId="944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7:48.018" v="643" actId="20577"/>
        <pc:sldMkLst>
          <pc:docMk/>
          <pc:sldMk cId="1248094519" sldId="946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7:48.018" v="643" actId="20577"/>
          <ac:spMkLst>
            <pc:docMk/>
            <pc:sldMk cId="1248094519" sldId="946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7:51.221" v="644" actId="20577"/>
        <pc:sldMkLst>
          <pc:docMk/>
          <pc:sldMk cId="2484794319" sldId="947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7:51.221" v="644" actId="20577"/>
          <ac:spMkLst>
            <pc:docMk/>
            <pc:sldMk cId="2484794319" sldId="947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7:55.549" v="645" actId="20577"/>
        <pc:sldMkLst>
          <pc:docMk/>
          <pc:sldMk cId="3817234491" sldId="948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7:55.549" v="645" actId="20577"/>
          <ac:spMkLst>
            <pc:docMk/>
            <pc:sldMk cId="3817234491" sldId="948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01.050" v="646" actId="20577"/>
        <pc:sldMkLst>
          <pc:docMk/>
          <pc:sldMk cId="3173148488" sldId="949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01.050" v="646" actId="20577"/>
          <ac:spMkLst>
            <pc:docMk/>
            <pc:sldMk cId="3173148488" sldId="949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05.707" v="647" actId="20577"/>
        <pc:sldMkLst>
          <pc:docMk/>
          <pc:sldMk cId="2144450443" sldId="950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05.707" v="647" actId="20577"/>
          <ac:spMkLst>
            <pc:docMk/>
            <pc:sldMk cId="2144450443" sldId="950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09.503" v="648" actId="20577"/>
        <pc:sldMkLst>
          <pc:docMk/>
          <pc:sldMk cId="2464182961" sldId="951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09.503" v="648" actId="20577"/>
          <ac:spMkLst>
            <pc:docMk/>
            <pc:sldMk cId="2464182961" sldId="951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13.362" v="649" actId="20577"/>
        <pc:sldMkLst>
          <pc:docMk/>
          <pc:sldMk cId="1994922091" sldId="952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13.362" v="649" actId="20577"/>
          <ac:spMkLst>
            <pc:docMk/>
            <pc:sldMk cId="1994922091" sldId="952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27.675" v="655"/>
        <pc:sldMkLst>
          <pc:docMk/>
          <pc:sldMk cId="272167292" sldId="95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27.675" v="655"/>
          <ac:spMkLst>
            <pc:docMk/>
            <pc:sldMk cId="272167292" sldId="953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33.066" v="656" actId="20577"/>
        <pc:sldMkLst>
          <pc:docMk/>
          <pc:sldMk cId="842026062" sldId="95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33.066" v="656" actId="20577"/>
          <ac:spMkLst>
            <pc:docMk/>
            <pc:sldMk cId="842026062" sldId="954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52.661" v="659" actId="20577"/>
        <pc:sldMkLst>
          <pc:docMk/>
          <pc:sldMk cId="3681146905" sldId="955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52.661" v="659" actId="20577"/>
          <ac:spMkLst>
            <pc:docMk/>
            <pc:sldMk cId="3681146905" sldId="955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9:24.427" v="660" actId="20577"/>
        <pc:sldMkLst>
          <pc:docMk/>
          <pc:sldMk cId="393126268" sldId="956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9:24.427" v="660" actId="20577"/>
          <ac:spMkLst>
            <pc:docMk/>
            <pc:sldMk cId="393126268" sldId="956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9:33.630" v="662" actId="20577"/>
        <pc:sldMkLst>
          <pc:docMk/>
          <pc:sldMk cId="460115063" sldId="957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9:33.630" v="662" actId="20577"/>
          <ac:spMkLst>
            <pc:docMk/>
            <pc:sldMk cId="460115063" sldId="957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9:28.599" v="661" actId="20577"/>
        <pc:sldMkLst>
          <pc:docMk/>
          <pc:sldMk cId="2708552206" sldId="958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9:28.599" v="661" actId="20577"/>
          <ac:spMkLst>
            <pc:docMk/>
            <pc:sldMk cId="2708552206" sldId="958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37.207" v="657" actId="20577"/>
        <pc:sldMkLst>
          <pc:docMk/>
          <pc:sldMk cId="3627708641" sldId="959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37.207" v="657" actId="20577"/>
          <ac:spMkLst>
            <pc:docMk/>
            <pc:sldMk cId="3627708641" sldId="959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46.098" v="658" actId="20577"/>
        <pc:sldMkLst>
          <pc:docMk/>
          <pc:sldMk cId="296569372" sldId="960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46.098" v="658" actId="20577"/>
          <ac:spMkLst>
            <pc:docMk/>
            <pc:sldMk cId="296569372" sldId="960"/>
            <ac:spMk id="5" creationId="{4C3007C7-07C1-664C-B31B-020F4DFF661F}"/>
          </ac:spMkLst>
        </pc:spChg>
      </pc:sldChg>
      <pc:sldChg chg="del">
        <pc:chgData name="Rhiannon Salisbury (Staff)" userId="S::rhiannon.salisbury@alun.flintshire.sch.uk::306dbb6a-c74f-4a89-a36f-19e805afaa5e" providerId="AD" clId="Web-{A4100AA3-DA3E-C2D9-87B8-8C35C8AEFA88}" dt="2023-01-19T13:27:22.091" v="312"/>
        <pc:sldMkLst>
          <pc:docMk/>
          <pc:sldMk cId="1519513792" sldId="961"/>
        </pc:sldMkLst>
      </pc:sldChg>
      <pc:sldChg chg="del ord">
        <pc:chgData name="Rhiannon Salisbury (Staff)" userId="S::rhiannon.salisbury@alun.flintshire.sch.uk::306dbb6a-c74f-4a89-a36f-19e805afaa5e" providerId="AD" clId="Web-{A4100AA3-DA3E-C2D9-87B8-8C35C8AEFA88}" dt="2023-01-19T13:28:25.062" v="319"/>
        <pc:sldMkLst>
          <pc:docMk/>
          <pc:sldMk cId="1269952518" sldId="962"/>
        </pc:sldMkLst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32.514" v="597" actId="20577"/>
        <pc:sldMkLst>
          <pc:docMk/>
          <pc:sldMk cId="2069390688" sldId="96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32.514" v="597" actId="20577"/>
          <ac:spMkLst>
            <pc:docMk/>
            <pc:sldMk cId="2069390688" sldId="963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37.655" v="601" actId="20577"/>
        <pc:sldMkLst>
          <pc:docMk/>
          <pc:sldMk cId="2095815013" sldId="96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37.655" v="601" actId="20577"/>
          <ac:spMkLst>
            <pc:docMk/>
            <pc:sldMk cId="2095815013" sldId="964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18.285" v="650" actId="20577"/>
        <pc:sldMkLst>
          <pc:docMk/>
          <pc:sldMk cId="1702340471" sldId="965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18.285" v="650" actId="20577"/>
          <ac:spMkLst>
            <pc:docMk/>
            <pc:sldMk cId="1702340471" sldId="965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21.300" v="652" actId="20577"/>
        <pc:sldMkLst>
          <pc:docMk/>
          <pc:sldMk cId="954345579" sldId="966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21.300" v="652" actId="20577"/>
          <ac:spMkLst>
            <pc:docMk/>
            <pc:sldMk cId="954345579" sldId="966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8:23.753" v="654" actId="20577"/>
        <pc:sldMkLst>
          <pc:docMk/>
          <pc:sldMk cId="253973979" sldId="967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8:23.753" v="654" actId="20577"/>
          <ac:spMkLst>
            <pc:docMk/>
            <pc:sldMk cId="253973979" sldId="967"/>
            <ac:spMk id="5" creationId="{4C3007C7-07C1-664C-B31B-020F4DFF661F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47.421" v="606" actId="20577"/>
        <pc:sldMkLst>
          <pc:docMk/>
          <pc:sldMk cId="3497285036" sldId="968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47.421" v="606" actId="20577"/>
          <ac:spMkLst>
            <pc:docMk/>
            <pc:sldMk cId="3497285036" sldId="968"/>
            <ac:spMk id="5" creationId="{7CC8AB0E-4183-158D-4D22-A97B3BF30689}"/>
          </ac:spMkLst>
        </pc:sp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5:58.624" v="610" actId="20577"/>
        <pc:sldMkLst>
          <pc:docMk/>
          <pc:sldMk cId="806785753" sldId="969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5:58.624" v="610" actId="20577"/>
          <ac:spMkLst>
            <pc:docMk/>
            <pc:sldMk cId="806785753" sldId="969"/>
            <ac:spMk id="5" creationId="{7CC8AB0E-4183-158D-4D22-A97B3BF30689}"/>
          </ac:spMkLst>
        </pc:spChg>
      </pc:sldChg>
      <pc:sldChg chg="addSp delSp modSp">
        <pc:chgData name="Rhiannon Salisbury (Staff)" userId="S::rhiannon.salisbury@alun.flintshire.sch.uk::306dbb6a-c74f-4a89-a36f-19e805afaa5e" providerId="AD" clId="Web-{A4100AA3-DA3E-C2D9-87B8-8C35C8AEFA88}" dt="2023-01-19T14:31:54.007" v="520" actId="1076"/>
        <pc:sldMkLst>
          <pc:docMk/>
          <pc:sldMk cId="3153782540" sldId="970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13:49.454" v="234" actId="20577"/>
          <ac:spMkLst>
            <pc:docMk/>
            <pc:sldMk cId="3153782540" sldId="970"/>
            <ac:spMk id="2" creationId="{14EC3382-FA80-BAFC-9862-518E39AEA8FB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31:54.007" v="520" actId="1076"/>
          <ac:picMkLst>
            <pc:docMk/>
            <pc:sldMk cId="3153782540" sldId="970"/>
            <ac:picMk id="3" creationId="{012F2049-4C88-4BE1-3EC3-8A7315476732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3:01:32.678" v="164"/>
          <ac:picMkLst>
            <pc:docMk/>
            <pc:sldMk cId="3153782540" sldId="970"/>
            <ac:picMk id="3" creationId="{F290A761-AA03-90F5-31C3-17B32F8E6F35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2:56:30.590" v="121"/>
          <ac:picMkLst>
            <pc:docMk/>
            <pc:sldMk cId="3153782540" sldId="970"/>
            <ac:picMk id="4" creationId="{74B56454-8B2D-C45E-A3ED-8292AA646FFC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14:08.173" v="237" actId="1076"/>
          <ac:picMkLst>
            <pc:docMk/>
            <pc:sldMk cId="3153782540" sldId="970"/>
            <ac:picMk id="5" creationId="{9D61E07D-67A5-3EDC-C8FD-352D9CCCBD7A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16:13.418" v="418" actId="1076"/>
        <pc:sldMkLst>
          <pc:docMk/>
          <pc:sldMk cId="2648374694" sldId="971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05:23.180" v="393" actId="20577"/>
          <ac:spMkLst>
            <pc:docMk/>
            <pc:sldMk cId="2648374694" sldId="971"/>
            <ac:spMk id="2" creationId="{14EC3382-FA80-BAFC-9862-518E39AEA8FB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16:07.870" v="413" actId="1076"/>
          <ac:picMkLst>
            <pc:docMk/>
            <pc:sldMk cId="2648374694" sldId="971"/>
            <ac:picMk id="3" creationId="{A46BD0FC-DFE0-1472-93C7-1C9AC593CC8F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6:07.933" v="414" actId="1076"/>
          <ac:picMkLst>
            <pc:docMk/>
            <pc:sldMk cId="2648374694" sldId="971"/>
            <ac:picMk id="4" creationId="{C46040D7-CEF4-B516-B109-15149AA06820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6:09.214" v="415" actId="1076"/>
          <ac:picMkLst>
            <pc:docMk/>
            <pc:sldMk cId="2648374694" sldId="971"/>
            <ac:picMk id="5" creationId="{33A3D672-741B-5458-25DA-6051348F111D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6:10.683" v="416" actId="1076"/>
          <ac:picMkLst>
            <pc:docMk/>
            <pc:sldMk cId="2648374694" sldId="971"/>
            <ac:picMk id="6" creationId="{37948FED-22AE-91C2-7A7A-2CE872A47E8A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6:12.074" v="417" actId="1076"/>
          <ac:picMkLst>
            <pc:docMk/>
            <pc:sldMk cId="2648374694" sldId="971"/>
            <ac:picMk id="7" creationId="{DEEB7253-00B2-17B7-A4CE-8EDBC2319A84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6:13.418" v="418" actId="1076"/>
          <ac:picMkLst>
            <pc:docMk/>
            <pc:sldMk cId="2648374694" sldId="971"/>
            <ac:picMk id="8" creationId="{9380C7E9-B6A1-CD96-91E8-B442DEE125D7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3:21:17.735" v="283" actId="14100"/>
        <pc:sldMkLst>
          <pc:docMk/>
          <pc:sldMk cId="990308642" sldId="972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06:50.939" v="208" actId="20577"/>
          <ac:spMkLst>
            <pc:docMk/>
            <pc:sldMk cId="990308642" sldId="972"/>
            <ac:spMk id="2" creationId="{14EC3382-FA80-BAFC-9862-518E39AEA8FB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3:05:52.625" v="187" actId="1076"/>
          <ac:picMkLst>
            <pc:docMk/>
            <pc:sldMk cId="990308642" sldId="972"/>
            <ac:picMk id="3" creationId="{8DA3E5AD-D3D7-0E55-50FF-6395407EE637}"/>
          </ac:picMkLst>
        </pc:picChg>
        <pc:picChg chg="add mod modCrop">
          <ac:chgData name="Rhiannon Salisbury (Staff)" userId="S::rhiannon.salisbury@alun.flintshire.sch.uk::306dbb6a-c74f-4a89-a36f-19e805afaa5e" providerId="AD" clId="Web-{A4100AA3-DA3E-C2D9-87B8-8C35C8AEFA88}" dt="2023-01-19T13:07:55.551" v="214"/>
          <ac:picMkLst>
            <pc:docMk/>
            <pc:sldMk cId="990308642" sldId="972"/>
            <ac:picMk id="4" creationId="{D85124E9-85F3-8C93-BEFB-C58794DF40D7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10:49.026" v="220" actId="1076"/>
          <ac:picMkLst>
            <pc:docMk/>
            <pc:sldMk cId="990308642" sldId="972"/>
            <ac:picMk id="5" creationId="{6368553A-D209-4DF0-DB89-562B0E46E5DB}"/>
          </ac:picMkLst>
        </pc:picChg>
        <pc:picChg chg="add mod modCrop">
          <ac:chgData name="Rhiannon Salisbury (Staff)" userId="S::rhiannon.salisbury@alun.flintshire.sch.uk::306dbb6a-c74f-4a89-a36f-19e805afaa5e" providerId="AD" clId="Web-{A4100AA3-DA3E-C2D9-87B8-8C35C8AEFA88}" dt="2023-01-19T13:20:41.734" v="276" actId="14100"/>
          <ac:picMkLst>
            <pc:docMk/>
            <pc:sldMk cId="990308642" sldId="972"/>
            <ac:picMk id="6" creationId="{539B7B02-35D8-D248-A2E2-059D9583D3E8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20:01.888" v="270" actId="1076"/>
          <ac:picMkLst>
            <pc:docMk/>
            <pc:sldMk cId="990308642" sldId="972"/>
            <ac:picMk id="7" creationId="{9EBE6327-5379-D1FC-C585-C1EB4210C2DE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20:44.171" v="277" actId="1076"/>
          <ac:picMkLst>
            <pc:docMk/>
            <pc:sldMk cId="990308642" sldId="972"/>
            <ac:picMk id="8" creationId="{F4FBF9D2-A42F-6171-FFF9-59847AC71B5A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21:17.735" v="283" actId="14100"/>
          <ac:picMkLst>
            <pc:docMk/>
            <pc:sldMk cId="990308642" sldId="972"/>
            <ac:picMk id="9" creationId="{9FB48CAC-20E9-90D0-086C-E7A41912754A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58:33.068" v="675" actId="1076"/>
        <pc:sldMkLst>
          <pc:docMk/>
          <pc:sldMk cId="951363620" sldId="97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2:56:52.497" v="127" actId="20577"/>
          <ac:spMkLst>
            <pc:docMk/>
            <pc:sldMk cId="951363620" sldId="973"/>
            <ac:spMk id="2" creationId="{14EC3382-FA80-BAFC-9862-518E39AEA8FB}"/>
          </ac:spMkLst>
        </pc:spChg>
        <pc:picChg chg="add mod modCrop">
          <ac:chgData name="Rhiannon Salisbury (Staff)" userId="S::rhiannon.salisbury@alun.flintshire.sch.uk::306dbb6a-c74f-4a89-a36f-19e805afaa5e" providerId="AD" clId="Web-{A4100AA3-DA3E-C2D9-87B8-8C35C8AEFA88}" dt="2023-01-19T14:58:18.255" v="670" actId="1076"/>
          <ac:picMkLst>
            <pc:docMk/>
            <pc:sldMk cId="951363620" sldId="973"/>
            <ac:picMk id="3" creationId="{E2960E98-BDEE-BE3E-D295-DE5B25167BF4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8:23.958" v="672" actId="1076"/>
          <ac:picMkLst>
            <pc:docMk/>
            <pc:sldMk cId="951363620" sldId="973"/>
            <ac:picMk id="4" creationId="{779C9A23-4EBE-A6CD-29E0-75BD81984178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8:26.849" v="673" actId="1076"/>
          <ac:picMkLst>
            <pc:docMk/>
            <pc:sldMk cId="951363620" sldId="973"/>
            <ac:picMk id="5" creationId="{70C894ED-D1E5-D7EF-AB70-7127E157BA4B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8:20.973" v="671" actId="1076"/>
          <ac:picMkLst>
            <pc:docMk/>
            <pc:sldMk cId="951363620" sldId="973"/>
            <ac:picMk id="6" creationId="{EFB84FF2-E1FC-E8E0-0055-A22E5973118B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8:28.911" v="674" actId="1076"/>
          <ac:picMkLst>
            <pc:docMk/>
            <pc:sldMk cId="951363620" sldId="973"/>
            <ac:picMk id="7" creationId="{AF087A4A-3DA0-54F6-5756-CD971B1D30EF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8:33.068" v="675" actId="1076"/>
          <ac:picMkLst>
            <pc:docMk/>
            <pc:sldMk cId="951363620" sldId="973"/>
            <ac:picMk id="8" creationId="{AFE96E04-0807-72AB-AF82-2D9E650F261C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36:03.248" v="542" actId="20577"/>
        <pc:sldMkLst>
          <pc:docMk/>
          <pc:sldMk cId="3836779058" sldId="97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36:03.248" v="542" actId="20577"/>
          <ac:spMkLst>
            <pc:docMk/>
            <pc:sldMk cId="3836779058" sldId="974"/>
            <ac:spMk id="2" creationId="{14EC3382-FA80-BAFC-9862-518E39AEA8FB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35:58.779" v="538" actId="1076"/>
          <ac:picMkLst>
            <pc:docMk/>
            <pc:sldMk cId="3836779058" sldId="974"/>
            <ac:picMk id="3" creationId="{BBC81C3A-1008-672F-400F-93B99FEFF031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27:16.251" v="494" actId="1076"/>
        <pc:sldMkLst>
          <pc:docMk/>
          <pc:sldMk cId="3844016946" sldId="975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25:09.995" v="485" actId="20577"/>
          <ac:spMkLst>
            <pc:docMk/>
            <pc:sldMk cId="3844016946" sldId="975"/>
            <ac:spMk id="2" creationId="{14EC3382-FA80-BAFC-9862-518E39AEA8FB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24:58.682" v="471" actId="1076"/>
          <ac:picMkLst>
            <pc:docMk/>
            <pc:sldMk cId="3844016946" sldId="975"/>
            <ac:picMk id="3" creationId="{BABC200D-E556-7EAB-3FAF-1B1662B17AD1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27:16.251" v="494" actId="1076"/>
          <ac:picMkLst>
            <pc:docMk/>
            <pc:sldMk cId="3844016946" sldId="975"/>
            <ac:picMk id="4" creationId="{4C6800DC-6578-F9A8-3FCB-F4D6B90F0D83}"/>
          </ac:picMkLst>
        </pc:picChg>
      </pc:sldChg>
      <pc:sldChg chg="addSp delSp modSp">
        <pc:chgData name="Rhiannon Salisbury (Staff)" userId="S::rhiannon.salisbury@alun.flintshire.sch.uk::306dbb6a-c74f-4a89-a36f-19e805afaa5e" providerId="AD" clId="Web-{A4100AA3-DA3E-C2D9-87B8-8C35C8AEFA88}" dt="2023-01-19T14:36:31.702" v="545" actId="1076"/>
        <pc:sldMkLst>
          <pc:docMk/>
          <pc:sldMk cId="2415015068" sldId="98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16:10.068" v="255" actId="20577"/>
          <ac:spMkLst>
            <pc:docMk/>
            <pc:sldMk cId="2415015068" sldId="983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3:16:17.021" v="258" actId="1076"/>
          <ac:picMkLst>
            <pc:docMk/>
            <pc:sldMk cId="2415015068" sldId="983"/>
            <ac:picMk id="3" creationId="{EBE63A0C-5938-EC2B-7D74-94152EE296C5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5:04.181" v="408" actId="1076"/>
          <ac:picMkLst>
            <pc:docMk/>
            <pc:sldMk cId="2415015068" sldId="983"/>
            <ac:picMk id="4" creationId="{D343C637-59BA-9879-F6A9-3B3ADF69D39B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4:17:13.404" v="420"/>
          <ac:picMkLst>
            <pc:docMk/>
            <pc:sldMk cId="2415015068" sldId="983"/>
            <ac:picMk id="5" creationId="{C9726ADD-968B-7490-20D8-9CD5BE605B02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2:23.539" v="523" actId="1076"/>
          <ac:picMkLst>
            <pc:docMk/>
            <pc:sldMk cId="2415015068" sldId="983"/>
            <ac:picMk id="6" creationId="{262F63B4-1588-14E7-EE82-9D2E501CDD33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4:45.121" v="532" actId="1076"/>
          <ac:picMkLst>
            <pc:docMk/>
            <pc:sldMk cId="2415015068" sldId="983"/>
            <ac:picMk id="7" creationId="{6DB43CC5-5525-5FAD-520F-B6E44C377349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6:31.702" v="545" actId="1076"/>
          <ac:picMkLst>
            <pc:docMk/>
            <pc:sldMk cId="2415015068" sldId="983"/>
            <ac:picMk id="8" creationId="{795C4C3F-6996-5EAE-BEB4-0CB89B4CEC6C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41:31.101" v="571" actId="1076"/>
        <pc:sldMkLst>
          <pc:docMk/>
          <pc:sldMk cId="2033928302" sldId="98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17:30.180" v="265" actId="20577"/>
          <ac:spMkLst>
            <pc:docMk/>
            <pc:sldMk cId="2033928302" sldId="984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3:17:36.790" v="267" actId="1076"/>
          <ac:picMkLst>
            <pc:docMk/>
            <pc:sldMk cId="2033928302" sldId="984"/>
            <ac:picMk id="3" creationId="{91689500-2B02-4D87-891C-A36147DFD083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40:22.677" v="563" actId="1076"/>
          <ac:picMkLst>
            <pc:docMk/>
            <pc:sldMk cId="2033928302" sldId="984"/>
            <ac:picMk id="4" creationId="{A5E76921-6E75-7C96-23EC-EC4F7BA629F9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41:31.101" v="571" actId="1076"/>
          <ac:picMkLst>
            <pc:docMk/>
            <pc:sldMk cId="2033928302" sldId="984"/>
            <ac:picMk id="5" creationId="{8F466D2D-709F-605D-5F1B-6090BBC41C50}"/>
          </ac:picMkLst>
        </pc:picChg>
        <pc:picChg chg="add mod modCrop">
          <ac:chgData name="Rhiannon Salisbury (Staff)" userId="S::rhiannon.salisbury@alun.flintshire.sch.uk::306dbb6a-c74f-4a89-a36f-19e805afaa5e" providerId="AD" clId="Web-{A4100AA3-DA3E-C2D9-87B8-8C35C8AEFA88}" dt="2023-01-19T14:41:29.304" v="570" actId="1076"/>
          <ac:picMkLst>
            <pc:docMk/>
            <pc:sldMk cId="2033928302" sldId="984"/>
            <ac:picMk id="6" creationId="{0370A4F9-9B2F-940E-4405-19D90B58F092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41:27.679" v="569" actId="1076"/>
          <ac:picMkLst>
            <pc:docMk/>
            <pc:sldMk cId="2033928302" sldId="984"/>
            <ac:picMk id="7" creationId="{C2AEB691-CCE1-B32F-D0F6-ECB002A99C21}"/>
          </ac:picMkLst>
        </pc:picChg>
      </pc:sldChg>
      <pc:sldChg chg="addSp delSp modSp">
        <pc:chgData name="Rhiannon Salisbury (Staff)" userId="S::rhiannon.salisbury@alun.flintshire.sch.uk::306dbb6a-c74f-4a89-a36f-19e805afaa5e" providerId="AD" clId="Web-{A4100AA3-DA3E-C2D9-87B8-8C35C8AEFA88}" dt="2023-01-19T14:35:15.590" v="535" actId="1076"/>
        <pc:sldMkLst>
          <pc:docMk/>
          <pc:sldMk cId="2552108683" sldId="986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2:58:40.891" v="150" actId="20577"/>
          <ac:spMkLst>
            <pc:docMk/>
            <pc:sldMk cId="2552108683" sldId="986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2:58:47.048" v="152" actId="1076"/>
          <ac:picMkLst>
            <pc:docMk/>
            <pc:sldMk cId="2552108683" sldId="986"/>
            <ac:picMk id="3" creationId="{E9CCB6E9-026E-6C22-4D4C-115011270D76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13:22.859" v="230" actId="14100"/>
          <ac:picMkLst>
            <pc:docMk/>
            <pc:sldMk cId="2552108683" sldId="986"/>
            <ac:picMk id="4" creationId="{B4A36588-293D-E101-F5D6-719AF9799C62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27:59.110" v="497" actId="1076"/>
          <ac:picMkLst>
            <pc:docMk/>
            <pc:sldMk cId="2552108683" sldId="986"/>
            <ac:picMk id="5" creationId="{4746F195-DFB0-2EFB-E2E5-C18BD4416EDC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4:28:37.642" v="499"/>
          <ac:picMkLst>
            <pc:docMk/>
            <pc:sldMk cId="2552108683" sldId="986"/>
            <ac:picMk id="6" creationId="{247276BC-6A77-3CD9-FA5B-7364CDEAF40D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4:28:59.346" v="507"/>
          <ac:picMkLst>
            <pc:docMk/>
            <pc:sldMk cId="2552108683" sldId="986"/>
            <ac:picMk id="7" creationId="{D77BB32D-D22D-5CF5-9AC3-1A0AD4EEFC7B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29:05.346" v="510" actId="1076"/>
          <ac:picMkLst>
            <pc:docMk/>
            <pc:sldMk cId="2552108683" sldId="986"/>
            <ac:picMk id="8" creationId="{A4EBC161-3559-695C-3555-B5D5920FAA33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5:15.590" v="535" actId="1076"/>
          <ac:picMkLst>
            <pc:docMk/>
            <pc:sldMk cId="2552108683" sldId="986"/>
            <ac:picMk id="9" creationId="{B143DB0B-A00F-8AE5-218B-61A1B137362E}"/>
          </ac:picMkLst>
        </pc:picChg>
      </pc:sldChg>
      <pc:sldChg chg="addSp delSp modSp">
        <pc:chgData name="Rhiannon Salisbury (Staff)" userId="S::rhiannon.salisbury@alun.flintshire.sch.uk::306dbb6a-c74f-4a89-a36f-19e805afaa5e" providerId="AD" clId="Web-{A4100AA3-DA3E-C2D9-87B8-8C35C8AEFA88}" dt="2023-01-19T14:59:16.600" v="678" actId="1076"/>
        <pc:sldMkLst>
          <pc:docMk/>
          <pc:sldMk cId="2118915383" sldId="987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2:58:03.468" v="142" actId="20577"/>
          <ac:spMkLst>
            <pc:docMk/>
            <pc:sldMk cId="2118915383" sldId="987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59:16.600" v="678" actId="1076"/>
          <ac:picMkLst>
            <pc:docMk/>
            <pc:sldMk cId="2118915383" sldId="987"/>
            <ac:picMk id="3" creationId="{BAF02E01-6B64-C119-B66E-8A19D439B394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9:15.319" v="677" actId="1076"/>
          <ac:picMkLst>
            <pc:docMk/>
            <pc:sldMk cId="2118915383" sldId="987"/>
            <ac:picMk id="4" creationId="{E9C18012-B954-C0F9-92CE-AB4C789009BE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4:28:48.079" v="502"/>
          <ac:picMkLst>
            <pc:docMk/>
            <pc:sldMk cId="2118915383" sldId="987"/>
            <ac:picMk id="5" creationId="{8E83D1CC-04D1-FBA4-2EE7-87C635F147FD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59:13.694" v="676" actId="1076"/>
          <ac:picMkLst>
            <pc:docMk/>
            <pc:sldMk cId="2118915383" sldId="987"/>
            <ac:picMk id="6" creationId="{C6D89AC4-4CF6-B9F1-9BBC-B04D7EC77D32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18:39.844" v="432" actId="1076"/>
        <pc:sldMkLst>
          <pc:docMk/>
          <pc:sldMk cId="110063686" sldId="988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03:18.119" v="176" actId="20577"/>
          <ac:spMkLst>
            <pc:docMk/>
            <pc:sldMk cId="110063686" sldId="988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3:03:23.791" v="178" actId="1076"/>
          <ac:picMkLst>
            <pc:docMk/>
            <pc:sldMk cId="110063686" sldId="988"/>
            <ac:picMk id="3" creationId="{F9E91F4F-E6D3-A631-40DE-1112E095FB42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12:10.513" v="226" actId="1076"/>
          <ac:picMkLst>
            <pc:docMk/>
            <pc:sldMk cId="110063686" sldId="988"/>
            <ac:picMk id="4" creationId="{53EA5E10-3601-ADB0-E88A-19687A6EF2A9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22:41.910" v="290" actId="1076"/>
          <ac:picMkLst>
            <pc:docMk/>
            <pc:sldMk cId="110063686" sldId="988"/>
            <ac:picMk id="5" creationId="{045F2709-E776-4D47-4BCB-67222958BC10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2:01.020" v="396" actId="1076"/>
          <ac:picMkLst>
            <pc:docMk/>
            <pc:sldMk cId="110063686" sldId="988"/>
            <ac:picMk id="6" creationId="{FF1D6CE6-BC90-3921-62ED-F7312BB0FEC4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18:39.844" v="432" actId="1076"/>
          <ac:picMkLst>
            <pc:docMk/>
            <pc:sldMk cId="110063686" sldId="988"/>
            <ac:picMk id="7" creationId="{5AEBD874-3BA8-D852-0C99-F93E867892A7}"/>
          </ac:picMkLst>
        </pc:picChg>
      </pc:sldChg>
      <pc:sldChg chg="addSp delSp modSp">
        <pc:chgData name="Rhiannon Salisbury (Staff)" userId="S::rhiannon.salisbury@alun.flintshire.sch.uk::306dbb6a-c74f-4a89-a36f-19e805afaa5e" providerId="AD" clId="Web-{A4100AA3-DA3E-C2D9-87B8-8C35C8AEFA88}" dt="2023-01-19T14:39:21.785" v="557"/>
        <pc:sldMkLst>
          <pc:docMk/>
          <pc:sldMk cId="1195654330" sldId="990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21:43.818" v="446" actId="20577"/>
          <ac:spMkLst>
            <pc:docMk/>
            <pc:sldMk cId="1195654330" sldId="990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21:37.692" v="442" actId="1076"/>
          <ac:picMkLst>
            <pc:docMk/>
            <pc:sldMk cId="1195654330" sldId="990"/>
            <ac:picMk id="3" creationId="{9C86BCA7-8CD7-7F68-ECDC-AC0DD9CF96E8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4:24:22.150" v="465"/>
          <ac:picMkLst>
            <pc:docMk/>
            <pc:sldMk cId="1195654330" sldId="990"/>
            <ac:picMk id="4" creationId="{D8FC5005-736B-E9BC-853B-03EA1415A0CA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9:03.706" v="552" actId="1076"/>
          <ac:picMkLst>
            <pc:docMk/>
            <pc:sldMk cId="1195654330" sldId="990"/>
            <ac:picMk id="5" creationId="{6C0FEB41-FA0B-E10A-CCD8-F5914E6B19B2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9:05.800" v="553" actId="1076"/>
          <ac:picMkLst>
            <pc:docMk/>
            <pc:sldMk cId="1195654330" sldId="990"/>
            <ac:picMk id="6" creationId="{BF667973-18F3-7CB9-32C1-9E714989DA46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9:08.941" v="554" actId="1076"/>
          <ac:picMkLst>
            <pc:docMk/>
            <pc:sldMk cId="1195654330" sldId="990"/>
            <ac:picMk id="7" creationId="{89EF3026-27BE-7D75-BF52-8965F417DBA3}"/>
          </ac:picMkLst>
        </pc:picChg>
        <pc:picChg chg="add mod modCrop">
          <ac:chgData name="Rhiannon Salisbury (Staff)" userId="S::rhiannon.salisbury@alun.flintshire.sch.uk::306dbb6a-c74f-4a89-a36f-19e805afaa5e" providerId="AD" clId="Web-{A4100AA3-DA3E-C2D9-87B8-8C35C8AEFA88}" dt="2023-01-19T14:39:21.785" v="557"/>
          <ac:picMkLst>
            <pc:docMk/>
            <pc:sldMk cId="1195654330" sldId="990"/>
            <ac:picMk id="8" creationId="{AF93BD5B-E925-A358-7810-794BA74F7F80}"/>
          </ac:picMkLst>
        </pc:picChg>
      </pc:sldChg>
      <pc:sldChg chg="addSp delSp modSp">
        <pc:chgData name="Rhiannon Salisbury (Staff)" userId="S::rhiannon.salisbury@alun.flintshire.sch.uk::306dbb6a-c74f-4a89-a36f-19e805afaa5e" providerId="AD" clId="Web-{A4100AA3-DA3E-C2D9-87B8-8C35C8AEFA88}" dt="2023-01-19T14:33:29.775" v="529" actId="1076"/>
        <pc:sldMkLst>
          <pc:docMk/>
          <pc:sldMk cId="759295075" sldId="991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17:30.670" v="426" actId="20577"/>
          <ac:spMkLst>
            <pc:docMk/>
            <pc:sldMk cId="759295075" sldId="991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4:26:31.794" v="489" actId="1076"/>
          <ac:picMkLst>
            <pc:docMk/>
            <pc:sldMk cId="759295075" sldId="991"/>
            <ac:picMk id="3" creationId="{57F28674-5E2F-36D7-8949-895F34BA1431}"/>
          </ac:picMkLst>
        </pc:picChg>
        <pc:picChg chg="add mod modCrop">
          <ac:chgData name="Rhiannon Salisbury (Staff)" userId="S::rhiannon.salisbury@alun.flintshire.sch.uk::306dbb6a-c74f-4a89-a36f-19e805afaa5e" providerId="AD" clId="Web-{A4100AA3-DA3E-C2D9-87B8-8C35C8AEFA88}" dt="2023-01-19T14:26:34.295" v="490" actId="1076"/>
          <ac:picMkLst>
            <pc:docMk/>
            <pc:sldMk cId="759295075" sldId="991"/>
            <ac:picMk id="4" creationId="{89E39CF3-BBC7-14A3-6F21-CDC1808226A7}"/>
          </ac:picMkLst>
        </pc:picChg>
        <pc:picChg chg="add del mod">
          <ac:chgData name="Rhiannon Salisbury (Staff)" userId="S::rhiannon.salisbury@alun.flintshire.sch.uk::306dbb6a-c74f-4a89-a36f-19e805afaa5e" providerId="AD" clId="Web-{A4100AA3-DA3E-C2D9-87B8-8C35C8AEFA88}" dt="2023-01-19T14:24:00.587" v="457"/>
          <ac:picMkLst>
            <pc:docMk/>
            <pc:sldMk cId="759295075" sldId="991"/>
            <ac:picMk id="5" creationId="{8C958065-3DD5-D296-8768-F9BA11A5012A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26:38.045" v="491" actId="1076"/>
          <ac:picMkLst>
            <pc:docMk/>
            <pc:sldMk cId="759295075" sldId="991"/>
            <ac:picMk id="6" creationId="{0938E5E2-F3C6-FEE5-1C04-EC4CE549F2C7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0:31.864" v="517" actId="1076"/>
          <ac:picMkLst>
            <pc:docMk/>
            <pc:sldMk cId="759295075" sldId="991"/>
            <ac:picMk id="7" creationId="{CAF899A6-B781-8617-FC66-59235D31F12F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4:33:29.775" v="529" actId="1076"/>
          <ac:picMkLst>
            <pc:docMk/>
            <pc:sldMk cId="759295075" sldId="991"/>
            <ac:picMk id="8" creationId="{A5B6CF77-DCB2-5945-8702-B091A4376243}"/>
          </ac:picMkLst>
        </pc:picChg>
      </pc:sldChg>
      <pc:sldChg chg="addSp modSp mod ord setBg">
        <pc:chgData name="Rhiannon Salisbury (Staff)" userId="S::rhiannon.salisbury@alun.flintshire.sch.uk::306dbb6a-c74f-4a89-a36f-19e805afaa5e" providerId="AD" clId="Web-{A4100AA3-DA3E-C2D9-87B8-8C35C8AEFA88}" dt="2023-01-19T13:28:32.547" v="320"/>
        <pc:sldMkLst>
          <pc:docMk/>
          <pc:sldMk cId="1748720478" sldId="992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2:59:33.534" v="158" actId="20577"/>
          <ac:spMkLst>
            <pc:docMk/>
            <pc:sldMk cId="1748720478" sldId="992"/>
            <ac:spMk id="2" creationId="{78972354-4C31-07E2-8C6C-C713140950E5}"/>
          </ac:spMkLst>
        </pc:spChg>
        <pc:picChg chg="add mod">
          <ac:chgData name="Rhiannon Salisbury (Staff)" userId="S::rhiannon.salisbury@alun.flintshire.sch.uk::306dbb6a-c74f-4a89-a36f-19e805afaa5e" providerId="AD" clId="Web-{A4100AA3-DA3E-C2D9-87B8-8C35C8AEFA88}" dt="2023-01-19T12:59:42.706" v="160" actId="1076"/>
          <ac:picMkLst>
            <pc:docMk/>
            <pc:sldMk cId="1748720478" sldId="992"/>
            <ac:picMk id="3" creationId="{D842092F-812F-5C96-331B-D5B7C6A9704C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04:05.012" v="181" actId="1076"/>
          <ac:picMkLst>
            <pc:docMk/>
            <pc:sldMk cId="1748720478" sldId="992"/>
            <ac:picMk id="4" creationId="{EF58C308-C7F8-F25A-B15C-F9224F45B578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09:46.336" v="217" actId="1076"/>
          <ac:picMkLst>
            <pc:docMk/>
            <pc:sldMk cId="1748720478" sldId="992"/>
            <ac:picMk id="5" creationId="{0797F860-C6D0-EDCF-F8C4-459CB739AAAA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22:06.830" v="286" actId="1076"/>
          <ac:picMkLst>
            <pc:docMk/>
            <pc:sldMk cId="1748720478" sldId="992"/>
            <ac:picMk id="6" creationId="{ACFB116D-E7FE-88E9-1058-56F303473C60}"/>
          </ac:picMkLst>
        </pc:picChg>
        <pc:picChg chg="add mod">
          <ac:chgData name="Rhiannon Salisbury (Staff)" userId="S::rhiannon.salisbury@alun.flintshire.sch.uk::306dbb6a-c74f-4a89-a36f-19e805afaa5e" providerId="AD" clId="Web-{A4100AA3-DA3E-C2D9-87B8-8C35C8AEFA88}" dt="2023-01-19T13:24:39.492" v="294" actId="14100"/>
          <ac:picMkLst>
            <pc:docMk/>
            <pc:sldMk cId="1748720478" sldId="992"/>
            <ac:picMk id="7" creationId="{93CCFB3E-4680-F108-9083-65B4BB32ADFC}"/>
          </ac:picMkLst>
        </pc:picChg>
      </pc:sldChg>
      <pc:sldChg chg="addSp modSp">
        <pc:chgData name="Rhiannon Salisbury (Staff)" userId="S::rhiannon.salisbury@alun.flintshire.sch.uk::306dbb6a-c74f-4a89-a36f-19e805afaa5e" providerId="AD" clId="Web-{A4100AA3-DA3E-C2D9-87B8-8C35C8AEFA88}" dt="2023-01-19T14:44:38.028" v="587" actId="1076"/>
        <pc:sldMkLst>
          <pc:docMk/>
          <pc:sldMk cId="2487555993" sldId="993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4:27.856" v="584" actId="20577"/>
          <ac:spMkLst>
            <pc:docMk/>
            <pc:sldMk cId="2487555993" sldId="993"/>
            <ac:spMk id="2" creationId="{78972354-4C31-07E2-8C6C-C713140950E5}"/>
          </ac:spMkLst>
        </pc:spChg>
        <pc:picChg chg="add mod modCrop">
          <ac:chgData name="Rhiannon Salisbury (Staff)" userId="S::rhiannon.salisbury@alun.flintshire.sch.uk::306dbb6a-c74f-4a89-a36f-19e805afaa5e" providerId="AD" clId="Web-{A4100AA3-DA3E-C2D9-87B8-8C35C8AEFA88}" dt="2023-01-19T14:44:38.028" v="587" actId="1076"/>
          <ac:picMkLst>
            <pc:docMk/>
            <pc:sldMk cId="2487555993" sldId="993"/>
            <ac:picMk id="3" creationId="{7222FB34-BE35-5EF1-339A-6FBA7106833F}"/>
          </ac:picMkLst>
        </pc:picChg>
      </pc:sldChg>
      <pc:sldChg chg="modSp">
        <pc:chgData name="Rhiannon Salisbury (Staff)" userId="S::rhiannon.salisbury@alun.flintshire.sch.uk::306dbb6a-c74f-4a89-a36f-19e805afaa5e" providerId="AD" clId="Web-{A4100AA3-DA3E-C2D9-87B8-8C35C8AEFA88}" dt="2023-01-19T14:43:13.604" v="574" actId="20577"/>
        <pc:sldMkLst>
          <pc:docMk/>
          <pc:sldMk cId="3806175660" sldId="994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3:13.604" v="574" actId="20577"/>
          <ac:spMkLst>
            <pc:docMk/>
            <pc:sldMk cId="3806175660" sldId="994"/>
            <ac:spMk id="2" creationId="{78972354-4C31-07E2-8C6C-C713140950E5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A4100AA3-DA3E-C2D9-87B8-8C35C8AEFA88}" dt="2023-01-19T13:30:22.879" v="383"/>
        <pc:sldMkLst>
          <pc:docMk/>
          <pc:sldMk cId="1973101312" sldId="995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30:10.113" v="374" actId="20577"/>
          <ac:spMkLst>
            <pc:docMk/>
            <pc:sldMk cId="1973101312" sldId="995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3:30:15.050" v="382" actId="20577"/>
          <ac:spMkLst>
            <pc:docMk/>
            <pc:sldMk cId="1973101312" sldId="995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A4100AA3-DA3E-C2D9-87B8-8C35C8AEFA88}" dt="2023-01-19T14:47:12.970" v="633" actId="20577"/>
        <pc:sldMkLst>
          <pc:docMk/>
          <pc:sldMk cId="3905770218" sldId="996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3:30:28.566" v="385" actId="20577"/>
          <ac:spMkLst>
            <pc:docMk/>
            <pc:sldMk cId="3905770218" sldId="996"/>
            <ac:spMk id="3" creationId="{7ED9B16A-8270-E745-E4E3-78C5070F0A6F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3:28:23.953" v="318" actId="20577"/>
          <ac:spMkLst>
            <pc:docMk/>
            <pc:sldMk cId="3905770218" sldId="996"/>
            <ac:spMk id="4" creationId="{86F7A649-05B1-C62C-968F-8424191FEA5E}"/>
          </ac:spMkLst>
        </pc:spChg>
        <pc:spChg chg="mod">
          <ac:chgData name="Rhiannon Salisbury (Staff)" userId="S::rhiannon.salisbury@alun.flintshire.sch.uk::306dbb6a-c74f-4a89-a36f-19e805afaa5e" providerId="AD" clId="Web-{A4100AA3-DA3E-C2D9-87B8-8C35C8AEFA88}" dt="2023-01-19T14:47:12.970" v="633" actId="20577"/>
          <ac:spMkLst>
            <pc:docMk/>
            <pc:sldMk cId="3905770218" sldId="996"/>
            <ac:spMk id="5" creationId="{4C3007C7-07C1-664C-B31B-020F4DFF661F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A4100AA3-DA3E-C2D9-87B8-8C35C8AEFA88}" dt="2023-01-19T14:47:22.549" v="635" actId="20577"/>
        <pc:sldMkLst>
          <pc:docMk/>
          <pc:sldMk cId="3305390173" sldId="997"/>
        </pc:sldMkLst>
        <pc:spChg chg="mod">
          <ac:chgData name="Rhiannon Salisbury (Staff)" userId="S::rhiannon.salisbury@alun.flintshire.sch.uk::306dbb6a-c74f-4a89-a36f-19e805afaa5e" providerId="AD" clId="Web-{A4100AA3-DA3E-C2D9-87B8-8C35C8AEFA88}" dt="2023-01-19T14:47:22.549" v="635" actId="20577"/>
          <ac:spMkLst>
            <pc:docMk/>
            <pc:sldMk cId="3305390173" sldId="997"/>
            <ac:spMk id="5" creationId="{4C3007C7-07C1-664C-B31B-020F4DFF661F}"/>
          </ac:spMkLst>
        </pc:spChg>
      </pc:sldChg>
    </pc:docChg>
  </pc:docChgLst>
  <pc:docChgLst>
    <pc:chgData name="Rhiannon Salisbury (Staff)" userId="S::rhiannon.salisbury@alun.flintshire.sch.uk::306dbb6a-c74f-4a89-a36f-19e805afaa5e" providerId="AD" clId="Web-{0CA82307-9640-9ED7-6980-96284EF654C1}"/>
    <pc:docChg chg="addSld delSld modSld">
      <pc:chgData name="Rhiannon Salisbury (Staff)" userId="S::rhiannon.salisbury@alun.flintshire.sch.uk::306dbb6a-c74f-4a89-a36f-19e805afaa5e" providerId="AD" clId="Web-{0CA82307-9640-9ED7-6980-96284EF654C1}" dt="2023-02-13T14:53:46.404" v="174" actId="20577"/>
      <pc:docMkLst>
        <pc:docMk/>
      </pc:docMkLst>
      <pc:sldChg chg="delSp modSp">
        <pc:chgData name="Rhiannon Salisbury (Staff)" userId="S::rhiannon.salisbury@alun.flintshire.sch.uk::306dbb6a-c74f-4a89-a36f-19e805afaa5e" providerId="AD" clId="Web-{0CA82307-9640-9ED7-6980-96284EF654C1}" dt="2023-02-13T14:53:46.404" v="174" actId="20577"/>
        <pc:sldMkLst>
          <pc:docMk/>
          <pc:sldMk cId="1107672003" sldId="856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53:46.404" v="174" actId="20577"/>
          <ac:spMkLst>
            <pc:docMk/>
            <pc:sldMk cId="1107672003" sldId="856"/>
            <ac:spMk id="6" creationId="{CCBCBC9F-B4C0-4AFC-8A95-A7051FA1E69D}"/>
          </ac:spMkLst>
        </pc:spChg>
        <pc:spChg chg="del">
          <ac:chgData name="Rhiannon Salisbury (Staff)" userId="S::rhiannon.salisbury@alun.flintshire.sch.uk::306dbb6a-c74f-4a89-a36f-19e805afaa5e" providerId="AD" clId="Web-{0CA82307-9640-9ED7-6980-96284EF654C1}" dt="2023-02-13T14:45:50.677" v="69"/>
          <ac:spMkLst>
            <pc:docMk/>
            <pc:sldMk cId="1107672003" sldId="856"/>
            <ac:spMk id="7" creationId="{C76672AF-4069-3947-BA66-020E1FD7AA73}"/>
          </ac:spMkLst>
        </pc:spChg>
      </pc:sldChg>
      <pc:sldChg chg="modSp">
        <pc:chgData name="Rhiannon Salisbury (Staff)" userId="S::rhiannon.salisbury@alun.flintshire.sch.uk::306dbb6a-c74f-4a89-a36f-19e805afaa5e" providerId="AD" clId="Web-{0CA82307-9640-9ED7-6980-96284EF654C1}" dt="2023-02-13T14:44:05.582" v="50" actId="20577"/>
        <pc:sldMkLst>
          <pc:docMk/>
          <pc:sldMk cId="2561688670" sldId="909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4:05.582" v="50" actId="20577"/>
          <ac:spMkLst>
            <pc:docMk/>
            <pc:sldMk cId="2561688670" sldId="909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0CA82307-9640-9ED7-6980-96284EF654C1}" dt="2023-02-13T14:44:16.738" v="53" actId="20577"/>
        <pc:sldMkLst>
          <pc:docMk/>
          <pc:sldMk cId="2744601321" sldId="929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4:16.738" v="53" actId="20577"/>
          <ac:spMkLst>
            <pc:docMk/>
            <pc:sldMk cId="2744601321" sldId="929"/>
            <ac:spMk id="4" creationId="{1B082F2F-D512-1310-96EC-75C167C98E1B}"/>
          </ac:spMkLst>
        </pc:spChg>
      </pc:sldChg>
      <pc:sldChg chg="add del">
        <pc:chgData name="Rhiannon Salisbury (Staff)" userId="S::rhiannon.salisbury@alun.flintshire.sch.uk::306dbb6a-c74f-4a89-a36f-19e805afaa5e" providerId="AD" clId="Web-{0CA82307-9640-9ED7-6980-96284EF654C1}" dt="2023-02-13T14:45:40.568" v="67"/>
        <pc:sldMkLst>
          <pc:docMk/>
          <pc:sldMk cId="460115063" sldId="957"/>
        </pc:sldMkLst>
      </pc:sldChg>
      <pc:sldChg chg="modSp">
        <pc:chgData name="Rhiannon Salisbury (Staff)" userId="S::rhiannon.salisbury@alun.flintshire.sch.uk::306dbb6a-c74f-4a89-a36f-19e805afaa5e" providerId="AD" clId="Web-{0CA82307-9640-9ED7-6980-96284EF654C1}" dt="2023-02-13T14:47:42.258" v="110" actId="20577"/>
        <pc:sldMkLst>
          <pc:docMk/>
          <pc:sldMk cId="3627708641" sldId="959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7:42.258" v="110" actId="20577"/>
          <ac:spMkLst>
            <pc:docMk/>
            <pc:sldMk cId="3627708641" sldId="959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0CA82307-9640-9ED7-6980-96284EF654C1}" dt="2023-02-13T14:47:35.241" v="109" actId="20577"/>
        <pc:sldMkLst>
          <pc:docMk/>
          <pc:sldMk cId="296569372" sldId="960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7:35.241" v="109" actId="20577"/>
          <ac:spMkLst>
            <pc:docMk/>
            <pc:sldMk cId="296569372" sldId="960"/>
            <ac:spMk id="4" creationId="{86F7A649-05B1-C62C-968F-8424191FEA5E}"/>
          </ac:spMkLst>
        </pc:spChg>
      </pc:sldChg>
      <pc:sldChg chg="modSp">
        <pc:chgData name="Rhiannon Salisbury (Staff)" userId="S::rhiannon.salisbury@alun.flintshire.sch.uk::306dbb6a-c74f-4a89-a36f-19e805afaa5e" providerId="AD" clId="Web-{0CA82307-9640-9ED7-6980-96284EF654C1}" dt="2023-02-13T14:44:49.942" v="56" actId="20577"/>
        <pc:sldMkLst>
          <pc:docMk/>
          <pc:sldMk cId="2095815013" sldId="964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4:49.942" v="56" actId="20577"/>
          <ac:spMkLst>
            <pc:docMk/>
            <pc:sldMk cId="2095815013" sldId="964"/>
            <ac:spMk id="4" creationId="{1B082F2F-D512-1310-96EC-75C167C98E1B}"/>
          </ac:spMkLst>
        </pc:spChg>
      </pc:sldChg>
      <pc:sldChg chg="modSp">
        <pc:chgData name="Rhiannon Salisbury (Staff)" userId="S::rhiannon.salisbury@alun.flintshire.sch.uk::306dbb6a-c74f-4a89-a36f-19e805afaa5e" providerId="AD" clId="Web-{0CA82307-9640-9ED7-6980-96284EF654C1}" dt="2023-02-13T14:44:24.707" v="55" actId="1076"/>
        <pc:sldMkLst>
          <pc:docMk/>
          <pc:sldMk cId="3153782540" sldId="970"/>
        </pc:sldMkLst>
        <pc:picChg chg="mod">
          <ac:chgData name="Rhiannon Salisbury (Staff)" userId="S::rhiannon.salisbury@alun.flintshire.sch.uk::306dbb6a-c74f-4a89-a36f-19e805afaa5e" providerId="AD" clId="Web-{0CA82307-9640-9ED7-6980-96284EF654C1}" dt="2023-02-13T14:44:22.598" v="54" actId="1076"/>
          <ac:picMkLst>
            <pc:docMk/>
            <pc:sldMk cId="3153782540" sldId="970"/>
            <ac:picMk id="3" creationId="{012F2049-4C88-4BE1-3EC3-8A7315476732}"/>
          </ac:picMkLst>
        </pc:picChg>
        <pc:picChg chg="mod">
          <ac:chgData name="Rhiannon Salisbury (Staff)" userId="S::rhiannon.salisbury@alun.flintshire.sch.uk::306dbb6a-c74f-4a89-a36f-19e805afaa5e" providerId="AD" clId="Web-{0CA82307-9640-9ED7-6980-96284EF654C1}" dt="2023-02-13T14:44:24.707" v="55" actId="1076"/>
          <ac:picMkLst>
            <pc:docMk/>
            <pc:sldMk cId="3153782540" sldId="970"/>
            <ac:picMk id="5" creationId="{9D61E07D-67A5-3EDC-C8FD-352D9CCCBD7A}"/>
          </ac:picMkLst>
        </pc:picChg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01.551" v="57"/>
        <pc:sldMkLst>
          <pc:docMk/>
          <pc:sldMk cId="3124809119" sldId="976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03.083" v="58"/>
        <pc:sldMkLst>
          <pc:docMk/>
          <pc:sldMk cId="565861743" sldId="977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05.145" v="59"/>
        <pc:sldMkLst>
          <pc:docMk/>
          <pc:sldMk cId="2017913159" sldId="978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10.505" v="60"/>
        <pc:sldMkLst>
          <pc:docMk/>
          <pc:sldMk cId="3944301351" sldId="979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12.302" v="61"/>
        <pc:sldMkLst>
          <pc:docMk/>
          <pc:sldMk cId="3739691412" sldId="980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14.333" v="62"/>
        <pc:sldMkLst>
          <pc:docMk/>
          <pc:sldMk cId="55136655" sldId="981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16.833" v="63"/>
        <pc:sldMkLst>
          <pc:docMk/>
          <pc:sldMk cId="1937948277" sldId="982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21.083" v="64"/>
        <pc:sldMkLst>
          <pc:docMk/>
          <pc:sldMk cId="2129437668" sldId="985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30.396" v="65"/>
        <pc:sldMkLst>
          <pc:docMk/>
          <pc:sldMk cId="2513118138" sldId="989"/>
        </pc:sldMkLst>
      </pc:sldChg>
      <pc:sldChg chg="del">
        <pc:chgData name="Rhiannon Salisbury (Staff)" userId="S::rhiannon.salisbury@alun.flintshire.sch.uk::306dbb6a-c74f-4a89-a36f-19e805afaa5e" providerId="AD" clId="Web-{0CA82307-9640-9ED7-6980-96284EF654C1}" dt="2023-02-13T14:45:42.505" v="68"/>
        <pc:sldMkLst>
          <pc:docMk/>
          <pc:sldMk cId="3806175660" sldId="994"/>
        </pc:sldMkLst>
      </pc:sldChg>
      <pc:sldChg chg="modSp del">
        <pc:chgData name="Rhiannon Salisbury (Staff)" userId="S::rhiannon.salisbury@alun.flintshire.sch.uk::306dbb6a-c74f-4a89-a36f-19e805afaa5e" providerId="AD" clId="Web-{0CA82307-9640-9ED7-6980-96284EF654C1}" dt="2023-02-13T14:50:59.495" v="156"/>
        <pc:sldMkLst>
          <pc:docMk/>
          <pc:sldMk cId="1369196039" sldId="998"/>
        </pc:sldMkLst>
        <pc:graphicFrameChg chg="mod modGraphic">
          <ac:chgData name="Rhiannon Salisbury (Staff)" userId="S::rhiannon.salisbury@alun.flintshire.sch.uk::306dbb6a-c74f-4a89-a36f-19e805afaa5e" providerId="AD" clId="Web-{0CA82307-9640-9ED7-6980-96284EF654C1}" dt="2023-02-13T14:50:11.713" v="155"/>
          <ac:graphicFrameMkLst>
            <pc:docMk/>
            <pc:sldMk cId="1369196039" sldId="998"/>
            <ac:graphicFrameMk id="5" creationId="{00000000-0000-0000-0000-000000000000}"/>
          </ac:graphicFrameMkLst>
        </pc:graphicFrameChg>
      </pc:sldChg>
      <pc:sldChg chg="addSp delSp modSp add mod replId modClrScheme chgLayout">
        <pc:chgData name="Rhiannon Salisbury (Staff)" userId="S::rhiannon.salisbury@alun.flintshire.sch.uk::306dbb6a-c74f-4a89-a36f-19e805afaa5e" providerId="AD" clId="Web-{0CA82307-9640-9ED7-6980-96284EF654C1}" dt="2023-02-13T14:51:57.465" v="173" actId="20577"/>
        <pc:sldMkLst>
          <pc:docMk/>
          <pc:sldMk cId="107863167" sldId="999"/>
        </pc:sldMkLst>
        <pc:spChg chg="add del mod ord">
          <ac:chgData name="Rhiannon Salisbury (Staff)" userId="S::rhiannon.salisbury@alun.flintshire.sch.uk::306dbb6a-c74f-4a89-a36f-19e805afaa5e" providerId="AD" clId="Web-{0CA82307-9640-9ED7-6980-96284EF654C1}" dt="2023-02-13T14:51:14.948" v="158"/>
          <ac:spMkLst>
            <pc:docMk/>
            <pc:sldMk cId="107863167" sldId="999"/>
            <ac:spMk id="2" creationId="{04EAD223-7101-D18B-6195-9F264DD40FFE}"/>
          </ac:spMkLst>
        </pc:spChg>
        <pc:spChg chg="add del mod ord">
          <ac:chgData name="Rhiannon Salisbury (Staff)" userId="S::rhiannon.salisbury@alun.flintshire.sch.uk::306dbb6a-c74f-4a89-a36f-19e805afaa5e" providerId="AD" clId="Web-{0CA82307-9640-9ED7-6980-96284EF654C1}" dt="2023-02-13T14:51:37.464" v="163"/>
          <ac:spMkLst>
            <pc:docMk/>
            <pc:sldMk cId="107863167" sldId="999"/>
            <ac:spMk id="3" creationId="{78509BD1-A618-E7C1-14FB-60963FCFC5EA}"/>
          </ac:spMkLst>
        </pc:spChg>
        <pc:spChg chg="add del mod ord">
          <ac:chgData name="Rhiannon Salisbury (Staff)" userId="S::rhiannon.salisbury@alun.flintshire.sch.uk::306dbb6a-c74f-4a89-a36f-19e805afaa5e" providerId="AD" clId="Web-{0CA82307-9640-9ED7-6980-96284EF654C1}" dt="2023-02-13T14:51:57.465" v="173" actId="20577"/>
          <ac:spMkLst>
            <pc:docMk/>
            <pc:sldMk cId="107863167" sldId="999"/>
            <ac:spMk id="4" creationId="{CC396D46-990B-ED4B-BE9D-863181CE5F0D}"/>
          </ac:spMkLst>
        </pc:spChg>
        <pc:spChg chg="mod ord">
          <ac:chgData name="Rhiannon Salisbury (Staff)" userId="S::rhiannon.salisbury@alun.flintshire.sch.uk::306dbb6a-c74f-4a89-a36f-19e805afaa5e" providerId="AD" clId="Web-{0CA82307-9640-9ED7-6980-96284EF654C1}" dt="2023-02-13T14:51:19.448" v="159" actId="1076"/>
          <ac:spMkLst>
            <pc:docMk/>
            <pc:sldMk cId="107863167" sldId="999"/>
            <ac:spMk id="5" creationId="{3C617BE3-7E34-8D44-B94C-A6254D32E220}"/>
          </ac:spMkLst>
        </pc:spChg>
        <pc:spChg chg="add del mod">
          <ac:chgData name="Rhiannon Salisbury (Staff)" userId="S::rhiannon.salisbury@alun.flintshire.sch.uk::306dbb6a-c74f-4a89-a36f-19e805afaa5e" providerId="AD" clId="Web-{0CA82307-9640-9ED7-6980-96284EF654C1}" dt="2023-02-13T14:51:28.636" v="161"/>
          <ac:spMkLst>
            <pc:docMk/>
            <pc:sldMk cId="107863167" sldId="999"/>
            <ac:spMk id="9" creationId="{1A980B9A-CE0D-DC05-2CA6-4371B0C2DFC8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0CA82307-9640-9ED7-6980-96284EF654C1}" dt="2023-02-13T14:47:22.257" v="100" actId="20577"/>
        <pc:sldMkLst>
          <pc:docMk/>
          <pc:sldMk cId="4127813016" sldId="1000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7:22.257" v="100" actId="20577"/>
          <ac:spMkLst>
            <pc:docMk/>
            <pc:sldMk cId="4127813016" sldId="1000"/>
            <ac:spMk id="4" creationId="{86F7A649-05B1-C62C-968F-8424191FEA5E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0CA82307-9640-9ED7-6980-96284EF654C1}" dt="2023-02-13T14:48:24.805" v="118"/>
        <pc:sldMkLst>
          <pc:docMk/>
          <pc:sldMk cId="863534471" sldId="1001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8:22.070" v="117" actId="20577"/>
          <ac:spMkLst>
            <pc:docMk/>
            <pc:sldMk cId="863534471" sldId="1001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0CA82307-9640-9ED7-6980-96284EF654C1}" dt="2023-02-13T14:49:26.603" v="140" actId="20577"/>
        <pc:sldMkLst>
          <pc:docMk/>
          <pc:sldMk cId="1831661039" sldId="1001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49:26.603" v="140" actId="20577"/>
          <ac:spMkLst>
            <pc:docMk/>
            <pc:sldMk cId="1831661039" sldId="1001"/>
            <ac:spMk id="4" creationId="{86F7A649-05B1-C62C-968F-8424191FEA5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0CA82307-9640-9ED7-6980-96284EF654C1}" dt="2023-02-13T14:50:03.853" v="153" actId="20577"/>
        <pc:sldMkLst>
          <pc:docMk/>
          <pc:sldMk cId="557488316" sldId="1002"/>
        </pc:sldMkLst>
        <pc:spChg chg="mod">
          <ac:chgData name="Rhiannon Salisbury (Staff)" userId="S::rhiannon.salisbury@alun.flintshire.sch.uk::306dbb6a-c74f-4a89-a36f-19e805afaa5e" providerId="AD" clId="Web-{0CA82307-9640-9ED7-6980-96284EF654C1}" dt="2023-02-13T14:50:03.853" v="153" actId="20577"/>
          <ac:spMkLst>
            <pc:docMk/>
            <pc:sldMk cId="557488316" sldId="1002"/>
            <ac:spMk id="4" creationId="{86F7A649-05B1-C62C-968F-8424191FEA5E}"/>
          </ac:spMkLst>
        </pc:spChg>
      </pc:sldChg>
      <pc:sldChg chg="add del replId">
        <pc:chgData name="Rhiannon Salisbury (Staff)" userId="S::rhiannon.salisbury@alun.flintshire.sch.uk::306dbb6a-c74f-4a89-a36f-19e805afaa5e" providerId="AD" clId="Web-{0CA82307-9640-9ED7-6980-96284EF654C1}" dt="2023-02-13T14:48:13.336" v="116"/>
        <pc:sldMkLst>
          <pc:docMk/>
          <pc:sldMk cId="1162447140" sldId="1002"/>
        </pc:sldMkLst>
      </pc:sldChg>
    </pc:docChg>
  </pc:docChgLst>
  <pc:docChgLst>
    <pc:chgData clId="Web-{209518A8-C3E5-AF04-C79F-614567A6D35B}"/>
    <pc:docChg chg="modSld">
      <pc:chgData name="" userId="" providerId="" clId="Web-{209518A8-C3E5-AF04-C79F-614567A6D35B}" dt="2022-09-20T16:04:44.913" v="0" actId="20577"/>
      <pc:docMkLst>
        <pc:docMk/>
      </pc:docMkLst>
      <pc:sldChg chg="modSp">
        <pc:chgData name="" userId="" providerId="" clId="Web-{209518A8-C3E5-AF04-C79F-614567A6D35B}" dt="2022-09-20T16:04:44.913" v="0" actId="20577"/>
        <pc:sldMkLst>
          <pc:docMk/>
          <pc:sldMk cId="2590387752" sldId="281"/>
        </pc:sldMkLst>
        <pc:spChg chg="mod">
          <ac:chgData name="" userId="" providerId="" clId="Web-{209518A8-C3E5-AF04-C79F-614567A6D35B}" dt="2022-09-20T16:04:44.913" v="0" actId="20577"/>
          <ac:spMkLst>
            <pc:docMk/>
            <pc:sldMk cId="2590387752" sldId="281"/>
            <ac:spMk id="5" creationId="{3C617BE3-7E34-8D44-B94C-A6254D32E220}"/>
          </ac:spMkLst>
        </pc:spChg>
      </pc:sldChg>
    </pc:docChg>
  </pc:docChgLst>
  <pc:docChgLst>
    <pc:chgData name="Rhiannon Salisbury (Staff)" userId="S::rhiannon.salisbury@alun.flintshire.sch.uk::306dbb6a-c74f-4a89-a36f-19e805afaa5e" providerId="AD" clId="Web-{209518A8-C3E5-AF04-C79F-614567A6D35B}"/>
    <pc:docChg chg="addSld delSld modSld sldOrd">
      <pc:chgData name="Rhiannon Salisbury (Staff)" userId="S::rhiannon.salisbury@alun.flintshire.sch.uk::306dbb6a-c74f-4a89-a36f-19e805afaa5e" providerId="AD" clId="Web-{209518A8-C3E5-AF04-C79F-614567A6D35B}" dt="2022-09-20T16:43:00.110" v="617"/>
      <pc:docMkLst>
        <pc:docMk/>
      </pc:docMkLst>
      <pc:sldChg chg="del">
        <pc:chgData name="Rhiannon Salisbury (Staff)" userId="S::rhiannon.salisbury@alun.flintshire.sch.uk::306dbb6a-c74f-4a89-a36f-19e805afaa5e" providerId="AD" clId="Web-{209518A8-C3E5-AF04-C79F-614567A6D35B}" dt="2022-09-20T16:23:52.910" v="355"/>
        <pc:sldMkLst>
          <pc:docMk/>
          <pc:sldMk cId="1689242624" sldId="25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39.487" v="338"/>
        <pc:sldMkLst>
          <pc:docMk/>
          <pc:sldMk cId="1257166959" sldId="25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6.722" v="360"/>
        <pc:sldMkLst>
          <pc:docMk/>
          <pc:sldMk cId="433887600" sldId="26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8.144" v="362"/>
        <pc:sldMkLst>
          <pc:docMk/>
          <pc:sldMk cId="2993386056" sldId="26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36.206" v="336"/>
        <pc:sldMkLst>
          <pc:docMk/>
          <pc:sldMk cId="3270694433" sldId="270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4.910" v="358"/>
        <pc:sldMkLst>
          <pc:docMk/>
          <pc:sldMk cId="3001262888" sldId="27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7.582" v="361"/>
        <pc:sldMkLst>
          <pc:docMk/>
          <pc:sldMk cId="535713877" sldId="27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0.207" v="366"/>
        <pc:sldMkLst>
          <pc:docMk/>
          <pc:sldMk cId="2931060871" sldId="280"/>
        </pc:sldMkLst>
      </pc:sldChg>
      <pc:sldChg chg="modSp">
        <pc:chgData name="Rhiannon Salisbury (Staff)" userId="S::rhiannon.salisbury@alun.flintshire.sch.uk::306dbb6a-c74f-4a89-a36f-19e805afaa5e" providerId="AD" clId="Web-{209518A8-C3E5-AF04-C79F-614567A6D35B}" dt="2022-09-20T16:05:06.976" v="12" actId="20577"/>
        <pc:sldMkLst>
          <pc:docMk/>
          <pc:sldMk cId="2590387752" sldId="281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05:06.976" v="12" actId="20577"/>
          <ac:spMkLst>
            <pc:docMk/>
            <pc:sldMk cId="2590387752" sldId="281"/>
            <ac:spMk id="5" creationId="{3C617BE3-7E34-8D44-B94C-A6254D32E220}"/>
          </ac:spMkLst>
        </pc:spChg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8.363" v="363"/>
        <pc:sldMkLst>
          <pc:docMk/>
          <pc:sldMk cId="144059952" sldId="282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8:07.340" v="51"/>
        <pc:sldMkLst>
          <pc:docMk/>
          <pc:sldMk cId="1221485349" sldId="283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11:20.422" v="97"/>
        <pc:sldMkLst>
          <pc:docMk/>
          <pc:sldMk cId="2615340955" sldId="284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11:21.641" v="98"/>
        <pc:sldMkLst>
          <pc:docMk/>
          <pc:sldMk cId="247206550" sldId="285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11:25.485" v="99"/>
        <pc:sldMkLst>
          <pc:docMk/>
          <pc:sldMk cId="699347665" sldId="286"/>
        </pc:sldMkLst>
      </pc:sldChg>
      <pc:sldChg chg="modSp ord">
        <pc:chgData name="Rhiannon Salisbury (Staff)" userId="S::rhiannon.salisbury@alun.flintshire.sch.uk::306dbb6a-c74f-4a89-a36f-19e805afaa5e" providerId="AD" clId="Web-{209518A8-C3E5-AF04-C79F-614567A6D35B}" dt="2022-09-20T16:13:46.301" v="153" actId="20577"/>
        <pc:sldMkLst>
          <pc:docMk/>
          <pc:sldMk cId="3295050842" sldId="287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13:46.301" v="153" actId="20577"/>
          <ac:spMkLst>
            <pc:docMk/>
            <pc:sldMk cId="3295050842" sldId="287"/>
            <ac:spMk id="3" creationId="{91822B0A-2B88-EE46-B96A-CA94BF2C2AFB}"/>
          </ac:spMkLst>
        </pc:spChg>
        <pc:spChg chg="mod">
          <ac:chgData name="Rhiannon Salisbury (Staff)" userId="S::rhiannon.salisbury@alun.flintshire.sch.uk::306dbb6a-c74f-4a89-a36f-19e805afaa5e" providerId="AD" clId="Web-{209518A8-C3E5-AF04-C79F-614567A6D35B}" dt="2022-09-20T16:13:16.519" v="145" actId="20577"/>
          <ac:spMkLst>
            <pc:docMk/>
            <pc:sldMk cId="3295050842" sldId="287"/>
            <ac:spMk id="7" creationId="{48B0BD4D-26A5-4C68-AFCB-8CC44CF7B2AE}"/>
          </ac:spMkLst>
        </pc:spChg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6.643" v="328"/>
        <pc:sldMkLst>
          <pc:docMk/>
          <pc:sldMk cId="52696492" sldId="28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7.409" v="329"/>
        <pc:sldMkLst>
          <pc:docMk/>
          <pc:sldMk cId="4289903889" sldId="28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7.753" v="330"/>
        <pc:sldMkLst>
          <pc:docMk/>
          <pc:sldMk cId="1823651290" sldId="290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8.753" v="331"/>
        <pc:sldMkLst>
          <pc:docMk/>
          <pc:sldMk cId="3239953202" sldId="291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9.581" v="332"/>
        <pc:sldMkLst>
          <pc:docMk/>
          <pc:sldMk cId="254069155" sldId="292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34.550" v="333"/>
        <pc:sldMkLst>
          <pc:docMk/>
          <pc:sldMk cId="400195793" sldId="293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35.050" v="334"/>
        <pc:sldMkLst>
          <pc:docMk/>
          <pc:sldMk cId="146101091" sldId="294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8.503" v="350"/>
        <pc:sldMkLst>
          <pc:docMk/>
          <pc:sldMk cId="429402042" sldId="29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1.003" v="353"/>
        <pc:sldMkLst>
          <pc:docMk/>
          <pc:sldMk cId="1809683811" sldId="29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5.972" v="346"/>
        <pc:sldMkLst>
          <pc:docMk/>
          <pc:sldMk cId="4223521289" sldId="300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2.066" v="342"/>
        <pc:sldMkLst>
          <pc:docMk/>
          <pc:sldMk cId="1014575849" sldId="30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0.191" v="352"/>
        <pc:sldMkLst>
          <pc:docMk/>
          <pc:sldMk cId="3927244928" sldId="30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9.253" v="351"/>
        <pc:sldMkLst>
          <pc:docMk/>
          <pc:sldMk cId="1520123110" sldId="311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38.972" v="337"/>
        <pc:sldMkLst>
          <pc:docMk/>
          <pc:sldMk cId="91437316" sldId="31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5.050" v="345"/>
        <pc:sldMkLst>
          <pc:docMk/>
          <pc:sldMk cId="1547521924" sldId="31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3.644" v="344"/>
        <pc:sldMkLst>
          <pc:docMk/>
          <pc:sldMk cId="4096913783" sldId="31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3.050" v="343"/>
        <pc:sldMkLst>
          <pc:docMk/>
          <pc:sldMk cId="972408881" sldId="320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6.269" v="347"/>
        <pc:sldMkLst>
          <pc:docMk/>
          <pc:sldMk cId="2673395020" sldId="321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6.941" v="348"/>
        <pc:sldMkLst>
          <pc:docMk/>
          <pc:sldMk cId="548295984" sldId="323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7.269" v="349"/>
        <pc:sldMkLst>
          <pc:docMk/>
          <pc:sldMk cId="1135796757" sldId="324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35.753" v="335"/>
        <pc:sldMkLst>
          <pc:docMk/>
          <pc:sldMk cId="3445918258" sldId="325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0.972" v="339"/>
        <pc:sldMkLst>
          <pc:docMk/>
          <pc:sldMk cId="1082575910" sldId="326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1.378" v="340"/>
        <pc:sldMkLst>
          <pc:docMk/>
          <pc:sldMk cId="3343197522" sldId="32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41.722" v="341"/>
        <pc:sldMkLst>
          <pc:docMk/>
          <pc:sldMk cId="4026938671" sldId="32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8.957" v="364"/>
        <pc:sldMkLst>
          <pc:docMk/>
          <pc:sldMk cId="1446291009" sldId="331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0.863" v="367"/>
        <pc:sldMkLst>
          <pc:docMk/>
          <pc:sldMk cId="4049042911" sldId="333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2.144" v="354"/>
        <pc:sldMkLst>
          <pc:docMk/>
          <pc:sldMk cId="1451417463" sldId="334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3.207" v="356"/>
        <pc:sldMkLst>
          <pc:docMk/>
          <pc:sldMk cId="2728791024" sldId="335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5.753" v="359"/>
        <pc:sldMkLst>
          <pc:docMk/>
          <pc:sldMk cId="2821836152" sldId="336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3.832" v="357"/>
        <pc:sldMkLst>
          <pc:docMk/>
          <pc:sldMk cId="1375072903" sldId="33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59.832" v="365"/>
        <pc:sldMkLst>
          <pc:docMk/>
          <pc:sldMk cId="1367138680" sldId="33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1.769" v="369"/>
        <pc:sldMkLst>
          <pc:docMk/>
          <pc:sldMk cId="4220349293" sldId="65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11.398" v="13"/>
        <pc:sldMkLst>
          <pc:docMk/>
          <pc:sldMk cId="1624316016" sldId="73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14.304" v="14"/>
        <pc:sldMkLst>
          <pc:docMk/>
          <pc:sldMk cId="362300881" sldId="739"/>
        </pc:sldMkLst>
      </pc:sldChg>
      <pc:sldChg chg="delSp del">
        <pc:chgData name="Rhiannon Salisbury (Staff)" userId="S::rhiannon.salisbury@alun.flintshire.sch.uk::306dbb6a-c74f-4a89-a36f-19e805afaa5e" providerId="AD" clId="Web-{209518A8-C3E5-AF04-C79F-614567A6D35B}" dt="2022-09-20T16:06:14.181" v="28"/>
        <pc:sldMkLst>
          <pc:docMk/>
          <pc:sldMk cId="2528448573" sldId="740"/>
        </pc:sldMkLst>
        <pc:picChg chg="del">
          <ac:chgData name="Rhiannon Salisbury (Staff)" userId="S::rhiannon.salisbury@alun.flintshire.sch.uk::306dbb6a-c74f-4a89-a36f-19e805afaa5e" providerId="AD" clId="Web-{209518A8-C3E5-AF04-C79F-614567A6D35B}" dt="2022-09-20T16:05:40.727" v="20"/>
          <ac:picMkLst>
            <pc:docMk/>
            <pc:sldMk cId="2528448573" sldId="740"/>
            <ac:picMk id="6" creationId="{1810AE6C-9B2B-1649-ADCB-D87B2846955D}"/>
          </ac:picMkLst>
        </pc:picChg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18.648" v="16"/>
        <pc:sldMkLst>
          <pc:docMk/>
          <pc:sldMk cId="2811238449" sldId="741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25.289" v="19"/>
        <pc:sldMkLst>
          <pc:docMk/>
          <pc:sldMk cId="1534342720" sldId="742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23.992" v="17"/>
        <pc:sldMkLst>
          <pc:docMk/>
          <pc:sldMk cId="2032965536" sldId="743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1.191" v="368"/>
        <pc:sldMkLst>
          <pc:docMk/>
          <pc:sldMk cId="319433780" sldId="829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24.648" v="18"/>
        <pc:sldMkLst>
          <pc:docMk/>
          <pc:sldMk cId="2358937936" sldId="841"/>
        </pc:sldMkLst>
      </pc:sldChg>
      <pc:sldChg chg="modSp del">
        <pc:chgData name="Rhiannon Salisbury (Staff)" userId="S::rhiannon.salisbury@alun.flintshire.sch.uk::306dbb6a-c74f-4a89-a36f-19e805afaa5e" providerId="AD" clId="Web-{209518A8-C3E5-AF04-C79F-614567A6D35B}" dt="2022-09-20T16:08:06.824" v="50"/>
        <pc:sldMkLst>
          <pc:docMk/>
          <pc:sldMk cId="3943681439" sldId="842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08:06.183" v="49" actId="20577"/>
          <ac:spMkLst>
            <pc:docMk/>
            <pc:sldMk cId="3943681439" sldId="842"/>
            <ac:spMk id="3" creationId="{91822B0A-2B88-EE46-B96A-CA94BF2C2AFB}"/>
          </ac:spMkLst>
        </pc:spChg>
        <pc:spChg chg="mod">
          <ac:chgData name="Rhiannon Salisbury (Staff)" userId="S::rhiannon.salisbury@alun.flintshire.sch.uk::306dbb6a-c74f-4a89-a36f-19e805afaa5e" providerId="AD" clId="Web-{209518A8-C3E5-AF04-C79F-614567A6D35B}" dt="2022-09-20T16:07:33.026" v="43" actId="20577"/>
          <ac:spMkLst>
            <pc:docMk/>
            <pc:sldMk cId="3943681439" sldId="842"/>
            <ac:spMk id="6" creationId="{3CB2CAAD-8764-4456-B3F3-9556E97385B2}"/>
          </ac:spMkLst>
        </pc:spChg>
      </pc:sldChg>
      <pc:sldChg chg="modSp ord">
        <pc:chgData name="Rhiannon Salisbury (Staff)" userId="S::rhiannon.salisbury@alun.flintshire.sch.uk::306dbb6a-c74f-4a89-a36f-19e805afaa5e" providerId="AD" clId="Web-{209518A8-C3E5-AF04-C79F-614567A6D35B}" dt="2022-09-20T16:13:57.817" v="155"/>
        <pc:sldMkLst>
          <pc:docMk/>
          <pc:sldMk cId="472488870" sldId="843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12:23.252" v="121" actId="20577"/>
          <ac:spMkLst>
            <pc:docMk/>
            <pc:sldMk cId="472488870" sldId="843"/>
            <ac:spMk id="2" creationId="{745ED752-D66E-CF40-B03D-9A81AF67A240}"/>
          </ac:spMkLst>
        </pc:spChg>
        <pc:spChg chg="mod">
          <ac:chgData name="Rhiannon Salisbury (Staff)" userId="S::rhiannon.salisbury@alun.flintshire.sch.uk::306dbb6a-c74f-4a89-a36f-19e805afaa5e" providerId="AD" clId="Web-{209518A8-C3E5-AF04-C79F-614567A6D35B}" dt="2022-09-20T16:11:11.407" v="96" actId="20577"/>
          <ac:spMkLst>
            <pc:docMk/>
            <pc:sldMk cId="472488870" sldId="843"/>
            <ac:spMk id="3" creationId="{91822B0A-2B88-EE46-B96A-CA94BF2C2AFB}"/>
          </ac:spMkLst>
        </pc:spChg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08.955" v="322"/>
        <pc:sldMkLst>
          <pc:docMk/>
          <pc:sldMk cId="430117004" sldId="844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10.643" v="323"/>
        <pc:sldMkLst>
          <pc:docMk/>
          <pc:sldMk cId="3697669261" sldId="845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42:59.485" v="616"/>
        <pc:sldMkLst>
          <pc:docMk/>
          <pc:sldMk cId="3875829139" sldId="846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43:00.110" v="617"/>
        <pc:sldMkLst>
          <pc:docMk/>
          <pc:sldMk cId="953431565" sldId="84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2.346" v="324"/>
        <pc:sldMkLst>
          <pc:docMk/>
          <pc:sldMk cId="3662238921" sldId="848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3.612" v="325"/>
        <pc:sldMkLst>
          <pc:docMk/>
          <pc:sldMk cId="38539604" sldId="850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4.893" v="326"/>
        <pc:sldMkLst>
          <pc:docMk/>
          <pc:sldMk cId="1753923195" sldId="851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3:26.206" v="327"/>
        <pc:sldMkLst>
          <pc:docMk/>
          <pc:sldMk cId="2781364261" sldId="852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2.082" v="370"/>
        <pc:sldMkLst>
          <pc:docMk/>
          <pc:sldMk cId="1370644030" sldId="853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3.504" v="371"/>
        <pc:sldMkLst>
          <pc:docMk/>
          <pc:sldMk cId="2490509039" sldId="854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04.472" v="372"/>
        <pc:sldMkLst>
          <pc:docMk/>
          <pc:sldMk cId="2134000335" sldId="855"/>
        </pc:sldMkLst>
      </pc:sldChg>
      <pc:sldChg chg="add del">
        <pc:chgData name="Rhiannon Salisbury (Staff)" userId="S::rhiannon.salisbury@alun.flintshire.sch.uk::306dbb6a-c74f-4a89-a36f-19e805afaa5e" providerId="AD" clId="Web-{209518A8-C3E5-AF04-C79F-614567A6D35B}" dt="2022-09-20T16:24:08.176" v="374"/>
        <pc:sldMkLst>
          <pc:docMk/>
          <pc:sldMk cId="1107672003" sldId="856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05:17.773" v="15"/>
        <pc:sldMkLst>
          <pc:docMk/>
          <pc:sldMk cId="3404682254" sldId="857"/>
        </pc:sldMkLst>
      </pc:sldChg>
      <pc:sldChg chg="del">
        <pc:chgData name="Rhiannon Salisbury (Staff)" userId="S::rhiannon.salisbury@alun.flintshire.sch.uk::306dbb6a-c74f-4a89-a36f-19e805afaa5e" providerId="AD" clId="Web-{209518A8-C3E5-AF04-C79F-614567A6D35B}" dt="2022-09-20T16:24:10.957" v="375"/>
        <pc:sldMkLst>
          <pc:docMk/>
          <pc:sldMk cId="1192231017" sldId="893"/>
        </pc:sldMkLst>
      </pc:sldChg>
      <pc:sldChg chg="modSp new">
        <pc:chgData name="Rhiannon Salisbury (Staff)" userId="S::rhiannon.salisbury@alun.flintshire.sch.uk::306dbb6a-c74f-4a89-a36f-19e805afaa5e" providerId="AD" clId="Web-{209518A8-C3E5-AF04-C79F-614567A6D35B}" dt="2022-09-20T16:07:45.933" v="47" actId="20577"/>
        <pc:sldMkLst>
          <pc:docMk/>
          <pc:sldMk cId="3507001383" sldId="894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07:45.933" v="47" actId="20577"/>
          <ac:spMkLst>
            <pc:docMk/>
            <pc:sldMk cId="3507001383" sldId="894"/>
            <ac:spMk id="3" creationId="{DE483287-6E75-A469-0144-A472EE6CE810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209518A8-C3E5-AF04-C79F-614567A6D35B}" dt="2022-09-20T16:15:59.476" v="190" actId="20577"/>
        <pc:sldMkLst>
          <pc:docMk/>
          <pc:sldMk cId="650788800" sldId="895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15:59.476" v="190" actId="20577"/>
          <ac:spMkLst>
            <pc:docMk/>
            <pc:sldMk cId="650788800" sldId="895"/>
            <ac:spMk id="3" creationId="{91822B0A-2B88-EE46-B96A-CA94BF2C2AFB}"/>
          </ac:spMkLst>
        </pc:spChg>
        <pc:spChg chg="mod">
          <ac:chgData name="Rhiannon Salisbury (Staff)" userId="S::rhiannon.salisbury@alun.flintshire.sch.uk::306dbb6a-c74f-4a89-a36f-19e805afaa5e" providerId="AD" clId="Web-{209518A8-C3E5-AF04-C79F-614567A6D35B}" dt="2022-09-20T16:14:25.911" v="168" actId="20577"/>
          <ac:spMkLst>
            <pc:docMk/>
            <pc:sldMk cId="650788800" sldId="895"/>
            <ac:spMk id="7" creationId="{48B0BD4D-26A5-4C68-AFCB-8CC44CF7B2AE}"/>
          </ac:spMkLst>
        </pc:spChg>
      </pc:sldChg>
      <pc:sldChg chg="addSp delSp modSp new mod modClrScheme chgLayout">
        <pc:chgData name="Rhiannon Salisbury (Staff)" userId="S::rhiannon.salisbury@alun.flintshire.sch.uk::306dbb6a-c74f-4a89-a36f-19e805afaa5e" providerId="AD" clId="Web-{209518A8-C3E5-AF04-C79F-614567A6D35B}" dt="2022-09-20T16:18:03.432" v="213"/>
        <pc:sldMkLst>
          <pc:docMk/>
          <pc:sldMk cId="2557520092" sldId="896"/>
        </pc:sldMkLst>
        <pc:spChg chg="del">
          <ac:chgData name="Rhiannon Salisbury (Staff)" userId="S::rhiannon.salisbury@alun.flintshire.sch.uk::306dbb6a-c74f-4a89-a36f-19e805afaa5e" providerId="AD" clId="Web-{209518A8-C3E5-AF04-C79F-614567A6D35B}" dt="2022-09-20T16:16:17.430" v="192"/>
          <ac:spMkLst>
            <pc:docMk/>
            <pc:sldMk cId="2557520092" sldId="896"/>
            <ac:spMk id="2" creationId="{AEC53C64-DA93-5589-6DF6-93EDCBFAE2A6}"/>
          </ac:spMkLst>
        </pc:spChg>
        <pc:spChg chg="add mod">
          <ac:chgData name="Rhiannon Salisbury (Staff)" userId="S::rhiannon.salisbury@alun.flintshire.sch.uk::306dbb6a-c74f-4a89-a36f-19e805afaa5e" providerId="AD" clId="Web-{209518A8-C3E5-AF04-C79F-614567A6D35B}" dt="2022-09-20T16:16:30.758" v="194" actId="20577"/>
          <ac:spMkLst>
            <pc:docMk/>
            <pc:sldMk cId="2557520092" sldId="896"/>
            <ac:spMk id="3" creationId="{007BB73C-A057-51C5-E096-F8C7385D8A13}"/>
          </ac:spMkLst>
        </pc:spChg>
        <pc:spChg chg="add del mod">
          <ac:chgData name="Rhiannon Salisbury (Staff)" userId="S::rhiannon.salisbury@alun.flintshire.sch.uk::306dbb6a-c74f-4a89-a36f-19e805afaa5e" providerId="AD" clId="Web-{209518A8-C3E5-AF04-C79F-614567A6D35B}" dt="2022-09-20T16:16:34.868" v="195"/>
          <ac:spMkLst>
            <pc:docMk/>
            <pc:sldMk cId="2557520092" sldId="896"/>
            <ac:spMk id="4" creationId="{42FCE280-AA3A-C8EE-7872-E3464381EC5A}"/>
          </ac:spMkLst>
        </pc:spChg>
        <pc:spChg chg="add del mod">
          <ac:chgData name="Rhiannon Salisbury (Staff)" userId="S::rhiannon.salisbury@alun.flintshire.sch.uk::306dbb6a-c74f-4a89-a36f-19e805afaa5e" providerId="AD" clId="Web-{209518A8-C3E5-AF04-C79F-614567A6D35B}" dt="2022-09-20T16:16:58.353" v="199"/>
          <ac:spMkLst>
            <pc:docMk/>
            <pc:sldMk cId="2557520092" sldId="896"/>
            <ac:spMk id="5" creationId="{A78F05C6-9ACA-9031-09D4-1EE79B4152A7}"/>
          </ac:spMkLst>
        </pc:spChg>
        <pc:graphicFrameChg chg="add mod modGraphic">
          <ac:chgData name="Rhiannon Salisbury (Staff)" userId="S::rhiannon.salisbury@alun.flintshire.sch.uk::306dbb6a-c74f-4a89-a36f-19e805afaa5e" providerId="AD" clId="Web-{209518A8-C3E5-AF04-C79F-614567A6D35B}" dt="2022-09-20T16:18:03.432" v="213"/>
          <ac:graphicFrameMkLst>
            <pc:docMk/>
            <pc:sldMk cId="2557520092" sldId="896"/>
            <ac:graphicFrameMk id="7" creationId="{77F0EDD8-2432-B708-BA42-89B34E6F2DC9}"/>
          </ac:graphicFrameMkLst>
        </pc:graphicFrameChg>
      </pc:sldChg>
      <pc:sldChg chg="addSp delSp modSp new mod modClrScheme chgLayout">
        <pc:chgData name="Rhiannon Salisbury (Staff)" userId="S::rhiannon.salisbury@alun.flintshire.sch.uk::306dbb6a-c74f-4a89-a36f-19e805afaa5e" providerId="AD" clId="Web-{209518A8-C3E5-AF04-C79F-614567A6D35B}" dt="2022-09-20T16:21:51.157" v="287"/>
        <pc:sldMkLst>
          <pc:docMk/>
          <pc:sldMk cId="488021715" sldId="897"/>
        </pc:sldMkLst>
        <pc:spChg chg="add mod">
          <ac:chgData name="Rhiannon Salisbury (Staff)" userId="S::rhiannon.salisbury@alun.flintshire.sch.uk::306dbb6a-c74f-4a89-a36f-19e805afaa5e" providerId="AD" clId="Web-{209518A8-C3E5-AF04-C79F-614567A6D35B}" dt="2022-09-20T16:19:02.871" v="232" actId="20577"/>
          <ac:spMkLst>
            <pc:docMk/>
            <pc:sldMk cId="488021715" sldId="897"/>
            <ac:spMk id="2" creationId="{3A583F4F-BBF7-5C5F-FDA4-56251919EE04}"/>
          </ac:spMkLst>
        </pc:spChg>
        <pc:spChg chg="add del mod">
          <ac:chgData name="Rhiannon Salisbury (Staff)" userId="S::rhiannon.salisbury@alun.flintshire.sch.uk::306dbb6a-c74f-4a89-a36f-19e805afaa5e" providerId="AD" clId="Web-{209518A8-C3E5-AF04-C79F-614567A6D35B}" dt="2022-09-20T16:19:05.590" v="233"/>
          <ac:spMkLst>
            <pc:docMk/>
            <pc:sldMk cId="488021715" sldId="897"/>
            <ac:spMk id="3" creationId="{03520DFE-F163-9E7D-3530-FDBC182DD94C}"/>
          </ac:spMkLst>
        </pc:spChg>
        <pc:graphicFrameChg chg="add mod modGraphic">
          <ac:chgData name="Rhiannon Salisbury (Staff)" userId="S::rhiannon.salisbury@alun.flintshire.sch.uk::306dbb6a-c74f-4a89-a36f-19e805afaa5e" providerId="AD" clId="Web-{209518A8-C3E5-AF04-C79F-614567A6D35B}" dt="2022-09-20T16:21:51.157" v="287"/>
          <ac:graphicFrameMkLst>
            <pc:docMk/>
            <pc:sldMk cId="488021715" sldId="897"/>
            <ac:graphicFrameMk id="5" creationId="{1B60F1F0-86E5-972D-A165-BF64FFCB65F9}"/>
          </ac:graphicFrameMkLst>
        </pc:graphicFrameChg>
      </pc:sldChg>
      <pc:sldChg chg="addSp modSp new">
        <pc:chgData name="Rhiannon Salisbury (Staff)" userId="S::rhiannon.salisbury@alun.flintshire.sch.uk::306dbb6a-c74f-4a89-a36f-19e805afaa5e" providerId="AD" clId="Web-{209518A8-C3E5-AF04-C79F-614567A6D35B}" dt="2022-09-20T16:22:29.720" v="321"/>
        <pc:sldMkLst>
          <pc:docMk/>
          <pc:sldMk cId="3807131261" sldId="898"/>
        </pc:sldMkLst>
        <pc:graphicFrameChg chg="add mod modGraphic">
          <ac:chgData name="Rhiannon Salisbury (Staff)" userId="S::rhiannon.salisbury@alun.flintshire.sch.uk::306dbb6a-c74f-4a89-a36f-19e805afaa5e" providerId="AD" clId="Web-{209518A8-C3E5-AF04-C79F-614567A6D35B}" dt="2022-09-20T16:22:29.720" v="321"/>
          <ac:graphicFrameMkLst>
            <pc:docMk/>
            <pc:sldMk cId="3807131261" sldId="898"/>
            <ac:graphicFrameMk id="3" creationId="{D8D1F2B2-6CCC-113C-0BF3-A77AD2CFBD63}"/>
          </ac:graphicFrameMkLst>
        </pc:graphicFrameChg>
      </pc:sldChg>
      <pc:sldChg chg="modSp add ord replId">
        <pc:chgData name="Rhiannon Salisbury (Staff)" userId="S::rhiannon.salisbury@alun.flintshire.sch.uk::306dbb6a-c74f-4a89-a36f-19e805afaa5e" providerId="AD" clId="Web-{209518A8-C3E5-AF04-C79F-614567A6D35B}" dt="2022-09-20T16:25:47.709" v="400" actId="20577"/>
        <pc:sldMkLst>
          <pc:docMk/>
          <pc:sldMk cId="2570856591" sldId="899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25:47.709" v="400" actId="20577"/>
          <ac:spMkLst>
            <pc:docMk/>
            <pc:sldMk cId="2570856591" sldId="899"/>
            <ac:spMk id="3" creationId="{91822B0A-2B88-EE46-B96A-CA94BF2C2AFB}"/>
          </ac:spMkLst>
        </pc:spChg>
        <pc:spChg chg="mod">
          <ac:chgData name="Rhiannon Salisbury (Staff)" userId="S::rhiannon.salisbury@alun.flintshire.sch.uk::306dbb6a-c74f-4a89-a36f-19e805afaa5e" providerId="AD" clId="Web-{209518A8-C3E5-AF04-C79F-614567A6D35B}" dt="2022-09-20T16:25:01.130" v="386" actId="20577"/>
          <ac:spMkLst>
            <pc:docMk/>
            <pc:sldMk cId="2570856591" sldId="899"/>
            <ac:spMk id="7" creationId="{48B0BD4D-26A5-4C68-AFCB-8CC44CF7B2AE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209518A8-C3E5-AF04-C79F-614567A6D35B}" dt="2022-09-20T16:27:13.836" v="417" actId="20577"/>
        <pc:sldMkLst>
          <pc:docMk/>
          <pc:sldMk cId="3628819731" sldId="900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27:13.836" v="417" actId="20577"/>
          <ac:spMkLst>
            <pc:docMk/>
            <pc:sldMk cId="3628819731" sldId="900"/>
            <ac:spMk id="3" creationId="{91822B0A-2B88-EE46-B96A-CA94BF2C2AF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209518A8-C3E5-AF04-C79F-614567A6D35B}" dt="2022-09-20T16:28:22.088" v="439" actId="20577"/>
        <pc:sldMkLst>
          <pc:docMk/>
          <pc:sldMk cId="2320189847" sldId="901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28:22.088" v="439" actId="20577"/>
          <ac:spMkLst>
            <pc:docMk/>
            <pc:sldMk cId="2320189847" sldId="901"/>
            <ac:spMk id="3" creationId="{91822B0A-2B88-EE46-B96A-CA94BF2C2AFB}"/>
          </ac:spMkLst>
        </pc:spChg>
      </pc:sldChg>
      <pc:sldChg chg="modSp new">
        <pc:chgData name="Rhiannon Salisbury (Staff)" userId="S::rhiannon.salisbury@alun.flintshire.sch.uk::306dbb6a-c74f-4a89-a36f-19e805afaa5e" providerId="AD" clId="Web-{209518A8-C3E5-AF04-C79F-614567A6D35B}" dt="2022-09-20T16:33:57.690" v="499" actId="20577"/>
        <pc:sldMkLst>
          <pc:docMk/>
          <pc:sldMk cId="2430262645" sldId="902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30:50.139" v="443" actId="20577"/>
          <ac:spMkLst>
            <pc:docMk/>
            <pc:sldMk cId="2430262645" sldId="902"/>
            <ac:spMk id="2" creationId="{691CE6E2-9422-3086-E36C-C58C40093D2B}"/>
          </ac:spMkLst>
        </pc:spChg>
        <pc:spChg chg="mod">
          <ac:chgData name="Rhiannon Salisbury (Staff)" userId="S::rhiannon.salisbury@alun.flintshire.sch.uk::306dbb6a-c74f-4a89-a36f-19e805afaa5e" providerId="AD" clId="Web-{209518A8-C3E5-AF04-C79F-614567A6D35B}" dt="2022-09-20T16:33:57.690" v="499" actId="20577"/>
          <ac:spMkLst>
            <pc:docMk/>
            <pc:sldMk cId="2430262645" sldId="902"/>
            <ac:spMk id="3" creationId="{D9B535DA-2692-9AD0-8BC8-1140A74E2878}"/>
          </ac:spMkLst>
        </pc:spChg>
      </pc:sldChg>
      <pc:sldChg chg="modSp add del replId">
        <pc:chgData name="Rhiannon Salisbury (Staff)" userId="S::rhiannon.salisbury@alun.flintshire.sch.uk::306dbb6a-c74f-4a89-a36f-19e805afaa5e" providerId="AD" clId="Web-{209518A8-C3E5-AF04-C79F-614567A6D35B}" dt="2022-09-20T16:35:09.895" v="528" actId="14100"/>
        <pc:sldMkLst>
          <pc:docMk/>
          <pc:sldMk cId="238857908" sldId="903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35:09.895" v="528" actId="14100"/>
          <ac:spMkLst>
            <pc:docMk/>
            <pc:sldMk cId="238857908" sldId="903"/>
            <ac:spMk id="3" creationId="{D9B535DA-2692-9AD0-8BC8-1140A74E2878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209518A8-C3E5-AF04-C79F-614567A6D35B}" dt="2022-09-20T16:36:45.460" v="550" actId="20577"/>
        <pc:sldMkLst>
          <pc:docMk/>
          <pc:sldMk cId="2756640218" sldId="904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36:45.460" v="550" actId="20577"/>
          <ac:spMkLst>
            <pc:docMk/>
            <pc:sldMk cId="2756640218" sldId="904"/>
            <ac:spMk id="3" creationId="{91822B0A-2B88-EE46-B96A-CA94BF2C2AF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209518A8-C3E5-AF04-C79F-614567A6D35B}" dt="2022-09-20T16:38:02.477" v="569" actId="20577"/>
        <pc:sldMkLst>
          <pc:docMk/>
          <pc:sldMk cId="2968074665" sldId="905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38:02.477" v="569" actId="20577"/>
          <ac:spMkLst>
            <pc:docMk/>
            <pc:sldMk cId="2968074665" sldId="905"/>
            <ac:spMk id="3" creationId="{91822B0A-2B88-EE46-B96A-CA94BF2C2AFB}"/>
          </ac:spMkLst>
        </pc:spChg>
      </pc:sldChg>
      <pc:sldChg chg="modSp add replId">
        <pc:chgData name="Rhiannon Salisbury (Staff)" userId="S::rhiannon.salisbury@alun.flintshire.sch.uk::306dbb6a-c74f-4a89-a36f-19e805afaa5e" providerId="AD" clId="Web-{209518A8-C3E5-AF04-C79F-614567A6D35B}" dt="2022-09-20T16:40:17.090" v="591" actId="20577"/>
        <pc:sldMkLst>
          <pc:docMk/>
          <pc:sldMk cId="1901191162" sldId="906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40:17.090" v="591" actId="20577"/>
          <ac:spMkLst>
            <pc:docMk/>
            <pc:sldMk cId="1901191162" sldId="906"/>
            <ac:spMk id="3" creationId="{91822B0A-2B88-EE46-B96A-CA94BF2C2AFB}"/>
          </ac:spMkLst>
        </pc:spChg>
      </pc:sldChg>
      <pc:sldChg chg="addSp delSp modSp new">
        <pc:chgData name="Rhiannon Salisbury (Staff)" userId="S::rhiannon.salisbury@alun.flintshire.sch.uk::306dbb6a-c74f-4a89-a36f-19e805afaa5e" providerId="AD" clId="Web-{209518A8-C3E5-AF04-C79F-614567A6D35B}" dt="2022-09-20T16:42:54.109" v="615" actId="14100"/>
        <pc:sldMkLst>
          <pc:docMk/>
          <pc:sldMk cId="2319492704" sldId="907"/>
        </pc:sldMkLst>
        <pc:spChg chg="mod">
          <ac:chgData name="Rhiannon Salisbury (Staff)" userId="S::rhiannon.salisbury@alun.flintshire.sch.uk::306dbb6a-c74f-4a89-a36f-19e805afaa5e" providerId="AD" clId="Web-{209518A8-C3E5-AF04-C79F-614567A6D35B}" dt="2022-09-20T16:40:33.137" v="597" actId="20577"/>
          <ac:spMkLst>
            <pc:docMk/>
            <pc:sldMk cId="2319492704" sldId="907"/>
            <ac:spMk id="2" creationId="{31F68B12-2CC4-FFBF-F554-8376645292EF}"/>
          </ac:spMkLst>
        </pc:spChg>
        <pc:spChg chg="del">
          <ac:chgData name="Rhiannon Salisbury (Staff)" userId="S::rhiannon.salisbury@alun.flintshire.sch.uk::306dbb6a-c74f-4a89-a36f-19e805afaa5e" providerId="AD" clId="Web-{209518A8-C3E5-AF04-C79F-614567A6D35B}" dt="2022-09-20T16:40:20.903" v="593"/>
          <ac:spMkLst>
            <pc:docMk/>
            <pc:sldMk cId="2319492704" sldId="907"/>
            <ac:spMk id="3" creationId="{7B7809A5-9358-6BA9-829C-7D4C382B06A1}"/>
          </ac:spMkLst>
        </pc:spChg>
        <pc:picChg chg="add del mod modCrop">
          <ac:chgData name="Rhiannon Salisbury (Staff)" userId="S::rhiannon.salisbury@alun.flintshire.sch.uk::306dbb6a-c74f-4a89-a36f-19e805afaa5e" providerId="AD" clId="Web-{209518A8-C3E5-AF04-C79F-614567A6D35B}" dt="2022-09-20T16:41:01.904" v="606"/>
          <ac:picMkLst>
            <pc:docMk/>
            <pc:sldMk cId="2319492704" sldId="907"/>
            <ac:picMk id="4" creationId="{EA8FB061-1FA3-4D79-9BDF-2B8E08417DDC}"/>
          </ac:picMkLst>
        </pc:picChg>
        <pc:picChg chg="add mod">
          <ac:chgData name="Rhiannon Salisbury (Staff)" userId="S::rhiannon.salisbury@alun.flintshire.sch.uk::306dbb6a-c74f-4a89-a36f-19e805afaa5e" providerId="AD" clId="Web-{209518A8-C3E5-AF04-C79F-614567A6D35B}" dt="2022-09-20T16:42:54.109" v="615" actId="14100"/>
          <ac:picMkLst>
            <pc:docMk/>
            <pc:sldMk cId="2319492704" sldId="907"/>
            <ac:picMk id="5" creationId="{5B40E8CC-0CA3-AD7C-4890-B5D31D9694BF}"/>
          </ac:picMkLst>
        </pc:picChg>
        <pc:picChg chg="add mod">
          <ac:chgData name="Rhiannon Salisbury (Staff)" userId="S::rhiannon.salisbury@alun.flintshire.sch.uk::306dbb6a-c74f-4a89-a36f-19e805afaa5e" providerId="AD" clId="Web-{209518A8-C3E5-AF04-C79F-614567A6D35B}" dt="2022-09-20T16:42:49.750" v="613" actId="1076"/>
          <ac:picMkLst>
            <pc:docMk/>
            <pc:sldMk cId="2319492704" sldId="907"/>
            <ac:picMk id="6" creationId="{BCD5168F-90A8-5E4B-7271-E8CFD8E1E28A}"/>
          </ac:picMkLst>
        </pc:picChg>
      </pc:sldChg>
    </pc:docChg>
  </pc:docChgLst>
  <pc:docChgLst>
    <pc:chgData name="Wyman, Hilary" userId="f3bca22b-3a42-4d89-8a24-ce254d13f28a" providerId="ADAL" clId="{E574935A-502C-4805-8628-8A00823EDB64}"/>
    <pc:docChg chg="undo redo custSel delSld modSld">
      <pc:chgData name="Wyman, Hilary" userId="f3bca22b-3a42-4d89-8a24-ce254d13f28a" providerId="ADAL" clId="{E574935A-502C-4805-8628-8A00823EDB64}" dt="2023-02-28T15:04:12.491" v="1583" actId="14100"/>
      <pc:docMkLst>
        <pc:docMk/>
      </pc:docMkLst>
      <pc:sldChg chg="delSp modSp mod">
        <pc:chgData name="Wyman, Hilary" userId="f3bca22b-3a42-4d89-8a24-ce254d13f28a" providerId="ADAL" clId="{E574935A-502C-4805-8628-8A00823EDB64}" dt="2023-02-28T15:01:04.844" v="1578" actId="1076"/>
        <pc:sldMkLst>
          <pc:docMk/>
          <pc:sldMk cId="2590387752" sldId="281"/>
        </pc:sldMkLst>
        <pc:spChg chg="mod">
          <ac:chgData name="Wyman, Hilary" userId="f3bca22b-3a42-4d89-8a24-ce254d13f28a" providerId="ADAL" clId="{E574935A-502C-4805-8628-8A00823EDB64}" dt="2023-02-28T15:01:04.844" v="1578" actId="1076"/>
          <ac:spMkLst>
            <pc:docMk/>
            <pc:sldMk cId="2590387752" sldId="281"/>
            <ac:spMk id="4" creationId="{CC396D46-990B-ED4B-BE9D-863181CE5F0D}"/>
          </ac:spMkLst>
        </pc:spChg>
        <pc:spChg chg="mod">
          <ac:chgData name="Wyman, Hilary" userId="f3bca22b-3a42-4d89-8a24-ce254d13f28a" providerId="ADAL" clId="{E574935A-502C-4805-8628-8A00823EDB64}" dt="2023-02-28T15:01:04.844" v="1578" actId="1076"/>
          <ac:spMkLst>
            <pc:docMk/>
            <pc:sldMk cId="2590387752" sldId="281"/>
            <ac:spMk id="5" creationId="{3C617BE3-7E34-8D44-B94C-A6254D32E220}"/>
          </ac:spMkLst>
        </pc:spChg>
        <pc:spChg chg="del">
          <ac:chgData name="Wyman, Hilary" userId="f3bca22b-3a42-4d89-8a24-ce254d13f28a" providerId="ADAL" clId="{E574935A-502C-4805-8628-8A00823EDB64}" dt="2023-02-22T13:24:01.393" v="2" actId="478"/>
          <ac:spMkLst>
            <pc:docMk/>
            <pc:sldMk cId="2590387752" sldId="281"/>
            <ac:spMk id="6" creationId="{7F05785A-5A6A-7643-9E6D-39892B55DD7B}"/>
          </ac:spMkLst>
        </pc:spChg>
        <pc:spChg chg="mod">
          <ac:chgData name="Wyman, Hilary" userId="f3bca22b-3a42-4d89-8a24-ce254d13f28a" providerId="ADAL" clId="{E574935A-502C-4805-8628-8A00823EDB64}" dt="2023-02-28T15:01:04.844" v="1578" actId="1076"/>
          <ac:spMkLst>
            <pc:docMk/>
            <pc:sldMk cId="2590387752" sldId="281"/>
            <ac:spMk id="7" creationId="{ABA5081D-76FC-481C-B289-A574C05700DF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58:47.204" v="1577" actId="1076"/>
        <pc:sldMkLst>
          <pc:docMk/>
          <pc:sldMk cId="1107672003" sldId="856"/>
        </pc:sldMkLst>
        <pc:spChg chg="mod">
          <ac:chgData name="Wyman, Hilary" userId="f3bca22b-3a42-4d89-8a24-ce254d13f28a" providerId="ADAL" clId="{E574935A-502C-4805-8628-8A00823EDB64}" dt="2023-02-28T14:58:47.204" v="1577" actId="1076"/>
          <ac:spMkLst>
            <pc:docMk/>
            <pc:sldMk cId="1107672003" sldId="856"/>
            <ac:spMk id="3" creationId="{91822B0A-2B88-EE46-B96A-CA94BF2C2AFB}"/>
          </ac:spMkLst>
        </pc:spChg>
        <pc:spChg chg="add mod">
          <ac:chgData name="Wyman, Hilary" userId="f3bca22b-3a42-4d89-8a24-ce254d13f28a" providerId="ADAL" clId="{E574935A-502C-4805-8628-8A00823EDB64}" dt="2023-02-28T14:58:43.828" v="1576" actId="1076"/>
          <ac:spMkLst>
            <pc:docMk/>
            <pc:sldMk cId="1107672003" sldId="856"/>
            <ac:spMk id="4" creationId="{592475FF-8296-131C-C553-2E0A95F006FC}"/>
          </ac:spMkLst>
        </pc:spChg>
        <pc:spChg chg="del">
          <ac:chgData name="Wyman, Hilary" userId="f3bca22b-3a42-4d89-8a24-ce254d13f28a" providerId="ADAL" clId="{E574935A-502C-4805-8628-8A00823EDB64}" dt="2023-02-28T14:57:45.207" v="1554" actId="478"/>
          <ac:spMkLst>
            <pc:docMk/>
            <pc:sldMk cId="1107672003" sldId="856"/>
            <ac:spMk id="5" creationId="{2282D1EB-7C55-4D57-AD64-2B181AA0D4CF}"/>
          </ac:spMkLst>
        </pc:spChg>
        <pc:spChg chg="del mod">
          <ac:chgData name="Wyman, Hilary" userId="f3bca22b-3a42-4d89-8a24-ce254d13f28a" providerId="ADAL" clId="{E574935A-502C-4805-8628-8A00823EDB64}" dt="2023-02-28T14:57:47.042" v="1556" actId="478"/>
          <ac:spMkLst>
            <pc:docMk/>
            <pc:sldMk cId="1107672003" sldId="856"/>
            <ac:spMk id="6" creationId="{CCBCBC9F-B4C0-4AFC-8A95-A7051FA1E69D}"/>
          </ac:spMkLst>
        </pc:spChg>
      </pc:sldChg>
      <pc:sldChg chg="modSp mod">
        <pc:chgData name="Wyman, Hilary" userId="f3bca22b-3a42-4d89-8a24-ce254d13f28a" providerId="ADAL" clId="{E574935A-502C-4805-8628-8A00823EDB64}" dt="2023-02-22T13:59:57.159" v="196" actId="1076"/>
        <pc:sldMkLst>
          <pc:docMk/>
          <pc:sldMk cId="3084168583" sldId="908"/>
        </pc:sldMkLst>
        <pc:spChg chg="mod">
          <ac:chgData name="Wyman, Hilary" userId="f3bca22b-3a42-4d89-8a24-ce254d13f28a" providerId="ADAL" clId="{E574935A-502C-4805-8628-8A00823EDB64}" dt="2023-02-22T13:59:41.815" v="191" actId="1076"/>
          <ac:spMkLst>
            <pc:docMk/>
            <pc:sldMk cId="3084168583" sldId="908"/>
            <ac:spMk id="2" creationId="{107A5319-6A69-0B7A-7E90-9E7AADBFFACC}"/>
          </ac:spMkLst>
        </pc:spChg>
        <pc:spChg chg="mod">
          <ac:chgData name="Wyman, Hilary" userId="f3bca22b-3a42-4d89-8a24-ce254d13f28a" providerId="ADAL" clId="{E574935A-502C-4805-8628-8A00823EDB64}" dt="2023-02-22T13:59:57.159" v="196" actId="1076"/>
          <ac:spMkLst>
            <pc:docMk/>
            <pc:sldMk cId="3084168583" sldId="908"/>
            <ac:spMk id="3" creationId="{75021934-1496-359C-D4F3-86BFC40C560D}"/>
          </ac:spMkLst>
        </pc:spChg>
      </pc:sldChg>
      <pc:sldChg chg="delSp modSp mod">
        <pc:chgData name="Wyman, Hilary" userId="f3bca22b-3a42-4d89-8a24-ce254d13f28a" providerId="ADAL" clId="{E574935A-502C-4805-8628-8A00823EDB64}" dt="2023-02-28T15:04:12.491" v="1583" actId="14100"/>
        <pc:sldMkLst>
          <pc:docMk/>
          <pc:sldMk cId="2561688670" sldId="909"/>
        </pc:sldMkLst>
        <pc:spChg chg="del mod">
          <ac:chgData name="Wyman, Hilary" userId="f3bca22b-3a42-4d89-8a24-ce254d13f28a" providerId="ADAL" clId="{E574935A-502C-4805-8628-8A00823EDB64}" dt="2023-02-22T13:26:49.547" v="82" actId="478"/>
          <ac:spMkLst>
            <pc:docMk/>
            <pc:sldMk cId="2561688670" sldId="909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6:34:29.314" v="1252" actId="3064"/>
          <ac:spMkLst>
            <pc:docMk/>
            <pc:sldMk cId="2561688670" sldId="909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8T15:04:12.491" v="1583" actId="14100"/>
          <ac:spMkLst>
            <pc:docMk/>
            <pc:sldMk cId="2561688670" sldId="909"/>
            <ac:spMk id="4" creationId="{1B082F2F-D512-1310-96EC-75C167C98E1B}"/>
          </ac:spMkLst>
        </pc:spChg>
        <pc:spChg chg="mod">
          <ac:chgData name="Wyman, Hilary" userId="f3bca22b-3a42-4d89-8a24-ce254d13f28a" providerId="ADAL" clId="{E574935A-502C-4805-8628-8A00823EDB64}" dt="2023-02-22T14:29:12.617" v="237" actId="20577"/>
          <ac:spMkLst>
            <pc:docMk/>
            <pc:sldMk cId="2561688670" sldId="909"/>
            <ac:spMk id="5" creationId="{7CC8AB0E-4183-158D-4D22-A97B3BF30689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2:32.367" v="1116" actId="20577"/>
        <pc:sldMkLst>
          <pc:docMk/>
          <pc:sldMk cId="2744601321" sldId="929"/>
        </pc:sldMkLst>
        <pc:spChg chg="del">
          <ac:chgData name="Wyman, Hilary" userId="f3bca22b-3a42-4d89-8a24-ce254d13f28a" providerId="ADAL" clId="{E574935A-502C-4805-8628-8A00823EDB64}" dt="2023-02-22T14:00:07.039" v="197" actId="478"/>
          <ac:spMkLst>
            <pc:docMk/>
            <pc:sldMk cId="2744601321" sldId="929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4:32:11.249" v="267" actId="14100"/>
          <ac:spMkLst>
            <pc:docMk/>
            <pc:sldMk cId="2744601321" sldId="929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6:22:32.367" v="1116" actId="20577"/>
          <ac:spMkLst>
            <pc:docMk/>
            <pc:sldMk cId="2744601321" sldId="929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00:07.039" v="197" actId="478"/>
          <ac:spMkLst>
            <pc:docMk/>
            <pc:sldMk cId="2744601321" sldId="929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00:14.511" v="198" actId="478"/>
          <ac:spMkLst>
            <pc:docMk/>
            <pc:sldMk cId="2744601321" sldId="929"/>
            <ac:spMk id="7" creationId="{F1AF3283-BBC8-8BD5-D167-0BA970EECE25}"/>
          </ac:spMkLst>
        </pc:spChg>
        <pc:spChg chg="add mod">
          <ac:chgData name="Wyman, Hilary" userId="f3bca22b-3a42-4d89-8a24-ce254d13f28a" providerId="ADAL" clId="{E574935A-502C-4805-8628-8A00823EDB64}" dt="2023-02-22T14:29:21.257" v="241" actId="20577"/>
          <ac:spMkLst>
            <pc:docMk/>
            <pc:sldMk cId="2744601321" sldId="929"/>
            <ac:spMk id="8" creationId="{5D7EC9F8-379B-32BB-BECD-DD7327EDCE15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2:49.440" v="1118" actId="255"/>
        <pc:sldMkLst>
          <pc:docMk/>
          <pc:sldMk cId="2031892435" sldId="930"/>
        </pc:sldMkLst>
        <pc:spChg chg="add del mod">
          <ac:chgData name="Wyman, Hilary" userId="f3bca22b-3a42-4d89-8a24-ce254d13f28a" providerId="ADAL" clId="{E574935A-502C-4805-8628-8A00823EDB64}" dt="2023-02-22T13:40:30.805" v="136" actId="478"/>
          <ac:spMkLst>
            <pc:docMk/>
            <pc:sldMk cId="2031892435" sldId="930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4:31:58.456" v="264" actId="14100"/>
          <ac:spMkLst>
            <pc:docMk/>
            <pc:sldMk cId="2031892435" sldId="930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6:22:49.440" v="1118" actId="255"/>
          <ac:spMkLst>
            <pc:docMk/>
            <pc:sldMk cId="2031892435" sldId="930"/>
            <ac:spMk id="4" creationId="{1B082F2F-D512-1310-96EC-75C167C98E1B}"/>
          </ac:spMkLst>
        </pc:spChg>
        <pc:spChg chg="add del mod">
          <ac:chgData name="Wyman, Hilary" userId="f3bca22b-3a42-4d89-8a24-ce254d13f28a" providerId="ADAL" clId="{E574935A-502C-4805-8628-8A00823EDB64}" dt="2023-02-22T13:40:40.572" v="139" actId="478"/>
          <ac:spMkLst>
            <pc:docMk/>
            <pc:sldMk cId="2031892435" sldId="930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3:38:47.739" v="126" actId="478"/>
          <ac:spMkLst>
            <pc:docMk/>
            <pc:sldMk cId="2031892435" sldId="930"/>
            <ac:spMk id="7" creationId="{6CED8617-E62C-0B32-F0A1-D7F68858FAA0}"/>
          </ac:spMkLst>
        </pc:spChg>
        <pc:spChg chg="add del mod">
          <ac:chgData name="Wyman, Hilary" userId="f3bca22b-3a42-4d89-8a24-ce254d13f28a" providerId="ADAL" clId="{E574935A-502C-4805-8628-8A00823EDB64}" dt="2023-02-22T13:38:44.445" v="122"/>
          <ac:spMkLst>
            <pc:docMk/>
            <pc:sldMk cId="2031892435" sldId="930"/>
            <ac:spMk id="8" creationId="{8DAF59BC-055E-AF8A-D7D8-845CF0435E1C}"/>
          </ac:spMkLst>
        </pc:spChg>
        <pc:spChg chg="add mod ord">
          <ac:chgData name="Wyman, Hilary" userId="f3bca22b-3a42-4d89-8a24-ce254d13f28a" providerId="ADAL" clId="{E574935A-502C-4805-8628-8A00823EDB64}" dt="2023-02-22T14:29:15.259" v="239" actId="20577"/>
          <ac:spMkLst>
            <pc:docMk/>
            <pc:sldMk cId="2031892435" sldId="930"/>
            <ac:spMk id="9" creationId="{3791C69E-A9AC-D478-6DDB-505B584F2422}"/>
          </ac:spMkLst>
        </pc:spChg>
        <pc:spChg chg="add del mod">
          <ac:chgData name="Wyman, Hilary" userId="f3bca22b-3a42-4d89-8a24-ce254d13f28a" providerId="ADAL" clId="{E574935A-502C-4805-8628-8A00823EDB64}" dt="2023-02-22T13:40:44.255" v="140" actId="478"/>
          <ac:spMkLst>
            <pc:docMk/>
            <pc:sldMk cId="2031892435" sldId="930"/>
            <ac:spMk id="11" creationId="{49F12F58-7E2E-FC55-1DC1-559CEE3F3D62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5:47:11.444" v="538" actId="14100"/>
        <pc:sldMkLst>
          <pc:docMk/>
          <pc:sldMk cId="1234699074" sldId="931"/>
        </pc:sldMkLst>
        <pc:spChg chg="del">
          <ac:chgData name="Wyman, Hilary" userId="f3bca22b-3a42-4d89-8a24-ce254d13f28a" providerId="ADAL" clId="{E574935A-502C-4805-8628-8A00823EDB64}" dt="2023-02-22T15:46:06.331" v="520" actId="478"/>
          <ac:spMkLst>
            <pc:docMk/>
            <pc:sldMk cId="1234699074" sldId="931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5:47:11.444" v="538" actId="14100"/>
          <ac:spMkLst>
            <pc:docMk/>
            <pc:sldMk cId="1234699074" sldId="931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5:47:08.267" v="537" actId="14100"/>
          <ac:spMkLst>
            <pc:docMk/>
            <pc:sldMk cId="1234699074" sldId="931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5:46:08.365" v="521" actId="478"/>
          <ac:spMkLst>
            <pc:docMk/>
            <pc:sldMk cId="1234699074" sldId="931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5:46:11.326" v="522" actId="478"/>
          <ac:spMkLst>
            <pc:docMk/>
            <pc:sldMk cId="1234699074" sldId="931"/>
            <ac:spMk id="7" creationId="{C19DEFBA-0548-38F2-7D24-64B62FCE3E44}"/>
          </ac:spMkLst>
        </pc:spChg>
        <pc:spChg chg="add mod">
          <ac:chgData name="Wyman, Hilary" userId="f3bca22b-3a42-4d89-8a24-ce254d13f28a" providerId="ADAL" clId="{E574935A-502C-4805-8628-8A00823EDB64}" dt="2023-02-22T15:46:13.179" v="523"/>
          <ac:spMkLst>
            <pc:docMk/>
            <pc:sldMk cId="1234699074" sldId="931"/>
            <ac:spMk id="8" creationId="{9964D2CA-7E03-A5C9-75C5-8762B1E08EA1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4:41:07.025" v="354" actId="20577"/>
        <pc:sldMkLst>
          <pc:docMk/>
          <pc:sldMk cId="1003687499" sldId="932"/>
        </pc:sldMkLst>
        <pc:spChg chg="del">
          <ac:chgData name="Wyman, Hilary" userId="f3bca22b-3a42-4d89-8a24-ce254d13f28a" providerId="ADAL" clId="{E574935A-502C-4805-8628-8A00823EDB64}" dt="2023-02-22T14:28:39.352" v="232" actId="478"/>
          <ac:spMkLst>
            <pc:docMk/>
            <pc:sldMk cId="1003687499" sldId="932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4:32:30.320" v="271" actId="14100"/>
          <ac:spMkLst>
            <pc:docMk/>
            <pc:sldMk cId="1003687499" sldId="932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4:41:07.025" v="354" actId="20577"/>
          <ac:spMkLst>
            <pc:docMk/>
            <pc:sldMk cId="1003687499" sldId="932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28:41.251" v="233" actId="478"/>
          <ac:spMkLst>
            <pc:docMk/>
            <pc:sldMk cId="1003687499" sldId="932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28:43.784" v="234" actId="478"/>
          <ac:spMkLst>
            <pc:docMk/>
            <pc:sldMk cId="1003687499" sldId="932"/>
            <ac:spMk id="7" creationId="{E5AFA920-436E-C90F-6451-390E74CA6AD2}"/>
          </ac:spMkLst>
        </pc:spChg>
        <pc:spChg chg="add mod">
          <ac:chgData name="Wyman, Hilary" userId="f3bca22b-3a42-4d89-8a24-ce254d13f28a" providerId="ADAL" clId="{E574935A-502C-4805-8628-8A00823EDB64}" dt="2023-02-22T14:29:26.675" v="243" actId="20577"/>
          <ac:spMkLst>
            <pc:docMk/>
            <pc:sldMk cId="1003687499" sldId="932"/>
            <ac:spMk id="8" creationId="{9BC75125-9DFC-5A7A-7CAA-C8D4B96962AF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4:54:54.981" v="440" actId="255"/>
        <pc:sldMkLst>
          <pc:docMk/>
          <pc:sldMk cId="182788365" sldId="933"/>
        </pc:sldMkLst>
        <pc:spChg chg="del">
          <ac:chgData name="Wyman, Hilary" userId="f3bca22b-3a42-4d89-8a24-ce254d13f28a" providerId="ADAL" clId="{E574935A-502C-4805-8628-8A00823EDB64}" dt="2023-02-22T14:38:30.572" v="340" actId="478"/>
          <ac:spMkLst>
            <pc:docMk/>
            <pc:sldMk cId="182788365" sldId="933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4:54:54.981" v="440" actId="255"/>
          <ac:spMkLst>
            <pc:docMk/>
            <pc:sldMk cId="182788365" sldId="933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4:42:37.872" v="358" actId="14100"/>
          <ac:spMkLst>
            <pc:docMk/>
            <pc:sldMk cId="182788365" sldId="933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38:33.302" v="341" actId="478"/>
          <ac:spMkLst>
            <pc:docMk/>
            <pc:sldMk cId="182788365" sldId="933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38:37.915" v="342" actId="478"/>
          <ac:spMkLst>
            <pc:docMk/>
            <pc:sldMk cId="182788365" sldId="933"/>
            <ac:spMk id="7" creationId="{5A1897FD-FDD8-AE15-CBDC-D6E447E886BC}"/>
          </ac:spMkLst>
        </pc:spChg>
        <pc:spChg chg="add mod">
          <ac:chgData name="Wyman, Hilary" userId="f3bca22b-3a42-4d89-8a24-ce254d13f28a" providerId="ADAL" clId="{E574935A-502C-4805-8628-8A00823EDB64}" dt="2023-02-22T14:39:13.446" v="343"/>
          <ac:spMkLst>
            <pc:docMk/>
            <pc:sldMk cId="182788365" sldId="933"/>
            <ac:spMk id="8" creationId="{17483FDE-7CF4-D402-DDAA-045993058C9E}"/>
          </ac:spMkLst>
        </pc:spChg>
      </pc:sldChg>
      <pc:sldChg chg="addSp delSp modSp del mod">
        <pc:chgData name="Wyman, Hilary" userId="f3bca22b-3a42-4d89-8a24-ce254d13f28a" providerId="ADAL" clId="{E574935A-502C-4805-8628-8A00823EDB64}" dt="2023-02-22T15:42:58.575" v="474" actId="2696"/>
        <pc:sldMkLst>
          <pc:docMk/>
          <pc:sldMk cId="1531213241" sldId="934"/>
        </pc:sldMkLst>
        <pc:spChg chg="del">
          <ac:chgData name="Wyman, Hilary" userId="f3bca22b-3a42-4d89-8a24-ce254d13f28a" providerId="ADAL" clId="{E574935A-502C-4805-8628-8A00823EDB64}" dt="2023-02-22T14:54:09.167" v="432" actId="478"/>
          <ac:spMkLst>
            <pc:docMk/>
            <pc:sldMk cId="1531213241" sldId="934"/>
            <ac:spMk id="2" creationId="{9544A858-A5CE-D10A-4D1C-F71F22F0DF39}"/>
          </ac:spMkLst>
        </pc:spChg>
        <pc:spChg chg="del">
          <ac:chgData name="Wyman, Hilary" userId="f3bca22b-3a42-4d89-8a24-ce254d13f28a" providerId="ADAL" clId="{E574935A-502C-4805-8628-8A00823EDB64}" dt="2023-02-22T14:54:23.462" v="436" actId="478"/>
          <ac:spMkLst>
            <pc:docMk/>
            <pc:sldMk cId="1531213241" sldId="934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4:56:51.798" v="473" actId="3064"/>
          <ac:spMkLst>
            <pc:docMk/>
            <pc:sldMk cId="1531213241" sldId="934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54:10.754" v="433" actId="478"/>
          <ac:spMkLst>
            <pc:docMk/>
            <pc:sldMk cId="1531213241" sldId="934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54:11.817" v="434" actId="478"/>
          <ac:spMkLst>
            <pc:docMk/>
            <pc:sldMk cId="1531213241" sldId="934"/>
            <ac:spMk id="7" creationId="{800C2AEB-E334-0B19-7547-7F95C881A975}"/>
          </ac:spMkLst>
        </pc:spChg>
        <pc:spChg chg="add mod">
          <ac:chgData name="Wyman, Hilary" userId="f3bca22b-3a42-4d89-8a24-ce254d13f28a" providerId="ADAL" clId="{E574935A-502C-4805-8628-8A00823EDB64}" dt="2023-02-22T14:54:19.470" v="435"/>
          <ac:spMkLst>
            <pc:docMk/>
            <pc:sldMk cId="1531213241" sldId="934"/>
            <ac:spMk id="8" creationId="{C0F9D2FA-29D6-76B0-7890-2C7175688AAC}"/>
          </ac:spMkLst>
        </pc:spChg>
        <pc:spChg chg="add del mod">
          <ac:chgData name="Wyman, Hilary" userId="f3bca22b-3a42-4d89-8a24-ce254d13f28a" providerId="ADAL" clId="{E574935A-502C-4805-8628-8A00823EDB64}" dt="2023-02-22T14:54:25.848" v="437" actId="478"/>
          <ac:spMkLst>
            <pc:docMk/>
            <pc:sldMk cId="1531213241" sldId="934"/>
            <ac:spMk id="10" creationId="{3B51DDF6-93E3-00C3-AAF6-E314F72BA317}"/>
          </ac:spMkLst>
        </pc:spChg>
        <pc:spChg chg="add mod">
          <ac:chgData name="Wyman, Hilary" userId="f3bca22b-3a42-4d89-8a24-ce254d13f28a" providerId="ADAL" clId="{E574935A-502C-4805-8628-8A00823EDB64}" dt="2023-02-22T14:55:16.695" v="448" actId="20577"/>
          <ac:spMkLst>
            <pc:docMk/>
            <pc:sldMk cId="1531213241" sldId="934"/>
            <ac:spMk id="11" creationId="{E3A3C89C-EFB5-8855-9DC5-40D296B42F00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5:48:29.378" v="565" actId="3064"/>
        <pc:sldMkLst>
          <pc:docMk/>
          <pc:sldMk cId="2469691247" sldId="935"/>
        </pc:sldMkLst>
        <pc:spChg chg="del">
          <ac:chgData name="Wyman, Hilary" userId="f3bca22b-3a42-4d89-8a24-ce254d13f28a" providerId="ADAL" clId="{E574935A-502C-4805-8628-8A00823EDB64}" dt="2023-02-22T15:47:41.827" v="549" actId="478"/>
          <ac:spMkLst>
            <pc:docMk/>
            <pc:sldMk cId="2469691247" sldId="935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5:48:07.850" v="557" actId="6549"/>
          <ac:spMkLst>
            <pc:docMk/>
            <pc:sldMk cId="2469691247" sldId="935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5:48:29.378" v="565" actId="3064"/>
          <ac:spMkLst>
            <pc:docMk/>
            <pc:sldMk cId="2469691247" sldId="935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5:47:43.341" v="550" actId="478"/>
          <ac:spMkLst>
            <pc:docMk/>
            <pc:sldMk cId="2469691247" sldId="935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5:47:45.442" v="551" actId="478"/>
          <ac:spMkLst>
            <pc:docMk/>
            <pc:sldMk cId="2469691247" sldId="935"/>
            <ac:spMk id="7" creationId="{E552227B-2EB4-F0F3-B21B-9470275E0BFF}"/>
          </ac:spMkLst>
        </pc:spChg>
        <pc:spChg chg="add mod">
          <ac:chgData name="Wyman, Hilary" userId="f3bca22b-3a42-4d89-8a24-ce254d13f28a" providerId="ADAL" clId="{E574935A-502C-4805-8628-8A00823EDB64}" dt="2023-02-22T15:47:46.900" v="552"/>
          <ac:spMkLst>
            <pc:docMk/>
            <pc:sldMk cId="2469691247" sldId="935"/>
            <ac:spMk id="8" creationId="{9205845B-07A4-7C79-A3B0-8A75C3B5B27B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1:37.890" v="1110" actId="20577"/>
        <pc:sldMkLst>
          <pc:docMk/>
          <pc:sldMk cId="2065936844" sldId="936"/>
        </pc:sldMkLst>
        <pc:spChg chg="add del mod">
          <ac:chgData name="Wyman, Hilary" userId="f3bca22b-3a42-4d89-8a24-ce254d13f28a" providerId="ADAL" clId="{E574935A-502C-4805-8628-8A00823EDB64}" dt="2023-02-22T15:50:11.266" v="592" actId="478"/>
          <ac:spMkLst>
            <pc:docMk/>
            <pc:sldMk cId="2065936844" sldId="936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5:50:33.071" v="603" actId="6549"/>
          <ac:spMkLst>
            <pc:docMk/>
            <pc:sldMk cId="2065936844" sldId="936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6:21:37.890" v="1110" actId="20577"/>
          <ac:spMkLst>
            <pc:docMk/>
            <pc:sldMk cId="2065936844" sldId="936"/>
            <ac:spMk id="4" creationId="{1B082F2F-D512-1310-96EC-75C167C98E1B}"/>
          </ac:spMkLst>
        </pc:spChg>
        <pc:spChg chg="add del">
          <ac:chgData name="Wyman, Hilary" userId="f3bca22b-3a42-4d89-8a24-ce254d13f28a" providerId="ADAL" clId="{E574935A-502C-4805-8628-8A00823EDB64}" dt="2023-02-22T15:50:12.052" v="593" actId="478"/>
          <ac:spMkLst>
            <pc:docMk/>
            <pc:sldMk cId="2065936844" sldId="936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5:50:12.622" v="594" actId="478"/>
          <ac:spMkLst>
            <pc:docMk/>
            <pc:sldMk cId="2065936844" sldId="936"/>
            <ac:spMk id="7" creationId="{ACBB98C5-B659-32CB-3E7A-1C018A4C9B0F}"/>
          </ac:spMkLst>
        </pc:spChg>
        <pc:spChg chg="add del mod">
          <ac:chgData name="Wyman, Hilary" userId="f3bca22b-3a42-4d89-8a24-ce254d13f28a" providerId="ADAL" clId="{E574935A-502C-4805-8628-8A00823EDB64}" dt="2023-02-22T15:51:29.520" v="615" actId="207"/>
          <ac:spMkLst>
            <pc:docMk/>
            <pc:sldMk cId="2065936844" sldId="936"/>
            <ac:spMk id="8" creationId="{8BFB6119-4031-DC51-DE4C-0BE83FE06D24}"/>
          </ac:spMkLst>
        </pc:spChg>
      </pc:sldChg>
      <pc:sldChg chg="modSp mod">
        <pc:chgData name="Wyman, Hilary" userId="f3bca22b-3a42-4d89-8a24-ce254d13f28a" providerId="ADAL" clId="{E574935A-502C-4805-8628-8A00823EDB64}" dt="2023-02-22T15:49:51.567" v="582" actId="1076"/>
        <pc:sldMkLst>
          <pc:docMk/>
          <pc:sldMk cId="1771547341" sldId="937"/>
        </pc:sldMkLst>
        <pc:spChg chg="mod">
          <ac:chgData name="Wyman, Hilary" userId="f3bca22b-3a42-4d89-8a24-ce254d13f28a" providerId="ADAL" clId="{E574935A-502C-4805-8628-8A00823EDB64}" dt="2023-02-22T15:49:12.065" v="575" actId="1076"/>
          <ac:spMkLst>
            <pc:docMk/>
            <pc:sldMk cId="1771547341" sldId="937"/>
            <ac:spMk id="2" creationId="{107A5319-6A69-0B7A-7E90-9E7AADBFFACC}"/>
          </ac:spMkLst>
        </pc:spChg>
        <pc:spChg chg="mod">
          <ac:chgData name="Wyman, Hilary" userId="f3bca22b-3a42-4d89-8a24-ce254d13f28a" providerId="ADAL" clId="{E574935A-502C-4805-8628-8A00823EDB64}" dt="2023-02-22T15:49:51.567" v="582" actId="1076"/>
          <ac:spMkLst>
            <pc:docMk/>
            <pc:sldMk cId="1771547341" sldId="937"/>
            <ac:spMk id="3" creationId="{75021934-1496-359C-D4F3-86BFC40C560D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5:52:15.218" v="628" actId="3064"/>
        <pc:sldMkLst>
          <pc:docMk/>
          <pc:sldMk cId="3970423485" sldId="938"/>
        </pc:sldMkLst>
        <pc:spChg chg="del mod">
          <ac:chgData name="Wyman, Hilary" userId="f3bca22b-3a42-4d89-8a24-ce254d13f28a" providerId="ADAL" clId="{E574935A-502C-4805-8628-8A00823EDB64}" dt="2023-02-22T15:51:07.276" v="612" actId="478"/>
          <ac:spMkLst>
            <pc:docMk/>
            <pc:sldMk cId="3970423485" sldId="938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5:52:15.218" v="628" actId="3064"/>
          <ac:spMkLst>
            <pc:docMk/>
            <pc:sldMk cId="3970423485" sldId="938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5:52:09.202" v="627" actId="3064"/>
          <ac:spMkLst>
            <pc:docMk/>
            <pc:sldMk cId="3970423485" sldId="938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5:51:09.285" v="613" actId="478"/>
          <ac:spMkLst>
            <pc:docMk/>
            <pc:sldMk cId="3970423485" sldId="938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5:51:11.001" v="614" actId="478"/>
          <ac:spMkLst>
            <pc:docMk/>
            <pc:sldMk cId="3970423485" sldId="938"/>
            <ac:spMk id="7" creationId="{1AD7346E-84D5-213C-3499-05711BD2A6E1}"/>
          </ac:spMkLst>
        </pc:spChg>
        <pc:spChg chg="add mod">
          <ac:chgData name="Wyman, Hilary" userId="f3bca22b-3a42-4d89-8a24-ce254d13f28a" providerId="ADAL" clId="{E574935A-502C-4805-8628-8A00823EDB64}" dt="2023-02-22T15:51:37.155" v="616"/>
          <ac:spMkLst>
            <pc:docMk/>
            <pc:sldMk cId="3970423485" sldId="938"/>
            <ac:spMk id="8" creationId="{095B0158-8A72-3AA1-B0BD-3E73C84A35ED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5:52:59.399" v="642" actId="20577"/>
        <pc:sldMkLst>
          <pc:docMk/>
          <pc:sldMk cId="3228966695" sldId="939"/>
        </pc:sldMkLst>
        <pc:spChg chg="del">
          <ac:chgData name="Wyman, Hilary" userId="f3bca22b-3a42-4d89-8a24-ce254d13f28a" providerId="ADAL" clId="{E574935A-502C-4805-8628-8A00823EDB64}" dt="2023-02-22T15:52:20.572" v="629" actId="478"/>
          <ac:spMkLst>
            <pc:docMk/>
            <pc:sldMk cId="3228966695" sldId="939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5:52:52.351" v="640" actId="3064"/>
          <ac:spMkLst>
            <pc:docMk/>
            <pc:sldMk cId="3228966695" sldId="939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5:52:59.399" v="642" actId="20577"/>
          <ac:spMkLst>
            <pc:docMk/>
            <pc:sldMk cId="3228966695" sldId="939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5:52:22.327" v="630" actId="478"/>
          <ac:spMkLst>
            <pc:docMk/>
            <pc:sldMk cId="3228966695" sldId="939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5:52:23.564" v="631" actId="478"/>
          <ac:spMkLst>
            <pc:docMk/>
            <pc:sldMk cId="3228966695" sldId="939"/>
            <ac:spMk id="7" creationId="{E256831C-2211-A0A0-8499-A2EC87B6C45D}"/>
          </ac:spMkLst>
        </pc:spChg>
        <pc:spChg chg="add mod">
          <ac:chgData name="Wyman, Hilary" userId="f3bca22b-3a42-4d89-8a24-ce254d13f28a" providerId="ADAL" clId="{E574935A-502C-4805-8628-8A00823EDB64}" dt="2023-02-22T15:52:25.600" v="632"/>
          <ac:spMkLst>
            <pc:docMk/>
            <pc:sldMk cId="3228966695" sldId="939"/>
            <ac:spMk id="8" creationId="{501CC3A0-C410-CD08-7F74-1EDAD8845335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1:22.746" v="1109" actId="20577"/>
        <pc:sldMkLst>
          <pc:docMk/>
          <pc:sldMk cId="3144000786" sldId="942"/>
        </pc:sldMkLst>
        <pc:spChg chg="del">
          <ac:chgData name="Wyman, Hilary" userId="f3bca22b-3a42-4d89-8a24-ce254d13f28a" providerId="ADAL" clId="{E574935A-502C-4805-8628-8A00823EDB64}" dt="2023-02-22T15:53:04.059" v="643" actId="478"/>
          <ac:spMkLst>
            <pc:docMk/>
            <pc:sldMk cId="3144000786" sldId="942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5:53:40.877" v="653" actId="122"/>
          <ac:spMkLst>
            <pc:docMk/>
            <pc:sldMk cId="3144000786" sldId="942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21:22.746" v="1109" actId="20577"/>
          <ac:spMkLst>
            <pc:docMk/>
            <pc:sldMk cId="3144000786" sldId="942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5:53:06.626" v="644" actId="478"/>
          <ac:spMkLst>
            <pc:docMk/>
            <pc:sldMk cId="3144000786" sldId="942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5:53:10.805" v="645" actId="478"/>
          <ac:spMkLst>
            <pc:docMk/>
            <pc:sldMk cId="3144000786" sldId="942"/>
            <ac:spMk id="7" creationId="{99778307-660F-F901-A390-0B596F5694C9}"/>
          </ac:spMkLst>
        </pc:spChg>
        <pc:spChg chg="add mod">
          <ac:chgData name="Wyman, Hilary" userId="f3bca22b-3a42-4d89-8a24-ce254d13f28a" providerId="ADAL" clId="{E574935A-502C-4805-8628-8A00823EDB64}" dt="2023-02-22T15:53:12.458" v="646"/>
          <ac:spMkLst>
            <pc:docMk/>
            <pc:sldMk cId="3144000786" sldId="942"/>
            <ac:spMk id="8" creationId="{89828C33-C981-62BD-0942-AB8227AC822F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00:38.417" v="837" actId="20577"/>
        <pc:sldMkLst>
          <pc:docMk/>
          <pc:sldMk cId="978015228" sldId="943"/>
        </pc:sldMkLst>
        <pc:spChg chg="del mod">
          <ac:chgData name="Wyman, Hilary" userId="f3bca22b-3a42-4d89-8a24-ce254d13f28a" providerId="ADAL" clId="{E574935A-502C-4805-8628-8A00823EDB64}" dt="2023-02-22T15:59:53.052" v="823" actId="478"/>
          <ac:spMkLst>
            <pc:docMk/>
            <pc:sldMk cId="978015228" sldId="943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00:35.230" v="836" actId="122"/>
          <ac:spMkLst>
            <pc:docMk/>
            <pc:sldMk cId="978015228" sldId="943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00:38.417" v="837" actId="20577"/>
          <ac:spMkLst>
            <pc:docMk/>
            <pc:sldMk cId="978015228" sldId="943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5:59:55.071" v="824" actId="478"/>
          <ac:spMkLst>
            <pc:docMk/>
            <pc:sldMk cId="978015228" sldId="943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5:59:57.260" v="825" actId="478"/>
          <ac:spMkLst>
            <pc:docMk/>
            <pc:sldMk cId="978015228" sldId="943"/>
            <ac:spMk id="7" creationId="{3E896D0B-E756-8FAA-3280-87C3E2BA8809}"/>
          </ac:spMkLst>
        </pc:spChg>
        <pc:spChg chg="add mod">
          <ac:chgData name="Wyman, Hilary" userId="f3bca22b-3a42-4d89-8a24-ce254d13f28a" providerId="ADAL" clId="{E574935A-502C-4805-8628-8A00823EDB64}" dt="2023-02-22T15:59:58.979" v="826"/>
          <ac:spMkLst>
            <pc:docMk/>
            <pc:sldMk cId="978015228" sldId="943"/>
            <ac:spMk id="8" creationId="{D3578F2B-50A7-6245-B809-4EBBE3AE06EF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01:24.038" v="851" actId="20577"/>
        <pc:sldMkLst>
          <pc:docMk/>
          <pc:sldMk cId="1732467671" sldId="944"/>
        </pc:sldMkLst>
        <pc:spChg chg="del">
          <ac:chgData name="Wyman, Hilary" userId="f3bca22b-3a42-4d89-8a24-ce254d13f28a" providerId="ADAL" clId="{E574935A-502C-4805-8628-8A00823EDB64}" dt="2023-02-22T16:00:45.573" v="838" actId="478"/>
          <ac:spMkLst>
            <pc:docMk/>
            <pc:sldMk cId="1732467671" sldId="944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01:21.029" v="850" actId="122"/>
          <ac:spMkLst>
            <pc:docMk/>
            <pc:sldMk cId="1732467671" sldId="944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01:24.038" v="851" actId="20577"/>
          <ac:spMkLst>
            <pc:docMk/>
            <pc:sldMk cId="1732467671" sldId="944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00:47.458" v="839" actId="478"/>
          <ac:spMkLst>
            <pc:docMk/>
            <pc:sldMk cId="1732467671" sldId="944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00:48.580" v="840" actId="478"/>
          <ac:spMkLst>
            <pc:docMk/>
            <pc:sldMk cId="1732467671" sldId="944"/>
            <ac:spMk id="7" creationId="{F8BC7396-269E-6F5E-D127-6ACF7C4575DF}"/>
          </ac:spMkLst>
        </pc:spChg>
        <pc:spChg chg="add mod">
          <ac:chgData name="Wyman, Hilary" userId="f3bca22b-3a42-4d89-8a24-ce254d13f28a" providerId="ADAL" clId="{E574935A-502C-4805-8628-8A00823EDB64}" dt="2023-02-22T16:00:50.336" v="841"/>
          <ac:spMkLst>
            <pc:docMk/>
            <pc:sldMk cId="1732467671" sldId="944"/>
            <ac:spMk id="8" creationId="{1DFA0D6A-B33B-66AA-D620-82FDB9E3B8E5}"/>
          </ac:spMkLst>
        </pc:spChg>
      </pc:sldChg>
      <pc:sldChg chg="modSp mod">
        <pc:chgData name="Wyman, Hilary" userId="f3bca22b-3a42-4d89-8a24-ce254d13f28a" providerId="ADAL" clId="{E574935A-502C-4805-8628-8A00823EDB64}" dt="2023-02-22T16:02:14.347" v="860" actId="1076"/>
        <pc:sldMkLst>
          <pc:docMk/>
          <pc:sldMk cId="2013478327" sldId="945"/>
        </pc:sldMkLst>
        <pc:spChg chg="mod">
          <ac:chgData name="Wyman, Hilary" userId="f3bca22b-3a42-4d89-8a24-ce254d13f28a" providerId="ADAL" clId="{E574935A-502C-4805-8628-8A00823EDB64}" dt="2023-02-22T16:01:43.991" v="854" actId="1076"/>
          <ac:spMkLst>
            <pc:docMk/>
            <pc:sldMk cId="2013478327" sldId="945"/>
            <ac:spMk id="2" creationId="{107A5319-6A69-0B7A-7E90-9E7AADBFFACC}"/>
          </ac:spMkLst>
        </pc:spChg>
        <pc:spChg chg="mod">
          <ac:chgData name="Wyman, Hilary" userId="f3bca22b-3a42-4d89-8a24-ce254d13f28a" providerId="ADAL" clId="{E574935A-502C-4805-8628-8A00823EDB64}" dt="2023-02-22T16:02:14.347" v="860" actId="1076"/>
          <ac:spMkLst>
            <pc:docMk/>
            <pc:sldMk cId="2013478327" sldId="945"/>
            <ac:spMk id="3" creationId="{75021934-1496-359C-D4F3-86BFC40C560D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03:02.450" v="877" actId="122"/>
        <pc:sldMkLst>
          <pc:docMk/>
          <pc:sldMk cId="1248094519" sldId="946"/>
        </pc:sldMkLst>
        <pc:spChg chg="del">
          <ac:chgData name="Wyman, Hilary" userId="f3bca22b-3a42-4d89-8a24-ce254d13f28a" providerId="ADAL" clId="{E574935A-502C-4805-8628-8A00823EDB64}" dt="2023-02-22T16:02:20.079" v="861" actId="478"/>
          <ac:spMkLst>
            <pc:docMk/>
            <pc:sldMk cId="1248094519" sldId="946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02:56.687" v="876" actId="3064"/>
          <ac:spMkLst>
            <pc:docMk/>
            <pc:sldMk cId="1248094519" sldId="946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03:02.450" v="877" actId="122"/>
          <ac:spMkLst>
            <pc:docMk/>
            <pc:sldMk cId="1248094519" sldId="946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02:22.085" v="862" actId="478"/>
          <ac:spMkLst>
            <pc:docMk/>
            <pc:sldMk cId="1248094519" sldId="946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02:24.106" v="863" actId="478"/>
          <ac:spMkLst>
            <pc:docMk/>
            <pc:sldMk cId="1248094519" sldId="946"/>
            <ac:spMk id="7" creationId="{C67177AB-B55E-75C6-A9FC-EA4D1DBAF56F}"/>
          </ac:spMkLst>
        </pc:spChg>
        <pc:spChg chg="add mod">
          <ac:chgData name="Wyman, Hilary" userId="f3bca22b-3a42-4d89-8a24-ce254d13f28a" providerId="ADAL" clId="{E574935A-502C-4805-8628-8A00823EDB64}" dt="2023-02-22T16:02:32.041" v="867" actId="20577"/>
          <ac:spMkLst>
            <pc:docMk/>
            <pc:sldMk cId="1248094519" sldId="946"/>
            <ac:spMk id="8" creationId="{D9171E68-020F-FB6F-DB8D-095939221FA6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05:00.724" v="903" actId="20577"/>
        <pc:sldMkLst>
          <pc:docMk/>
          <pc:sldMk cId="2484794319" sldId="947"/>
        </pc:sldMkLst>
        <pc:spChg chg="del">
          <ac:chgData name="Wyman, Hilary" userId="f3bca22b-3a42-4d89-8a24-ce254d13f28a" providerId="ADAL" clId="{E574935A-502C-4805-8628-8A00823EDB64}" dt="2023-02-22T16:03:07.430" v="878" actId="478"/>
          <ac:spMkLst>
            <pc:docMk/>
            <pc:sldMk cId="2484794319" sldId="947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04:22.318" v="896" actId="14100"/>
          <ac:spMkLst>
            <pc:docMk/>
            <pc:sldMk cId="2484794319" sldId="947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05:00.724" v="903" actId="20577"/>
          <ac:spMkLst>
            <pc:docMk/>
            <pc:sldMk cId="2484794319" sldId="947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03:08.687" v="879" actId="478"/>
          <ac:spMkLst>
            <pc:docMk/>
            <pc:sldMk cId="2484794319" sldId="947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03:10.740" v="880" actId="478"/>
          <ac:spMkLst>
            <pc:docMk/>
            <pc:sldMk cId="2484794319" sldId="947"/>
            <ac:spMk id="7" creationId="{ADF78F3E-8D42-8F63-4346-593A5606EA1F}"/>
          </ac:spMkLst>
        </pc:spChg>
        <pc:spChg chg="add del mod">
          <ac:chgData name="Wyman, Hilary" userId="f3bca22b-3a42-4d89-8a24-ce254d13f28a" providerId="ADAL" clId="{E574935A-502C-4805-8628-8A00823EDB64}" dt="2023-02-22T16:03:14.586" v="882"/>
          <ac:spMkLst>
            <pc:docMk/>
            <pc:sldMk cId="2484794319" sldId="947"/>
            <ac:spMk id="8" creationId="{C5543D75-6C77-3A0A-A4A9-3FE31066251F}"/>
          </ac:spMkLst>
        </pc:spChg>
        <pc:spChg chg="add mod">
          <ac:chgData name="Wyman, Hilary" userId="f3bca22b-3a42-4d89-8a24-ce254d13f28a" providerId="ADAL" clId="{E574935A-502C-4805-8628-8A00823EDB64}" dt="2023-02-22T16:03:22.336" v="883"/>
          <ac:spMkLst>
            <pc:docMk/>
            <pc:sldMk cId="2484794319" sldId="947"/>
            <ac:spMk id="9" creationId="{E9878244-00A3-11D9-DA2D-871F8E09F7E5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09:48.483" v="1067" actId="20577"/>
        <pc:sldMkLst>
          <pc:docMk/>
          <pc:sldMk cId="3817234491" sldId="948"/>
        </pc:sldMkLst>
        <pc:spChg chg="del">
          <ac:chgData name="Wyman, Hilary" userId="f3bca22b-3a42-4d89-8a24-ce254d13f28a" providerId="ADAL" clId="{E574935A-502C-4805-8628-8A00823EDB64}" dt="2023-02-22T16:09:11.599" v="1055" actId="478"/>
          <ac:spMkLst>
            <pc:docMk/>
            <pc:sldMk cId="3817234491" sldId="948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09:45.938" v="1066" actId="122"/>
          <ac:spMkLst>
            <pc:docMk/>
            <pc:sldMk cId="3817234491" sldId="948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09:48.483" v="1067" actId="20577"/>
          <ac:spMkLst>
            <pc:docMk/>
            <pc:sldMk cId="3817234491" sldId="948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09:11.599" v="1055" actId="478"/>
          <ac:spMkLst>
            <pc:docMk/>
            <pc:sldMk cId="3817234491" sldId="948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09:13.456" v="1056" actId="478"/>
          <ac:spMkLst>
            <pc:docMk/>
            <pc:sldMk cId="3817234491" sldId="948"/>
            <ac:spMk id="7" creationId="{670CD6D3-6EF9-EC22-30E8-2E1F32AD0D60}"/>
          </ac:spMkLst>
        </pc:spChg>
        <pc:spChg chg="add mod">
          <ac:chgData name="Wyman, Hilary" userId="f3bca22b-3a42-4d89-8a24-ce254d13f28a" providerId="ADAL" clId="{E574935A-502C-4805-8628-8A00823EDB64}" dt="2023-02-22T16:09:15.427" v="1057"/>
          <ac:spMkLst>
            <pc:docMk/>
            <pc:sldMk cId="3817234491" sldId="948"/>
            <ac:spMk id="8" creationId="{E5488D76-5D02-E298-8269-97FDB9A1D1D0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7:35.104" v="1167" actId="122"/>
        <pc:sldMkLst>
          <pc:docMk/>
          <pc:sldMk cId="3173148488" sldId="949"/>
        </pc:sldMkLst>
        <pc:spChg chg="del">
          <ac:chgData name="Wyman, Hilary" userId="f3bca22b-3a42-4d89-8a24-ce254d13f28a" providerId="ADAL" clId="{E574935A-502C-4805-8628-8A00823EDB64}" dt="2023-02-22T16:26:44.569" v="1155" actId="478"/>
          <ac:spMkLst>
            <pc:docMk/>
            <pc:sldMk cId="3173148488" sldId="949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27:14.250" v="1163" actId="20577"/>
          <ac:spMkLst>
            <pc:docMk/>
            <pc:sldMk cId="3173148488" sldId="949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27:35.104" v="1167" actId="122"/>
          <ac:spMkLst>
            <pc:docMk/>
            <pc:sldMk cId="3173148488" sldId="949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26:44.569" v="1155" actId="478"/>
          <ac:spMkLst>
            <pc:docMk/>
            <pc:sldMk cId="3173148488" sldId="949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26:47.203" v="1156" actId="478"/>
          <ac:spMkLst>
            <pc:docMk/>
            <pc:sldMk cId="3173148488" sldId="949"/>
            <ac:spMk id="7" creationId="{F3271164-1EB9-ACEA-7724-C9251BB2DB59}"/>
          </ac:spMkLst>
        </pc:spChg>
        <pc:spChg chg="add mod">
          <ac:chgData name="Wyman, Hilary" userId="f3bca22b-3a42-4d89-8a24-ce254d13f28a" providerId="ADAL" clId="{E574935A-502C-4805-8628-8A00823EDB64}" dt="2023-02-22T16:26:49.180" v="1157"/>
          <ac:spMkLst>
            <pc:docMk/>
            <pc:sldMk cId="3173148488" sldId="949"/>
            <ac:spMk id="8" creationId="{E8D1F7B1-48E2-53E5-3167-01E3F3538F52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9:56.060" v="1184" actId="3064"/>
        <pc:sldMkLst>
          <pc:docMk/>
          <pc:sldMk cId="2144450443" sldId="950"/>
        </pc:sldMkLst>
        <pc:spChg chg="del">
          <ac:chgData name="Wyman, Hilary" userId="f3bca22b-3a42-4d89-8a24-ce254d13f28a" providerId="ADAL" clId="{E574935A-502C-4805-8628-8A00823EDB64}" dt="2023-02-22T16:28:57.054" v="1168" actId="478"/>
          <ac:spMkLst>
            <pc:docMk/>
            <pc:sldMk cId="2144450443" sldId="950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29:56.060" v="1184" actId="3064"/>
          <ac:spMkLst>
            <pc:docMk/>
            <pc:sldMk cId="2144450443" sldId="950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29:56.060" v="1184" actId="3064"/>
          <ac:spMkLst>
            <pc:docMk/>
            <pc:sldMk cId="2144450443" sldId="950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28:57.054" v="1168" actId="478"/>
          <ac:spMkLst>
            <pc:docMk/>
            <pc:sldMk cId="2144450443" sldId="950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29:15.706" v="1173" actId="478"/>
          <ac:spMkLst>
            <pc:docMk/>
            <pc:sldMk cId="2144450443" sldId="950"/>
            <ac:spMk id="7" creationId="{16BBF7EC-007B-AF89-46D3-00D242EECEA1}"/>
          </ac:spMkLst>
        </pc:spChg>
        <pc:spChg chg="add mod">
          <ac:chgData name="Wyman, Hilary" userId="f3bca22b-3a42-4d89-8a24-ce254d13f28a" providerId="ADAL" clId="{E574935A-502C-4805-8628-8A00823EDB64}" dt="2023-02-22T16:29:28.633" v="1174"/>
          <ac:spMkLst>
            <pc:docMk/>
            <pc:sldMk cId="2144450443" sldId="950"/>
            <ac:spMk id="10" creationId="{28C96E82-A59B-C6D6-EA76-7FCD47C416FF}"/>
          </ac:spMkLst>
        </pc:spChg>
        <pc:picChg chg="add del">
          <ac:chgData name="Wyman, Hilary" userId="f3bca22b-3a42-4d89-8a24-ce254d13f28a" providerId="ADAL" clId="{E574935A-502C-4805-8628-8A00823EDB64}" dt="2023-02-22T16:29:06.129" v="1171" actId="22"/>
          <ac:picMkLst>
            <pc:docMk/>
            <pc:sldMk cId="2144450443" sldId="950"/>
            <ac:picMk id="9" creationId="{5D84E19D-8B24-FD42-C9EF-E9C755F932CA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2T16:31:09.527" v="1206" actId="20577"/>
        <pc:sldMkLst>
          <pc:docMk/>
          <pc:sldMk cId="2464182961" sldId="951"/>
        </pc:sldMkLst>
        <pc:spChg chg="del">
          <ac:chgData name="Wyman, Hilary" userId="f3bca22b-3a42-4d89-8a24-ce254d13f28a" providerId="ADAL" clId="{E574935A-502C-4805-8628-8A00823EDB64}" dt="2023-02-22T16:30:36.149" v="1194" actId="478"/>
          <ac:spMkLst>
            <pc:docMk/>
            <pc:sldMk cId="2464182961" sldId="951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31:03.166" v="1203" actId="6549"/>
          <ac:spMkLst>
            <pc:docMk/>
            <pc:sldMk cId="2464182961" sldId="951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31:09.527" v="1206" actId="20577"/>
          <ac:spMkLst>
            <pc:docMk/>
            <pc:sldMk cId="2464182961" sldId="951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30:36.149" v="1194" actId="478"/>
          <ac:spMkLst>
            <pc:docMk/>
            <pc:sldMk cId="2464182961" sldId="951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30:39.689" v="1195" actId="478"/>
          <ac:spMkLst>
            <pc:docMk/>
            <pc:sldMk cId="2464182961" sldId="951"/>
            <ac:spMk id="7" creationId="{180E1A9C-DE93-510F-D214-D0FB59DD038F}"/>
          </ac:spMkLst>
        </pc:spChg>
        <pc:spChg chg="add mod">
          <ac:chgData name="Wyman, Hilary" userId="f3bca22b-3a42-4d89-8a24-ce254d13f28a" providerId="ADAL" clId="{E574935A-502C-4805-8628-8A00823EDB64}" dt="2023-02-22T16:30:41.756" v="1196"/>
          <ac:spMkLst>
            <pc:docMk/>
            <pc:sldMk cId="2464182961" sldId="951"/>
            <ac:spMk id="8" creationId="{64310ECA-831D-6F3F-2736-84050DCB2DA8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32:57.916" v="1234" actId="27107"/>
        <pc:sldMkLst>
          <pc:docMk/>
          <pc:sldMk cId="1994922091" sldId="952"/>
        </pc:sldMkLst>
        <pc:spChg chg="del mod">
          <ac:chgData name="Wyman, Hilary" userId="f3bca22b-3a42-4d89-8a24-ce254d13f28a" providerId="ADAL" clId="{E574935A-502C-4805-8628-8A00823EDB64}" dt="2023-02-22T16:31:53.951" v="1219" actId="478"/>
          <ac:spMkLst>
            <pc:docMk/>
            <pc:sldMk cId="1994922091" sldId="952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32:39.550" v="1232" actId="3064"/>
          <ac:spMkLst>
            <pc:docMk/>
            <pc:sldMk cId="1994922091" sldId="952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32:57.916" v="1234" actId="27107"/>
          <ac:spMkLst>
            <pc:docMk/>
            <pc:sldMk cId="1994922091" sldId="952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31:53.951" v="1219" actId="478"/>
          <ac:spMkLst>
            <pc:docMk/>
            <pc:sldMk cId="1994922091" sldId="952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31:58.232" v="1220" actId="478"/>
          <ac:spMkLst>
            <pc:docMk/>
            <pc:sldMk cId="1994922091" sldId="952"/>
            <ac:spMk id="7" creationId="{B858C9AF-37EB-84A6-750C-7E24114B0379}"/>
          </ac:spMkLst>
        </pc:spChg>
        <pc:spChg chg="add mod">
          <ac:chgData name="Wyman, Hilary" userId="f3bca22b-3a42-4d89-8a24-ce254d13f28a" providerId="ADAL" clId="{E574935A-502C-4805-8628-8A00823EDB64}" dt="2023-02-22T16:32:00.005" v="1221"/>
          <ac:spMkLst>
            <pc:docMk/>
            <pc:sldMk cId="1994922091" sldId="952"/>
            <ac:spMk id="8" creationId="{EBF0B153-0E4E-6008-3BAB-DB8237BED818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04:22.265" v="1345" actId="14100"/>
        <pc:sldMkLst>
          <pc:docMk/>
          <pc:sldMk cId="272167292" sldId="953"/>
        </pc:sldMkLst>
        <pc:spChg chg="del">
          <ac:chgData name="Wyman, Hilary" userId="f3bca22b-3a42-4d89-8a24-ce254d13f28a" providerId="ADAL" clId="{E574935A-502C-4805-8628-8A00823EDB64}" dt="2023-02-28T14:03:18.943" v="1334" actId="478"/>
          <ac:spMkLst>
            <pc:docMk/>
            <pc:sldMk cId="272167292" sldId="953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8T14:04:14.452" v="1343" actId="14100"/>
          <ac:spMkLst>
            <pc:docMk/>
            <pc:sldMk cId="272167292" sldId="953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04:22.265" v="1345" actId="14100"/>
          <ac:spMkLst>
            <pc:docMk/>
            <pc:sldMk cId="272167292" sldId="953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4:03:18.943" v="1334" actId="478"/>
          <ac:spMkLst>
            <pc:docMk/>
            <pc:sldMk cId="272167292" sldId="953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03:24.513" v="1335" actId="478"/>
          <ac:spMkLst>
            <pc:docMk/>
            <pc:sldMk cId="272167292" sldId="953"/>
            <ac:spMk id="7" creationId="{9291B428-915D-CC8F-59E3-019027DA9DE9}"/>
          </ac:spMkLst>
        </pc:spChg>
        <pc:spChg chg="add mod">
          <ac:chgData name="Wyman, Hilary" userId="f3bca22b-3a42-4d89-8a24-ce254d13f28a" providerId="ADAL" clId="{E574935A-502C-4805-8628-8A00823EDB64}" dt="2023-02-28T14:03:32.765" v="1336"/>
          <ac:spMkLst>
            <pc:docMk/>
            <pc:sldMk cId="272167292" sldId="953"/>
            <ac:spMk id="8" creationId="{82905898-79BB-C031-9224-ECDCE5A70BEF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23:42.957" v="1370" actId="20577"/>
        <pc:sldMkLst>
          <pc:docMk/>
          <pc:sldMk cId="842026062" sldId="954"/>
        </pc:sldMkLst>
        <pc:spChg chg="del">
          <ac:chgData name="Wyman, Hilary" userId="f3bca22b-3a42-4d89-8a24-ce254d13f28a" providerId="ADAL" clId="{E574935A-502C-4805-8628-8A00823EDB64}" dt="2023-02-22T16:18:20.733" v="1068" actId="478"/>
          <ac:spMkLst>
            <pc:docMk/>
            <pc:sldMk cId="842026062" sldId="954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8T14:23:42.957" v="1370" actId="20577"/>
          <ac:spMkLst>
            <pc:docMk/>
            <pc:sldMk cId="842026062" sldId="954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19:06.237" v="1081" actId="20577"/>
          <ac:spMkLst>
            <pc:docMk/>
            <pc:sldMk cId="842026062" sldId="954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18:20.733" v="1068" actId="478"/>
          <ac:spMkLst>
            <pc:docMk/>
            <pc:sldMk cId="842026062" sldId="954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18:22.521" v="1069" actId="478"/>
          <ac:spMkLst>
            <pc:docMk/>
            <pc:sldMk cId="842026062" sldId="954"/>
            <ac:spMk id="7" creationId="{71A74A3D-C8F7-E1F6-D1CE-EF1754EA9985}"/>
          </ac:spMkLst>
        </pc:spChg>
        <pc:spChg chg="add mod">
          <ac:chgData name="Wyman, Hilary" userId="f3bca22b-3a42-4d89-8a24-ce254d13f28a" providerId="ADAL" clId="{E574935A-502C-4805-8628-8A00823EDB64}" dt="2023-02-22T16:18:24.061" v="1070"/>
          <ac:spMkLst>
            <pc:docMk/>
            <pc:sldMk cId="842026062" sldId="954"/>
            <ac:spMk id="8" creationId="{8D31F32A-8374-6D5B-20E0-A6272841C4E1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28:43.545" v="1452" actId="14100"/>
        <pc:sldMkLst>
          <pc:docMk/>
          <pc:sldMk cId="3681146905" sldId="955"/>
        </pc:sldMkLst>
        <pc:spChg chg="del">
          <ac:chgData name="Wyman, Hilary" userId="f3bca22b-3a42-4d89-8a24-ce254d13f28a" providerId="ADAL" clId="{E574935A-502C-4805-8628-8A00823EDB64}" dt="2023-02-28T14:27:31.291" v="1435" actId="478"/>
          <ac:spMkLst>
            <pc:docMk/>
            <pc:sldMk cId="3681146905" sldId="955"/>
            <ac:spMk id="2" creationId="{C1012FCB-35FB-9D84-F109-7DE314A94ED8}"/>
          </ac:spMkLst>
        </pc:spChg>
        <pc:spChg chg="del">
          <ac:chgData name="Wyman, Hilary" userId="f3bca22b-3a42-4d89-8a24-ce254d13f28a" providerId="ADAL" clId="{E574935A-502C-4805-8628-8A00823EDB64}" dt="2023-02-28T14:27:31.291" v="1435" actId="478"/>
          <ac:spMkLst>
            <pc:docMk/>
            <pc:sldMk cId="3681146905" sldId="955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28:43.545" v="1452" actId="14100"/>
          <ac:spMkLst>
            <pc:docMk/>
            <pc:sldMk cId="3681146905" sldId="955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4:27:31.291" v="1435" actId="478"/>
          <ac:spMkLst>
            <pc:docMk/>
            <pc:sldMk cId="3681146905" sldId="955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27:50.807" v="1437" actId="478"/>
          <ac:spMkLst>
            <pc:docMk/>
            <pc:sldMk cId="3681146905" sldId="955"/>
            <ac:spMk id="7" creationId="{01593C7C-A250-CA3D-C5AA-33F1B0B794F8}"/>
          </ac:spMkLst>
        </pc:spChg>
        <pc:spChg chg="add del mod">
          <ac:chgData name="Wyman, Hilary" userId="f3bca22b-3a42-4d89-8a24-ce254d13f28a" providerId="ADAL" clId="{E574935A-502C-4805-8628-8A00823EDB64}" dt="2023-02-28T14:27:56.402" v="1438" actId="478"/>
          <ac:spMkLst>
            <pc:docMk/>
            <pc:sldMk cId="3681146905" sldId="955"/>
            <ac:spMk id="9" creationId="{72EAB9EC-B3DB-1FFC-F96B-7DF32FEF4FCE}"/>
          </ac:spMkLst>
        </pc:spChg>
        <pc:spChg chg="add mod">
          <ac:chgData name="Wyman, Hilary" userId="f3bca22b-3a42-4d89-8a24-ce254d13f28a" providerId="ADAL" clId="{E574935A-502C-4805-8628-8A00823EDB64}" dt="2023-02-28T14:27:46.573" v="1436"/>
          <ac:spMkLst>
            <pc:docMk/>
            <pc:sldMk cId="3681146905" sldId="955"/>
            <ac:spMk id="10" creationId="{0DA5D053-ED14-001E-792E-8B72609C5721}"/>
          </ac:spMkLst>
        </pc:spChg>
        <pc:spChg chg="add mod">
          <ac:chgData name="Wyman, Hilary" userId="f3bca22b-3a42-4d89-8a24-ce254d13f28a" providerId="ADAL" clId="{E574935A-502C-4805-8628-8A00823EDB64}" dt="2023-02-28T14:28:02.688" v="1443" actId="20577"/>
          <ac:spMkLst>
            <pc:docMk/>
            <pc:sldMk cId="3681146905" sldId="955"/>
            <ac:spMk id="11" creationId="{80CC8F4E-06D7-57BF-74DF-582D12C65879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5:02:21.503" v="1581" actId="20577"/>
        <pc:sldMkLst>
          <pc:docMk/>
          <pc:sldMk cId="393126268" sldId="956"/>
        </pc:sldMkLst>
        <pc:spChg chg="del">
          <ac:chgData name="Wyman, Hilary" userId="f3bca22b-3a42-4d89-8a24-ce254d13f28a" providerId="ADAL" clId="{E574935A-502C-4805-8628-8A00823EDB64}" dt="2023-02-28T14:30:03.897" v="1468" actId="478"/>
          <ac:spMkLst>
            <pc:docMk/>
            <pc:sldMk cId="393126268" sldId="956"/>
            <ac:spMk id="2" creationId="{C1012FCB-35FB-9D84-F109-7DE314A94ED8}"/>
          </ac:spMkLst>
        </pc:spChg>
        <pc:spChg chg="del">
          <ac:chgData name="Wyman, Hilary" userId="f3bca22b-3a42-4d89-8a24-ce254d13f28a" providerId="ADAL" clId="{E574935A-502C-4805-8628-8A00823EDB64}" dt="2023-02-28T14:30:03.897" v="1468" actId="478"/>
          <ac:spMkLst>
            <pc:docMk/>
            <pc:sldMk cId="393126268" sldId="956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5:02:21.503" v="1581" actId="20577"/>
          <ac:spMkLst>
            <pc:docMk/>
            <pc:sldMk cId="393126268" sldId="956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4:30:03.897" v="1468" actId="478"/>
          <ac:spMkLst>
            <pc:docMk/>
            <pc:sldMk cId="393126268" sldId="956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30:08.338" v="1469" actId="478"/>
          <ac:spMkLst>
            <pc:docMk/>
            <pc:sldMk cId="393126268" sldId="956"/>
            <ac:spMk id="7" creationId="{CD8A1096-6CB5-FD7D-EA9F-194E930AF7C0}"/>
          </ac:spMkLst>
        </pc:spChg>
        <pc:spChg chg="add del mod">
          <ac:chgData name="Wyman, Hilary" userId="f3bca22b-3a42-4d89-8a24-ce254d13f28a" providerId="ADAL" clId="{E574935A-502C-4805-8628-8A00823EDB64}" dt="2023-02-28T14:30:08.338" v="1469" actId="478"/>
          <ac:spMkLst>
            <pc:docMk/>
            <pc:sldMk cId="393126268" sldId="956"/>
            <ac:spMk id="9" creationId="{D9EBC0C6-4105-4025-A177-F0BD79ECFD74}"/>
          </ac:spMkLst>
        </pc:spChg>
        <pc:spChg chg="add mod">
          <ac:chgData name="Wyman, Hilary" userId="f3bca22b-3a42-4d89-8a24-ce254d13f28a" providerId="ADAL" clId="{E574935A-502C-4805-8628-8A00823EDB64}" dt="2023-02-28T14:30:10.314" v="1470"/>
          <ac:spMkLst>
            <pc:docMk/>
            <pc:sldMk cId="393126268" sldId="956"/>
            <ac:spMk id="10" creationId="{17983D3B-92DC-0742-5EF7-6472D1EC7EED}"/>
          </ac:spMkLst>
        </pc:spChg>
        <pc:spChg chg="add mod">
          <ac:chgData name="Wyman, Hilary" userId="f3bca22b-3a42-4d89-8a24-ce254d13f28a" providerId="ADAL" clId="{E574935A-502C-4805-8628-8A00823EDB64}" dt="2023-02-28T14:30:16.313" v="1477" actId="20577"/>
          <ac:spMkLst>
            <pc:docMk/>
            <pc:sldMk cId="393126268" sldId="956"/>
            <ac:spMk id="11" creationId="{164DC41F-243C-8C6C-6E6D-DA4608F13502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57:20.362" v="1553" actId="242"/>
        <pc:sldMkLst>
          <pc:docMk/>
          <pc:sldMk cId="460115063" sldId="957"/>
        </pc:sldMkLst>
        <pc:spChg chg="del">
          <ac:chgData name="Wyman, Hilary" userId="f3bca22b-3a42-4d89-8a24-ce254d13f28a" providerId="ADAL" clId="{E574935A-502C-4805-8628-8A00823EDB64}" dt="2023-02-28T14:56:43.805" v="1534" actId="478"/>
          <ac:spMkLst>
            <pc:docMk/>
            <pc:sldMk cId="460115063" sldId="957"/>
            <ac:spMk id="2" creationId="{C1012FCB-35FB-9D84-F109-7DE314A94ED8}"/>
          </ac:spMkLst>
        </pc:spChg>
        <pc:spChg chg="del">
          <ac:chgData name="Wyman, Hilary" userId="f3bca22b-3a42-4d89-8a24-ce254d13f28a" providerId="ADAL" clId="{E574935A-502C-4805-8628-8A00823EDB64}" dt="2023-02-28T14:56:43.805" v="1534" actId="478"/>
          <ac:spMkLst>
            <pc:docMk/>
            <pc:sldMk cId="460115063" sldId="957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57:20.362" v="1553" actId="242"/>
          <ac:spMkLst>
            <pc:docMk/>
            <pc:sldMk cId="460115063" sldId="957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4:56:43.805" v="1534" actId="478"/>
          <ac:spMkLst>
            <pc:docMk/>
            <pc:sldMk cId="460115063" sldId="957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56:47.755" v="1535" actId="478"/>
          <ac:spMkLst>
            <pc:docMk/>
            <pc:sldMk cId="460115063" sldId="957"/>
            <ac:spMk id="7" creationId="{C93DDDAF-D037-C7A2-ADA0-974DFDD2DE00}"/>
          </ac:spMkLst>
        </pc:spChg>
        <pc:spChg chg="add del mod">
          <ac:chgData name="Wyman, Hilary" userId="f3bca22b-3a42-4d89-8a24-ce254d13f28a" providerId="ADAL" clId="{E574935A-502C-4805-8628-8A00823EDB64}" dt="2023-02-28T14:56:47.755" v="1535" actId="478"/>
          <ac:spMkLst>
            <pc:docMk/>
            <pc:sldMk cId="460115063" sldId="957"/>
            <ac:spMk id="9" creationId="{8575A910-81C7-6FE6-B413-A6D8CC923DDC}"/>
          </ac:spMkLst>
        </pc:spChg>
        <pc:spChg chg="add mod">
          <ac:chgData name="Wyman, Hilary" userId="f3bca22b-3a42-4d89-8a24-ce254d13f28a" providerId="ADAL" clId="{E574935A-502C-4805-8628-8A00823EDB64}" dt="2023-02-28T14:56:49.339" v="1536"/>
          <ac:spMkLst>
            <pc:docMk/>
            <pc:sldMk cId="460115063" sldId="957"/>
            <ac:spMk id="10" creationId="{9C1BECA4-CC7C-E946-4748-789F9CE1FDED}"/>
          </ac:spMkLst>
        </pc:spChg>
        <pc:spChg chg="add mod">
          <ac:chgData name="Wyman, Hilary" userId="f3bca22b-3a42-4d89-8a24-ce254d13f28a" providerId="ADAL" clId="{E574935A-502C-4805-8628-8A00823EDB64}" dt="2023-02-28T14:56:55.071" v="1547" actId="20577"/>
          <ac:spMkLst>
            <pc:docMk/>
            <pc:sldMk cId="460115063" sldId="957"/>
            <ac:spMk id="11" creationId="{F2E70952-5F71-5B4A-3F6F-ADB47E1A9458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55:52.061" v="1522" actId="20577"/>
        <pc:sldMkLst>
          <pc:docMk/>
          <pc:sldMk cId="2708552206" sldId="958"/>
        </pc:sldMkLst>
        <pc:spChg chg="del">
          <ac:chgData name="Wyman, Hilary" userId="f3bca22b-3a42-4d89-8a24-ce254d13f28a" providerId="ADAL" clId="{E574935A-502C-4805-8628-8A00823EDB64}" dt="2023-02-28T14:30:50.803" v="1485" actId="478"/>
          <ac:spMkLst>
            <pc:docMk/>
            <pc:sldMk cId="2708552206" sldId="958"/>
            <ac:spMk id="2" creationId="{C1012FCB-35FB-9D84-F109-7DE314A94ED8}"/>
          </ac:spMkLst>
        </pc:spChg>
        <pc:spChg chg="del">
          <ac:chgData name="Wyman, Hilary" userId="f3bca22b-3a42-4d89-8a24-ce254d13f28a" providerId="ADAL" clId="{E574935A-502C-4805-8628-8A00823EDB64}" dt="2023-02-28T14:30:50.803" v="1485" actId="478"/>
          <ac:spMkLst>
            <pc:docMk/>
            <pc:sldMk cId="2708552206" sldId="958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55:52.061" v="1522" actId="20577"/>
          <ac:spMkLst>
            <pc:docMk/>
            <pc:sldMk cId="2708552206" sldId="958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4:30:50.803" v="1485" actId="478"/>
          <ac:spMkLst>
            <pc:docMk/>
            <pc:sldMk cId="2708552206" sldId="958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30:54.580" v="1486" actId="478"/>
          <ac:spMkLst>
            <pc:docMk/>
            <pc:sldMk cId="2708552206" sldId="958"/>
            <ac:spMk id="7" creationId="{6AFF8B1D-A8E2-507B-6FC9-2851C5167C6C}"/>
          </ac:spMkLst>
        </pc:spChg>
        <pc:spChg chg="add del mod">
          <ac:chgData name="Wyman, Hilary" userId="f3bca22b-3a42-4d89-8a24-ce254d13f28a" providerId="ADAL" clId="{E574935A-502C-4805-8628-8A00823EDB64}" dt="2023-02-28T14:30:54.580" v="1486" actId="478"/>
          <ac:spMkLst>
            <pc:docMk/>
            <pc:sldMk cId="2708552206" sldId="958"/>
            <ac:spMk id="9" creationId="{B519CB66-1EB4-6471-6FD7-36AF27640B09}"/>
          </ac:spMkLst>
        </pc:spChg>
        <pc:spChg chg="add mod">
          <ac:chgData name="Wyman, Hilary" userId="f3bca22b-3a42-4d89-8a24-ce254d13f28a" providerId="ADAL" clId="{E574935A-502C-4805-8628-8A00823EDB64}" dt="2023-02-28T14:30:56.434" v="1487"/>
          <ac:spMkLst>
            <pc:docMk/>
            <pc:sldMk cId="2708552206" sldId="958"/>
            <ac:spMk id="10" creationId="{E9DF3A4A-F971-91D1-1398-853EECB63395}"/>
          </ac:spMkLst>
        </pc:spChg>
        <pc:spChg chg="add mod">
          <ac:chgData name="Wyman, Hilary" userId="f3bca22b-3a42-4d89-8a24-ce254d13f28a" providerId="ADAL" clId="{E574935A-502C-4805-8628-8A00823EDB64}" dt="2023-02-28T14:30:56.434" v="1487"/>
          <ac:spMkLst>
            <pc:docMk/>
            <pc:sldMk cId="2708552206" sldId="958"/>
            <ac:spMk id="11" creationId="{E17D5192-C9F1-2015-1068-FA2F96C8F3C7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23:37.579" v="1369" actId="20577"/>
        <pc:sldMkLst>
          <pc:docMk/>
          <pc:sldMk cId="3627708641" sldId="959"/>
        </pc:sldMkLst>
        <pc:spChg chg="del">
          <ac:chgData name="Wyman, Hilary" userId="f3bca22b-3a42-4d89-8a24-ce254d13f28a" providerId="ADAL" clId="{E574935A-502C-4805-8628-8A00823EDB64}" dt="2023-02-22T16:19:11.333" v="1082" actId="478"/>
          <ac:spMkLst>
            <pc:docMk/>
            <pc:sldMk cId="3627708641" sldId="959"/>
            <ac:spMk id="2" creationId="{C1012FCB-35FB-9D84-F109-7DE314A94ED8}"/>
          </ac:spMkLst>
        </pc:spChg>
        <pc:spChg chg="del">
          <ac:chgData name="Wyman, Hilary" userId="f3bca22b-3a42-4d89-8a24-ce254d13f28a" providerId="ADAL" clId="{E574935A-502C-4805-8628-8A00823EDB64}" dt="2023-02-28T14:21:43.881" v="1346" actId="478"/>
          <ac:spMkLst>
            <pc:docMk/>
            <pc:sldMk cId="3627708641" sldId="959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22:51.420" v="1359" actId="20577"/>
          <ac:spMkLst>
            <pc:docMk/>
            <pc:sldMk cId="3627708641" sldId="959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19:11.333" v="1082" actId="478"/>
          <ac:spMkLst>
            <pc:docMk/>
            <pc:sldMk cId="3627708641" sldId="959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21:46.322" v="1347" actId="478"/>
          <ac:spMkLst>
            <pc:docMk/>
            <pc:sldMk cId="3627708641" sldId="959"/>
            <ac:spMk id="5" creationId="{F3305495-4E2F-1B33-E20E-D36023F81B85}"/>
          </ac:spMkLst>
        </pc:spChg>
        <pc:spChg chg="add mod">
          <ac:chgData name="Wyman, Hilary" userId="f3bca22b-3a42-4d89-8a24-ce254d13f28a" providerId="ADAL" clId="{E574935A-502C-4805-8628-8A00823EDB64}" dt="2023-02-28T14:23:37.579" v="1369" actId="20577"/>
          <ac:spMkLst>
            <pc:docMk/>
            <pc:sldMk cId="3627708641" sldId="959"/>
            <ac:spMk id="6" creationId="{2E71F9A0-2E0C-F060-62F3-1AD1D7F33985}"/>
          </ac:spMkLst>
        </pc:spChg>
        <pc:spChg chg="add del mod">
          <ac:chgData name="Wyman, Hilary" userId="f3bca22b-3a42-4d89-8a24-ce254d13f28a" providerId="ADAL" clId="{E574935A-502C-4805-8628-8A00823EDB64}" dt="2023-02-22T16:19:13.398" v="1083" actId="478"/>
          <ac:spMkLst>
            <pc:docMk/>
            <pc:sldMk cId="3627708641" sldId="959"/>
            <ac:spMk id="7" creationId="{4AF77553-DB56-9D0A-E422-AF151AE0A2C6}"/>
          </ac:spMkLst>
        </pc:spChg>
        <pc:spChg chg="add mod">
          <ac:chgData name="Wyman, Hilary" userId="f3bca22b-3a42-4d89-8a24-ce254d13f28a" providerId="ADAL" clId="{E574935A-502C-4805-8628-8A00823EDB64}" dt="2023-02-22T16:19:14.997" v="1084"/>
          <ac:spMkLst>
            <pc:docMk/>
            <pc:sldMk cId="3627708641" sldId="959"/>
            <ac:spMk id="8" creationId="{E1F40B2F-858E-1E66-6265-3110E69E2818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24:29.106" v="1380" actId="20577"/>
        <pc:sldMkLst>
          <pc:docMk/>
          <pc:sldMk cId="296569372" sldId="960"/>
        </pc:sldMkLst>
        <pc:spChg chg="del">
          <ac:chgData name="Wyman, Hilary" userId="f3bca22b-3a42-4d89-8a24-ce254d13f28a" providerId="ADAL" clId="{E574935A-502C-4805-8628-8A00823EDB64}" dt="2023-02-28T14:22:59.795" v="1360" actId="478"/>
          <ac:spMkLst>
            <pc:docMk/>
            <pc:sldMk cId="296569372" sldId="960"/>
            <ac:spMk id="2" creationId="{C1012FCB-35FB-9D84-F109-7DE314A94ED8}"/>
          </ac:spMkLst>
        </pc:spChg>
        <pc:spChg chg="del">
          <ac:chgData name="Wyman, Hilary" userId="f3bca22b-3a42-4d89-8a24-ce254d13f28a" providerId="ADAL" clId="{E574935A-502C-4805-8628-8A00823EDB64}" dt="2023-02-28T14:23:13" v="1362" actId="478"/>
          <ac:spMkLst>
            <pc:docMk/>
            <pc:sldMk cId="296569372" sldId="960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24:29.106" v="1380" actId="20577"/>
          <ac:spMkLst>
            <pc:docMk/>
            <pc:sldMk cId="296569372" sldId="960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4:22:59.795" v="1360" actId="478"/>
          <ac:spMkLst>
            <pc:docMk/>
            <pc:sldMk cId="296569372" sldId="960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23:03.909" v="1361" actId="478"/>
          <ac:spMkLst>
            <pc:docMk/>
            <pc:sldMk cId="296569372" sldId="960"/>
            <ac:spMk id="7" creationId="{9EBD5240-FF03-ED36-0541-EA8D4C06BFFC}"/>
          </ac:spMkLst>
        </pc:spChg>
        <pc:spChg chg="add del mod">
          <ac:chgData name="Wyman, Hilary" userId="f3bca22b-3a42-4d89-8a24-ce254d13f28a" providerId="ADAL" clId="{E574935A-502C-4805-8628-8A00823EDB64}" dt="2023-02-28T14:23:15.143" v="1363" actId="478"/>
          <ac:spMkLst>
            <pc:docMk/>
            <pc:sldMk cId="296569372" sldId="960"/>
            <ac:spMk id="9" creationId="{3030BBB4-BB05-18E6-B358-18846E1C31B2}"/>
          </ac:spMkLst>
        </pc:spChg>
        <pc:spChg chg="add mod">
          <ac:chgData name="Wyman, Hilary" userId="f3bca22b-3a42-4d89-8a24-ce254d13f28a" providerId="ADAL" clId="{E574935A-502C-4805-8628-8A00823EDB64}" dt="2023-02-28T14:23:16.538" v="1364"/>
          <ac:spMkLst>
            <pc:docMk/>
            <pc:sldMk cId="296569372" sldId="960"/>
            <ac:spMk id="10" creationId="{E0FE5C0B-9D56-EA0D-8405-919862F57118}"/>
          </ac:spMkLst>
        </pc:spChg>
        <pc:spChg chg="add mod">
          <ac:chgData name="Wyman, Hilary" userId="f3bca22b-3a42-4d89-8a24-ce254d13f28a" providerId="ADAL" clId="{E574935A-502C-4805-8628-8A00823EDB64}" dt="2023-02-28T14:23:31.229" v="1368" actId="20577"/>
          <ac:spMkLst>
            <pc:docMk/>
            <pc:sldMk cId="296569372" sldId="960"/>
            <ac:spMk id="11" creationId="{22BD8786-9035-B634-E407-733077DF67B3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4:34:48.001" v="294" actId="14100"/>
        <pc:sldMkLst>
          <pc:docMk/>
          <pc:sldMk cId="2069390688" sldId="963"/>
        </pc:sldMkLst>
        <pc:spChg chg="del">
          <ac:chgData name="Wyman, Hilary" userId="f3bca22b-3a42-4d89-8a24-ce254d13f28a" providerId="ADAL" clId="{E574935A-502C-4805-8628-8A00823EDB64}" dt="2023-02-22T14:32:44.240" v="274" actId="478"/>
          <ac:spMkLst>
            <pc:docMk/>
            <pc:sldMk cId="2069390688" sldId="963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4:34:48.001" v="294" actId="14100"/>
          <ac:spMkLst>
            <pc:docMk/>
            <pc:sldMk cId="2069390688" sldId="963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4:34:44.721" v="293" actId="14100"/>
          <ac:spMkLst>
            <pc:docMk/>
            <pc:sldMk cId="2069390688" sldId="963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32:44.240" v="274" actId="478"/>
          <ac:spMkLst>
            <pc:docMk/>
            <pc:sldMk cId="2069390688" sldId="963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32:46.526" v="275" actId="478"/>
          <ac:spMkLst>
            <pc:docMk/>
            <pc:sldMk cId="2069390688" sldId="963"/>
            <ac:spMk id="7" creationId="{8CE49B8A-E3E1-4FAA-A20E-511439AC1C78}"/>
          </ac:spMkLst>
        </pc:spChg>
        <pc:spChg chg="add mod">
          <ac:chgData name="Wyman, Hilary" userId="f3bca22b-3a42-4d89-8a24-ce254d13f28a" providerId="ADAL" clId="{E574935A-502C-4805-8628-8A00823EDB64}" dt="2023-02-22T14:32:52.814" v="276"/>
          <ac:spMkLst>
            <pc:docMk/>
            <pc:sldMk cId="2069390688" sldId="963"/>
            <ac:spMk id="8" creationId="{B35A8CE5-5867-5151-DFD5-8F098E30E271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2:13.002" v="1115" actId="20577"/>
        <pc:sldMkLst>
          <pc:docMk/>
          <pc:sldMk cId="2095815013" sldId="964"/>
        </pc:sldMkLst>
        <pc:spChg chg="del">
          <ac:chgData name="Wyman, Hilary" userId="f3bca22b-3a42-4d89-8a24-ce254d13f28a" providerId="ADAL" clId="{E574935A-502C-4805-8628-8A00823EDB64}" dt="2023-02-22T14:34:52.735" v="295" actId="478"/>
          <ac:spMkLst>
            <pc:docMk/>
            <pc:sldMk cId="2095815013" sldId="964"/>
            <ac:spMk id="2" creationId="{9544A858-A5CE-D10A-4D1C-F71F22F0DF39}"/>
          </ac:spMkLst>
        </pc:spChg>
        <pc:spChg chg="del">
          <ac:chgData name="Wyman, Hilary" userId="f3bca22b-3a42-4d89-8a24-ce254d13f28a" providerId="ADAL" clId="{E574935A-502C-4805-8628-8A00823EDB64}" dt="2023-02-22T14:35:02.190" v="299" actId="478"/>
          <ac:spMkLst>
            <pc:docMk/>
            <pc:sldMk cId="2095815013" sldId="964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6:22:13.002" v="1115" actId="20577"/>
          <ac:spMkLst>
            <pc:docMk/>
            <pc:sldMk cId="2095815013" sldId="964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34:54.568" v="296" actId="478"/>
          <ac:spMkLst>
            <pc:docMk/>
            <pc:sldMk cId="2095815013" sldId="964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34:56.400" v="297" actId="478"/>
          <ac:spMkLst>
            <pc:docMk/>
            <pc:sldMk cId="2095815013" sldId="964"/>
            <ac:spMk id="7" creationId="{D472993F-32FA-2ECF-2B83-B9712259DCA7}"/>
          </ac:spMkLst>
        </pc:spChg>
        <pc:spChg chg="add mod">
          <ac:chgData name="Wyman, Hilary" userId="f3bca22b-3a42-4d89-8a24-ce254d13f28a" providerId="ADAL" clId="{E574935A-502C-4805-8628-8A00823EDB64}" dt="2023-02-22T14:34:58.022" v="298"/>
          <ac:spMkLst>
            <pc:docMk/>
            <pc:sldMk cId="2095815013" sldId="964"/>
            <ac:spMk id="8" creationId="{DDE6BD4E-DFD3-A0B9-3194-221452CD9C9F}"/>
          </ac:spMkLst>
        </pc:spChg>
        <pc:spChg chg="add del mod">
          <ac:chgData name="Wyman, Hilary" userId="f3bca22b-3a42-4d89-8a24-ce254d13f28a" providerId="ADAL" clId="{E574935A-502C-4805-8628-8A00823EDB64}" dt="2023-02-22T14:35:04.549" v="300" actId="478"/>
          <ac:spMkLst>
            <pc:docMk/>
            <pc:sldMk cId="2095815013" sldId="964"/>
            <ac:spMk id="10" creationId="{9BC74926-FCD9-1EB0-20CF-2191CC5C1355}"/>
          </ac:spMkLst>
        </pc:spChg>
        <pc:spChg chg="add mod">
          <ac:chgData name="Wyman, Hilary" userId="f3bca22b-3a42-4d89-8a24-ce254d13f28a" providerId="ADAL" clId="{E574935A-502C-4805-8628-8A00823EDB64}" dt="2023-02-22T14:35:12.614" v="301"/>
          <ac:spMkLst>
            <pc:docMk/>
            <pc:sldMk cId="2095815013" sldId="964"/>
            <ac:spMk id="11" creationId="{897C6FDC-FF60-B170-01C7-663EFD81230C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35:44.430" v="1267" actId="20577"/>
        <pc:sldMkLst>
          <pc:docMk/>
          <pc:sldMk cId="1702340471" sldId="965"/>
        </pc:sldMkLst>
        <pc:spChg chg="del">
          <ac:chgData name="Wyman, Hilary" userId="f3bca22b-3a42-4d89-8a24-ce254d13f28a" providerId="ADAL" clId="{E574935A-502C-4805-8628-8A00823EDB64}" dt="2023-02-22T16:33:05.387" v="1235" actId="478"/>
          <ac:spMkLst>
            <pc:docMk/>
            <pc:sldMk cId="1702340471" sldId="965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35:32.761" v="1266" actId="3064"/>
          <ac:spMkLst>
            <pc:docMk/>
            <pc:sldMk cId="1702340471" sldId="965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35:44.430" v="1267" actId="20577"/>
          <ac:spMkLst>
            <pc:docMk/>
            <pc:sldMk cId="1702340471" sldId="965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33:05.387" v="1235" actId="478"/>
          <ac:spMkLst>
            <pc:docMk/>
            <pc:sldMk cId="1702340471" sldId="965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33:07.395" v="1236" actId="478"/>
          <ac:spMkLst>
            <pc:docMk/>
            <pc:sldMk cId="1702340471" sldId="965"/>
            <ac:spMk id="7" creationId="{64F77A5E-C979-429B-7609-95F05BBEC693}"/>
          </ac:spMkLst>
        </pc:spChg>
        <pc:spChg chg="add mod">
          <ac:chgData name="Wyman, Hilary" userId="f3bca22b-3a42-4d89-8a24-ce254d13f28a" providerId="ADAL" clId="{E574935A-502C-4805-8628-8A00823EDB64}" dt="2023-02-22T16:33:09.367" v="1237"/>
          <ac:spMkLst>
            <pc:docMk/>
            <pc:sldMk cId="1702340471" sldId="965"/>
            <ac:spMk id="8" creationId="{9B069ADB-B65B-7EBD-EBAF-37F3ABDF69E6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0:44:31.442" v="1280" actId="20577"/>
        <pc:sldMkLst>
          <pc:docMk/>
          <pc:sldMk cId="954345579" sldId="966"/>
        </pc:sldMkLst>
        <pc:spChg chg="del">
          <ac:chgData name="Wyman, Hilary" userId="f3bca22b-3a42-4d89-8a24-ce254d13f28a" providerId="ADAL" clId="{E574935A-502C-4805-8628-8A00823EDB64}" dt="2023-02-28T10:43:35.224" v="1268" actId="478"/>
          <ac:spMkLst>
            <pc:docMk/>
            <pc:sldMk cId="954345579" sldId="966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8T10:44:28.968" v="1279" actId="122"/>
          <ac:spMkLst>
            <pc:docMk/>
            <pc:sldMk cId="954345579" sldId="966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0:44:31.442" v="1280" actId="20577"/>
          <ac:spMkLst>
            <pc:docMk/>
            <pc:sldMk cId="954345579" sldId="966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0:43:35.224" v="1268" actId="478"/>
          <ac:spMkLst>
            <pc:docMk/>
            <pc:sldMk cId="954345579" sldId="966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0:43:37.691" v="1269" actId="478"/>
          <ac:spMkLst>
            <pc:docMk/>
            <pc:sldMk cId="954345579" sldId="966"/>
            <ac:spMk id="7" creationId="{29AAB533-CC48-83FD-ECF0-092644EBB011}"/>
          </ac:spMkLst>
        </pc:spChg>
        <pc:spChg chg="add mod">
          <ac:chgData name="Wyman, Hilary" userId="f3bca22b-3a42-4d89-8a24-ce254d13f28a" providerId="ADAL" clId="{E574935A-502C-4805-8628-8A00823EDB64}" dt="2023-02-28T10:43:39.475" v="1270"/>
          <ac:spMkLst>
            <pc:docMk/>
            <pc:sldMk cId="954345579" sldId="966"/>
            <ac:spMk id="8" creationId="{5F12B0A8-00AD-301B-B00B-62F5408292EE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0:46:59.089" v="1318" actId="20577"/>
        <pc:sldMkLst>
          <pc:docMk/>
          <pc:sldMk cId="253973979" sldId="967"/>
        </pc:sldMkLst>
        <pc:spChg chg="del">
          <ac:chgData name="Wyman, Hilary" userId="f3bca22b-3a42-4d89-8a24-ce254d13f28a" providerId="ADAL" clId="{E574935A-502C-4805-8628-8A00823EDB64}" dt="2023-02-28T10:44:38.927" v="1281" actId="478"/>
          <ac:spMkLst>
            <pc:docMk/>
            <pc:sldMk cId="253973979" sldId="967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8T10:46:54.548" v="1317" actId="3064"/>
          <ac:spMkLst>
            <pc:docMk/>
            <pc:sldMk cId="253973979" sldId="967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0:46:59.089" v="1318" actId="20577"/>
          <ac:spMkLst>
            <pc:docMk/>
            <pc:sldMk cId="253973979" sldId="967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8T10:44:38.927" v="1281" actId="478"/>
          <ac:spMkLst>
            <pc:docMk/>
            <pc:sldMk cId="253973979" sldId="967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0:44:42.184" v="1282" actId="478"/>
          <ac:spMkLst>
            <pc:docMk/>
            <pc:sldMk cId="253973979" sldId="967"/>
            <ac:spMk id="7" creationId="{591B831D-4249-AEBA-97E1-DFDD86E29DC0}"/>
          </ac:spMkLst>
        </pc:spChg>
        <pc:spChg chg="add mod">
          <ac:chgData name="Wyman, Hilary" userId="f3bca22b-3a42-4d89-8a24-ce254d13f28a" providerId="ADAL" clId="{E574935A-502C-4805-8628-8A00823EDB64}" dt="2023-02-28T10:44:44.376" v="1283"/>
          <ac:spMkLst>
            <pc:docMk/>
            <pc:sldMk cId="253973979" sldId="967"/>
            <ac:spMk id="8" creationId="{588AAA5B-CAC7-535E-9191-330A767F45DC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4:55:08.822" v="441" actId="255"/>
        <pc:sldMkLst>
          <pc:docMk/>
          <pc:sldMk cId="3497285036" sldId="968"/>
        </pc:sldMkLst>
        <pc:spChg chg="del">
          <ac:chgData name="Wyman, Hilary" userId="f3bca22b-3a42-4d89-8a24-ce254d13f28a" providerId="ADAL" clId="{E574935A-502C-4805-8628-8A00823EDB64}" dt="2023-02-22T14:42:48.296" v="361" actId="478"/>
          <ac:spMkLst>
            <pc:docMk/>
            <pc:sldMk cId="3497285036" sldId="968"/>
            <ac:spMk id="2" creationId="{9544A858-A5CE-D10A-4D1C-F71F22F0DF39}"/>
          </ac:spMkLst>
        </pc:spChg>
        <pc:spChg chg="del">
          <ac:chgData name="Wyman, Hilary" userId="f3bca22b-3a42-4d89-8a24-ce254d13f28a" providerId="ADAL" clId="{E574935A-502C-4805-8628-8A00823EDB64}" dt="2023-02-22T14:43:05.750" v="365" actId="478"/>
          <ac:spMkLst>
            <pc:docMk/>
            <pc:sldMk cId="3497285036" sldId="968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4:45:09.513" v="407" actId="14100"/>
          <ac:spMkLst>
            <pc:docMk/>
            <pc:sldMk cId="3497285036" sldId="968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4:42:50.581" v="362" actId="478"/>
          <ac:spMkLst>
            <pc:docMk/>
            <pc:sldMk cId="3497285036" sldId="968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4:42:55.612" v="363" actId="478"/>
          <ac:spMkLst>
            <pc:docMk/>
            <pc:sldMk cId="3497285036" sldId="968"/>
            <ac:spMk id="7" creationId="{543F40DE-FAF9-DEC4-C7F6-D2B2D2616064}"/>
          </ac:spMkLst>
        </pc:spChg>
        <pc:spChg chg="add mod">
          <ac:chgData name="Wyman, Hilary" userId="f3bca22b-3a42-4d89-8a24-ce254d13f28a" providerId="ADAL" clId="{E574935A-502C-4805-8628-8A00823EDB64}" dt="2023-02-22T14:43:01.798" v="364"/>
          <ac:spMkLst>
            <pc:docMk/>
            <pc:sldMk cId="3497285036" sldId="968"/>
            <ac:spMk id="8" creationId="{D844BC06-9C0C-1DA5-722D-8095FB09FF33}"/>
          </ac:spMkLst>
        </pc:spChg>
        <pc:spChg chg="add del mod">
          <ac:chgData name="Wyman, Hilary" userId="f3bca22b-3a42-4d89-8a24-ce254d13f28a" providerId="ADAL" clId="{E574935A-502C-4805-8628-8A00823EDB64}" dt="2023-02-22T14:43:08.620" v="366" actId="478"/>
          <ac:spMkLst>
            <pc:docMk/>
            <pc:sldMk cId="3497285036" sldId="968"/>
            <ac:spMk id="10" creationId="{31AB0743-3E16-55F6-3D16-AC0745E056F9}"/>
          </ac:spMkLst>
        </pc:spChg>
        <pc:spChg chg="add mod">
          <ac:chgData name="Wyman, Hilary" userId="f3bca22b-3a42-4d89-8a24-ce254d13f28a" providerId="ADAL" clId="{E574935A-502C-4805-8628-8A00823EDB64}" dt="2023-02-22T14:55:08.822" v="441" actId="255"/>
          <ac:spMkLst>
            <pc:docMk/>
            <pc:sldMk cId="3497285036" sldId="968"/>
            <ac:spMk id="11" creationId="{AC91FB53-1FFB-6680-C0FD-72E69F2A9AAA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5:45:38.897" v="511" actId="14100"/>
        <pc:sldMkLst>
          <pc:docMk/>
          <pc:sldMk cId="806785753" sldId="969"/>
        </pc:sldMkLst>
        <pc:spChg chg="del">
          <ac:chgData name="Wyman, Hilary" userId="f3bca22b-3a42-4d89-8a24-ce254d13f28a" providerId="ADAL" clId="{E574935A-502C-4805-8628-8A00823EDB64}" dt="2023-02-22T15:43:10.738" v="475" actId="478"/>
          <ac:spMkLst>
            <pc:docMk/>
            <pc:sldMk cId="806785753" sldId="969"/>
            <ac:spMk id="2" creationId="{9544A858-A5CE-D10A-4D1C-F71F22F0DF39}"/>
          </ac:spMkLst>
        </pc:spChg>
        <pc:spChg chg="mod">
          <ac:chgData name="Wyman, Hilary" userId="f3bca22b-3a42-4d89-8a24-ce254d13f28a" providerId="ADAL" clId="{E574935A-502C-4805-8628-8A00823EDB64}" dt="2023-02-22T15:45:38.897" v="511" actId="14100"/>
          <ac:spMkLst>
            <pc:docMk/>
            <pc:sldMk cId="806785753" sldId="969"/>
            <ac:spMk id="3" creationId="{6F9A8A63-C8D7-AFB1-41D1-51B55A2E4579}"/>
          </ac:spMkLst>
        </pc:spChg>
        <pc:spChg chg="mod">
          <ac:chgData name="Wyman, Hilary" userId="f3bca22b-3a42-4d89-8a24-ce254d13f28a" providerId="ADAL" clId="{E574935A-502C-4805-8628-8A00823EDB64}" dt="2023-02-22T15:45:03.868" v="510" actId="14100"/>
          <ac:spMkLst>
            <pc:docMk/>
            <pc:sldMk cId="806785753" sldId="969"/>
            <ac:spMk id="4" creationId="{1B082F2F-D512-1310-96EC-75C167C98E1B}"/>
          </ac:spMkLst>
        </pc:spChg>
        <pc:spChg chg="del">
          <ac:chgData name="Wyman, Hilary" userId="f3bca22b-3a42-4d89-8a24-ce254d13f28a" providerId="ADAL" clId="{E574935A-502C-4805-8628-8A00823EDB64}" dt="2023-02-22T15:43:13.060" v="476" actId="478"/>
          <ac:spMkLst>
            <pc:docMk/>
            <pc:sldMk cId="806785753" sldId="969"/>
            <ac:spMk id="5" creationId="{7CC8AB0E-4183-158D-4D22-A97B3BF30689}"/>
          </ac:spMkLst>
        </pc:spChg>
        <pc:spChg chg="add del mod">
          <ac:chgData name="Wyman, Hilary" userId="f3bca22b-3a42-4d89-8a24-ce254d13f28a" providerId="ADAL" clId="{E574935A-502C-4805-8628-8A00823EDB64}" dt="2023-02-22T15:43:15.118" v="477" actId="478"/>
          <ac:spMkLst>
            <pc:docMk/>
            <pc:sldMk cId="806785753" sldId="969"/>
            <ac:spMk id="7" creationId="{93A7D3EF-6BFE-2027-A2D8-3D0D8C3AAA50}"/>
          </ac:spMkLst>
        </pc:spChg>
        <pc:spChg chg="add mod">
          <ac:chgData name="Wyman, Hilary" userId="f3bca22b-3a42-4d89-8a24-ce254d13f28a" providerId="ADAL" clId="{E574935A-502C-4805-8628-8A00823EDB64}" dt="2023-02-22T15:43:24.595" v="478"/>
          <ac:spMkLst>
            <pc:docMk/>
            <pc:sldMk cId="806785753" sldId="969"/>
            <ac:spMk id="8" creationId="{C77ED855-FF83-04A9-9081-6F4160EB7A4C}"/>
          </ac:spMkLst>
        </pc:spChg>
      </pc:sldChg>
      <pc:sldChg chg="modSp mod">
        <pc:chgData name="Wyman, Hilary" userId="f3bca22b-3a42-4d89-8a24-ce254d13f28a" providerId="ADAL" clId="{E574935A-502C-4805-8628-8A00823EDB64}" dt="2023-02-22T14:26:43.752" v="231" actId="1076"/>
        <pc:sldMkLst>
          <pc:docMk/>
          <pc:sldMk cId="3153782540" sldId="970"/>
        </pc:sldMkLst>
        <pc:spChg chg="mod">
          <ac:chgData name="Wyman, Hilary" userId="f3bca22b-3a42-4d89-8a24-ce254d13f28a" providerId="ADAL" clId="{E574935A-502C-4805-8628-8A00823EDB64}" dt="2023-02-22T14:26:23.197" v="227" actId="255"/>
          <ac:spMkLst>
            <pc:docMk/>
            <pc:sldMk cId="3153782540" sldId="970"/>
            <ac:spMk id="2" creationId="{14EC3382-FA80-BAFC-9862-518E39AEA8FB}"/>
          </ac:spMkLst>
        </pc:spChg>
        <pc:picChg chg="mod">
          <ac:chgData name="Wyman, Hilary" userId="f3bca22b-3a42-4d89-8a24-ce254d13f28a" providerId="ADAL" clId="{E574935A-502C-4805-8628-8A00823EDB64}" dt="2023-02-22T14:26:43.752" v="231" actId="1076"/>
          <ac:picMkLst>
            <pc:docMk/>
            <pc:sldMk cId="3153782540" sldId="970"/>
            <ac:picMk id="3" creationId="{012F2049-4C88-4BE1-3EC3-8A7315476732}"/>
          </ac:picMkLst>
        </pc:picChg>
        <pc:picChg chg="mod">
          <ac:chgData name="Wyman, Hilary" userId="f3bca22b-3a42-4d89-8a24-ce254d13f28a" providerId="ADAL" clId="{E574935A-502C-4805-8628-8A00823EDB64}" dt="2023-02-22T14:26:41.048" v="230" actId="1076"/>
          <ac:picMkLst>
            <pc:docMk/>
            <pc:sldMk cId="3153782540" sldId="970"/>
            <ac:picMk id="5" creationId="{9D61E07D-67A5-3EDC-C8FD-352D9CCCBD7A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2T14:38:22.041" v="339" actId="1076"/>
        <pc:sldMkLst>
          <pc:docMk/>
          <pc:sldMk cId="2648374694" sldId="971"/>
        </pc:sldMkLst>
        <pc:spChg chg="del">
          <ac:chgData name="Wyman, Hilary" userId="f3bca22b-3a42-4d89-8a24-ce254d13f28a" providerId="ADAL" clId="{E574935A-502C-4805-8628-8A00823EDB64}" dt="2023-02-22T14:37:36.752" v="326" actId="478"/>
          <ac:spMkLst>
            <pc:docMk/>
            <pc:sldMk cId="2648374694" sldId="971"/>
            <ac:spMk id="2" creationId="{14EC3382-FA80-BAFC-9862-518E39AEA8FB}"/>
          </ac:spMkLst>
        </pc:spChg>
        <pc:spChg chg="add del mod">
          <ac:chgData name="Wyman, Hilary" userId="f3bca22b-3a42-4d89-8a24-ce254d13f28a" providerId="ADAL" clId="{E574935A-502C-4805-8628-8A00823EDB64}" dt="2023-02-22T14:37:40.205" v="327" actId="478"/>
          <ac:spMkLst>
            <pc:docMk/>
            <pc:sldMk cId="2648374694" sldId="971"/>
            <ac:spMk id="10" creationId="{8389ECA1-4A51-9B48-4B10-07CD84B49CDD}"/>
          </ac:spMkLst>
        </pc:spChg>
        <pc:spChg chg="add mod">
          <ac:chgData name="Wyman, Hilary" userId="f3bca22b-3a42-4d89-8a24-ce254d13f28a" providerId="ADAL" clId="{E574935A-502C-4805-8628-8A00823EDB64}" dt="2023-02-22T14:38:22.041" v="339" actId="1076"/>
          <ac:spMkLst>
            <pc:docMk/>
            <pc:sldMk cId="2648374694" sldId="971"/>
            <ac:spMk id="11" creationId="{22617D9B-ACC4-491A-1E4F-BD2D2056E8F8}"/>
          </ac:spMkLst>
        </pc:spChg>
      </pc:sldChg>
      <pc:sldChg chg="modSp mod">
        <pc:chgData name="Wyman, Hilary" userId="f3bca22b-3a42-4d89-8a24-ce254d13f28a" providerId="ADAL" clId="{E574935A-502C-4805-8628-8A00823EDB64}" dt="2023-02-22T14:53:59.029" v="431" actId="255"/>
        <pc:sldMkLst>
          <pc:docMk/>
          <pc:sldMk cId="990308642" sldId="972"/>
        </pc:sldMkLst>
        <pc:spChg chg="mod">
          <ac:chgData name="Wyman, Hilary" userId="f3bca22b-3a42-4d89-8a24-ce254d13f28a" providerId="ADAL" clId="{E574935A-502C-4805-8628-8A00823EDB64}" dt="2023-02-22T14:53:59.029" v="431" actId="255"/>
          <ac:spMkLst>
            <pc:docMk/>
            <pc:sldMk cId="990308642" sldId="972"/>
            <ac:spMk id="2" creationId="{14EC3382-FA80-BAFC-9862-518E39AEA8FB}"/>
          </ac:spMkLst>
        </pc:spChg>
      </pc:sldChg>
      <pc:sldChg chg="modSp mod">
        <pc:chgData name="Wyman, Hilary" userId="f3bca22b-3a42-4d89-8a24-ce254d13f28a" providerId="ADAL" clId="{E574935A-502C-4805-8628-8A00823EDB64}" dt="2023-02-22T15:46:00.687" v="519" actId="255"/>
        <pc:sldMkLst>
          <pc:docMk/>
          <pc:sldMk cId="951363620" sldId="973"/>
        </pc:sldMkLst>
        <pc:spChg chg="mod">
          <ac:chgData name="Wyman, Hilary" userId="f3bca22b-3a42-4d89-8a24-ce254d13f28a" providerId="ADAL" clId="{E574935A-502C-4805-8628-8A00823EDB64}" dt="2023-02-22T15:46:00.687" v="519" actId="255"/>
          <ac:spMkLst>
            <pc:docMk/>
            <pc:sldMk cId="951363620" sldId="973"/>
            <ac:spMk id="2" creationId="{14EC3382-FA80-BAFC-9862-518E39AEA8FB}"/>
          </ac:spMkLst>
        </pc:spChg>
      </pc:sldChg>
      <pc:sldChg chg="modSp mod">
        <pc:chgData name="Wyman, Hilary" userId="f3bca22b-3a42-4d89-8a24-ce254d13f28a" providerId="ADAL" clId="{E574935A-502C-4805-8628-8A00823EDB64}" dt="2023-02-22T15:47:37.528" v="548" actId="1076"/>
        <pc:sldMkLst>
          <pc:docMk/>
          <pc:sldMk cId="3836779058" sldId="974"/>
        </pc:sldMkLst>
        <pc:spChg chg="mod">
          <ac:chgData name="Wyman, Hilary" userId="f3bca22b-3a42-4d89-8a24-ce254d13f28a" providerId="ADAL" clId="{E574935A-502C-4805-8628-8A00823EDB64}" dt="2023-02-22T15:47:33.358" v="547" actId="6549"/>
          <ac:spMkLst>
            <pc:docMk/>
            <pc:sldMk cId="3836779058" sldId="974"/>
            <ac:spMk id="2" creationId="{14EC3382-FA80-BAFC-9862-518E39AEA8FB}"/>
          </ac:spMkLst>
        </pc:spChg>
        <pc:picChg chg="mod">
          <ac:chgData name="Wyman, Hilary" userId="f3bca22b-3a42-4d89-8a24-ce254d13f28a" providerId="ADAL" clId="{E574935A-502C-4805-8628-8A00823EDB64}" dt="2023-02-22T15:47:37.528" v="548" actId="1076"/>
          <ac:picMkLst>
            <pc:docMk/>
            <pc:sldMk cId="3836779058" sldId="974"/>
            <ac:picMk id="3" creationId="{BBC81C3A-1008-672F-400F-93B99FEFF031}"/>
          </ac:picMkLst>
        </pc:picChg>
      </pc:sldChg>
      <pc:sldChg chg="modSp mod">
        <pc:chgData name="Wyman, Hilary" userId="f3bca22b-3a42-4d89-8a24-ce254d13f28a" providerId="ADAL" clId="{E574935A-502C-4805-8628-8A00823EDB64}" dt="2023-02-22T15:48:58.273" v="573" actId="1076"/>
        <pc:sldMkLst>
          <pc:docMk/>
          <pc:sldMk cId="3844016946" sldId="975"/>
        </pc:sldMkLst>
        <pc:spChg chg="mod">
          <ac:chgData name="Wyman, Hilary" userId="f3bca22b-3a42-4d89-8a24-ce254d13f28a" providerId="ADAL" clId="{E574935A-502C-4805-8628-8A00823EDB64}" dt="2023-02-22T15:48:50.577" v="572" actId="255"/>
          <ac:spMkLst>
            <pc:docMk/>
            <pc:sldMk cId="3844016946" sldId="975"/>
            <ac:spMk id="2" creationId="{14EC3382-FA80-BAFC-9862-518E39AEA8FB}"/>
          </ac:spMkLst>
        </pc:spChg>
        <pc:picChg chg="mod">
          <ac:chgData name="Wyman, Hilary" userId="f3bca22b-3a42-4d89-8a24-ce254d13f28a" providerId="ADAL" clId="{E574935A-502C-4805-8628-8A00823EDB64}" dt="2023-02-22T15:48:58.273" v="573" actId="1076"/>
          <ac:picMkLst>
            <pc:docMk/>
            <pc:sldMk cId="3844016946" sldId="975"/>
            <ac:picMk id="3" creationId="{BABC200D-E556-7EAB-3FAF-1B1662B17AD1}"/>
          </ac:picMkLst>
        </pc:picChg>
        <pc:picChg chg="mod">
          <ac:chgData name="Wyman, Hilary" userId="f3bca22b-3a42-4d89-8a24-ce254d13f28a" providerId="ADAL" clId="{E574935A-502C-4805-8628-8A00823EDB64}" dt="2023-02-22T15:48:58.273" v="573" actId="1076"/>
          <ac:picMkLst>
            <pc:docMk/>
            <pc:sldMk cId="3844016946" sldId="975"/>
            <ac:picMk id="4" creationId="{4C6800DC-6578-F9A8-3FCB-F4D6B90F0D83}"/>
          </ac:picMkLst>
        </pc:picChg>
      </pc:sldChg>
      <pc:sldChg chg="modSp mod">
        <pc:chgData name="Wyman, Hilary" userId="f3bca22b-3a42-4d89-8a24-ce254d13f28a" providerId="ADAL" clId="{E574935A-502C-4805-8628-8A00823EDB64}" dt="2023-02-22T16:08:54.795" v="1054" actId="1036"/>
        <pc:sldMkLst>
          <pc:docMk/>
          <pc:sldMk cId="2415015068" sldId="983"/>
        </pc:sldMkLst>
        <pc:spChg chg="mod">
          <ac:chgData name="Wyman, Hilary" userId="f3bca22b-3a42-4d89-8a24-ce254d13f28a" providerId="ADAL" clId="{E574935A-502C-4805-8628-8A00823EDB64}" dt="2023-02-22T16:08:28.603" v="1045" actId="1076"/>
          <ac:spMkLst>
            <pc:docMk/>
            <pc:sldMk cId="2415015068" sldId="983"/>
            <ac:spMk id="2" creationId="{78972354-4C31-07E2-8C6C-C713140950E5}"/>
          </ac:spMkLst>
        </pc:spChg>
        <pc:picChg chg="mod">
          <ac:chgData name="Wyman, Hilary" userId="f3bca22b-3a42-4d89-8a24-ce254d13f28a" providerId="ADAL" clId="{E574935A-502C-4805-8628-8A00823EDB64}" dt="2023-02-22T16:08:36.427" v="1046" actId="1076"/>
          <ac:picMkLst>
            <pc:docMk/>
            <pc:sldMk cId="2415015068" sldId="983"/>
            <ac:picMk id="3" creationId="{EBE63A0C-5938-EC2B-7D74-94152EE296C5}"/>
          </ac:picMkLst>
        </pc:picChg>
        <pc:picChg chg="mod">
          <ac:chgData name="Wyman, Hilary" userId="f3bca22b-3a42-4d89-8a24-ce254d13f28a" providerId="ADAL" clId="{E574935A-502C-4805-8628-8A00823EDB64}" dt="2023-02-22T16:08:49.227" v="1051" actId="1035"/>
          <ac:picMkLst>
            <pc:docMk/>
            <pc:sldMk cId="2415015068" sldId="983"/>
            <ac:picMk id="4" creationId="{D343C637-59BA-9879-F6A9-3B3ADF69D39B}"/>
          </ac:picMkLst>
        </pc:picChg>
        <pc:picChg chg="mod">
          <ac:chgData name="Wyman, Hilary" userId="f3bca22b-3a42-4d89-8a24-ce254d13f28a" providerId="ADAL" clId="{E574935A-502C-4805-8628-8A00823EDB64}" dt="2023-02-22T16:08:36.427" v="1046" actId="1076"/>
          <ac:picMkLst>
            <pc:docMk/>
            <pc:sldMk cId="2415015068" sldId="983"/>
            <ac:picMk id="6" creationId="{262F63B4-1588-14E7-EE82-9D2E501CDD33}"/>
          </ac:picMkLst>
        </pc:picChg>
        <pc:picChg chg="mod">
          <ac:chgData name="Wyman, Hilary" userId="f3bca22b-3a42-4d89-8a24-ce254d13f28a" providerId="ADAL" clId="{E574935A-502C-4805-8628-8A00823EDB64}" dt="2023-02-22T16:08:54.795" v="1054" actId="1036"/>
          <ac:picMkLst>
            <pc:docMk/>
            <pc:sldMk cId="2415015068" sldId="983"/>
            <ac:picMk id="7" creationId="{6DB43CC5-5525-5FAD-520F-B6E44C377349}"/>
          </ac:picMkLst>
        </pc:picChg>
        <pc:picChg chg="mod">
          <ac:chgData name="Wyman, Hilary" userId="f3bca22b-3a42-4d89-8a24-ce254d13f28a" providerId="ADAL" clId="{E574935A-502C-4805-8628-8A00823EDB64}" dt="2023-02-22T16:08:36.427" v="1046" actId="1076"/>
          <ac:picMkLst>
            <pc:docMk/>
            <pc:sldMk cId="2415015068" sldId="983"/>
            <ac:picMk id="8" creationId="{795C4C3F-6996-5EAE-BEB4-0CB89B4CEC6C}"/>
          </ac:picMkLst>
        </pc:picChg>
      </pc:sldChg>
      <pc:sldChg chg="modSp mod">
        <pc:chgData name="Wyman, Hilary" userId="f3bca22b-3a42-4d89-8a24-ce254d13f28a" providerId="ADAL" clId="{E574935A-502C-4805-8628-8A00823EDB64}" dt="2023-02-22T16:26:39.137" v="1154" actId="1076"/>
        <pc:sldMkLst>
          <pc:docMk/>
          <pc:sldMk cId="2033928302" sldId="984"/>
        </pc:sldMkLst>
        <pc:spChg chg="mod">
          <ac:chgData name="Wyman, Hilary" userId="f3bca22b-3a42-4d89-8a24-ce254d13f28a" providerId="ADAL" clId="{E574935A-502C-4805-8628-8A00823EDB64}" dt="2023-02-22T16:26:16.963" v="1150" actId="20577"/>
          <ac:spMkLst>
            <pc:docMk/>
            <pc:sldMk cId="2033928302" sldId="984"/>
            <ac:spMk id="2" creationId="{78972354-4C31-07E2-8C6C-C713140950E5}"/>
          </ac:spMkLst>
        </pc:spChg>
        <pc:picChg chg="mod">
          <ac:chgData name="Wyman, Hilary" userId="f3bca22b-3a42-4d89-8a24-ce254d13f28a" providerId="ADAL" clId="{E574935A-502C-4805-8628-8A00823EDB64}" dt="2023-02-22T16:26:29.879" v="1152" actId="1076"/>
          <ac:picMkLst>
            <pc:docMk/>
            <pc:sldMk cId="2033928302" sldId="984"/>
            <ac:picMk id="3" creationId="{91689500-2B02-4D87-891C-A36147DFD083}"/>
          </ac:picMkLst>
        </pc:picChg>
        <pc:picChg chg="mod">
          <ac:chgData name="Wyman, Hilary" userId="f3bca22b-3a42-4d89-8a24-ce254d13f28a" providerId="ADAL" clId="{E574935A-502C-4805-8628-8A00823EDB64}" dt="2023-02-22T16:26:32.434" v="1153" actId="1076"/>
          <ac:picMkLst>
            <pc:docMk/>
            <pc:sldMk cId="2033928302" sldId="984"/>
            <ac:picMk id="5" creationId="{8F466D2D-709F-605D-5F1B-6090BBC41C50}"/>
          </ac:picMkLst>
        </pc:picChg>
        <pc:picChg chg="mod">
          <ac:chgData name="Wyman, Hilary" userId="f3bca22b-3a42-4d89-8a24-ce254d13f28a" providerId="ADAL" clId="{E574935A-502C-4805-8628-8A00823EDB64}" dt="2023-02-22T16:26:21.658" v="1151" actId="1076"/>
          <ac:picMkLst>
            <pc:docMk/>
            <pc:sldMk cId="2033928302" sldId="984"/>
            <ac:picMk id="6" creationId="{0370A4F9-9B2F-940E-4405-19D90B58F092}"/>
          </ac:picMkLst>
        </pc:picChg>
        <pc:picChg chg="mod">
          <ac:chgData name="Wyman, Hilary" userId="f3bca22b-3a42-4d89-8a24-ce254d13f28a" providerId="ADAL" clId="{E574935A-502C-4805-8628-8A00823EDB64}" dt="2023-02-22T16:26:39.137" v="1154" actId="1076"/>
          <ac:picMkLst>
            <pc:docMk/>
            <pc:sldMk cId="2033928302" sldId="984"/>
            <ac:picMk id="7" creationId="{C2AEB691-CCE1-B32F-D0F6-ECB002A99C21}"/>
          </ac:picMkLst>
        </pc:picChg>
      </pc:sldChg>
      <pc:sldChg chg="modSp mod">
        <pc:chgData name="Wyman, Hilary" userId="f3bca22b-3a42-4d89-8a24-ce254d13f28a" providerId="ADAL" clId="{E574935A-502C-4805-8628-8A00823EDB64}" dt="2023-02-22T16:30:31.336" v="1193" actId="1076"/>
        <pc:sldMkLst>
          <pc:docMk/>
          <pc:sldMk cId="2552108683" sldId="986"/>
        </pc:sldMkLst>
        <pc:spChg chg="mod">
          <ac:chgData name="Wyman, Hilary" userId="f3bca22b-3a42-4d89-8a24-ce254d13f28a" providerId="ADAL" clId="{E574935A-502C-4805-8628-8A00823EDB64}" dt="2023-02-22T16:30:18.426" v="1192" actId="20577"/>
          <ac:spMkLst>
            <pc:docMk/>
            <pc:sldMk cId="2552108683" sldId="986"/>
            <ac:spMk id="2" creationId="{78972354-4C31-07E2-8C6C-C713140950E5}"/>
          </ac:spMkLst>
        </pc:spChg>
        <pc:picChg chg="mod">
          <ac:chgData name="Wyman, Hilary" userId="f3bca22b-3a42-4d89-8a24-ce254d13f28a" providerId="ADAL" clId="{E574935A-502C-4805-8628-8A00823EDB64}" dt="2023-02-22T16:30:31.336" v="1193" actId="1076"/>
          <ac:picMkLst>
            <pc:docMk/>
            <pc:sldMk cId="2552108683" sldId="986"/>
            <ac:picMk id="3" creationId="{E9CCB6E9-026E-6C22-4D4C-115011270D76}"/>
          </ac:picMkLst>
        </pc:picChg>
        <pc:picChg chg="mod">
          <ac:chgData name="Wyman, Hilary" userId="f3bca22b-3a42-4d89-8a24-ce254d13f28a" providerId="ADAL" clId="{E574935A-502C-4805-8628-8A00823EDB64}" dt="2023-02-22T16:30:31.336" v="1193" actId="1076"/>
          <ac:picMkLst>
            <pc:docMk/>
            <pc:sldMk cId="2552108683" sldId="986"/>
            <ac:picMk id="4" creationId="{B4A36588-293D-E101-F5D6-719AF9799C62}"/>
          </ac:picMkLst>
        </pc:picChg>
        <pc:picChg chg="mod">
          <ac:chgData name="Wyman, Hilary" userId="f3bca22b-3a42-4d89-8a24-ce254d13f28a" providerId="ADAL" clId="{E574935A-502C-4805-8628-8A00823EDB64}" dt="2023-02-22T16:30:31.336" v="1193" actId="1076"/>
          <ac:picMkLst>
            <pc:docMk/>
            <pc:sldMk cId="2552108683" sldId="986"/>
            <ac:picMk id="5" creationId="{4746F195-DFB0-2EFB-E2E5-C18BD4416EDC}"/>
          </ac:picMkLst>
        </pc:picChg>
        <pc:picChg chg="mod">
          <ac:chgData name="Wyman, Hilary" userId="f3bca22b-3a42-4d89-8a24-ce254d13f28a" providerId="ADAL" clId="{E574935A-502C-4805-8628-8A00823EDB64}" dt="2023-02-22T16:30:31.336" v="1193" actId="1076"/>
          <ac:picMkLst>
            <pc:docMk/>
            <pc:sldMk cId="2552108683" sldId="986"/>
            <ac:picMk id="8" creationId="{A4EBC161-3559-695C-3555-B5D5920FAA33}"/>
          </ac:picMkLst>
        </pc:picChg>
        <pc:picChg chg="mod">
          <ac:chgData name="Wyman, Hilary" userId="f3bca22b-3a42-4d89-8a24-ce254d13f28a" providerId="ADAL" clId="{E574935A-502C-4805-8628-8A00823EDB64}" dt="2023-02-22T16:30:31.336" v="1193" actId="1076"/>
          <ac:picMkLst>
            <pc:docMk/>
            <pc:sldMk cId="2552108683" sldId="986"/>
            <ac:picMk id="9" creationId="{B143DB0B-A00F-8AE5-218B-61A1B137362E}"/>
          </ac:picMkLst>
        </pc:picChg>
      </pc:sldChg>
      <pc:sldChg chg="modSp mod">
        <pc:chgData name="Wyman, Hilary" userId="f3bca22b-3a42-4d89-8a24-ce254d13f28a" providerId="ADAL" clId="{E574935A-502C-4805-8628-8A00823EDB64}" dt="2023-02-22T16:31:49.441" v="1217" actId="1076"/>
        <pc:sldMkLst>
          <pc:docMk/>
          <pc:sldMk cId="2118915383" sldId="987"/>
        </pc:sldMkLst>
        <pc:spChg chg="mod">
          <ac:chgData name="Wyman, Hilary" userId="f3bca22b-3a42-4d89-8a24-ce254d13f28a" providerId="ADAL" clId="{E574935A-502C-4805-8628-8A00823EDB64}" dt="2023-02-22T16:31:34.152" v="1214" actId="20577"/>
          <ac:spMkLst>
            <pc:docMk/>
            <pc:sldMk cId="2118915383" sldId="987"/>
            <ac:spMk id="2" creationId="{78972354-4C31-07E2-8C6C-C713140950E5}"/>
          </ac:spMkLst>
        </pc:spChg>
        <pc:picChg chg="mod">
          <ac:chgData name="Wyman, Hilary" userId="f3bca22b-3a42-4d89-8a24-ce254d13f28a" providerId="ADAL" clId="{E574935A-502C-4805-8628-8A00823EDB64}" dt="2023-02-22T16:31:49.441" v="1217" actId="1076"/>
          <ac:picMkLst>
            <pc:docMk/>
            <pc:sldMk cId="2118915383" sldId="987"/>
            <ac:picMk id="3" creationId="{BAF02E01-6B64-C119-B66E-8A19D439B394}"/>
          </ac:picMkLst>
        </pc:picChg>
        <pc:picChg chg="mod">
          <ac:chgData name="Wyman, Hilary" userId="f3bca22b-3a42-4d89-8a24-ce254d13f28a" providerId="ADAL" clId="{E574935A-502C-4805-8628-8A00823EDB64}" dt="2023-02-22T16:31:42.460" v="1215" actId="1076"/>
          <ac:picMkLst>
            <pc:docMk/>
            <pc:sldMk cId="2118915383" sldId="987"/>
            <ac:picMk id="4" creationId="{E9C18012-B954-C0F9-92CE-AB4C789009BE}"/>
          </ac:picMkLst>
        </pc:picChg>
        <pc:picChg chg="mod">
          <ac:chgData name="Wyman, Hilary" userId="f3bca22b-3a42-4d89-8a24-ce254d13f28a" providerId="ADAL" clId="{E574935A-502C-4805-8628-8A00823EDB64}" dt="2023-02-22T16:31:46.586" v="1216" actId="1076"/>
          <ac:picMkLst>
            <pc:docMk/>
            <pc:sldMk cId="2118915383" sldId="987"/>
            <ac:picMk id="6" creationId="{C6D89AC4-4CF6-B9F1-9BBC-B04D7EC77D32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8T14:03:13.709" v="1333" actId="1076"/>
        <pc:sldMkLst>
          <pc:docMk/>
          <pc:sldMk cId="110063686" sldId="988"/>
        </pc:sldMkLst>
        <pc:spChg chg="del">
          <ac:chgData name="Wyman, Hilary" userId="f3bca22b-3a42-4d89-8a24-ce254d13f28a" providerId="ADAL" clId="{E574935A-502C-4805-8628-8A00823EDB64}" dt="2023-02-28T11:14:21.585" v="1319" actId="478"/>
          <ac:spMkLst>
            <pc:docMk/>
            <pc:sldMk cId="110063686" sldId="988"/>
            <ac:spMk id="2" creationId="{78972354-4C31-07E2-8C6C-C713140950E5}"/>
          </ac:spMkLst>
        </pc:spChg>
        <pc:spChg chg="add del mod">
          <ac:chgData name="Wyman, Hilary" userId="f3bca22b-3a42-4d89-8a24-ce254d13f28a" providerId="ADAL" clId="{E574935A-502C-4805-8628-8A00823EDB64}" dt="2023-02-28T11:14:24.217" v="1320" actId="478"/>
          <ac:spMkLst>
            <pc:docMk/>
            <pc:sldMk cId="110063686" sldId="988"/>
            <ac:spMk id="9" creationId="{1603C2E4-97F9-0D02-C368-093EBCCE13C3}"/>
          </ac:spMkLst>
        </pc:spChg>
        <pc:spChg chg="add mod">
          <ac:chgData name="Wyman, Hilary" userId="f3bca22b-3a42-4d89-8a24-ce254d13f28a" providerId="ADAL" clId="{E574935A-502C-4805-8628-8A00823EDB64}" dt="2023-02-28T11:14:31.233" v="1328" actId="20577"/>
          <ac:spMkLst>
            <pc:docMk/>
            <pc:sldMk cId="110063686" sldId="988"/>
            <ac:spMk id="10" creationId="{F4802841-5770-B184-D871-C2EF494FCA62}"/>
          </ac:spMkLst>
        </pc:spChg>
        <pc:picChg chg="mod">
          <ac:chgData name="Wyman, Hilary" userId="f3bca22b-3a42-4d89-8a24-ce254d13f28a" providerId="ADAL" clId="{E574935A-502C-4805-8628-8A00823EDB64}" dt="2023-02-28T11:14:40.770" v="1329" actId="1076"/>
          <ac:picMkLst>
            <pc:docMk/>
            <pc:sldMk cId="110063686" sldId="988"/>
            <ac:picMk id="3" creationId="{F9E91F4F-E6D3-A631-40DE-1112E095FB42}"/>
          </ac:picMkLst>
        </pc:picChg>
        <pc:picChg chg="mod">
          <ac:chgData name="Wyman, Hilary" userId="f3bca22b-3a42-4d89-8a24-ce254d13f28a" providerId="ADAL" clId="{E574935A-502C-4805-8628-8A00823EDB64}" dt="2023-02-28T14:03:07.728" v="1331" actId="1076"/>
          <ac:picMkLst>
            <pc:docMk/>
            <pc:sldMk cId="110063686" sldId="988"/>
            <ac:picMk id="4" creationId="{53EA5E10-3601-ADB0-E88A-19687A6EF2A9}"/>
          </ac:picMkLst>
        </pc:picChg>
        <pc:picChg chg="mod">
          <ac:chgData name="Wyman, Hilary" userId="f3bca22b-3a42-4d89-8a24-ce254d13f28a" providerId="ADAL" clId="{E574935A-502C-4805-8628-8A00823EDB64}" dt="2023-02-28T11:14:44.151" v="1330" actId="1076"/>
          <ac:picMkLst>
            <pc:docMk/>
            <pc:sldMk cId="110063686" sldId="988"/>
            <ac:picMk id="5" creationId="{045F2709-E776-4D47-4BCB-67222958BC10}"/>
          </ac:picMkLst>
        </pc:picChg>
        <pc:picChg chg="mod">
          <ac:chgData name="Wyman, Hilary" userId="f3bca22b-3a42-4d89-8a24-ce254d13f28a" providerId="ADAL" clId="{E574935A-502C-4805-8628-8A00823EDB64}" dt="2023-02-28T14:03:10.477" v="1332" actId="1076"/>
          <ac:picMkLst>
            <pc:docMk/>
            <pc:sldMk cId="110063686" sldId="988"/>
            <ac:picMk id="6" creationId="{FF1D6CE6-BC90-3921-62ED-F7312BB0FEC4}"/>
          </ac:picMkLst>
        </pc:picChg>
        <pc:picChg chg="mod">
          <ac:chgData name="Wyman, Hilary" userId="f3bca22b-3a42-4d89-8a24-ce254d13f28a" providerId="ADAL" clId="{E574935A-502C-4805-8628-8A00823EDB64}" dt="2023-02-28T14:03:13.709" v="1333" actId="1076"/>
          <ac:picMkLst>
            <pc:docMk/>
            <pc:sldMk cId="110063686" sldId="988"/>
            <ac:picMk id="7" creationId="{5AEBD874-3BA8-D852-0C99-F93E867892A7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8T14:27:03.617" v="1434" actId="1076"/>
        <pc:sldMkLst>
          <pc:docMk/>
          <pc:sldMk cId="1195654330" sldId="990"/>
        </pc:sldMkLst>
        <pc:spChg chg="del">
          <ac:chgData name="Wyman, Hilary" userId="f3bca22b-3a42-4d89-8a24-ce254d13f28a" providerId="ADAL" clId="{E574935A-502C-4805-8628-8A00823EDB64}" dt="2023-02-28T14:26:12.534" v="1408" actId="478"/>
          <ac:spMkLst>
            <pc:docMk/>
            <pc:sldMk cId="1195654330" sldId="990"/>
            <ac:spMk id="2" creationId="{78972354-4C31-07E2-8C6C-C713140950E5}"/>
          </ac:spMkLst>
        </pc:spChg>
        <pc:spChg chg="add del mod">
          <ac:chgData name="Wyman, Hilary" userId="f3bca22b-3a42-4d89-8a24-ce254d13f28a" providerId="ADAL" clId="{E574935A-502C-4805-8628-8A00823EDB64}" dt="2023-02-28T14:26:19.241" v="1411" actId="478"/>
          <ac:spMkLst>
            <pc:docMk/>
            <pc:sldMk cId="1195654330" sldId="990"/>
            <ac:spMk id="9" creationId="{9EB2F2A4-DACB-DEEB-2ACA-5DB27C3CF89E}"/>
          </ac:spMkLst>
        </pc:spChg>
        <pc:spChg chg="add del mod">
          <ac:chgData name="Wyman, Hilary" userId="f3bca22b-3a42-4d89-8a24-ce254d13f28a" providerId="ADAL" clId="{E574935A-502C-4805-8628-8A00823EDB64}" dt="2023-02-28T14:26:16.710" v="1410" actId="478"/>
          <ac:spMkLst>
            <pc:docMk/>
            <pc:sldMk cId="1195654330" sldId="990"/>
            <ac:spMk id="10" creationId="{FD212763-08BF-0BFE-7C0B-BC4D7E5C7977}"/>
          </ac:spMkLst>
        </pc:spChg>
        <pc:spChg chg="add mod">
          <ac:chgData name="Wyman, Hilary" userId="f3bca22b-3a42-4d89-8a24-ce254d13f28a" providerId="ADAL" clId="{E574935A-502C-4805-8628-8A00823EDB64}" dt="2023-02-28T14:26:26.063" v="1420" actId="20577"/>
          <ac:spMkLst>
            <pc:docMk/>
            <pc:sldMk cId="1195654330" sldId="990"/>
            <ac:spMk id="11" creationId="{8D8C4CDE-902D-3E70-88EA-EADC3F841923}"/>
          </ac:spMkLst>
        </pc:spChg>
        <pc:picChg chg="mod">
          <ac:chgData name="Wyman, Hilary" userId="f3bca22b-3a42-4d89-8a24-ce254d13f28a" providerId="ADAL" clId="{E574935A-502C-4805-8628-8A00823EDB64}" dt="2023-02-28T14:27:01.981" v="1433" actId="1035"/>
          <ac:picMkLst>
            <pc:docMk/>
            <pc:sldMk cId="1195654330" sldId="990"/>
            <ac:picMk id="3" creationId="{9C86BCA7-8CD7-7F68-ECDC-AC0DD9CF96E8}"/>
          </ac:picMkLst>
        </pc:picChg>
        <pc:picChg chg="mod">
          <ac:chgData name="Wyman, Hilary" userId="f3bca22b-3a42-4d89-8a24-ce254d13f28a" providerId="ADAL" clId="{E574935A-502C-4805-8628-8A00823EDB64}" dt="2023-02-28T14:27:01.981" v="1433" actId="1035"/>
          <ac:picMkLst>
            <pc:docMk/>
            <pc:sldMk cId="1195654330" sldId="990"/>
            <ac:picMk id="5" creationId="{6C0FEB41-FA0B-E10A-CCD8-F5914E6B19B2}"/>
          </ac:picMkLst>
        </pc:picChg>
        <pc:picChg chg="mod">
          <ac:chgData name="Wyman, Hilary" userId="f3bca22b-3a42-4d89-8a24-ce254d13f28a" providerId="ADAL" clId="{E574935A-502C-4805-8628-8A00823EDB64}" dt="2023-02-28T14:27:01.981" v="1433" actId="1035"/>
          <ac:picMkLst>
            <pc:docMk/>
            <pc:sldMk cId="1195654330" sldId="990"/>
            <ac:picMk id="6" creationId="{BF667973-18F3-7CB9-32C1-9E714989DA46}"/>
          </ac:picMkLst>
        </pc:picChg>
        <pc:picChg chg="mod">
          <ac:chgData name="Wyman, Hilary" userId="f3bca22b-3a42-4d89-8a24-ce254d13f28a" providerId="ADAL" clId="{E574935A-502C-4805-8628-8A00823EDB64}" dt="2023-02-28T14:27:01.981" v="1433" actId="1035"/>
          <ac:picMkLst>
            <pc:docMk/>
            <pc:sldMk cId="1195654330" sldId="990"/>
            <ac:picMk id="7" creationId="{89EF3026-27BE-7D75-BF52-8965F417DBA3}"/>
          </ac:picMkLst>
        </pc:picChg>
        <pc:picChg chg="mod">
          <ac:chgData name="Wyman, Hilary" userId="f3bca22b-3a42-4d89-8a24-ce254d13f28a" providerId="ADAL" clId="{E574935A-502C-4805-8628-8A00823EDB64}" dt="2023-02-28T14:27:03.617" v="1434" actId="1076"/>
          <ac:picMkLst>
            <pc:docMk/>
            <pc:sldMk cId="1195654330" sldId="990"/>
            <ac:picMk id="8" creationId="{AF93BD5B-E925-A358-7810-794BA74F7F80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8T14:29:40.318" v="1467" actId="1076"/>
        <pc:sldMkLst>
          <pc:docMk/>
          <pc:sldMk cId="759295075" sldId="991"/>
        </pc:sldMkLst>
        <pc:spChg chg="del">
          <ac:chgData name="Wyman, Hilary" userId="f3bca22b-3a42-4d89-8a24-ce254d13f28a" providerId="ADAL" clId="{E574935A-502C-4805-8628-8A00823EDB64}" dt="2023-02-28T14:29:00.166" v="1453" actId="478"/>
          <ac:spMkLst>
            <pc:docMk/>
            <pc:sldMk cId="759295075" sldId="991"/>
            <ac:spMk id="2" creationId="{78972354-4C31-07E2-8C6C-C713140950E5}"/>
          </ac:spMkLst>
        </pc:spChg>
        <pc:spChg chg="add del mod">
          <ac:chgData name="Wyman, Hilary" userId="f3bca22b-3a42-4d89-8a24-ce254d13f28a" providerId="ADAL" clId="{E574935A-502C-4805-8628-8A00823EDB64}" dt="2023-02-28T14:29:02.746" v="1454" actId="478"/>
          <ac:spMkLst>
            <pc:docMk/>
            <pc:sldMk cId="759295075" sldId="991"/>
            <ac:spMk id="9" creationId="{357E7B51-E862-3209-ADBA-9F9B25D915C1}"/>
          </ac:spMkLst>
        </pc:spChg>
        <pc:spChg chg="add mod">
          <ac:chgData name="Wyman, Hilary" userId="f3bca22b-3a42-4d89-8a24-ce254d13f28a" providerId="ADAL" clId="{E574935A-502C-4805-8628-8A00823EDB64}" dt="2023-02-28T14:29:07.814" v="1460" actId="20577"/>
          <ac:spMkLst>
            <pc:docMk/>
            <pc:sldMk cId="759295075" sldId="991"/>
            <ac:spMk id="10" creationId="{3C08DA1A-739B-9FD7-1407-7063D0093CB4}"/>
          </ac:spMkLst>
        </pc:spChg>
        <pc:picChg chg="mod modCrop">
          <ac:chgData name="Wyman, Hilary" userId="f3bca22b-3a42-4d89-8a24-ce254d13f28a" providerId="ADAL" clId="{E574935A-502C-4805-8628-8A00823EDB64}" dt="2023-02-28T14:29:28.229" v="1464" actId="1076"/>
          <ac:picMkLst>
            <pc:docMk/>
            <pc:sldMk cId="759295075" sldId="991"/>
            <ac:picMk id="3" creationId="{57F28674-5E2F-36D7-8949-895F34BA1431}"/>
          </ac:picMkLst>
        </pc:picChg>
        <pc:picChg chg="mod">
          <ac:chgData name="Wyman, Hilary" userId="f3bca22b-3a42-4d89-8a24-ce254d13f28a" providerId="ADAL" clId="{E574935A-502C-4805-8628-8A00823EDB64}" dt="2023-02-28T14:29:33.344" v="1465" actId="1076"/>
          <ac:picMkLst>
            <pc:docMk/>
            <pc:sldMk cId="759295075" sldId="991"/>
            <ac:picMk id="4" creationId="{89E39CF3-BBC7-14A3-6F21-CDC1808226A7}"/>
          </ac:picMkLst>
        </pc:picChg>
        <pc:picChg chg="mod">
          <ac:chgData name="Wyman, Hilary" userId="f3bca22b-3a42-4d89-8a24-ce254d13f28a" providerId="ADAL" clId="{E574935A-502C-4805-8628-8A00823EDB64}" dt="2023-02-28T14:29:37.489" v="1466" actId="1076"/>
          <ac:picMkLst>
            <pc:docMk/>
            <pc:sldMk cId="759295075" sldId="991"/>
            <ac:picMk id="6" creationId="{0938E5E2-F3C6-FEE5-1C04-EC4CE549F2C7}"/>
          </ac:picMkLst>
        </pc:picChg>
        <pc:picChg chg="mod">
          <ac:chgData name="Wyman, Hilary" userId="f3bca22b-3a42-4d89-8a24-ce254d13f28a" providerId="ADAL" clId="{E574935A-502C-4805-8628-8A00823EDB64}" dt="2023-02-28T14:29:40.318" v="1467" actId="1076"/>
          <ac:picMkLst>
            <pc:docMk/>
            <pc:sldMk cId="759295075" sldId="991"/>
            <ac:picMk id="7" creationId="{CAF899A6-B781-8617-FC66-59235D31F12F}"/>
          </ac:picMkLst>
        </pc:picChg>
      </pc:sldChg>
      <pc:sldChg chg="modSp mod">
        <pc:chgData name="Wyman, Hilary" userId="f3bca22b-3a42-4d89-8a24-ce254d13f28a" providerId="ADAL" clId="{E574935A-502C-4805-8628-8A00823EDB64}" dt="2023-02-22T15:59:02.453" v="806" actId="1076"/>
        <pc:sldMkLst>
          <pc:docMk/>
          <pc:sldMk cId="1748720478" sldId="992"/>
        </pc:sldMkLst>
        <pc:spChg chg="mod">
          <ac:chgData name="Wyman, Hilary" userId="f3bca22b-3a42-4d89-8a24-ce254d13f28a" providerId="ADAL" clId="{E574935A-502C-4805-8628-8A00823EDB64}" dt="2023-02-22T15:58:41.699" v="802" actId="1076"/>
          <ac:spMkLst>
            <pc:docMk/>
            <pc:sldMk cId="1748720478" sldId="992"/>
            <ac:spMk id="2" creationId="{78972354-4C31-07E2-8C6C-C713140950E5}"/>
          </ac:spMkLst>
        </pc:spChg>
        <pc:picChg chg="mod">
          <ac:chgData name="Wyman, Hilary" userId="f3bca22b-3a42-4d89-8a24-ce254d13f28a" providerId="ADAL" clId="{E574935A-502C-4805-8628-8A00823EDB64}" dt="2023-02-22T15:58:53.045" v="803" actId="1076"/>
          <ac:picMkLst>
            <pc:docMk/>
            <pc:sldMk cId="1748720478" sldId="992"/>
            <ac:picMk id="3" creationId="{D842092F-812F-5C96-331B-D5B7C6A9704C}"/>
          </ac:picMkLst>
        </pc:picChg>
        <pc:picChg chg="mod">
          <ac:chgData name="Wyman, Hilary" userId="f3bca22b-3a42-4d89-8a24-ce254d13f28a" providerId="ADAL" clId="{E574935A-502C-4805-8628-8A00823EDB64}" dt="2023-02-22T15:59:02.453" v="806" actId="1076"/>
          <ac:picMkLst>
            <pc:docMk/>
            <pc:sldMk cId="1748720478" sldId="992"/>
            <ac:picMk id="4" creationId="{EF58C308-C7F8-F25A-B15C-F9224F45B578}"/>
          </ac:picMkLst>
        </pc:picChg>
        <pc:picChg chg="mod">
          <ac:chgData name="Wyman, Hilary" userId="f3bca22b-3a42-4d89-8a24-ce254d13f28a" providerId="ADAL" clId="{E574935A-502C-4805-8628-8A00823EDB64}" dt="2023-02-22T15:58:53.045" v="803" actId="1076"/>
          <ac:picMkLst>
            <pc:docMk/>
            <pc:sldMk cId="1748720478" sldId="992"/>
            <ac:picMk id="5" creationId="{0797F860-C6D0-EDCF-F8C4-459CB739AAAA}"/>
          </ac:picMkLst>
        </pc:picChg>
        <pc:picChg chg="mod">
          <ac:chgData name="Wyman, Hilary" userId="f3bca22b-3a42-4d89-8a24-ce254d13f28a" providerId="ADAL" clId="{E574935A-502C-4805-8628-8A00823EDB64}" dt="2023-02-22T15:58:59.493" v="805" actId="1076"/>
          <ac:picMkLst>
            <pc:docMk/>
            <pc:sldMk cId="1748720478" sldId="992"/>
            <ac:picMk id="6" creationId="{ACFB116D-E7FE-88E9-1058-56F303473C60}"/>
          </ac:picMkLst>
        </pc:picChg>
        <pc:picChg chg="mod">
          <ac:chgData name="Wyman, Hilary" userId="f3bca22b-3a42-4d89-8a24-ce254d13f28a" providerId="ADAL" clId="{E574935A-502C-4805-8628-8A00823EDB64}" dt="2023-02-22T15:58:53.045" v="803" actId="1076"/>
          <ac:picMkLst>
            <pc:docMk/>
            <pc:sldMk cId="1748720478" sldId="992"/>
            <ac:picMk id="7" creationId="{93CCFB3E-4680-F108-9083-65B4BB32ADFC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8T14:56:19.754" v="1533" actId="1076"/>
        <pc:sldMkLst>
          <pc:docMk/>
          <pc:sldMk cId="2487555993" sldId="993"/>
        </pc:sldMkLst>
        <pc:spChg chg="del">
          <ac:chgData name="Wyman, Hilary" userId="f3bca22b-3a42-4d89-8a24-ce254d13f28a" providerId="ADAL" clId="{E574935A-502C-4805-8628-8A00823EDB64}" dt="2023-02-28T14:56:02.854" v="1523" actId="478"/>
          <ac:spMkLst>
            <pc:docMk/>
            <pc:sldMk cId="2487555993" sldId="993"/>
            <ac:spMk id="2" creationId="{78972354-4C31-07E2-8C6C-C713140950E5}"/>
          </ac:spMkLst>
        </pc:spChg>
        <pc:spChg chg="add del mod">
          <ac:chgData name="Wyman, Hilary" userId="f3bca22b-3a42-4d89-8a24-ce254d13f28a" providerId="ADAL" clId="{E574935A-502C-4805-8628-8A00823EDB64}" dt="2023-02-28T14:56:05.679" v="1524" actId="478"/>
          <ac:spMkLst>
            <pc:docMk/>
            <pc:sldMk cId="2487555993" sldId="993"/>
            <ac:spMk id="5" creationId="{331D3568-C491-71F8-4A9F-9AE488032D82}"/>
          </ac:spMkLst>
        </pc:spChg>
        <pc:spChg chg="add mod">
          <ac:chgData name="Wyman, Hilary" userId="f3bca22b-3a42-4d89-8a24-ce254d13f28a" providerId="ADAL" clId="{E574935A-502C-4805-8628-8A00823EDB64}" dt="2023-02-28T14:56:12.747" v="1532" actId="20577"/>
          <ac:spMkLst>
            <pc:docMk/>
            <pc:sldMk cId="2487555993" sldId="993"/>
            <ac:spMk id="6" creationId="{BA778C61-3C23-1341-1CB8-4FCADE7C232D}"/>
          </ac:spMkLst>
        </pc:spChg>
        <pc:picChg chg="mod">
          <ac:chgData name="Wyman, Hilary" userId="f3bca22b-3a42-4d89-8a24-ce254d13f28a" providerId="ADAL" clId="{E574935A-502C-4805-8628-8A00823EDB64}" dt="2023-02-28T14:56:19.754" v="1533" actId="1076"/>
          <ac:picMkLst>
            <pc:docMk/>
            <pc:sldMk cId="2487555993" sldId="993"/>
            <ac:picMk id="3" creationId="{7222FB34-BE35-5EF1-339A-6FBA7106833F}"/>
          </ac:picMkLst>
        </pc:picChg>
      </pc:sldChg>
      <pc:sldChg chg="addSp delSp modSp mod">
        <pc:chgData name="Wyman, Hilary" userId="f3bca22b-3a42-4d89-8a24-ce254d13f28a" providerId="ADAL" clId="{E574935A-502C-4805-8628-8A00823EDB64}" dt="2023-02-22T16:23:34.012" v="1119" actId="2711"/>
        <pc:sldMkLst>
          <pc:docMk/>
          <pc:sldMk cId="3905770218" sldId="996"/>
        </pc:sldMkLst>
        <pc:spChg chg="del">
          <ac:chgData name="Wyman, Hilary" userId="f3bca22b-3a42-4d89-8a24-ce254d13f28a" providerId="ADAL" clId="{E574935A-502C-4805-8628-8A00823EDB64}" dt="2023-02-22T15:53:49" v="654" actId="478"/>
          <ac:spMkLst>
            <pc:docMk/>
            <pc:sldMk cId="3905770218" sldId="996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5:55:51.371" v="769" actId="20577"/>
          <ac:spMkLst>
            <pc:docMk/>
            <pc:sldMk cId="3905770218" sldId="996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23:34.012" v="1119" actId="2711"/>
          <ac:spMkLst>
            <pc:docMk/>
            <pc:sldMk cId="3905770218" sldId="996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5:53:50.394" v="655" actId="478"/>
          <ac:spMkLst>
            <pc:docMk/>
            <pc:sldMk cId="3905770218" sldId="996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5:53:51.581" v="656" actId="478"/>
          <ac:spMkLst>
            <pc:docMk/>
            <pc:sldMk cId="3905770218" sldId="996"/>
            <ac:spMk id="7" creationId="{CE2E8FA8-20D9-0E70-EC8C-8A7C286234A5}"/>
          </ac:spMkLst>
        </pc:spChg>
        <pc:spChg chg="add mod">
          <ac:chgData name="Wyman, Hilary" userId="f3bca22b-3a42-4d89-8a24-ce254d13f28a" providerId="ADAL" clId="{E574935A-502C-4805-8628-8A00823EDB64}" dt="2023-02-22T15:53:53.421" v="657"/>
          <ac:spMkLst>
            <pc:docMk/>
            <pc:sldMk cId="3905770218" sldId="996"/>
            <ac:spMk id="8" creationId="{B02B05BE-3C84-8E78-1F7E-3C86D6D03917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5:59:48.706" v="821" actId="20577"/>
        <pc:sldMkLst>
          <pc:docMk/>
          <pc:sldMk cId="3305390173" sldId="997"/>
        </pc:sldMkLst>
        <pc:spChg chg="del">
          <ac:chgData name="Wyman, Hilary" userId="f3bca22b-3a42-4d89-8a24-ce254d13f28a" providerId="ADAL" clId="{E574935A-502C-4805-8628-8A00823EDB64}" dt="2023-02-22T15:59:07.614" v="807" actId="478"/>
          <ac:spMkLst>
            <pc:docMk/>
            <pc:sldMk cId="3305390173" sldId="997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5:59:37.233" v="818" actId="3064"/>
          <ac:spMkLst>
            <pc:docMk/>
            <pc:sldMk cId="3305390173" sldId="997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5:59:48.706" v="821" actId="20577"/>
          <ac:spMkLst>
            <pc:docMk/>
            <pc:sldMk cId="3305390173" sldId="997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5:59:08.805" v="808" actId="478"/>
          <ac:spMkLst>
            <pc:docMk/>
            <pc:sldMk cId="3305390173" sldId="997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5:59:11.813" v="809" actId="478"/>
          <ac:spMkLst>
            <pc:docMk/>
            <pc:sldMk cId="3305390173" sldId="997"/>
            <ac:spMk id="7" creationId="{A2D58C2C-2526-6835-5B7D-4B2793569CAF}"/>
          </ac:spMkLst>
        </pc:spChg>
        <pc:spChg chg="add mod">
          <ac:chgData name="Wyman, Hilary" userId="f3bca22b-3a42-4d89-8a24-ce254d13f28a" providerId="ADAL" clId="{E574935A-502C-4805-8628-8A00823EDB64}" dt="2023-02-22T15:59:13.306" v="810"/>
          <ac:spMkLst>
            <pc:docMk/>
            <pc:sldMk cId="3305390173" sldId="997"/>
            <ac:spMk id="8" creationId="{9D10B8F1-3D07-5144-D429-D37997243BB2}"/>
          </ac:spMkLst>
        </pc:spChg>
      </pc:sldChg>
      <pc:sldChg chg="delSp modSp mod">
        <pc:chgData name="Wyman, Hilary" userId="f3bca22b-3a42-4d89-8a24-ce254d13f28a" providerId="ADAL" clId="{E574935A-502C-4805-8628-8A00823EDB64}" dt="2023-02-22T13:39:06.336" v="133" actId="27636"/>
        <pc:sldMkLst>
          <pc:docMk/>
          <pc:sldMk cId="107863167" sldId="999"/>
        </pc:sldMkLst>
        <pc:spChg chg="mod">
          <ac:chgData name="Wyman, Hilary" userId="f3bca22b-3a42-4d89-8a24-ce254d13f28a" providerId="ADAL" clId="{E574935A-502C-4805-8628-8A00823EDB64}" dt="2023-02-22T13:26:41.710" v="80" actId="20577"/>
          <ac:spMkLst>
            <pc:docMk/>
            <pc:sldMk cId="107863167" sldId="999"/>
            <ac:spMk id="4" creationId="{CC396D46-990B-ED4B-BE9D-863181CE5F0D}"/>
          </ac:spMkLst>
        </pc:spChg>
        <pc:spChg chg="mod">
          <ac:chgData name="Wyman, Hilary" userId="f3bca22b-3a42-4d89-8a24-ce254d13f28a" providerId="ADAL" clId="{E574935A-502C-4805-8628-8A00823EDB64}" dt="2023-02-22T13:39:06.336" v="133" actId="27636"/>
          <ac:spMkLst>
            <pc:docMk/>
            <pc:sldMk cId="107863167" sldId="999"/>
            <ac:spMk id="5" creationId="{3C617BE3-7E34-8D44-B94C-A6254D32E220}"/>
          </ac:spMkLst>
        </pc:spChg>
        <pc:spChg chg="del">
          <ac:chgData name="Wyman, Hilary" userId="f3bca22b-3a42-4d89-8a24-ce254d13f28a" providerId="ADAL" clId="{E574935A-502C-4805-8628-8A00823EDB64}" dt="2023-02-22T13:24:05.970" v="3" actId="478"/>
          <ac:spMkLst>
            <pc:docMk/>
            <pc:sldMk cId="107863167" sldId="999"/>
            <ac:spMk id="6" creationId="{7F05785A-5A6A-7643-9E6D-39892B55DD7B}"/>
          </ac:spMkLst>
        </pc:spChg>
      </pc:sldChg>
      <pc:sldChg chg="addSp delSp modSp mod">
        <pc:chgData name="Wyman, Hilary" userId="f3bca22b-3a42-4d89-8a24-ce254d13f28a" providerId="ADAL" clId="{E574935A-502C-4805-8628-8A00823EDB64}" dt="2023-02-28T14:25:51.577" v="1407" actId="20577"/>
        <pc:sldMkLst>
          <pc:docMk/>
          <pc:sldMk cId="4127813016" sldId="1000"/>
        </pc:sldMkLst>
        <pc:spChg chg="add del">
          <ac:chgData name="Wyman, Hilary" userId="f3bca22b-3a42-4d89-8a24-ce254d13f28a" providerId="ADAL" clId="{E574935A-502C-4805-8628-8A00823EDB64}" dt="2023-02-28T14:24:39.431" v="1381" actId="478"/>
          <ac:spMkLst>
            <pc:docMk/>
            <pc:sldMk cId="4127813016" sldId="1000"/>
            <ac:spMk id="2" creationId="{C1012FCB-35FB-9D84-F109-7DE314A94ED8}"/>
          </ac:spMkLst>
        </pc:spChg>
        <pc:spChg chg="add del">
          <ac:chgData name="Wyman, Hilary" userId="f3bca22b-3a42-4d89-8a24-ce254d13f28a" providerId="ADAL" clId="{E574935A-502C-4805-8628-8A00823EDB64}" dt="2023-02-28T14:24:39.431" v="1381" actId="478"/>
          <ac:spMkLst>
            <pc:docMk/>
            <pc:sldMk cId="4127813016" sldId="1000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8T14:25:51.577" v="1407" actId="20577"/>
          <ac:spMkLst>
            <pc:docMk/>
            <pc:sldMk cId="4127813016" sldId="1000"/>
            <ac:spMk id="4" creationId="{86F7A649-05B1-C62C-968F-8424191FEA5E}"/>
          </ac:spMkLst>
        </pc:spChg>
        <pc:spChg chg="add del">
          <ac:chgData name="Wyman, Hilary" userId="f3bca22b-3a42-4d89-8a24-ce254d13f28a" providerId="ADAL" clId="{E574935A-502C-4805-8628-8A00823EDB64}" dt="2023-02-28T14:24:39.431" v="1381" actId="478"/>
          <ac:spMkLst>
            <pc:docMk/>
            <pc:sldMk cId="4127813016" sldId="1000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8T14:24:40.087" v="1382" actId="478"/>
          <ac:spMkLst>
            <pc:docMk/>
            <pc:sldMk cId="4127813016" sldId="1000"/>
            <ac:spMk id="7" creationId="{4B924E28-670A-CFBE-0238-31B02A789052}"/>
          </ac:spMkLst>
        </pc:spChg>
        <pc:spChg chg="add del mod">
          <ac:chgData name="Wyman, Hilary" userId="f3bca22b-3a42-4d89-8a24-ce254d13f28a" providerId="ADAL" clId="{E574935A-502C-4805-8628-8A00823EDB64}" dt="2023-02-28T14:24:40.087" v="1382" actId="478"/>
          <ac:spMkLst>
            <pc:docMk/>
            <pc:sldMk cId="4127813016" sldId="1000"/>
            <ac:spMk id="9" creationId="{F5FEFBC8-286C-A408-82E6-27E4DD2082CF}"/>
          </ac:spMkLst>
        </pc:spChg>
        <pc:spChg chg="add del mod">
          <ac:chgData name="Wyman, Hilary" userId="f3bca22b-3a42-4d89-8a24-ce254d13f28a" providerId="ADAL" clId="{E574935A-502C-4805-8628-8A00823EDB64}" dt="2023-02-28T14:24:40.704" v="1383"/>
          <ac:spMkLst>
            <pc:docMk/>
            <pc:sldMk cId="4127813016" sldId="1000"/>
            <ac:spMk id="10" creationId="{65E95AEA-CF44-FA48-69CD-B18B13FC5FB8}"/>
          </ac:spMkLst>
        </pc:spChg>
        <pc:spChg chg="add del mod">
          <ac:chgData name="Wyman, Hilary" userId="f3bca22b-3a42-4d89-8a24-ce254d13f28a" providerId="ADAL" clId="{E574935A-502C-4805-8628-8A00823EDB64}" dt="2023-02-28T14:24:49.191" v="1386" actId="20577"/>
          <ac:spMkLst>
            <pc:docMk/>
            <pc:sldMk cId="4127813016" sldId="1000"/>
            <ac:spMk id="11" creationId="{17759C37-DDFA-FA38-A19C-B3699244BC19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08:03.546" v="1037" actId="20577"/>
        <pc:sldMkLst>
          <pc:docMk/>
          <pc:sldMk cId="1831661039" sldId="1001"/>
        </pc:sldMkLst>
        <pc:spChg chg="del">
          <ac:chgData name="Wyman, Hilary" userId="f3bca22b-3a42-4d89-8a24-ce254d13f28a" providerId="ADAL" clId="{E574935A-502C-4805-8628-8A00823EDB64}" dt="2023-02-22T16:05:07.663" v="904" actId="478"/>
          <ac:spMkLst>
            <pc:docMk/>
            <pc:sldMk cId="1831661039" sldId="1001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07:34.421" v="1032" actId="3064"/>
          <ac:spMkLst>
            <pc:docMk/>
            <pc:sldMk cId="1831661039" sldId="1001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08:03.546" v="1037" actId="20577"/>
          <ac:spMkLst>
            <pc:docMk/>
            <pc:sldMk cId="1831661039" sldId="1001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05:09.337" v="905" actId="478"/>
          <ac:spMkLst>
            <pc:docMk/>
            <pc:sldMk cId="1831661039" sldId="1001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05:10.650" v="906" actId="478"/>
          <ac:spMkLst>
            <pc:docMk/>
            <pc:sldMk cId="1831661039" sldId="1001"/>
            <ac:spMk id="7" creationId="{BEFC135D-9797-F5D9-C484-CD5755F321EF}"/>
          </ac:spMkLst>
        </pc:spChg>
        <pc:spChg chg="add mod">
          <ac:chgData name="Wyman, Hilary" userId="f3bca22b-3a42-4d89-8a24-ce254d13f28a" providerId="ADAL" clId="{E574935A-502C-4805-8628-8A00823EDB64}" dt="2023-02-22T16:05:12.021" v="907"/>
          <ac:spMkLst>
            <pc:docMk/>
            <pc:sldMk cId="1831661039" sldId="1001"/>
            <ac:spMk id="8" creationId="{D9239DA5-856D-BF80-794D-86482D52E5C7}"/>
          </ac:spMkLst>
        </pc:spChg>
      </pc:sldChg>
      <pc:sldChg chg="addSp delSp modSp mod">
        <pc:chgData name="Wyman, Hilary" userId="f3bca22b-3a42-4d89-8a24-ce254d13f28a" providerId="ADAL" clId="{E574935A-502C-4805-8628-8A00823EDB64}" dt="2023-02-22T16:25:50.816" v="1142" actId="20577"/>
        <pc:sldMkLst>
          <pc:docMk/>
          <pc:sldMk cId="557488316" sldId="1002"/>
        </pc:sldMkLst>
        <pc:spChg chg="del">
          <ac:chgData name="Wyman, Hilary" userId="f3bca22b-3a42-4d89-8a24-ce254d13f28a" providerId="ADAL" clId="{E574935A-502C-4805-8628-8A00823EDB64}" dt="2023-02-22T16:19:34.798" v="1085" actId="478"/>
          <ac:spMkLst>
            <pc:docMk/>
            <pc:sldMk cId="557488316" sldId="1002"/>
            <ac:spMk id="2" creationId="{C1012FCB-35FB-9D84-F109-7DE314A94ED8}"/>
          </ac:spMkLst>
        </pc:spChg>
        <pc:spChg chg="mod">
          <ac:chgData name="Wyman, Hilary" userId="f3bca22b-3a42-4d89-8a24-ce254d13f28a" providerId="ADAL" clId="{E574935A-502C-4805-8628-8A00823EDB64}" dt="2023-02-22T16:20:26.553" v="1099" actId="3064"/>
          <ac:spMkLst>
            <pc:docMk/>
            <pc:sldMk cId="557488316" sldId="1002"/>
            <ac:spMk id="3" creationId="{7ED9B16A-8270-E745-E4E3-78C5070F0A6F}"/>
          </ac:spMkLst>
        </pc:spChg>
        <pc:spChg chg="mod">
          <ac:chgData name="Wyman, Hilary" userId="f3bca22b-3a42-4d89-8a24-ce254d13f28a" providerId="ADAL" clId="{E574935A-502C-4805-8628-8A00823EDB64}" dt="2023-02-22T16:25:50.816" v="1142" actId="20577"/>
          <ac:spMkLst>
            <pc:docMk/>
            <pc:sldMk cId="557488316" sldId="1002"/>
            <ac:spMk id="4" creationId="{86F7A649-05B1-C62C-968F-8424191FEA5E}"/>
          </ac:spMkLst>
        </pc:spChg>
        <pc:spChg chg="del">
          <ac:chgData name="Wyman, Hilary" userId="f3bca22b-3a42-4d89-8a24-ce254d13f28a" providerId="ADAL" clId="{E574935A-502C-4805-8628-8A00823EDB64}" dt="2023-02-22T16:19:34.798" v="1085" actId="478"/>
          <ac:spMkLst>
            <pc:docMk/>
            <pc:sldMk cId="557488316" sldId="1002"/>
            <ac:spMk id="5" creationId="{4C3007C7-07C1-664C-B31B-020F4DFF661F}"/>
          </ac:spMkLst>
        </pc:spChg>
        <pc:spChg chg="add del mod">
          <ac:chgData name="Wyman, Hilary" userId="f3bca22b-3a42-4d89-8a24-ce254d13f28a" providerId="ADAL" clId="{E574935A-502C-4805-8628-8A00823EDB64}" dt="2023-02-22T16:19:37.843" v="1086" actId="478"/>
          <ac:spMkLst>
            <pc:docMk/>
            <pc:sldMk cId="557488316" sldId="1002"/>
            <ac:spMk id="7" creationId="{0B5B0C2A-1DAF-56EC-B8CD-97F30D3513AB}"/>
          </ac:spMkLst>
        </pc:spChg>
        <pc:spChg chg="add mod">
          <ac:chgData name="Wyman, Hilary" userId="f3bca22b-3a42-4d89-8a24-ce254d13f28a" providerId="ADAL" clId="{E574935A-502C-4805-8628-8A00823EDB64}" dt="2023-02-22T16:19:39.523" v="1087"/>
          <ac:spMkLst>
            <pc:docMk/>
            <pc:sldMk cId="557488316" sldId="1002"/>
            <ac:spMk id="8" creationId="{793FD255-AFA0-701F-CC5C-FFCB5089A6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0BA66-DFC9-534D-99A0-7AB91D4C6BB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C178-9B0D-EC41-9857-3AF65FF7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7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44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4F7284-63E9-EB43-87B2-7F827E22A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9" t="2031" r="12828"/>
          <a:stretch/>
        </p:blipFill>
        <p:spPr>
          <a:xfrm>
            <a:off x="-5012" y="-39102"/>
            <a:ext cx="5419130" cy="55751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29700" y="421798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6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>
            <a:cxnSpLocks/>
          </p:cNvCxnSpPr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5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>
            <a:cxnSpLocks/>
          </p:cNvCxnSpPr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5DA09FD-B682-354A-9574-13D11593D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3090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9AD96A73-4855-6A41-A728-EC7014B45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3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D721B1DD-D8BE-3F43-913C-6AE6C363B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915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7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2C03CC8A-93D6-B84B-BF52-627582C5A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830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8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44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99903" cy="5529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61950-F47D-CE4F-9F0E-61ECAB3CE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0225CC33-ADB7-8D40-A83D-643DB8D9D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151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>
            <a:cxnSpLocks/>
          </p:cNvCxnSpPr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88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881068" y="3490572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279886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99304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313759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634AAB-C1D1-B648-B2E7-6B151CE6E84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06401" y="1422400"/>
            <a:ext cx="9724572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it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2724383" y="3432515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607808" y="1978448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tx1"/>
                </a:solidFill>
              </a:rPr>
              <a:t>Cwestiynau</a:t>
            </a:r>
            <a:r>
              <a:rPr lang="en-US" sz="8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607808" y="3563144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179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2230897" y="3345430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accent1"/>
                </a:solidFill>
              </a:rPr>
              <a:t>Diolch</a:t>
            </a:r>
            <a:endParaRPr lang="en-US" sz="80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3476059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accent2"/>
                </a:solidFill>
              </a:rPr>
              <a:t>Thank</a:t>
            </a:r>
            <a:r>
              <a:rPr lang="en-US" sz="8000" baseline="0">
                <a:solidFill>
                  <a:schemeClr val="accent2"/>
                </a:solidFill>
              </a:rPr>
              <a:t> you</a:t>
            </a:r>
            <a:endParaRPr lang="en-US" sz="800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B1593-38D4-DB47-86F9-00E17CF51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5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>
            <a:cxnSpLocks/>
          </p:cNvCxnSpPr>
          <p:nvPr userDrawn="1"/>
        </p:nvCxnSpPr>
        <p:spPr>
          <a:xfrm>
            <a:off x="2245411" y="2953544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err="1">
                <a:solidFill>
                  <a:schemeClr val="accent2"/>
                </a:solidFill>
              </a:rPr>
              <a:t>Cysylltwch</a:t>
            </a:r>
            <a:r>
              <a:rPr lang="en-US" sz="5400">
                <a:solidFill>
                  <a:schemeClr val="accent2"/>
                </a:solidFill>
              </a:rPr>
              <a:t> â </a:t>
            </a:r>
            <a:r>
              <a:rPr lang="en-US" sz="5400" err="1">
                <a:solidFill>
                  <a:schemeClr val="accent2"/>
                </a:solidFill>
              </a:rPr>
              <a:t>ni</a:t>
            </a:r>
            <a:endParaRPr lang="en-US" sz="54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2953544"/>
            <a:ext cx="7175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chemeClr val="accent1"/>
                </a:solidFill>
              </a:rPr>
              <a:t>Contact</a:t>
            </a:r>
            <a:r>
              <a:rPr lang="en-US" sz="5400" baseline="0">
                <a:solidFill>
                  <a:schemeClr val="accent1"/>
                </a:solidFill>
              </a:rPr>
              <a:t> us</a:t>
            </a:r>
            <a:endParaRPr lang="en-US" sz="540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F60F3-B939-FD4C-95A7-F8252274A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322" y="4325446"/>
            <a:ext cx="5448300" cy="21907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contact details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230DA-749C-4D45-8B33-70D9FF90B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9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259B5-C1AB-6546-BE9B-3BA10CA7F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57188"/>
            <a:ext cx="9144000" cy="673326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95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44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5399903" cy="5529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6F239-9C4E-C04E-B0BE-4B27932E1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7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A0E6-4BCA-A747-9DEA-B73E85DF6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227" y="357414"/>
            <a:ext cx="9132887" cy="741362"/>
          </a:xfrm>
        </p:spPr>
        <p:txBody>
          <a:bodyPr anchor="b">
            <a:normAutofit/>
          </a:bodyPr>
          <a:lstStyle>
            <a:lvl1pPr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4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74B1E-B22C-0B4A-B6B6-49044BDAB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017" y="1262219"/>
            <a:ext cx="892388" cy="86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F558-C818-994C-82C9-97DC0EFB9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09" y="6045631"/>
            <a:ext cx="841253" cy="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03F4-EB92-9841-8BEE-D7CF80581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35" y="2210482"/>
            <a:ext cx="841253" cy="812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D3AAE-8819-D045-8C77-C251C6B119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075" y="3595425"/>
            <a:ext cx="902945" cy="876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0253AC-39E1-C043-BCCC-21AAD96CA5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962" y="4907271"/>
            <a:ext cx="874148" cy="848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BC8CA-195A-6D48-A217-6BC4A542A4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183" y="2458575"/>
            <a:ext cx="841253" cy="812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65DE7-6DAA-E54C-A8F0-597DEEAFFC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56" y="1248525"/>
            <a:ext cx="829622" cy="805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C913BD-BC91-D346-AC55-F344FDC7D7A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31" y="2427351"/>
            <a:ext cx="876222" cy="850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55F55F-FB7B-C14B-9840-A5A6BAF8732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1256115"/>
            <a:ext cx="841253" cy="812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8F10DE-5153-B24A-8FB5-C52C1D01F33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52" y="3146245"/>
            <a:ext cx="841253" cy="812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4C92A6-BFE6-AC45-A28C-DC07EEC00BA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4565913"/>
            <a:ext cx="836661" cy="812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AF2394-7651-C544-9BB7-0C014F16BCE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558" y="2487494"/>
            <a:ext cx="836661" cy="8121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3191A1-F2F1-2445-A7D0-2AC86E0EDF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416" y="4102731"/>
            <a:ext cx="841253" cy="8123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848B62-3627-1848-8721-31096C559AC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82" y="5927590"/>
            <a:ext cx="927349" cy="885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DCE063-5D22-654D-97E8-0C23A919B03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748" y="1230708"/>
            <a:ext cx="888591" cy="8514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DA8EDF-9505-DE41-AB32-BAD146D88F2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97" y="4971986"/>
            <a:ext cx="967119" cy="967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EC76A-AE9C-D44D-83B0-4FBF4D586FD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389" y="4971986"/>
            <a:ext cx="855016" cy="8362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44C18C-B570-2C4D-B6D9-8ABA856CB45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583" y="3528389"/>
            <a:ext cx="943521" cy="9435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BD0DDE-9D68-154B-AECC-0C76CF275F1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6" y="3704291"/>
            <a:ext cx="871584" cy="842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2858E8-9662-A742-ADB1-ECC3FD58D43C}"/>
              </a:ext>
            </a:extLst>
          </p:cNvPr>
          <p:cNvSpPr/>
          <p:nvPr userDrawn="1"/>
        </p:nvSpPr>
        <p:spPr>
          <a:xfrm>
            <a:off x="358222" y="1327786"/>
            <a:ext cx="2452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/>
              <a:t>Use icons as required – copy and past from icons master page</a:t>
            </a:r>
          </a:p>
          <a:p>
            <a:pPr lvl="0"/>
            <a:r>
              <a:rPr lang="en-US" sz="1400"/>
              <a:t>Please line up icons with text . Icons can be resized.  Please keep icons to a minimum</a:t>
            </a:r>
          </a:p>
          <a:p>
            <a:pPr lvl="0"/>
            <a:endParaRPr lang="en-US" sz="1400">
              <a:solidFill>
                <a:schemeClr val="accent2"/>
              </a:solidFill>
            </a:endParaRPr>
          </a:p>
          <a:p>
            <a:pPr lvl="0"/>
            <a:r>
              <a:rPr lang="en-US" sz="1400">
                <a:solidFill>
                  <a:schemeClr val="accent2"/>
                </a:solidFill>
              </a:rPr>
              <a:t>To access icons go to the main menu: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View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Master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Slide master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Scroll down to the last slide where you will fine icons.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Copy icon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Exit master and paste on selected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03436" y="92518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Icons for text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104488" y="966383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Progression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982416" y="217766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Quality outcome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213672" y="3348945"/>
            <a:ext cx="786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Awarded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230537" y="452379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/>
              <a:t>Employer </a:t>
            </a:r>
            <a:br>
              <a:rPr lang="en-GB" sz="1200"/>
            </a:br>
            <a:r>
              <a:rPr lang="en-GB" sz="1200"/>
              <a:t>needs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285129" y="581638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Contact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863522" y="971526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Questions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866843" y="219969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Information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84595" y="334894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Education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8667016" y="98354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Bilingual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8629558" y="2266761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Standards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8368875" y="343304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Ready/Complete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8775012" y="4754627"/>
            <a:ext cx="513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View</a:t>
            </a:r>
          </a:p>
        </p:txBody>
      </p:sp>
      <p:pic>
        <p:nvPicPr>
          <p:cNvPr id="48" name="Picture 47"/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2367736"/>
            <a:ext cx="761373" cy="760494"/>
          </a:xfrm>
          <a:prstGeom prst="rect">
            <a:avLst/>
          </a:prstGeom>
        </p:spPr>
      </p:pic>
      <p:pic>
        <p:nvPicPr>
          <p:cNvPr id="49" name="Picture 48"/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3801344"/>
            <a:ext cx="759908" cy="759908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10396319" y="189268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Health and </a:t>
            </a:r>
            <a:br>
              <a:rPr lang="en-GB" sz="1200"/>
            </a:br>
            <a:r>
              <a:rPr lang="en-GB" sz="1200"/>
              <a:t>Social</a:t>
            </a:r>
            <a:r>
              <a:rPr lang="en-GB" sz="1200" baseline="0"/>
              <a:t> Care</a:t>
            </a:r>
            <a:endParaRPr lang="en-GB" sz="120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10476280" y="352197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Childcare</a:t>
            </a:r>
          </a:p>
        </p:txBody>
      </p:sp>
    </p:spTree>
    <p:extLst>
      <p:ext uri="{BB962C8B-B14F-4D97-AF65-F5344CB8AC3E}">
        <p14:creationId xmlns:p14="http://schemas.microsoft.com/office/powerpoint/2010/main" val="4155055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b="0"/>
            </a:lvl3pPr>
            <a:lvl4pPr marL="268288" indent="0">
              <a:lnSpc>
                <a:spcPct val="100000"/>
              </a:lnSpc>
              <a:buNone/>
              <a:tabLst/>
              <a:defRPr b="1"/>
            </a:lvl4pPr>
            <a:lvl5pPr marL="490538" indent="-187325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97011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b="0"/>
            </a:lvl3pPr>
            <a:lvl4pPr marL="268288" indent="0">
              <a:lnSpc>
                <a:spcPct val="100000"/>
              </a:lnSpc>
              <a:buNone/>
              <a:tabLst/>
              <a:defRPr b="1"/>
            </a:lvl4pPr>
            <a:lvl5pPr marL="490538" indent="-187325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549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1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1121567"/>
            <a:ext cx="10223323" cy="52236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85738" indent="0">
              <a:lnSpc>
                <a:spcPct val="100000"/>
              </a:lnSpc>
              <a:spcAft>
                <a:spcPts val="600"/>
              </a:spcAft>
              <a:buNone/>
              <a:tabLst/>
              <a:defRPr sz="1200" b="1">
                <a:solidFill>
                  <a:schemeClr val="tx1"/>
                </a:solidFill>
              </a:defRPr>
            </a:lvl2pPr>
            <a:lvl3pPr marL="403225" indent="-187325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tabLst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1381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85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40D-5881-4499-9566-B93555820A10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BD76-02B7-4258-A1FC-CFF8A1967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93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40D-5881-4499-9566-B93555820A10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BD76-02B7-4258-A1FC-CFF8A1967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7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0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44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99899" cy="5529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7140A5-1D01-0747-9CD5-EA275321B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8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88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78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94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15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21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17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88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6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56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44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656D2-C8D0-AA42-923F-9E829787D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/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r="29895"/>
          <a:stretch/>
        </p:blipFill>
        <p:spPr>
          <a:xfrm>
            <a:off x="-55716" y="-39103"/>
            <a:ext cx="5766486" cy="5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5005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ENGLISH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617C-8E9E-AB41-AE93-9BEC9ADF1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9231087" cy="38961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Welsh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669144"/>
            <a:ext cx="5442176" cy="47110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66973" y="1669144"/>
            <a:ext cx="5199743" cy="47110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373E3E-7EAA-FF4C-A7F3-B0650A410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841147"/>
            <a:ext cx="9231086" cy="3921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English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7BF577-AB27-8549-8D2C-5C2D69007C80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487" y="1356627"/>
            <a:ext cx="5297033" cy="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9B5888-41F2-8C4E-BAE0-545ACCAE2071}"/>
              </a:ext>
            </a:extLst>
          </p:cNvPr>
          <p:cNvCxnSpPr>
            <a:cxnSpLocks/>
          </p:cNvCxnSpPr>
          <p:nvPr userDrawn="1"/>
        </p:nvCxnSpPr>
        <p:spPr>
          <a:xfrm>
            <a:off x="6154057" y="1356627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A2B6F56-5A09-BF4C-AA14-C2678D945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/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2946397"/>
            <a:ext cx="5442857" cy="352697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4739" y="2946396"/>
            <a:ext cx="5630862" cy="35269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377371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>
            <a:cxnSpLocks/>
          </p:cNvCxnSpPr>
          <p:nvPr userDrawn="1"/>
        </p:nvCxnSpPr>
        <p:spPr>
          <a:xfrm>
            <a:off x="406400" y="2801256"/>
            <a:ext cx="5442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31524B-6206-F947-92FA-2AB19A8BEDE1}"/>
              </a:ext>
            </a:extLst>
          </p:cNvPr>
          <p:cNvCxnSpPr>
            <a:cxnSpLocks/>
          </p:cNvCxnSpPr>
          <p:nvPr userDrawn="1"/>
        </p:nvCxnSpPr>
        <p:spPr>
          <a:xfrm>
            <a:off x="6154738" y="2808513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C830-BC46-2741-8298-360B6F28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9724572" cy="694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768B-83E1-EC40-A34A-77513EEF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480458"/>
            <a:ext cx="9722984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9F9E7D-756D-164B-8097-B956732673E4}"/>
              </a:ext>
            </a:extLst>
          </p:cNvPr>
          <p:cNvCxnSpPr/>
          <p:nvPr userDrawn="1"/>
        </p:nvCxnSpPr>
        <p:spPr>
          <a:xfrm>
            <a:off x="406400" y="1211943"/>
            <a:ext cx="1133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351E7-12BB-8F4D-B797-29BD2B026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/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5" r:id="rId2"/>
    <p:sldLayoutId id="2147483716" r:id="rId3"/>
    <p:sldLayoutId id="2147483717" r:id="rId4"/>
    <p:sldLayoutId id="2147483718" r:id="rId5"/>
    <p:sldLayoutId id="2147483710" r:id="rId6"/>
    <p:sldLayoutId id="2147483686" r:id="rId7"/>
    <p:sldLayoutId id="2147483688" r:id="rId8"/>
    <p:sldLayoutId id="2147483700" r:id="rId9"/>
    <p:sldLayoutId id="2147483709" r:id="rId10"/>
    <p:sldLayoutId id="2147483708" r:id="rId11"/>
    <p:sldLayoutId id="2147483687" r:id="rId12"/>
    <p:sldLayoutId id="2147483719" r:id="rId13"/>
    <p:sldLayoutId id="2147483697" r:id="rId14"/>
    <p:sldLayoutId id="2147483720" r:id="rId15"/>
    <p:sldLayoutId id="2147483698" r:id="rId16"/>
    <p:sldLayoutId id="2147483722" r:id="rId17"/>
    <p:sldLayoutId id="2147483699" r:id="rId18"/>
    <p:sldLayoutId id="2147483723" r:id="rId19"/>
    <p:sldLayoutId id="2147483702" r:id="rId20"/>
    <p:sldLayoutId id="2147483724" r:id="rId21"/>
    <p:sldLayoutId id="2147483701" r:id="rId22"/>
    <p:sldLayoutId id="2147483704" r:id="rId23"/>
    <p:sldLayoutId id="2147483721" r:id="rId24"/>
    <p:sldLayoutId id="2147483703" r:id="rId25"/>
    <p:sldLayoutId id="2147483705" r:id="rId26"/>
    <p:sldLayoutId id="2147483706" r:id="rId27"/>
    <p:sldLayoutId id="2147483707" r:id="rId28"/>
    <p:sldLayoutId id="2147483712" r:id="rId29"/>
    <p:sldLayoutId id="2147483713" r:id="rId30"/>
    <p:sldLayoutId id="2147483711" r:id="rId31"/>
    <p:sldLayoutId id="214748372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2746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3568" userDrawn="1">
          <p15:clr>
            <a:srgbClr val="F26B43"/>
          </p15:clr>
        </p15:guide>
        <p15:guide id="4" pos="7478" userDrawn="1">
          <p15:clr>
            <a:srgbClr val="F26B43"/>
          </p15:clr>
        </p15:guide>
        <p15:guide id="5" pos="6403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009471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B8476-C42C-E946-9AE6-450EBBA8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5" y="1121566"/>
            <a:ext cx="6615951" cy="5055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4B8640-7FCE-A346-B4B6-DA2804688F54}"/>
              </a:ext>
            </a:extLst>
          </p:cNvPr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E9D45D-B271-5D41-A966-131A637835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94130"/>
        </a:buClr>
        <a:buSzTx/>
        <a:buFont typeface="Arial"/>
        <a:buNone/>
        <a:tabLst/>
        <a:defRPr lang="en-US"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937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None/>
        <a:tabLst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22250" marR="0" indent="-21431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94130"/>
        </a:buClr>
        <a:buSzTx/>
        <a:buFont typeface="Arial" panose="020B0604020202020204" pitchFamily="34" charset="0"/>
        <a:buChar char="•"/>
        <a:tabLst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2225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None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>
          <p15:clr>
            <a:srgbClr val="F26B43"/>
          </p15:clr>
        </p15:guide>
        <p15:guide id="6" pos="7680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3997">
          <p15:clr>
            <a:srgbClr val="F26B43"/>
          </p15:clr>
        </p15:guide>
        <p15:guide id="10" pos="325">
          <p15:clr>
            <a:srgbClr val="F26B43"/>
          </p15:clr>
        </p15:guide>
        <p15:guide id="11" orient="horz" pos="618">
          <p15:clr>
            <a:srgbClr val="F26B43"/>
          </p15:clr>
        </p15:guide>
        <p15:guide id="12" orient="horz" pos="14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6A06-2A62-4D05-AEF0-8488E5688FF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96F2-75EA-4D1F-A962-621350960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EB3E8A-82D9-4509-A9CB-B8BE272473A3}" type="datetimeFigureOut">
              <a:rPr lang="en-GB" smtClean="0"/>
              <a:pPr/>
              <a:t>28/02/2023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64A123-B1E7-4C74-BDF5-445BCA8DC7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HSCandCC@wjec.co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-Assessment@wjec.co.uk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6D46-990B-ED4B-BE9D-863181CE5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112" y="446049"/>
            <a:ext cx="6264387" cy="341294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Health and Social Care and Childcare</a:t>
            </a:r>
          </a:p>
          <a:p>
            <a:pPr algn="ctr"/>
            <a:endParaRPr lang="en-US" sz="3600" dirty="0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Teaching and Learning Strategies to Support with Examined Units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17BE3-7E34-8D44-B94C-A6254D32E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7244" y="4392603"/>
            <a:ext cx="4360124" cy="6267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/>
                <a:cs typeface="Arial"/>
              </a:rPr>
              <a:t>Command Words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081D-76FC-481C-B289-A574C05700DF}"/>
              </a:ext>
            </a:extLst>
          </p:cNvPr>
          <p:cNvSpPr/>
          <p:nvPr/>
        </p:nvSpPr>
        <p:spPr>
          <a:xfrm>
            <a:off x="5997115" y="348966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8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200" dirty="0">
                <a:ea typeface="+mn-lt"/>
                <a:cs typeface="+mn-lt"/>
              </a:rPr>
              <a:t>These answers require detail, not one or two sentences …</a:t>
            </a:r>
          </a:p>
          <a:p>
            <a:pPr algn="ctr"/>
            <a:r>
              <a:rPr lang="en-GB" sz="3200" dirty="0">
                <a:ea typeface="+mn-lt"/>
                <a:cs typeface="+mn-lt"/>
              </a:rPr>
              <a:t>often three or four …</a:t>
            </a:r>
          </a:p>
          <a:p>
            <a:pPr algn="ctr"/>
            <a:r>
              <a:rPr lang="en-GB" sz="3200" dirty="0">
                <a:ea typeface="+mn-lt"/>
                <a:cs typeface="+mn-lt"/>
              </a:rPr>
              <a:t>take your time …</a:t>
            </a:r>
            <a:endParaRPr lang="en-US" sz="32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E6BD4E-DFD3-A0B9-3194-221452CD9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7C6FDC-FF60-B170-01C7-663EFD812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Describe</a:t>
            </a:r>
            <a:endParaRPr lang="en-US" sz="3600" b="1" dirty="0">
              <a:solidFill>
                <a:srgbClr val="FFFFFF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581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46BD0FC-DFE0-1472-93C7-1C9AC593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029379"/>
            <a:ext cx="6288156" cy="735241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46040D7-CEF4-B516-B109-15149AA0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897056"/>
            <a:ext cx="6299199" cy="799974"/>
          </a:xfrm>
          <a:prstGeom prst="rect">
            <a:avLst/>
          </a:prstGeom>
        </p:spPr>
      </p:pic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A3D672-741B-5458-25DA-6051348F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0" y="2690221"/>
            <a:ext cx="5559286" cy="10026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7948FED-22AE-91C2-7A7A-2CE872A47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48" y="3774334"/>
            <a:ext cx="7480852" cy="78915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EEB7253-00B2-17B7-A4CE-8EDBC2319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33" y="4734339"/>
            <a:ext cx="7641534" cy="8569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380C7E9-B6A1-CD96-91E8-B442DEE12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5791" y="5673402"/>
            <a:ext cx="8828156" cy="988761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2617D9B-ACC4-491A-1E4F-BD2D2056E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233" y="137761"/>
            <a:ext cx="9144000" cy="67332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‘Describe’ examples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4837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69144"/>
            <a:ext cx="5358780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Give</a:t>
            </a:r>
            <a:endParaRPr lang="en-US" sz="36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en-GB" sz="3600" b="1" dirty="0">
                <a:solidFill>
                  <a:srgbClr val="FFFFFF"/>
                </a:solidFill>
                <a:cs typeface="Arial"/>
              </a:rPr>
              <a:t>Identify</a:t>
            </a:r>
            <a:endParaRPr lang="en-US" sz="3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GB" sz="3600" b="1" dirty="0">
                <a:solidFill>
                  <a:srgbClr val="FFFFFF"/>
                </a:solidFill>
                <a:cs typeface="Arial"/>
              </a:rPr>
              <a:t>List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Name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State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78" y="1669144"/>
            <a:ext cx="5585522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ea typeface="+mn-lt"/>
                <a:cs typeface="+mn-lt"/>
              </a:rPr>
              <a:t>Provide/name/select/recognise brief facts or examples (from a given source or from recall).</a:t>
            </a:r>
            <a:endParaRPr lang="en-US" sz="2800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483FDE-7CF4-D402-DDAA-045993058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278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96673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Arial"/>
                <a:ea typeface="+mn-lt"/>
                <a:cs typeface="+mn-lt"/>
              </a:rPr>
              <a:t>Usually for short, lower marked questions but very useful for picking up easy marks.</a:t>
            </a:r>
            <a:endParaRPr lang="en-US" sz="2800" dirty="0"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Arial"/>
                <a:ea typeface="+mn-lt"/>
                <a:cs typeface="+mn-lt"/>
              </a:rPr>
              <a:t>This requires you to point out the </a:t>
            </a:r>
            <a:r>
              <a:rPr lang="en-GB" sz="2800" b="1" i="1" dirty="0">
                <a:latin typeface="Arial"/>
                <a:ea typeface="+mn-lt"/>
                <a:cs typeface="+mn-lt"/>
              </a:rPr>
              <a:t>MAIN FEATURES </a:t>
            </a:r>
            <a:r>
              <a:rPr lang="en-GB" sz="2800" dirty="0">
                <a:latin typeface="Arial"/>
                <a:ea typeface="+mn-lt"/>
                <a:cs typeface="+mn-lt"/>
              </a:rPr>
              <a:t>to show the examiner that you really know what you’re talking about.</a:t>
            </a:r>
            <a:endParaRPr lang="en-GB" sz="2800" dirty="0">
              <a:latin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44BC06-9C0C-1DA5-722D-8095FB09F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91FB53-1FFB-6680-C0FD-72E69F2A9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285679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Give</a:t>
            </a:r>
            <a:endParaRPr lang="en-US" sz="36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en-GB" sz="3600" b="1" dirty="0">
                <a:solidFill>
                  <a:srgbClr val="FFFFFF"/>
                </a:solidFill>
                <a:cs typeface="Arial"/>
              </a:rPr>
              <a:t>Identify</a:t>
            </a:r>
            <a:endParaRPr lang="en-US" sz="3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GB" sz="3600" b="1" dirty="0">
                <a:solidFill>
                  <a:srgbClr val="FFFFFF"/>
                </a:solidFill>
                <a:cs typeface="Arial"/>
              </a:rPr>
              <a:t>List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Name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State</a:t>
            </a:r>
            <a:endParaRPr lang="en-GB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358" y="224996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‘Give’, ‘Identify’, ‘List’, ‘Name’, ‘State’ examples</a:t>
            </a:r>
            <a:endParaRPr lang="en-GB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DA3E5AD-D3D7-0E55-50FF-6395407E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1336307"/>
            <a:ext cx="8806069" cy="75086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85124E9-85F3-8C93-BEFB-C58794DF4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" b="39743"/>
          <a:stretch/>
        </p:blipFill>
        <p:spPr>
          <a:xfrm>
            <a:off x="6780074" y="2216426"/>
            <a:ext cx="5158568" cy="516384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368553A-D209-4DF0-DB89-562B0E46E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2855559"/>
            <a:ext cx="7326243" cy="10474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9B7B02-35D8-D248-A2E2-059D9583D3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139" r="185" b="-1075"/>
          <a:stretch/>
        </p:blipFill>
        <p:spPr>
          <a:xfrm>
            <a:off x="6369946" y="4387577"/>
            <a:ext cx="5382471" cy="66668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EBE6327-5379-D1FC-C585-C1EB4210C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6" y="4311287"/>
            <a:ext cx="5481982" cy="74229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4FBF9D2-A42F-6171-FFF9-59847AC71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55" y="5530780"/>
            <a:ext cx="4503392" cy="77704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FB48CAC-20E9-90D0-086C-E7A419127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183" y="5476533"/>
            <a:ext cx="6409634" cy="5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0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Outline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96673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ea typeface="+mn-lt"/>
                <a:cs typeface="+mn-lt"/>
              </a:rPr>
              <a:t>Usually (but not always) for </a:t>
            </a:r>
            <a:r>
              <a:rPr lang="en-GB" sz="2800" dirty="0">
                <a:latin typeface="Arial"/>
                <a:ea typeface="+mn-lt"/>
                <a:cs typeface="+mn-lt"/>
              </a:rPr>
              <a:t>lower mark questions and requires you to provide an overview, a bit like a summary, of whatever the question is about.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7ED855-FF83-04A9-9081-6F4160EB7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0678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56" y="122886"/>
            <a:ext cx="9144000" cy="67332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‘Outline’ examples</a:t>
            </a:r>
            <a:endParaRPr lang="en-GB" sz="3600" dirty="0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2960E98-BDEE-BE3E-D295-DE5B25167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05" b="1449"/>
          <a:stretch/>
        </p:blipFill>
        <p:spPr>
          <a:xfrm>
            <a:off x="141356" y="978189"/>
            <a:ext cx="5813929" cy="7493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79C9A23-4EBE-A6CD-29E0-75BD8198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" y="2663696"/>
            <a:ext cx="7469808" cy="98947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C894ED-D1E5-D7EF-AB70-7127E157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82" y="3750953"/>
            <a:ext cx="8275982" cy="78070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FB84FF2-E1FC-E8E0-0055-A22E5973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835" y="1887210"/>
            <a:ext cx="5934765" cy="68714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F087A4A-3DA0-54F6-5756-CD971B1D3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9" y="4744172"/>
            <a:ext cx="8574156" cy="68269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FE96E04-0807-72AB-AF82-2D9E650F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443" y="5646781"/>
            <a:ext cx="9225721" cy="6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Suggest</a:t>
            </a:r>
            <a:endParaRPr lang="en-US" sz="3600" b="1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689600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latin typeface="Arial"/>
                <a:cs typeface="Arial"/>
              </a:rPr>
              <a:t>Put forward a possible idea, reason or course of action.</a:t>
            </a:r>
            <a:endParaRPr lang="en-US" sz="2800" dirty="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4D2CA-7E03-A5C9-75C5-8762B1E08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3469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922" y="279130"/>
            <a:ext cx="9144000" cy="67332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‘Suggest’ example</a:t>
            </a: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C81C3A-1008-672F-400F-93B99FEF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87" y="2227219"/>
            <a:ext cx="10065026" cy="9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7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7" y="1669144"/>
            <a:ext cx="5199744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Summarise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8" y="1669144"/>
            <a:ext cx="5575610" cy="47110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cs typeface="Arial"/>
              </a:rPr>
              <a:t>Select and present the main points (without detail).</a:t>
            </a:r>
            <a:endParaRPr lang="en-US" sz="2800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205845B-07A4-7C79-A3B0-8A75C3B5B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6969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6D46-990B-ED4B-BE9D-863181CE5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3629" y="2062975"/>
            <a:ext cx="6264387" cy="197863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This presentation has been designed to enhance your delivery of the Health and Social Care and Childcare suite of qualifications.</a:t>
            </a:r>
          </a:p>
          <a:p>
            <a:pPr algn="ctr"/>
            <a:endParaRPr lang="en-US" sz="2000" dirty="0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It should be blended with other content to provide students with a fully rounded learning experience.</a:t>
            </a:r>
            <a:endParaRPr lang="en-US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17BE3-7E34-8D44-B94C-A6254D32E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1357" y="691219"/>
            <a:ext cx="6264386" cy="53593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/>
                <a:cs typeface="Arial"/>
              </a:rPr>
              <a:t>Command Words</a:t>
            </a:r>
            <a:endParaRPr lang="en-US" sz="4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081D-76FC-481C-B289-A574C05700D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‘Summarise’ examples</a:t>
            </a: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BC200D-E556-7EAB-3FAF-1B1662B1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4" y="2349239"/>
            <a:ext cx="11158330" cy="95158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6800DC-6578-F9A8-3FCB-F4D6B90F0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69" y="3539543"/>
            <a:ext cx="6030153" cy="7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319-6A69-0B7A-7E90-9E7AADB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88882"/>
            <a:ext cx="1374255" cy="661171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/>
              </a:rPr>
              <a:t>AO2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1934-1496-359C-D4F3-86BFC40C5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07948"/>
            <a:ext cx="4570937" cy="6611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Arial"/>
              </a:rPr>
              <a:t>Command Words</a:t>
            </a:r>
          </a:p>
        </p:txBody>
      </p:sp>
    </p:spTree>
    <p:extLst>
      <p:ext uri="{BB962C8B-B14F-4D97-AF65-F5344CB8AC3E}">
        <p14:creationId xmlns:p14="http://schemas.microsoft.com/office/powerpoint/2010/main" val="177154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6" y="1747203"/>
            <a:ext cx="5357922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Apply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01267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C000"/>
                </a:solidFill>
                <a:cs typeface="Arial"/>
              </a:rPr>
              <a:t>Use knowledge and understanding of a theory or concept and relate it to a specified context.</a:t>
            </a:r>
            <a:endParaRPr lang="en-US" sz="2800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FB6119-4031-DC51-DE4C-0BE83FE06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6" y="1669144"/>
            <a:ext cx="5319132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Calculate</a:t>
            </a:r>
            <a:r>
              <a:rPr lang="en-GB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597912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cs typeface="Arial"/>
              </a:rPr>
              <a:t>Work out from given facts, figures or information.</a:t>
            </a:r>
            <a:endParaRPr lang="en-US" sz="2800" dirty="0">
              <a:solidFill>
                <a:srgbClr val="FFC00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95B0158-8A72-3AA1-B0BD-3E73C84A3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Construct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5" y="1669144"/>
            <a:ext cx="5631365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cs typeface="Arial"/>
              </a:rPr>
              <a:t>Create a framework or argument.</a:t>
            </a:r>
            <a:endParaRPr lang="en-US" sz="3200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01CC3A0-C410-CD08-7F74-1EDAD8845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6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324469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Explain</a:t>
            </a:r>
          </a:p>
          <a:p>
            <a:pPr algn="ctr"/>
            <a:endParaRPr lang="en-GB" sz="3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68537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cs typeface="Arial"/>
              </a:rPr>
              <a:t>Provide details and reasons for how and why something is the way it is.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9828C33-C981-62BD-0942-AB8227AC8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0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Explain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Clarify</a:t>
            </a:r>
          </a:p>
          <a:p>
            <a:pPr algn="ctr"/>
            <a:endParaRPr lang="en-GB" sz="3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9" y="1669144"/>
            <a:ext cx="5542157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FFC000"/>
                </a:solidFill>
                <a:latin typeface="Arial"/>
                <a:cs typeface="Arial"/>
              </a:rPr>
              <a:t>Show you understand the origins, functions and objectives of a subject and its suitability for purpose.  Give reasons to support an opinion, view or argument, with clear details.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FFC00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Advice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Make a point, then think of the word ’because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’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/>
              </a:rPr>
              <a:t> …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02B05BE-3C84-8E78-1F7E-3C86D6D03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70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2" y="224097"/>
            <a:ext cx="9144000" cy="67332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‘Explain’ examples</a:t>
            </a: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842092F-812F-5C96-331B-D5B7C6A97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6" y="1392024"/>
            <a:ext cx="7304156" cy="7985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58C308-C7F8-F25A-B15C-F9224F45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0" y="2387744"/>
            <a:ext cx="6983895" cy="8787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797F860-C6D0-EDCF-F8C4-459CB739A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96" y="3384765"/>
            <a:ext cx="6056243" cy="79385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FB116D-E7FE-88E9-1058-56F30347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667" y="4342497"/>
            <a:ext cx="7436678" cy="6035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3CCFB3E-4680-F108-9083-65B4BB32A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96" y="5109897"/>
            <a:ext cx="8817112" cy="9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0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Illustrate 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Show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53308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cs typeface="Arial"/>
              </a:rPr>
              <a:t>Use a diagram or words to make clear how a concept or theory works in a particular context.</a:t>
            </a:r>
            <a:endParaRPr lang="en-US" sz="2800" dirty="0">
              <a:solidFill>
                <a:srgbClr val="FFC00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D10B8F1-3D07-5144-D429-D37997243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0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669144"/>
            <a:ext cx="5199743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Interpret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42156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cs typeface="Arial"/>
              </a:rPr>
              <a:t>Translate information provided into another form.</a:t>
            </a:r>
            <a:endParaRPr lang="en-US" sz="2800" dirty="0">
              <a:solidFill>
                <a:srgbClr val="FFC00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578F2B-50A7-6245-B809-4EBBE3AE0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What are command words? </a:t>
            </a:r>
            <a:endParaRPr lang="en-GB" sz="3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426" y="1669144"/>
            <a:ext cx="5287296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Command words are used to advise you what you need to do to successfully answer an examination question.</a:t>
            </a:r>
            <a:endParaRPr lang="en-GB" dirty="0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8AB0E-4183-158D-4D22-A97B3BF30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1688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346771" cy="4711020"/>
          </a:xfr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Use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86761" cy="4711020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cs typeface="Arial"/>
              </a:rPr>
              <a:t>Apply the information provided to a particular theory or concept.</a:t>
            </a:r>
            <a:endParaRPr lang="en-US" sz="2800" dirty="0">
              <a:solidFill>
                <a:srgbClr val="FFC00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FA0D6A-B33B-66AA-D620-82FDB9E3B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rial"/>
              </a:rPr>
              <a:t>AO2 Command words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319-6A69-0B7A-7E90-9E7AADB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88521"/>
            <a:ext cx="1349528" cy="761532"/>
          </a:xfrm>
        </p:spPr>
        <p:txBody>
          <a:bodyPr/>
          <a:lstStyle/>
          <a:p>
            <a:pPr algn="ctr"/>
            <a:r>
              <a:rPr lang="en-GB" b="1" dirty="0">
                <a:cs typeface="Arial"/>
              </a:rPr>
              <a:t>AO3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1934-1496-359C-D4F3-86BFC40C5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13691"/>
            <a:ext cx="4615542" cy="6633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Arial"/>
              </a:rPr>
              <a:t>Command Words</a:t>
            </a:r>
          </a:p>
        </p:txBody>
      </p:sp>
    </p:spTree>
    <p:extLst>
      <p:ext uri="{BB962C8B-B14F-4D97-AF65-F5344CB8AC3E}">
        <p14:creationId xmlns:p14="http://schemas.microsoft.com/office/powerpoint/2010/main" val="2013478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Advise 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70199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Suggest a proposal or course of action based on supported reasons.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9171E68-020F-FB6F-DB8D-095939221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263377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Analyse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77" y="1669144"/>
            <a:ext cx="5620215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Examine an issue in detail, how parts relate to the whole, to explain and interpret.</a:t>
            </a:r>
            <a:endParaRPr lang="en-US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878244-00A3-11D9-DA2D-871F8E09F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94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324469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Analyse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597912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534988" indent="-446088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Say what has been found out.</a:t>
            </a:r>
            <a:endParaRPr lang="en-US" sz="2800" b="1" dirty="0">
              <a:solidFill>
                <a:srgbClr val="00B0F0"/>
              </a:solidFill>
              <a:ea typeface="+mn-lt"/>
              <a:cs typeface="+mn-lt"/>
            </a:endParaRPr>
          </a:p>
          <a:p>
            <a:pPr marL="534988" indent="-446088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Examine in detail, separate into different parts.</a:t>
            </a:r>
          </a:p>
          <a:p>
            <a:pPr marL="534988" indent="-446088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Examine step-by-step.</a:t>
            </a:r>
            <a:endParaRPr lang="en-GB" sz="2800" dirty="0"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9239DA5-856D-BF80-794D-86482D52E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61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78" y="203263"/>
            <a:ext cx="9144000" cy="67332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‘Analyse’ examples</a:t>
            </a: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BE63A0C-5938-EC2B-7D74-94152EE2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15401"/>
            <a:ext cx="7017026" cy="6835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343C637-59BA-9879-F6A9-3B3ADF69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65" y="1993208"/>
            <a:ext cx="9590156" cy="58987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62F63B4-1588-14E7-EE82-9D2E501CD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08" y="2766894"/>
            <a:ext cx="7248939" cy="91452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DB43CC5-5525-5FAD-520F-B6E44C377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839" y="3902381"/>
            <a:ext cx="10142330" cy="1046001"/>
          </a:xfrm>
          <a:prstGeom prst="rect">
            <a:avLst/>
          </a:prstGeom>
        </p:spPr>
      </p:pic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795C4C3F-6996-5EAE-BEB4-0CB89B4CE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87" y="5202361"/>
            <a:ext cx="10827026" cy="13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1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346771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Assess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79" y="1669144"/>
            <a:ext cx="5564459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Make an informed judgement.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5488D76-5D02-E298-8269-97FDB9A1D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34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Assess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97912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534988" indent="-446088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Compare ideas so that judgements/decisions can be made.</a:t>
            </a:r>
          </a:p>
          <a:p>
            <a:pPr marL="534988" indent="-446088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This helps in forming an opinion using health and social care knowledge.</a:t>
            </a:r>
            <a:endParaRPr lang="en-US" dirty="0">
              <a:solidFill>
                <a:srgbClr val="00B0F0"/>
              </a:solidFill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3FD255-AFA0-701F-CC5C-FFCB5089A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88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56" y="217845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‘Assess’ examples</a:t>
            </a:r>
            <a:endParaRPr lang="en-GB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1689500-2B02-4D87-891C-A36147DF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6" y="1129064"/>
            <a:ext cx="7480852" cy="75819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E76921-6E75-7C96-23EC-EC4F7BA6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92" y="1966622"/>
            <a:ext cx="8165547" cy="82649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F466D2D-709F-605D-5F1B-6090BBC4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56" y="2979540"/>
            <a:ext cx="7845286" cy="105352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70A4F9-9B2F-940E-4405-19D90B58F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3" b="25397"/>
          <a:stretch/>
        </p:blipFill>
        <p:spPr>
          <a:xfrm>
            <a:off x="196567" y="4219494"/>
            <a:ext cx="11798866" cy="10333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2AEB691-CCE1-B32F-D0F6-ECB002A99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56" y="5459448"/>
            <a:ext cx="8828156" cy="9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8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4" y="1669144"/>
            <a:ext cx="5346771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Compare 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478967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Identify and comment on/explain similarities.</a:t>
            </a:r>
            <a:endParaRPr lang="en-US" sz="2800" dirty="0">
              <a:solidFill>
                <a:srgbClr val="00B0F0"/>
              </a:solidFill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8D1F7B1-48E2-53E5-3167-01E3F3538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4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91C69E-A9AC-D478-6DDB-505B584F2422}"/>
              </a:ext>
            </a:extLst>
          </p:cNvPr>
          <p:cNvSpPr txBox="1">
            <a:spLocks/>
          </p:cNvSpPr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Command words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05" y="1676756"/>
            <a:ext cx="5296830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Why are command words important?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8" y="1676756"/>
            <a:ext cx="5501268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They help you understand the main focus of any question.</a:t>
            </a:r>
            <a:endParaRPr lang="en-GB" sz="2800" i="1" u="sng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latin typeface="Arial" panose="020B0604020202020204"/>
              <a:ea typeface="+mn-lt"/>
              <a:cs typeface="+mn-lt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 panose="020B0604020202020204"/>
                <a:ea typeface="+mn-lt"/>
                <a:cs typeface="+mn-lt"/>
              </a:rPr>
              <a:t>They instruct you how to answer the question.</a:t>
            </a:r>
          </a:p>
          <a:p>
            <a:pPr algn="ctr"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latin typeface="Arial" panose="020B0604020202020204"/>
              <a:ea typeface="+mn-lt"/>
              <a:cs typeface="+mn-lt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>
                <a:latin typeface="Comic Sans MS" panose="030F0702030302020204" pitchFamily="66" charset="0"/>
                <a:ea typeface="+mn-lt"/>
                <a:cs typeface="+mn-lt"/>
              </a:rPr>
              <a:t>Top Tip!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  <a:ea typeface="+mn-lt"/>
                <a:cs typeface="+mn-lt"/>
              </a:rPr>
              <a:t>Highlight</a:t>
            </a:r>
            <a:r>
              <a:rPr lang="en-GB" sz="2800" dirty="0">
                <a:latin typeface="Comic Sans MS" panose="030F0702030302020204" pitchFamily="66" charset="0"/>
                <a:ea typeface="+mn-lt"/>
                <a:cs typeface="+mn-lt"/>
              </a:rPr>
              <a:t> or </a:t>
            </a:r>
            <a:r>
              <a:rPr lang="en-GB" sz="2800" u="sng" dirty="0">
                <a:latin typeface="Comic Sans MS" panose="030F0702030302020204" pitchFamily="66" charset="0"/>
                <a:ea typeface="+mn-lt"/>
                <a:cs typeface="+mn-lt"/>
              </a:rPr>
              <a:t>underline</a:t>
            </a:r>
            <a:r>
              <a:rPr lang="en-GB" sz="2800" dirty="0">
                <a:latin typeface="Comic Sans MS" panose="030F0702030302020204" pitchFamily="66" charset="0"/>
                <a:ea typeface="+mn-lt"/>
                <a:cs typeface="+mn-lt"/>
              </a:rPr>
              <a:t> the command word during the exam.</a:t>
            </a:r>
            <a:endParaRPr lang="en-GB" sz="2800" dirty="0"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892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Consider 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7561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Review and respond to given information.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8C96E82-A59B-C6D6-EA76-7FCD47C41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0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791" y="219583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‘Consider’ examples</a:t>
            </a:r>
            <a:endParaRPr lang="en-GB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CCB6E9-026E-6C22-4D4C-11501127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272072"/>
            <a:ext cx="6056243" cy="76065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4A36588-293D-E101-F5D6-719AF979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70" y="2212232"/>
            <a:ext cx="6144591" cy="86816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46F195-DFB0-2EFB-E2E5-C18BD441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" y="3174451"/>
            <a:ext cx="8982765" cy="87633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EBC161-3559-695C-3555-B5D5920FA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04" y="4219418"/>
            <a:ext cx="10407374" cy="97300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143DB0B-A00F-8AE5-218B-61A1B1373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17" y="5509394"/>
            <a:ext cx="9700591" cy="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8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Contrast </a:t>
            </a:r>
            <a:endParaRPr lang="en-GB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77" y="1669144"/>
            <a:ext cx="5586761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Identify and comment on/explain differences.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310ECA-831D-6F3F-2736-84050DCB2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82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972354-4C31-07E2-8C6C-C713140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‘Contrast’ examples</a:t>
            </a:r>
            <a:endParaRPr lang="en-GB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F02E01-6B64-C119-B66E-8A19D439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6" y="1732022"/>
            <a:ext cx="6453808" cy="8057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9C18012-B954-C0F9-92CE-AB4C7890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95" y="3131432"/>
            <a:ext cx="10307982" cy="8107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D89AC4-4CF6-B9F1-9BBC-B04D7EC77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96" y="4539817"/>
            <a:ext cx="8496852" cy="5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5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57922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Discuss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1669144"/>
            <a:ext cx="5512419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Examine an issue in detail/in a structured way, taking into account different ideas.</a:t>
            </a:r>
            <a:endParaRPr lang="en-US" sz="2800" dirty="0">
              <a:solidFill>
                <a:srgbClr val="00B0F0"/>
              </a:solidFill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BF0B153-0E4E-6008-3BAB-DB8237BED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22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912" y="1669144"/>
            <a:ext cx="5258420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Discuss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1913" y="1669144"/>
            <a:ext cx="5521471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Consider different aspects of a topic, how </a:t>
            </a:r>
            <a:r>
              <a:rPr lang="en-GB" sz="2800">
                <a:solidFill>
                  <a:srgbClr val="00B0F0"/>
                </a:solidFill>
                <a:latin typeface="Arial"/>
                <a:ea typeface="+mn-lt"/>
                <a:cs typeface="+mn-lt"/>
              </a:rPr>
              <a:t>they interrelate, </a:t>
            </a:r>
            <a:r>
              <a:rPr lang="en-GB" sz="2800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and the extent to which they are important.</a:t>
            </a:r>
            <a:endParaRPr lang="en-US" sz="280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To what extent </a:t>
            </a:r>
            <a:r>
              <a:rPr lang="en-GB" sz="2800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– is also a discussion …</a:t>
            </a:r>
            <a:endParaRPr lang="en-US" sz="280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069ADB-B65B-7EBD-EBAF-37F3ABDF6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40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669144"/>
            <a:ext cx="5319131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Discuss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52357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Consider different aspects of a topic, how they interrelate and the extent to which they are important.</a:t>
            </a:r>
            <a:endParaRPr lang="en-US" dirty="0">
              <a:solidFill>
                <a:srgbClr val="00B0F0"/>
              </a:solidFill>
              <a:latin typeface="Arial"/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F12B0A8-00AD-301B-B00B-62F540829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5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Discuss 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689600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Make your point … and discuss …</a:t>
            </a:r>
            <a:r>
              <a:rPr lang="en-US" sz="2750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using terminologies like …</a:t>
            </a:r>
            <a:endParaRPr lang="en-US" sz="275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750" dirty="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“In contrast … ”</a:t>
            </a:r>
            <a:endParaRPr lang="en-US" sz="275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“However, ... ”</a:t>
            </a:r>
            <a:endParaRPr lang="en-US" sz="275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“On the other hand, … ”</a:t>
            </a:r>
            <a:endParaRPr lang="en-US" sz="275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“This is not always the case, as … ”</a:t>
            </a:r>
            <a:endParaRPr lang="en-US" sz="275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50" dirty="0">
                <a:solidFill>
                  <a:srgbClr val="00B0F0"/>
                </a:solidFill>
                <a:latin typeface="Arial"/>
                <a:cs typeface="Arial"/>
              </a:rPr>
              <a:t>“This might/may ... ”</a:t>
            </a:r>
            <a:endParaRPr lang="en-GB" sz="275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88AAA5B-CAC7-535E-9191-330A767F4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9E91F4F-E6D3-A631-40DE-1112E095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98" y="1185689"/>
            <a:ext cx="6056243" cy="755554"/>
          </a:xfrm>
          <a:prstGeom prst="rect">
            <a:avLst/>
          </a:prstGeom>
        </p:spPr>
      </p:pic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3EA5E10-3601-ADB0-E88A-19687A6E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76" y="2131880"/>
            <a:ext cx="6409634" cy="9624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45F2709-E776-4D47-4BCB-67222958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98" y="3285387"/>
            <a:ext cx="7304157" cy="9094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1D6CE6-BC90-3921-62ED-F7312BB0F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624" y="4343196"/>
            <a:ext cx="8607286" cy="7266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AEBD874-3BA8-D852-0C99-F93E86789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98" y="5401188"/>
            <a:ext cx="8496852" cy="90908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4802841-5770-B184-D871-C2EF494FC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‘Discuss’ examples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063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69144"/>
            <a:ext cx="5392234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Distinguish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776" y="1669144"/>
            <a:ext cx="5607824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Identify and explain the differences between ideas or topics.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2905898-79BB-C031-9224-ECDCE5A70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319-6A69-0B7A-7E90-9E7AADB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26666"/>
            <a:ext cx="1438508" cy="68777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/>
              </a:rPr>
              <a:t>AO1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1934-1496-359C-D4F3-86BFC40C5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43563"/>
            <a:ext cx="4274866" cy="6877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GB" dirty="0">
                <a:cs typeface="Arial"/>
              </a:rPr>
              <a:t>Command Words</a:t>
            </a:r>
          </a:p>
          <a:p>
            <a:pPr algn="ctr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168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16A-8270-E745-E4E3-78C5070F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Evaluate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08703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Make a judgement by weighing up evidence to come to a conclusion.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1F32A-8374-6D5B-20E0-A6272841C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26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57385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Draw on varied information, themes or concepts to consider aspects such as strengths or weaknesses, advantages or disadvantages, alternative actions, and relevance or significance ...</a:t>
            </a:r>
            <a:endParaRPr lang="en-GB" sz="2800" dirty="0">
              <a:latin typeface="Century Gothic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1F40B2F-858E-1E66-6265-3110E69E2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71F9A0-2E0C-F060-62F3-1AD1D7F33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Evaluate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08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Positive +</a:t>
            </a:r>
            <a:endParaRPr lang="en-US" sz="280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Negative –</a:t>
            </a:r>
            <a:endParaRPr lang="en-US" sz="2800" dirty="0">
              <a:solidFill>
                <a:srgbClr val="00B0F0"/>
              </a:solidFill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Conclusion</a:t>
            </a:r>
            <a:endParaRPr lang="en-GB" sz="2800" b="1" dirty="0">
              <a:solidFill>
                <a:srgbClr val="00B0F0"/>
              </a:solidFill>
              <a:latin typeface="Century Gothic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FE5C0B-9D56-EA0D-8405-919862F57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BD8786-9035-B634-E407-733077DF6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Evaluate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69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144"/>
            <a:ext cx="5646234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Discuss advantages/ disadvantages.</a:t>
            </a:r>
            <a:endParaRPr lang="en-US" sz="2800" dirty="0">
              <a:solidFill>
                <a:srgbClr val="00B0F0"/>
              </a:solidFill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Discuss strengths/weaknesses.</a:t>
            </a:r>
            <a:endParaRPr lang="en-US" sz="2800" dirty="0">
              <a:solidFill>
                <a:srgbClr val="00B0F0"/>
              </a:solidFill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Use evidence from the research to support the findings and conclusions.           </a:t>
            </a:r>
            <a:endParaRPr lang="en-GB" dirty="0">
              <a:solidFill>
                <a:srgbClr val="00B0F0"/>
              </a:solidFill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Identify difficulties.</a:t>
            </a:r>
            <a:endParaRPr lang="en-GB" dirty="0">
              <a:solidFill>
                <a:srgbClr val="00B0F0"/>
              </a:solidFill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E95AEA-CF44-FA48-69CD-B18B13FC5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759C37-DDFA-FA38-A19C-B3699244B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60" y="1669144"/>
            <a:ext cx="5291015" cy="4711020"/>
          </a:xfr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Evaluate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813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C86BCA7-8CD7-7F68-ECDC-AC0DD9CF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" y="1105814"/>
            <a:ext cx="10197547" cy="11252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0FEB41-FA0B-E10A-CCD8-F5914E6B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86" y="2396532"/>
            <a:ext cx="10330069" cy="53758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667973-18F3-7CB9-32C1-9E714989D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8" y="3042759"/>
            <a:ext cx="8828156" cy="9606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9EF3026-27BE-7D75-BF52-8965F417D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43" y="4106057"/>
            <a:ext cx="11611113" cy="89703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F93BD5B-E925-A358-7810-794BA74F7F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58" b="699"/>
          <a:stretch/>
        </p:blipFill>
        <p:spPr>
          <a:xfrm>
            <a:off x="329096" y="5105774"/>
            <a:ext cx="8662594" cy="1564058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D8C4CDE-902D-3E70-88EA-EADC3F84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‘Evaluate’ examples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95654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57385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Investigate closely, in detail.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DA5D053-ED14-001E-792E-8B72609C5721}"/>
              </a:ext>
            </a:extLst>
          </p:cNvPr>
          <p:cNvSpPr txBox="1">
            <a:spLocks/>
          </p:cNvSpPr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CC8F4E-06D7-57BF-74DF-582D12C65879}"/>
              </a:ext>
            </a:extLst>
          </p:cNvPr>
          <p:cNvSpPr txBox="1">
            <a:spLocks/>
          </p:cNvSpPr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Examine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146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7F28674-5E2F-36D7-8949-895F34BA1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2" b="23431"/>
          <a:stretch/>
        </p:blipFill>
        <p:spPr>
          <a:xfrm>
            <a:off x="461605" y="1353222"/>
            <a:ext cx="8706678" cy="721312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9E39CF3-BBC7-14A3-6F21-CDC180822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" b="24427"/>
          <a:stretch/>
        </p:blipFill>
        <p:spPr>
          <a:xfrm>
            <a:off x="3296667" y="2265185"/>
            <a:ext cx="8364343" cy="11000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938E5E2-F3C6-FEE5-1C04-EC4CE549F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05" y="3586486"/>
            <a:ext cx="8529982" cy="92244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AF899A6-B781-8617-FC66-59235D31F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506" y="4681238"/>
            <a:ext cx="8408504" cy="9757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5B6CF77-DCB2-5945-8702-B091A437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70" y="5829277"/>
            <a:ext cx="7469808" cy="80953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C08DA1A-739B-9FD7-1407-7063D0093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‘Examine’ examples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9295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90839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Support a case with evidence/argument.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983D3B-92DC-0742-5EF7-6472D1EC7EED}"/>
              </a:ext>
            </a:extLst>
          </p:cNvPr>
          <p:cNvSpPr txBox="1">
            <a:spLocks/>
          </p:cNvSpPr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4DC41F-243C-8C6C-6E6D-DA4608F13502}"/>
              </a:ext>
            </a:extLst>
          </p:cNvPr>
          <p:cNvSpPr txBox="1">
            <a:spLocks/>
          </p:cNvSpPr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Justify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26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Give reasons or evidence to support an opinion or prove something right or reasonable</a:t>
            </a:r>
            <a:r>
              <a:rPr lang="en-GB" sz="2800" dirty="0">
                <a:solidFill>
                  <a:srgbClr val="00B0F0"/>
                </a:solidFill>
                <a:ea typeface="+mn-lt"/>
                <a:cs typeface="+mn-lt"/>
              </a:rPr>
              <a:t>.</a:t>
            </a:r>
            <a:endParaRPr lang="en-US" sz="2800" dirty="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Use the words … The reason for this is …    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B0F0"/>
                </a:solidFill>
                <a:latin typeface="Arial"/>
                <a:cs typeface="Arial"/>
              </a:rPr>
              <a:t>These are my thoughts because ...</a:t>
            </a:r>
            <a:endParaRPr lang="en-GB" sz="2800" dirty="0">
              <a:solidFill>
                <a:srgbClr val="00B0F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DF3A4A-F971-91D1-1398-853EECB63395}"/>
              </a:ext>
            </a:extLst>
          </p:cNvPr>
          <p:cNvSpPr txBox="1">
            <a:spLocks/>
          </p:cNvSpPr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7D5192-C9F1-2015-1068-FA2F96C8F3C7}"/>
              </a:ext>
            </a:extLst>
          </p:cNvPr>
          <p:cNvSpPr txBox="1">
            <a:spLocks/>
          </p:cNvSpPr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Examine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552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222FB34-BE35-5EF1-339A-6FBA7106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6" r="89" b="-1493"/>
          <a:stretch/>
        </p:blipFill>
        <p:spPr>
          <a:xfrm>
            <a:off x="591478" y="2064268"/>
            <a:ext cx="11600522" cy="75746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A778C61-3C23-1341-1CB8-4FCADE7C2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096" y="356178"/>
            <a:ext cx="9144000" cy="673326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/>
              </a:rPr>
              <a:t>‘Justify’ examples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755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6" y="1669144"/>
            <a:ext cx="5335620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a typeface="+mn-lt"/>
                <a:cs typeface="+mn-lt"/>
              </a:rPr>
              <a:t>Define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550" y="1669144"/>
            <a:ext cx="5471494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cs typeface="Arial"/>
              </a:rPr>
              <a:t>Give the exact meaning of.</a:t>
            </a:r>
            <a:endParaRPr lang="en-GB" sz="2800" dirty="0"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D7EC9F8-379B-32BB-BECD-DD7327EDC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4601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A649-05B1-C62C-968F-8424191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668537" cy="4711020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cs typeface="Arial"/>
              </a:rPr>
              <a:t>Put forward a proposal based on reasons/evidence</a:t>
            </a:r>
            <a:endParaRPr lang="en-US" sz="2800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C1BECA4-CC7C-E946-4748-789F9CE1FDED}"/>
              </a:ext>
            </a:extLst>
          </p:cNvPr>
          <p:cNvSpPr txBox="1">
            <a:spLocks/>
          </p:cNvSpPr>
          <p:nvPr/>
        </p:nvSpPr>
        <p:spPr>
          <a:xfrm>
            <a:off x="406400" y="584669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chemeClr val="accent4">
                    <a:lumMod val="75000"/>
                  </a:schemeClr>
                </a:solidFill>
                <a:cs typeface="Arial"/>
              </a:rPr>
              <a:t>AO3 Command words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E70952-5F71-5B4A-3F6F-ADB47E1A9458}"/>
              </a:ext>
            </a:extLst>
          </p:cNvPr>
          <p:cNvSpPr txBox="1">
            <a:spLocks/>
          </p:cNvSpPr>
          <p:nvPr/>
        </p:nvSpPr>
        <p:spPr>
          <a:xfrm>
            <a:off x="557560" y="1669144"/>
            <a:ext cx="5291015" cy="47110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Recommend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15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16114"/>
            <a:ext cx="9724572" cy="943429"/>
          </a:xfrm>
        </p:spPr>
        <p:txBody>
          <a:bodyPr>
            <a:normAutofit/>
          </a:bodyPr>
          <a:lstStyle/>
          <a:p>
            <a:br>
              <a:rPr lang="en-GB" sz="2400" b="1" i="0" u="none" strike="noStrike" baseline="0">
                <a:latin typeface="Arial-BoldM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2B0A-2B88-EE46-B96A-CA94BF2C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37" y="1692924"/>
            <a:ext cx="11267725" cy="4691743"/>
          </a:xfrm>
        </p:spPr>
        <p:txBody>
          <a:bodyPr>
            <a:noAutofit/>
          </a:bodyPr>
          <a:lstStyle/>
          <a:p>
            <a:pPr marL="180975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180975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Contact our specialist Subject Officers and administrative support team with any queries:</a:t>
            </a:r>
            <a:endParaRPr lang="en-US" sz="3000" b="1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/>
            <a:r>
              <a:rPr lang="en-US" sz="3000" kern="1100" spc="-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HSCandCC@wjec.co.uk</a:t>
            </a:r>
            <a:r>
              <a:rPr lang="en-US" sz="30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0975"/>
            <a:endParaRPr lang="en-GB" sz="3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e-Assessment:</a:t>
            </a:r>
          </a:p>
          <a:p>
            <a:pPr marL="180975"/>
            <a:r>
              <a:rPr lang="en-GB" sz="3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e-Assessment@wjec.co.uk</a:t>
            </a:r>
            <a:r>
              <a:rPr lang="en-GB" sz="3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2475FF-8296-131C-C553-2E0A95F006FC}"/>
              </a:ext>
            </a:extLst>
          </p:cNvPr>
          <p:cNvSpPr txBox="1">
            <a:spLocks/>
          </p:cNvSpPr>
          <p:nvPr/>
        </p:nvSpPr>
        <p:spPr>
          <a:xfrm>
            <a:off x="653143" y="473333"/>
            <a:ext cx="9231086" cy="5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Any questions?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72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9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3382-FA80-BAFC-9862-518E39AEA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‘Define’ examples</a:t>
            </a:r>
            <a:endParaRPr lang="en-GB" sz="36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D61E07D-67A5-3EDC-C8FD-352D9CCC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730" y="2425066"/>
            <a:ext cx="3118540" cy="66316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12F2049-4C88-4BE1-3EC3-8A731547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029" y="3880613"/>
            <a:ext cx="6109942" cy="7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06" y="1669144"/>
            <a:ext cx="5285679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Describe</a:t>
            </a:r>
            <a:endParaRPr lang="en-US" sz="3600" b="1" dirty="0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69144"/>
            <a:ext cx="5713141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ea typeface="+mn-lt"/>
                <a:cs typeface="+mn-lt"/>
              </a:rPr>
              <a:t>Provide characteristics/main features or a brief account/details of an effect or impact, i.e., what has changed/happened.</a:t>
            </a:r>
            <a:endParaRPr lang="en-US" sz="2400" dirty="0">
              <a:cs typeface="Arial" panose="020B060402020202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C75125-9DFC-5A7A-7CAA-C8D4B9696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0368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A63-C8D7-AFB1-41D1-51B55A2E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8" y="1669144"/>
            <a:ext cx="5313317" cy="471102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ea typeface="+mn-lt"/>
                <a:cs typeface="+mn-lt"/>
              </a:rPr>
              <a:t>Describe</a:t>
            </a:r>
            <a:endParaRPr lang="en-US" sz="3600" b="1" dirty="0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2F2F-D512-1310-96EC-75C167C9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229" y="1669144"/>
            <a:ext cx="5574371" cy="4711020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GB" sz="2800" dirty="0">
                <a:latin typeface="Arial"/>
                <a:ea typeface="+mn-lt"/>
                <a:cs typeface="+mn-lt"/>
              </a:rPr>
              <a:t>Give a clear, objective account in your own words, showing recall and, in some cases, application, of the relevant features and information about a subject.</a:t>
            </a:r>
            <a:endParaRPr lang="en-GB" sz="2400" dirty="0">
              <a:ea typeface="+mn-lt"/>
              <a:cs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35A8CE5-5867-5151-DFD5-8F098E30E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84669"/>
            <a:ext cx="9231086" cy="5862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cs typeface="Arial"/>
              </a:rPr>
              <a:t>AO1 Command words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939068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theme/theme1.xml><?xml version="1.0" encoding="utf-8"?>
<a:theme xmlns:a="http://schemas.openxmlformats.org/drawingml/2006/main" name="Custom Design">
  <a:themeElements>
    <a:clrScheme name="C AND G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 and guilds 0119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>
            <a:solidFill>
              <a:srgbClr val="00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&amp;G_PowerPoint_New_Template_V1 [Read-Only]" id="{9814EAAC-C1C9-41D0-82E1-0AF7615562C8}" vid="{3259BF9B-0B01-4419-95C1-0789706EF4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ernal Assessment Form" ma:contentTypeID="0x0101005EE6F60F7FD1F54F8254869BFB0784AA0020879ED2A6C4B541A5BBE15202BD7708" ma:contentTypeVersion="68" ma:contentTypeDescription="" ma:contentTypeScope="" ma:versionID="8a98089d7c38336eee618f03fde270c0">
  <xsd:schema xmlns:xsd="http://www.w3.org/2001/XMLSchema" xmlns:xs="http://www.w3.org/2001/XMLSchema" xmlns:p="http://schemas.microsoft.com/office/2006/metadata/properties" xmlns:ns1="http://schemas.microsoft.com/sharepoint/v3" xmlns:ns3="36f98b4f-ba65-4a7d-9a34-48b23de556cb" xmlns:ns4="07b9bb9f-93d7-4a9d-9e48-363b5c999e88" targetNamespace="http://schemas.microsoft.com/office/2006/metadata/properties" ma:root="true" ma:fieldsID="95ec997ce0c6f4974ff577bf4e70ba0b" ns1:_="" ns3:_="" ns4:_="">
    <xsd:import namespace="http://schemas.microsoft.com/sharepoint/v3"/>
    <xsd:import namespace="36f98b4f-ba65-4a7d-9a34-48b23de556cb"/>
    <xsd:import namespace="07b9bb9f-93d7-4a9d-9e48-363b5c999e88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4:WJEC_x0020_Subject_x0020_Code" minOccurs="0"/>
                <xsd:element ref="ns4:WJEC_x0020_Language" minOccurs="0"/>
                <xsd:element ref="ns4:WJEC_x0020_Available_x0020_Online" minOccurs="0"/>
                <xsd:element ref="ns1:PublishingStartDate" minOccurs="0"/>
                <xsd:element ref="ns1:PublishingExpirationDate" minOccurs="0"/>
                <xsd:element ref="ns4:WJEC_x0020_Secure_x0020_Scheduling_x0020_Start_x0020_Date" minOccurs="0"/>
                <xsd:element ref="ns4:WJEC_x0020_Secured_x0020_Scheduling_x0020_End_x0020_Date" minOccurs="0"/>
                <xsd:element ref="ns3:k48d8005054a4dd09ad49b7c837f0781" minOccurs="0"/>
                <xsd:element ref="ns3:aa87a6a0bdfe4bfb97a25745bc8270e2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3" ma:description="can't delete this colum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8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k48d8005054a4dd09ad49b7c837f0781" ma:index="15" nillable="true" ma:taxonomy="true" ma:internalName="k48d8005054a4dd09ad49b7c837f0781" ma:taxonomyFieldName="WJEC_x0020_Audiences" ma:displayName="WJEC Audiences" ma:readOnly="false" ma:fieldId="{448d8005-054a-4dd0-9ad4-9b7c837f0781}" ma:taxonomyMulti="true" ma:sspId="fd004107-dac0-45af-83fb-11757b2c8399" ma:termSetId="166b6179-d2c6-4c70-a6b7-272e06564e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87a6a0bdfe4bfb97a25745bc8270e2" ma:index="16" nillable="true" ma:taxonomy="true" ma:internalName="aa87a6a0bdfe4bfb97a25745bc8270e2" ma:taxonomyFieldName="WJEC_x0020_Department" ma:displayName="WJEC Department" ma:readOnly="false" ma:fieldId="{aa87a6a0-bdfe-4bfb-97a2-5745bc8270e2}" ma:taxonomyMulti="true" ma:sspId="fd004107-dac0-45af-83fb-11757b2c8399" ma:termSetId="0c9e301d-bcca-45db-a9e6-62eca92a18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description="" ma:hidden="true" ma:list="{3317158d-5997-432d-8f64-ed5253ed3d4a}" ma:internalName="TaxCatchAll" ma:readOnly="false" ma:showField="CatchAllData" ma:web="36f98b4f-ba65-4a7d-9a34-48b23de55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3317158d-5997-432d-8f64-ed5253ed3d4a}" ma:internalName="TaxCatchAllLabel" ma:readOnly="true" ma:showField="CatchAllDataLabel" ma:web="36f98b4f-ba65-4a7d-9a34-48b23de55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9bb9f-93d7-4a9d-9e48-363b5c999e88" elementFormDefault="qualified">
    <xsd:import namespace="http://schemas.microsoft.com/office/2006/documentManagement/types"/>
    <xsd:import namespace="http://schemas.microsoft.com/office/infopath/2007/PartnerControls"/>
    <xsd:element name="WJEC_x0020_Subject_x0020_Code" ma:index="5" nillable="true" ma:displayName="WJEC Subject Code" ma:internalName="WJEC_x0020_Subject_x0020_Code" ma:readOnly="false">
      <xsd:simpleType>
        <xsd:restriction base="dms:Text">
          <xsd:maxLength value="64"/>
        </xsd:restriction>
      </xsd:simpleType>
    </xsd:element>
    <xsd:element name="WJEC_x0020_Language" ma:index="6" nillable="true" ma:displayName="WJEC Language" ma:default="English" ma:internalName="WJEC_x0020_Languag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Welsh"/>
                  </xsd:restriction>
                </xsd:simpleType>
              </xsd:element>
            </xsd:sequence>
          </xsd:extension>
        </xsd:complexContent>
      </xsd:complexType>
    </xsd:element>
    <xsd:element name="WJEC_x0020_Available_x0020_Online" ma:index="7" nillable="true" ma:displayName="WJEC Available Online" ma:default="0" ma:internalName="WJEC_x0020_Available_x0020_Online" ma:readOnly="false">
      <xsd:simpleType>
        <xsd:restriction base="dms:Boolean"/>
      </xsd:simpleType>
    </xsd:element>
    <xsd:element name="WJEC_x0020_Secure_x0020_Scheduling_x0020_Start_x0020_Date" ma:index="10" nillable="true" ma:displayName="WJEC Secure Scheduling Start Date" ma:format="DateTime" ma:internalName="WJEC_x0020_Secure_x0020_Scheduling_x0020_Start_x0020_Date" ma:readOnly="false">
      <xsd:simpleType>
        <xsd:restriction base="dms:DateTime"/>
      </xsd:simpleType>
    </xsd:element>
    <xsd:element name="WJEC_x0020_Secured_x0020_Scheduling_x0020_End_x0020_Date" ma:index="11" nillable="true" ma:displayName="WJEC Secure Scheduling End Date" ma:format="DateTime" ma:internalName="WJEC_x0020_Secured_x0020_Scheduling_x0020_End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8d8005054a4dd09ad49b7c837f0781 xmlns="36f98b4f-ba65-4a7d-9a34-48b23de556cb">
      <Terms xmlns="http://schemas.microsoft.com/office/infopath/2007/PartnerControls"/>
    </k48d8005054a4dd09ad49b7c837f0781>
    <aa87a6a0bdfe4bfb97a25745bc8270e2 xmlns="36f98b4f-ba65-4a7d-9a34-48b23de556cb">
      <Terms xmlns="http://schemas.microsoft.com/office/infopath/2007/PartnerControls"/>
    </aa87a6a0bdfe4bfb97a25745bc8270e2>
    <WJEC_x0020_Subject_x0020_Code xmlns="07b9bb9f-93d7-4a9d-9e48-363b5c999e88" xsi:nil="true"/>
    <WJEC_x0020_Available_x0020_Online xmlns="07b9bb9f-93d7-4a9d-9e48-363b5c999e88">false</WJEC_x0020_Available_x0020_Online>
    <TaxCatchAll xmlns="36f98b4f-ba65-4a7d-9a34-48b23de556cb" xsi:nil="true"/>
    <WJEC_x0020_Secured_x0020_Scheduling_x0020_End_x0020_Date xmlns="07b9bb9f-93d7-4a9d-9e48-363b5c999e88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WJEC_x0020_Language xmlns="07b9bb9f-93d7-4a9d-9e48-363b5c999e88">
      <Value>English</Value>
    </WJEC_x0020_Language>
    <WJEC_x0020_Secure_x0020_Scheduling_x0020_Start_x0020_Date xmlns="07b9bb9f-93d7-4a9d-9e48-363b5c999e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3BBE4E-B7E2-4354-8113-201A53276AA9}"/>
</file>

<file path=customXml/itemProps2.xml><?xml version="1.0" encoding="utf-8"?>
<ds:datastoreItem xmlns:ds="http://schemas.openxmlformats.org/officeDocument/2006/customXml" ds:itemID="{1E0514B1-7015-47D3-8B33-208C186FC557}">
  <ds:schemaRefs>
    <ds:schemaRef ds:uri="http://schemas.microsoft.com/office/2006/metadata/properties"/>
    <ds:schemaRef ds:uri="10ebebe9-ad9c-417c-96aa-6a2f5b72db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01960c9-2583-49a4-9434-4c0cad7b266a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D796AE2-7CF1-4206-AC3D-8FB239D605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1084</Words>
  <Application>Microsoft Office PowerPoint</Application>
  <PresentationFormat>Widescreen</PresentationFormat>
  <Paragraphs>208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Arial-BoldMT</vt:lpstr>
      <vt:lpstr>Calibri</vt:lpstr>
      <vt:lpstr>Calibri Light</vt:lpstr>
      <vt:lpstr>Century Gothic</vt:lpstr>
      <vt:lpstr>Comic Sans MS</vt:lpstr>
      <vt:lpstr>Gill Sans MT</vt:lpstr>
      <vt:lpstr>Times New Roman</vt:lpstr>
      <vt:lpstr>Verdana</vt:lpstr>
      <vt:lpstr>Wingdings</vt:lpstr>
      <vt:lpstr>Wingdings 2</vt:lpstr>
      <vt:lpstr>Custom Design</vt:lpstr>
      <vt:lpstr>Office Theme</vt:lpstr>
      <vt:lpstr>Office Theme</vt:lpstr>
      <vt:lpstr>Solstice</vt:lpstr>
      <vt:lpstr>PowerPoint Presentation</vt:lpstr>
      <vt:lpstr>PowerPoint Presentation</vt:lpstr>
      <vt:lpstr>PowerPoint Presentation</vt:lpstr>
      <vt:lpstr>PowerPoint Presentation</vt:lpstr>
      <vt:lpstr>AO1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&amp; Guilds/WJEC PP template</dc:title>
  <dc:creator>City &amp; Guilds/WJEC</dc:creator>
  <cp:lastModifiedBy>Wyman, Hilary</cp:lastModifiedBy>
  <cp:revision>1049</cp:revision>
  <dcterms:created xsi:type="dcterms:W3CDTF">2019-02-21T11:49:42Z</dcterms:created>
  <dcterms:modified xsi:type="dcterms:W3CDTF">2023-02-28T15:04:18Z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0x0101005EE6F60F7FD1F54F8254869BFB0784AA0020879ED2A6C4B541A5BBE15202BD7708</vt:lpwstr>
  </property>
  <property fmtid="{D5CDD505-2E9C-101B-9397-08002B2CF9AE}" pid="3" name="Order">
    <vt:r8>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WJEC Audiences">
    <vt:lpwstr/>
  </property>
  <property fmtid="{D5CDD505-2E9C-101B-9397-08002B2CF9AE}" pid="9" name="WJEC Department">
    <vt:lpwstr/>
  </property>
  <property fmtid="{D5CDD505-2E9C-101B-9397-08002B2CF9AE}" pid="10" name="WJEC Available Online">
    <vt:lpwstr>false</vt:lpwstr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WJEC Language">
    <vt:lpwstr>;#English;#</vt:lpwstr>
  </property>
</Properties>
</file>