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0"/>
  </p:notesMasterIdLst>
  <p:handoutMasterIdLst>
    <p:handoutMasterId r:id="rId61"/>
  </p:handoutMasterIdLst>
  <p:sldIdLst>
    <p:sldId id="405" r:id="rId5"/>
    <p:sldId id="721" r:id="rId6"/>
    <p:sldId id="722" r:id="rId7"/>
    <p:sldId id="716" r:id="rId8"/>
    <p:sldId id="720" r:id="rId9"/>
    <p:sldId id="664" r:id="rId10"/>
    <p:sldId id="723" r:id="rId11"/>
    <p:sldId id="695" r:id="rId12"/>
    <p:sldId id="790" r:id="rId13"/>
    <p:sldId id="791" r:id="rId14"/>
    <p:sldId id="792" r:id="rId15"/>
    <p:sldId id="793" r:id="rId16"/>
    <p:sldId id="794" r:id="rId17"/>
    <p:sldId id="796" r:id="rId18"/>
    <p:sldId id="795" r:id="rId19"/>
    <p:sldId id="797" r:id="rId20"/>
    <p:sldId id="798" r:id="rId21"/>
    <p:sldId id="799" r:id="rId22"/>
    <p:sldId id="800" r:id="rId23"/>
    <p:sldId id="801" r:id="rId24"/>
    <p:sldId id="802" r:id="rId25"/>
    <p:sldId id="803" r:id="rId26"/>
    <p:sldId id="804" r:id="rId27"/>
    <p:sldId id="805" r:id="rId28"/>
    <p:sldId id="806" r:id="rId29"/>
    <p:sldId id="807" r:id="rId30"/>
    <p:sldId id="810" r:id="rId31"/>
    <p:sldId id="811" r:id="rId32"/>
    <p:sldId id="812" r:id="rId33"/>
    <p:sldId id="813" r:id="rId34"/>
    <p:sldId id="814" r:id="rId35"/>
    <p:sldId id="815" r:id="rId36"/>
    <p:sldId id="816" r:id="rId37"/>
    <p:sldId id="817" r:id="rId38"/>
    <p:sldId id="818" r:id="rId39"/>
    <p:sldId id="819" r:id="rId40"/>
    <p:sldId id="820" r:id="rId41"/>
    <p:sldId id="821" r:id="rId42"/>
    <p:sldId id="822" r:id="rId43"/>
    <p:sldId id="823" r:id="rId44"/>
    <p:sldId id="824" r:id="rId45"/>
    <p:sldId id="825" r:id="rId46"/>
    <p:sldId id="826" r:id="rId47"/>
    <p:sldId id="827" r:id="rId48"/>
    <p:sldId id="828" r:id="rId49"/>
    <p:sldId id="829" r:id="rId50"/>
    <p:sldId id="830" r:id="rId51"/>
    <p:sldId id="831" r:id="rId52"/>
    <p:sldId id="832" r:id="rId53"/>
    <p:sldId id="833" r:id="rId54"/>
    <p:sldId id="834" r:id="rId55"/>
    <p:sldId id="835" r:id="rId56"/>
    <p:sldId id="836" r:id="rId57"/>
    <p:sldId id="769" r:id="rId58"/>
    <p:sldId id="597" r:id="rId59"/>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907856-8284-4BB5-8FB7-AD50E8525AF8}" v="18" dt="2021-08-24T11:23:04.1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88" autoAdjust="0"/>
  </p:normalViewPr>
  <p:slideViewPr>
    <p:cSldViewPr snapToGrid="0">
      <p:cViewPr varScale="1">
        <p:scale>
          <a:sx n="57" d="100"/>
          <a:sy n="57" d="100"/>
        </p:scale>
        <p:origin x="924" y="44"/>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y, Allison" userId="8080e321-cbd0-4137-867d-57126c42a4ef" providerId="ADAL" clId="{B0B585F2-5EC8-4E6C-8C0F-4F622A89DF07}"/>
    <pc:docChg chg="modSld">
      <pc:chgData name="Candy, Allison" userId="8080e321-cbd0-4137-867d-57126c42a4ef" providerId="ADAL" clId="{B0B585F2-5EC8-4E6C-8C0F-4F622A89DF07}" dt="2021-08-06T11:02:10.484" v="27" actId="20577"/>
      <pc:docMkLst>
        <pc:docMk/>
      </pc:docMkLst>
      <pc:sldChg chg="addSp modSp">
        <pc:chgData name="Candy, Allison" userId="8080e321-cbd0-4137-867d-57126c42a4ef" providerId="ADAL" clId="{B0B585F2-5EC8-4E6C-8C0F-4F622A89DF07}" dt="2021-08-06T10:37:26.163" v="0"/>
        <pc:sldMkLst>
          <pc:docMk/>
          <pc:sldMk cId="1614504874" sldId="405"/>
        </pc:sldMkLst>
        <pc:picChg chg="add mod">
          <ac:chgData name="Candy, Allison" userId="8080e321-cbd0-4137-867d-57126c42a4ef" providerId="ADAL" clId="{B0B585F2-5EC8-4E6C-8C0F-4F622A89DF07}" dt="2021-08-06T10:37:26.163" v="0"/>
          <ac:picMkLst>
            <pc:docMk/>
            <pc:sldMk cId="1614504874" sldId="405"/>
            <ac:picMk id="3" creationId="{4711BEC8-784D-497B-8E74-C9945473EBE6}"/>
          </ac:picMkLst>
        </pc:picChg>
      </pc:sldChg>
      <pc:sldChg chg="addSp modSp">
        <pc:chgData name="Candy, Allison" userId="8080e321-cbd0-4137-867d-57126c42a4ef" providerId="ADAL" clId="{B0B585F2-5EC8-4E6C-8C0F-4F622A89DF07}" dt="2021-08-06T10:55:28.125" v="1"/>
        <pc:sldMkLst>
          <pc:docMk/>
          <pc:sldMk cId="1085707693" sldId="597"/>
        </pc:sldMkLst>
        <pc:picChg chg="add mod">
          <ac:chgData name="Candy, Allison" userId="8080e321-cbd0-4137-867d-57126c42a4ef" providerId="ADAL" clId="{B0B585F2-5EC8-4E6C-8C0F-4F622A89DF07}" dt="2021-08-06T10:55:28.125" v="1"/>
          <ac:picMkLst>
            <pc:docMk/>
            <pc:sldMk cId="1085707693" sldId="597"/>
            <ac:picMk id="2" creationId="{F0B0D2C7-6CC6-4DBB-B49D-436886CC5100}"/>
          </ac:picMkLst>
        </pc:picChg>
      </pc:sldChg>
      <pc:sldChg chg="addSp modSp">
        <pc:chgData name="Candy, Allison" userId="8080e321-cbd0-4137-867d-57126c42a4ef" providerId="ADAL" clId="{B0B585F2-5EC8-4E6C-8C0F-4F622A89DF07}" dt="2021-08-06T10:37:26.163" v="0"/>
        <pc:sldMkLst>
          <pc:docMk/>
          <pc:sldMk cId="3723171906" sldId="664"/>
        </pc:sldMkLst>
        <pc:picChg chg="add mod">
          <ac:chgData name="Candy, Allison" userId="8080e321-cbd0-4137-867d-57126c42a4ef" providerId="ADAL" clId="{B0B585F2-5EC8-4E6C-8C0F-4F622A89DF07}" dt="2021-08-06T10:37:26.163" v="0"/>
          <ac:picMkLst>
            <pc:docMk/>
            <pc:sldMk cId="3723171906" sldId="664"/>
            <ac:picMk id="2" creationId="{3691970F-7C2A-4E2E-AE4A-F381824F4668}"/>
          </ac:picMkLst>
        </pc:picChg>
      </pc:sldChg>
      <pc:sldChg chg="addSp modSp">
        <pc:chgData name="Candy, Allison" userId="8080e321-cbd0-4137-867d-57126c42a4ef" providerId="ADAL" clId="{B0B585F2-5EC8-4E6C-8C0F-4F622A89DF07}" dt="2021-08-06T10:37:26.163" v="0"/>
        <pc:sldMkLst>
          <pc:docMk/>
          <pc:sldMk cId="4118898515" sldId="695"/>
        </pc:sldMkLst>
        <pc:picChg chg="add mod">
          <ac:chgData name="Candy, Allison" userId="8080e321-cbd0-4137-867d-57126c42a4ef" providerId="ADAL" clId="{B0B585F2-5EC8-4E6C-8C0F-4F622A89DF07}" dt="2021-08-06T10:37:26.163" v="0"/>
          <ac:picMkLst>
            <pc:docMk/>
            <pc:sldMk cId="4118898515" sldId="695"/>
            <ac:picMk id="6" creationId="{2ED0712B-56CA-4384-91DD-66E85C72CCB0}"/>
          </ac:picMkLst>
        </pc:picChg>
      </pc:sldChg>
      <pc:sldChg chg="addSp modSp">
        <pc:chgData name="Candy, Allison" userId="8080e321-cbd0-4137-867d-57126c42a4ef" providerId="ADAL" clId="{B0B585F2-5EC8-4E6C-8C0F-4F622A89DF07}" dt="2021-08-06T10:37:26.163" v="0"/>
        <pc:sldMkLst>
          <pc:docMk/>
          <pc:sldMk cId="2810039322" sldId="716"/>
        </pc:sldMkLst>
        <pc:picChg chg="add mod">
          <ac:chgData name="Candy, Allison" userId="8080e321-cbd0-4137-867d-57126c42a4ef" providerId="ADAL" clId="{B0B585F2-5EC8-4E6C-8C0F-4F622A89DF07}" dt="2021-08-06T10:37:26.163" v="0"/>
          <ac:picMkLst>
            <pc:docMk/>
            <pc:sldMk cId="2810039322" sldId="716"/>
            <ac:picMk id="3" creationId="{1646968A-EF98-49C3-A212-26135883A294}"/>
          </ac:picMkLst>
        </pc:picChg>
      </pc:sldChg>
      <pc:sldChg chg="addSp modSp">
        <pc:chgData name="Candy, Allison" userId="8080e321-cbd0-4137-867d-57126c42a4ef" providerId="ADAL" clId="{B0B585F2-5EC8-4E6C-8C0F-4F622A89DF07}" dt="2021-08-06T10:37:26.163" v="0"/>
        <pc:sldMkLst>
          <pc:docMk/>
          <pc:sldMk cId="233718517" sldId="720"/>
        </pc:sldMkLst>
        <pc:picChg chg="add mod">
          <ac:chgData name="Candy, Allison" userId="8080e321-cbd0-4137-867d-57126c42a4ef" providerId="ADAL" clId="{B0B585F2-5EC8-4E6C-8C0F-4F622A89DF07}" dt="2021-08-06T10:37:26.163" v="0"/>
          <ac:picMkLst>
            <pc:docMk/>
            <pc:sldMk cId="233718517" sldId="720"/>
            <ac:picMk id="4" creationId="{8E771AB0-8669-4932-9D53-D643632001CC}"/>
          </ac:picMkLst>
        </pc:picChg>
      </pc:sldChg>
      <pc:sldChg chg="addSp modSp">
        <pc:chgData name="Candy, Allison" userId="8080e321-cbd0-4137-867d-57126c42a4ef" providerId="ADAL" clId="{B0B585F2-5EC8-4E6C-8C0F-4F622A89DF07}" dt="2021-08-06T10:37:26.163" v="0"/>
        <pc:sldMkLst>
          <pc:docMk/>
          <pc:sldMk cId="743731452" sldId="721"/>
        </pc:sldMkLst>
        <pc:picChg chg="add mod">
          <ac:chgData name="Candy, Allison" userId="8080e321-cbd0-4137-867d-57126c42a4ef" providerId="ADAL" clId="{B0B585F2-5EC8-4E6C-8C0F-4F622A89DF07}" dt="2021-08-06T10:37:26.163" v="0"/>
          <ac:picMkLst>
            <pc:docMk/>
            <pc:sldMk cId="743731452" sldId="721"/>
            <ac:picMk id="4" creationId="{240264D9-09FB-4D33-AA29-DE93B2A5DFD2}"/>
          </ac:picMkLst>
        </pc:picChg>
      </pc:sldChg>
      <pc:sldChg chg="addSp modSp">
        <pc:chgData name="Candy, Allison" userId="8080e321-cbd0-4137-867d-57126c42a4ef" providerId="ADAL" clId="{B0B585F2-5EC8-4E6C-8C0F-4F622A89DF07}" dt="2021-08-06T10:37:26.163" v="0"/>
        <pc:sldMkLst>
          <pc:docMk/>
          <pc:sldMk cId="2133670597" sldId="722"/>
        </pc:sldMkLst>
        <pc:picChg chg="add mod">
          <ac:chgData name="Candy, Allison" userId="8080e321-cbd0-4137-867d-57126c42a4ef" providerId="ADAL" clId="{B0B585F2-5EC8-4E6C-8C0F-4F622A89DF07}" dt="2021-08-06T10:37:26.163" v="0"/>
          <ac:picMkLst>
            <pc:docMk/>
            <pc:sldMk cId="2133670597" sldId="722"/>
            <ac:picMk id="2" creationId="{09DE4475-410F-47C4-8351-B98FA9A30AE2}"/>
          </ac:picMkLst>
        </pc:picChg>
      </pc:sldChg>
      <pc:sldChg chg="addSp modSp">
        <pc:chgData name="Candy, Allison" userId="8080e321-cbd0-4137-867d-57126c42a4ef" providerId="ADAL" clId="{B0B585F2-5EC8-4E6C-8C0F-4F622A89DF07}" dt="2021-08-06T10:37:26.163" v="0"/>
        <pc:sldMkLst>
          <pc:docMk/>
          <pc:sldMk cId="762429152" sldId="723"/>
        </pc:sldMkLst>
        <pc:picChg chg="add mod">
          <ac:chgData name="Candy, Allison" userId="8080e321-cbd0-4137-867d-57126c42a4ef" providerId="ADAL" clId="{B0B585F2-5EC8-4E6C-8C0F-4F622A89DF07}" dt="2021-08-06T10:37:26.163" v="0"/>
          <ac:picMkLst>
            <pc:docMk/>
            <pc:sldMk cId="762429152" sldId="723"/>
            <ac:picMk id="9" creationId="{8C4D1C78-DF3F-4247-A354-49E4F58F3330}"/>
          </ac:picMkLst>
        </pc:picChg>
      </pc:sldChg>
      <pc:sldChg chg="addSp modSp">
        <pc:chgData name="Candy, Allison" userId="8080e321-cbd0-4137-867d-57126c42a4ef" providerId="ADAL" clId="{B0B585F2-5EC8-4E6C-8C0F-4F622A89DF07}" dt="2021-08-06T10:55:28.125" v="1"/>
        <pc:sldMkLst>
          <pc:docMk/>
          <pc:sldMk cId="378884000" sldId="769"/>
        </pc:sldMkLst>
        <pc:picChg chg="add mod">
          <ac:chgData name="Candy, Allison" userId="8080e321-cbd0-4137-867d-57126c42a4ef" providerId="ADAL" clId="{B0B585F2-5EC8-4E6C-8C0F-4F622A89DF07}" dt="2021-08-06T10:55:28.125" v="1"/>
          <ac:picMkLst>
            <pc:docMk/>
            <pc:sldMk cId="378884000" sldId="769"/>
            <ac:picMk id="4" creationId="{45B23DBB-E459-4DFD-B99B-F456632F7775}"/>
          </ac:picMkLst>
        </pc:picChg>
      </pc:sldChg>
      <pc:sldChg chg="addSp modSp">
        <pc:chgData name="Candy, Allison" userId="8080e321-cbd0-4137-867d-57126c42a4ef" providerId="ADAL" clId="{B0B585F2-5EC8-4E6C-8C0F-4F622A89DF07}" dt="2021-08-06T10:37:26.163" v="0"/>
        <pc:sldMkLst>
          <pc:docMk/>
          <pc:sldMk cId="1494016061" sldId="790"/>
        </pc:sldMkLst>
        <pc:picChg chg="add mod">
          <ac:chgData name="Candy, Allison" userId="8080e321-cbd0-4137-867d-57126c42a4ef" providerId="ADAL" clId="{B0B585F2-5EC8-4E6C-8C0F-4F622A89DF07}" dt="2021-08-06T10:37:26.163" v="0"/>
          <ac:picMkLst>
            <pc:docMk/>
            <pc:sldMk cId="1494016061" sldId="790"/>
            <ac:picMk id="6" creationId="{33A28221-5D91-426D-9473-A2372E3CE3C1}"/>
          </ac:picMkLst>
        </pc:picChg>
      </pc:sldChg>
      <pc:sldChg chg="addSp modSp">
        <pc:chgData name="Candy, Allison" userId="8080e321-cbd0-4137-867d-57126c42a4ef" providerId="ADAL" clId="{B0B585F2-5EC8-4E6C-8C0F-4F622A89DF07}" dt="2021-08-06T10:37:26.163" v="0"/>
        <pc:sldMkLst>
          <pc:docMk/>
          <pc:sldMk cId="560737681" sldId="791"/>
        </pc:sldMkLst>
        <pc:picChg chg="add mod">
          <ac:chgData name="Candy, Allison" userId="8080e321-cbd0-4137-867d-57126c42a4ef" providerId="ADAL" clId="{B0B585F2-5EC8-4E6C-8C0F-4F622A89DF07}" dt="2021-08-06T10:37:26.163" v="0"/>
          <ac:picMkLst>
            <pc:docMk/>
            <pc:sldMk cId="560737681" sldId="791"/>
            <ac:picMk id="6" creationId="{986F955D-E241-479A-A4EB-F2F5CAEC0C93}"/>
          </ac:picMkLst>
        </pc:picChg>
      </pc:sldChg>
      <pc:sldChg chg="addSp modSp">
        <pc:chgData name="Candy, Allison" userId="8080e321-cbd0-4137-867d-57126c42a4ef" providerId="ADAL" clId="{B0B585F2-5EC8-4E6C-8C0F-4F622A89DF07}" dt="2021-08-06T10:37:26.163" v="0"/>
        <pc:sldMkLst>
          <pc:docMk/>
          <pc:sldMk cId="3368300196" sldId="792"/>
        </pc:sldMkLst>
        <pc:picChg chg="add mod">
          <ac:chgData name="Candy, Allison" userId="8080e321-cbd0-4137-867d-57126c42a4ef" providerId="ADAL" clId="{B0B585F2-5EC8-4E6C-8C0F-4F622A89DF07}" dt="2021-08-06T10:37:26.163" v="0"/>
          <ac:picMkLst>
            <pc:docMk/>
            <pc:sldMk cId="3368300196" sldId="792"/>
            <ac:picMk id="8" creationId="{6FC8A77C-44DF-431E-A9C9-928F032B8F81}"/>
          </ac:picMkLst>
        </pc:picChg>
      </pc:sldChg>
      <pc:sldChg chg="addSp modSp">
        <pc:chgData name="Candy, Allison" userId="8080e321-cbd0-4137-867d-57126c42a4ef" providerId="ADAL" clId="{B0B585F2-5EC8-4E6C-8C0F-4F622A89DF07}" dt="2021-08-06T10:37:26.163" v="0"/>
        <pc:sldMkLst>
          <pc:docMk/>
          <pc:sldMk cId="304851535" sldId="793"/>
        </pc:sldMkLst>
        <pc:picChg chg="add mod">
          <ac:chgData name="Candy, Allison" userId="8080e321-cbd0-4137-867d-57126c42a4ef" providerId="ADAL" clId="{B0B585F2-5EC8-4E6C-8C0F-4F622A89DF07}" dt="2021-08-06T10:37:26.163" v="0"/>
          <ac:picMkLst>
            <pc:docMk/>
            <pc:sldMk cId="304851535" sldId="793"/>
            <ac:picMk id="6" creationId="{3661C798-FD86-440C-88F4-966483E06545}"/>
          </ac:picMkLst>
        </pc:picChg>
      </pc:sldChg>
      <pc:sldChg chg="addSp modSp">
        <pc:chgData name="Candy, Allison" userId="8080e321-cbd0-4137-867d-57126c42a4ef" providerId="ADAL" clId="{B0B585F2-5EC8-4E6C-8C0F-4F622A89DF07}" dt="2021-08-06T10:37:26.163" v="0"/>
        <pc:sldMkLst>
          <pc:docMk/>
          <pc:sldMk cId="1842961711" sldId="794"/>
        </pc:sldMkLst>
        <pc:picChg chg="add mod">
          <ac:chgData name="Candy, Allison" userId="8080e321-cbd0-4137-867d-57126c42a4ef" providerId="ADAL" clId="{B0B585F2-5EC8-4E6C-8C0F-4F622A89DF07}" dt="2021-08-06T10:37:26.163" v="0"/>
          <ac:picMkLst>
            <pc:docMk/>
            <pc:sldMk cId="1842961711" sldId="794"/>
            <ac:picMk id="2" creationId="{41E44E41-DE87-4FE3-A482-EAF627CF6F12}"/>
          </ac:picMkLst>
        </pc:picChg>
      </pc:sldChg>
      <pc:sldChg chg="addSp modSp">
        <pc:chgData name="Candy, Allison" userId="8080e321-cbd0-4137-867d-57126c42a4ef" providerId="ADAL" clId="{B0B585F2-5EC8-4E6C-8C0F-4F622A89DF07}" dt="2021-08-06T10:37:26.163" v="0"/>
        <pc:sldMkLst>
          <pc:docMk/>
          <pc:sldMk cId="2197804932" sldId="795"/>
        </pc:sldMkLst>
        <pc:picChg chg="add mod">
          <ac:chgData name="Candy, Allison" userId="8080e321-cbd0-4137-867d-57126c42a4ef" providerId="ADAL" clId="{B0B585F2-5EC8-4E6C-8C0F-4F622A89DF07}" dt="2021-08-06T10:37:26.163" v="0"/>
          <ac:picMkLst>
            <pc:docMk/>
            <pc:sldMk cId="2197804932" sldId="795"/>
            <ac:picMk id="9" creationId="{9C2A2670-E6BB-440D-B345-D6B94F117615}"/>
          </ac:picMkLst>
        </pc:picChg>
      </pc:sldChg>
      <pc:sldChg chg="addSp modSp">
        <pc:chgData name="Candy, Allison" userId="8080e321-cbd0-4137-867d-57126c42a4ef" providerId="ADAL" clId="{B0B585F2-5EC8-4E6C-8C0F-4F622A89DF07}" dt="2021-08-06T10:37:26.163" v="0"/>
        <pc:sldMkLst>
          <pc:docMk/>
          <pc:sldMk cId="3867973752" sldId="796"/>
        </pc:sldMkLst>
        <pc:picChg chg="add mod">
          <ac:chgData name="Candy, Allison" userId="8080e321-cbd0-4137-867d-57126c42a4ef" providerId="ADAL" clId="{B0B585F2-5EC8-4E6C-8C0F-4F622A89DF07}" dt="2021-08-06T10:37:26.163" v="0"/>
          <ac:picMkLst>
            <pc:docMk/>
            <pc:sldMk cId="3867973752" sldId="796"/>
            <ac:picMk id="8" creationId="{0523F616-A66E-408B-BE2F-D9797A691F24}"/>
          </ac:picMkLst>
        </pc:picChg>
      </pc:sldChg>
      <pc:sldChg chg="addSp modSp">
        <pc:chgData name="Candy, Allison" userId="8080e321-cbd0-4137-867d-57126c42a4ef" providerId="ADAL" clId="{B0B585F2-5EC8-4E6C-8C0F-4F622A89DF07}" dt="2021-08-06T10:37:26.163" v="0"/>
        <pc:sldMkLst>
          <pc:docMk/>
          <pc:sldMk cId="3984528379" sldId="797"/>
        </pc:sldMkLst>
        <pc:picChg chg="add mod">
          <ac:chgData name="Candy, Allison" userId="8080e321-cbd0-4137-867d-57126c42a4ef" providerId="ADAL" clId="{B0B585F2-5EC8-4E6C-8C0F-4F622A89DF07}" dt="2021-08-06T10:37:26.163" v="0"/>
          <ac:picMkLst>
            <pc:docMk/>
            <pc:sldMk cId="3984528379" sldId="797"/>
            <ac:picMk id="6" creationId="{A3A5B6D9-1FDB-4267-8604-12ACBDCFE473}"/>
          </ac:picMkLst>
        </pc:picChg>
      </pc:sldChg>
      <pc:sldChg chg="addSp modSp">
        <pc:chgData name="Candy, Allison" userId="8080e321-cbd0-4137-867d-57126c42a4ef" providerId="ADAL" clId="{B0B585F2-5EC8-4E6C-8C0F-4F622A89DF07}" dt="2021-08-06T10:37:26.163" v="0"/>
        <pc:sldMkLst>
          <pc:docMk/>
          <pc:sldMk cId="3384483722" sldId="798"/>
        </pc:sldMkLst>
        <pc:picChg chg="add mod">
          <ac:chgData name="Candy, Allison" userId="8080e321-cbd0-4137-867d-57126c42a4ef" providerId="ADAL" clId="{B0B585F2-5EC8-4E6C-8C0F-4F622A89DF07}" dt="2021-08-06T10:37:26.163" v="0"/>
          <ac:picMkLst>
            <pc:docMk/>
            <pc:sldMk cId="3384483722" sldId="798"/>
            <ac:picMk id="5" creationId="{0F55A619-E57F-4F35-90A4-0F9858E31E3A}"/>
          </ac:picMkLst>
        </pc:picChg>
      </pc:sldChg>
      <pc:sldChg chg="addSp modSp">
        <pc:chgData name="Candy, Allison" userId="8080e321-cbd0-4137-867d-57126c42a4ef" providerId="ADAL" clId="{B0B585F2-5EC8-4E6C-8C0F-4F622A89DF07}" dt="2021-08-06T10:37:26.163" v="0"/>
        <pc:sldMkLst>
          <pc:docMk/>
          <pc:sldMk cId="1427388306" sldId="799"/>
        </pc:sldMkLst>
        <pc:picChg chg="add mod">
          <ac:chgData name="Candy, Allison" userId="8080e321-cbd0-4137-867d-57126c42a4ef" providerId="ADAL" clId="{B0B585F2-5EC8-4E6C-8C0F-4F622A89DF07}" dt="2021-08-06T10:37:26.163" v="0"/>
          <ac:picMkLst>
            <pc:docMk/>
            <pc:sldMk cId="1427388306" sldId="799"/>
            <ac:picMk id="2" creationId="{3586D398-7148-4148-ADA8-F45F50FF80A8}"/>
          </ac:picMkLst>
        </pc:picChg>
      </pc:sldChg>
      <pc:sldChg chg="addSp modSp">
        <pc:chgData name="Candy, Allison" userId="8080e321-cbd0-4137-867d-57126c42a4ef" providerId="ADAL" clId="{B0B585F2-5EC8-4E6C-8C0F-4F622A89DF07}" dt="2021-08-06T10:37:26.163" v="0"/>
        <pc:sldMkLst>
          <pc:docMk/>
          <pc:sldMk cId="1196932280" sldId="800"/>
        </pc:sldMkLst>
        <pc:picChg chg="add mod">
          <ac:chgData name="Candy, Allison" userId="8080e321-cbd0-4137-867d-57126c42a4ef" providerId="ADAL" clId="{B0B585F2-5EC8-4E6C-8C0F-4F622A89DF07}" dt="2021-08-06T10:37:26.163" v="0"/>
          <ac:picMkLst>
            <pc:docMk/>
            <pc:sldMk cId="1196932280" sldId="800"/>
            <ac:picMk id="5" creationId="{24142E30-5368-4734-B0A9-4463AC9AF34D}"/>
          </ac:picMkLst>
        </pc:picChg>
      </pc:sldChg>
      <pc:sldChg chg="addSp modSp">
        <pc:chgData name="Candy, Allison" userId="8080e321-cbd0-4137-867d-57126c42a4ef" providerId="ADAL" clId="{B0B585F2-5EC8-4E6C-8C0F-4F622A89DF07}" dt="2021-08-06T10:37:26.163" v="0"/>
        <pc:sldMkLst>
          <pc:docMk/>
          <pc:sldMk cId="4292006718" sldId="801"/>
        </pc:sldMkLst>
        <pc:picChg chg="add mod">
          <ac:chgData name="Candy, Allison" userId="8080e321-cbd0-4137-867d-57126c42a4ef" providerId="ADAL" clId="{B0B585F2-5EC8-4E6C-8C0F-4F622A89DF07}" dt="2021-08-06T10:37:26.163" v="0"/>
          <ac:picMkLst>
            <pc:docMk/>
            <pc:sldMk cId="4292006718" sldId="801"/>
            <ac:picMk id="2" creationId="{0E74DDBC-28B3-4326-965C-1E0419010C1D}"/>
          </ac:picMkLst>
        </pc:picChg>
      </pc:sldChg>
      <pc:sldChg chg="addSp modSp">
        <pc:chgData name="Candy, Allison" userId="8080e321-cbd0-4137-867d-57126c42a4ef" providerId="ADAL" clId="{B0B585F2-5EC8-4E6C-8C0F-4F622A89DF07}" dt="2021-08-06T10:37:26.163" v="0"/>
        <pc:sldMkLst>
          <pc:docMk/>
          <pc:sldMk cId="848937464" sldId="802"/>
        </pc:sldMkLst>
        <pc:picChg chg="add mod">
          <ac:chgData name="Candy, Allison" userId="8080e321-cbd0-4137-867d-57126c42a4ef" providerId="ADAL" clId="{B0B585F2-5EC8-4E6C-8C0F-4F622A89DF07}" dt="2021-08-06T10:37:26.163" v="0"/>
          <ac:picMkLst>
            <pc:docMk/>
            <pc:sldMk cId="848937464" sldId="802"/>
            <ac:picMk id="6" creationId="{6CC2969F-C11C-4D48-972E-2705125B6575}"/>
          </ac:picMkLst>
        </pc:picChg>
      </pc:sldChg>
      <pc:sldChg chg="addSp modSp">
        <pc:chgData name="Candy, Allison" userId="8080e321-cbd0-4137-867d-57126c42a4ef" providerId="ADAL" clId="{B0B585F2-5EC8-4E6C-8C0F-4F622A89DF07}" dt="2021-08-06T10:37:26.163" v="0"/>
        <pc:sldMkLst>
          <pc:docMk/>
          <pc:sldMk cId="965047003" sldId="803"/>
        </pc:sldMkLst>
        <pc:picChg chg="add mod">
          <ac:chgData name="Candy, Allison" userId="8080e321-cbd0-4137-867d-57126c42a4ef" providerId="ADAL" clId="{B0B585F2-5EC8-4E6C-8C0F-4F622A89DF07}" dt="2021-08-06T10:37:26.163" v="0"/>
          <ac:picMkLst>
            <pc:docMk/>
            <pc:sldMk cId="965047003" sldId="803"/>
            <ac:picMk id="2" creationId="{451919B7-D77A-4BEB-9CF2-938B025B4355}"/>
          </ac:picMkLst>
        </pc:picChg>
      </pc:sldChg>
      <pc:sldChg chg="addSp modSp">
        <pc:chgData name="Candy, Allison" userId="8080e321-cbd0-4137-867d-57126c42a4ef" providerId="ADAL" clId="{B0B585F2-5EC8-4E6C-8C0F-4F622A89DF07}" dt="2021-08-06T10:37:26.163" v="0"/>
        <pc:sldMkLst>
          <pc:docMk/>
          <pc:sldMk cId="971000122" sldId="804"/>
        </pc:sldMkLst>
        <pc:picChg chg="add mod">
          <ac:chgData name="Candy, Allison" userId="8080e321-cbd0-4137-867d-57126c42a4ef" providerId="ADAL" clId="{B0B585F2-5EC8-4E6C-8C0F-4F622A89DF07}" dt="2021-08-06T10:37:26.163" v="0"/>
          <ac:picMkLst>
            <pc:docMk/>
            <pc:sldMk cId="971000122" sldId="804"/>
            <ac:picMk id="6" creationId="{F88581F5-4580-4D13-87F3-170521FDC762}"/>
          </ac:picMkLst>
        </pc:picChg>
      </pc:sldChg>
      <pc:sldChg chg="addSp modSp">
        <pc:chgData name="Candy, Allison" userId="8080e321-cbd0-4137-867d-57126c42a4ef" providerId="ADAL" clId="{B0B585F2-5EC8-4E6C-8C0F-4F622A89DF07}" dt="2021-08-06T10:37:26.163" v="0"/>
        <pc:sldMkLst>
          <pc:docMk/>
          <pc:sldMk cId="2169163973" sldId="805"/>
        </pc:sldMkLst>
        <pc:picChg chg="add mod">
          <ac:chgData name="Candy, Allison" userId="8080e321-cbd0-4137-867d-57126c42a4ef" providerId="ADAL" clId="{B0B585F2-5EC8-4E6C-8C0F-4F622A89DF07}" dt="2021-08-06T10:37:26.163" v="0"/>
          <ac:picMkLst>
            <pc:docMk/>
            <pc:sldMk cId="2169163973" sldId="805"/>
            <ac:picMk id="2" creationId="{6BA15301-1CD3-4CAB-8EA1-19FB32AF58F9}"/>
          </ac:picMkLst>
        </pc:picChg>
      </pc:sldChg>
      <pc:sldChg chg="addSp modSp">
        <pc:chgData name="Candy, Allison" userId="8080e321-cbd0-4137-867d-57126c42a4ef" providerId="ADAL" clId="{B0B585F2-5EC8-4E6C-8C0F-4F622A89DF07}" dt="2021-08-06T10:37:26.163" v="0"/>
        <pc:sldMkLst>
          <pc:docMk/>
          <pc:sldMk cId="600076477" sldId="806"/>
        </pc:sldMkLst>
        <pc:picChg chg="add mod">
          <ac:chgData name="Candy, Allison" userId="8080e321-cbd0-4137-867d-57126c42a4ef" providerId="ADAL" clId="{B0B585F2-5EC8-4E6C-8C0F-4F622A89DF07}" dt="2021-08-06T10:37:26.163" v="0"/>
          <ac:picMkLst>
            <pc:docMk/>
            <pc:sldMk cId="600076477" sldId="806"/>
            <ac:picMk id="7" creationId="{1D6BBAEB-BAF9-4DF4-BC4C-50B3E11D8AE6}"/>
          </ac:picMkLst>
        </pc:picChg>
      </pc:sldChg>
      <pc:sldChg chg="addSp modSp">
        <pc:chgData name="Candy, Allison" userId="8080e321-cbd0-4137-867d-57126c42a4ef" providerId="ADAL" clId="{B0B585F2-5EC8-4E6C-8C0F-4F622A89DF07}" dt="2021-08-06T10:37:26.163" v="0"/>
        <pc:sldMkLst>
          <pc:docMk/>
          <pc:sldMk cId="1040485027" sldId="807"/>
        </pc:sldMkLst>
        <pc:picChg chg="add mod">
          <ac:chgData name="Candy, Allison" userId="8080e321-cbd0-4137-867d-57126c42a4ef" providerId="ADAL" clId="{B0B585F2-5EC8-4E6C-8C0F-4F622A89DF07}" dt="2021-08-06T10:37:26.163" v="0"/>
          <ac:picMkLst>
            <pc:docMk/>
            <pc:sldMk cId="1040485027" sldId="807"/>
            <ac:picMk id="2" creationId="{C9C67DF9-6E61-432A-B120-3F955A3B23D4}"/>
          </ac:picMkLst>
        </pc:picChg>
      </pc:sldChg>
      <pc:sldChg chg="addSp modSp">
        <pc:chgData name="Candy, Allison" userId="8080e321-cbd0-4137-867d-57126c42a4ef" providerId="ADAL" clId="{B0B585F2-5EC8-4E6C-8C0F-4F622A89DF07}" dt="2021-08-06T10:37:26.163" v="0"/>
        <pc:sldMkLst>
          <pc:docMk/>
          <pc:sldMk cId="475044906" sldId="810"/>
        </pc:sldMkLst>
        <pc:picChg chg="add mod">
          <ac:chgData name="Candy, Allison" userId="8080e321-cbd0-4137-867d-57126c42a4ef" providerId="ADAL" clId="{B0B585F2-5EC8-4E6C-8C0F-4F622A89DF07}" dt="2021-08-06T10:37:26.163" v="0"/>
          <ac:picMkLst>
            <pc:docMk/>
            <pc:sldMk cId="475044906" sldId="810"/>
            <ac:picMk id="6" creationId="{DF587880-A75C-4536-ACEC-AED930BFC5A3}"/>
          </ac:picMkLst>
        </pc:picChg>
      </pc:sldChg>
      <pc:sldChg chg="addSp modSp">
        <pc:chgData name="Candy, Allison" userId="8080e321-cbd0-4137-867d-57126c42a4ef" providerId="ADAL" clId="{B0B585F2-5EC8-4E6C-8C0F-4F622A89DF07}" dt="2021-08-06T10:37:26.163" v="0"/>
        <pc:sldMkLst>
          <pc:docMk/>
          <pc:sldMk cId="1550881826" sldId="811"/>
        </pc:sldMkLst>
        <pc:picChg chg="add mod">
          <ac:chgData name="Candy, Allison" userId="8080e321-cbd0-4137-867d-57126c42a4ef" providerId="ADAL" clId="{B0B585F2-5EC8-4E6C-8C0F-4F622A89DF07}" dt="2021-08-06T10:37:26.163" v="0"/>
          <ac:picMkLst>
            <pc:docMk/>
            <pc:sldMk cId="1550881826" sldId="811"/>
            <ac:picMk id="2" creationId="{9FF2E0D1-0CE9-48D4-A079-9461C76F353A}"/>
          </ac:picMkLst>
        </pc:picChg>
      </pc:sldChg>
      <pc:sldChg chg="addSp modSp">
        <pc:chgData name="Candy, Allison" userId="8080e321-cbd0-4137-867d-57126c42a4ef" providerId="ADAL" clId="{B0B585F2-5EC8-4E6C-8C0F-4F622A89DF07}" dt="2021-08-06T10:37:26.163" v="0"/>
        <pc:sldMkLst>
          <pc:docMk/>
          <pc:sldMk cId="1431797425" sldId="812"/>
        </pc:sldMkLst>
        <pc:picChg chg="add mod">
          <ac:chgData name="Candy, Allison" userId="8080e321-cbd0-4137-867d-57126c42a4ef" providerId="ADAL" clId="{B0B585F2-5EC8-4E6C-8C0F-4F622A89DF07}" dt="2021-08-06T10:37:26.163" v="0"/>
          <ac:picMkLst>
            <pc:docMk/>
            <pc:sldMk cId="1431797425" sldId="812"/>
            <ac:picMk id="7" creationId="{68E34D01-B9D6-485C-B96B-439F3E07BD9F}"/>
          </ac:picMkLst>
        </pc:picChg>
      </pc:sldChg>
      <pc:sldChg chg="addSp modSp">
        <pc:chgData name="Candy, Allison" userId="8080e321-cbd0-4137-867d-57126c42a4ef" providerId="ADAL" clId="{B0B585F2-5EC8-4E6C-8C0F-4F622A89DF07}" dt="2021-08-06T10:37:26.163" v="0"/>
        <pc:sldMkLst>
          <pc:docMk/>
          <pc:sldMk cId="269976243" sldId="813"/>
        </pc:sldMkLst>
        <pc:picChg chg="add mod">
          <ac:chgData name="Candy, Allison" userId="8080e321-cbd0-4137-867d-57126c42a4ef" providerId="ADAL" clId="{B0B585F2-5EC8-4E6C-8C0F-4F622A89DF07}" dt="2021-08-06T10:37:26.163" v="0"/>
          <ac:picMkLst>
            <pc:docMk/>
            <pc:sldMk cId="269976243" sldId="813"/>
            <ac:picMk id="2" creationId="{1028355C-1348-42CE-BAC8-B5C4B2184588}"/>
          </ac:picMkLst>
        </pc:picChg>
      </pc:sldChg>
      <pc:sldChg chg="addSp modSp">
        <pc:chgData name="Candy, Allison" userId="8080e321-cbd0-4137-867d-57126c42a4ef" providerId="ADAL" clId="{B0B585F2-5EC8-4E6C-8C0F-4F622A89DF07}" dt="2021-08-06T10:37:26.163" v="0"/>
        <pc:sldMkLst>
          <pc:docMk/>
          <pc:sldMk cId="747738267" sldId="814"/>
        </pc:sldMkLst>
        <pc:picChg chg="add mod">
          <ac:chgData name="Candy, Allison" userId="8080e321-cbd0-4137-867d-57126c42a4ef" providerId="ADAL" clId="{B0B585F2-5EC8-4E6C-8C0F-4F622A89DF07}" dt="2021-08-06T10:37:26.163" v="0"/>
          <ac:picMkLst>
            <pc:docMk/>
            <pc:sldMk cId="747738267" sldId="814"/>
            <ac:picMk id="7" creationId="{C3D3359F-BF8D-4EAB-98CC-68E2DDF16362}"/>
          </ac:picMkLst>
        </pc:picChg>
      </pc:sldChg>
      <pc:sldChg chg="addSp modSp">
        <pc:chgData name="Candy, Allison" userId="8080e321-cbd0-4137-867d-57126c42a4ef" providerId="ADAL" clId="{B0B585F2-5EC8-4E6C-8C0F-4F622A89DF07}" dt="2021-08-06T10:37:26.163" v="0"/>
        <pc:sldMkLst>
          <pc:docMk/>
          <pc:sldMk cId="219060460" sldId="815"/>
        </pc:sldMkLst>
        <pc:picChg chg="add mod">
          <ac:chgData name="Candy, Allison" userId="8080e321-cbd0-4137-867d-57126c42a4ef" providerId="ADAL" clId="{B0B585F2-5EC8-4E6C-8C0F-4F622A89DF07}" dt="2021-08-06T10:37:26.163" v="0"/>
          <ac:picMkLst>
            <pc:docMk/>
            <pc:sldMk cId="219060460" sldId="815"/>
            <ac:picMk id="2" creationId="{B45655F7-E127-4697-A676-0CE6545E057D}"/>
          </ac:picMkLst>
        </pc:picChg>
      </pc:sldChg>
      <pc:sldChg chg="addSp modSp">
        <pc:chgData name="Candy, Allison" userId="8080e321-cbd0-4137-867d-57126c42a4ef" providerId="ADAL" clId="{B0B585F2-5EC8-4E6C-8C0F-4F622A89DF07}" dt="2021-08-06T10:37:26.163" v="0"/>
        <pc:sldMkLst>
          <pc:docMk/>
          <pc:sldMk cId="646057431" sldId="816"/>
        </pc:sldMkLst>
        <pc:picChg chg="add mod">
          <ac:chgData name="Candy, Allison" userId="8080e321-cbd0-4137-867d-57126c42a4ef" providerId="ADAL" clId="{B0B585F2-5EC8-4E6C-8C0F-4F622A89DF07}" dt="2021-08-06T10:37:26.163" v="0"/>
          <ac:picMkLst>
            <pc:docMk/>
            <pc:sldMk cId="646057431" sldId="816"/>
            <ac:picMk id="4" creationId="{EC3144C4-AF24-4722-87EE-B2EACA5C367E}"/>
          </ac:picMkLst>
        </pc:picChg>
      </pc:sldChg>
      <pc:sldChg chg="addSp modSp">
        <pc:chgData name="Candy, Allison" userId="8080e321-cbd0-4137-867d-57126c42a4ef" providerId="ADAL" clId="{B0B585F2-5EC8-4E6C-8C0F-4F622A89DF07}" dt="2021-08-06T11:02:10.484" v="27" actId="20577"/>
        <pc:sldMkLst>
          <pc:docMk/>
          <pc:sldMk cId="1865601563" sldId="817"/>
        </pc:sldMkLst>
        <pc:spChg chg="mod">
          <ac:chgData name="Candy, Allison" userId="8080e321-cbd0-4137-867d-57126c42a4ef" providerId="ADAL" clId="{B0B585F2-5EC8-4E6C-8C0F-4F622A89DF07}" dt="2021-08-06T11:02:10.484" v="27" actId="20577"/>
          <ac:spMkLst>
            <pc:docMk/>
            <pc:sldMk cId="1865601563" sldId="817"/>
            <ac:spMk id="7" creationId="{719EE766-0E11-4896-9D4D-E7C800BE17CE}"/>
          </ac:spMkLst>
        </pc:spChg>
        <pc:picChg chg="add mod">
          <ac:chgData name="Candy, Allison" userId="8080e321-cbd0-4137-867d-57126c42a4ef" providerId="ADAL" clId="{B0B585F2-5EC8-4E6C-8C0F-4F622A89DF07}" dt="2021-08-06T10:37:26.163" v="0"/>
          <ac:picMkLst>
            <pc:docMk/>
            <pc:sldMk cId="1865601563" sldId="817"/>
            <ac:picMk id="2" creationId="{CF07E446-C981-483C-AE73-533E4FD0E0B3}"/>
          </ac:picMkLst>
        </pc:picChg>
      </pc:sldChg>
      <pc:sldChg chg="addSp modSp">
        <pc:chgData name="Candy, Allison" userId="8080e321-cbd0-4137-867d-57126c42a4ef" providerId="ADAL" clId="{B0B585F2-5EC8-4E6C-8C0F-4F622A89DF07}" dt="2021-08-06T10:58:55.812" v="25" actId="20577"/>
        <pc:sldMkLst>
          <pc:docMk/>
          <pc:sldMk cId="1563586102" sldId="818"/>
        </pc:sldMkLst>
        <pc:spChg chg="mod">
          <ac:chgData name="Candy, Allison" userId="8080e321-cbd0-4137-867d-57126c42a4ef" providerId="ADAL" clId="{B0B585F2-5EC8-4E6C-8C0F-4F622A89DF07}" dt="2021-08-06T10:58:55.812" v="25" actId="20577"/>
          <ac:spMkLst>
            <pc:docMk/>
            <pc:sldMk cId="1563586102" sldId="818"/>
            <ac:spMk id="6" creationId="{32A1400F-A54E-455A-A556-A9468D98F778}"/>
          </ac:spMkLst>
        </pc:spChg>
        <pc:picChg chg="add mod">
          <ac:chgData name="Candy, Allison" userId="8080e321-cbd0-4137-867d-57126c42a4ef" providerId="ADAL" clId="{B0B585F2-5EC8-4E6C-8C0F-4F622A89DF07}" dt="2021-08-06T10:37:26.163" v="0"/>
          <ac:picMkLst>
            <pc:docMk/>
            <pc:sldMk cId="1563586102" sldId="818"/>
            <ac:picMk id="7" creationId="{A4E5FE6D-7105-44F8-A8A5-A860A8BE78F1}"/>
          </ac:picMkLst>
        </pc:picChg>
      </pc:sldChg>
      <pc:sldChg chg="addSp modSp">
        <pc:chgData name="Candy, Allison" userId="8080e321-cbd0-4137-867d-57126c42a4ef" providerId="ADAL" clId="{B0B585F2-5EC8-4E6C-8C0F-4F622A89DF07}" dt="2021-08-06T10:37:26.163" v="0"/>
        <pc:sldMkLst>
          <pc:docMk/>
          <pc:sldMk cId="3410631178" sldId="819"/>
        </pc:sldMkLst>
        <pc:picChg chg="add mod">
          <ac:chgData name="Candy, Allison" userId="8080e321-cbd0-4137-867d-57126c42a4ef" providerId="ADAL" clId="{B0B585F2-5EC8-4E6C-8C0F-4F622A89DF07}" dt="2021-08-06T10:37:26.163" v="0"/>
          <ac:picMkLst>
            <pc:docMk/>
            <pc:sldMk cId="3410631178" sldId="819"/>
            <ac:picMk id="2" creationId="{4BA33E13-097E-45E0-875C-E86633F29DCB}"/>
          </ac:picMkLst>
        </pc:picChg>
      </pc:sldChg>
      <pc:sldChg chg="addSp modSp">
        <pc:chgData name="Candy, Allison" userId="8080e321-cbd0-4137-867d-57126c42a4ef" providerId="ADAL" clId="{B0B585F2-5EC8-4E6C-8C0F-4F622A89DF07}" dt="2021-08-06T10:37:26.163" v="0"/>
        <pc:sldMkLst>
          <pc:docMk/>
          <pc:sldMk cId="2125503307" sldId="820"/>
        </pc:sldMkLst>
        <pc:picChg chg="add mod">
          <ac:chgData name="Candy, Allison" userId="8080e321-cbd0-4137-867d-57126c42a4ef" providerId="ADAL" clId="{B0B585F2-5EC8-4E6C-8C0F-4F622A89DF07}" dt="2021-08-06T10:37:26.163" v="0"/>
          <ac:picMkLst>
            <pc:docMk/>
            <pc:sldMk cId="2125503307" sldId="820"/>
            <ac:picMk id="7" creationId="{E5F81671-2D69-456C-AF00-9658E3FB9474}"/>
          </ac:picMkLst>
        </pc:picChg>
      </pc:sldChg>
      <pc:sldChg chg="addSp delSp modSp">
        <pc:chgData name="Candy, Allison" userId="8080e321-cbd0-4137-867d-57126c42a4ef" providerId="ADAL" clId="{B0B585F2-5EC8-4E6C-8C0F-4F622A89DF07}" dt="2021-08-06T10:55:28.125" v="1"/>
        <pc:sldMkLst>
          <pc:docMk/>
          <pc:sldMk cId="2365787462" sldId="821"/>
        </pc:sldMkLst>
        <pc:picChg chg="add del mod">
          <ac:chgData name="Candy, Allison" userId="8080e321-cbd0-4137-867d-57126c42a4ef" providerId="ADAL" clId="{B0B585F2-5EC8-4E6C-8C0F-4F622A89DF07}" dt="2021-08-06T10:55:28.125" v="1"/>
          <ac:picMkLst>
            <pc:docMk/>
            <pc:sldMk cId="2365787462" sldId="821"/>
            <ac:picMk id="2" creationId="{81E25CD5-E7E7-4C73-A407-4EC33AD91159}"/>
          </ac:picMkLst>
        </pc:picChg>
        <pc:picChg chg="add mod">
          <ac:chgData name="Candy, Allison" userId="8080e321-cbd0-4137-867d-57126c42a4ef" providerId="ADAL" clId="{B0B585F2-5EC8-4E6C-8C0F-4F622A89DF07}" dt="2021-08-06T10:55:28.125" v="1"/>
          <ac:picMkLst>
            <pc:docMk/>
            <pc:sldMk cId="2365787462" sldId="821"/>
            <ac:picMk id="8" creationId="{B3980FE6-F8A3-4579-958E-7B5A095A567E}"/>
          </ac:picMkLst>
        </pc:picChg>
      </pc:sldChg>
      <pc:sldChg chg="addSp delSp modSp">
        <pc:chgData name="Candy, Allison" userId="8080e321-cbd0-4137-867d-57126c42a4ef" providerId="ADAL" clId="{B0B585F2-5EC8-4E6C-8C0F-4F622A89DF07}" dt="2021-08-06T10:55:28.125" v="1"/>
        <pc:sldMkLst>
          <pc:docMk/>
          <pc:sldMk cId="2063518370" sldId="822"/>
        </pc:sldMkLst>
        <pc:picChg chg="add del mod">
          <ac:chgData name="Candy, Allison" userId="8080e321-cbd0-4137-867d-57126c42a4ef" providerId="ADAL" clId="{B0B585F2-5EC8-4E6C-8C0F-4F622A89DF07}" dt="2021-08-06T10:55:28.125" v="1"/>
          <ac:picMkLst>
            <pc:docMk/>
            <pc:sldMk cId="2063518370" sldId="822"/>
            <ac:picMk id="5" creationId="{36A7BE63-471E-40C1-BC48-512FFFBF0D4C}"/>
          </ac:picMkLst>
        </pc:picChg>
        <pc:picChg chg="add mod">
          <ac:chgData name="Candy, Allison" userId="8080e321-cbd0-4137-867d-57126c42a4ef" providerId="ADAL" clId="{B0B585F2-5EC8-4E6C-8C0F-4F622A89DF07}" dt="2021-08-06T10:55:28.125" v="1"/>
          <ac:picMkLst>
            <pc:docMk/>
            <pc:sldMk cId="2063518370" sldId="822"/>
            <ac:picMk id="6" creationId="{73359836-2B2F-43C9-88AC-90981A949FB7}"/>
          </ac:picMkLst>
        </pc:picChg>
      </pc:sldChg>
      <pc:sldChg chg="addSp modSp">
        <pc:chgData name="Candy, Allison" userId="8080e321-cbd0-4137-867d-57126c42a4ef" providerId="ADAL" clId="{B0B585F2-5EC8-4E6C-8C0F-4F622A89DF07}" dt="2021-08-06T10:55:28.125" v="1"/>
        <pc:sldMkLst>
          <pc:docMk/>
          <pc:sldMk cId="1514083793" sldId="823"/>
        </pc:sldMkLst>
        <pc:picChg chg="add mod">
          <ac:chgData name="Candy, Allison" userId="8080e321-cbd0-4137-867d-57126c42a4ef" providerId="ADAL" clId="{B0B585F2-5EC8-4E6C-8C0F-4F622A89DF07}" dt="2021-08-06T10:55:28.125" v="1"/>
          <ac:picMkLst>
            <pc:docMk/>
            <pc:sldMk cId="1514083793" sldId="823"/>
            <ac:picMk id="2" creationId="{2025CE61-1F95-4EDF-ADB1-25A7992C4171}"/>
          </ac:picMkLst>
        </pc:picChg>
      </pc:sldChg>
      <pc:sldChg chg="addSp modSp">
        <pc:chgData name="Candy, Allison" userId="8080e321-cbd0-4137-867d-57126c42a4ef" providerId="ADAL" clId="{B0B585F2-5EC8-4E6C-8C0F-4F622A89DF07}" dt="2021-08-06T10:55:28.125" v="1"/>
        <pc:sldMkLst>
          <pc:docMk/>
          <pc:sldMk cId="1263935378" sldId="824"/>
        </pc:sldMkLst>
        <pc:picChg chg="add mod">
          <ac:chgData name="Candy, Allison" userId="8080e321-cbd0-4137-867d-57126c42a4ef" providerId="ADAL" clId="{B0B585F2-5EC8-4E6C-8C0F-4F622A89DF07}" dt="2021-08-06T10:55:28.125" v="1"/>
          <ac:picMkLst>
            <pc:docMk/>
            <pc:sldMk cId="1263935378" sldId="824"/>
            <ac:picMk id="6" creationId="{8FDBD8EE-01F6-4293-8979-CDB7F95559EB}"/>
          </ac:picMkLst>
        </pc:picChg>
      </pc:sldChg>
      <pc:sldChg chg="addSp modSp">
        <pc:chgData name="Candy, Allison" userId="8080e321-cbd0-4137-867d-57126c42a4ef" providerId="ADAL" clId="{B0B585F2-5EC8-4E6C-8C0F-4F622A89DF07}" dt="2021-08-06T10:55:28.125" v="1"/>
        <pc:sldMkLst>
          <pc:docMk/>
          <pc:sldMk cId="3414288370" sldId="825"/>
        </pc:sldMkLst>
        <pc:picChg chg="add mod">
          <ac:chgData name="Candy, Allison" userId="8080e321-cbd0-4137-867d-57126c42a4ef" providerId="ADAL" clId="{B0B585F2-5EC8-4E6C-8C0F-4F622A89DF07}" dt="2021-08-06T10:55:28.125" v="1"/>
          <ac:picMkLst>
            <pc:docMk/>
            <pc:sldMk cId="3414288370" sldId="825"/>
            <ac:picMk id="2" creationId="{471239D0-FC15-40BE-AD19-7E2A3B141CC3}"/>
          </ac:picMkLst>
        </pc:picChg>
      </pc:sldChg>
      <pc:sldChg chg="addSp modSp">
        <pc:chgData name="Candy, Allison" userId="8080e321-cbd0-4137-867d-57126c42a4ef" providerId="ADAL" clId="{B0B585F2-5EC8-4E6C-8C0F-4F622A89DF07}" dt="2021-08-06T10:55:28.125" v="1"/>
        <pc:sldMkLst>
          <pc:docMk/>
          <pc:sldMk cId="3693917440" sldId="826"/>
        </pc:sldMkLst>
        <pc:picChg chg="add mod">
          <ac:chgData name="Candy, Allison" userId="8080e321-cbd0-4137-867d-57126c42a4ef" providerId="ADAL" clId="{B0B585F2-5EC8-4E6C-8C0F-4F622A89DF07}" dt="2021-08-06T10:55:28.125" v="1"/>
          <ac:picMkLst>
            <pc:docMk/>
            <pc:sldMk cId="3693917440" sldId="826"/>
            <ac:picMk id="7" creationId="{F43D156C-9A0D-452A-A40C-4B41474A38B8}"/>
          </ac:picMkLst>
        </pc:picChg>
      </pc:sldChg>
      <pc:sldChg chg="addSp modSp">
        <pc:chgData name="Candy, Allison" userId="8080e321-cbd0-4137-867d-57126c42a4ef" providerId="ADAL" clId="{B0B585F2-5EC8-4E6C-8C0F-4F622A89DF07}" dt="2021-08-06T10:55:28.125" v="1"/>
        <pc:sldMkLst>
          <pc:docMk/>
          <pc:sldMk cId="3353804055" sldId="827"/>
        </pc:sldMkLst>
        <pc:picChg chg="add mod">
          <ac:chgData name="Candy, Allison" userId="8080e321-cbd0-4137-867d-57126c42a4ef" providerId="ADAL" clId="{B0B585F2-5EC8-4E6C-8C0F-4F622A89DF07}" dt="2021-08-06T10:55:28.125" v="1"/>
          <ac:picMkLst>
            <pc:docMk/>
            <pc:sldMk cId="3353804055" sldId="827"/>
            <ac:picMk id="2" creationId="{98A8353B-83BC-4623-B8C9-571E95C152FA}"/>
          </ac:picMkLst>
        </pc:picChg>
      </pc:sldChg>
      <pc:sldChg chg="addSp modSp">
        <pc:chgData name="Candy, Allison" userId="8080e321-cbd0-4137-867d-57126c42a4ef" providerId="ADAL" clId="{B0B585F2-5EC8-4E6C-8C0F-4F622A89DF07}" dt="2021-08-06T10:55:28.125" v="1"/>
        <pc:sldMkLst>
          <pc:docMk/>
          <pc:sldMk cId="726918249" sldId="828"/>
        </pc:sldMkLst>
        <pc:picChg chg="add mod">
          <ac:chgData name="Candy, Allison" userId="8080e321-cbd0-4137-867d-57126c42a4ef" providerId="ADAL" clId="{B0B585F2-5EC8-4E6C-8C0F-4F622A89DF07}" dt="2021-08-06T10:55:28.125" v="1"/>
          <ac:picMkLst>
            <pc:docMk/>
            <pc:sldMk cId="726918249" sldId="828"/>
            <ac:picMk id="4" creationId="{72172C6F-6B70-48F3-A03C-E3BBAE95DBC0}"/>
          </ac:picMkLst>
        </pc:picChg>
      </pc:sldChg>
      <pc:sldChg chg="addSp modSp">
        <pc:chgData name="Candy, Allison" userId="8080e321-cbd0-4137-867d-57126c42a4ef" providerId="ADAL" clId="{B0B585F2-5EC8-4E6C-8C0F-4F622A89DF07}" dt="2021-08-06T10:55:28.125" v="1"/>
        <pc:sldMkLst>
          <pc:docMk/>
          <pc:sldMk cId="2449964042" sldId="829"/>
        </pc:sldMkLst>
        <pc:picChg chg="add mod">
          <ac:chgData name="Candy, Allison" userId="8080e321-cbd0-4137-867d-57126c42a4ef" providerId="ADAL" clId="{B0B585F2-5EC8-4E6C-8C0F-4F622A89DF07}" dt="2021-08-06T10:55:28.125" v="1"/>
          <ac:picMkLst>
            <pc:docMk/>
            <pc:sldMk cId="2449964042" sldId="829"/>
            <ac:picMk id="2" creationId="{78FE17C4-E829-4722-BB7B-D54B6C539D2E}"/>
          </ac:picMkLst>
        </pc:picChg>
      </pc:sldChg>
      <pc:sldChg chg="addSp modSp">
        <pc:chgData name="Candy, Allison" userId="8080e321-cbd0-4137-867d-57126c42a4ef" providerId="ADAL" clId="{B0B585F2-5EC8-4E6C-8C0F-4F622A89DF07}" dt="2021-08-06T10:55:28.125" v="1"/>
        <pc:sldMkLst>
          <pc:docMk/>
          <pc:sldMk cId="2763658729" sldId="830"/>
        </pc:sldMkLst>
        <pc:picChg chg="add mod">
          <ac:chgData name="Candy, Allison" userId="8080e321-cbd0-4137-867d-57126c42a4ef" providerId="ADAL" clId="{B0B585F2-5EC8-4E6C-8C0F-4F622A89DF07}" dt="2021-08-06T10:55:28.125" v="1"/>
          <ac:picMkLst>
            <pc:docMk/>
            <pc:sldMk cId="2763658729" sldId="830"/>
            <ac:picMk id="4" creationId="{4D556D6A-AE0C-4259-AC11-347293D94AB8}"/>
          </ac:picMkLst>
        </pc:picChg>
      </pc:sldChg>
      <pc:sldChg chg="addSp modSp">
        <pc:chgData name="Candy, Allison" userId="8080e321-cbd0-4137-867d-57126c42a4ef" providerId="ADAL" clId="{B0B585F2-5EC8-4E6C-8C0F-4F622A89DF07}" dt="2021-08-06T10:55:28.125" v="1"/>
        <pc:sldMkLst>
          <pc:docMk/>
          <pc:sldMk cId="3181987540" sldId="831"/>
        </pc:sldMkLst>
        <pc:picChg chg="add mod">
          <ac:chgData name="Candy, Allison" userId="8080e321-cbd0-4137-867d-57126c42a4ef" providerId="ADAL" clId="{B0B585F2-5EC8-4E6C-8C0F-4F622A89DF07}" dt="2021-08-06T10:55:28.125" v="1"/>
          <ac:picMkLst>
            <pc:docMk/>
            <pc:sldMk cId="3181987540" sldId="831"/>
            <ac:picMk id="2" creationId="{4BBDF200-FD8D-44F1-9F44-A7B4EB9ACF97}"/>
          </ac:picMkLst>
        </pc:picChg>
      </pc:sldChg>
      <pc:sldChg chg="addSp modSp">
        <pc:chgData name="Candy, Allison" userId="8080e321-cbd0-4137-867d-57126c42a4ef" providerId="ADAL" clId="{B0B585F2-5EC8-4E6C-8C0F-4F622A89DF07}" dt="2021-08-06T10:55:28.125" v="1"/>
        <pc:sldMkLst>
          <pc:docMk/>
          <pc:sldMk cId="427153474" sldId="832"/>
        </pc:sldMkLst>
        <pc:picChg chg="add mod">
          <ac:chgData name="Candy, Allison" userId="8080e321-cbd0-4137-867d-57126c42a4ef" providerId="ADAL" clId="{B0B585F2-5EC8-4E6C-8C0F-4F622A89DF07}" dt="2021-08-06T10:55:28.125" v="1"/>
          <ac:picMkLst>
            <pc:docMk/>
            <pc:sldMk cId="427153474" sldId="832"/>
            <ac:picMk id="2" creationId="{1A235B82-EA3E-4562-B522-FA6D99CBBA95}"/>
          </ac:picMkLst>
        </pc:picChg>
      </pc:sldChg>
      <pc:sldChg chg="addSp modSp">
        <pc:chgData name="Candy, Allison" userId="8080e321-cbd0-4137-867d-57126c42a4ef" providerId="ADAL" clId="{B0B585F2-5EC8-4E6C-8C0F-4F622A89DF07}" dt="2021-08-06T10:55:28.125" v="1"/>
        <pc:sldMkLst>
          <pc:docMk/>
          <pc:sldMk cId="3673840167" sldId="833"/>
        </pc:sldMkLst>
        <pc:picChg chg="add mod">
          <ac:chgData name="Candy, Allison" userId="8080e321-cbd0-4137-867d-57126c42a4ef" providerId="ADAL" clId="{B0B585F2-5EC8-4E6C-8C0F-4F622A89DF07}" dt="2021-08-06T10:55:28.125" v="1"/>
          <ac:picMkLst>
            <pc:docMk/>
            <pc:sldMk cId="3673840167" sldId="833"/>
            <ac:picMk id="7" creationId="{797CDEA3-FD6E-47AE-A6E1-413359A970EE}"/>
          </ac:picMkLst>
        </pc:picChg>
      </pc:sldChg>
      <pc:sldChg chg="addSp modSp">
        <pc:chgData name="Candy, Allison" userId="8080e321-cbd0-4137-867d-57126c42a4ef" providerId="ADAL" clId="{B0B585F2-5EC8-4E6C-8C0F-4F622A89DF07}" dt="2021-08-06T10:55:28.125" v="1"/>
        <pc:sldMkLst>
          <pc:docMk/>
          <pc:sldMk cId="2097610344" sldId="834"/>
        </pc:sldMkLst>
        <pc:picChg chg="add mod">
          <ac:chgData name="Candy, Allison" userId="8080e321-cbd0-4137-867d-57126c42a4ef" providerId="ADAL" clId="{B0B585F2-5EC8-4E6C-8C0F-4F622A89DF07}" dt="2021-08-06T10:55:28.125" v="1"/>
          <ac:picMkLst>
            <pc:docMk/>
            <pc:sldMk cId="2097610344" sldId="834"/>
            <ac:picMk id="8" creationId="{12DC0976-A748-428C-8A65-AE3241554CEE}"/>
          </ac:picMkLst>
        </pc:picChg>
      </pc:sldChg>
      <pc:sldChg chg="addSp modSp">
        <pc:chgData name="Candy, Allison" userId="8080e321-cbd0-4137-867d-57126c42a4ef" providerId="ADAL" clId="{B0B585F2-5EC8-4E6C-8C0F-4F622A89DF07}" dt="2021-08-06T10:55:28.125" v="1"/>
        <pc:sldMkLst>
          <pc:docMk/>
          <pc:sldMk cId="3705209532" sldId="835"/>
        </pc:sldMkLst>
        <pc:picChg chg="add mod">
          <ac:chgData name="Candy, Allison" userId="8080e321-cbd0-4137-867d-57126c42a4ef" providerId="ADAL" clId="{B0B585F2-5EC8-4E6C-8C0F-4F622A89DF07}" dt="2021-08-06T10:55:28.125" v="1"/>
          <ac:picMkLst>
            <pc:docMk/>
            <pc:sldMk cId="3705209532" sldId="835"/>
            <ac:picMk id="6" creationId="{A8911CB6-6C18-4BEC-AC0E-A6B962AE7454}"/>
          </ac:picMkLst>
        </pc:picChg>
      </pc:sldChg>
      <pc:sldChg chg="addSp modSp">
        <pc:chgData name="Candy, Allison" userId="8080e321-cbd0-4137-867d-57126c42a4ef" providerId="ADAL" clId="{B0B585F2-5EC8-4E6C-8C0F-4F622A89DF07}" dt="2021-08-06T10:55:28.125" v="1"/>
        <pc:sldMkLst>
          <pc:docMk/>
          <pc:sldMk cId="970499564" sldId="836"/>
        </pc:sldMkLst>
        <pc:picChg chg="add mod">
          <ac:chgData name="Candy, Allison" userId="8080e321-cbd0-4137-867d-57126c42a4ef" providerId="ADAL" clId="{B0B585F2-5EC8-4E6C-8C0F-4F622A89DF07}" dt="2021-08-06T10:55:28.125" v="1"/>
          <ac:picMkLst>
            <pc:docMk/>
            <pc:sldMk cId="970499564" sldId="836"/>
            <ac:picMk id="2" creationId="{B536C3B3-21D5-4666-9C5E-D48099B66F16}"/>
          </ac:picMkLst>
        </pc:picChg>
      </pc:sldChg>
    </pc:docChg>
  </pc:docChgLst>
  <pc:docChgLst>
    <pc:chgData name="Wyman, Hilary" userId="f3bca22b-3a42-4d89-8a24-ce254d13f28a" providerId="ADAL" clId="{60907856-8284-4BB5-8FB7-AD50E8525AF8}"/>
    <pc:docChg chg="modSld">
      <pc:chgData name="Wyman, Hilary" userId="f3bca22b-3a42-4d89-8a24-ce254d13f28a" providerId="ADAL" clId="{60907856-8284-4BB5-8FB7-AD50E8525AF8}" dt="2021-08-24T11:23:04.124" v="17"/>
      <pc:docMkLst>
        <pc:docMk/>
      </pc:docMkLst>
      <pc:sldChg chg="modTransition">
        <pc:chgData name="Wyman, Hilary" userId="f3bca22b-3a42-4d89-8a24-ce254d13f28a" providerId="ADAL" clId="{60907856-8284-4BB5-8FB7-AD50E8525AF8}" dt="2021-08-24T11:00:21.920" v="0"/>
        <pc:sldMkLst>
          <pc:docMk/>
          <pc:sldMk cId="762429152" sldId="723"/>
        </pc:sldMkLst>
      </pc:sldChg>
      <pc:sldChg chg="modTransition">
        <pc:chgData name="Wyman, Hilary" userId="f3bca22b-3a42-4d89-8a24-ce254d13f28a" providerId="ADAL" clId="{60907856-8284-4BB5-8FB7-AD50E8525AF8}" dt="2021-08-24T11:21:35.563" v="1"/>
        <pc:sldMkLst>
          <pc:docMk/>
          <pc:sldMk cId="560737681" sldId="791"/>
        </pc:sldMkLst>
      </pc:sldChg>
      <pc:sldChg chg="modTransition">
        <pc:chgData name="Wyman, Hilary" userId="f3bca22b-3a42-4d89-8a24-ce254d13f28a" providerId="ADAL" clId="{60907856-8284-4BB5-8FB7-AD50E8525AF8}" dt="2021-08-24T11:21:44.390" v="2"/>
        <pc:sldMkLst>
          <pc:docMk/>
          <pc:sldMk cId="304851535" sldId="793"/>
        </pc:sldMkLst>
      </pc:sldChg>
      <pc:sldChg chg="modTransition">
        <pc:chgData name="Wyman, Hilary" userId="f3bca22b-3a42-4d89-8a24-ce254d13f28a" providerId="ADAL" clId="{60907856-8284-4BB5-8FB7-AD50E8525AF8}" dt="2021-08-24T11:21:49.187" v="3"/>
        <pc:sldMkLst>
          <pc:docMk/>
          <pc:sldMk cId="3867973752" sldId="796"/>
        </pc:sldMkLst>
      </pc:sldChg>
      <pc:sldChg chg="modTransition">
        <pc:chgData name="Wyman, Hilary" userId="f3bca22b-3a42-4d89-8a24-ce254d13f28a" providerId="ADAL" clId="{60907856-8284-4BB5-8FB7-AD50E8525AF8}" dt="2021-08-24T11:21:55.234" v="4"/>
        <pc:sldMkLst>
          <pc:docMk/>
          <pc:sldMk cId="3384483722" sldId="798"/>
        </pc:sldMkLst>
      </pc:sldChg>
      <pc:sldChg chg="modTransition">
        <pc:chgData name="Wyman, Hilary" userId="f3bca22b-3a42-4d89-8a24-ce254d13f28a" providerId="ADAL" clId="{60907856-8284-4BB5-8FB7-AD50E8525AF8}" dt="2021-08-24T11:22:04.890" v="5"/>
        <pc:sldMkLst>
          <pc:docMk/>
          <pc:sldMk cId="1196932280" sldId="800"/>
        </pc:sldMkLst>
      </pc:sldChg>
      <pc:sldChg chg="modTransition">
        <pc:chgData name="Wyman, Hilary" userId="f3bca22b-3a42-4d89-8a24-ce254d13f28a" providerId="ADAL" clId="{60907856-8284-4BB5-8FB7-AD50E8525AF8}" dt="2021-08-24T11:22:09.171" v="6"/>
        <pc:sldMkLst>
          <pc:docMk/>
          <pc:sldMk cId="848937464" sldId="802"/>
        </pc:sldMkLst>
      </pc:sldChg>
      <pc:sldChg chg="modTransition">
        <pc:chgData name="Wyman, Hilary" userId="f3bca22b-3a42-4d89-8a24-ce254d13f28a" providerId="ADAL" clId="{60907856-8284-4BB5-8FB7-AD50E8525AF8}" dt="2021-08-24T11:22:14.640" v="7"/>
        <pc:sldMkLst>
          <pc:docMk/>
          <pc:sldMk cId="2169163973" sldId="805"/>
        </pc:sldMkLst>
      </pc:sldChg>
      <pc:sldChg chg="modTransition">
        <pc:chgData name="Wyman, Hilary" userId="f3bca22b-3a42-4d89-8a24-ce254d13f28a" providerId="ADAL" clId="{60907856-8284-4BB5-8FB7-AD50E8525AF8}" dt="2021-08-24T11:22:22.156" v="8"/>
        <pc:sldMkLst>
          <pc:docMk/>
          <pc:sldMk cId="475044906" sldId="810"/>
        </pc:sldMkLst>
      </pc:sldChg>
      <pc:sldChg chg="modTransition">
        <pc:chgData name="Wyman, Hilary" userId="f3bca22b-3a42-4d89-8a24-ce254d13f28a" providerId="ADAL" clId="{60907856-8284-4BB5-8FB7-AD50E8525AF8}" dt="2021-08-24T11:22:26.249" v="9"/>
        <pc:sldMkLst>
          <pc:docMk/>
          <pc:sldMk cId="1431797425" sldId="812"/>
        </pc:sldMkLst>
      </pc:sldChg>
      <pc:sldChg chg="modTransition">
        <pc:chgData name="Wyman, Hilary" userId="f3bca22b-3a42-4d89-8a24-ce254d13f28a" providerId="ADAL" clId="{60907856-8284-4BB5-8FB7-AD50E8525AF8}" dt="2021-08-24T11:22:31.452" v="10"/>
        <pc:sldMkLst>
          <pc:docMk/>
          <pc:sldMk cId="219060460" sldId="815"/>
        </pc:sldMkLst>
      </pc:sldChg>
      <pc:sldChg chg="modTransition">
        <pc:chgData name="Wyman, Hilary" userId="f3bca22b-3a42-4d89-8a24-ce254d13f28a" providerId="ADAL" clId="{60907856-8284-4BB5-8FB7-AD50E8525AF8}" dt="2021-08-24T11:22:35.530" v="11"/>
        <pc:sldMkLst>
          <pc:docMk/>
          <pc:sldMk cId="1563586102" sldId="818"/>
        </pc:sldMkLst>
      </pc:sldChg>
      <pc:sldChg chg="modTransition">
        <pc:chgData name="Wyman, Hilary" userId="f3bca22b-3a42-4d89-8a24-ce254d13f28a" providerId="ADAL" clId="{60907856-8284-4BB5-8FB7-AD50E8525AF8}" dt="2021-08-24T11:22:40.811" v="12"/>
        <pc:sldMkLst>
          <pc:docMk/>
          <pc:sldMk cId="2365787462" sldId="821"/>
        </pc:sldMkLst>
      </pc:sldChg>
      <pc:sldChg chg="modTransition">
        <pc:chgData name="Wyman, Hilary" userId="f3bca22b-3a42-4d89-8a24-ce254d13f28a" providerId="ADAL" clId="{60907856-8284-4BB5-8FB7-AD50E8525AF8}" dt="2021-08-24T11:22:45.499" v="13"/>
        <pc:sldMkLst>
          <pc:docMk/>
          <pc:sldMk cId="1514083793" sldId="823"/>
        </pc:sldMkLst>
      </pc:sldChg>
      <pc:sldChg chg="modTransition">
        <pc:chgData name="Wyman, Hilary" userId="f3bca22b-3a42-4d89-8a24-ce254d13f28a" providerId="ADAL" clId="{60907856-8284-4BB5-8FB7-AD50E8525AF8}" dt="2021-08-24T11:22:49.671" v="14"/>
        <pc:sldMkLst>
          <pc:docMk/>
          <pc:sldMk cId="3693917440" sldId="826"/>
        </pc:sldMkLst>
      </pc:sldChg>
      <pc:sldChg chg="modTransition">
        <pc:chgData name="Wyman, Hilary" userId="f3bca22b-3a42-4d89-8a24-ce254d13f28a" providerId="ADAL" clId="{60907856-8284-4BB5-8FB7-AD50E8525AF8}" dt="2021-08-24T11:22:54.077" v="15"/>
        <pc:sldMkLst>
          <pc:docMk/>
          <pc:sldMk cId="2449964042" sldId="829"/>
        </pc:sldMkLst>
      </pc:sldChg>
      <pc:sldChg chg="modTransition">
        <pc:chgData name="Wyman, Hilary" userId="f3bca22b-3a42-4d89-8a24-ce254d13f28a" providerId="ADAL" clId="{60907856-8284-4BB5-8FB7-AD50E8525AF8}" dt="2021-08-24T11:22:59.545" v="16"/>
        <pc:sldMkLst>
          <pc:docMk/>
          <pc:sldMk cId="3181987540" sldId="831"/>
        </pc:sldMkLst>
      </pc:sldChg>
      <pc:sldChg chg="modTransition">
        <pc:chgData name="Wyman, Hilary" userId="f3bca22b-3a42-4d89-8a24-ce254d13f28a" providerId="ADAL" clId="{60907856-8284-4BB5-8FB7-AD50E8525AF8}" dt="2021-08-24T11:23:04.124" v="17"/>
        <pc:sldMkLst>
          <pc:docMk/>
          <pc:sldMk cId="2097610344" sldId="834"/>
        </pc:sldMkLst>
      </pc:sldChg>
    </pc:docChg>
  </pc:docChgLst>
  <pc:docChgLst>
    <pc:chgData name="Wyman, Hilary" userId="f3bca22b-3a42-4d89-8a24-ce254d13f28a" providerId="ADAL" clId="{AF334A8B-5121-4A25-A1C8-84387C86A7AA}"/>
    <pc:docChg chg="undo custSel modSld">
      <pc:chgData name="Wyman, Hilary" userId="f3bca22b-3a42-4d89-8a24-ce254d13f28a" providerId="ADAL" clId="{AF334A8B-5121-4A25-A1C8-84387C86A7AA}" dt="2021-08-04T15:21:56.639" v="1789" actId="20577"/>
      <pc:docMkLst>
        <pc:docMk/>
      </pc:docMkLst>
      <pc:sldChg chg="modSp mod">
        <pc:chgData name="Wyman, Hilary" userId="f3bca22b-3a42-4d89-8a24-ce254d13f28a" providerId="ADAL" clId="{AF334A8B-5121-4A25-A1C8-84387C86A7AA}" dt="2021-08-04T15:21:56.639" v="1789" actId="20577"/>
        <pc:sldMkLst>
          <pc:docMk/>
          <pc:sldMk cId="1085707693" sldId="597"/>
        </pc:sldMkLst>
        <pc:spChg chg="mod">
          <ac:chgData name="Wyman, Hilary" userId="f3bca22b-3a42-4d89-8a24-ce254d13f28a" providerId="ADAL" clId="{AF334A8B-5121-4A25-A1C8-84387C86A7AA}" dt="2021-08-04T15:21:56.639" v="1789" actId="20577"/>
          <ac:spMkLst>
            <pc:docMk/>
            <pc:sldMk cId="1085707693" sldId="597"/>
            <ac:spMk id="8" creationId="{6D0B838A-1346-41F4-94BA-B014AE285E02}"/>
          </ac:spMkLst>
        </pc:spChg>
      </pc:sldChg>
      <pc:sldChg chg="modSp mod">
        <pc:chgData name="Wyman, Hilary" userId="f3bca22b-3a42-4d89-8a24-ce254d13f28a" providerId="ADAL" clId="{AF334A8B-5121-4A25-A1C8-84387C86A7AA}" dt="2021-08-04T13:34:32.786" v="443" actId="27107"/>
        <pc:sldMkLst>
          <pc:docMk/>
          <pc:sldMk cId="3723171906" sldId="664"/>
        </pc:sldMkLst>
        <pc:spChg chg="mod">
          <ac:chgData name="Wyman, Hilary" userId="f3bca22b-3a42-4d89-8a24-ce254d13f28a" providerId="ADAL" clId="{AF334A8B-5121-4A25-A1C8-84387C86A7AA}" dt="2021-08-04T13:34:32.786" v="443" actId="27107"/>
          <ac:spMkLst>
            <pc:docMk/>
            <pc:sldMk cId="3723171906" sldId="664"/>
            <ac:spMk id="5" creationId="{AD5B815C-FFDF-48DD-B860-C3FD4C68A2BA}"/>
          </ac:spMkLst>
        </pc:spChg>
      </pc:sldChg>
      <pc:sldChg chg="modSp mod">
        <pc:chgData name="Wyman, Hilary" userId="f3bca22b-3a42-4d89-8a24-ce254d13f28a" providerId="ADAL" clId="{AF334A8B-5121-4A25-A1C8-84387C86A7AA}" dt="2021-08-04T13:34:43.302" v="445" actId="20577"/>
        <pc:sldMkLst>
          <pc:docMk/>
          <pc:sldMk cId="4118898515" sldId="695"/>
        </pc:sldMkLst>
        <pc:spChg chg="mod">
          <ac:chgData name="Wyman, Hilary" userId="f3bca22b-3a42-4d89-8a24-ce254d13f28a" providerId="ADAL" clId="{AF334A8B-5121-4A25-A1C8-84387C86A7AA}" dt="2021-08-04T13:34:43.302" v="445" actId="20577"/>
          <ac:spMkLst>
            <pc:docMk/>
            <pc:sldMk cId="4118898515" sldId="695"/>
            <ac:spMk id="9" creationId="{E4F1C4E6-0C41-4F81-B44E-415E6B7E1642}"/>
          </ac:spMkLst>
        </pc:spChg>
      </pc:sldChg>
      <pc:sldChg chg="modSp mod modNotesTx">
        <pc:chgData name="Wyman, Hilary" userId="f3bca22b-3a42-4d89-8a24-ce254d13f28a" providerId="ADAL" clId="{AF334A8B-5121-4A25-A1C8-84387C86A7AA}" dt="2021-08-04T15:21:37.483" v="1785" actId="20577"/>
        <pc:sldMkLst>
          <pc:docMk/>
          <pc:sldMk cId="378884000" sldId="769"/>
        </pc:sldMkLst>
        <pc:spChg chg="mod">
          <ac:chgData name="Wyman, Hilary" userId="f3bca22b-3a42-4d89-8a24-ce254d13f28a" providerId="ADAL" clId="{AF334A8B-5121-4A25-A1C8-84387C86A7AA}" dt="2021-08-04T15:20:55.186" v="1777" actId="20577"/>
          <ac:spMkLst>
            <pc:docMk/>
            <pc:sldMk cId="378884000" sldId="769"/>
            <ac:spMk id="2" creationId="{CBBE8E38-CE79-4522-96DF-7405B255203F}"/>
          </ac:spMkLst>
        </pc:spChg>
      </pc:sldChg>
      <pc:sldChg chg="modSp mod modNotesTx">
        <pc:chgData name="Wyman, Hilary" userId="f3bca22b-3a42-4d89-8a24-ce254d13f28a" providerId="ADAL" clId="{AF334A8B-5121-4A25-A1C8-84387C86A7AA}" dt="2021-08-04T13:34:50.411" v="446" actId="20577"/>
        <pc:sldMkLst>
          <pc:docMk/>
          <pc:sldMk cId="1494016061" sldId="790"/>
        </pc:sldMkLst>
        <pc:spChg chg="mod">
          <ac:chgData name="Wyman, Hilary" userId="f3bca22b-3a42-4d89-8a24-ce254d13f28a" providerId="ADAL" clId="{AF334A8B-5121-4A25-A1C8-84387C86A7AA}" dt="2021-08-04T13:34:50.411" v="446" actId="20577"/>
          <ac:spMkLst>
            <pc:docMk/>
            <pc:sldMk cId="1494016061" sldId="790"/>
            <ac:spMk id="5" creationId="{8DAB94FF-54B6-42F8-B974-BFE127264FEE}"/>
          </ac:spMkLst>
        </pc:spChg>
      </pc:sldChg>
      <pc:sldChg chg="modSp mod modNotesTx">
        <pc:chgData name="Wyman, Hilary" userId="f3bca22b-3a42-4d89-8a24-ce254d13f28a" providerId="ADAL" clId="{AF334A8B-5121-4A25-A1C8-84387C86A7AA}" dt="2021-08-04T13:07:06.590" v="26" actId="20577"/>
        <pc:sldMkLst>
          <pc:docMk/>
          <pc:sldMk cId="560737681" sldId="791"/>
        </pc:sldMkLst>
        <pc:spChg chg="mod">
          <ac:chgData name="Wyman, Hilary" userId="f3bca22b-3a42-4d89-8a24-ce254d13f28a" providerId="ADAL" clId="{AF334A8B-5121-4A25-A1C8-84387C86A7AA}" dt="2021-08-04T13:05:50.670" v="5" actId="20577"/>
          <ac:spMkLst>
            <pc:docMk/>
            <pc:sldMk cId="560737681" sldId="791"/>
            <ac:spMk id="5" creationId="{F44A1C8A-37B9-4739-943B-59870B5BFA51}"/>
          </ac:spMkLst>
        </pc:spChg>
      </pc:sldChg>
      <pc:sldChg chg="modSp mod modNotesTx">
        <pc:chgData name="Wyman, Hilary" userId="f3bca22b-3a42-4d89-8a24-ce254d13f28a" providerId="ADAL" clId="{AF334A8B-5121-4A25-A1C8-84387C86A7AA}" dt="2021-08-04T13:09:22.290" v="81" actId="20577"/>
        <pc:sldMkLst>
          <pc:docMk/>
          <pc:sldMk cId="3368300196" sldId="792"/>
        </pc:sldMkLst>
        <pc:spChg chg="mod">
          <ac:chgData name="Wyman, Hilary" userId="f3bca22b-3a42-4d89-8a24-ce254d13f28a" providerId="ADAL" clId="{AF334A8B-5121-4A25-A1C8-84387C86A7AA}" dt="2021-08-04T13:09:07.259" v="76" actId="20577"/>
          <ac:spMkLst>
            <pc:docMk/>
            <pc:sldMk cId="3368300196" sldId="792"/>
            <ac:spMk id="2" creationId="{FA473F51-4D16-4250-A1AB-540FDA4C8466}"/>
          </ac:spMkLst>
        </pc:spChg>
        <pc:spChg chg="mod">
          <ac:chgData name="Wyman, Hilary" userId="f3bca22b-3a42-4d89-8a24-ce254d13f28a" providerId="ADAL" clId="{AF334A8B-5121-4A25-A1C8-84387C86A7AA}" dt="2021-08-04T13:07:55.589" v="35" actId="14100"/>
          <ac:spMkLst>
            <pc:docMk/>
            <pc:sldMk cId="3368300196" sldId="792"/>
            <ac:spMk id="5" creationId="{B790EED9-6402-4A77-A532-03CD6A7DDC8E}"/>
          </ac:spMkLst>
        </pc:spChg>
        <pc:spChg chg="mod">
          <ac:chgData name="Wyman, Hilary" userId="f3bca22b-3a42-4d89-8a24-ce254d13f28a" providerId="ADAL" clId="{AF334A8B-5121-4A25-A1C8-84387C86A7AA}" dt="2021-08-04T13:08:00.542" v="36" actId="1076"/>
          <ac:spMkLst>
            <pc:docMk/>
            <pc:sldMk cId="3368300196" sldId="792"/>
            <ac:spMk id="6" creationId="{474DB975-AE85-4031-82C4-19B7A07BFE4E}"/>
          </ac:spMkLst>
        </pc:spChg>
        <pc:spChg chg="mod">
          <ac:chgData name="Wyman, Hilary" userId="f3bca22b-3a42-4d89-8a24-ce254d13f28a" providerId="ADAL" clId="{AF334A8B-5121-4A25-A1C8-84387C86A7AA}" dt="2021-08-04T13:08:57.712" v="75" actId="14100"/>
          <ac:spMkLst>
            <pc:docMk/>
            <pc:sldMk cId="3368300196" sldId="792"/>
            <ac:spMk id="7" creationId="{AE76A2A5-5BE6-4E24-AA37-534229A7C1BF}"/>
          </ac:spMkLst>
        </pc:spChg>
      </pc:sldChg>
      <pc:sldChg chg="modSp mod modNotesTx">
        <pc:chgData name="Wyman, Hilary" userId="f3bca22b-3a42-4d89-8a24-ce254d13f28a" providerId="ADAL" clId="{AF334A8B-5121-4A25-A1C8-84387C86A7AA}" dt="2021-08-04T13:13:25.315" v="140" actId="20577"/>
        <pc:sldMkLst>
          <pc:docMk/>
          <pc:sldMk cId="304851535" sldId="793"/>
        </pc:sldMkLst>
        <pc:spChg chg="mod">
          <ac:chgData name="Wyman, Hilary" userId="f3bca22b-3a42-4d89-8a24-ce254d13f28a" providerId="ADAL" clId="{AF334A8B-5121-4A25-A1C8-84387C86A7AA}" dt="2021-08-04T13:10:21.335" v="104" actId="14100"/>
          <ac:spMkLst>
            <pc:docMk/>
            <pc:sldMk cId="304851535" sldId="793"/>
            <ac:spMk id="4" creationId="{5344C152-E23C-48F6-9006-620469F7B1C4}"/>
          </ac:spMkLst>
        </pc:spChg>
        <pc:spChg chg="mod">
          <ac:chgData name="Wyman, Hilary" userId="f3bca22b-3a42-4d89-8a24-ce254d13f28a" providerId="ADAL" clId="{AF334A8B-5121-4A25-A1C8-84387C86A7AA}" dt="2021-08-04T13:10:14.008" v="103" actId="1076"/>
          <ac:spMkLst>
            <pc:docMk/>
            <pc:sldMk cId="304851535" sldId="793"/>
            <ac:spMk id="5" creationId="{B07C7EC8-8DAB-4E78-AFE1-D9215A673500}"/>
          </ac:spMkLst>
        </pc:spChg>
        <pc:picChg chg="mod">
          <ac:chgData name="Wyman, Hilary" userId="f3bca22b-3a42-4d89-8a24-ce254d13f28a" providerId="ADAL" clId="{AF334A8B-5121-4A25-A1C8-84387C86A7AA}" dt="2021-08-04T13:10:12.742" v="102" actId="1076"/>
          <ac:picMkLst>
            <pc:docMk/>
            <pc:sldMk cId="304851535" sldId="793"/>
            <ac:picMk id="2" creationId="{A9A02814-CA42-47DD-B8FA-34932F4140C7}"/>
          </ac:picMkLst>
        </pc:picChg>
      </pc:sldChg>
      <pc:sldChg chg="modSp mod modNotesTx">
        <pc:chgData name="Wyman, Hilary" userId="f3bca22b-3a42-4d89-8a24-ce254d13f28a" providerId="ADAL" clId="{AF334A8B-5121-4A25-A1C8-84387C86A7AA}" dt="2021-08-04T13:12:18.504" v="130" actId="20577"/>
        <pc:sldMkLst>
          <pc:docMk/>
          <pc:sldMk cId="1842961711" sldId="794"/>
        </pc:sldMkLst>
        <pc:spChg chg="mod">
          <ac:chgData name="Wyman, Hilary" userId="f3bca22b-3a42-4d89-8a24-ce254d13f28a" providerId="ADAL" clId="{AF334A8B-5121-4A25-A1C8-84387C86A7AA}" dt="2021-08-04T13:10:55.600" v="112" actId="14100"/>
          <ac:spMkLst>
            <pc:docMk/>
            <pc:sldMk cId="1842961711" sldId="794"/>
            <ac:spMk id="5" creationId="{377EC41E-F5F9-4C6F-A955-614447BA106C}"/>
          </ac:spMkLst>
        </pc:spChg>
        <pc:spChg chg="mod">
          <ac:chgData name="Wyman, Hilary" userId="f3bca22b-3a42-4d89-8a24-ce254d13f28a" providerId="ADAL" clId="{AF334A8B-5121-4A25-A1C8-84387C86A7AA}" dt="2021-08-04T13:12:18.504" v="130" actId="20577"/>
          <ac:spMkLst>
            <pc:docMk/>
            <pc:sldMk cId="1842961711" sldId="794"/>
            <ac:spMk id="6" creationId="{B1210769-937A-411A-80E5-10916C36D4A1}"/>
          </ac:spMkLst>
        </pc:spChg>
      </pc:sldChg>
      <pc:sldChg chg="modSp mod modNotesTx">
        <pc:chgData name="Wyman, Hilary" userId="f3bca22b-3a42-4d89-8a24-ce254d13f28a" providerId="ADAL" clId="{AF334A8B-5121-4A25-A1C8-84387C86A7AA}" dt="2021-08-04T13:35:03.927" v="448" actId="20577"/>
        <pc:sldMkLst>
          <pc:docMk/>
          <pc:sldMk cId="2197804932" sldId="795"/>
        </pc:sldMkLst>
        <pc:spChg chg="mod">
          <ac:chgData name="Wyman, Hilary" userId="f3bca22b-3a42-4d89-8a24-ce254d13f28a" providerId="ADAL" clId="{AF334A8B-5121-4A25-A1C8-84387C86A7AA}" dt="2021-08-04T13:18:38.182" v="217" actId="1076"/>
          <ac:spMkLst>
            <pc:docMk/>
            <pc:sldMk cId="2197804932" sldId="795"/>
            <ac:spMk id="4" creationId="{5D85BDFB-80E1-494B-95C0-9BC5AA322E5B}"/>
          </ac:spMkLst>
        </pc:spChg>
        <pc:spChg chg="mod">
          <ac:chgData name="Wyman, Hilary" userId="f3bca22b-3a42-4d89-8a24-ce254d13f28a" providerId="ADAL" clId="{AF334A8B-5121-4A25-A1C8-84387C86A7AA}" dt="2021-08-04T13:18:06.714" v="213" actId="14100"/>
          <ac:spMkLst>
            <pc:docMk/>
            <pc:sldMk cId="2197804932" sldId="795"/>
            <ac:spMk id="6" creationId="{95880595-637B-48D2-95E1-30AD998F6A62}"/>
          </ac:spMkLst>
        </pc:spChg>
        <pc:spChg chg="mod">
          <ac:chgData name="Wyman, Hilary" userId="f3bca22b-3a42-4d89-8a24-ce254d13f28a" providerId="ADAL" clId="{AF334A8B-5121-4A25-A1C8-84387C86A7AA}" dt="2021-08-04T13:35:03.927" v="448" actId="20577"/>
          <ac:spMkLst>
            <pc:docMk/>
            <pc:sldMk cId="2197804932" sldId="795"/>
            <ac:spMk id="7" creationId="{5DFCEB4F-725E-4DD8-9AE6-F5B6112D81DD}"/>
          </ac:spMkLst>
        </pc:spChg>
        <pc:spChg chg="mod">
          <ac:chgData name="Wyman, Hilary" userId="f3bca22b-3a42-4d89-8a24-ce254d13f28a" providerId="ADAL" clId="{AF334A8B-5121-4A25-A1C8-84387C86A7AA}" dt="2021-08-04T13:18:50.120" v="218" actId="14100"/>
          <ac:spMkLst>
            <pc:docMk/>
            <pc:sldMk cId="2197804932" sldId="795"/>
            <ac:spMk id="8" creationId="{3ADB0DA0-5FBD-4C51-951A-2C1F3316771E}"/>
          </ac:spMkLst>
        </pc:spChg>
      </pc:sldChg>
      <pc:sldChg chg="modSp mod modNotesTx">
        <pc:chgData name="Wyman, Hilary" userId="f3bca22b-3a42-4d89-8a24-ce254d13f28a" providerId="ADAL" clId="{AF334A8B-5121-4A25-A1C8-84387C86A7AA}" dt="2021-08-04T13:15:14.250" v="176" actId="14100"/>
        <pc:sldMkLst>
          <pc:docMk/>
          <pc:sldMk cId="3867973752" sldId="796"/>
        </pc:sldMkLst>
        <pc:spChg chg="mod">
          <ac:chgData name="Wyman, Hilary" userId="f3bca22b-3a42-4d89-8a24-ce254d13f28a" providerId="ADAL" clId="{AF334A8B-5121-4A25-A1C8-84387C86A7AA}" dt="2021-08-04T13:15:04.516" v="175" actId="1036"/>
          <ac:spMkLst>
            <pc:docMk/>
            <pc:sldMk cId="3867973752" sldId="796"/>
            <ac:spMk id="2" creationId="{1A5D5576-0E1E-421F-BFAB-A7A9B09D4502}"/>
          </ac:spMkLst>
        </pc:spChg>
        <pc:spChg chg="mod">
          <ac:chgData name="Wyman, Hilary" userId="f3bca22b-3a42-4d89-8a24-ce254d13f28a" providerId="ADAL" clId="{AF334A8B-5121-4A25-A1C8-84387C86A7AA}" dt="2021-08-04T13:14:49.063" v="159" actId="14100"/>
          <ac:spMkLst>
            <pc:docMk/>
            <pc:sldMk cId="3867973752" sldId="796"/>
            <ac:spMk id="5" creationId="{B15D7A65-E3C1-4937-818D-EE6CF0F62754}"/>
          </ac:spMkLst>
        </pc:spChg>
        <pc:spChg chg="mod">
          <ac:chgData name="Wyman, Hilary" userId="f3bca22b-3a42-4d89-8a24-ce254d13f28a" providerId="ADAL" clId="{AF334A8B-5121-4A25-A1C8-84387C86A7AA}" dt="2021-08-04T13:15:14.250" v="176" actId="14100"/>
          <ac:spMkLst>
            <pc:docMk/>
            <pc:sldMk cId="3867973752" sldId="796"/>
            <ac:spMk id="7" creationId="{51B05A15-59F5-41C1-AB9F-49BFDC9FCFD8}"/>
          </ac:spMkLst>
        </pc:spChg>
      </pc:sldChg>
      <pc:sldChg chg="modSp mod modNotesTx">
        <pc:chgData name="Wyman, Hilary" userId="f3bca22b-3a42-4d89-8a24-ce254d13f28a" providerId="ADAL" clId="{AF334A8B-5121-4A25-A1C8-84387C86A7AA}" dt="2021-08-04T13:20:38.898" v="256" actId="20577"/>
        <pc:sldMkLst>
          <pc:docMk/>
          <pc:sldMk cId="3984528379" sldId="797"/>
        </pc:sldMkLst>
        <pc:spChg chg="mod">
          <ac:chgData name="Wyman, Hilary" userId="f3bca22b-3a42-4d89-8a24-ce254d13f28a" providerId="ADAL" clId="{AF334A8B-5121-4A25-A1C8-84387C86A7AA}" dt="2021-08-04T13:20:24.789" v="250" actId="1076"/>
          <ac:spMkLst>
            <pc:docMk/>
            <pc:sldMk cId="3984528379" sldId="797"/>
            <ac:spMk id="2" creationId="{2AE19AD9-20AD-4A25-A73F-9ACCFD96D24A}"/>
          </ac:spMkLst>
        </pc:spChg>
        <pc:spChg chg="mod">
          <ac:chgData name="Wyman, Hilary" userId="f3bca22b-3a42-4d89-8a24-ce254d13f28a" providerId="ADAL" clId="{AF334A8B-5121-4A25-A1C8-84387C86A7AA}" dt="2021-08-04T13:20:24.789" v="250" actId="1076"/>
          <ac:spMkLst>
            <pc:docMk/>
            <pc:sldMk cId="3984528379" sldId="797"/>
            <ac:spMk id="5" creationId="{5D9CB8DB-C566-48CE-BEB0-AD4EADA6A622}"/>
          </ac:spMkLst>
        </pc:spChg>
      </pc:sldChg>
      <pc:sldChg chg="modNotesTx">
        <pc:chgData name="Wyman, Hilary" userId="f3bca22b-3a42-4d89-8a24-ce254d13f28a" providerId="ADAL" clId="{AF334A8B-5121-4A25-A1C8-84387C86A7AA}" dt="2021-08-04T13:21:06.226" v="259" actId="20577"/>
        <pc:sldMkLst>
          <pc:docMk/>
          <pc:sldMk cId="3384483722" sldId="798"/>
        </pc:sldMkLst>
      </pc:sldChg>
      <pc:sldChg chg="modSp mod modNotesTx">
        <pc:chgData name="Wyman, Hilary" userId="f3bca22b-3a42-4d89-8a24-ce254d13f28a" providerId="ADAL" clId="{AF334A8B-5121-4A25-A1C8-84387C86A7AA}" dt="2021-08-04T13:23:07.723" v="275" actId="20577"/>
        <pc:sldMkLst>
          <pc:docMk/>
          <pc:sldMk cId="1427388306" sldId="799"/>
        </pc:sldMkLst>
        <pc:spChg chg="mod">
          <ac:chgData name="Wyman, Hilary" userId="f3bca22b-3a42-4d89-8a24-ce254d13f28a" providerId="ADAL" clId="{AF334A8B-5121-4A25-A1C8-84387C86A7AA}" dt="2021-08-04T13:22:36.302" v="268" actId="20577"/>
          <ac:spMkLst>
            <pc:docMk/>
            <pc:sldMk cId="1427388306" sldId="799"/>
            <ac:spMk id="5" creationId="{37347CEC-3F2D-4431-A3B9-95702DDB3248}"/>
          </ac:spMkLst>
        </pc:spChg>
      </pc:sldChg>
      <pc:sldChg chg="modNotesTx">
        <pc:chgData name="Wyman, Hilary" userId="f3bca22b-3a42-4d89-8a24-ce254d13f28a" providerId="ADAL" clId="{AF334A8B-5121-4A25-A1C8-84387C86A7AA}" dt="2021-08-04T13:23:32.144" v="278" actId="20577"/>
        <pc:sldMkLst>
          <pc:docMk/>
          <pc:sldMk cId="1196932280" sldId="800"/>
        </pc:sldMkLst>
      </pc:sldChg>
      <pc:sldChg chg="modSp mod modNotesTx">
        <pc:chgData name="Wyman, Hilary" userId="f3bca22b-3a42-4d89-8a24-ce254d13f28a" providerId="ADAL" clId="{AF334A8B-5121-4A25-A1C8-84387C86A7AA}" dt="2021-08-04T13:24:46.018" v="296" actId="20577"/>
        <pc:sldMkLst>
          <pc:docMk/>
          <pc:sldMk cId="4292006718" sldId="801"/>
        </pc:sldMkLst>
        <pc:spChg chg="mod">
          <ac:chgData name="Wyman, Hilary" userId="f3bca22b-3a42-4d89-8a24-ce254d13f28a" providerId="ADAL" clId="{AF334A8B-5121-4A25-A1C8-84387C86A7AA}" dt="2021-08-04T13:24:10.566" v="286" actId="20577"/>
          <ac:spMkLst>
            <pc:docMk/>
            <pc:sldMk cId="4292006718" sldId="801"/>
            <ac:spMk id="5" creationId="{665FBBC1-AA7D-42BF-BBB1-195D006A551E}"/>
          </ac:spMkLst>
        </pc:spChg>
        <pc:picChg chg="mod">
          <ac:chgData name="Wyman, Hilary" userId="f3bca22b-3a42-4d89-8a24-ce254d13f28a" providerId="ADAL" clId="{AF334A8B-5121-4A25-A1C8-84387C86A7AA}" dt="2021-08-04T13:24:17.472" v="287" actId="1076"/>
          <ac:picMkLst>
            <pc:docMk/>
            <pc:sldMk cId="4292006718" sldId="801"/>
            <ac:picMk id="4" creationId="{E66B62F3-2D0B-48DA-9B7D-009716692ED4}"/>
          </ac:picMkLst>
        </pc:picChg>
      </pc:sldChg>
      <pc:sldChg chg="modSp mod modNotesTx">
        <pc:chgData name="Wyman, Hilary" userId="f3bca22b-3a42-4d89-8a24-ce254d13f28a" providerId="ADAL" clId="{AF334A8B-5121-4A25-A1C8-84387C86A7AA}" dt="2021-08-04T13:25:53.735" v="367" actId="20577"/>
        <pc:sldMkLst>
          <pc:docMk/>
          <pc:sldMk cId="848937464" sldId="802"/>
        </pc:sldMkLst>
        <pc:spChg chg="mod">
          <ac:chgData name="Wyman, Hilary" userId="f3bca22b-3a42-4d89-8a24-ce254d13f28a" providerId="ADAL" clId="{AF334A8B-5121-4A25-A1C8-84387C86A7AA}" dt="2021-08-04T13:25:25.470" v="323" actId="20577"/>
          <ac:spMkLst>
            <pc:docMk/>
            <pc:sldMk cId="848937464" sldId="802"/>
            <ac:spMk id="5" creationId="{C8A9E90D-4892-4682-A02A-B8DE00F6331C}"/>
          </ac:spMkLst>
        </pc:spChg>
      </pc:sldChg>
      <pc:sldChg chg="modSp mod modNotesTx">
        <pc:chgData name="Wyman, Hilary" userId="f3bca22b-3a42-4d89-8a24-ce254d13f28a" providerId="ADAL" clId="{AF334A8B-5121-4A25-A1C8-84387C86A7AA}" dt="2021-08-04T13:35:24.988" v="463" actId="20577"/>
        <pc:sldMkLst>
          <pc:docMk/>
          <pc:sldMk cId="965047003" sldId="803"/>
        </pc:sldMkLst>
        <pc:spChg chg="mod">
          <ac:chgData name="Wyman, Hilary" userId="f3bca22b-3a42-4d89-8a24-ce254d13f28a" providerId="ADAL" clId="{AF334A8B-5121-4A25-A1C8-84387C86A7AA}" dt="2021-08-04T13:31:18.494" v="386" actId="14100"/>
          <ac:spMkLst>
            <pc:docMk/>
            <pc:sldMk cId="965047003" sldId="803"/>
            <ac:spMk id="5" creationId="{B7956184-4C77-4E79-B5D4-1863F33DBFDC}"/>
          </ac:spMkLst>
        </pc:spChg>
        <pc:spChg chg="mod">
          <ac:chgData name="Wyman, Hilary" userId="f3bca22b-3a42-4d89-8a24-ce254d13f28a" providerId="ADAL" clId="{AF334A8B-5121-4A25-A1C8-84387C86A7AA}" dt="2021-08-04T13:35:24.988" v="463" actId="20577"/>
          <ac:spMkLst>
            <pc:docMk/>
            <pc:sldMk cId="965047003" sldId="803"/>
            <ac:spMk id="6" creationId="{42F1CA8E-24D2-457D-8227-50FB42623914}"/>
          </ac:spMkLst>
        </pc:spChg>
      </pc:sldChg>
      <pc:sldChg chg="modSp mod modNotesTx">
        <pc:chgData name="Wyman, Hilary" userId="f3bca22b-3a42-4d89-8a24-ce254d13f28a" providerId="ADAL" clId="{AF334A8B-5121-4A25-A1C8-84387C86A7AA}" dt="2021-08-04T13:32:19.602" v="400" actId="14100"/>
        <pc:sldMkLst>
          <pc:docMk/>
          <pc:sldMk cId="971000122" sldId="804"/>
        </pc:sldMkLst>
        <pc:spChg chg="mod">
          <ac:chgData name="Wyman, Hilary" userId="f3bca22b-3a42-4d89-8a24-ce254d13f28a" providerId="ADAL" clId="{AF334A8B-5121-4A25-A1C8-84387C86A7AA}" dt="2021-08-04T13:32:19.602" v="400" actId="14100"/>
          <ac:spMkLst>
            <pc:docMk/>
            <pc:sldMk cId="971000122" sldId="804"/>
            <ac:spMk id="4" creationId="{7E683114-B4BB-4780-8496-4D5BD8F2E766}"/>
          </ac:spMkLst>
        </pc:spChg>
        <pc:spChg chg="mod">
          <ac:chgData name="Wyman, Hilary" userId="f3bca22b-3a42-4d89-8a24-ce254d13f28a" providerId="ADAL" clId="{AF334A8B-5121-4A25-A1C8-84387C86A7AA}" dt="2021-08-04T13:32:13.445" v="399" actId="1076"/>
          <ac:spMkLst>
            <pc:docMk/>
            <pc:sldMk cId="971000122" sldId="804"/>
            <ac:spMk id="5" creationId="{35FE011B-FDB6-4A7C-A770-D69EF6A539EE}"/>
          </ac:spMkLst>
        </pc:spChg>
        <pc:picChg chg="mod">
          <ac:chgData name="Wyman, Hilary" userId="f3bca22b-3a42-4d89-8a24-ce254d13f28a" providerId="ADAL" clId="{AF334A8B-5121-4A25-A1C8-84387C86A7AA}" dt="2021-08-04T13:31:51.618" v="396" actId="1076"/>
          <ac:picMkLst>
            <pc:docMk/>
            <pc:sldMk cId="971000122" sldId="804"/>
            <ac:picMk id="2" creationId="{3E4C981E-4593-4561-8C38-F122E5D3B8E1}"/>
          </ac:picMkLst>
        </pc:picChg>
      </pc:sldChg>
      <pc:sldChg chg="modSp mod modNotesTx">
        <pc:chgData name="Wyman, Hilary" userId="f3bca22b-3a42-4d89-8a24-ce254d13f28a" providerId="ADAL" clId="{AF334A8B-5121-4A25-A1C8-84387C86A7AA}" dt="2021-08-04T13:33:20.366" v="414" actId="20577"/>
        <pc:sldMkLst>
          <pc:docMk/>
          <pc:sldMk cId="2169163973" sldId="805"/>
        </pc:sldMkLst>
        <pc:spChg chg="mod">
          <ac:chgData name="Wyman, Hilary" userId="f3bca22b-3a42-4d89-8a24-ce254d13f28a" providerId="ADAL" clId="{AF334A8B-5121-4A25-A1C8-84387C86A7AA}" dt="2021-08-04T13:33:07.179" v="411" actId="14100"/>
          <ac:spMkLst>
            <pc:docMk/>
            <pc:sldMk cId="2169163973" sldId="805"/>
            <ac:spMk id="5" creationId="{D430AFA6-C918-4310-B13D-5475759BF112}"/>
          </ac:spMkLst>
        </pc:spChg>
        <pc:spChg chg="mod">
          <ac:chgData name="Wyman, Hilary" userId="f3bca22b-3a42-4d89-8a24-ce254d13f28a" providerId="ADAL" clId="{AF334A8B-5121-4A25-A1C8-84387C86A7AA}" dt="2021-08-04T13:33:02.038" v="410" actId="1076"/>
          <ac:spMkLst>
            <pc:docMk/>
            <pc:sldMk cId="2169163973" sldId="805"/>
            <ac:spMk id="6" creationId="{7D1CE38E-8898-4985-91F1-16B8E7A4FB80}"/>
          </ac:spMkLst>
        </pc:spChg>
      </pc:sldChg>
      <pc:sldChg chg="modSp mod modNotesTx">
        <pc:chgData name="Wyman, Hilary" userId="f3bca22b-3a42-4d89-8a24-ce254d13f28a" providerId="ADAL" clId="{AF334A8B-5121-4A25-A1C8-84387C86A7AA}" dt="2021-08-04T13:34:11.677" v="442" actId="313"/>
        <pc:sldMkLst>
          <pc:docMk/>
          <pc:sldMk cId="600076477" sldId="806"/>
        </pc:sldMkLst>
        <pc:spChg chg="mod">
          <ac:chgData name="Wyman, Hilary" userId="f3bca22b-3a42-4d89-8a24-ce254d13f28a" providerId="ADAL" clId="{AF334A8B-5121-4A25-A1C8-84387C86A7AA}" dt="2021-08-04T13:33:58.678" v="431" actId="14100"/>
          <ac:spMkLst>
            <pc:docMk/>
            <pc:sldMk cId="600076477" sldId="806"/>
            <ac:spMk id="4" creationId="{029A760B-6E79-4FD3-8815-2CAD0B3A82F9}"/>
          </ac:spMkLst>
        </pc:spChg>
        <pc:spChg chg="mod">
          <ac:chgData name="Wyman, Hilary" userId="f3bca22b-3a42-4d89-8a24-ce254d13f28a" providerId="ADAL" clId="{AF334A8B-5121-4A25-A1C8-84387C86A7AA}" dt="2021-08-04T13:34:11.677" v="442" actId="313"/>
          <ac:spMkLst>
            <pc:docMk/>
            <pc:sldMk cId="600076477" sldId="806"/>
            <ac:spMk id="5" creationId="{76A8C854-4E36-4CCD-82C5-22D5039F0A6F}"/>
          </ac:spMkLst>
        </pc:spChg>
      </pc:sldChg>
      <pc:sldChg chg="modSp mod modNotesTx">
        <pc:chgData name="Wyman, Hilary" userId="f3bca22b-3a42-4d89-8a24-ce254d13f28a" providerId="ADAL" clId="{AF334A8B-5121-4A25-A1C8-84387C86A7AA}" dt="2021-08-04T13:36:55.987" v="520" actId="20577"/>
        <pc:sldMkLst>
          <pc:docMk/>
          <pc:sldMk cId="1040485027" sldId="807"/>
        </pc:sldMkLst>
        <pc:spChg chg="mod">
          <ac:chgData name="Wyman, Hilary" userId="f3bca22b-3a42-4d89-8a24-ce254d13f28a" providerId="ADAL" clId="{AF334A8B-5121-4A25-A1C8-84387C86A7AA}" dt="2021-08-04T13:36:26.237" v="514" actId="1076"/>
          <ac:spMkLst>
            <pc:docMk/>
            <pc:sldMk cId="1040485027" sldId="807"/>
            <ac:spMk id="5" creationId="{8440690B-573F-4393-B500-E0089C391A18}"/>
          </ac:spMkLst>
        </pc:spChg>
        <pc:spChg chg="mod">
          <ac:chgData name="Wyman, Hilary" userId="f3bca22b-3a42-4d89-8a24-ce254d13f28a" providerId="ADAL" clId="{AF334A8B-5121-4A25-A1C8-84387C86A7AA}" dt="2021-08-04T13:36:43.815" v="517" actId="20577"/>
          <ac:spMkLst>
            <pc:docMk/>
            <pc:sldMk cId="1040485027" sldId="807"/>
            <ac:spMk id="6" creationId="{8F653E2E-4C49-4873-A7E2-BA54104036EE}"/>
          </ac:spMkLst>
        </pc:spChg>
        <pc:picChg chg="mod">
          <ac:chgData name="Wyman, Hilary" userId="f3bca22b-3a42-4d89-8a24-ce254d13f28a" providerId="ADAL" clId="{AF334A8B-5121-4A25-A1C8-84387C86A7AA}" dt="2021-08-04T13:36:22.940" v="513" actId="1076"/>
          <ac:picMkLst>
            <pc:docMk/>
            <pc:sldMk cId="1040485027" sldId="807"/>
            <ac:picMk id="4" creationId="{ABC65AE4-3ACC-4D6C-BFFA-C5DD86DC9DFA}"/>
          </ac:picMkLst>
        </pc:picChg>
      </pc:sldChg>
      <pc:sldChg chg="modSp mod modNotesTx">
        <pc:chgData name="Wyman, Hilary" userId="f3bca22b-3a42-4d89-8a24-ce254d13f28a" providerId="ADAL" clId="{AF334A8B-5121-4A25-A1C8-84387C86A7AA}" dt="2021-08-04T13:39:05.702" v="557" actId="20577"/>
        <pc:sldMkLst>
          <pc:docMk/>
          <pc:sldMk cId="475044906" sldId="810"/>
        </pc:sldMkLst>
        <pc:spChg chg="mod">
          <ac:chgData name="Wyman, Hilary" userId="f3bca22b-3a42-4d89-8a24-ce254d13f28a" providerId="ADAL" clId="{AF334A8B-5121-4A25-A1C8-84387C86A7AA}" dt="2021-08-04T13:38:04.329" v="537" actId="14100"/>
          <ac:spMkLst>
            <pc:docMk/>
            <pc:sldMk cId="475044906" sldId="810"/>
            <ac:spMk id="4" creationId="{4B4D65ED-ADB7-45DE-8035-8BF1659F20AB}"/>
          </ac:spMkLst>
        </pc:spChg>
        <pc:spChg chg="mod">
          <ac:chgData name="Wyman, Hilary" userId="f3bca22b-3a42-4d89-8a24-ce254d13f28a" providerId="ADAL" clId="{AF334A8B-5121-4A25-A1C8-84387C86A7AA}" dt="2021-08-04T13:38:10.657" v="538" actId="20577"/>
          <ac:spMkLst>
            <pc:docMk/>
            <pc:sldMk cId="475044906" sldId="810"/>
            <ac:spMk id="5" creationId="{1A2EE260-C1AA-4D62-95D6-15FBADABE8D2}"/>
          </ac:spMkLst>
        </pc:spChg>
        <pc:picChg chg="mod">
          <ac:chgData name="Wyman, Hilary" userId="f3bca22b-3a42-4d89-8a24-ce254d13f28a" providerId="ADAL" clId="{AF334A8B-5121-4A25-A1C8-84387C86A7AA}" dt="2021-08-04T13:38:20.188" v="540" actId="1076"/>
          <ac:picMkLst>
            <pc:docMk/>
            <pc:sldMk cId="475044906" sldId="810"/>
            <ac:picMk id="2" creationId="{BE1851D4-063D-4C22-802C-D3D5A677B02E}"/>
          </ac:picMkLst>
        </pc:picChg>
      </pc:sldChg>
      <pc:sldChg chg="delSp modSp mod modNotesTx">
        <pc:chgData name="Wyman, Hilary" userId="f3bca22b-3a42-4d89-8a24-ce254d13f28a" providerId="ADAL" clId="{AF334A8B-5121-4A25-A1C8-84387C86A7AA}" dt="2021-08-04T13:41:43.840" v="636" actId="1037"/>
        <pc:sldMkLst>
          <pc:docMk/>
          <pc:sldMk cId="1550881826" sldId="811"/>
        </pc:sldMkLst>
        <pc:spChg chg="mod topLvl">
          <ac:chgData name="Wyman, Hilary" userId="f3bca22b-3a42-4d89-8a24-ce254d13f28a" providerId="ADAL" clId="{AF334A8B-5121-4A25-A1C8-84387C86A7AA}" dt="2021-08-04T13:41:43.840" v="636" actId="1037"/>
          <ac:spMkLst>
            <pc:docMk/>
            <pc:sldMk cId="1550881826" sldId="811"/>
            <ac:spMk id="6" creationId="{F73F399B-7060-45F0-85D6-F72045C4CCE1}"/>
          </ac:spMkLst>
        </pc:spChg>
        <pc:spChg chg="mod topLvl">
          <ac:chgData name="Wyman, Hilary" userId="f3bca22b-3a42-4d89-8a24-ce254d13f28a" providerId="ADAL" clId="{AF334A8B-5121-4A25-A1C8-84387C86A7AA}" dt="2021-08-04T13:41:43.840" v="636" actId="1037"/>
          <ac:spMkLst>
            <pc:docMk/>
            <pc:sldMk cId="1550881826" sldId="811"/>
            <ac:spMk id="7" creationId="{73592EE1-710B-4441-9A5A-E5CC8E9CEDC2}"/>
          </ac:spMkLst>
        </pc:spChg>
        <pc:grpChg chg="del">
          <ac:chgData name="Wyman, Hilary" userId="f3bca22b-3a42-4d89-8a24-ce254d13f28a" providerId="ADAL" clId="{AF334A8B-5121-4A25-A1C8-84387C86A7AA}" dt="2021-08-04T13:39:43.748" v="558" actId="165"/>
          <ac:grpSpMkLst>
            <pc:docMk/>
            <pc:sldMk cId="1550881826" sldId="811"/>
            <ac:grpSpMk id="5" creationId="{A919E9FA-8E58-41F5-BE94-9BF2F91D3923}"/>
          </ac:grpSpMkLst>
        </pc:grpChg>
      </pc:sldChg>
      <pc:sldChg chg="delSp modSp mod modNotesTx">
        <pc:chgData name="Wyman, Hilary" userId="f3bca22b-3a42-4d89-8a24-ce254d13f28a" providerId="ADAL" clId="{AF334A8B-5121-4A25-A1C8-84387C86A7AA}" dt="2021-08-04T13:43:35.635" v="683" actId="20577"/>
        <pc:sldMkLst>
          <pc:docMk/>
          <pc:sldMk cId="1431797425" sldId="812"/>
        </pc:sldMkLst>
        <pc:spChg chg="mod topLvl">
          <ac:chgData name="Wyman, Hilary" userId="f3bca22b-3a42-4d89-8a24-ce254d13f28a" providerId="ADAL" clId="{AF334A8B-5121-4A25-A1C8-84387C86A7AA}" dt="2021-08-04T13:42:43.714" v="643" actId="1076"/>
          <ac:spMkLst>
            <pc:docMk/>
            <pc:sldMk cId="1431797425" sldId="812"/>
            <ac:spMk id="5" creationId="{3CCE44DC-33EA-4166-968A-3E8BFE5CE7B4}"/>
          </ac:spMkLst>
        </pc:spChg>
        <pc:spChg chg="mod topLvl">
          <ac:chgData name="Wyman, Hilary" userId="f3bca22b-3a42-4d89-8a24-ce254d13f28a" providerId="ADAL" clId="{AF334A8B-5121-4A25-A1C8-84387C86A7AA}" dt="2021-08-04T13:43:04.385" v="649" actId="313"/>
          <ac:spMkLst>
            <pc:docMk/>
            <pc:sldMk cId="1431797425" sldId="812"/>
            <ac:spMk id="6" creationId="{88297C14-9A4D-4245-A961-F13CE2A6EE15}"/>
          </ac:spMkLst>
        </pc:spChg>
        <pc:grpChg chg="del">
          <ac:chgData name="Wyman, Hilary" userId="f3bca22b-3a42-4d89-8a24-ce254d13f28a" providerId="ADAL" clId="{AF334A8B-5121-4A25-A1C8-84387C86A7AA}" dt="2021-08-04T13:42:12.402" v="637" actId="165"/>
          <ac:grpSpMkLst>
            <pc:docMk/>
            <pc:sldMk cId="1431797425" sldId="812"/>
            <ac:grpSpMk id="7" creationId="{72A09024-AC41-4AD7-9165-ED16BB07EED5}"/>
          </ac:grpSpMkLst>
        </pc:grpChg>
      </pc:sldChg>
      <pc:sldChg chg="delSp modSp mod modNotesTx">
        <pc:chgData name="Wyman, Hilary" userId="f3bca22b-3a42-4d89-8a24-ce254d13f28a" providerId="ADAL" clId="{AF334A8B-5121-4A25-A1C8-84387C86A7AA}" dt="2021-08-04T13:45:52.976" v="727" actId="313"/>
        <pc:sldMkLst>
          <pc:docMk/>
          <pc:sldMk cId="269976243" sldId="813"/>
        </pc:sldMkLst>
        <pc:spChg chg="mod topLvl">
          <ac:chgData name="Wyman, Hilary" userId="f3bca22b-3a42-4d89-8a24-ce254d13f28a" providerId="ADAL" clId="{AF334A8B-5121-4A25-A1C8-84387C86A7AA}" dt="2021-08-04T13:45:26.179" v="710" actId="14100"/>
          <ac:spMkLst>
            <pc:docMk/>
            <pc:sldMk cId="269976243" sldId="813"/>
            <ac:spMk id="6" creationId="{88538E59-EEB8-4FB1-82B8-342B06B86741}"/>
          </ac:spMkLst>
        </pc:spChg>
        <pc:spChg chg="mod topLvl">
          <ac:chgData name="Wyman, Hilary" userId="f3bca22b-3a42-4d89-8a24-ce254d13f28a" providerId="ADAL" clId="{AF334A8B-5121-4A25-A1C8-84387C86A7AA}" dt="2021-08-04T13:45:14.867" v="709" actId="1076"/>
          <ac:spMkLst>
            <pc:docMk/>
            <pc:sldMk cId="269976243" sldId="813"/>
            <ac:spMk id="7" creationId="{0D963449-551F-49EC-9003-D8D7F83FD7FF}"/>
          </ac:spMkLst>
        </pc:spChg>
        <pc:grpChg chg="del">
          <ac:chgData name="Wyman, Hilary" userId="f3bca22b-3a42-4d89-8a24-ce254d13f28a" providerId="ADAL" clId="{AF334A8B-5121-4A25-A1C8-84387C86A7AA}" dt="2021-08-04T13:43:49.322" v="684" actId="165"/>
          <ac:grpSpMkLst>
            <pc:docMk/>
            <pc:sldMk cId="269976243" sldId="813"/>
            <ac:grpSpMk id="5" creationId="{FE48499F-F0AD-461B-97A8-96F4CE2EA16E}"/>
          </ac:grpSpMkLst>
        </pc:grpChg>
      </pc:sldChg>
      <pc:sldChg chg="modSp mod modNotesTx">
        <pc:chgData name="Wyman, Hilary" userId="f3bca22b-3a42-4d89-8a24-ce254d13f28a" providerId="ADAL" clId="{AF334A8B-5121-4A25-A1C8-84387C86A7AA}" dt="2021-08-04T13:46:39.412" v="734" actId="20577"/>
        <pc:sldMkLst>
          <pc:docMk/>
          <pc:sldMk cId="747738267" sldId="814"/>
        </pc:sldMkLst>
        <pc:spChg chg="mod">
          <ac:chgData name="Wyman, Hilary" userId="f3bca22b-3a42-4d89-8a24-ce254d13f28a" providerId="ADAL" clId="{AF334A8B-5121-4A25-A1C8-84387C86A7AA}" dt="2021-08-04T13:46:19.959" v="730" actId="14100"/>
          <ac:spMkLst>
            <pc:docMk/>
            <pc:sldMk cId="747738267" sldId="814"/>
            <ac:spMk id="4" creationId="{B3849EE6-EDC5-4708-9D0E-734824F53C72}"/>
          </ac:spMkLst>
        </pc:spChg>
        <pc:spChg chg="mod">
          <ac:chgData name="Wyman, Hilary" userId="f3bca22b-3a42-4d89-8a24-ce254d13f28a" providerId="ADAL" clId="{AF334A8B-5121-4A25-A1C8-84387C86A7AA}" dt="2021-08-04T13:46:29.162" v="732" actId="20577"/>
          <ac:spMkLst>
            <pc:docMk/>
            <pc:sldMk cId="747738267" sldId="814"/>
            <ac:spMk id="5" creationId="{63C8EBF2-8E33-4CF4-9154-3C015210BBA5}"/>
          </ac:spMkLst>
        </pc:spChg>
        <pc:grpChg chg="mod">
          <ac:chgData name="Wyman, Hilary" userId="f3bca22b-3a42-4d89-8a24-ce254d13f28a" providerId="ADAL" clId="{AF334A8B-5121-4A25-A1C8-84387C86A7AA}" dt="2021-08-04T13:46:07.444" v="728" actId="14100"/>
          <ac:grpSpMkLst>
            <pc:docMk/>
            <pc:sldMk cId="747738267" sldId="814"/>
            <ac:grpSpMk id="6" creationId="{9D1F4FFA-E682-45CF-ACCE-55F1B8E31217}"/>
          </ac:grpSpMkLst>
        </pc:grpChg>
      </pc:sldChg>
      <pc:sldChg chg="modSp mod">
        <pc:chgData name="Wyman, Hilary" userId="f3bca22b-3a42-4d89-8a24-ce254d13f28a" providerId="ADAL" clId="{AF334A8B-5121-4A25-A1C8-84387C86A7AA}" dt="2021-08-04T13:47:12.896" v="740" actId="14100"/>
        <pc:sldMkLst>
          <pc:docMk/>
          <pc:sldMk cId="219060460" sldId="815"/>
        </pc:sldMkLst>
        <pc:spChg chg="mod">
          <ac:chgData name="Wyman, Hilary" userId="f3bca22b-3a42-4d89-8a24-ce254d13f28a" providerId="ADAL" clId="{AF334A8B-5121-4A25-A1C8-84387C86A7AA}" dt="2021-08-04T13:47:12.896" v="740" actId="14100"/>
          <ac:spMkLst>
            <pc:docMk/>
            <pc:sldMk cId="219060460" sldId="815"/>
            <ac:spMk id="6" creationId="{94D24046-5433-44F7-AEC0-1CDD4D940645}"/>
          </ac:spMkLst>
        </pc:spChg>
        <pc:spChg chg="mod">
          <ac:chgData name="Wyman, Hilary" userId="f3bca22b-3a42-4d89-8a24-ce254d13f28a" providerId="ADAL" clId="{AF334A8B-5121-4A25-A1C8-84387C86A7AA}" dt="2021-08-04T13:47:08.646" v="739" actId="1076"/>
          <ac:spMkLst>
            <pc:docMk/>
            <pc:sldMk cId="219060460" sldId="815"/>
            <ac:spMk id="7" creationId="{6B965E5E-4760-4D63-8369-AD51280C787D}"/>
          </ac:spMkLst>
        </pc:spChg>
        <pc:grpChg chg="mod">
          <ac:chgData name="Wyman, Hilary" userId="f3bca22b-3a42-4d89-8a24-ce254d13f28a" providerId="ADAL" clId="{AF334A8B-5121-4A25-A1C8-84387C86A7AA}" dt="2021-08-04T13:46:53.849" v="735" actId="14100"/>
          <ac:grpSpMkLst>
            <pc:docMk/>
            <pc:sldMk cId="219060460" sldId="815"/>
            <ac:grpSpMk id="5" creationId="{EEB73643-64E7-4AE9-8428-11E6EFB0284D}"/>
          </ac:grpSpMkLst>
        </pc:grpChg>
      </pc:sldChg>
      <pc:sldChg chg="modSp mod modNotesTx">
        <pc:chgData name="Wyman, Hilary" userId="f3bca22b-3a42-4d89-8a24-ce254d13f28a" providerId="ADAL" clId="{AF334A8B-5121-4A25-A1C8-84387C86A7AA}" dt="2021-08-04T13:51:07.579" v="812" actId="20577"/>
        <pc:sldMkLst>
          <pc:docMk/>
          <pc:sldMk cId="646057431" sldId="816"/>
        </pc:sldMkLst>
        <pc:spChg chg="mod">
          <ac:chgData name="Wyman, Hilary" userId="f3bca22b-3a42-4d89-8a24-ce254d13f28a" providerId="ADAL" clId="{AF334A8B-5121-4A25-A1C8-84387C86A7AA}" dt="2021-08-04T13:50:28.313" v="791" actId="14100"/>
          <ac:spMkLst>
            <pc:docMk/>
            <pc:sldMk cId="646057431" sldId="816"/>
            <ac:spMk id="6" creationId="{584362C6-2366-4589-B6AD-BB6342733B5C}"/>
          </ac:spMkLst>
        </pc:spChg>
        <pc:spChg chg="mod">
          <ac:chgData name="Wyman, Hilary" userId="f3bca22b-3a42-4d89-8a24-ce254d13f28a" providerId="ADAL" clId="{AF334A8B-5121-4A25-A1C8-84387C86A7AA}" dt="2021-08-04T13:50:16.970" v="790" actId="313"/>
          <ac:spMkLst>
            <pc:docMk/>
            <pc:sldMk cId="646057431" sldId="816"/>
            <ac:spMk id="7" creationId="{77436007-A986-4772-9F7A-44CCC12CCE26}"/>
          </ac:spMkLst>
        </pc:spChg>
      </pc:sldChg>
      <pc:sldChg chg="modSp mod modNotesTx">
        <pc:chgData name="Wyman, Hilary" userId="f3bca22b-3a42-4d89-8a24-ce254d13f28a" providerId="ADAL" clId="{AF334A8B-5121-4A25-A1C8-84387C86A7AA}" dt="2021-08-04T13:56:58.556" v="827" actId="20577"/>
        <pc:sldMkLst>
          <pc:docMk/>
          <pc:sldMk cId="1865601563" sldId="817"/>
        </pc:sldMkLst>
        <pc:spChg chg="mod">
          <ac:chgData name="Wyman, Hilary" userId="f3bca22b-3a42-4d89-8a24-ce254d13f28a" providerId="ADAL" clId="{AF334A8B-5121-4A25-A1C8-84387C86A7AA}" dt="2021-08-04T13:56:51.588" v="825" actId="20577"/>
          <ac:spMkLst>
            <pc:docMk/>
            <pc:sldMk cId="1865601563" sldId="817"/>
            <ac:spMk id="7" creationId="{719EE766-0E11-4896-9D4D-E7C800BE17CE}"/>
          </ac:spMkLst>
        </pc:spChg>
      </pc:sldChg>
      <pc:sldChg chg="modSp mod modNotesTx">
        <pc:chgData name="Wyman, Hilary" userId="f3bca22b-3a42-4d89-8a24-ce254d13f28a" providerId="ADAL" clId="{AF334A8B-5121-4A25-A1C8-84387C86A7AA}" dt="2021-08-04T13:58:22.368" v="852" actId="20577"/>
        <pc:sldMkLst>
          <pc:docMk/>
          <pc:sldMk cId="1563586102" sldId="818"/>
        </pc:sldMkLst>
        <pc:spChg chg="mod">
          <ac:chgData name="Wyman, Hilary" userId="f3bca22b-3a42-4d89-8a24-ce254d13f28a" providerId="ADAL" clId="{AF334A8B-5121-4A25-A1C8-84387C86A7AA}" dt="2021-08-04T13:57:56.493" v="839" actId="313"/>
          <ac:spMkLst>
            <pc:docMk/>
            <pc:sldMk cId="1563586102" sldId="818"/>
            <ac:spMk id="6" creationId="{32A1400F-A54E-455A-A556-A9468D98F778}"/>
          </ac:spMkLst>
        </pc:spChg>
        <pc:grpChg chg="mod">
          <ac:chgData name="Wyman, Hilary" userId="f3bca22b-3a42-4d89-8a24-ce254d13f28a" providerId="ADAL" clId="{AF334A8B-5121-4A25-A1C8-84387C86A7AA}" dt="2021-08-04T13:57:11.838" v="828" actId="14100"/>
          <ac:grpSpMkLst>
            <pc:docMk/>
            <pc:sldMk cId="1563586102" sldId="818"/>
            <ac:grpSpMk id="4" creationId="{8EBC9010-DCDF-43EB-A882-CF8E37814A87}"/>
          </ac:grpSpMkLst>
        </pc:grpChg>
      </pc:sldChg>
      <pc:sldChg chg="modSp mod modNotesTx">
        <pc:chgData name="Wyman, Hilary" userId="f3bca22b-3a42-4d89-8a24-ce254d13f28a" providerId="ADAL" clId="{AF334A8B-5121-4A25-A1C8-84387C86A7AA}" dt="2021-08-04T14:42:37.169" v="906" actId="313"/>
        <pc:sldMkLst>
          <pc:docMk/>
          <pc:sldMk cId="3410631178" sldId="819"/>
        </pc:sldMkLst>
        <pc:spChg chg="mod">
          <ac:chgData name="Wyman, Hilary" userId="f3bca22b-3a42-4d89-8a24-ce254d13f28a" providerId="ADAL" clId="{AF334A8B-5121-4A25-A1C8-84387C86A7AA}" dt="2021-08-04T14:41:57.606" v="874" actId="1035"/>
          <ac:spMkLst>
            <pc:docMk/>
            <pc:sldMk cId="3410631178" sldId="819"/>
            <ac:spMk id="5" creationId="{18A5BF8F-4C9D-4382-8DA7-D72D3568B417}"/>
          </ac:spMkLst>
        </pc:spChg>
        <pc:spChg chg="mod">
          <ac:chgData name="Wyman, Hilary" userId="f3bca22b-3a42-4d89-8a24-ce254d13f28a" providerId="ADAL" clId="{AF334A8B-5121-4A25-A1C8-84387C86A7AA}" dt="2021-08-04T14:42:03.903" v="886" actId="1035"/>
          <ac:spMkLst>
            <pc:docMk/>
            <pc:sldMk cId="3410631178" sldId="819"/>
            <ac:spMk id="6" creationId="{3D2BA548-D037-46D9-9BA4-647F49F45D4E}"/>
          </ac:spMkLst>
        </pc:spChg>
      </pc:sldChg>
      <pc:sldChg chg="modSp mod modNotesTx">
        <pc:chgData name="Wyman, Hilary" userId="f3bca22b-3a42-4d89-8a24-ce254d13f28a" providerId="ADAL" clId="{AF334A8B-5121-4A25-A1C8-84387C86A7AA}" dt="2021-08-04T14:44:06.495" v="928" actId="20577"/>
        <pc:sldMkLst>
          <pc:docMk/>
          <pc:sldMk cId="2125503307" sldId="820"/>
        </pc:sldMkLst>
        <pc:spChg chg="mod">
          <ac:chgData name="Wyman, Hilary" userId="f3bca22b-3a42-4d89-8a24-ce254d13f28a" providerId="ADAL" clId="{AF334A8B-5121-4A25-A1C8-84387C86A7AA}" dt="2021-08-04T14:43:49.667" v="922" actId="14100"/>
          <ac:spMkLst>
            <pc:docMk/>
            <pc:sldMk cId="2125503307" sldId="820"/>
            <ac:spMk id="5" creationId="{021BDE78-4A6B-4CFB-8090-23990B6EC381}"/>
          </ac:spMkLst>
        </pc:spChg>
        <pc:spChg chg="mod">
          <ac:chgData name="Wyman, Hilary" userId="f3bca22b-3a42-4d89-8a24-ce254d13f28a" providerId="ADAL" clId="{AF334A8B-5121-4A25-A1C8-84387C86A7AA}" dt="2021-08-04T14:43:25.731" v="918" actId="1038"/>
          <ac:spMkLst>
            <pc:docMk/>
            <pc:sldMk cId="2125503307" sldId="820"/>
            <ac:spMk id="6" creationId="{9DC2FE96-3AEE-40A0-9FA6-643BE8340742}"/>
          </ac:spMkLst>
        </pc:spChg>
        <pc:grpChg chg="mod">
          <ac:chgData name="Wyman, Hilary" userId="f3bca22b-3a42-4d89-8a24-ce254d13f28a" providerId="ADAL" clId="{AF334A8B-5121-4A25-A1C8-84387C86A7AA}" dt="2021-08-04T14:43:37.871" v="919" actId="1076"/>
          <ac:grpSpMkLst>
            <pc:docMk/>
            <pc:sldMk cId="2125503307" sldId="820"/>
            <ac:grpSpMk id="4" creationId="{E7519045-A6AB-4A26-A7F7-D1CD3E8479FA}"/>
          </ac:grpSpMkLst>
        </pc:grpChg>
        <pc:picChg chg="mod">
          <ac:chgData name="Wyman, Hilary" userId="f3bca22b-3a42-4d89-8a24-ce254d13f28a" providerId="ADAL" clId="{AF334A8B-5121-4A25-A1C8-84387C86A7AA}" dt="2021-08-04T14:43:42.309" v="921" actId="1076"/>
          <ac:picMkLst>
            <pc:docMk/>
            <pc:sldMk cId="2125503307" sldId="820"/>
            <ac:picMk id="2" creationId="{B3C9B8D1-1C57-424F-B679-DEC5D4604554}"/>
          </ac:picMkLst>
        </pc:picChg>
      </pc:sldChg>
      <pc:sldChg chg="modSp mod modNotesTx">
        <pc:chgData name="Wyman, Hilary" userId="f3bca22b-3a42-4d89-8a24-ce254d13f28a" providerId="ADAL" clId="{AF334A8B-5121-4A25-A1C8-84387C86A7AA}" dt="2021-08-04T14:46:42.368" v="955" actId="20577"/>
        <pc:sldMkLst>
          <pc:docMk/>
          <pc:sldMk cId="2365787462" sldId="821"/>
        </pc:sldMkLst>
        <pc:spChg chg="mod">
          <ac:chgData name="Wyman, Hilary" userId="f3bca22b-3a42-4d89-8a24-ce254d13f28a" providerId="ADAL" clId="{AF334A8B-5121-4A25-A1C8-84387C86A7AA}" dt="2021-08-04T14:44:55.307" v="940" actId="14100"/>
          <ac:spMkLst>
            <pc:docMk/>
            <pc:sldMk cId="2365787462" sldId="821"/>
            <ac:spMk id="6" creationId="{E9223A3B-D5ED-470F-9652-4FB7E4B509FF}"/>
          </ac:spMkLst>
        </pc:spChg>
        <pc:spChg chg="mod">
          <ac:chgData name="Wyman, Hilary" userId="f3bca22b-3a42-4d89-8a24-ce254d13f28a" providerId="ADAL" clId="{AF334A8B-5121-4A25-A1C8-84387C86A7AA}" dt="2021-08-04T14:44:48.151" v="939" actId="1076"/>
          <ac:spMkLst>
            <pc:docMk/>
            <pc:sldMk cId="2365787462" sldId="821"/>
            <ac:spMk id="7" creationId="{A5D404BE-5B9B-4B3C-8DEA-1AD484718F99}"/>
          </ac:spMkLst>
        </pc:spChg>
      </pc:sldChg>
      <pc:sldChg chg="modSp mod modNotesTx">
        <pc:chgData name="Wyman, Hilary" userId="f3bca22b-3a42-4d89-8a24-ce254d13f28a" providerId="ADAL" clId="{AF334A8B-5121-4A25-A1C8-84387C86A7AA}" dt="2021-08-04T14:53:27.206" v="1080" actId="27107"/>
        <pc:sldMkLst>
          <pc:docMk/>
          <pc:sldMk cId="2063518370" sldId="822"/>
        </pc:sldMkLst>
        <pc:spChg chg="mod ord">
          <ac:chgData name="Wyman, Hilary" userId="f3bca22b-3a42-4d89-8a24-ce254d13f28a" providerId="ADAL" clId="{AF334A8B-5121-4A25-A1C8-84387C86A7AA}" dt="2021-08-04T14:53:27.206" v="1080" actId="27107"/>
          <ac:spMkLst>
            <pc:docMk/>
            <pc:sldMk cId="2063518370" sldId="822"/>
            <ac:spMk id="4" creationId="{6D26D133-B1D1-47A9-B5D7-0EDDB39CC30E}"/>
          </ac:spMkLst>
        </pc:spChg>
      </pc:sldChg>
      <pc:sldChg chg="modSp mod modNotesTx">
        <pc:chgData name="Wyman, Hilary" userId="f3bca22b-3a42-4d89-8a24-ce254d13f28a" providerId="ADAL" clId="{AF334A8B-5121-4A25-A1C8-84387C86A7AA}" dt="2021-08-04T14:54:40.221" v="1102" actId="20577"/>
        <pc:sldMkLst>
          <pc:docMk/>
          <pc:sldMk cId="1514083793" sldId="823"/>
        </pc:sldMkLst>
        <pc:spChg chg="mod">
          <ac:chgData name="Wyman, Hilary" userId="f3bca22b-3a42-4d89-8a24-ce254d13f28a" providerId="ADAL" clId="{AF334A8B-5121-4A25-A1C8-84387C86A7AA}" dt="2021-08-04T14:54:20.862" v="1093" actId="313"/>
          <ac:spMkLst>
            <pc:docMk/>
            <pc:sldMk cId="1514083793" sldId="823"/>
            <ac:spMk id="7" creationId="{6A9018AA-6B1C-4B4B-80ED-C48217283618}"/>
          </ac:spMkLst>
        </pc:spChg>
        <pc:grpChg chg="mod">
          <ac:chgData name="Wyman, Hilary" userId="f3bca22b-3a42-4d89-8a24-ce254d13f28a" providerId="ADAL" clId="{AF334A8B-5121-4A25-A1C8-84387C86A7AA}" dt="2021-08-04T14:53:44.535" v="1083" actId="14100"/>
          <ac:grpSpMkLst>
            <pc:docMk/>
            <pc:sldMk cId="1514083793" sldId="823"/>
            <ac:grpSpMk id="5" creationId="{F138C204-906E-4BB3-9EFF-205B2B3B60CD}"/>
          </ac:grpSpMkLst>
        </pc:grpChg>
      </pc:sldChg>
      <pc:sldChg chg="modSp mod modNotesTx">
        <pc:chgData name="Wyman, Hilary" userId="f3bca22b-3a42-4d89-8a24-ce254d13f28a" providerId="ADAL" clId="{AF334A8B-5121-4A25-A1C8-84387C86A7AA}" dt="2021-08-04T14:55:57.876" v="1157" actId="20577"/>
        <pc:sldMkLst>
          <pc:docMk/>
          <pc:sldMk cId="1263935378" sldId="824"/>
        </pc:sldMkLst>
        <pc:spChg chg="mod">
          <ac:chgData name="Wyman, Hilary" userId="f3bca22b-3a42-4d89-8a24-ce254d13f28a" providerId="ADAL" clId="{AF334A8B-5121-4A25-A1C8-84387C86A7AA}" dt="2021-08-04T14:55:20.002" v="1128" actId="1035"/>
          <ac:spMkLst>
            <pc:docMk/>
            <pc:sldMk cId="1263935378" sldId="824"/>
            <ac:spMk id="4" creationId="{6561BD17-C2DD-4105-BC19-8CB829FB53E4}"/>
          </ac:spMkLst>
        </pc:spChg>
        <pc:spChg chg="mod">
          <ac:chgData name="Wyman, Hilary" userId="f3bca22b-3a42-4d89-8a24-ce254d13f28a" providerId="ADAL" clId="{AF334A8B-5121-4A25-A1C8-84387C86A7AA}" dt="2021-08-04T14:55:57.876" v="1157" actId="20577"/>
          <ac:spMkLst>
            <pc:docMk/>
            <pc:sldMk cId="1263935378" sldId="824"/>
            <ac:spMk id="5" creationId="{6EF96AE8-5C43-442A-97D7-7D44961C73A6}"/>
          </ac:spMkLst>
        </pc:spChg>
      </pc:sldChg>
      <pc:sldChg chg="modSp mod modNotesTx">
        <pc:chgData name="Wyman, Hilary" userId="f3bca22b-3a42-4d89-8a24-ce254d13f28a" providerId="ADAL" clId="{AF334A8B-5121-4A25-A1C8-84387C86A7AA}" dt="2021-08-04T14:57:36.015" v="1186" actId="20577"/>
        <pc:sldMkLst>
          <pc:docMk/>
          <pc:sldMk cId="3414288370" sldId="825"/>
        </pc:sldMkLst>
        <pc:spChg chg="mod">
          <ac:chgData name="Wyman, Hilary" userId="f3bca22b-3a42-4d89-8a24-ce254d13f28a" providerId="ADAL" clId="{AF334A8B-5121-4A25-A1C8-84387C86A7AA}" dt="2021-08-04T14:57:24.595" v="1182" actId="14100"/>
          <ac:spMkLst>
            <pc:docMk/>
            <pc:sldMk cId="3414288370" sldId="825"/>
            <ac:spMk id="6" creationId="{3BFBEA92-431D-444C-A949-D856FCD1BBA2}"/>
          </ac:spMkLst>
        </pc:spChg>
        <pc:spChg chg="mod">
          <ac:chgData name="Wyman, Hilary" userId="f3bca22b-3a42-4d89-8a24-ce254d13f28a" providerId="ADAL" clId="{AF334A8B-5121-4A25-A1C8-84387C86A7AA}" dt="2021-08-04T14:57:15.032" v="1180" actId="1037"/>
          <ac:spMkLst>
            <pc:docMk/>
            <pc:sldMk cId="3414288370" sldId="825"/>
            <ac:spMk id="7" creationId="{5F4C8876-55AD-46D4-8FDC-1631A3D5950B}"/>
          </ac:spMkLst>
        </pc:spChg>
        <pc:grpChg chg="mod">
          <ac:chgData name="Wyman, Hilary" userId="f3bca22b-3a42-4d89-8a24-ce254d13f28a" providerId="ADAL" clId="{AF334A8B-5121-4A25-A1C8-84387C86A7AA}" dt="2021-08-04T14:57:19.172" v="1181" actId="1076"/>
          <ac:grpSpMkLst>
            <pc:docMk/>
            <pc:sldMk cId="3414288370" sldId="825"/>
            <ac:grpSpMk id="5" creationId="{1BC1B726-05DD-4E96-B5D0-E776A4ECFD0A}"/>
          </ac:grpSpMkLst>
        </pc:grpChg>
      </pc:sldChg>
      <pc:sldChg chg="modSp mod modNotesTx">
        <pc:chgData name="Wyman, Hilary" userId="f3bca22b-3a42-4d89-8a24-ce254d13f28a" providerId="ADAL" clId="{AF334A8B-5121-4A25-A1C8-84387C86A7AA}" dt="2021-08-04T14:59:01.858" v="1225" actId="313"/>
        <pc:sldMkLst>
          <pc:docMk/>
          <pc:sldMk cId="3693917440" sldId="826"/>
        </pc:sldMkLst>
        <pc:spChg chg="mod">
          <ac:chgData name="Wyman, Hilary" userId="f3bca22b-3a42-4d89-8a24-ce254d13f28a" providerId="ADAL" clId="{AF334A8B-5121-4A25-A1C8-84387C86A7AA}" dt="2021-08-04T14:59:01.858" v="1225" actId="313"/>
          <ac:spMkLst>
            <pc:docMk/>
            <pc:sldMk cId="3693917440" sldId="826"/>
            <ac:spMk id="6" creationId="{FD0A0B12-6840-4443-98A2-D96F409CC408}"/>
          </ac:spMkLst>
        </pc:spChg>
        <pc:grpChg chg="mod">
          <ac:chgData name="Wyman, Hilary" userId="f3bca22b-3a42-4d89-8a24-ce254d13f28a" providerId="ADAL" clId="{AF334A8B-5121-4A25-A1C8-84387C86A7AA}" dt="2021-08-04T14:58:18.500" v="1204" actId="14100"/>
          <ac:grpSpMkLst>
            <pc:docMk/>
            <pc:sldMk cId="3693917440" sldId="826"/>
            <ac:grpSpMk id="4" creationId="{21FA9852-CEB2-4EC8-A9EB-15EEC1C356D6}"/>
          </ac:grpSpMkLst>
        </pc:grpChg>
      </pc:sldChg>
      <pc:sldChg chg="modSp mod modNotesTx">
        <pc:chgData name="Wyman, Hilary" userId="f3bca22b-3a42-4d89-8a24-ce254d13f28a" providerId="ADAL" clId="{AF334A8B-5121-4A25-A1C8-84387C86A7AA}" dt="2021-08-04T15:02:57.480" v="1343" actId="1035"/>
        <pc:sldMkLst>
          <pc:docMk/>
          <pc:sldMk cId="3353804055" sldId="827"/>
        </pc:sldMkLst>
        <pc:spChg chg="mod">
          <ac:chgData name="Wyman, Hilary" userId="f3bca22b-3a42-4d89-8a24-ce254d13f28a" providerId="ADAL" clId="{AF334A8B-5121-4A25-A1C8-84387C86A7AA}" dt="2021-08-04T15:02:49.855" v="1331" actId="1037"/>
          <ac:spMkLst>
            <pc:docMk/>
            <pc:sldMk cId="3353804055" sldId="827"/>
            <ac:spMk id="7" creationId="{799A11E3-2B42-4DCE-A4E9-BA2291297284}"/>
          </ac:spMkLst>
        </pc:spChg>
        <pc:spChg chg="mod">
          <ac:chgData name="Wyman, Hilary" userId="f3bca22b-3a42-4d89-8a24-ce254d13f28a" providerId="ADAL" clId="{AF334A8B-5121-4A25-A1C8-84387C86A7AA}" dt="2021-08-04T15:02:57.480" v="1343" actId="1035"/>
          <ac:spMkLst>
            <pc:docMk/>
            <pc:sldMk cId="3353804055" sldId="827"/>
            <ac:spMk id="8" creationId="{95159D3B-0787-4AF7-B2F6-8E8641F363B4}"/>
          </ac:spMkLst>
        </pc:spChg>
      </pc:sldChg>
      <pc:sldChg chg="modSp mod modNotesTx">
        <pc:chgData name="Wyman, Hilary" userId="f3bca22b-3a42-4d89-8a24-ce254d13f28a" providerId="ADAL" clId="{AF334A8B-5121-4A25-A1C8-84387C86A7AA}" dt="2021-08-04T15:03:48.636" v="1357" actId="1076"/>
        <pc:sldMkLst>
          <pc:docMk/>
          <pc:sldMk cId="726918249" sldId="828"/>
        </pc:sldMkLst>
        <pc:spChg chg="mod">
          <ac:chgData name="Wyman, Hilary" userId="f3bca22b-3a42-4d89-8a24-ce254d13f28a" providerId="ADAL" clId="{AF334A8B-5121-4A25-A1C8-84387C86A7AA}" dt="2021-08-04T15:03:41.011" v="1356" actId="14100"/>
          <ac:spMkLst>
            <pc:docMk/>
            <pc:sldMk cId="726918249" sldId="828"/>
            <ac:spMk id="5" creationId="{3BF41057-E0FA-46D4-8D76-C866EFC3B59D}"/>
          </ac:spMkLst>
        </pc:spChg>
        <pc:spChg chg="mod">
          <ac:chgData name="Wyman, Hilary" userId="f3bca22b-3a42-4d89-8a24-ce254d13f28a" providerId="ADAL" clId="{AF334A8B-5121-4A25-A1C8-84387C86A7AA}" dt="2021-08-04T15:03:48.636" v="1357" actId="1076"/>
          <ac:spMkLst>
            <pc:docMk/>
            <pc:sldMk cId="726918249" sldId="828"/>
            <ac:spMk id="7" creationId="{E5DB2AF4-175F-4EC7-9DAB-8C7989C85269}"/>
          </ac:spMkLst>
        </pc:spChg>
      </pc:sldChg>
      <pc:sldChg chg="delSp modSp mod modNotesTx">
        <pc:chgData name="Wyman, Hilary" userId="f3bca22b-3a42-4d89-8a24-ce254d13f28a" providerId="ADAL" clId="{AF334A8B-5121-4A25-A1C8-84387C86A7AA}" dt="2021-08-04T15:05:11.463" v="1408" actId="1037"/>
        <pc:sldMkLst>
          <pc:docMk/>
          <pc:sldMk cId="2449964042" sldId="829"/>
        </pc:sldMkLst>
        <pc:spChg chg="mod">
          <ac:chgData name="Wyman, Hilary" userId="f3bca22b-3a42-4d89-8a24-ce254d13f28a" providerId="ADAL" clId="{AF334A8B-5121-4A25-A1C8-84387C86A7AA}" dt="2021-08-04T15:04:57.291" v="1391" actId="1037"/>
          <ac:spMkLst>
            <pc:docMk/>
            <pc:sldMk cId="2449964042" sldId="829"/>
            <ac:spMk id="7" creationId="{4FFC74C1-8E73-473C-A903-443F4D703DDA}"/>
          </ac:spMkLst>
        </pc:spChg>
        <pc:spChg chg="mod">
          <ac:chgData name="Wyman, Hilary" userId="f3bca22b-3a42-4d89-8a24-ce254d13f28a" providerId="ADAL" clId="{AF334A8B-5121-4A25-A1C8-84387C86A7AA}" dt="2021-08-04T15:05:11.463" v="1408" actId="1037"/>
          <ac:spMkLst>
            <pc:docMk/>
            <pc:sldMk cId="2449964042" sldId="829"/>
            <ac:spMk id="8" creationId="{7EF0F292-E513-499A-ADB4-86BA6D44D9E7}"/>
          </ac:spMkLst>
        </pc:spChg>
        <pc:spChg chg="del mod">
          <ac:chgData name="Wyman, Hilary" userId="f3bca22b-3a42-4d89-8a24-ce254d13f28a" providerId="ADAL" clId="{AF334A8B-5121-4A25-A1C8-84387C86A7AA}" dt="2021-08-04T15:04:34.932" v="1370"/>
          <ac:spMkLst>
            <pc:docMk/>
            <pc:sldMk cId="2449964042" sldId="829"/>
            <ac:spMk id="9" creationId="{4E17F5F7-1925-447D-AE39-FF8B6C48F61D}"/>
          </ac:spMkLst>
        </pc:spChg>
        <pc:grpChg chg="mod">
          <ac:chgData name="Wyman, Hilary" userId="f3bca22b-3a42-4d89-8a24-ce254d13f28a" providerId="ADAL" clId="{AF334A8B-5121-4A25-A1C8-84387C86A7AA}" dt="2021-08-04T15:04:11.604" v="1361"/>
          <ac:grpSpMkLst>
            <pc:docMk/>
            <pc:sldMk cId="2449964042" sldId="829"/>
            <ac:grpSpMk id="6" creationId="{AF38AECC-7B33-43A5-9D4E-E27D5DDC4FDC}"/>
          </ac:grpSpMkLst>
        </pc:grpChg>
      </pc:sldChg>
      <pc:sldChg chg="modSp mod modNotesTx">
        <pc:chgData name="Wyman, Hilary" userId="f3bca22b-3a42-4d89-8a24-ce254d13f28a" providerId="ADAL" clId="{AF334A8B-5121-4A25-A1C8-84387C86A7AA}" dt="2021-08-04T15:07:14.727" v="1478" actId="20577"/>
        <pc:sldMkLst>
          <pc:docMk/>
          <pc:sldMk cId="2763658729" sldId="830"/>
        </pc:sldMkLst>
        <pc:spChg chg="mod">
          <ac:chgData name="Wyman, Hilary" userId="f3bca22b-3a42-4d89-8a24-ce254d13f28a" providerId="ADAL" clId="{AF334A8B-5121-4A25-A1C8-84387C86A7AA}" dt="2021-08-04T15:06:42.258" v="1462" actId="1038"/>
          <ac:spMkLst>
            <pc:docMk/>
            <pc:sldMk cId="2763658729" sldId="830"/>
            <ac:spMk id="5" creationId="{632CD74E-F77B-4F16-957A-B91F4128E950}"/>
          </ac:spMkLst>
        </pc:spChg>
        <pc:spChg chg="mod">
          <ac:chgData name="Wyman, Hilary" userId="f3bca22b-3a42-4d89-8a24-ce254d13f28a" providerId="ADAL" clId="{AF334A8B-5121-4A25-A1C8-84387C86A7AA}" dt="2021-08-04T15:06:35.650" v="1458" actId="1036"/>
          <ac:spMkLst>
            <pc:docMk/>
            <pc:sldMk cId="2763658729" sldId="830"/>
            <ac:spMk id="7" creationId="{E0F31927-41EC-45A1-A785-0FA1AFB76294}"/>
          </ac:spMkLst>
        </pc:spChg>
      </pc:sldChg>
      <pc:sldChg chg="modSp mod modNotesTx">
        <pc:chgData name="Wyman, Hilary" userId="f3bca22b-3a42-4d89-8a24-ce254d13f28a" providerId="ADAL" clId="{AF334A8B-5121-4A25-A1C8-84387C86A7AA}" dt="2021-08-04T15:08:26.883" v="1516" actId="14100"/>
        <pc:sldMkLst>
          <pc:docMk/>
          <pc:sldMk cId="3181987540" sldId="831"/>
        </pc:sldMkLst>
        <pc:spChg chg="mod">
          <ac:chgData name="Wyman, Hilary" userId="f3bca22b-3a42-4d89-8a24-ce254d13f28a" providerId="ADAL" clId="{AF334A8B-5121-4A25-A1C8-84387C86A7AA}" dt="2021-08-04T15:08:26.883" v="1516" actId="14100"/>
          <ac:spMkLst>
            <pc:docMk/>
            <pc:sldMk cId="3181987540" sldId="831"/>
            <ac:spMk id="6" creationId="{677EAEA6-09CD-4C75-9E54-6E5D74FB97CA}"/>
          </ac:spMkLst>
        </pc:spChg>
        <pc:spChg chg="mod">
          <ac:chgData name="Wyman, Hilary" userId="f3bca22b-3a42-4d89-8a24-ce254d13f28a" providerId="ADAL" clId="{AF334A8B-5121-4A25-A1C8-84387C86A7AA}" dt="2021-08-04T15:08:16.851" v="1515" actId="1036"/>
          <ac:spMkLst>
            <pc:docMk/>
            <pc:sldMk cId="3181987540" sldId="831"/>
            <ac:spMk id="7" creationId="{2D82AC44-A4EE-4C19-9BA3-5E3435025298}"/>
          </ac:spMkLst>
        </pc:spChg>
        <pc:grpChg chg="mod">
          <ac:chgData name="Wyman, Hilary" userId="f3bca22b-3a42-4d89-8a24-ce254d13f28a" providerId="ADAL" clId="{AF334A8B-5121-4A25-A1C8-84387C86A7AA}" dt="2021-08-04T15:07:52.601" v="1490" actId="14100"/>
          <ac:grpSpMkLst>
            <pc:docMk/>
            <pc:sldMk cId="3181987540" sldId="831"/>
            <ac:grpSpMk id="5" creationId="{B9DF6D15-07AC-4A87-97DC-2752E4EA22EC}"/>
          </ac:grpSpMkLst>
        </pc:grpChg>
      </pc:sldChg>
      <pc:sldChg chg="modSp mod modNotesTx">
        <pc:chgData name="Wyman, Hilary" userId="f3bca22b-3a42-4d89-8a24-ce254d13f28a" providerId="ADAL" clId="{AF334A8B-5121-4A25-A1C8-84387C86A7AA}" dt="2021-08-04T15:11:40.536" v="1581" actId="313"/>
        <pc:sldMkLst>
          <pc:docMk/>
          <pc:sldMk cId="427153474" sldId="832"/>
        </pc:sldMkLst>
        <pc:spChg chg="mod">
          <ac:chgData name="Wyman, Hilary" userId="f3bca22b-3a42-4d89-8a24-ce254d13f28a" providerId="ADAL" clId="{AF334A8B-5121-4A25-A1C8-84387C86A7AA}" dt="2021-08-04T15:10:39.835" v="1546" actId="14100"/>
          <ac:spMkLst>
            <pc:docMk/>
            <pc:sldMk cId="427153474" sldId="832"/>
            <ac:spMk id="7" creationId="{245181D2-80B3-4571-A1D9-A862B89B394E}"/>
          </ac:spMkLst>
        </pc:spChg>
        <pc:spChg chg="mod">
          <ac:chgData name="Wyman, Hilary" userId="f3bca22b-3a42-4d89-8a24-ce254d13f28a" providerId="ADAL" clId="{AF334A8B-5121-4A25-A1C8-84387C86A7AA}" dt="2021-08-04T15:11:13.053" v="1563" actId="313"/>
          <ac:spMkLst>
            <pc:docMk/>
            <pc:sldMk cId="427153474" sldId="832"/>
            <ac:spMk id="8" creationId="{FC03D732-8F5B-440F-9D1F-8B5B0141787B}"/>
          </ac:spMkLst>
        </pc:spChg>
        <pc:picChg chg="mod">
          <ac:chgData name="Wyman, Hilary" userId="f3bca22b-3a42-4d89-8a24-ce254d13f28a" providerId="ADAL" clId="{AF334A8B-5121-4A25-A1C8-84387C86A7AA}" dt="2021-08-04T15:09:28.304" v="1523" actId="1076"/>
          <ac:picMkLst>
            <pc:docMk/>
            <pc:sldMk cId="427153474" sldId="832"/>
            <ac:picMk id="6" creationId="{405AB455-831E-4A29-8C61-DA8309A78B02}"/>
          </ac:picMkLst>
        </pc:picChg>
      </pc:sldChg>
      <pc:sldChg chg="modSp mod modNotesTx">
        <pc:chgData name="Wyman, Hilary" userId="f3bca22b-3a42-4d89-8a24-ce254d13f28a" providerId="ADAL" clId="{AF334A8B-5121-4A25-A1C8-84387C86A7AA}" dt="2021-08-04T15:12:36.177" v="1603" actId="20577"/>
        <pc:sldMkLst>
          <pc:docMk/>
          <pc:sldMk cId="3673840167" sldId="833"/>
        </pc:sldMkLst>
        <pc:spChg chg="mod">
          <ac:chgData name="Wyman, Hilary" userId="f3bca22b-3a42-4d89-8a24-ce254d13f28a" providerId="ADAL" clId="{AF334A8B-5121-4A25-A1C8-84387C86A7AA}" dt="2021-08-04T15:12:07.677" v="1586" actId="14100"/>
          <ac:spMkLst>
            <pc:docMk/>
            <pc:sldMk cId="3673840167" sldId="833"/>
            <ac:spMk id="5" creationId="{7E63B00E-00E6-4078-95F3-94C8E7278FCC}"/>
          </ac:spMkLst>
        </pc:spChg>
        <pc:spChg chg="mod">
          <ac:chgData name="Wyman, Hilary" userId="f3bca22b-3a42-4d89-8a24-ce254d13f28a" providerId="ADAL" clId="{AF334A8B-5121-4A25-A1C8-84387C86A7AA}" dt="2021-08-04T15:12:36.177" v="1603" actId="20577"/>
          <ac:spMkLst>
            <pc:docMk/>
            <pc:sldMk cId="3673840167" sldId="833"/>
            <ac:spMk id="6" creationId="{0513F78F-687D-4D5F-AE5E-9CA7B024D180}"/>
          </ac:spMkLst>
        </pc:spChg>
        <pc:grpChg chg="mod">
          <ac:chgData name="Wyman, Hilary" userId="f3bca22b-3a42-4d89-8a24-ce254d13f28a" providerId="ADAL" clId="{AF334A8B-5121-4A25-A1C8-84387C86A7AA}" dt="2021-08-04T15:12:03.396" v="1585" actId="1076"/>
          <ac:grpSpMkLst>
            <pc:docMk/>
            <pc:sldMk cId="3673840167" sldId="833"/>
            <ac:grpSpMk id="4" creationId="{BF166370-37B8-4782-83FE-B6C2E9797AFC}"/>
          </ac:grpSpMkLst>
        </pc:grpChg>
      </pc:sldChg>
      <pc:sldChg chg="modSp mod modNotesTx">
        <pc:chgData name="Wyman, Hilary" userId="f3bca22b-3a42-4d89-8a24-ce254d13f28a" providerId="ADAL" clId="{AF334A8B-5121-4A25-A1C8-84387C86A7AA}" dt="2021-08-04T15:14:57.832" v="1655" actId="313"/>
        <pc:sldMkLst>
          <pc:docMk/>
          <pc:sldMk cId="2097610344" sldId="834"/>
        </pc:sldMkLst>
        <pc:spChg chg="mod">
          <ac:chgData name="Wyman, Hilary" userId="f3bca22b-3a42-4d89-8a24-ce254d13f28a" providerId="ADAL" clId="{AF334A8B-5121-4A25-A1C8-84387C86A7AA}" dt="2021-08-04T15:14:32.613" v="1636" actId="20577"/>
          <ac:spMkLst>
            <pc:docMk/>
            <pc:sldMk cId="2097610344" sldId="834"/>
            <ac:spMk id="2" creationId="{2573DF56-FA31-42B8-93B3-2F0292736458}"/>
          </ac:spMkLst>
        </pc:spChg>
        <pc:spChg chg="mod">
          <ac:chgData name="Wyman, Hilary" userId="f3bca22b-3a42-4d89-8a24-ce254d13f28a" providerId="ADAL" clId="{AF334A8B-5121-4A25-A1C8-84387C86A7AA}" dt="2021-08-04T15:12:52.161" v="1604" actId="14100"/>
          <ac:spMkLst>
            <pc:docMk/>
            <pc:sldMk cId="2097610344" sldId="834"/>
            <ac:spMk id="6" creationId="{9AEBFC1D-F05C-4881-86BB-343051A700C9}"/>
          </ac:spMkLst>
        </pc:spChg>
        <pc:grpChg chg="mod">
          <ac:chgData name="Wyman, Hilary" userId="f3bca22b-3a42-4d89-8a24-ce254d13f28a" providerId="ADAL" clId="{AF334A8B-5121-4A25-A1C8-84387C86A7AA}" dt="2021-08-04T15:13:12.270" v="1607" actId="14100"/>
          <ac:grpSpMkLst>
            <pc:docMk/>
            <pc:sldMk cId="2097610344" sldId="834"/>
            <ac:grpSpMk id="5" creationId="{1FC4B48F-36D3-4A2F-84EA-B712443140EB}"/>
          </ac:grpSpMkLst>
        </pc:grpChg>
      </pc:sldChg>
      <pc:sldChg chg="modSp mod modNotesTx">
        <pc:chgData name="Wyman, Hilary" userId="f3bca22b-3a42-4d89-8a24-ce254d13f28a" providerId="ADAL" clId="{AF334A8B-5121-4A25-A1C8-84387C86A7AA}" dt="2021-08-04T15:17:37.844" v="1731" actId="20577"/>
        <pc:sldMkLst>
          <pc:docMk/>
          <pc:sldMk cId="3705209532" sldId="835"/>
        </pc:sldMkLst>
        <pc:spChg chg="mod">
          <ac:chgData name="Wyman, Hilary" userId="f3bca22b-3a42-4d89-8a24-ce254d13f28a" providerId="ADAL" clId="{AF334A8B-5121-4A25-A1C8-84387C86A7AA}" dt="2021-08-04T15:17:02.627" v="1699" actId="14100"/>
          <ac:spMkLst>
            <pc:docMk/>
            <pc:sldMk cId="3705209532" sldId="835"/>
            <ac:spMk id="4" creationId="{21BAA0C7-5CEF-466A-9985-3BDBDEAB1793}"/>
          </ac:spMkLst>
        </pc:spChg>
        <pc:spChg chg="mod">
          <ac:chgData name="Wyman, Hilary" userId="f3bca22b-3a42-4d89-8a24-ce254d13f28a" providerId="ADAL" clId="{AF334A8B-5121-4A25-A1C8-84387C86A7AA}" dt="2021-08-04T15:17:07.596" v="1709" actId="6549"/>
          <ac:spMkLst>
            <pc:docMk/>
            <pc:sldMk cId="3705209532" sldId="835"/>
            <ac:spMk id="5" creationId="{43FBB85B-DDD6-429B-A3AF-972799A53200}"/>
          </ac:spMkLst>
        </pc:spChg>
      </pc:sldChg>
      <pc:sldChg chg="modSp mod modNotesTx">
        <pc:chgData name="Wyman, Hilary" userId="f3bca22b-3a42-4d89-8a24-ce254d13f28a" providerId="ADAL" clId="{AF334A8B-5121-4A25-A1C8-84387C86A7AA}" dt="2021-08-04T15:20:05.249" v="1764" actId="20577"/>
        <pc:sldMkLst>
          <pc:docMk/>
          <pc:sldMk cId="970499564" sldId="836"/>
        </pc:sldMkLst>
        <pc:spChg chg="mod">
          <ac:chgData name="Wyman, Hilary" userId="f3bca22b-3a42-4d89-8a24-ce254d13f28a" providerId="ADAL" clId="{AF334A8B-5121-4A25-A1C8-84387C86A7AA}" dt="2021-08-04T15:19:50.062" v="1760" actId="14100"/>
          <ac:spMkLst>
            <pc:docMk/>
            <pc:sldMk cId="970499564" sldId="836"/>
            <ac:spMk id="6" creationId="{845D246D-59C0-41F7-A6B7-7C351988974B}"/>
          </ac:spMkLst>
        </pc:spChg>
        <pc:spChg chg="mod">
          <ac:chgData name="Wyman, Hilary" userId="f3bca22b-3a42-4d89-8a24-ce254d13f28a" providerId="ADAL" clId="{AF334A8B-5121-4A25-A1C8-84387C86A7AA}" dt="2021-08-04T15:19:34.062" v="1758" actId="1038"/>
          <ac:spMkLst>
            <pc:docMk/>
            <pc:sldMk cId="970499564" sldId="836"/>
            <ac:spMk id="7" creationId="{CC4ECE75-BE45-498C-A205-EBC4349E7665}"/>
          </ac:spMkLst>
        </pc:spChg>
        <pc:grpChg chg="mod">
          <ac:chgData name="Wyman, Hilary" userId="f3bca22b-3a42-4d89-8a24-ce254d13f28a" providerId="ADAL" clId="{AF334A8B-5121-4A25-A1C8-84387C86A7AA}" dt="2021-08-04T15:19:45.187" v="1759" actId="1076"/>
          <ac:grpSpMkLst>
            <pc:docMk/>
            <pc:sldMk cId="970499564" sldId="836"/>
            <ac:grpSpMk id="5" creationId="{ED14239A-26F6-4AA1-B989-E408B67A5185}"/>
          </ac:grpSpMkLst>
        </pc:grpChg>
      </pc:sldChg>
    </pc:docChg>
  </pc:docChgLst>
  <pc:docChgLst>
    <pc:chgData name="Wyman, Hilary" userId="f3bca22b-3a42-4d89-8a24-ce254d13f28a" providerId="ADAL" clId="{3481D9BE-E9C5-4ABF-B26D-68C854FB98DC}"/>
    <pc:docChg chg="undo redo custSel addSld delSld modSld">
      <pc:chgData name="Wyman, Hilary" userId="f3bca22b-3a42-4d89-8a24-ce254d13f28a" providerId="ADAL" clId="{3481D9BE-E9C5-4ABF-B26D-68C854FB98DC}" dt="2021-08-23T13:34:52.069" v="308" actId="14100"/>
      <pc:docMkLst>
        <pc:docMk/>
      </pc:docMkLst>
      <pc:sldChg chg="modSp mod">
        <pc:chgData name="Wyman, Hilary" userId="f3bca22b-3a42-4d89-8a24-ce254d13f28a" providerId="ADAL" clId="{3481D9BE-E9C5-4ABF-B26D-68C854FB98DC}" dt="2021-08-18T14:51:33.029" v="10" actId="27107"/>
        <pc:sldMkLst>
          <pc:docMk/>
          <pc:sldMk cId="3723171906" sldId="664"/>
        </pc:sldMkLst>
        <pc:spChg chg="mod">
          <ac:chgData name="Wyman, Hilary" userId="f3bca22b-3a42-4d89-8a24-ce254d13f28a" providerId="ADAL" clId="{3481D9BE-E9C5-4ABF-B26D-68C854FB98DC}" dt="2021-08-18T14:51:33.029" v="10" actId="27107"/>
          <ac:spMkLst>
            <pc:docMk/>
            <pc:sldMk cId="3723171906" sldId="664"/>
            <ac:spMk id="5" creationId="{AD5B815C-FFDF-48DD-B860-C3FD4C68A2BA}"/>
          </ac:spMkLst>
        </pc:spChg>
      </pc:sldChg>
      <pc:sldChg chg="modSp mod">
        <pc:chgData name="Wyman, Hilary" userId="f3bca22b-3a42-4d89-8a24-ce254d13f28a" providerId="ADAL" clId="{3481D9BE-E9C5-4ABF-B26D-68C854FB98DC}" dt="2021-08-23T10:11:15.395" v="145" actId="14100"/>
        <pc:sldMkLst>
          <pc:docMk/>
          <pc:sldMk cId="4118898515" sldId="695"/>
        </pc:sldMkLst>
        <pc:spChg chg="mod">
          <ac:chgData name="Wyman, Hilary" userId="f3bca22b-3a42-4d89-8a24-ce254d13f28a" providerId="ADAL" clId="{3481D9BE-E9C5-4ABF-B26D-68C854FB98DC}" dt="2021-08-18T14:58:04.066" v="54" actId="20577"/>
          <ac:spMkLst>
            <pc:docMk/>
            <pc:sldMk cId="4118898515" sldId="695"/>
            <ac:spMk id="2" creationId="{12BF340D-7958-4822-8D24-C55450A575DE}"/>
          </ac:spMkLst>
        </pc:spChg>
        <pc:spChg chg="mod">
          <ac:chgData name="Wyman, Hilary" userId="f3bca22b-3a42-4d89-8a24-ce254d13f28a" providerId="ADAL" clId="{3481D9BE-E9C5-4ABF-B26D-68C854FB98DC}" dt="2021-08-23T10:11:15.395" v="145" actId="14100"/>
          <ac:spMkLst>
            <pc:docMk/>
            <pc:sldMk cId="4118898515" sldId="695"/>
            <ac:spMk id="8" creationId="{1A0C8229-23C2-4AF1-B5D2-BB143FDDC6FD}"/>
          </ac:spMkLst>
        </pc:spChg>
        <pc:picChg chg="mod">
          <ac:chgData name="Wyman, Hilary" userId="f3bca22b-3a42-4d89-8a24-ce254d13f28a" providerId="ADAL" clId="{3481D9BE-E9C5-4ABF-B26D-68C854FB98DC}" dt="2021-08-18T14:57:13.467" v="46" actId="1038"/>
          <ac:picMkLst>
            <pc:docMk/>
            <pc:sldMk cId="4118898515" sldId="695"/>
            <ac:picMk id="4" creationId="{8A693116-B6FE-4C82-B6F3-6A8C93A702EE}"/>
          </ac:picMkLst>
        </pc:picChg>
      </pc:sldChg>
      <pc:sldChg chg="addSp delSp modSp add del mod addAnim delAnim">
        <pc:chgData name="Wyman, Hilary" userId="f3bca22b-3a42-4d89-8a24-ce254d13f28a" providerId="ADAL" clId="{3481D9BE-E9C5-4ABF-B26D-68C854FB98DC}" dt="2021-08-18T14:34:48.163" v="7" actId="1076"/>
        <pc:sldMkLst>
          <pc:docMk/>
          <pc:sldMk cId="2810039322" sldId="716"/>
        </pc:sldMkLst>
        <pc:picChg chg="del">
          <ac:chgData name="Wyman, Hilary" userId="f3bca22b-3a42-4d89-8a24-ce254d13f28a" providerId="ADAL" clId="{3481D9BE-E9C5-4ABF-B26D-68C854FB98DC}" dt="2021-08-18T14:34:34.511" v="6" actId="478"/>
          <ac:picMkLst>
            <pc:docMk/>
            <pc:sldMk cId="2810039322" sldId="716"/>
            <ac:picMk id="3" creationId="{1646968A-EF98-49C3-A212-26135883A294}"/>
          </ac:picMkLst>
        </pc:picChg>
        <pc:picChg chg="add del mod">
          <ac:chgData name="Wyman, Hilary" userId="f3bca22b-3a42-4d89-8a24-ce254d13f28a" providerId="ADAL" clId="{3481D9BE-E9C5-4ABF-B26D-68C854FB98DC}" dt="2021-08-18T14:34:48.163" v="7" actId="1076"/>
          <ac:picMkLst>
            <pc:docMk/>
            <pc:sldMk cId="2810039322" sldId="716"/>
            <ac:picMk id="9" creationId="{6D8B51A7-53F9-48BC-A265-333FC80D81EC}"/>
          </ac:picMkLst>
        </pc:picChg>
      </pc:sldChg>
      <pc:sldChg chg="addSp delSp mod addAnim delAnim">
        <pc:chgData name="Wyman, Hilary" userId="f3bca22b-3a42-4d89-8a24-ce254d13f28a" providerId="ADAL" clId="{3481D9BE-E9C5-4ABF-B26D-68C854FB98DC}" dt="2021-08-18T14:33:53.254" v="2" actId="478"/>
        <pc:sldMkLst>
          <pc:docMk/>
          <pc:sldMk cId="233718517" sldId="720"/>
        </pc:sldMkLst>
        <pc:picChg chg="add del">
          <ac:chgData name="Wyman, Hilary" userId="f3bca22b-3a42-4d89-8a24-ce254d13f28a" providerId="ADAL" clId="{3481D9BE-E9C5-4ABF-B26D-68C854FB98DC}" dt="2021-08-18T14:33:53.254" v="2" actId="478"/>
          <ac:picMkLst>
            <pc:docMk/>
            <pc:sldMk cId="233718517" sldId="720"/>
            <ac:picMk id="4" creationId="{8E771AB0-8669-4932-9D53-D643632001CC}"/>
          </ac:picMkLst>
        </pc:picChg>
      </pc:sldChg>
      <pc:sldChg chg="modSp mod modNotesTx">
        <pc:chgData name="Wyman, Hilary" userId="f3bca22b-3a42-4d89-8a24-ce254d13f28a" providerId="ADAL" clId="{3481D9BE-E9C5-4ABF-B26D-68C854FB98DC}" dt="2021-08-18T15:57:46.423" v="144" actId="27107"/>
        <pc:sldMkLst>
          <pc:docMk/>
          <pc:sldMk cId="378884000" sldId="769"/>
        </pc:sldMkLst>
        <pc:spChg chg="mod">
          <ac:chgData name="Wyman, Hilary" userId="f3bca22b-3a42-4d89-8a24-ce254d13f28a" providerId="ADAL" clId="{3481D9BE-E9C5-4ABF-B26D-68C854FB98DC}" dt="2021-08-18T15:57:38.858" v="143" actId="27107"/>
          <ac:spMkLst>
            <pc:docMk/>
            <pc:sldMk cId="378884000" sldId="769"/>
            <ac:spMk id="2" creationId="{CBBE8E38-CE79-4522-96DF-7405B255203F}"/>
          </ac:spMkLst>
        </pc:spChg>
      </pc:sldChg>
      <pc:sldChg chg="modSp mod">
        <pc:chgData name="Wyman, Hilary" userId="f3bca22b-3a42-4d89-8a24-ce254d13f28a" providerId="ADAL" clId="{3481D9BE-E9C5-4ABF-B26D-68C854FB98DC}" dt="2021-08-23T10:16:14.456" v="146" actId="14100"/>
        <pc:sldMkLst>
          <pc:docMk/>
          <pc:sldMk cId="560737681" sldId="791"/>
        </pc:sldMkLst>
        <pc:spChg chg="mod">
          <ac:chgData name="Wyman, Hilary" userId="f3bca22b-3a42-4d89-8a24-ce254d13f28a" providerId="ADAL" clId="{3481D9BE-E9C5-4ABF-B26D-68C854FB98DC}" dt="2021-08-23T10:16:14.456" v="146" actId="14100"/>
          <ac:spMkLst>
            <pc:docMk/>
            <pc:sldMk cId="560737681" sldId="791"/>
            <ac:spMk id="4" creationId="{ED7A2306-2FCB-4C5F-8DCD-A0E115DE2D54}"/>
          </ac:spMkLst>
        </pc:spChg>
      </pc:sldChg>
      <pc:sldChg chg="modSp mod modNotesTx">
        <pc:chgData name="Wyman, Hilary" userId="f3bca22b-3a42-4d89-8a24-ce254d13f28a" providerId="ADAL" clId="{3481D9BE-E9C5-4ABF-B26D-68C854FB98DC}" dt="2021-08-18T15:02:27.222" v="64" actId="20577"/>
        <pc:sldMkLst>
          <pc:docMk/>
          <pc:sldMk cId="304851535" sldId="793"/>
        </pc:sldMkLst>
        <pc:spChg chg="mod">
          <ac:chgData name="Wyman, Hilary" userId="f3bca22b-3a42-4d89-8a24-ce254d13f28a" providerId="ADAL" clId="{3481D9BE-E9C5-4ABF-B26D-68C854FB98DC}" dt="2021-08-18T15:02:18.312" v="59" actId="20577"/>
          <ac:spMkLst>
            <pc:docMk/>
            <pc:sldMk cId="304851535" sldId="793"/>
            <ac:spMk id="5" creationId="{B07C7EC8-8DAB-4E78-AFE1-D9215A673500}"/>
          </ac:spMkLst>
        </pc:spChg>
      </pc:sldChg>
      <pc:sldChg chg="modSp mod">
        <pc:chgData name="Wyman, Hilary" userId="f3bca22b-3a42-4d89-8a24-ce254d13f28a" providerId="ADAL" clId="{3481D9BE-E9C5-4ABF-B26D-68C854FB98DC}" dt="2021-08-23T10:27:53.469" v="147" actId="14100"/>
        <pc:sldMkLst>
          <pc:docMk/>
          <pc:sldMk cId="2197804932" sldId="795"/>
        </pc:sldMkLst>
        <pc:spChg chg="mod">
          <ac:chgData name="Wyman, Hilary" userId="f3bca22b-3a42-4d89-8a24-ce254d13f28a" providerId="ADAL" clId="{3481D9BE-E9C5-4ABF-B26D-68C854FB98DC}" dt="2021-08-23T10:27:53.469" v="147" actId="14100"/>
          <ac:spMkLst>
            <pc:docMk/>
            <pc:sldMk cId="2197804932" sldId="795"/>
            <ac:spMk id="8" creationId="{3ADB0DA0-5FBD-4C51-951A-2C1F3316771E}"/>
          </ac:spMkLst>
        </pc:spChg>
      </pc:sldChg>
      <pc:sldChg chg="modSp mod">
        <pc:chgData name="Wyman, Hilary" userId="f3bca22b-3a42-4d89-8a24-ce254d13f28a" providerId="ADAL" clId="{3481D9BE-E9C5-4ABF-B26D-68C854FB98DC}" dt="2021-08-23T10:34:27.936" v="149" actId="14100"/>
        <pc:sldMkLst>
          <pc:docMk/>
          <pc:sldMk cId="3384483722" sldId="798"/>
        </pc:sldMkLst>
        <pc:spChg chg="mod">
          <ac:chgData name="Wyman, Hilary" userId="f3bca22b-3a42-4d89-8a24-ce254d13f28a" providerId="ADAL" clId="{3481D9BE-E9C5-4ABF-B26D-68C854FB98DC}" dt="2021-08-23T10:34:27.936" v="149" actId="14100"/>
          <ac:spMkLst>
            <pc:docMk/>
            <pc:sldMk cId="3384483722" sldId="798"/>
            <ac:spMk id="4" creationId="{9B17C136-CF23-428E-9253-CEF3F52E7B77}"/>
          </ac:spMkLst>
        </pc:spChg>
      </pc:sldChg>
      <pc:sldChg chg="modSp mod modNotesTx">
        <pc:chgData name="Wyman, Hilary" userId="f3bca22b-3a42-4d89-8a24-ce254d13f28a" providerId="ADAL" clId="{3481D9BE-E9C5-4ABF-B26D-68C854FB98DC}" dt="2021-08-18T15:12:10.318" v="67" actId="20577"/>
        <pc:sldMkLst>
          <pc:docMk/>
          <pc:sldMk cId="1427388306" sldId="799"/>
        </pc:sldMkLst>
        <pc:spChg chg="mod">
          <ac:chgData name="Wyman, Hilary" userId="f3bca22b-3a42-4d89-8a24-ce254d13f28a" providerId="ADAL" clId="{3481D9BE-E9C5-4ABF-B26D-68C854FB98DC}" dt="2021-08-18T15:12:03.273" v="66" actId="20577"/>
          <ac:spMkLst>
            <pc:docMk/>
            <pc:sldMk cId="1427388306" sldId="799"/>
            <ac:spMk id="5" creationId="{37347CEC-3F2D-4431-A3B9-95702DDB3248}"/>
          </ac:spMkLst>
        </pc:spChg>
      </pc:sldChg>
      <pc:sldChg chg="modSp mod">
        <pc:chgData name="Wyman, Hilary" userId="f3bca22b-3a42-4d89-8a24-ce254d13f28a" providerId="ADAL" clId="{3481D9BE-E9C5-4ABF-B26D-68C854FB98DC}" dt="2021-08-23T10:37:49.576" v="151" actId="14100"/>
        <pc:sldMkLst>
          <pc:docMk/>
          <pc:sldMk cId="1196932280" sldId="800"/>
        </pc:sldMkLst>
        <pc:spChg chg="mod">
          <ac:chgData name="Wyman, Hilary" userId="f3bca22b-3a42-4d89-8a24-ce254d13f28a" providerId="ADAL" clId="{3481D9BE-E9C5-4ABF-B26D-68C854FB98DC}" dt="2021-08-23T10:37:49.576" v="151" actId="14100"/>
          <ac:spMkLst>
            <pc:docMk/>
            <pc:sldMk cId="1196932280" sldId="800"/>
            <ac:spMk id="4" creationId="{E570B52F-A136-4D34-95FD-0B5D993FB25C}"/>
          </ac:spMkLst>
        </pc:spChg>
      </pc:sldChg>
      <pc:sldChg chg="modSp mod">
        <pc:chgData name="Wyman, Hilary" userId="f3bca22b-3a42-4d89-8a24-ce254d13f28a" providerId="ADAL" clId="{3481D9BE-E9C5-4ABF-B26D-68C854FB98DC}" dt="2021-08-23T10:44:14.652" v="156" actId="14100"/>
        <pc:sldMkLst>
          <pc:docMk/>
          <pc:sldMk cId="848937464" sldId="802"/>
        </pc:sldMkLst>
        <pc:spChg chg="mod">
          <ac:chgData name="Wyman, Hilary" userId="f3bca22b-3a42-4d89-8a24-ce254d13f28a" providerId="ADAL" clId="{3481D9BE-E9C5-4ABF-B26D-68C854FB98DC}" dt="2021-08-23T10:44:14.652" v="156" actId="14100"/>
          <ac:spMkLst>
            <pc:docMk/>
            <pc:sldMk cId="848937464" sldId="802"/>
            <ac:spMk id="4" creationId="{CC5DD333-C5DA-40D6-A6BA-92055029EC1C}"/>
          </ac:spMkLst>
        </pc:spChg>
        <pc:spChg chg="mod">
          <ac:chgData name="Wyman, Hilary" userId="f3bca22b-3a42-4d89-8a24-ce254d13f28a" providerId="ADAL" clId="{3481D9BE-E9C5-4ABF-B26D-68C854FB98DC}" dt="2021-08-23T10:44:06.417" v="155" actId="1035"/>
          <ac:spMkLst>
            <pc:docMk/>
            <pc:sldMk cId="848937464" sldId="802"/>
            <ac:spMk id="5" creationId="{C8A9E90D-4892-4682-A02A-B8DE00F6331C}"/>
          </ac:spMkLst>
        </pc:spChg>
      </pc:sldChg>
      <pc:sldChg chg="modSp mod">
        <pc:chgData name="Wyman, Hilary" userId="f3bca22b-3a42-4d89-8a24-ce254d13f28a" providerId="ADAL" clId="{3481D9BE-E9C5-4ABF-B26D-68C854FB98DC}" dt="2021-08-23T10:50:43.088" v="172" actId="1035"/>
        <pc:sldMkLst>
          <pc:docMk/>
          <pc:sldMk cId="965047003" sldId="803"/>
        </pc:sldMkLst>
        <pc:spChg chg="mod">
          <ac:chgData name="Wyman, Hilary" userId="f3bca22b-3a42-4d89-8a24-ce254d13f28a" providerId="ADAL" clId="{3481D9BE-E9C5-4ABF-B26D-68C854FB98DC}" dt="2021-08-23T10:50:43.088" v="172" actId="1035"/>
          <ac:spMkLst>
            <pc:docMk/>
            <pc:sldMk cId="965047003" sldId="803"/>
            <ac:spMk id="6" creationId="{42F1CA8E-24D2-457D-8227-50FB42623914}"/>
          </ac:spMkLst>
        </pc:spChg>
      </pc:sldChg>
      <pc:sldChg chg="modSp mod">
        <pc:chgData name="Wyman, Hilary" userId="f3bca22b-3a42-4d89-8a24-ce254d13f28a" providerId="ADAL" clId="{3481D9BE-E9C5-4ABF-B26D-68C854FB98DC}" dt="2021-08-23T10:55:48.072" v="173" actId="14100"/>
        <pc:sldMkLst>
          <pc:docMk/>
          <pc:sldMk cId="971000122" sldId="804"/>
        </pc:sldMkLst>
        <pc:spChg chg="mod">
          <ac:chgData name="Wyman, Hilary" userId="f3bca22b-3a42-4d89-8a24-ce254d13f28a" providerId="ADAL" clId="{3481D9BE-E9C5-4ABF-B26D-68C854FB98DC}" dt="2021-08-23T10:55:48.072" v="173" actId="14100"/>
          <ac:spMkLst>
            <pc:docMk/>
            <pc:sldMk cId="971000122" sldId="804"/>
            <ac:spMk id="4" creationId="{7E683114-B4BB-4780-8496-4D5BD8F2E766}"/>
          </ac:spMkLst>
        </pc:spChg>
      </pc:sldChg>
      <pc:sldChg chg="modSp mod">
        <pc:chgData name="Wyman, Hilary" userId="f3bca22b-3a42-4d89-8a24-ce254d13f28a" providerId="ADAL" clId="{3481D9BE-E9C5-4ABF-B26D-68C854FB98DC}" dt="2021-08-23T10:57:33.117" v="204" actId="1036"/>
        <pc:sldMkLst>
          <pc:docMk/>
          <pc:sldMk cId="2169163973" sldId="805"/>
        </pc:sldMkLst>
        <pc:spChg chg="mod">
          <ac:chgData name="Wyman, Hilary" userId="f3bca22b-3a42-4d89-8a24-ce254d13f28a" providerId="ADAL" clId="{3481D9BE-E9C5-4ABF-B26D-68C854FB98DC}" dt="2021-08-23T10:57:23.965" v="199" actId="14100"/>
          <ac:spMkLst>
            <pc:docMk/>
            <pc:sldMk cId="2169163973" sldId="805"/>
            <ac:spMk id="5" creationId="{D430AFA6-C918-4310-B13D-5475759BF112}"/>
          </ac:spMkLst>
        </pc:spChg>
        <pc:spChg chg="mod">
          <ac:chgData name="Wyman, Hilary" userId="f3bca22b-3a42-4d89-8a24-ce254d13f28a" providerId="ADAL" clId="{3481D9BE-E9C5-4ABF-B26D-68C854FB98DC}" dt="2021-08-23T10:57:33.117" v="204" actId="1036"/>
          <ac:spMkLst>
            <pc:docMk/>
            <pc:sldMk cId="2169163973" sldId="805"/>
            <ac:spMk id="6" creationId="{7D1CE38E-8898-4985-91F1-16B8E7A4FB80}"/>
          </ac:spMkLst>
        </pc:spChg>
      </pc:sldChg>
      <pc:sldChg chg="modSp mod">
        <pc:chgData name="Wyman, Hilary" userId="f3bca22b-3a42-4d89-8a24-ce254d13f28a" providerId="ADAL" clId="{3481D9BE-E9C5-4ABF-B26D-68C854FB98DC}" dt="2021-08-23T10:59:01.539" v="219" actId="1038"/>
        <pc:sldMkLst>
          <pc:docMk/>
          <pc:sldMk cId="600076477" sldId="806"/>
        </pc:sldMkLst>
        <pc:spChg chg="mod">
          <ac:chgData name="Wyman, Hilary" userId="f3bca22b-3a42-4d89-8a24-ce254d13f28a" providerId="ADAL" clId="{3481D9BE-E9C5-4ABF-B26D-68C854FB98DC}" dt="2021-08-23T10:59:01.539" v="219" actId="1038"/>
          <ac:spMkLst>
            <pc:docMk/>
            <pc:sldMk cId="600076477" sldId="806"/>
            <ac:spMk id="5" creationId="{76A8C854-4E36-4CCD-82C5-22D5039F0A6F}"/>
          </ac:spMkLst>
        </pc:spChg>
      </pc:sldChg>
      <pc:sldChg chg="modSp mod modNotesTx">
        <pc:chgData name="Wyman, Hilary" userId="f3bca22b-3a42-4d89-8a24-ce254d13f28a" providerId="ADAL" clId="{3481D9BE-E9C5-4ABF-B26D-68C854FB98DC}" dt="2021-08-23T11:11:40.422" v="225" actId="1035"/>
        <pc:sldMkLst>
          <pc:docMk/>
          <pc:sldMk cId="1431797425" sldId="812"/>
        </pc:sldMkLst>
        <pc:spChg chg="mod">
          <ac:chgData name="Wyman, Hilary" userId="f3bca22b-3a42-4d89-8a24-ce254d13f28a" providerId="ADAL" clId="{3481D9BE-E9C5-4ABF-B26D-68C854FB98DC}" dt="2021-08-23T11:11:40.422" v="225" actId="1035"/>
          <ac:spMkLst>
            <pc:docMk/>
            <pc:sldMk cId="1431797425" sldId="812"/>
            <ac:spMk id="6" creationId="{88297C14-9A4D-4245-A961-F13CE2A6EE15}"/>
          </ac:spMkLst>
        </pc:spChg>
      </pc:sldChg>
      <pc:sldChg chg="modSp mod modNotesTx">
        <pc:chgData name="Wyman, Hilary" userId="f3bca22b-3a42-4d89-8a24-ce254d13f28a" providerId="ADAL" clId="{3481D9BE-E9C5-4ABF-B26D-68C854FB98DC}" dt="2021-08-23T11:16:23.798" v="227" actId="1076"/>
        <pc:sldMkLst>
          <pc:docMk/>
          <pc:sldMk cId="219060460" sldId="815"/>
        </pc:sldMkLst>
        <pc:spChg chg="mod">
          <ac:chgData name="Wyman, Hilary" userId="f3bca22b-3a42-4d89-8a24-ce254d13f28a" providerId="ADAL" clId="{3481D9BE-E9C5-4ABF-B26D-68C854FB98DC}" dt="2021-08-23T11:16:23.798" v="227" actId="1076"/>
          <ac:spMkLst>
            <pc:docMk/>
            <pc:sldMk cId="219060460" sldId="815"/>
            <ac:spMk id="7" creationId="{6B965E5E-4760-4D63-8369-AD51280C787D}"/>
          </ac:spMkLst>
        </pc:spChg>
        <pc:grpChg chg="mod">
          <ac:chgData name="Wyman, Hilary" userId="f3bca22b-3a42-4d89-8a24-ce254d13f28a" providerId="ADAL" clId="{3481D9BE-E9C5-4ABF-B26D-68C854FB98DC}" dt="2021-08-23T11:16:14.692" v="226" actId="14100"/>
          <ac:grpSpMkLst>
            <pc:docMk/>
            <pc:sldMk cId="219060460" sldId="815"/>
            <ac:grpSpMk id="5" creationId="{EEB73643-64E7-4AE9-8428-11E6EFB0284D}"/>
          </ac:grpSpMkLst>
        </pc:grpChg>
      </pc:sldChg>
      <pc:sldChg chg="modSp mod">
        <pc:chgData name="Wyman, Hilary" userId="f3bca22b-3a42-4d89-8a24-ce254d13f28a" providerId="ADAL" clId="{3481D9BE-E9C5-4ABF-B26D-68C854FB98DC}" dt="2021-08-23T11:23:45.577" v="228" actId="14100"/>
        <pc:sldMkLst>
          <pc:docMk/>
          <pc:sldMk cId="646057431" sldId="816"/>
        </pc:sldMkLst>
        <pc:spChg chg="mod">
          <ac:chgData name="Wyman, Hilary" userId="f3bca22b-3a42-4d89-8a24-ce254d13f28a" providerId="ADAL" clId="{3481D9BE-E9C5-4ABF-B26D-68C854FB98DC}" dt="2021-08-23T11:23:45.577" v="228" actId="14100"/>
          <ac:spMkLst>
            <pc:docMk/>
            <pc:sldMk cId="646057431" sldId="816"/>
            <ac:spMk id="6" creationId="{584362C6-2366-4589-B6AD-BB6342733B5C}"/>
          </ac:spMkLst>
        </pc:spChg>
      </pc:sldChg>
      <pc:sldChg chg="modSp mod">
        <pc:chgData name="Wyman, Hilary" userId="f3bca22b-3a42-4d89-8a24-ce254d13f28a" providerId="ADAL" clId="{3481D9BE-E9C5-4ABF-B26D-68C854FB98DC}" dt="2021-08-23T11:24:12.558" v="234" actId="1035"/>
        <pc:sldMkLst>
          <pc:docMk/>
          <pc:sldMk cId="1865601563" sldId="817"/>
        </pc:sldMkLst>
        <pc:spChg chg="mod">
          <ac:chgData name="Wyman, Hilary" userId="f3bca22b-3a42-4d89-8a24-ce254d13f28a" providerId="ADAL" clId="{3481D9BE-E9C5-4ABF-B26D-68C854FB98DC}" dt="2021-08-23T11:24:12.558" v="234" actId="1035"/>
          <ac:spMkLst>
            <pc:docMk/>
            <pc:sldMk cId="1865601563" sldId="817"/>
            <ac:spMk id="7" creationId="{719EE766-0E11-4896-9D4D-E7C800BE17CE}"/>
          </ac:spMkLst>
        </pc:spChg>
      </pc:sldChg>
      <pc:sldChg chg="modSp mod modNotesTx">
        <pc:chgData name="Wyman, Hilary" userId="f3bca22b-3a42-4d89-8a24-ce254d13f28a" providerId="ADAL" clId="{3481D9BE-E9C5-4ABF-B26D-68C854FB98DC}" dt="2021-08-23T11:27:25.533" v="235" actId="14100"/>
        <pc:sldMkLst>
          <pc:docMk/>
          <pc:sldMk cId="1563586102" sldId="818"/>
        </pc:sldMkLst>
        <pc:spChg chg="mod">
          <ac:chgData name="Wyman, Hilary" userId="f3bca22b-3a42-4d89-8a24-ce254d13f28a" providerId="ADAL" clId="{3481D9BE-E9C5-4ABF-B26D-68C854FB98DC}" dt="2021-08-23T11:27:25.533" v="235" actId="14100"/>
          <ac:spMkLst>
            <pc:docMk/>
            <pc:sldMk cId="1563586102" sldId="818"/>
            <ac:spMk id="5" creationId="{07847E71-EFF8-40EB-9EA3-619661D48471}"/>
          </ac:spMkLst>
        </pc:spChg>
        <pc:spChg chg="mod">
          <ac:chgData name="Wyman, Hilary" userId="f3bca22b-3a42-4d89-8a24-ce254d13f28a" providerId="ADAL" clId="{3481D9BE-E9C5-4ABF-B26D-68C854FB98DC}" dt="2021-08-18T15:33:11.953" v="124" actId="20577"/>
          <ac:spMkLst>
            <pc:docMk/>
            <pc:sldMk cId="1563586102" sldId="818"/>
            <ac:spMk id="6" creationId="{32A1400F-A54E-455A-A556-A9468D98F778}"/>
          </ac:spMkLst>
        </pc:spChg>
      </pc:sldChg>
      <pc:sldChg chg="modSp mod">
        <pc:chgData name="Wyman, Hilary" userId="f3bca22b-3a42-4d89-8a24-ce254d13f28a" providerId="ADAL" clId="{3481D9BE-E9C5-4ABF-B26D-68C854FB98DC}" dt="2021-08-23T11:28:52.974" v="236" actId="14100"/>
        <pc:sldMkLst>
          <pc:docMk/>
          <pc:sldMk cId="3410631178" sldId="819"/>
        </pc:sldMkLst>
        <pc:spChg chg="mod">
          <ac:chgData name="Wyman, Hilary" userId="f3bca22b-3a42-4d89-8a24-ce254d13f28a" providerId="ADAL" clId="{3481D9BE-E9C5-4ABF-B26D-68C854FB98DC}" dt="2021-08-23T11:28:52.974" v="236" actId="14100"/>
          <ac:spMkLst>
            <pc:docMk/>
            <pc:sldMk cId="3410631178" sldId="819"/>
            <ac:spMk id="5" creationId="{18A5BF8F-4C9D-4382-8DA7-D72D3568B417}"/>
          </ac:spMkLst>
        </pc:spChg>
      </pc:sldChg>
      <pc:sldChg chg="modSp mod">
        <pc:chgData name="Wyman, Hilary" userId="f3bca22b-3a42-4d89-8a24-ce254d13f28a" providerId="ADAL" clId="{3481D9BE-E9C5-4ABF-B26D-68C854FB98DC}" dt="2021-08-23T11:31:11.816" v="241" actId="1035"/>
        <pc:sldMkLst>
          <pc:docMk/>
          <pc:sldMk cId="2125503307" sldId="820"/>
        </pc:sldMkLst>
        <pc:spChg chg="mod">
          <ac:chgData name="Wyman, Hilary" userId="f3bca22b-3a42-4d89-8a24-ce254d13f28a" providerId="ADAL" clId="{3481D9BE-E9C5-4ABF-B26D-68C854FB98DC}" dt="2021-08-23T11:31:05.410" v="238" actId="14100"/>
          <ac:spMkLst>
            <pc:docMk/>
            <pc:sldMk cId="2125503307" sldId="820"/>
            <ac:spMk id="5" creationId="{021BDE78-4A6B-4CFB-8090-23990B6EC381}"/>
          </ac:spMkLst>
        </pc:spChg>
        <pc:spChg chg="mod">
          <ac:chgData name="Wyman, Hilary" userId="f3bca22b-3a42-4d89-8a24-ce254d13f28a" providerId="ADAL" clId="{3481D9BE-E9C5-4ABF-B26D-68C854FB98DC}" dt="2021-08-23T11:31:11.816" v="241" actId="1035"/>
          <ac:spMkLst>
            <pc:docMk/>
            <pc:sldMk cId="2125503307" sldId="820"/>
            <ac:spMk id="6" creationId="{9DC2FE96-3AEE-40A0-9FA6-643BE8340742}"/>
          </ac:spMkLst>
        </pc:spChg>
        <pc:grpChg chg="mod">
          <ac:chgData name="Wyman, Hilary" userId="f3bca22b-3a42-4d89-8a24-ce254d13f28a" providerId="ADAL" clId="{3481D9BE-E9C5-4ABF-B26D-68C854FB98DC}" dt="2021-08-23T11:30:56.379" v="237" actId="1076"/>
          <ac:grpSpMkLst>
            <pc:docMk/>
            <pc:sldMk cId="2125503307" sldId="820"/>
            <ac:grpSpMk id="4" creationId="{E7519045-A6AB-4A26-A7F7-D1CD3E8479FA}"/>
          </ac:grpSpMkLst>
        </pc:grpChg>
      </pc:sldChg>
      <pc:sldChg chg="modSp mod modNotesTx">
        <pc:chgData name="Wyman, Hilary" userId="f3bca22b-3a42-4d89-8a24-ce254d13f28a" providerId="ADAL" clId="{3481D9BE-E9C5-4ABF-B26D-68C854FB98DC}" dt="2021-08-23T11:34:07.141" v="248" actId="1035"/>
        <pc:sldMkLst>
          <pc:docMk/>
          <pc:sldMk cId="2365787462" sldId="821"/>
        </pc:sldMkLst>
        <pc:spChg chg="mod">
          <ac:chgData name="Wyman, Hilary" userId="f3bca22b-3a42-4d89-8a24-ce254d13f28a" providerId="ADAL" clId="{3481D9BE-E9C5-4ABF-B26D-68C854FB98DC}" dt="2021-08-23T11:32:13.815" v="242" actId="14100"/>
          <ac:spMkLst>
            <pc:docMk/>
            <pc:sldMk cId="2365787462" sldId="821"/>
            <ac:spMk id="6" creationId="{E9223A3B-D5ED-470F-9652-4FB7E4B509FF}"/>
          </ac:spMkLst>
        </pc:spChg>
        <pc:spChg chg="mod">
          <ac:chgData name="Wyman, Hilary" userId="f3bca22b-3a42-4d89-8a24-ce254d13f28a" providerId="ADAL" clId="{3481D9BE-E9C5-4ABF-B26D-68C854FB98DC}" dt="2021-08-23T11:34:07.141" v="248" actId="1035"/>
          <ac:spMkLst>
            <pc:docMk/>
            <pc:sldMk cId="2365787462" sldId="821"/>
            <ac:spMk id="7" creationId="{A5D404BE-5B9B-4B3C-8DEA-1AD484718F99}"/>
          </ac:spMkLst>
        </pc:spChg>
      </pc:sldChg>
      <pc:sldChg chg="modSp mod modNotesTx">
        <pc:chgData name="Wyman, Hilary" userId="f3bca22b-3a42-4d89-8a24-ce254d13f28a" providerId="ADAL" clId="{3481D9BE-E9C5-4ABF-B26D-68C854FB98DC}" dt="2021-08-23T11:36:07.499" v="250" actId="14100"/>
        <pc:sldMkLst>
          <pc:docMk/>
          <pc:sldMk cId="2063518370" sldId="822"/>
        </pc:sldMkLst>
        <pc:spChg chg="mod">
          <ac:chgData name="Wyman, Hilary" userId="f3bca22b-3a42-4d89-8a24-ce254d13f28a" providerId="ADAL" clId="{3481D9BE-E9C5-4ABF-B26D-68C854FB98DC}" dt="2021-08-23T11:36:07.499" v="250" actId="14100"/>
          <ac:spMkLst>
            <pc:docMk/>
            <pc:sldMk cId="2063518370" sldId="822"/>
            <ac:spMk id="4" creationId="{6D26D133-B1D1-47A9-B5D7-0EDDB39CC30E}"/>
          </ac:spMkLst>
        </pc:spChg>
      </pc:sldChg>
      <pc:sldChg chg="modSp mod">
        <pc:chgData name="Wyman, Hilary" userId="f3bca22b-3a42-4d89-8a24-ce254d13f28a" providerId="ADAL" clId="{3481D9BE-E9C5-4ABF-B26D-68C854FB98DC}" dt="2021-08-23T11:37:15.176" v="251" actId="14100"/>
        <pc:sldMkLst>
          <pc:docMk/>
          <pc:sldMk cId="1514083793" sldId="823"/>
        </pc:sldMkLst>
        <pc:spChg chg="mod">
          <ac:chgData name="Wyman, Hilary" userId="f3bca22b-3a42-4d89-8a24-ce254d13f28a" providerId="ADAL" clId="{3481D9BE-E9C5-4ABF-B26D-68C854FB98DC}" dt="2021-08-23T11:37:15.176" v="251" actId="14100"/>
          <ac:spMkLst>
            <pc:docMk/>
            <pc:sldMk cId="1514083793" sldId="823"/>
            <ac:spMk id="6" creationId="{C20B397F-7680-4E34-953F-CC1E4EEC995C}"/>
          </ac:spMkLst>
        </pc:spChg>
      </pc:sldChg>
      <pc:sldChg chg="modSp mod">
        <pc:chgData name="Wyman, Hilary" userId="f3bca22b-3a42-4d89-8a24-ce254d13f28a" providerId="ADAL" clId="{3481D9BE-E9C5-4ABF-B26D-68C854FB98DC}" dt="2021-08-23T11:38:57.340" v="252" actId="14100"/>
        <pc:sldMkLst>
          <pc:docMk/>
          <pc:sldMk cId="1263935378" sldId="824"/>
        </pc:sldMkLst>
        <pc:spChg chg="mod">
          <ac:chgData name="Wyman, Hilary" userId="f3bca22b-3a42-4d89-8a24-ce254d13f28a" providerId="ADAL" clId="{3481D9BE-E9C5-4ABF-B26D-68C854FB98DC}" dt="2021-08-23T11:38:57.340" v="252" actId="14100"/>
          <ac:spMkLst>
            <pc:docMk/>
            <pc:sldMk cId="1263935378" sldId="824"/>
            <ac:spMk id="4" creationId="{6561BD17-C2DD-4105-BC19-8CB829FB53E4}"/>
          </ac:spMkLst>
        </pc:spChg>
      </pc:sldChg>
      <pc:sldChg chg="modSp mod modNotesTx">
        <pc:chgData name="Wyman, Hilary" userId="f3bca22b-3a42-4d89-8a24-ce254d13f28a" providerId="ADAL" clId="{3481D9BE-E9C5-4ABF-B26D-68C854FB98DC}" dt="2021-08-23T11:54:59.013" v="294" actId="14100"/>
        <pc:sldMkLst>
          <pc:docMk/>
          <pc:sldMk cId="3693917440" sldId="826"/>
        </pc:sldMkLst>
        <pc:spChg chg="mod">
          <ac:chgData name="Wyman, Hilary" userId="f3bca22b-3a42-4d89-8a24-ce254d13f28a" providerId="ADAL" clId="{3481D9BE-E9C5-4ABF-B26D-68C854FB98DC}" dt="2021-08-23T11:54:59.013" v="294" actId="14100"/>
          <ac:spMkLst>
            <pc:docMk/>
            <pc:sldMk cId="3693917440" sldId="826"/>
            <ac:spMk id="5" creationId="{C0AD2138-9F6B-45A2-BEFF-9CF313A1D52E}"/>
          </ac:spMkLst>
        </pc:spChg>
        <pc:spChg chg="mod">
          <ac:chgData name="Wyman, Hilary" userId="f3bca22b-3a42-4d89-8a24-ce254d13f28a" providerId="ADAL" clId="{3481D9BE-E9C5-4ABF-B26D-68C854FB98DC}" dt="2021-08-23T11:45:39.178" v="279" actId="1037"/>
          <ac:spMkLst>
            <pc:docMk/>
            <pc:sldMk cId="3693917440" sldId="826"/>
            <ac:spMk id="6" creationId="{FD0A0B12-6840-4443-98A2-D96F409CC408}"/>
          </ac:spMkLst>
        </pc:spChg>
        <pc:grpChg chg="mod">
          <ac:chgData name="Wyman, Hilary" userId="f3bca22b-3a42-4d89-8a24-ce254d13f28a" providerId="ADAL" clId="{3481D9BE-E9C5-4ABF-B26D-68C854FB98DC}" dt="2021-08-23T11:45:28.959" v="271" actId="14100"/>
          <ac:grpSpMkLst>
            <pc:docMk/>
            <pc:sldMk cId="3693917440" sldId="826"/>
            <ac:grpSpMk id="4" creationId="{21FA9852-CEB2-4EC8-A9EB-15EEC1C356D6}"/>
          </ac:grpSpMkLst>
        </pc:grpChg>
        <pc:picChg chg="mod">
          <ac:chgData name="Wyman, Hilary" userId="f3bca22b-3a42-4d89-8a24-ce254d13f28a" providerId="ADAL" clId="{3481D9BE-E9C5-4ABF-B26D-68C854FB98DC}" dt="2021-08-23T11:45:51.581" v="283" actId="14100"/>
          <ac:picMkLst>
            <pc:docMk/>
            <pc:sldMk cId="3693917440" sldId="826"/>
            <ac:picMk id="2" creationId="{A73BB31C-2771-48DC-8858-411BB34FD4CC}"/>
          </ac:picMkLst>
        </pc:picChg>
      </pc:sldChg>
      <pc:sldChg chg="addSp delSp modSp mod">
        <pc:chgData name="Wyman, Hilary" userId="f3bca22b-3a42-4d89-8a24-ce254d13f28a" providerId="ADAL" clId="{3481D9BE-E9C5-4ABF-B26D-68C854FB98DC}" dt="2021-08-23T11:55:11.919" v="299" actId="478"/>
        <pc:sldMkLst>
          <pc:docMk/>
          <pc:sldMk cId="3353804055" sldId="827"/>
        </pc:sldMkLst>
        <pc:spChg chg="mod">
          <ac:chgData name="Wyman, Hilary" userId="f3bca22b-3a42-4d89-8a24-ce254d13f28a" providerId="ADAL" clId="{3481D9BE-E9C5-4ABF-B26D-68C854FB98DC}" dt="2021-08-23T11:55:00.497" v="295" actId="14100"/>
          <ac:spMkLst>
            <pc:docMk/>
            <pc:sldMk cId="3353804055" sldId="827"/>
            <ac:spMk id="7" creationId="{799A11E3-2B42-4DCE-A4E9-BA2291297284}"/>
          </ac:spMkLst>
        </pc:spChg>
        <pc:picChg chg="add del">
          <ac:chgData name="Wyman, Hilary" userId="f3bca22b-3a42-4d89-8a24-ce254d13f28a" providerId="ADAL" clId="{3481D9BE-E9C5-4ABF-B26D-68C854FB98DC}" dt="2021-08-23T11:55:11.919" v="299" actId="478"/>
          <ac:picMkLst>
            <pc:docMk/>
            <pc:sldMk cId="3353804055" sldId="827"/>
            <ac:picMk id="6" creationId="{543AF77E-5D58-4F3F-859D-32C3B1D23FB3}"/>
          </ac:picMkLst>
        </pc:picChg>
        <pc:picChg chg="add del">
          <ac:chgData name="Wyman, Hilary" userId="f3bca22b-3a42-4d89-8a24-ce254d13f28a" providerId="ADAL" clId="{3481D9BE-E9C5-4ABF-B26D-68C854FB98DC}" dt="2021-08-23T11:55:10.903" v="298" actId="22"/>
          <ac:picMkLst>
            <pc:docMk/>
            <pc:sldMk cId="3353804055" sldId="827"/>
            <ac:picMk id="9" creationId="{13B226E6-A417-4996-86F8-EBE24A3D07D5}"/>
          </ac:picMkLst>
        </pc:picChg>
      </pc:sldChg>
      <pc:sldChg chg="modSp mod">
        <pc:chgData name="Wyman, Hilary" userId="f3bca22b-3a42-4d89-8a24-ce254d13f28a" providerId="ADAL" clId="{3481D9BE-E9C5-4ABF-B26D-68C854FB98DC}" dt="2021-08-23T11:56:07.293" v="300" actId="14100"/>
        <pc:sldMkLst>
          <pc:docMk/>
          <pc:sldMk cId="726918249" sldId="828"/>
        </pc:sldMkLst>
        <pc:spChg chg="mod">
          <ac:chgData name="Wyman, Hilary" userId="f3bca22b-3a42-4d89-8a24-ce254d13f28a" providerId="ADAL" clId="{3481D9BE-E9C5-4ABF-B26D-68C854FB98DC}" dt="2021-08-23T11:56:07.293" v="300" actId="14100"/>
          <ac:spMkLst>
            <pc:docMk/>
            <pc:sldMk cId="726918249" sldId="828"/>
            <ac:spMk id="5" creationId="{3BF41057-E0FA-46D4-8D76-C866EFC3B59D}"/>
          </ac:spMkLst>
        </pc:spChg>
      </pc:sldChg>
      <pc:sldChg chg="modNotesTx">
        <pc:chgData name="Wyman, Hilary" userId="f3bca22b-3a42-4d89-8a24-ce254d13f28a" providerId="ADAL" clId="{3481D9BE-E9C5-4ABF-B26D-68C854FB98DC}" dt="2021-08-18T15:47:46.138" v="142" actId="20577"/>
        <pc:sldMkLst>
          <pc:docMk/>
          <pc:sldMk cId="2449964042" sldId="829"/>
        </pc:sldMkLst>
      </pc:sldChg>
      <pc:sldChg chg="modSp mod">
        <pc:chgData name="Wyman, Hilary" userId="f3bca22b-3a42-4d89-8a24-ce254d13f28a" providerId="ADAL" clId="{3481D9BE-E9C5-4ABF-B26D-68C854FB98DC}" dt="2021-08-23T13:19:11.628" v="307" actId="1038"/>
        <pc:sldMkLst>
          <pc:docMk/>
          <pc:sldMk cId="2763658729" sldId="830"/>
        </pc:sldMkLst>
        <pc:spChg chg="mod">
          <ac:chgData name="Wyman, Hilary" userId="f3bca22b-3a42-4d89-8a24-ce254d13f28a" providerId="ADAL" clId="{3481D9BE-E9C5-4ABF-B26D-68C854FB98DC}" dt="2021-08-23T13:19:11.628" v="307" actId="1038"/>
          <ac:spMkLst>
            <pc:docMk/>
            <pc:sldMk cId="2763658729" sldId="830"/>
            <ac:spMk id="7" creationId="{E0F31927-41EC-45A1-A785-0FA1AFB76294}"/>
          </ac:spMkLst>
        </pc:spChg>
      </pc:sldChg>
      <pc:sldChg chg="modSp mod">
        <pc:chgData name="Wyman, Hilary" userId="f3bca22b-3a42-4d89-8a24-ce254d13f28a" providerId="ADAL" clId="{3481D9BE-E9C5-4ABF-B26D-68C854FB98DC}" dt="2021-08-23T13:34:52.069" v="308" actId="14100"/>
        <pc:sldMkLst>
          <pc:docMk/>
          <pc:sldMk cId="2097610344" sldId="834"/>
        </pc:sldMkLst>
        <pc:spChg chg="mod">
          <ac:chgData name="Wyman, Hilary" userId="f3bca22b-3a42-4d89-8a24-ce254d13f28a" providerId="ADAL" clId="{3481D9BE-E9C5-4ABF-B26D-68C854FB98DC}" dt="2021-08-23T13:34:52.069" v="308" actId="14100"/>
          <ac:spMkLst>
            <pc:docMk/>
            <pc:sldMk cId="2097610344" sldId="834"/>
            <ac:spMk id="6" creationId="{9AEBFC1D-F05C-4881-86BB-343051A700C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8/24/2021</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8/24/2021</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a:t>
            </a:r>
          </a:p>
          <a:p>
            <a:r>
              <a:rPr lang="en-GB" sz="1200" kern="1200" dirty="0">
                <a:solidFill>
                  <a:schemeClr val="tx1"/>
                </a:solidFill>
                <a:effectLst/>
                <a:latin typeface="+mn-lt"/>
                <a:ea typeface="+mn-ea"/>
                <a:cs typeface="+mn-cs"/>
              </a:rPr>
              <a:t>This is a walk-through of the Level 3 Health and Social Care: Principles and Contexts – Unit 5  Sample Assessment Material.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r>
              <a:rPr lang="en-GB" dirty="0"/>
              <a:t>The command word here is ‘Give’ – which means provide, name.</a:t>
            </a:r>
          </a:p>
          <a:p>
            <a:r>
              <a:rPr lang="en-GB" dirty="0"/>
              <a:t>Remember to read the question carefully.  Here, you are being asked for three examples in your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Take care not to repeat yourself.</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a:p>
        </p:txBody>
      </p:sp>
    </p:spTree>
    <p:extLst>
      <p:ext uri="{BB962C8B-B14F-4D97-AF65-F5344CB8AC3E}">
        <p14:creationId xmlns:p14="http://schemas.microsoft.com/office/powerpoint/2010/main" val="532229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did for the previous question, look at your answers and give 1 mark for each correct example you have stated, either from the list or any other valid response that you may have given.</a:t>
            </a:r>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a:p>
        </p:txBody>
      </p:sp>
    </p:spTree>
    <p:extLst>
      <p:ext uri="{BB962C8B-B14F-4D97-AF65-F5344CB8AC3E}">
        <p14:creationId xmlns:p14="http://schemas.microsoft.com/office/powerpoint/2010/main" val="1186087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endParaRPr lang="en-GB" dirty="0"/>
          </a:p>
          <a:p>
            <a:r>
              <a:rPr lang="en-GB" dirty="0"/>
              <a:t>The command word here is ‘Define’ – which means give the exact meaning.</a:t>
            </a:r>
          </a:p>
          <a:p>
            <a:r>
              <a:rPr lang="en-GB" dirty="0"/>
              <a:t>It is, however, 3 marks so try to give as much detail as possible. </a:t>
            </a:r>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1226645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underline the correct responses you have given within your definition.</a:t>
            </a:r>
          </a:p>
          <a:p>
            <a:endParaRPr lang="en-GB" dirty="0"/>
          </a:p>
          <a:p>
            <a:r>
              <a:rPr lang="en-US" sz="1200" dirty="0"/>
              <a:t>Award yourself:</a:t>
            </a:r>
          </a:p>
          <a:p>
            <a:r>
              <a:rPr lang="en-US" sz="1200" dirty="0"/>
              <a:t>1 mark for a very basic definition </a:t>
            </a:r>
          </a:p>
          <a:p>
            <a:r>
              <a:rPr lang="en-US" sz="1200" dirty="0"/>
              <a:t>2 marks for a satisfactory definition </a:t>
            </a:r>
          </a:p>
          <a:p>
            <a:r>
              <a:rPr lang="en-US" sz="1200" dirty="0"/>
              <a:t>3 marks for a sound, detailed  definition – again your teacher will be able  to advise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392049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endParaRPr lang="en-GB" dirty="0"/>
          </a:p>
          <a:p>
            <a:r>
              <a:rPr lang="en-GB" dirty="0"/>
              <a:t>The command word here is ‘Analyse’ – which means examine an issue in detail/how parts relate to whole, to explain and interpret.</a:t>
            </a:r>
          </a:p>
          <a:p>
            <a:r>
              <a:rPr lang="en-GB" dirty="0"/>
              <a:t>Strengths – positives </a:t>
            </a:r>
          </a:p>
          <a:p>
            <a:r>
              <a:rPr lang="en-GB" dirty="0"/>
              <a:t>Weaknesses – negatives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marks is a lot of marks so remember to plan your response carefully and include as much detail as possible.  Do not write in bullets points.</a:t>
            </a:r>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134976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Look at your answers and underline anything in your answer that is in these lists or anything else you feel is appropriate and deserves a mark under “Credit any other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are looking at demonstrating two skills in this response – as the marks are split across two assessment objectives.</a:t>
            </a:r>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45187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i.e. give yourself a mark for AO1 and AO2.</a:t>
            </a:r>
          </a:p>
          <a:p>
            <a:endParaRPr lang="en-GB" dirty="0"/>
          </a:p>
          <a:p>
            <a:r>
              <a:rPr lang="en-GB" dirty="0"/>
              <a:t>Add them together to give a total mark out of 8.</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237275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endParaRPr lang="en-GB" dirty="0"/>
          </a:p>
          <a:p>
            <a:r>
              <a:rPr lang="en-GB" dirty="0"/>
              <a:t>This question has a detailed rider – take care when reading it to stay focussed. </a:t>
            </a:r>
          </a:p>
          <a:p>
            <a:endParaRPr lang="en-GB" dirty="0"/>
          </a:p>
          <a:p>
            <a:r>
              <a:rPr lang="en-GB" dirty="0"/>
              <a:t>The command word here is ‘ Describe’ – provide characteristics/main features or a brief account.</a:t>
            </a:r>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331005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rPr>
              <a:t>What we are looking for here is </a:t>
            </a:r>
            <a:r>
              <a:rPr lang="en-US" altLang="en-US" sz="1200" dirty="0">
                <a:solidFill>
                  <a:schemeClr val="tx1"/>
                </a:solidFill>
              </a:rPr>
              <a:t>evidence that you can give a description and not just recall facts.</a:t>
            </a:r>
          </a:p>
          <a:p>
            <a:endParaRPr lang="en-US" altLang="en-US" sz="1200" dirty="0">
              <a:solidFill>
                <a:schemeClr val="tx1"/>
              </a:solidFill>
            </a:endParaRPr>
          </a:p>
          <a:p>
            <a:r>
              <a:rPr lang="en-US" altLang="en-US" sz="1200" dirty="0">
                <a:solidFill>
                  <a:schemeClr val="tx1"/>
                </a:solidFill>
                <a:latin typeface="Arial" panose="020B0604020202020204" pitchFamily="34" charset="0"/>
              </a:rPr>
              <a:t>Look at your answers and underline anything that is in this list.</a:t>
            </a:r>
          </a:p>
          <a:p>
            <a:endParaRPr lang="en-US" altLang="en-US" sz="1200" dirty="0">
              <a:solidFill>
                <a:schemeClr val="tx1"/>
              </a:solidFill>
              <a:latin typeface="Arial" panose="020B0604020202020204" pitchFamily="34" charset="0"/>
            </a:endParaRPr>
          </a:p>
          <a:p>
            <a:r>
              <a:rPr lang="en-US" altLang="en-US" sz="1200" dirty="0">
                <a:solidFill>
                  <a:schemeClr val="tx1"/>
                </a:solidFill>
                <a:latin typeface="Arial" panose="020B0604020202020204" pitchFamily="34" charset="0"/>
              </a:rPr>
              <a:t>Award 1 mark for a basic description </a:t>
            </a:r>
          </a:p>
          <a:p>
            <a:r>
              <a:rPr lang="en-US" altLang="en-US" sz="1200" dirty="0">
                <a:solidFill>
                  <a:schemeClr val="tx1"/>
                </a:solidFill>
                <a:latin typeface="Arial" panose="020B0604020202020204" pitchFamily="34" charset="0"/>
              </a:rPr>
              <a:t>2 marks for a satisfactory description and </a:t>
            </a:r>
          </a:p>
          <a:p>
            <a:r>
              <a:rPr lang="en-US" altLang="en-US" sz="1200" dirty="0">
                <a:solidFill>
                  <a:schemeClr val="tx1"/>
                </a:solidFill>
                <a:latin typeface="Arial" panose="020B0604020202020204" pitchFamily="34" charset="0"/>
              </a:rPr>
              <a:t>3 marks for a good description </a:t>
            </a:r>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a:p>
        </p:txBody>
      </p:sp>
    </p:spTree>
    <p:extLst>
      <p:ext uri="{BB962C8B-B14F-4D97-AF65-F5344CB8AC3E}">
        <p14:creationId xmlns:p14="http://schemas.microsoft.com/office/powerpoint/2010/main" val="1773694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endParaRPr lang="en-GB" dirty="0">
              <a:solidFill>
                <a:schemeClr val="tx1"/>
              </a:solidFill>
            </a:endParaRPr>
          </a:p>
          <a:p>
            <a:r>
              <a:rPr lang="en-GB" dirty="0">
                <a:solidFill>
                  <a:schemeClr val="tx1"/>
                </a:solidFill>
              </a:rPr>
              <a:t>The command word here is ‘Give’ – provide, name.</a:t>
            </a:r>
          </a:p>
          <a:p>
            <a:endParaRPr lang="en-GB" dirty="0">
              <a:solidFill>
                <a:schemeClr val="tx1"/>
              </a:solidFill>
            </a:endParaRPr>
          </a:p>
          <a:p>
            <a:r>
              <a:rPr lang="en-GB" dirty="0">
                <a:solidFill>
                  <a:schemeClr val="tx1"/>
                </a:solidFill>
              </a:rPr>
              <a:t>Read the question carefully.  Here, you are being asked for examples in your answer.</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a:p>
        </p:txBody>
      </p:sp>
    </p:spTree>
    <p:extLst>
      <p:ext uri="{BB962C8B-B14F-4D97-AF65-F5344CB8AC3E}">
        <p14:creationId xmlns:p14="http://schemas.microsoft.com/office/powerpoint/2010/main" val="310014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front of you, you should have:</a:t>
            </a:r>
          </a:p>
          <a:p>
            <a:r>
              <a:rPr lang="en-US" dirty="0"/>
              <a:t>A copy of the exam paper</a:t>
            </a:r>
          </a:p>
          <a:p>
            <a:r>
              <a:rPr lang="en-US" dirty="0"/>
              <a:t>A pen and pencil</a:t>
            </a:r>
          </a:p>
          <a:p>
            <a:r>
              <a:rPr lang="en-US" dirty="0"/>
              <a:t>A highlighter pen, which will help you identify key points in the question</a:t>
            </a:r>
          </a:p>
          <a:p>
            <a:r>
              <a:rPr lang="en-US" dirty="0"/>
              <a:t>A watch to help you keep an eye on the time </a:t>
            </a:r>
          </a:p>
          <a:p>
            <a:r>
              <a:rPr lang="en-US" dirty="0"/>
              <a:t>And Post-It notes – in case you need to write down any queries to ask your teacher - or in case you want to make any notes or jot down questions to ask your teacher</a:t>
            </a:r>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This mark scheme allows 1 mark per factor and, again, they can be from this list or any others you teacher confirms as correct – give yourself 0, 1 or 2 marks.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1495646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Read the question. </a:t>
            </a:r>
          </a:p>
          <a:p>
            <a:endParaRPr lang="en-GB" sz="1200" dirty="0"/>
          </a:p>
          <a:p>
            <a:r>
              <a:rPr lang="en-GB" sz="1200" dirty="0"/>
              <a:t>The command word here is ‘Explain’ – provide details and reasons for how and why something is the way it is. </a:t>
            </a:r>
          </a:p>
          <a:p>
            <a:endParaRPr lang="en-GB" sz="1200" dirty="0"/>
          </a:p>
          <a:p>
            <a:r>
              <a:rPr lang="en-GB" sz="1200" dirty="0"/>
              <a:t>Focus on Jess and Morgan throughout and try to give full responses.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4116402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Look at your answers and underline anything in your answer that is in these lists or anything else you feel is appropriate and deserves a mark under “Credit any other …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195772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 at the banded descriptors and what you have underlined and make a judgement, i.e. give yourself a mark for AO2.</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a:p>
        </p:txBody>
      </p:sp>
    </p:spTree>
    <p:extLst>
      <p:ext uri="{BB962C8B-B14F-4D97-AF65-F5344CB8AC3E}">
        <p14:creationId xmlns:p14="http://schemas.microsoft.com/office/powerpoint/2010/main" val="2014945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endParaRPr lang="en-GB" dirty="0"/>
          </a:p>
          <a:p>
            <a:r>
              <a:rPr lang="en-GB" dirty="0"/>
              <a:t>The command word here is ‘Discuss’ – examine an issue in detail in a structured way, taking into account different ideas.</a:t>
            </a:r>
          </a:p>
          <a:p>
            <a:endParaRPr lang="en-GB" dirty="0"/>
          </a:p>
          <a:p>
            <a:r>
              <a:rPr lang="en-GB" dirty="0"/>
              <a:t>The  key word here in inclusion.  Make sure you come up with realistic ideas and give examples to support your response. </a:t>
            </a:r>
          </a:p>
          <a:p>
            <a:endParaRPr lang="en-GB" dirty="0"/>
          </a:p>
          <a:p>
            <a:r>
              <a:rPr lang="en-GB" dirty="0"/>
              <a:t>You could start by stating what inclusion means to help focus your response.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287630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Look at your answers and underline anything in your answer that is in these lists or anything else you feel is appropriate and deserves a mark under “Credit any other …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a:p>
        </p:txBody>
      </p:sp>
    </p:spTree>
    <p:extLst>
      <p:ext uri="{BB962C8B-B14F-4D97-AF65-F5344CB8AC3E}">
        <p14:creationId xmlns:p14="http://schemas.microsoft.com/office/powerpoint/2010/main" val="501619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i.e. give yourself a mark for AO3.</a:t>
            </a:r>
          </a:p>
          <a:p>
            <a:r>
              <a:rPr lang="en-GB" dirty="0"/>
              <a:t>Your teacher can advise if you are between bands.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3333544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endParaRPr lang="en-GB" dirty="0"/>
          </a:p>
          <a:p>
            <a:r>
              <a:rPr lang="en-GB" dirty="0"/>
              <a:t>Remember:  reading the rider will set the scene.</a:t>
            </a:r>
          </a:p>
          <a:p>
            <a:r>
              <a:rPr lang="en-GB" dirty="0"/>
              <a:t>The command word here is ‘Outline’ – set out the main points/provide a brief description or main characteristics. </a:t>
            </a:r>
          </a:p>
          <a:p>
            <a:r>
              <a:rPr lang="en-GB" dirty="0"/>
              <a:t>Try and address all three key words in the number of lines.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2790619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This one is slightly easier to mark as it’s one mark for each correct point.</a:t>
            </a:r>
          </a:p>
          <a:p>
            <a:r>
              <a:rPr lang="en-US" altLang="en-US" dirty="0">
                <a:latin typeface="Arial" panose="020B0604020202020204" pitchFamily="34" charset="0"/>
              </a:rPr>
              <a:t>Again, look at your answers and underline anything in your answer that is in these lists or anything else you feel is appropriate and deserves a mark under “Credit any other ... ”</a:t>
            </a:r>
          </a:p>
          <a:p>
            <a:r>
              <a:rPr lang="en-US" altLang="en-US" dirty="0">
                <a:latin typeface="Arial" panose="020B0604020202020204" pitchFamily="34" charset="0"/>
              </a:rPr>
              <a:t>Award 1 mark per point up to a maximum of 3 marks.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1589834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endParaRPr lang="en-GB" dirty="0"/>
          </a:p>
          <a:p>
            <a:r>
              <a:rPr lang="en-GB" dirty="0"/>
              <a:t>The command word here is ‘Explain’ – provide details and reasons for how and why something is the way it is.</a:t>
            </a:r>
          </a:p>
          <a:p>
            <a:endParaRPr lang="en-GB" dirty="0"/>
          </a:p>
          <a:p>
            <a:r>
              <a:rPr lang="en-GB" dirty="0"/>
              <a:t>6 marks are available here. Try to explain a number of factors – remember, it’s not a list we need, it’s extended writing.</a:t>
            </a:r>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161917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 paper is from the SAMs.</a:t>
            </a:r>
          </a:p>
          <a:p>
            <a:r>
              <a:rPr lang="en-US" dirty="0"/>
              <a:t>It is testing the content you will have been taught for Level 3 Health and Social Care: Principles and Contexts.</a:t>
            </a:r>
          </a:p>
          <a:p>
            <a:r>
              <a:rPr lang="en-US" dirty="0"/>
              <a:t>The exam is 1 hour and 45 minutes long.</a:t>
            </a:r>
          </a:p>
          <a:p>
            <a:r>
              <a:rPr lang="en-US" dirty="0"/>
              <a:t>The paper is made up of 5 questions.</a:t>
            </a:r>
          </a:p>
          <a:p>
            <a:r>
              <a:rPr lang="en-US" dirty="0"/>
              <a:t>The question types vary.</a:t>
            </a:r>
          </a:p>
          <a:p>
            <a:r>
              <a:rPr lang="en-US" dirty="0"/>
              <a:t>The paper will assess AO1, AO2 and AO3.</a:t>
            </a:r>
          </a:p>
          <a:p>
            <a:r>
              <a:rPr lang="en-US" dirty="0"/>
              <a:t>The total mark for this paper is 100.</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2251865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i.e. give yourself a mark out of 6 for AO2.</a:t>
            </a:r>
          </a:p>
          <a:p>
            <a:r>
              <a:rPr lang="en-GB" dirty="0"/>
              <a:t>Your teacher can advise if you are between bands.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1716228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endParaRPr lang="en-GB" dirty="0"/>
          </a:p>
          <a:p>
            <a:r>
              <a:rPr lang="en-GB" dirty="0"/>
              <a:t>The command word here is ‘Evaluate’ – make sure you give some judgements in the response and qualify them. </a:t>
            </a:r>
          </a:p>
          <a:p>
            <a:r>
              <a:rPr lang="en-GB" dirty="0"/>
              <a:t>8 marks are available here, so we are looking for you to apply your knowledge of how the inspectorate system works.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3586865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2174051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i.e. give yourself a mark out of 6 for AO2.</a:t>
            </a:r>
          </a:p>
          <a:p>
            <a:r>
              <a:rPr lang="en-GB" dirty="0"/>
              <a:t>Your teacher can advise if you are between bands.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1936161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endParaRPr lang="en-GB" dirty="0"/>
          </a:p>
          <a:p>
            <a:r>
              <a:rPr lang="en-GB" dirty="0"/>
              <a:t>The command word here is ‘Explain’ – provide details and reasons for how and why something is the way it is.</a:t>
            </a:r>
          </a:p>
          <a:p>
            <a:endParaRPr lang="en-GB" dirty="0"/>
          </a:p>
          <a:p>
            <a:r>
              <a:rPr lang="en-GB" dirty="0"/>
              <a:t>6 marks are available here.  Try to explain a number of factors – remember, it’s not a list we need, it’s extended writing.</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a:p>
        </p:txBody>
      </p:sp>
    </p:spTree>
    <p:extLst>
      <p:ext uri="{BB962C8B-B14F-4D97-AF65-F5344CB8AC3E}">
        <p14:creationId xmlns:p14="http://schemas.microsoft.com/office/powerpoint/2010/main" val="1637809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423062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i.e. give yourself a mark out of 6 for AO2.</a:t>
            </a:r>
          </a:p>
          <a:p>
            <a:r>
              <a:rPr lang="en-GB" dirty="0"/>
              <a:t>Your teacher can advise if you are between bands.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810122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the question.</a:t>
            </a:r>
          </a:p>
          <a:p>
            <a:endParaRPr lang="en-GB" dirty="0"/>
          </a:p>
          <a:p>
            <a:r>
              <a:rPr lang="en-GB" dirty="0"/>
              <a:t>The command word here is ‘Describe’ so you need to give specific information. </a:t>
            </a:r>
          </a:p>
          <a:p>
            <a:r>
              <a:rPr lang="en-GB" dirty="0"/>
              <a:t>4 marks are available here.  Try to explain a number of duties of the ICTA – remember, it’s not a list we need, it’s extended writing.</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2391912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rPr>
              <a:t>What we are looking for here is </a:t>
            </a:r>
            <a:r>
              <a:rPr lang="en-US" altLang="en-US" sz="1200" dirty="0">
                <a:solidFill>
                  <a:schemeClr val="tx1"/>
                </a:solidFill>
              </a:rPr>
              <a:t>evidence that you can give a description and not just recall facts.</a:t>
            </a:r>
          </a:p>
          <a:p>
            <a:endParaRPr lang="en-US" altLang="en-US" sz="1200" dirty="0">
              <a:solidFill>
                <a:schemeClr val="tx1"/>
              </a:solidFill>
            </a:endParaRPr>
          </a:p>
          <a:p>
            <a:r>
              <a:rPr lang="en-US" altLang="en-US" sz="1200" dirty="0">
                <a:solidFill>
                  <a:schemeClr val="tx1"/>
                </a:solidFill>
                <a:latin typeface="Arial" panose="020B0604020202020204" pitchFamily="34" charset="0"/>
              </a:rPr>
              <a:t>Look at your answers and underline anything that is in this list.</a:t>
            </a:r>
          </a:p>
          <a:p>
            <a:endParaRPr lang="en-US" altLang="en-US" sz="1200" dirty="0">
              <a:solidFill>
                <a:schemeClr val="tx1"/>
              </a:solidFill>
              <a:latin typeface="Arial" panose="020B0604020202020204" pitchFamily="34" charset="0"/>
            </a:endParaRPr>
          </a:p>
          <a:p>
            <a:r>
              <a:rPr lang="en-US" altLang="en-US" sz="1200" b="1" dirty="0">
                <a:solidFill>
                  <a:schemeClr val="tx1"/>
                </a:solidFill>
                <a:latin typeface="Arial" panose="020B0604020202020204" pitchFamily="34" charset="0"/>
              </a:rPr>
              <a:t>Award 1 mark </a:t>
            </a:r>
            <a:r>
              <a:rPr lang="en-US" altLang="en-US" sz="1200" dirty="0">
                <a:solidFill>
                  <a:schemeClr val="tx1"/>
                </a:solidFill>
                <a:latin typeface="Arial" panose="020B0604020202020204" pitchFamily="34" charset="0"/>
              </a:rPr>
              <a:t>for  a basic description – e.g. may only refer to one or two points </a:t>
            </a:r>
          </a:p>
          <a:p>
            <a:r>
              <a:rPr lang="en-US" altLang="en-US" sz="1200" b="1" dirty="0">
                <a:solidFill>
                  <a:schemeClr val="tx1"/>
                </a:solidFill>
                <a:latin typeface="Arial" panose="020B0604020202020204" pitchFamily="34" charset="0"/>
              </a:rPr>
              <a:t>2 marks </a:t>
            </a:r>
            <a:r>
              <a:rPr lang="en-US" altLang="en-US" sz="1200" dirty="0">
                <a:solidFill>
                  <a:schemeClr val="tx1"/>
                </a:solidFill>
                <a:latin typeface="Arial" panose="020B0604020202020204" pitchFamily="34" charset="0"/>
              </a:rPr>
              <a:t>for a satisfactory description – e.g. two or three points with some explanation </a:t>
            </a:r>
          </a:p>
          <a:p>
            <a:r>
              <a:rPr lang="en-US" altLang="en-US" sz="1200" b="1" dirty="0">
                <a:solidFill>
                  <a:schemeClr val="tx1"/>
                </a:solidFill>
                <a:latin typeface="Arial" panose="020B0604020202020204" pitchFamily="34" charset="0"/>
              </a:rPr>
              <a:t>3 marks </a:t>
            </a:r>
            <a:r>
              <a:rPr lang="en-US" altLang="en-US" sz="1200" dirty="0">
                <a:solidFill>
                  <a:schemeClr val="tx1"/>
                </a:solidFill>
                <a:latin typeface="Arial" panose="020B0604020202020204" pitchFamily="34" charset="0"/>
              </a:rPr>
              <a:t>for a good description – e.g. three or four points with clear explanation </a:t>
            </a:r>
          </a:p>
          <a:p>
            <a:r>
              <a:rPr lang="en-US" altLang="en-US" sz="1200" b="1" dirty="0">
                <a:solidFill>
                  <a:schemeClr val="tx1"/>
                </a:solidFill>
                <a:latin typeface="Arial" panose="020B0604020202020204" pitchFamily="34" charset="0"/>
              </a:rPr>
              <a:t>4 marks </a:t>
            </a:r>
            <a:r>
              <a:rPr lang="en-US" altLang="en-US" sz="1200" dirty="0">
                <a:solidFill>
                  <a:schemeClr val="tx1"/>
                </a:solidFill>
                <a:latin typeface="Arial" panose="020B0604020202020204" pitchFamily="34" charset="0"/>
              </a:rPr>
              <a:t>for an excellent description – e.g. would include all points listed and give lots of detail</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150986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read the instructions on the front cover of the exam paper.</a:t>
            </a:r>
          </a:p>
          <a:p>
            <a:r>
              <a:rPr lang="en-US" dirty="0"/>
              <a:t>Read the Instructions to Candidates section and the Information for Candidates section.</a:t>
            </a:r>
          </a:p>
          <a:p>
            <a:r>
              <a:rPr lang="en-US" dirty="0"/>
              <a:t>Write your name and candidate number in the correct section of the booklet.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endParaRPr lang="en-GB" dirty="0"/>
          </a:p>
          <a:p>
            <a:r>
              <a:rPr lang="en-GB" dirty="0"/>
              <a:t>The command word here is ‘Explain’ – provide details and reasons for how and why something is the way it is.</a:t>
            </a:r>
          </a:p>
          <a:p>
            <a:endParaRPr lang="en-GB" dirty="0"/>
          </a:p>
          <a:p>
            <a:r>
              <a:rPr lang="en-GB" dirty="0"/>
              <a:t>6 marks are available here.  Try and explain a number of ways the care workers can provide person centred care  – remember, it’s not a list we need, it’s extended writing.</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552928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will then help you award a mark , for this type of question, it’s not 1 mark per point.  The mark bands are on the next slide to help you.</a:t>
            </a:r>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3335511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i.e. give yourself a mark out of 6 for AO2.</a:t>
            </a:r>
          </a:p>
          <a:p>
            <a:r>
              <a:rPr lang="en-GB" dirty="0"/>
              <a:t>Your teacher can advise if you are between bands, but also look back on the tips you’ve been given earlier.</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1497493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endParaRPr lang="en-GB" dirty="0"/>
          </a:p>
          <a:p>
            <a:r>
              <a:rPr lang="en-GB" dirty="0"/>
              <a:t>The command word here is ‘Discuss’ so, again, we are looking for applied knowledge.</a:t>
            </a:r>
          </a:p>
          <a:p>
            <a:r>
              <a:rPr lang="en-GB" dirty="0"/>
              <a:t>8 marks are available here.  Try to discuss positive and negative attitudes in your response – remember, it’s not a list we need, it’s extended writing.</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43</a:t>
            </a:fld>
            <a:endParaRPr lang="en-US"/>
          </a:p>
        </p:txBody>
      </p:sp>
    </p:spTree>
    <p:extLst>
      <p:ext uri="{BB962C8B-B14F-4D97-AF65-F5344CB8AC3E}">
        <p14:creationId xmlns:p14="http://schemas.microsoft.com/office/powerpoint/2010/main" val="3196366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Once again, look at your answers and underline anything in the lists or anything else you feel is appropriate and deserves credit (“Credit any other ... ”).</a:t>
            </a:r>
          </a:p>
          <a:p>
            <a:r>
              <a:rPr lang="en-US" altLang="en-US" dirty="0">
                <a:latin typeface="Arial" panose="020B0604020202020204" pitchFamily="34" charset="0"/>
              </a:rPr>
              <a:t>Here we are looking for recall of knowledge plus application – so marks can be given for factual statements and elaboration.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44</a:t>
            </a:fld>
            <a:endParaRPr lang="en-US"/>
          </a:p>
        </p:txBody>
      </p:sp>
    </p:spTree>
    <p:extLst>
      <p:ext uri="{BB962C8B-B14F-4D97-AF65-F5344CB8AC3E}">
        <p14:creationId xmlns:p14="http://schemas.microsoft.com/office/powerpoint/2010/main" val="308645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i.e. give yourself a mark for AO1 and AO3.</a:t>
            </a:r>
          </a:p>
          <a:p>
            <a:endParaRPr lang="en-GB" dirty="0"/>
          </a:p>
          <a:p>
            <a:r>
              <a:rPr lang="en-GB" dirty="0"/>
              <a:t>Add them together to give a total mark out of 8.</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45</a:t>
            </a:fld>
            <a:endParaRPr lang="en-US"/>
          </a:p>
        </p:txBody>
      </p:sp>
    </p:spTree>
    <p:extLst>
      <p:ext uri="{BB962C8B-B14F-4D97-AF65-F5344CB8AC3E}">
        <p14:creationId xmlns:p14="http://schemas.microsoft.com/office/powerpoint/2010/main" val="2132681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endParaRPr lang="en-GB" dirty="0"/>
          </a:p>
          <a:p>
            <a:r>
              <a:rPr lang="en-GB" dirty="0"/>
              <a:t>Again, the rider is intended to set the scene.</a:t>
            </a:r>
          </a:p>
          <a:p>
            <a:endParaRPr lang="en-GB" dirty="0"/>
          </a:p>
          <a:p>
            <a:r>
              <a:rPr lang="en-GB" dirty="0"/>
              <a:t>The command word here is ‘Outline’ – set out the main points/provide a brief description or main characteristics.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sure the responses for (i) and (ii) are not confused. </a:t>
            </a:r>
          </a:p>
          <a:p>
            <a:r>
              <a:rPr lang="en-GB" dirty="0"/>
              <a:t>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46</a:t>
            </a:fld>
            <a:endParaRPr lang="en-US"/>
          </a:p>
        </p:txBody>
      </p:sp>
    </p:spTree>
    <p:extLst>
      <p:ext uri="{BB962C8B-B14F-4D97-AF65-F5344CB8AC3E}">
        <p14:creationId xmlns:p14="http://schemas.microsoft.com/office/powerpoint/2010/main" val="3825232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Look at your answers.</a:t>
            </a:r>
          </a:p>
          <a:p>
            <a:endParaRPr lang="en-US" dirty="0">
              <a:latin typeface="Arial" panose="020B0604020202020204" pitchFamily="34" charset="0"/>
            </a:endParaRPr>
          </a:p>
          <a:p>
            <a:r>
              <a:rPr lang="en-US" dirty="0">
                <a:latin typeface="Arial" panose="020B0604020202020204" pitchFamily="34" charset="0"/>
              </a:rPr>
              <a:t>Remember you can award yourself up to 3 marks per outline – use the guidance below:</a:t>
            </a:r>
          </a:p>
          <a:p>
            <a:r>
              <a:rPr lang="en-US" altLang="en-US" dirty="0">
                <a:latin typeface="Arial" panose="020B0604020202020204" pitchFamily="34" charset="0"/>
              </a:rPr>
              <a:t>Award 1 mark for a basic outline </a:t>
            </a:r>
          </a:p>
          <a:p>
            <a:r>
              <a:rPr lang="en-US" altLang="en-US" dirty="0">
                <a:latin typeface="Arial" panose="020B0604020202020204" pitchFamily="34" charset="0"/>
              </a:rPr>
              <a:t>2 marks for a satisfactory outline </a:t>
            </a:r>
          </a:p>
          <a:p>
            <a:r>
              <a:rPr lang="en-US" altLang="en-US" dirty="0">
                <a:latin typeface="Arial" panose="020B0604020202020204" pitchFamily="34" charset="0"/>
              </a:rPr>
              <a:t>3 marks for a very good, clear outline – very close to the definition in the mark scheme.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47</a:t>
            </a:fld>
            <a:endParaRPr lang="en-US"/>
          </a:p>
        </p:txBody>
      </p:sp>
    </p:spTree>
    <p:extLst>
      <p:ext uri="{BB962C8B-B14F-4D97-AF65-F5344CB8AC3E}">
        <p14:creationId xmlns:p14="http://schemas.microsoft.com/office/powerpoint/2010/main" val="37604273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endParaRPr lang="en-GB" dirty="0"/>
          </a:p>
          <a:p>
            <a:r>
              <a:rPr lang="en-GB" dirty="0"/>
              <a:t>The command word here is ‘Explain’ – provide details and reasons for how and why something is the way it is.</a:t>
            </a:r>
          </a:p>
          <a:p>
            <a:endParaRPr lang="en-GB" dirty="0"/>
          </a:p>
          <a:p>
            <a:r>
              <a:rPr lang="en-GB" dirty="0"/>
              <a:t>6 marks are available here.  Try and explain a number of factors – remember, it’s not a list we need, it’s extended writing.</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48</a:t>
            </a:fld>
            <a:endParaRPr lang="en-US"/>
          </a:p>
        </p:txBody>
      </p:sp>
    </p:spTree>
    <p:extLst>
      <p:ext uri="{BB962C8B-B14F-4D97-AF65-F5344CB8AC3E}">
        <p14:creationId xmlns:p14="http://schemas.microsoft.com/office/powerpoint/2010/main" val="1656805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49</a:t>
            </a:fld>
            <a:endParaRPr lang="en-US"/>
          </a:p>
        </p:txBody>
      </p:sp>
    </p:spTree>
    <p:extLst>
      <p:ext uri="{BB962C8B-B14F-4D97-AF65-F5344CB8AC3E}">
        <p14:creationId xmlns:p14="http://schemas.microsoft.com/office/powerpoint/2010/main" val="187606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1920321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a:t>
            </a:r>
            <a:r>
              <a:rPr lang="en-GB" dirty="0" err="1"/>
              <a:t>ie</a:t>
            </a:r>
            <a:r>
              <a:rPr lang="en-GB" dirty="0"/>
              <a:t>. give yourself a mark out of 6 for AO2.</a:t>
            </a:r>
          </a:p>
          <a:p>
            <a:r>
              <a:rPr lang="en-GB" dirty="0"/>
              <a:t>Your teacher can advise if you are between bands.</a:t>
            </a:r>
          </a:p>
        </p:txBody>
      </p:sp>
      <p:sp>
        <p:nvSpPr>
          <p:cNvPr id="4" name="Slide Number Placeholder 3"/>
          <p:cNvSpPr>
            <a:spLocks noGrp="1"/>
          </p:cNvSpPr>
          <p:nvPr>
            <p:ph type="sldNum" sz="quarter" idx="5"/>
          </p:nvPr>
        </p:nvSpPr>
        <p:spPr/>
        <p:txBody>
          <a:bodyPr/>
          <a:lstStyle/>
          <a:p>
            <a:fld id="{CC573A14-1418-8445-A355-C4659B6B9114}" type="slidenum">
              <a:rPr lang="en-US" smtClean="0"/>
              <a:t>50</a:t>
            </a:fld>
            <a:endParaRPr lang="en-US"/>
          </a:p>
        </p:txBody>
      </p:sp>
    </p:spTree>
    <p:extLst>
      <p:ext uri="{BB962C8B-B14F-4D97-AF65-F5344CB8AC3E}">
        <p14:creationId xmlns:p14="http://schemas.microsoft.com/office/powerpoint/2010/main" val="2634033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endParaRPr lang="en-GB" dirty="0"/>
          </a:p>
          <a:p>
            <a:r>
              <a:rPr lang="en-GB" dirty="0"/>
              <a:t>The command word here is ‘Examine’ – investigate closely and in detail.</a:t>
            </a:r>
          </a:p>
          <a:p>
            <a:endParaRPr lang="en-GB" dirty="0"/>
          </a:p>
          <a:p>
            <a:r>
              <a:rPr lang="en-GB" dirty="0"/>
              <a:t>This is a high tariff question.  Plan your answer carefully.</a:t>
            </a:r>
          </a:p>
          <a:p>
            <a:endParaRPr lang="en-GB" dirty="0"/>
          </a:p>
          <a:p>
            <a:r>
              <a:rPr lang="en-GB" dirty="0"/>
              <a:t>Key words:  ‘different approaches’, ‘secure rights’, ‘individuals in care homes’.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51</a:t>
            </a:fld>
            <a:endParaRPr lang="en-US"/>
          </a:p>
        </p:txBody>
      </p:sp>
    </p:spTree>
    <p:extLst>
      <p:ext uri="{BB962C8B-B14F-4D97-AF65-F5344CB8AC3E}">
        <p14:creationId xmlns:p14="http://schemas.microsoft.com/office/powerpoint/2010/main" val="24395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a:p>
            <a:r>
              <a:rPr lang="en-GB" dirty="0"/>
              <a:t>We are looking for application of knowledge through extended writing.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52</a:t>
            </a:fld>
            <a:endParaRPr lang="en-US"/>
          </a:p>
        </p:txBody>
      </p:sp>
    </p:spTree>
    <p:extLst>
      <p:ext uri="{BB962C8B-B14F-4D97-AF65-F5344CB8AC3E}">
        <p14:creationId xmlns:p14="http://schemas.microsoft.com/office/powerpoint/2010/main" val="142586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banded descriptors and what you have underlined and make a judgement, i.e. give yourself a mark out of 8 for AO3.</a:t>
            </a:r>
          </a:p>
          <a:p>
            <a:r>
              <a:rPr lang="en-GB" dirty="0"/>
              <a:t>Your teacher can advise if you are between bands.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53</a:t>
            </a:fld>
            <a:endParaRPr lang="en-US"/>
          </a:p>
        </p:txBody>
      </p:sp>
    </p:spTree>
    <p:extLst>
      <p:ext uri="{BB962C8B-B14F-4D97-AF65-F5344CB8AC3E}">
        <p14:creationId xmlns:p14="http://schemas.microsoft.com/office/powerpoint/2010/main" val="39020915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done – you have made it to the end of the paper. </a:t>
            </a:r>
          </a:p>
          <a:p>
            <a:endParaRPr lang="en-US" dirty="0"/>
          </a:p>
          <a:p>
            <a:r>
              <a:rPr lang="en-US" dirty="0"/>
              <a:t>You should now be able to give yourself a mark out of 100. </a:t>
            </a:r>
          </a:p>
          <a:p>
            <a:endParaRPr lang="en-US" dirty="0"/>
          </a:p>
          <a:p>
            <a:r>
              <a:rPr lang="en-GB" dirty="0"/>
              <a:t>As there are no previous examinations from which to give you an indication of how you would have achieved, it is best to be guided by the UMS scale as detailed in this slide to get an approximate grade for your hard work. </a:t>
            </a:r>
          </a:p>
          <a:p>
            <a:endParaRPr lang="en-GB" dirty="0"/>
          </a:p>
          <a:p>
            <a:r>
              <a:rPr lang="en-GB" dirty="0"/>
              <a:t>Remember to double your mark – so, if you had 60/100, that x 2 would be 120 UMS – which would equate to a Grade C.</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54</a:t>
            </a:fld>
            <a:endParaRPr lang="en-US"/>
          </a:p>
        </p:txBody>
      </p:sp>
    </p:spTree>
    <p:extLst>
      <p:ext uri="{BB962C8B-B14F-4D97-AF65-F5344CB8AC3E}">
        <p14:creationId xmlns:p14="http://schemas.microsoft.com/office/powerpoint/2010/main" val="35400951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55</a:t>
            </a:fld>
            <a:endParaRPr lang="en-US"/>
          </a:p>
        </p:txBody>
      </p:sp>
    </p:spTree>
    <p:extLst>
      <p:ext uri="{BB962C8B-B14F-4D97-AF65-F5344CB8AC3E}">
        <p14:creationId xmlns:p14="http://schemas.microsoft.com/office/powerpoint/2010/main" val="1646283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questions in this paper follow the same format.</a:t>
            </a:r>
          </a:p>
          <a:p>
            <a:r>
              <a:rPr lang="en-GB" dirty="0"/>
              <a:t>They assess all three assessment objectives and you should follow the same approach for each question part/sub-section.</a:t>
            </a:r>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a:p>
        </p:txBody>
      </p:sp>
    </p:spTree>
    <p:extLst>
      <p:ext uri="{BB962C8B-B14F-4D97-AF65-F5344CB8AC3E}">
        <p14:creationId xmlns:p14="http://schemas.microsoft.com/office/powerpoint/2010/main" val="221743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1 has a short rider to set the scene for the question.</a:t>
            </a:r>
          </a:p>
          <a:p>
            <a:endParaRPr lang="en-GB" dirty="0"/>
          </a:p>
          <a:p>
            <a:r>
              <a:rPr lang="en-GB" dirty="0"/>
              <a:t>Read the question.</a:t>
            </a:r>
          </a:p>
          <a:p>
            <a:endParaRPr lang="en-GB" dirty="0"/>
          </a:p>
          <a:p>
            <a:r>
              <a:rPr lang="en-GB" dirty="0"/>
              <a:t>The command verb Explain is key; you need to give an extended response as indicated by the number of lines, make sure you focus on the question and stick to financial abuse.</a:t>
            </a:r>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4127137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access the full range of marks, your response needs to refer to Jean – look at the answers you have given and underline what you have covered from the mark scheme.</a:t>
            </a:r>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174809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This is a banded mark scheme – so you need to make a judgement on your response before awarding a mark.</a:t>
            </a:r>
          </a:p>
          <a:p>
            <a:r>
              <a:rPr lang="en-US" altLang="en-US" dirty="0">
                <a:latin typeface="Arial" panose="020B0604020202020204" pitchFamily="34" charset="0"/>
              </a:rPr>
              <a:t>Look at how many points you have underlined and make a judgement. </a:t>
            </a:r>
          </a:p>
          <a:p>
            <a:r>
              <a:rPr lang="en-US" altLang="en-US" dirty="0">
                <a:latin typeface="Arial" panose="020B0604020202020204" pitchFamily="34" charset="0"/>
              </a:rPr>
              <a:t>Award yourself a mark between 0 - 6 marks.</a:t>
            </a:r>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1487310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6445" y="1051131"/>
            <a:ext cx="11619110"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t>Level 3 Health and Social Care: Principles and Contexts – Unit 5              4973UC/UD</a:t>
            </a:r>
            <a:endParaRPr lang="en-GB" sz="2400" dirty="0"/>
          </a:p>
        </p:txBody>
      </p:sp>
      <p:sp>
        <p:nvSpPr>
          <p:cNvPr id="2" name="TextBox 1"/>
          <p:cNvSpPr txBox="1"/>
          <p:nvPr/>
        </p:nvSpPr>
        <p:spPr>
          <a:xfrm>
            <a:off x="168964" y="354573"/>
            <a:ext cx="4349214" cy="461665"/>
          </a:xfrm>
          <a:prstGeom prst="rect">
            <a:avLst/>
          </a:prstGeom>
          <a:noFill/>
        </p:spPr>
        <p:txBody>
          <a:bodyPr wrap="square" rtlCol="0">
            <a:spAutoFit/>
          </a:bodyPr>
          <a:lstStyle/>
          <a:p>
            <a:r>
              <a:rPr lang="en-US" sz="2400" dirty="0"/>
              <a:t>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1026" name="Picture 1">
            <a:extLst>
              <a:ext uri="{FF2B5EF4-FFF2-40B4-BE49-F238E27FC236}">
                <a16:creationId xmlns:a16="http://schemas.microsoft.com/office/drawing/2014/main" id="{F97CAD36-9E92-454D-A31A-87269C8BD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35" y="1466849"/>
            <a:ext cx="11596220" cy="517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4711BEC8-784D-497B-8E74-C9945473EB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mc:Choice xmlns:p14="http://schemas.microsoft.com/office/powerpoint/2010/main" Requires="p14">
      <p:transition spd="slow" p14:dur="2000" advTm="14127"/>
    </mc:Choice>
    <mc:Fallback>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(b), AO1</a:t>
            </a:r>
          </a:p>
        </p:txBody>
      </p:sp>
      <p:pic>
        <p:nvPicPr>
          <p:cNvPr id="2" name="Picture 1">
            <a:extLst>
              <a:ext uri="{FF2B5EF4-FFF2-40B4-BE49-F238E27FC236}">
                <a16:creationId xmlns:a16="http://schemas.microsoft.com/office/drawing/2014/main" id="{524D8868-1491-4935-AED6-94D9E364C766}"/>
              </a:ext>
            </a:extLst>
          </p:cNvPr>
          <p:cNvPicPr>
            <a:picLocks noChangeAspect="1"/>
          </p:cNvPicPr>
          <p:nvPr/>
        </p:nvPicPr>
        <p:blipFill>
          <a:blip r:embed="rId5"/>
          <a:stretch>
            <a:fillRect/>
          </a:stretch>
        </p:blipFill>
        <p:spPr>
          <a:xfrm>
            <a:off x="356439" y="1227485"/>
            <a:ext cx="6225051" cy="3144099"/>
          </a:xfrm>
          <a:prstGeom prst="rect">
            <a:avLst/>
          </a:prstGeom>
        </p:spPr>
      </p:pic>
      <p:sp>
        <p:nvSpPr>
          <p:cNvPr id="4" name="Speech Bubble: Oval 3">
            <a:extLst>
              <a:ext uri="{FF2B5EF4-FFF2-40B4-BE49-F238E27FC236}">
                <a16:creationId xmlns:a16="http://schemas.microsoft.com/office/drawing/2014/main" id="{ED7A2306-2FCB-4C5F-8DCD-A0E115DE2D54}"/>
              </a:ext>
            </a:extLst>
          </p:cNvPr>
          <p:cNvSpPr/>
          <p:nvPr/>
        </p:nvSpPr>
        <p:spPr>
          <a:xfrm>
            <a:off x="8644655" y="2022102"/>
            <a:ext cx="3233746" cy="4583456"/>
          </a:xfrm>
          <a:prstGeom prst="wedgeEllipseCallout">
            <a:avLst>
              <a:gd name="adj1" fmla="val -280290"/>
              <a:gd name="adj2" fmla="val -5828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F44A1C8A-37B9-4739-943B-59870B5BFA51}"/>
              </a:ext>
            </a:extLst>
          </p:cNvPr>
          <p:cNvSpPr txBox="1"/>
          <p:nvPr/>
        </p:nvSpPr>
        <p:spPr>
          <a:xfrm>
            <a:off x="9321901" y="2524924"/>
            <a:ext cx="2058769" cy="3693319"/>
          </a:xfrm>
          <a:prstGeom prst="rect">
            <a:avLst/>
          </a:prstGeom>
          <a:noFill/>
        </p:spPr>
        <p:txBody>
          <a:bodyPr wrap="square" rtlCol="0">
            <a:spAutoFit/>
          </a:bodyPr>
          <a:lstStyle/>
          <a:p>
            <a:r>
              <a:rPr lang="en-GB" dirty="0"/>
              <a:t>The command word here is ‘Give’ – provide, name.</a:t>
            </a:r>
          </a:p>
          <a:p>
            <a:endParaRPr lang="en-GB" dirty="0"/>
          </a:p>
          <a:p>
            <a:r>
              <a:rPr lang="en-GB" dirty="0"/>
              <a:t>Read the question carefully. Here, you are being asked for three  examples in your answer.</a:t>
            </a:r>
          </a:p>
          <a:p>
            <a:endParaRPr lang="en-GB" dirty="0"/>
          </a:p>
          <a:p>
            <a:r>
              <a:rPr lang="en-GB" dirty="0"/>
              <a:t>Take care not to repeat yourself. </a:t>
            </a:r>
          </a:p>
        </p:txBody>
      </p:sp>
      <p:pic>
        <p:nvPicPr>
          <p:cNvPr id="6" name="Audio 5">
            <a:hlinkClick r:id="" action="ppaction://media"/>
            <a:extLst>
              <a:ext uri="{FF2B5EF4-FFF2-40B4-BE49-F238E27FC236}">
                <a16:creationId xmlns:a16="http://schemas.microsoft.com/office/drawing/2014/main" id="{986F955D-E241-479A-A4EB-F2F5CAEC0C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6073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(b) AO1 mark scheme</a:t>
            </a:r>
          </a:p>
        </p:txBody>
      </p:sp>
      <p:pic>
        <p:nvPicPr>
          <p:cNvPr id="4" name="Picture 3">
            <a:extLst>
              <a:ext uri="{FF2B5EF4-FFF2-40B4-BE49-F238E27FC236}">
                <a16:creationId xmlns:a16="http://schemas.microsoft.com/office/drawing/2014/main" id="{E5FEEA42-6D84-40B1-8A28-6935F857E3CD}"/>
              </a:ext>
            </a:extLst>
          </p:cNvPr>
          <p:cNvPicPr>
            <a:picLocks noChangeAspect="1"/>
          </p:cNvPicPr>
          <p:nvPr/>
        </p:nvPicPr>
        <p:blipFill>
          <a:blip r:embed="rId5"/>
          <a:stretch>
            <a:fillRect/>
          </a:stretch>
        </p:blipFill>
        <p:spPr>
          <a:xfrm>
            <a:off x="465947" y="1373877"/>
            <a:ext cx="7410867" cy="4384045"/>
          </a:xfrm>
          <a:prstGeom prst="rect">
            <a:avLst/>
          </a:prstGeom>
        </p:spPr>
      </p:pic>
      <p:sp>
        <p:nvSpPr>
          <p:cNvPr id="5" name="Speech Bubble: Oval 4">
            <a:extLst>
              <a:ext uri="{FF2B5EF4-FFF2-40B4-BE49-F238E27FC236}">
                <a16:creationId xmlns:a16="http://schemas.microsoft.com/office/drawing/2014/main" id="{B790EED9-6402-4A77-A532-03CD6A7DDC8E}"/>
              </a:ext>
            </a:extLst>
          </p:cNvPr>
          <p:cNvSpPr/>
          <p:nvPr/>
        </p:nvSpPr>
        <p:spPr>
          <a:xfrm>
            <a:off x="8040203" y="1373878"/>
            <a:ext cx="3233746" cy="2880776"/>
          </a:xfrm>
          <a:prstGeom prst="wedgeEllipseCallout">
            <a:avLst>
              <a:gd name="adj1" fmla="val -98990"/>
              <a:gd name="adj2" fmla="val -272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74DB975-AE85-4031-82C4-19B7A07BFE4E}"/>
              </a:ext>
            </a:extLst>
          </p:cNvPr>
          <p:cNvSpPr txBox="1"/>
          <p:nvPr/>
        </p:nvSpPr>
        <p:spPr>
          <a:xfrm>
            <a:off x="8823768" y="1660104"/>
            <a:ext cx="2220429" cy="2308324"/>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these lists and give yourself a mark as appropriate.</a:t>
            </a:r>
          </a:p>
        </p:txBody>
      </p:sp>
      <p:sp>
        <p:nvSpPr>
          <p:cNvPr id="7" name="Speech Bubble: Oval 6">
            <a:extLst>
              <a:ext uri="{FF2B5EF4-FFF2-40B4-BE49-F238E27FC236}">
                <a16:creationId xmlns:a16="http://schemas.microsoft.com/office/drawing/2014/main" id="{AE76A2A5-5BE6-4E24-AA37-534229A7C1BF}"/>
              </a:ext>
            </a:extLst>
          </p:cNvPr>
          <p:cNvSpPr/>
          <p:nvPr/>
        </p:nvSpPr>
        <p:spPr>
          <a:xfrm>
            <a:off x="8304752" y="4339944"/>
            <a:ext cx="3755442" cy="2308324"/>
          </a:xfrm>
          <a:prstGeom prst="wedgeEllipseCallout">
            <a:avLst>
              <a:gd name="adj1" fmla="val -155844"/>
              <a:gd name="adj2" fmla="val 50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A473F51-4D16-4250-A1AB-540FDA4C8466}"/>
              </a:ext>
            </a:extLst>
          </p:cNvPr>
          <p:cNvSpPr txBox="1"/>
          <p:nvPr/>
        </p:nvSpPr>
        <p:spPr>
          <a:xfrm>
            <a:off x="9206530" y="4531652"/>
            <a:ext cx="2376344" cy="2031325"/>
          </a:xfrm>
          <a:prstGeom prst="rect">
            <a:avLst/>
          </a:prstGeom>
          <a:noFill/>
        </p:spPr>
        <p:txBody>
          <a:bodyPr wrap="square" rtlCol="0">
            <a:spAutoFit/>
          </a:bodyPr>
          <a:lstStyle/>
          <a:p>
            <a:r>
              <a:rPr lang="en-GB" dirty="0"/>
              <a:t>This means we can always give a mark to a response that is not on the list but is correct – check with your teacher if you are not sure. </a:t>
            </a:r>
          </a:p>
        </p:txBody>
      </p:sp>
      <p:pic>
        <p:nvPicPr>
          <p:cNvPr id="8" name="Audio 7">
            <a:hlinkClick r:id="" action="ppaction://media"/>
            <a:extLst>
              <a:ext uri="{FF2B5EF4-FFF2-40B4-BE49-F238E27FC236}">
                <a16:creationId xmlns:a16="http://schemas.microsoft.com/office/drawing/2014/main" id="{6FC8A77C-44DF-431E-A9C9-928F032B8F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68300196"/>
      </p:ext>
    </p:extLst>
  </p:cSld>
  <p:clrMapOvr>
    <a:masterClrMapping/>
  </p:clrMapOvr>
  <mc:AlternateContent xmlns:mc="http://schemas.openxmlformats.org/markup-compatibility/2006">
    <mc:Choice xmlns:p14="http://schemas.microsoft.com/office/powerpoint/2010/main" Requires="p14">
      <p:transition spd="slow" p14:dur="2000" advTm="46010"/>
    </mc:Choice>
    <mc:Fallback>
      <p:transition spd="slow" advTm="46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(c), AO1</a:t>
            </a:r>
          </a:p>
        </p:txBody>
      </p:sp>
      <p:pic>
        <p:nvPicPr>
          <p:cNvPr id="2" name="Picture 1">
            <a:extLst>
              <a:ext uri="{FF2B5EF4-FFF2-40B4-BE49-F238E27FC236}">
                <a16:creationId xmlns:a16="http://schemas.microsoft.com/office/drawing/2014/main" id="{A9A02814-CA42-47DD-B8FA-34932F4140C7}"/>
              </a:ext>
            </a:extLst>
          </p:cNvPr>
          <p:cNvPicPr>
            <a:picLocks noChangeAspect="1"/>
          </p:cNvPicPr>
          <p:nvPr/>
        </p:nvPicPr>
        <p:blipFill>
          <a:blip r:embed="rId5"/>
          <a:stretch>
            <a:fillRect/>
          </a:stretch>
        </p:blipFill>
        <p:spPr>
          <a:xfrm>
            <a:off x="668539" y="1330116"/>
            <a:ext cx="7283245" cy="3746000"/>
          </a:xfrm>
          <a:prstGeom prst="rect">
            <a:avLst/>
          </a:prstGeom>
        </p:spPr>
      </p:pic>
      <p:sp>
        <p:nvSpPr>
          <p:cNvPr id="4" name="Speech Bubble: Oval 3">
            <a:extLst>
              <a:ext uri="{FF2B5EF4-FFF2-40B4-BE49-F238E27FC236}">
                <a16:creationId xmlns:a16="http://schemas.microsoft.com/office/drawing/2014/main" id="{5344C152-E23C-48F6-9006-620469F7B1C4}"/>
              </a:ext>
            </a:extLst>
          </p:cNvPr>
          <p:cNvSpPr/>
          <p:nvPr/>
        </p:nvSpPr>
        <p:spPr>
          <a:xfrm>
            <a:off x="7813590" y="3203116"/>
            <a:ext cx="3542270" cy="2987619"/>
          </a:xfrm>
          <a:prstGeom prst="wedgeEllipseCallout">
            <a:avLst>
              <a:gd name="adj1" fmla="val -221255"/>
              <a:gd name="adj2" fmla="val -744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07C7EC8-8DAB-4E78-AFE1-D9215A673500}"/>
              </a:ext>
            </a:extLst>
          </p:cNvPr>
          <p:cNvSpPr txBox="1"/>
          <p:nvPr/>
        </p:nvSpPr>
        <p:spPr>
          <a:xfrm rot="10800000" flipV="1">
            <a:off x="8205944" y="3907958"/>
            <a:ext cx="2895756" cy="1800355"/>
          </a:xfrm>
          <a:prstGeom prst="rect">
            <a:avLst/>
          </a:prstGeom>
          <a:noFill/>
        </p:spPr>
        <p:txBody>
          <a:bodyPr wrap="square" rtlCol="0">
            <a:spAutoFit/>
          </a:bodyPr>
          <a:lstStyle/>
          <a:p>
            <a:r>
              <a:rPr lang="en-GB" dirty="0"/>
              <a:t>The command word here is ‘Define’ – give the exact meaning.</a:t>
            </a:r>
          </a:p>
          <a:p>
            <a:r>
              <a:rPr lang="en-GB" dirty="0"/>
              <a:t>It is, however, 3 marks so try to give as much detail as possible. </a:t>
            </a:r>
          </a:p>
        </p:txBody>
      </p:sp>
      <p:pic>
        <p:nvPicPr>
          <p:cNvPr id="6" name="Audio 5">
            <a:hlinkClick r:id="" action="ppaction://media"/>
            <a:extLst>
              <a:ext uri="{FF2B5EF4-FFF2-40B4-BE49-F238E27FC236}">
                <a16:creationId xmlns:a16="http://schemas.microsoft.com/office/drawing/2014/main" id="{3661C798-FD86-440C-88F4-966483E065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48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(c) AO1 mark scheme</a:t>
            </a:r>
          </a:p>
        </p:txBody>
      </p:sp>
      <p:pic>
        <p:nvPicPr>
          <p:cNvPr id="4" name="Picture 3">
            <a:extLst>
              <a:ext uri="{FF2B5EF4-FFF2-40B4-BE49-F238E27FC236}">
                <a16:creationId xmlns:a16="http://schemas.microsoft.com/office/drawing/2014/main" id="{8C963B1D-3BDB-4997-BA96-B320608E0B06}"/>
              </a:ext>
            </a:extLst>
          </p:cNvPr>
          <p:cNvPicPr>
            <a:picLocks noChangeAspect="1"/>
          </p:cNvPicPr>
          <p:nvPr/>
        </p:nvPicPr>
        <p:blipFill>
          <a:blip r:embed="rId5"/>
          <a:stretch>
            <a:fillRect/>
          </a:stretch>
        </p:blipFill>
        <p:spPr>
          <a:xfrm>
            <a:off x="356439" y="990416"/>
            <a:ext cx="6670662" cy="5792943"/>
          </a:xfrm>
          <a:prstGeom prst="rect">
            <a:avLst/>
          </a:prstGeom>
        </p:spPr>
      </p:pic>
      <p:sp>
        <p:nvSpPr>
          <p:cNvPr id="5" name="Speech Bubble: Oval 4">
            <a:extLst>
              <a:ext uri="{FF2B5EF4-FFF2-40B4-BE49-F238E27FC236}">
                <a16:creationId xmlns:a16="http://schemas.microsoft.com/office/drawing/2014/main" id="{377EC41E-F5F9-4C6F-A955-614447BA106C}"/>
              </a:ext>
            </a:extLst>
          </p:cNvPr>
          <p:cNvSpPr/>
          <p:nvPr/>
        </p:nvSpPr>
        <p:spPr>
          <a:xfrm>
            <a:off x="8167816" y="1540639"/>
            <a:ext cx="3667745" cy="4205253"/>
          </a:xfrm>
          <a:prstGeom prst="wedgeEllipseCallout">
            <a:avLst>
              <a:gd name="adj1" fmla="val -172519"/>
              <a:gd name="adj2" fmla="val -3215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B1210769-937A-411A-80E5-10916C36D4A1}"/>
              </a:ext>
            </a:extLst>
          </p:cNvPr>
          <p:cNvSpPr txBox="1"/>
          <p:nvPr/>
        </p:nvSpPr>
        <p:spPr>
          <a:xfrm>
            <a:off x="8785654" y="2012709"/>
            <a:ext cx="2669060" cy="3293209"/>
          </a:xfrm>
          <a:prstGeom prst="rect">
            <a:avLst/>
          </a:prstGeom>
          <a:noFill/>
        </p:spPr>
        <p:txBody>
          <a:bodyPr wrap="square" rtlCol="0">
            <a:spAutoFit/>
          </a:bodyPr>
          <a:lstStyle/>
          <a:p>
            <a:r>
              <a:rPr lang="en-GB" sz="1600" dirty="0"/>
              <a:t>What we are looking for here is </a:t>
            </a:r>
            <a:r>
              <a:rPr lang="en-US" altLang="en-US" sz="1600" dirty="0"/>
              <a:t>evidence that you can give a detailed definition.</a:t>
            </a:r>
          </a:p>
          <a:p>
            <a:r>
              <a:rPr lang="en-US" sz="1600" dirty="0"/>
              <a:t>Award yourself:</a:t>
            </a:r>
          </a:p>
          <a:p>
            <a:r>
              <a:rPr lang="en-US" sz="1600" b="1" dirty="0"/>
              <a:t>1 mark </a:t>
            </a:r>
            <a:r>
              <a:rPr lang="en-US" sz="1600" dirty="0"/>
              <a:t>for a very basic definition </a:t>
            </a:r>
          </a:p>
          <a:p>
            <a:r>
              <a:rPr lang="en-US" sz="1600" b="1" dirty="0"/>
              <a:t>2 marks </a:t>
            </a:r>
            <a:r>
              <a:rPr lang="en-US" sz="1600" dirty="0"/>
              <a:t>for a satisfactory definition </a:t>
            </a:r>
          </a:p>
          <a:p>
            <a:r>
              <a:rPr lang="en-US" sz="1600" b="1" dirty="0"/>
              <a:t>3 marks </a:t>
            </a:r>
            <a:r>
              <a:rPr lang="en-US" sz="1600" dirty="0"/>
              <a:t>for a sound, detailed definition – again, your teacher will be able  to advise </a:t>
            </a:r>
          </a:p>
        </p:txBody>
      </p:sp>
      <p:pic>
        <p:nvPicPr>
          <p:cNvPr id="2" name="Audio 1">
            <a:hlinkClick r:id="" action="ppaction://media"/>
            <a:extLst>
              <a:ext uri="{FF2B5EF4-FFF2-40B4-BE49-F238E27FC236}">
                <a16:creationId xmlns:a16="http://schemas.microsoft.com/office/drawing/2014/main" id="{41E44E41-DE87-4FE3-A482-EAF627CF6F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42961711"/>
      </p:ext>
    </p:extLst>
  </p:cSld>
  <p:clrMapOvr>
    <a:masterClrMapping/>
  </p:clrMapOvr>
  <mc:AlternateContent xmlns:mc="http://schemas.openxmlformats.org/markup-compatibility/2006">
    <mc:Choice xmlns:p14="http://schemas.microsoft.com/office/powerpoint/2010/main" Requires="p14">
      <p:transition spd="slow" p14:dur="2000" advTm="91321"/>
    </mc:Choice>
    <mc:Fallback>
      <p:transition spd="slow" advTm="9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(d), AO1 and AO3</a:t>
            </a:r>
          </a:p>
        </p:txBody>
      </p:sp>
      <p:pic>
        <p:nvPicPr>
          <p:cNvPr id="4" name="Picture 3">
            <a:extLst>
              <a:ext uri="{FF2B5EF4-FFF2-40B4-BE49-F238E27FC236}">
                <a16:creationId xmlns:a16="http://schemas.microsoft.com/office/drawing/2014/main" id="{1B4E4DE7-F860-4EFC-B08A-E906ACCD65C3}"/>
              </a:ext>
            </a:extLst>
          </p:cNvPr>
          <p:cNvPicPr>
            <a:picLocks noChangeAspect="1"/>
          </p:cNvPicPr>
          <p:nvPr/>
        </p:nvPicPr>
        <p:blipFill>
          <a:blip r:embed="rId5"/>
          <a:stretch>
            <a:fillRect/>
          </a:stretch>
        </p:blipFill>
        <p:spPr>
          <a:xfrm>
            <a:off x="356439" y="918007"/>
            <a:ext cx="5497230" cy="5889889"/>
          </a:xfrm>
          <a:prstGeom prst="rect">
            <a:avLst/>
          </a:prstGeom>
        </p:spPr>
      </p:pic>
      <p:sp>
        <p:nvSpPr>
          <p:cNvPr id="5" name="Speech Bubble: Oval 4">
            <a:extLst>
              <a:ext uri="{FF2B5EF4-FFF2-40B4-BE49-F238E27FC236}">
                <a16:creationId xmlns:a16="http://schemas.microsoft.com/office/drawing/2014/main" id="{B15D7A65-E3C1-4937-818D-EE6CF0F62754}"/>
              </a:ext>
            </a:extLst>
          </p:cNvPr>
          <p:cNvSpPr/>
          <p:nvPr/>
        </p:nvSpPr>
        <p:spPr>
          <a:xfrm>
            <a:off x="6874194" y="918008"/>
            <a:ext cx="4456089" cy="2925758"/>
          </a:xfrm>
          <a:prstGeom prst="wedgeEllipseCallout">
            <a:avLst>
              <a:gd name="adj1" fmla="val -177192"/>
              <a:gd name="adj2" fmla="val -362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ABA712E-FB55-4464-ADE4-FAF37B4AA36A}"/>
              </a:ext>
            </a:extLst>
          </p:cNvPr>
          <p:cNvSpPr txBox="1"/>
          <p:nvPr/>
        </p:nvSpPr>
        <p:spPr>
          <a:xfrm>
            <a:off x="7508187" y="1423186"/>
            <a:ext cx="3915178" cy="2308324"/>
          </a:xfrm>
          <a:prstGeom prst="rect">
            <a:avLst/>
          </a:prstGeom>
          <a:noFill/>
        </p:spPr>
        <p:txBody>
          <a:bodyPr wrap="square" rtlCol="0">
            <a:spAutoFit/>
          </a:bodyPr>
          <a:lstStyle/>
          <a:p>
            <a:r>
              <a:rPr lang="en-GB" dirty="0"/>
              <a:t>The command word here is ‘Analyse’ – examine an issue in detail/how parts relate to whole, to explain and interpret.</a:t>
            </a:r>
          </a:p>
          <a:p>
            <a:endParaRPr lang="en-GB" dirty="0"/>
          </a:p>
          <a:p>
            <a:r>
              <a:rPr lang="en-GB" dirty="0"/>
              <a:t>Strengths – positives </a:t>
            </a:r>
          </a:p>
          <a:p>
            <a:r>
              <a:rPr lang="en-GB" dirty="0"/>
              <a:t>Weaknesses – negatives</a:t>
            </a:r>
          </a:p>
          <a:p>
            <a:endParaRPr lang="en-GB" dirty="0"/>
          </a:p>
        </p:txBody>
      </p:sp>
      <p:sp>
        <p:nvSpPr>
          <p:cNvPr id="7" name="Speech Bubble: Oval 6">
            <a:extLst>
              <a:ext uri="{FF2B5EF4-FFF2-40B4-BE49-F238E27FC236}">
                <a16:creationId xmlns:a16="http://schemas.microsoft.com/office/drawing/2014/main" id="{51B05A15-59F5-41C1-AB9F-49BFDC9FCFD8}"/>
              </a:ext>
            </a:extLst>
          </p:cNvPr>
          <p:cNvSpPr/>
          <p:nvPr/>
        </p:nvSpPr>
        <p:spPr>
          <a:xfrm>
            <a:off x="7876902" y="4196221"/>
            <a:ext cx="3684434" cy="2516859"/>
          </a:xfrm>
          <a:prstGeom prst="wedgeEllipseCallout">
            <a:avLst>
              <a:gd name="adj1" fmla="val -99174"/>
              <a:gd name="adj2" fmla="val -1165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A5D5576-0E1E-421F-BFAB-A7A9B09D4502}"/>
              </a:ext>
            </a:extLst>
          </p:cNvPr>
          <p:cNvSpPr txBox="1"/>
          <p:nvPr/>
        </p:nvSpPr>
        <p:spPr>
          <a:xfrm>
            <a:off x="8631587" y="4476361"/>
            <a:ext cx="2491329" cy="2031325"/>
          </a:xfrm>
          <a:prstGeom prst="rect">
            <a:avLst/>
          </a:prstGeom>
          <a:noFill/>
        </p:spPr>
        <p:txBody>
          <a:bodyPr wrap="square" rtlCol="0">
            <a:spAutoFit/>
          </a:bodyPr>
          <a:lstStyle/>
          <a:p>
            <a:r>
              <a:rPr lang="en-GB" dirty="0"/>
              <a:t>8 marks is a lot of marks so remember to plan your response carefully and include as much detail as possible. Do not write in bullets points. </a:t>
            </a:r>
          </a:p>
        </p:txBody>
      </p:sp>
      <p:pic>
        <p:nvPicPr>
          <p:cNvPr id="8" name="Audio 7">
            <a:hlinkClick r:id="" action="ppaction://media"/>
            <a:extLst>
              <a:ext uri="{FF2B5EF4-FFF2-40B4-BE49-F238E27FC236}">
                <a16:creationId xmlns:a16="http://schemas.microsoft.com/office/drawing/2014/main" id="{0523F616-A66E-408B-BE2F-D9797A691F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6797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(d), AO1 and AO3 mark scheme</a:t>
            </a:r>
          </a:p>
        </p:txBody>
      </p:sp>
      <p:pic>
        <p:nvPicPr>
          <p:cNvPr id="2" name="Picture 1">
            <a:extLst>
              <a:ext uri="{FF2B5EF4-FFF2-40B4-BE49-F238E27FC236}">
                <a16:creationId xmlns:a16="http://schemas.microsoft.com/office/drawing/2014/main" id="{7604E759-3E5E-4543-8315-0ED055289597}"/>
              </a:ext>
            </a:extLst>
          </p:cNvPr>
          <p:cNvPicPr>
            <a:picLocks noChangeAspect="1"/>
          </p:cNvPicPr>
          <p:nvPr/>
        </p:nvPicPr>
        <p:blipFill>
          <a:blip r:embed="rId5"/>
          <a:stretch>
            <a:fillRect/>
          </a:stretch>
        </p:blipFill>
        <p:spPr>
          <a:xfrm>
            <a:off x="356439" y="977747"/>
            <a:ext cx="7137937" cy="5670520"/>
          </a:xfrm>
          <a:prstGeom prst="rect">
            <a:avLst/>
          </a:prstGeom>
        </p:spPr>
      </p:pic>
      <p:pic>
        <p:nvPicPr>
          <p:cNvPr id="5" name="Picture 4">
            <a:extLst>
              <a:ext uri="{FF2B5EF4-FFF2-40B4-BE49-F238E27FC236}">
                <a16:creationId xmlns:a16="http://schemas.microsoft.com/office/drawing/2014/main" id="{DC643084-F4DA-4FE5-ABB4-7D6F3AE10CB5}"/>
              </a:ext>
            </a:extLst>
          </p:cNvPr>
          <p:cNvPicPr>
            <a:picLocks noChangeAspect="1"/>
          </p:cNvPicPr>
          <p:nvPr/>
        </p:nvPicPr>
        <p:blipFill>
          <a:blip r:embed="rId6"/>
          <a:stretch>
            <a:fillRect/>
          </a:stretch>
        </p:blipFill>
        <p:spPr>
          <a:xfrm>
            <a:off x="5315276" y="2828742"/>
            <a:ext cx="3114675" cy="3819525"/>
          </a:xfrm>
          <a:prstGeom prst="rect">
            <a:avLst/>
          </a:prstGeom>
        </p:spPr>
      </p:pic>
      <p:sp>
        <p:nvSpPr>
          <p:cNvPr id="6" name="Speech Bubble: Oval 5">
            <a:extLst>
              <a:ext uri="{FF2B5EF4-FFF2-40B4-BE49-F238E27FC236}">
                <a16:creationId xmlns:a16="http://schemas.microsoft.com/office/drawing/2014/main" id="{95880595-637B-48D2-95E1-30AD998F6A62}"/>
              </a:ext>
            </a:extLst>
          </p:cNvPr>
          <p:cNvSpPr/>
          <p:nvPr/>
        </p:nvSpPr>
        <p:spPr>
          <a:xfrm>
            <a:off x="8752090" y="3116991"/>
            <a:ext cx="3233746" cy="3359137"/>
          </a:xfrm>
          <a:prstGeom prst="wedgeEllipseCallout">
            <a:avLst>
              <a:gd name="adj1" fmla="val -75255"/>
              <a:gd name="adj2" fmla="val -1028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5DFCEB4F-725E-4DD8-9AE6-F5B6112D81DD}"/>
              </a:ext>
            </a:extLst>
          </p:cNvPr>
          <p:cNvSpPr txBox="1"/>
          <p:nvPr/>
        </p:nvSpPr>
        <p:spPr>
          <a:xfrm>
            <a:off x="9474744" y="3366360"/>
            <a:ext cx="2220429" cy="3139321"/>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these lists or anything else you feel is appropriate and deserves a mark under “Credit any other … ”</a:t>
            </a:r>
          </a:p>
          <a:p>
            <a:endParaRPr lang="en-GB" dirty="0"/>
          </a:p>
        </p:txBody>
      </p:sp>
      <p:sp>
        <p:nvSpPr>
          <p:cNvPr id="8" name="Speech Bubble: Oval 7">
            <a:extLst>
              <a:ext uri="{FF2B5EF4-FFF2-40B4-BE49-F238E27FC236}">
                <a16:creationId xmlns:a16="http://schemas.microsoft.com/office/drawing/2014/main" id="{3ADB0DA0-5FBD-4C51-951A-2C1F3316771E}"/>
              </a:ext>
            </a:extLst>
          </p:cNvPr>
          <p:cNvSpPr/>
          <p:nvPr/>
        </p:nvSpPr>
        <p:spPr>
          <a:xfrm>
            <a:off x="9046881" y="1091457"/>
            <a:ext cx="2648292" cy="1900849"/>
          </a:xfrm>
          <a:prstGeom prst="wedgeEllipseCallout">
            <a:avLst>
              <a:gd name="adj1" fmla="val -145150"/>
              <a:gd name="adj2" fmla="val -137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5D85BDFB-80E1-494B-95C0-9BC5AA322E5B}"/>
              </a:ext>
            </a:extLst>
          </p:cNvPr>
          <p:cNvSpPr txBox="1"/>
          <p:nvPr/>
        </p:nvSpPr>
        <p:spPr>
          <a:xfrm>
            <a:off x="9369020" y="1439658"/>
            <a:ext cx="2004014" cy="1200329"/>
          </a:xfrm>
          <a:prstGeom prst="rect">
            <a:avLst/>
          </a:prstGeom>
          <a:noFill/>
        </p:spPr>
        <p:txBody>
          <a:bodyPr wrap="square" rtlCol="0">
            <a:spAutoFit/>
          </a:bodyPr>
          <a:lstStyle/>
          <a:p>
            <a:r>
              <a:rPr lang="en-GB" dirty="0"/>
              <a:t>You are looking at demonstrating two skills in this response.</a:t>
            </a:r>
          </a:p>
        </p:txBody>
      </p:sp>
      <p:pic>
        <p:nvPicPr>
          <p:cNvPr id="9" name="Audio 8">
            <a:hlinkClick r:id="" action="ppaction://media"/>
            <a:extLst>
              <a:ext uri="{FF2B5EF4-FFF2-40B4-BE49-F238E27FC236}">
                <a16:creationId xmlns:a16="http://schemas.microsoft.com/office/drawing/2014/main" id="{9C2A2670-E6BB-440D-B345-D6B94F1176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97804932"/>
      </p:ext>
    </p:extLst>
  </p:cSld>
  <p:clrMapOvr>
    <a:masterClrMapping/>
  </p:clrMapOvr>
  <mc:AlternateContent xmlns:mc="http://schemas.openxmlformats.org/markup-compatibility/2006">
    <mc:Choice xmlns:p14="http://schemas.microsoft.com/office/powerpoint/2010/main" Requires="p14">
      <p:transition spd="slow" p14:dur="2000" advTm="42019"/>
    </mc:Choice>
    <mc:Fallback>
      <p:transition spd="slow" advTm="4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(d), AO1 and AO3 mark bands</a:t>
            </a:r>
          </a:p>
        </p:txBody>
      </p:sp>
      <p:pic>
        <p:nvPicPr>
          <p:cNvPr id="4" name="Picture 3">
            <a:extLst>
              <a:ext uri="{FF2B5EF4-FFF2-40B4-BE49-F238E27FC236}">
                <a16:creationId xmlns:a16="http://schemas.microsoft.com/office/drawing/2014/main" id="{88AAA37A-A28E-45DD-AA99-40C6A03EA113}"/>
              </a:ext>
            </a:extLst>
          </p:cNvPr>
          <p:cNvPicPr>
            <a:picLocks noChangeAspect="1"/>
          </p:cNvPicPr>
          <p:nvPr/>
        </p:nvPicPr>
        <p:blipFill>
          <a:blip r:embed="rId5"/>
          <a:stretch>
            <a:fillRect/>
          </a:stretch>
        </p:blipFill>
        <p:spPr>
          <a:xfrm>
            <a:off x="356439" y="1014608"/>
            <a:ext cx="6162314" cy="5755710"/>
          </a:xfrm>
          <a:prstGeom prst="rect">
            <a:avLst/>
          </a:prstGeom>
        </p:spPr>
      </p:pic>
      <p:sp>
        <p:nvSpPr>
          <p:cNvPr id="5" name="Speech Bubble: Oval 4">
            <a:extLst>
              <a:ext uri="{FF2B5EF4-FFF2-40B4-BE49-F238E27FC236}">
                <a16:creationId xmlns:a16="http://schemas.microsoft.com/office/drawing/2014/main" id="{5D9CB8DB-C566-48CE-BEB0-AD4EADA6A622}"/>
              </a:ext>
            </a:extLst>
          </p:cNvPr>
          <p:cNvSpPr/>
          <p:nvPr/>
        </p:nvSpPr>
        <p:spPr>
          <a:xfrm>
            <a:off x="7238663" y="2176530"/>
            <a:ext cx="4456089" cy="3097369"/>
          </a:xfrm>
          <a:prstGeom prst="wedgeEllipseCallout">
            <a:avLst>
              <a:gd name="adj1" fmla="val -72333"/>
              <a:gd name="adj2" fmla="val -746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2AE19AD9-20AD-4A25-A73F-9ACCFD96D24A}"/>
              </a:ext>
            </a:extLst>
          </p:cNvPr>
          <p:cNvSpPr txBox="1"/>
          <p:nvPr/>
        </p:nvSpPr>
        <p:spPr>
          <a:xfrm>
            <a:off x="7956062" y="2571052"/>
            <a:ext cx="3225039" cy="2308324"/>
          </a:xfrm>
          <a:prstGeom prst="rect">
            <a:avLst/>
          </a:prstGeom>
          <a:noFill/>
        </p:spPr>
        <p:txBody>
          <a:bodyPr wrap="square" rtlCol="0">
            <a:spAutoFit/>
          </a:bodyPr>
          <a:lstStyle/>
          <a:p>
            <a:r>
              <a:rPr lang="en-GB" dirty="0"/>
              <a:t>Look at the banded descriptors and what you have underlined and make a judgement, i.e. give yourself a mark for AO1 and AO2.</a:t>
            </a:r>
          </a:p>
          <a:p>
            <a:endParaRPr lang="en-GB" dirty="0"/>
          </a:p>
          <a:p>
            <a:r>
              <a:rPr lang="en-GB" dirty="0"/>
              <a:t>Add them together to give a total mark out of 8.</a:t>
            </a:r>
          </a:p>
        </p:txBody>
      </p:sp>
      <p:pic>
        <p:nvPicPr>
          <p:cNvPr id="6" name="Audio 5">
            <a:hlinkClick r:id="" action="ppaction://media"/>
            <a:extLst>
              <a:ext uri="{FF2B5EF4-FFF2-40B4-BE49-F238E27FC236}">
                <a16:creationId xmlns:a16="http://schemas.microsoft.com/office/drawing/2014/main" id="{A3A5B6D9-1FDB-4267-8604-12ACBDCFE4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84528379"/>
      </p:ext>
    </p:extLst>
  </p:cSld>
  <p:clrMapOvr>
    <a:masterClrMapping/>
  </p:clrMapOvr>
  <mc:AlternateContent xmlns:mc="http://schemas.openxmlformats.org/markup-compatibility/2006">
    <mc:Choice xmlns:p14="http://schemas.microsoft.com/office/powerpoint/2010/main" Requires="p14">
      <p:transition spd="slow" p14:dur="2000" advTm="62263"/>
    </mc:Choice>
    <mc:Fallback>
      <p:transition spd="slow" advTm="6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(a), AO1</a:t>
            </a:r>
          </a:p>
        </p:txBody>
      </p:sp>
      <p:pic>
        <p:nvPicPr>
          <p:cNvPr id="2" name="Picture 1">
            <a:extLst>
              <a:ext uri="{FF2B5EF4-FFF2-40B4-BE49-F238E27FC236}">
                <a16:creationId xmlns:a16="http://schemas.microsoft.com/office/drawing/2014/main" id="{41925429-03BE-4A3D-BE61-680A4FDDE45A}"/>
              </a:ext>
            </a:extLst>
          </p:cNvPr>
          <p:cNvPicPr>
            <a:picLocks noChangeAspect="1"/>
          </p:cNvPicPr>
          <p:nvPr/>
        </p:nvPicPr>
        <p:blipFill>
          <a:blip r:embed="rId5"/>
          <a:stretch>
            <a:fillRect/>
          </a:stretch>
        </p:blipFill>
        <p:spPr>
          <a:xfrm>
            <a:off x="356439" y="1125319"/>
            <a:ext cx="7365238" cy="4761914"/>
          </a:xfrm>
          <a:prstGeom prst="rect">
            <a:avLst/>
          </a:prstGeom>
        </p:spPr>
      </p:pic>
      <p:sp>
        <p:nvSpPr>
          <p:cNvPr id="4" name="Speech Bubble: Oval 3">
            <a:extLst>
              <a:ext uri="{FF2B5EF4-FFF2-40B4-BE49-F238E27FC236}">
                <a16:creationId xmlns:a16="http://schemas.microsoft.com/office/drawing/2014/main" id="{9B17C136-CF23-428E-9253-CEF3F52E7B77}"/>
              </a:ext>
            </a:extLst>
          </p:cNvPr>
          <p:cNvSpPr/>
          <p:nvPr/>
        </p:nvSpPr>
        <p:spPr>
          <a:xfrm>
            <a:off x="8601815" y="1873876"/>
            <a:ext cx="3233746" cy="4623515"/>
          </a:xfrm>
          <a:prstGeom prst="wedgeEllipseCallout">
            <a:avLst>
              <a:gd name="adj1" fmla="val -69995"/>
              <a:gd name="adj2" fmla="val -2590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chemeClr val="tx1"/>
                </a:solidFill>
              </a:rPr>
              <a:t>This question has a detailed rider – take care when reading it to stay focussed. </a:t>
            </a:r>
          </a:p>
          <a:p>
            <a:endParaRPr lang="en-GB" dirty="0">
              <a:solidFill>
                <a:schemeClr val="tx1"/>
              </a:solidFill>
            </a:endParaRPr>
          </a:p>
          <a:p>
            <a:r>
              <a:rPr lang="en-GB" dirty="0">
                <a:solidFill>
                  <a:schemeClr val="tx1"/>
                </a:solidFill>
              </a:rPr>
              <a:t>The command word here is ‘Describe’ – provide characteristics/main features or a brief account.</a:t>
            </a:r>
          </a:p>
        </p:txBody>
      </p:sp>
      <p:pic>
        <p:nvPicPr>
          <p:cNvPr id="5" name="Audio 4">
            <a:hlinkClick r:id="" action="ppaction://media"/>
            <a:extLst>
              <a:ext uri="{FF2B5EF4-FFF2-40B4-BE49-F238E27FC236}">
                <a16:creationId xmlns:a16="http://schemas.microsoft.com/office/drawing/2014/main" id="{0F55A619-E57F-4F35-90A4-0F9858E31E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8448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(a) AO1 mark scheme</a:t>
            </a:r>
          </a:p>
        </p:txBody>
      </p:sp>
      <p:pic>
        <p:nvPicPr>
          <p:cNvPr id="4" name="Picture 3">
            <a:extLst>
              <a:ext uri="{FF2B5EF4-FFF2-40B4-BE49-F238E27FC236}">
                <a16:creationId xmlns:a16="http://schemas.microsoft.com/office/drawing/2014/main" id="{3E00069E-455F-4C8D-BB44-D292F7A8DCFF}"/>
              </a:ext>
            </a:extLst>
          </p:cNvPr>
          <p:cNvPicPr>
            <a:picLocks noChangeAspect="1"/>
          </p:cNvPicPr>
          <p:nvPr/>
        </p:nvPicPr>
        <p:blipFill>
          <a:blip r:embed="rId5"/>
          <a:stretch>
            <a:fillRect/>
          </a:stretch>
        </p:blipFill>
        <p:spPr>
          <a:xfrm>
            <a:off x="356439" y="1335913"/>
            <a:ext cx="7539574" cy="4375955"/>
          </a:xfrm>
          <a:prstGeom prst="rect">
            <a:avLst/>
          </a:prstGeom>
        </p:spPr>
      </p:pic>
      <p:sp>
        <p:nvSpPr>
          <p:cNvPr id="5" name="Speech Bubble: Oval 4">
            <a:extLst>
              <a:ext uri="{FF2B5EF4-FFF2-40B4-BE49-F238E27FC236}">
                <a16:creationId xmlns:a16="http://schemas.microsoft.com/office/drawing/2014/main" id="{37347CEC-3F2D-4431-A3B9-95702DDB3248}"/>
              </a:ext>
            </a:extLst>
          </p:cNvPr>
          <p:cNvSpPr/>
          <p:nvPr/>
        </p:nvSpPr>
        <p:spPr>
          <a:xfrm>
            <a:off x="8098971" y="978794"/>
            <a:ext cx="3936335" cy="5389809"/>
          </a:xfrm>
          <a:prstGeom prst="wedgeEllipseCallout">
            <a:avLst>
              <a:gd name="adj1" fmla="val -85034"/>
              <a:gd name="adj2" fmla="val -5492"/>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sz="1600" dirty="0">
                <a:solidFill>
                  <a:schemeClr val="tx1"/>
                </a:solidFill>
              </a:rPr>
              <a:t>What we are looking for here is </a:t>
            </a:r>
            <a:r>
              <a:rPr lang="en-US" altLang="en-US" sz="1600" dirty="0">
                <a:solidFill>
                  <a:schemeClr val="tx1"/>
                </a:solidFill>
              </a:rPr>
              <a:t>evidence that you can give a description and not just recall facts.</a:t>
            </a:r>
          </a:p>
          <a:p>
            <a:endParaRPr lang="en-US" altLang="en-US" sz="1600" dirty="0">
              <a:solidFill>
                <a:schemeClr val="tx1"/>
              </a:solidFill>
            </a:endParaRPr>
          </a:p>
          <a:p>
            <a:r>
              <a:rPr lang="en-US" altLang="en-US" sz="1600" dirty="0">
                <a:solidFill>
                  <a:schemeClr val="tx1"/>
                </a:solidFill>
                <a:latin typeface="Arial" panose="020B0604020202020204" pitchFamily="34" charset="0"/>
              </a:rPr>
              <a:t>Look at your answers and underline anything that is in this list.</a:t>
            </a:r>
          </a:p>
          <a:p>
            <a:endParaRPr lang="en-US" altLang="en-US" sz="1600" dirty="0">
              <a:solidFill>
                <a:schemeClr val="tx1"/>
              </a:solidFill>
              <a:latin typeface="Arial" panose="020B0604020202020204" pitchFamily="34" charset="0"/>
            </a:endParaRPr>
          </a:p>
          <a:p>
            <a:r>
              <a:rPr lang="en-US" altLang="en-US" sz="1600" b="1" dirty="0">
                <a:solidFill>
                  <a:schemeClr val="tx1"/>
                </a:solidFill>
                <a:latin typeface="Arial" panose="020B0604020202020204" pitchFamily="34" charset="0"/>
              </a:rPr>
              <a:t>Award 1 mark </a:t>
            </a:r>
            <a:r>
              <a:rPr lang="en-US" altLang="en-US" sz="1600" dirty="0">
                <a:solidFill>
                  <a:schemeClr val="tx1"/>
                </a:solidFill>
                <a:latin typeface="Arial" panose="020B0604020202020204" pitchFamily="34" charset="0"/>
              </a:rPr>
              <a:t>for a basic description </a:t>
            </a:r>
          </a:p>
          <a:p>
            <a:r>
              <a:rPr lang="en-US" altLang="en-US" sz="1600" b="1" dirty="0">
                <a:solidFill>
                  <a:schemeClr val="tx1"/>
                </a:solidFill>
                <a:latin typeface="Arial" panose="020B0604020202020204" pitchFamily="34" charset="0"/>
              </a:rPr>
              <a:t>2 marks </a:t>
            </a:r>
            <a:r>
              <a:rPr lang="en-US" altLang="en-US" sz="1600" dirty="0">
                <a:solidFill>
                  <a:schemeClr val="tx1"/>
                </a:solidFill>
                <a:latin typeface="Arial" panose="020B0604020202020204" pitchFamily="34" charset="0"/>
              </a:rPr>
              <a:t>for a satisfactory description and </a:t>
            </a:r>
          </a:p>
          <a:p>
            <a:r>
              <a:rPr lang="en-US" altLang="en-US" sz="1600" b="1" dirty="0">
                <a:solidFill>
                  <a:schemeClr val="tx1"/>
                </a:solidFill>
                <a:latin typeface="Arial" panose="020B0604020202020204" pitchFamily="34" charset="0"/>
              </a:rPr>
              <a:t>3 marks </a:t>
            </a:r>
            <a:r>
              <a:rPr lang="en-US" altLang="en-US" sz="1600" dirty="0">
                <a:solidFill>
                  <a:schemeClr val="tx1"/>
                </a:solidFill>
                <a:latin typeface="Arial" panose="020B0604020202020204" pitchFamily="34" charset="0"/>
              </a:rPr>
              <a:t>for a good description</a:t>
            </a:r>
          </a:p>
        </p:txBody>
      </p:sp>
      <p:pic>
        <p:nvPicPr>
          <p:cNvPr id="2" name="Audio 1">
            <a:hlinkClick r:id="" action="ppaction://media"/>
            <a:extLst>
              <a:ext uri="{FF2B5EF4-FFF2-40B4-BE49-F238E27FC236}">
                <a16:creationId xmlns:a16="http://schemas.microsoft.com/office/drawing/2014/main" id="{3586D398-7148-4148-ADA8-F45F50FF80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27388306"/>
      </p:ext>
    </p:extLst>
  </p:cSld>
  <p:clrMapOvr>
    <a:masterClrMapping/>
  </p:clrMapOvr>
  <mc:AlternateContent xmlns:mc="http://schemas.openxmlformats.org/markup-compatibility/2006">
    <mc:Choice xmlns:p14="http://schemas.microsoft.com/office/powerpoint/2010/main" Requires="p14">
      <p:transition spd="slow" p14:dur="2000" advTm="45622"/>
    </mc:Choice>
    <mc:Fallback>
      <p:transition spd="slow" advTm="4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(b), AO1</a:t>
            </a:r>
          </a:p>
        </p:txBody>
      </p:sp>
      <p:pic>
        <p:nvPicPr>
          <p:cNvPr id="2" name="Picture 1">
            <a:extLst>
              <a:ext uri="{FF2B5EF4-FFF2-40B4-BE49-F238E27FC236}">
                <a16:creationId xmlns:a16="http://schemas.microsoft.com/office/drawing/2014/main" id="{B103BE40-0C33-49B1-93EC-21C667E10B40}"/>
              </a:ext>
            </a:extLst>
          </p:cNvPr>
          <p:cNvPicPr>
            <a:picLocks noChangeAspect="1"/>
          </p:cNvPicPr>
          <p:nvPr/>
        </p:nvPicPr>
        <p:blipFill>
          <a:blip r:embed="rId5"/>
          <a:stretch>
            <a:fillRect/>
          </a:stretch>
        </p:blipFill>
        <p:spPr>
          <a:xfrm>
            <a:off x="356439" y="1329912"/>
            <a:ext cx="6542627" cy="2265058"/>
          </a:xfrm>
          <a:prstGeom prst="rect">
            <a:avLst/>
          </a:prstGeom>
        </p:spPr>
      </p:pic>
      <p:sp>
        <p:nvSpPr>
          <p:cNvPr id="4" name="Speech Bubble: Oval 3">
            <a:extLst>
              <a:ext uri="{FF2B5EF4-FFF2-40B4-BE49-F238E27FC236}">
                <a16:creationId xmlns:a16="http://schemas.microsoft.com/office/drawing/2014/main" id="{E570B52F-A136-4D34-95FD-0B5D993FB25C}"/>
              </a:ext>
            </a:extLst>
          </p:cNvPr>
          <p:cNvSpPr/>
          <p:nvPr/>
        </p:nvSpPr>
        <p:spPr>
          <a:xfrm>
            <a:off x="8601815" y="3097446"/>
            <a:ext cx="3233746" cy="3544812"/>
          </a:xfrm>
          <a:prstGeom prst="wedgeEllipseCallout">
            <a:avLst>
              <a:gd name="adj1" fmla="val -279691"/>
              <a:gd name="adj2" fmla="val -9086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chemeClr val="tx1"/>
                </a:solidFill>
              </a:rPr>
              <a:t>The command word here is ‘Give’ – provide, name.</a:t>
            </a:r>
          </a:p>
          <a:p>
            <a:endParaRPr lang="en-GB" dirty="0">
              <a:solidFill>
                <a:schemeClr val="tx1"/>
              </a:solidFill>
            </a:endParaRPr>
          </a:p>
          <a:p>
            <a:r>
              <a:rPr lang="en-GB" dirty="0">
                <a:solidFill>
                  <a:schemeClr val="tx1"/>
                </a:solidFill>
              </a:rPr>
              <a:t>Read the question carefully. Here, you are being asked for examples in your answer.</a:t>
            </a:r>
          </a:p>
        </p:txBody>
      </p:sp>
      <p:pic>
        <p:nvPicPr>
          <p:cNvPr id="5" name="Audio 4">
            <a:hlinkClick r:id="" action="ppaction://media"/>
            <a:extLst>
              <a:ext uri="{FF2B5EF4-FFF2-40B4-BE49-F238E27FC236}">
                <a16:creationId xmlns:a16="http://schemas.microsoft.com/office/drawing/2014/main" id="{24142E30-5368-4734-B0A9-4463AC9AF3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19693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8039819"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A pen and pencil</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A highlighter pen </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Post-It notes</a:t>
            </a: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345204" y="306005"/>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you should have in front of you:</a:t>
            </a:r>
          </a:p>
        </p:txBody>
      </p:sp>
      <p:pic>
        <p:nvPicPr>
          <p:cNvPr id="4" name="Audio 3">
            <a:hlinkClick r:id="" action="ppaction://media"/>
            <a:extLst>
              <a:ext uri="{FF2B5EF4-FFF2-40B4-BE49-F238E27FC236}">
                <a16:creationId xmlns:a16="http://schemas.microsoft.com/office/drawing/2014/main" id="{240264D9-09FB-4D33-AA29-DE93B2A5D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mc:Choice xmlns:p14="http://schemas.microsoft.com/office/powerpoint/2010/main" Requires="p14">
      <p:transition spd="slow" p14:dur="2000" advTm="32585"/>
    </mc:Choice>
    <mc:Fallback>
      <p:transition spd="slow" advTm="32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1"/>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1"/>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(b) AO1 mark scheme</a:t>
            </a:r>
          </a:p>
        </p:txBody>
      </p:sp>
      <p:pic>
        <p:nvPicPr>
          <p:cNvPr id="4" name="Picture 3">
            <a:extLst>
              <a:ext uri="{FF2B5EF4-FFF2-40B4-BE49-F238E27FC236}">
                <a16:creationId xmlns:a16="http://schemas.microsoft.com/office/drawing/2014/main" id="{E66B62F3-2D0B-48DA-9B7D-009716692ED4}"/>
              </a:ext>
            </a:extLst>
          </p:cNvPr>
          <p:cNvPicPr>
            <a:picLocks noChangeAspect="1"/>
          </p:cNvPicPr>
          <p:nvPr/>
        </p:nvPicPr>
        <p:blipFill>
          <a:blip r:embed="rId5"/>
          <a:stretch>
            <a:fillRect/>
          </a:stretch>
        </p:blipFill>
        <p:spPr>
          <a:xfrm>
            <a:off x="356439" y="1276069"/>
            <a:ext cx="7840705" cy="4480403"/>
          </a:xfrm>
          <a:prstGeom prst="rect">
            <a:avLst/>
          </a:prstGeom>
        </p:spPr>
      </p:pic>
      <p:sp>
        <p:nvSpPr>
          <p:cNvPr id="5" name="Speech Bubble: Oval 4">
            <a:extLst>
              <a:ext uri="{FF2B5EF4-FFF2-40B4-BE49-F238E27FC236}">
                <a16:creationId xmlns:a16="http://schemas.microsoft.com/office/drawing/2014/main" id="{665FBBC1-AA7D-42BF-BBB1-195D006A551E}"/>
              </a:ext>
            </a:extLst>
          </p:cNvPr>
          <p:cNvSpPr/>
          <p:nvPr/>
        </p:nvSpPr>
        <p:spPr>
          <a:xfrm>
            <a:off x="8601815" y="3097446"/>
            <a:ext cx="3233746" cy="3544812"/>
          </a:xfrm>
          <a:prstGeom prst="wedgeEllipseCallout">
            <a:avLst>
              <a:gd name="adj1" fmla="val -170377"/>
              <a:gd name="adj2" fmla="val -59720"/>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chemeClr val="tx1"/>
                </a:solidFill>
              </a:rPr>
              <a:t>This mark scheme allows 1 mark per factor and, again, they can be from this list or any others you teacher confirms as correct – give yourself 0,1 or 2 marks.</a:t>
            </a:r>
          </a:p>
        </p:txBody>
      </p:sp>
      <p:pic>
        <p:nvPicPr>
          <p:cNvPr id="2" name="Audio 1">
            <a:hlinkClick r:id="" action="ppaction://media"/>
            <a:extLst>
              <a:ext uri="{FF2B5EF4-FFF2-40B4-BE49-F238E27FC236}">
                <a16:creationId xmlns:a16="http://schemas.microsoft.com/office/drawing/2014/main" id="{0E74DDBC-28B3-4326-965C-1E0419010C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92006718"/>
      </p:ext>
    </p:extLst>
  </p:cSld>
  <p:clrMapOvr>
    <a:masterClrMapping/>
  </p:clrMapOvr>
  <mc:AlternateContent xmlns:mc="http://schemas.openxmlformats.org/markup-compatibility/2006">
    <mc:Choice xmlns:p14="http://schemas.microsoft.com/office/powerpoint/2010/main" Requires="p14">
      <p:transition spd="slow" p14:dur="2000" advTm="40774"/>
    </mc:Choice>
    <mc:Fallback>
      <p:transition spd="slow" advTm="4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(c), AO2</a:t>
            </a:r>
          </a:p>
        </p:txBody>
      </p:sp>
      <p:pic>
        <p:nvPicPr>
          <p:cNvPr id="2" name="Picture 1">
            <a:extLst>
              <a:ext uri="{FF2B5EF4-FFF2-40B4-BE49-F238E27FC236}">
                <a16:creationId xmlns:a16="http://schemas.microsoft.com/office/drawing/2014/main" id="{14A9DE29-E962-41E6-8B2A-ABE706AEF496}"/>
              </a:ext>
            </a:extLst>
          </p:cNvPr>
          <p:cNvPicPr>
            <a:picLocks noChangeAspect="1"/>
          </p:cNvPicPr>
          <p:nvPr/>
        </p:nvPicPr>
        <p:blipFill>
          <a:blip r:embed="rId5"/>
          <a:stretch>
            <a:fillRect/>
          </a:stretch>
        </p:blipFill>
        <p:spPr>
          <a:xfrm>
            <a:off x="356439" y="1204781"/>
            <a:ext cx="6438552" cy="5283701"/>
          </a:xfrm>
          <a:prstGeom prst="rect">
            <a:avLst/>
          </a:prstGeom>
        </p:spPr>
      </p:pic>
      <p:sp>
        <p:nvSpPr>
          <p:cNvPr id="4" name="Speech Bubble: Oval 3">
            <a:extLst>
              <a:ext uri="{FF2B5EF4-FFF2-40B4-BE49-F238E27FC236}">
                <a16:creationId xmlns:a16="http://schemas.microsoft.com/office/drawing/2014/main" id="{CC5DD333-C5DA-40D6-A6BA-92055029EC1C}"/>
              </a:ext>
            </a:extLst>
          </p:cNvPr>
          <p:cNvSpPr/>
          <p:nvPr/>
        </p:nvSpPr>
        <p:spPr>
          <a:xfrm>
            <a:off x="7806904" y="2151852"/>
            <a:ext cx="3587505" cy="3674026"/>
          </a:xfrm>
          <a:prstGeom prst="wedgeEllipseCallout">
            <a:avLst>
              <a:gd name="adj1" fmla="val -228920"/>
              <a:gd name="adj2" fmla="val -685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8A9E90D-4892-4682-A02A-B8DE00F6331C}"/>
              </a:ext>
            </a:extLst>
          </p:cNvPr>
          <p:cNvSpPr txBox="1"/>
          <p:nvPr/>
        </p:nvSpPr>
        <p:spPr>
          <a:xfrm>
            <a:off x="8247764" y="2711228"/>
            <a:ext cx="2794305" cy="2585323"/>
          </a:xfrm>
          <a:prstGeom prst="rect">
            <a:avLst/>
          </a:prstGeom>
          <a:noFill/>
        </p:spPr>
        <p:txBody>
          <a:bodyPr wrap="square" rtlCol="0">
            <a:spAutoFit/>
          </a:bodyPr>
          <a:lstStyle/>
          <a:p>
            <a:r>
              <a:rPr lang="en-GB" dirty="0"/>
              <a:t>The command word here is ‘Explain’ – provide details and reasons for how and why something is the way it is. </a:t>
            </a:r>
          </a:p>
          <a:p>
            <a:endParaRPr lang="en-GB" dirty="0"/>
          </a:p>
          <a:p>
            <a:r>
              <a:rPr lang="en-GB" dirty="0"/>
              <a:t>Focus on Jess and Morgan throughout and try to give full responses.</a:t>
            </a:r>
          </a:p>
        </p:txBody>
      </p:sp>
      <p:pic>
        <p:nvPicPr>
          <p:cNvPr id="6" name="Audio 5">
            <a:hlinkClick r:id="" action="ppaction://media"/>
            <a:extLst>
              <a:ext uri="{FF2B5EF4-FFF2-40B4-BE49-F238E27FC236}">
                <a16:creationId xmlns:a16="http://schemas.microsoft.com/office/drawing/2014/main" id="{6CC2969F-C11C-4D48-972E-2705125B65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489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(c) AO2 mark scheme</a:t>
            </a:r>
          </a:p>
        </p:txBody>
      </p:sp>
      <p:pic>
        <p:nvPicPr>
          <p:cNvPr id="4" name="Picture 3">
            <a:extLst>
              <a:ext uri="{FF2B5EF4-FFF2-40B4-BE49-F238E27FC236}">
                <a16:creationId xmlns:a16="http://schemas.microsoft.com/office/drawing/2014/main" id="{5603B668-0B99-49F7-943B-3F6745927A5F}"/>
              </a:ext>
            </a:extLst>
          </p:cNvPr>
          <p:cNvPicPr>
            <a:picLocks noChangeAspect="1"/>
          </p:cNvPicPr>
          <p:nvPr/>
        </p:nvPicPr>
        <p:blipFill>
          <a:blip r:embed="rId5"/>
          <a:stretch>
            <a:fillRect/>
          </a:stretch>
        </p:blipFill>
        <p:spPr>
          <a:xfrm>
            <a:off x="356439" y="1184641"/>
            <a:ext cx="5934852" cy="5281939"/>
          </a:xfrm>
          <a:prstGeom prst="rect">
            <a:avLst/>
          </a:prstGeom>
        </p:spPr>
      </p:pic>
      <p:sp>
        <p:nvSpPr>
          <p:cNvPr id="5" name="Speech Bubble: Oval 4">
            <a:extLst>
              <a:ext uri="{FF2B5EF4-FFF2-40B4-BE49-F238E27FC236}">
                <a16:creationId xmlns:a16="http://schemas.microsoft.com/office/drawing/2014/main" id="{B7956184-4C77-4E79-B5D4-1863F33DBFDC}"/>
              </a:ext>
            </a:extLst>
          </p:cNvPr>
          <p:cNvSpPr/>
          <p:nvPr/>
        </p:nvSpPr>
        <p:spPr>
          <a:xfrm>
            <a:off x="7738324" y="1988597"/>
            <a:ext cx="3587505" cy="3674026"/>
          </a:xfrm>
          <a:prstGeom prst="wedgeEllipseCallout">
            <a:avLst>
              <a:gd name="adj1" fmla="val -141750"/>
              <a:gd name="adj2" fmla="val 235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2F1CA8E-24D2-457D-8227-50FB42623914}"/>
              </a:ext>
            </a:extLst>
          </p:cNvPr>
          <p:cNvSpPr txBox="1"/>
          <p:nvPr/>
        </p:nvSpPr>
        <p:spPr>
          <a:xfrm>
            <a:off x="8525168" y="2396902"/>
            <a:ext cx="2220429" cy="2862322"/>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these lists or anything else you feel is appropriate and deserves a mark under “Credit any other … ”</a:t>
            </a:r>
          </a:p>
        </p:txBody>
      </p:sp>
      <p:pic>
        <p:nvPicPr>
          <p:cNvPr id="2" name="Audio 1">
            <a:hlinkClick r:id="" action="ppaction://media"/>
            <a:extLst>
              <a:ext uri="{FF2B5EF4-FFF2-40B4-BE49-F238E27FC236}">
                <a16:creationId xmlns:a16="http://schemas.microsoft.com/office/drawing/2014/main" id="{451919B7-D77A-4BEB-9CF2-938B025B43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65047003"/>
      </p:ext>
    </p:extLst>
  </p:cSld>
  <p:clrMapOvr>
    <a:masterClrMapping/>
  </p:clrMapOvr>
  <mc:AlternateContent xmlns:mc="http://schemas.openxmlformats.org/markup-compatibility/2006">
    <mc:Choice xmlns:p14="http://schemas.microsoft.com/office/powerpoint/2010/main" Requires="p14">
      <p:transition spd="slow" p14:dur="2000" advTm="29674"/>
    </mc:Choice>
    <mc:Fallback>
      <p:transition spd="slow" advTm="2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(c) AO2 mark bands</a:t>
            </a:r>
          </a:p>
        </p:txBody>
      </p:sp>
      <p:pic>
        <p:nvPicPr>
          <p:cNvPr id="2" name="Picture 1">
            <a:extLst>
              <a:ext uri="{FF2B5EF4-FFF2-40B4-BE49-F238E27FC236}">
                <a16:creationId xmlns:a16="http://schemas.microsoft.com/office/drawing/2014/main" id="{3E4C981E-4593-4561-8C38-F122E5D3B8E1}"/>
              </a:ext>
            </a:extLst>
          </p:cNvPr>
          <p:cNvPicPr>
            <a:picLocks noChangeAspect="1"/>
          </p:cNvPicPr>
          <p:nvPr/>
        </p:nvPicPr>
        <p:blipFill>
          <a:blip r:embed="rId5"/>
          <a:stretch>
            <a:fillRect/>
          </a:stretch>
        </p:blipFill>
        <p:spPr>
          <a:xfrm>
            <a:off x="356439" y="1085771"/>
            <a:ext cx="7552424" cy="3210055"/>
          </a:xfrm>
          <a:prstGeom prst="rect">
            <a:avLst/>
          </a:prstGeom>
        </p:spPr>
      </p:pic>
      <p:sp>
        <p:nvSpPr>
          <p:cNvPr id="4" name="Speech Bubble: Oval 3">
            <a:extLst>
              <a:ext uri="{FF2B5EF4-FFF2-40B4-BE49-F238E27FC236}">
                <a16:creationId xmlns:a16="http://schemas.microsoft.com/office/drawing/2014/main" id="{7E683114-B4BB-4780-8496-4D5BD8F2E766}"/>
              </a:ext>
            </a:extLst>
          </p:cNvPr>
          <p:cNvSpPr/>
          <p:nvPr/>
        </p:nvSpPr>
        <p:spPr>
          <a:xfrm>
            <a:off x="8195310" y="3577590"/>
            <a:ext cx="3794882" cy="2948779"/>
          </a:xfrm>
          <a:prstGeom prst="wedgeEllipseCallout">
            <a:avLst>
              <a:gd name="adj1" fmla="val -47805"/>
              <a:gd name="adj2" fmla="val -780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35FE011B-FDB6-4A7C-A770-D69EF6A539EE}"/>
              </a:ext>
            </a:extLst>
          </p:cNvPr>
          <p:cNvSpPr txBox="1"/>
          <p:nvPr/>
        </p:nvSpPr>
        <p:spPr>
          <a:xfrm>
            <a:off x="8610522" y="4295826"/>
            <a:ext cx="3225039" cy="1754326"/>
          </a:xfrm>
          <a:prstGeom prst="rect">
            <a:avLst/>
          </a:prstGeom>
          <a:noFill/>
        </p:spPr>
        <p:txBody>
          <a:bodyPr wrap="square" rtlCol="0">
            <a:spAutoFit/>
          </a:bodyPr>
          <a:lstStyle/>
          <a:p>
            <a:r>
              <a:rPr lang="en-GB" dirty="0"/>
              <a:t>Look at the banded descriptors and what you have underlined and make a judgement, i.e. give yourself a mark for AO2.</a:t>
            </a:r>
          </a:p>
          <a:p>
            <a:endParaRPr lang="en-GB" dirty="0"/>
          </a:p>
        </p:txBody>
      </p:sp>
      <p:pic>
        <p:nvPicPr>
          <p:cNvPr id="6" name="Audio 5">
            <a:hlinkClick r:id="" action="ppaction://media"/>
            <a:extLst>
              <a:ext uri="{FF2B5EF4-FFF2-40B4-BE49-F238E27FC236}">
                <a16:creationId xmlns:a16="http://schemas.microsoft.com/office/drawing/2014/main" id="{F88581F5-4580-4D13-87F3-170521FDC7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71000122"/>
      </p:ext>
    </p:extLst>
  </p:cSld>
  <p:clrMapOvr>
    <a:masterClrMapping/>
  </p:clrMapOvr>
  <mc:AlternateContent xmlns:mc="http://schemas.openxmlformats.org/markup-compatibility/2006">
    <mc:Choice xmlns:p14="http://schemas.microsoft.com/office/powerpoint/2010/main" Requires="p14">
      <p:transition spd="slow" p14:dur="2000" advTm="46135"/>
    </mc:Choice>
    <mc:Fallback>
      <p:transition spd="slow" advTm="4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(d), AO3</a:t>
            </a:r>
          </a:p>
        </p:txBody>
      </p:sp>
      <p:pic>
        <p:nvPicPr>
          <p:cNvPr id="4" name="Picture 3">
            <a:extLst>
              <a:ext uri="{FF2B5EF4-FFF2-40B4-BE49-F238E27FC236}">
                <a16:creationId xmlns:a16="http://schemas.microsoft.com/office/drawing/2014/main" id="{848D7149-E1C4-43AF-B0EB-6201DE88B35B}"/>
              </a:ext>
            </a:extLst>
          </p:cNvPr>
          <p:cNvPicPr>
            <a:picLocks noChangeAspect="1"/>
          </p:cNvPicPr>
          <p:nvPr/>
        </p:nvPicPr>
        <p:blipFill>
          <a:blip r:embed="rId5"/>
          <a:stretch>
            <a:fillRect/>
          </a:stretch>
        </p:blipFill>
        <p:spPr>
          <a:xfrm>
            <a:off x="356439" y="1002188"/>
            <a:ext cx="5380482" cy="5646079"/>
          </a:xfrm>
          <a:prstGeom prst="rect">
            <a:avLst/>
          </a:prstGeom>
        </p:spPr>
      </p:pic>
      <p:sp>
        <p:nvSpPr>
          <p:cNvPr id="5" name="Speech Bubble: Oval 4">
            <a:extLst>
              <a:ext uri="{FF2B5EF4-FFF2-40B4-BE49-F238E27FC236}">
                <a16:creationId xmlns:a16="http://schemas.microsoft.com/office/drawing/2014/main" id="{D430AFA6-C918-4310-B13D-5475759BF112}"/>
              </a:ext>
            </a:extLst>
          </p:cNvPr>
          <p:cNvSpPr/>
          <p:nvPr/>
        </p:nvSpPr>
        <p:spPr>
          <a:xfrm>
            <a:off x="6455079" y="1226634"/>
            <a:ext cx="5380482" cy="4716966"/>
          </a:xfrm>
          <a:prstGeom prst="wedgeEllipseCallout">
            <a:avLst>
              <a:gd name="adj1" fmla="val -143308"/>
              <a:gd name="adj2" fmla="val -452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D1CE38E-8898-4985-91F1-16B8E7A4FB80}"/>
              </a:ext>
            </a:extLst>
          </p:cNvPr>
          <p:cNvSpPr txBox="1"/>
          <p:nvPr/>
        </p:nvSpPr>
        <p:spPr>
          <a:xfrm>
            <a:off x="7493356" y="1751093"/>
            <a:ext cx="3869732" cy="3693319"/>
          </a:xfrm>
          <a:prstGeom prst="rect">
            <a:avLst/>
          </a:prstGeom>
          <a:noFill/>
        </p:spPr>
        <p:txBody>
          <a:bodyPr wrap="square" rtlCol="0">
            <a:spAutoFit/>
          </a:bodyPr>
          <a:lstStyle/>
          <a:p>
            <a:r>
              <a:rPr lang="en-GB" dirty="0"/>
              <a:t>The command word here is ‘Discuss’ – examine an issue in detail in a structured way, taking into account different ideas.</a:t>
            </a:r>
          </a:p>
          <a:p>
            <a:endParaRPr lang="en-GB" dirty="0"/>
          </a:p>
          <a:p>
            <a:r>
              <a:rPr lang="en-GB" dirty="0"/>
              <a:t>The key word here in inclusion.  Make sure you come up with realistic ideas and give examples to support your response. </a:t>
            </a:r>
          </a:p>
          <a:p>
            <a:endParaRPr lang="en-GB" dirty="0"/>
          </a:p>
          <a:p>
            <a:r>
              <a:rPr lang="en-GB" dirty="0"/>
              <a:t>You could start by stating what inclusion means to help focus your response.</a:t>
            </a:r>
          </a:p>
        </p:txBody>
      </p:sp>
      <p:pic>
        <p:nvPicPr>
          <p:cNvPr id="2" name="Audio 1">
            <a:hlinkClick r:id="" action="ppaction://media"/>
            <a:extLst>
              <a:ext uri="{FF2B5EF4-FFF2-40B4-BE49-F238E27FC236}">
                <a16:creationId xmlns:a16="http://schemas.microsoft.com/office/drawing/2014/main" id="{6BA15301-1CD3-4CAB-8EA1-19FB32AF58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6916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(d) AO3 mark scheme</a:t>
            </a:r>
          </a:p>
        </p:txBody>
      </p:sp>
      <p:pic>
        <p:nvPicPr>
          <p:cNvPr id="2" name="Picture 1">
            <a:extLst>
              <a:ext uri="{FF2B5EF4-FFF2-40B4-BE49-F238E27FC236}">
                <a16:creationId xmlns:a16="http://schemas.microsoft.com/office/drawing/2014/main" id="{6ABED0B9-AF05-4C8D-AD3B-38BA800328A1}"/>
              </a:ext>
            </a:extLst>
          </p:cNvPr>
          <p:cNvPicPr>
            <a:picLocks noChangeAspect="1"/>
          </p:cNvPicPr>
          <p:nvPr/>
        </p:nvPicPr>
        <p:blipFill>
          <a:blip r:embed="rId5"/>
          <a:stretch>
            <a:fillRect/>
          </a:stretch>
        </p:blipFill>
        <p:spPr>
          <a:xfrm>
            <a:off x="356439" y="922946"/>
            <a:ext cx="6524625" cy="5838825"/>
          </a:xfrm>
          <a:prstGeom prst="rect">
            <a:avLst/>
          </a:prstGeom>
        </p:spPr>
      </p:pic>
      <p:grpSp>
        <p:nvGrpSpPr>
          <p:cNvPr id="6" name="Group 5">
            <a:extLst>
              <a:ext uri="{FF2B5EF4-FFF2-40B4-BE49-F238E27FC236}">
                <a16:creationId xmlns:a16="http://schemas.microsoft.com/office/drawing/2014/main" id="{7E434BA1-D669-42DF-AE03-09E4E6F05548}"/>
              </a:ext>
            </a:extLst>
          </p:cNvPr>
          <p:cNvGrpSpPr/>
          <p:nvPr/>
        </p:nvGrpSpPr>
        <p:grpSpPr>
          <a:xfrm>
            <a:off x="7715464" y="2005345"/>
            <a:ext cx="3587505" cy="3674026"/>
            <a:chOff x="7715464" y="2005345"/>
            <a:chExt cx="3587505" cy="3674026"/>
          </a:xfrm>
        </p:grpSpPr>
        <p:sp>
          <p:nvSpPr>
            <p:cNvPr id="4" name="Speech Bubble: Oval 3">
              <a:extLst>
                <a:ext uri="{FF2B5EF4-FFF2-40B4-BE49-F238E27FC236}">
                  <a16:creationId xmlns:a16="http://schemas.microsoft.com/office/drawing/2014/main" id="{029A760B-6E79-4FD3-8815-2CAD0B3A82F9}"/>
                </a:ext>
              </a:extLst>
            </p:cNvPr>
            <p:cNvSpPr/>
            <p:nvPr/>
          </p:nvSpPr>
          <p:spPr>
            <a:xfrm>
              <a:off x="7715464" y="2005345"/>
              <a:ext cx="3587505" cy="3674026"/>
            </a:xfrm>
            <a:prstGeom prst="wedgeEllipseCallout">
              <a:avLst>
                <a:gd name="adj1" fmla="val -126138"/>
                <a:gd name="adj2" fmla="val 294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6A8C854-4E36-4CCD-82C5-22D5039F0A6F}"/>
                </a:ext>
              </a:extLst>
            </p:cNvPr>
            <p:cNvSpPr txBox="1"/>
            <p:nvPr/>
          </p:nvSpPr>
          <p:spPr>
            <a:xfrm>
              <a:off x="8547470" y="2419204"/>
              <a:ext cx="2220429" cy="2862322"/>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these lists or anything else you feel is appropriate and deserves a mark under “Credit any other … “</a:t>
              </a:r>
              <a:endParaRPr lang="en-GB" dirty="0"/>
            </a:p>
          </p:txBody>
        </p:sp>
      </p:grpSp>
      <p:pic>
        <p:nvPicPr>
          <p:cNvPr id="7" name="Audio 6">
            <a:hlinkClick r:id="" action="ppaction://media"/>
            <a:extLst>
              <a:ext uri="{FF2B5EF4-FFF2-40B4-BE49-F238E27FC236}">
                <a16:creationId xmlns:a16="http://schemas.microsoft.com/office/drawing/2014/main" id="{1D6BBAEB-BAF9-4DF4-BC4C-50B3E11D8A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00076477"/>
      </p:ext>
    </p:extLst>
  </p:cSld>
  <p:clrMapOvr>
    <a:masterClrMapping/>
  </p:clrMapOvr>
  <mc:AlternateContent xmlns:mc="http://schemas.openxmlformats.org/markup-compatibility/2006">
    <mc:Choice xmlns:p14="http://schemas.microsoft.com/office/powerpoint/2010/main" Requires="p14">
      <p:transition spd="slow" p14:dur="2000" advTm="17142"/>
    </mc:Choice>
    <mc:Fallback>
      <p:transition spd="slow" advTm="1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2 (d) AO3 mark bands</a:t>
            </a:r>
          </a:p>
        </p:txBody>
      </p:sp>
      <p:pic>
        <p:nvPicPr>
          <p:cNvPr id="4" name="Picture 3">
            <a:extLst>
              <a:ext uri="{FF2B5EF4-FFF2-40B4-BE49-F238E27FC236}">
                <a16:creationId xmlns:a16="http://schemas.microsoft.com/office/drawing/2014/main" id="{ABC65AE4-3ACC-4D6C-BFFA-C5DD86DC9DFA}"/>
              </a:ext>
            </a:extLst>
          </p:cNvPr>
          <p:cNvPicPr>
            <a:picLocks noChangeAspect="1"/>
          </p:cNvPicPr>
          <p:nvPr/>
        </p:nvPicPr>
        <p:blipFill>
          <a:blip r:embed="rId5"/>
          <a:stretch>
            <a:fillRect/>
          </a:stretch>
        </p:blipFill>
        <p:spPr>
          <a:xfrm>
            <a:off x="356439" y="1228986"/>
            <a:ext cx="7843568" cy="4157206"/>
          </a:xfrm>
          <a:prstGeom prst="rect">
            <a:avLst/>
          </a:prstGeom>
        </p:spPr>
      </p:pic>
      <p:sp>
        <p:nvSpPr>
          <p:cNvPr id="5" name="Speech Bubble: Oval 4">
            <a:extLst>
              <a:ext uri="{FF2B5EF4-FFF2-40B4-BE49-F238E27FC236}">
                <a16:creationId xmlns:a16="http://schemas.microsoft.com/office/drawing/2014/main" id="{8440690B-573F-4393-B500-E0089C391A18}"/>
              </a:ext>
            </a:extLst>
          </p:cNvPr>
          <p:cNvSpPr/>
          <p:nvPr/>
        </p:nvSpPr>
        <p:spPr>
          <a:xfrm>
            <a:off x="7627186" y="3675874"/>
            <a:ext cx="4456089" cy="3097369"/>
          </a:xfrm>
          <a:prstGeom prst="wedgeEllipseCallout">
            <a:avLst>
              <a:gd name="adj1" fmla="val -46892"/>
              <a:gd name="adj2" fmla="val -1143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F653E2E-4C49-4873-A7E2-BA54104036EE}"/>
              </a:ext>
            </a:extLst>
          </p:cNvPr>
          <p:cNvSpPr txBox="1"/>
          <p:nvPr/>
        </p:nvSpPr>
        <p:spPr>
          <a:xfrm>
            <a:off x="8394317" y="4249111"/>
            <a:ext cx="3225039" cy="2308324"/>
          </a:xfrm>
          <a:prstGeom prst="rect">
            <a:avLst/>
          </a:prstGeom>
          <a:noFill/>
        </p:spPr>
        <p:txBody>
          <a:bodyPr wrap="square" rtlCol="0">
            <a:spAutoFit/>
          </a:bodyPr>
          <a:lstStyle/>
          <a:p>
            <a:r>
              <a:rPr lang="en-GB" dirty="0"/>
              <a:t>Look at the banded descriptors and what you have underlined and make a judgement, i.e. give yourself a mark out of 8 for AO3.</a:t>
            </a:r>
          </a:p>
          <a:p>
            <a:r>
              <a:rPr lang="en-GB" dirty="0"/>
              <a:t>Your teacher can advise if you are between bands. </a:t>
            </a:r>
          </a:p>
          <a:p>
            <a:endParaRPr lang="en-GB" dirty="0"/>
          </a:p>
        </p:txBody>
      </p:sp>
      <p:pic>
        <p:nvPicPr>
          <p:cNvPr id="2" name="Audio 1">
            <a:hlinkClick r:id="" action="ppaction://media"/>
            <a:extLst>
              <a:ext uri="{FF2B5EF4-FFF2-40B4-BE49-F238E27FC236}">
                <a16:creationId xmlns:a16="http://schemas.microsoft.com/office/drawing/2014/main" id="{C9C67DF9-6E61-432A-B120-3F955A3B23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40485027"/>
      </p:ext>
    </p:extLst>
  </p:cSld>
  <p:clrMapOvr>
    <a:masterClrMapping/>
  </p:clrMapOvr>
  <mc:AlternateContent xmlns:mc="http://schemas.openxmlformats.org/markup-compatibility/2006">
    <mc:Choice xmlns:p14="http://schemas.microsoft.com/office/powerpoint/2010/main" Requires="p14">
      <p:transition spd="slow" p14:dur="2000" advTm="31318"/>
    </mc:Choice>
    <mc:Fallback>
      <p:transition spd="slow" advTm="3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(a), AO1</a:t>
            </a:r>
          </a:p>
        </p:txBody>
      </p:sp>
      <p:pic>
        <p:nvPicPr>
          <p:cNvPr id="2" name="Picture 1">
            <a:extLst>
              <a:ext uri="{FF2B5EF4-FFF2-40B4-BE49-F238E27FC236}">
                <a16:creationId xmlns:a16="http://schemas.microsoft.com/office/drawing/2014/main" id="{BE1851D4-063D-4C22-802C-D3D5A677B02E}"/>
              </a:ext>
            </a:extLst>
          </p:cNvPr>
          <p:cNvPicPr>
            <a:picLocks noChangeAspect="1"/>
          </p:cNvPicPr>
          <p:nvPr/>
        </p:nvPicPr>
        <p:blipFill>
          <a:blip r:embed="rId5"/>
          <a:stretch>
            <a:fillRect/>
          </a:stretch>
        </p:blipFill>
        <p:spPr>
          <a:xfrm>
            <a:off x="356439" y="1268499"/>
            <a:ext cx="7637717" cy="4543425"/>
          </a:xfrm>
          <a:prstGeom prst="rect">
            <a:avLst/>
          </a:prstGeom>
        </p:spPr>
      </p:pic>
      <p:sp>
        <p:nvSpPr>
          <p:cNvPr id="4" name="Speech Bubble: Oval 3">
            <a:extLst>
              <a:ext uri="{FF2B5EF4-FFF2-40B4-BE49-F238E27FC236}">
                <a16:creationId xmlns:a16="http://schemas.microsoft.com/office/drawing/2014/main" id="{4B4D65ED-ADB7-45DE-8035-8BF1659F20AB}"/>
              </a:ext>
            </a:extLst>
          </p:cNvPr>
          <p:cNvSpPr/>
          <p:nvPr/>
        </p:nvSpPr>
        <p:spPr>
          <a:xfrm>
            <a:off x="7994156" y="1978211"/>
            <a:ext cx="4121240" cy="4543425"/>
          </a:xfrm>
          <a:prstGeom prst="wedgeEllipseCallout">
            <a:avLst>
              <a:gd name="adj1" fmla="val -82399"/>
              <a:gd name="adj2" fmla="val -378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A2EE260-C1AA-4D62-95D6-15FBADABE8D2}"/>
              </a:ext>
            </a:extLst>
          </p:cNvPr>
          <p:cNvSpPr txBox="1"/>
          <p:nvPr/>
        </p:nvSpPr>
        <p:spPr>
          <a:xfrm>
            <a:off x="8954496" y="2436033"/>
            <a:ext cx="2556881" cy="3693319"/>
          </a:xfrm>
          <a:prstGeom prst="rect">
            <a:avLst/>
          </a:prstGeom>
          <a:noFill/>
        </p:spPr>
        <p:txBody>
          <a:bodyPr wrap="square" rtlCol="0">
            <a:spAutoFit/>
          </a:bodyPr>
          <a:lstStyle/>
          <a:p>
            <a:r>
              <a:rPr lang="en-GB" dirty="0"/>
              <a:t>Remember: reading the rider will set the scene.</a:t>
            </a:r>
          </a:p>
          <a:p>
            <a:endParaRPr lang="en-GB" dirty="0"/>
          </a:p>
          <a:p>
            <a:r>
              <a:rPr lang="en-GB" dirty="0"/>
              <a:t>The command word here is ‘Outline’ – set out the main points/ provide a brief description or main characteristics. </a:t>
            </a:r>
          </a:p>
          <a:p>
            <a:endParaRPr lang="en-GB" dirty="0"/>
          </a:p>
          <a:p>
            <a:r>
              <a:rPr lang="en-GB" dirty="0"/>
              <a:t>Try and address all  three key words.</a:t>
            </a:r>
          </a:p>
        </p:txBody>
      </p:sp>
      <p:pic>
        <p:nvPicPr>
          <p:cNvPr id="6" name="Audio 5">
            <a:hlinkClick r:id="" action="ppaction://media"/>
            <a:extLst>
              <a:ext uri="{FF2B5EF4-FFF2-40B4-BE49-F238E27FC236}">
                <a16:creationId xmlns:a16="http://schemas.microsoft.com/office/drawing/2014/main" id="{DF587880-A75C-4536-ACEC-AED930BFC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7504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(a) AO1 mark scheme</a:t>
            </a:r>
          </a:p>
        </p:txBody>
      </p:sp>
      <p:pic>
        <p:nvPicPr>
          <p:cNvPr id="4" name="Picture 3">
            <a:extLst>
              <a:ext uri="{FF2B5EF4-FFF2-40B4-BE49-F238E27FC236}">
                <a16:creationId xmlns:a16="http://schemas.microsoft.com/office/drawing/2014/main" id="{D61D05F9-3AC5-4F2F-870C-BE6015CEDDA8}"/>
              </a:ext>
            </a:extLst>
          </p:cNvPr>
          <p:cNvPicPr>
            <a:picLocks noChangeAspect="1"/>
          </p:cNvPicPr>
          <p:nvPr/>
        </p:nvPicPr>
        <p:blipFill>
          <a:blip r:embed="rId5"/>
          <a:stretch>
            <a:fillRect/>
          </a:stretch>
        </p:blipFill>
        <p:spPr>
          <a:xfrm>
            <a:off x="356439" y="963826"/>
            <a:ext cx="6966402" cy="5820032"/>
          </a:xfrm>
          <a:prstGeom prst="rect">
            <a:avLst/>
          </a:prstGeom>
        </p:spPr>
      </p:pic>
      <p:sp>
        <p:nvSpPr>
          <p:cNvPr id="6" name="Speech Bubble: Oval 5">
            <a:extLst>
              <a:ext uri="{FF2B5EF4-FFF2-40B4-BE49-F238E27FC236}">
                <a16:creationId xmlns:a16="http://schemas.microsoft.com/office/drawing/2014/main" id="{F73F399B-7060-45F0-85D6-F72045C4CCE1}"/>
              </a:ext>
            </a:extLst>
          </p:cNvPr>
          <p:cNvSpPr/>
          <p:nvPr/>
        </p:nvSpPr>
        <p:spPr>
          <a:xfrm>
            <a:off x="7619993" y="2248567"/>
            <a:ext cx="4180115" cy="3670507"/>
          </a:xfrm>
          <a:prstGeom prst="wedgeEllipseCallout">
            <a:avLst>
              <a:gd name="adj1" fmla="val -111283"/>
              <a:gd name="adj2" fmla="val 226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73592EE1-710B-4441-9A5A-E5CC8E9CEDC2}"/>
              </a:ext>
            </a:extLst>
          </p:cNvPr>
          <p:cNvSpPr txBox="1"/>
          <p:nvPr/>
        </p:nvSpPr>
        <p:spPr>
          <a:xfrm>
            <a:off x="8520812" y="2652660"/>
            <a:ext cx="2551559" cy="2862322"/>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these lists or anything else you feel is appropriate and deserves a mark under “Credit any other ... ”</a:t>
            </a:r>
          </a:p>
          <a:p>
            <a:r>
              <a:rPr lang="en-US" altLang="en-US" dirty="0">
                <a:latin typeface="Arial" panose="020B0604020202020204" pitchFamily="34" charset="0"/>
              </a:rPr>
              <a:t>Award 1 mark per point.</a:t>
            </a:r>
          </a:p>
        </p:txBody>
      </p:sp>
      <p:pic>
        <p:nvPicPr>
          <p:cNvPr id="2" name="Audio 1">
            <a:hlinkClick r:id="" action="ppaction://media"/>
            <a:extLst>
              <a:ext uri="{FF2B5EF4-FFF2-40B4-BE49-F238E27FC236}">
                <a16:creationId xmlns:a16="http://schemas.microsoft.com/office/drawing/2014/main" id="{9FF2E0D1-0CE9-48D4-A079-9461C76F35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50881826"/>
      </p:ext>
    </p:extLst>
  </p:cSld>
  <p:clrMapOvr>
    <a:masterClrMapping/>
  </p:clrMapOvr>
  <mc:AlternateContent xmlns:mc="http://schemas.openxmlformats.org/markup-compatibility/2006">
    <mc:Choice xmlns:p14="http://schemas.microsoft.com/office/powerpoint/2010/main" Requires="p14">
      <p:transition spd="slow" p14:dur="2000" advTm="40623"/>
    </mc:Choice>
    <mc:Fallback>
      <p:transition spd="slow" advTm="4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(b), AO2</a:t>
            </a:r>
          </a:p>
        </p:txBody>
      </p:sp>
      <p:pic>
        <p:nvPicPr>
          <p:cNvPr id="2" name="Picture 1">
            <a:extLst>
              <a:ext uri="{FF2B5EF4-FFF2-40B4-BE49-F238E27FC236}">
                <a16:creationId xmlns:a16="http://schemas.microsoft.com/office/drawing/2014/main" id="{8360ED2F-8748-4694-91EA-FAB8558DE411}"/>
              </a:ext>
            </a:extLst>
          </p:cNvPr>
          <p:cNvPicPr>
            <a:picLocks noChangeAspect="1"/>
          </p:cNvPicPr>
          <p:nvPr/>
        </p:nvPicPr>
        <p:blipFill>
          <a:blip r:embed="rId5"/>
          <a:stretch>
            <a:fillRect/>
          </a:stretch>
        </p:blipFill>
        <p:spPr>
          <a:xfrm>
            <a:off x="356439" y="947065"/>
            <a:ext cx="7026747" cy="5816844"/>
          </a:xfrm>
          <a:prstGeom prst="rect">
            <a:avLst/>
          </a:prstGeom>
        </p:spPr>
      </p:pic>
      <p:sp>
        <p:nvSpPr>
          <p:cNvPr id="4" name="TextBox 3">
            <a:extLst>
              <a:ext uri="{FF2B5EF4-FFF2-40B4-BE49-F238E27FC236}">
                <a16:creationId xmlns:a16="http://schemas.microsoft.com/office/drawing/2014/main" id="{2BAED4F9-ACEC-464B-B75A-27C67ED97DAF}"/>
              </a:ext>
            </a:extLst>
          </p:cNvPr>
          <p:cNvSpPr txBox="1"/>
          <p:nvPr/>
        </p:nvSpPr>
        <p:spPr>
          <a:xfrm>
            <a:off x="8867103" y="2807898"/>
            <a:ext cx="2472745" cy="3970318"/>
          </a:xfrm>
          <a:prstGeom prst="rect">
            <a:avLst/>
          </a:prstGeom>
          <a:noFill/>
        </p:spPr>
        <p:txBody>
          <a:bodyPr wrap="square" rtlCol="0">
            <a:spAutoFit/>
          </a:bodyPr>
          <a:lstStyle/>
          <a:p>
            <a:r>
              <a:rPr lang="en-GB" dirty="0"/>
              <a:t>The command word here is ‘Explain’ – provide details and reasons for how and why something is the way it is.</a:t>
            </a:r>
          </a:p>
          <a:p>
            <a:endParaRPr lang="en-GB" dirty="0"/>
          </a:p>
          <a:p>
            <a:r>
              <a:rPr lang="en-GB" dirty="0"/>
              <a:t>5 marks are available here.  Do not just describe multi-agency working; provide details and reasons.</a:t>
            </a:r>
          </a:p>
          <a:p>
            <a:endParaRPr lang="en-GB" dirty="0"/>
          </a:p>
          <a:p>
            <a:endParaRPr lang="en-GB" dirty="0"/>
          </a:p>
        </p:txBody>
      </p:sp>
      <p:sp>
        <p:nvSpPr>
          <p:cNvPr id="5" name="Speech Bubble: Oval 4">
            <a:extLst>
              <a:ext uri="{FF2B5EF4-FFF2-40B4-BE49-F238E27FC236}">
                <a16:creationId xmlns:a16="http://schemas.microsoft.com/office/drawing/2014/main" id="{3CCE44DC-33EA-4166-968A-3E8BFE5CE7B4}"/>
              </a:ext>
            </a:extLst>
          </p:cNvPr>
          <p:cNvSpPr/>
          <p:nvPr/>
        </p:nvSpPr>
        <p:spPr>
          <a:xfrm>
            <a:off x="7913916" y="2016625"/>
            <a:ext cx="4068646" cy="4631642"/>
          </a:xfrm>
          <a:prstGeom prst="wedgeEllipseCallout">
            <a:avLst>
              <a:gd name="adj1" fmla="val -188282"/>
              <a:gd name="adj2" fmla="val -561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8297C14-9A4D-4245-A961-F13CE2A6EE15}"/>
              </a:ext>
            </a:extLst>
          </p:cNvPr>
          <p:cNvSpPr txBox="1"/>
          <p:nvPr/>
        </p:nvSpPr>
        <p:spPr>
          <a:xfrm>
            <a:off x="8613794" y="2639600"/>
            <a:ext cx="2726054" cy="3416320"/>
          </a:xfrm>
          <a:prstGeom prst="rect">
            <a:avLst/>
          </a:prstGeom>
          <a:noFill/>
        </p:spPr>
        <p:txBody>
          <a:bodyPr wrap="square" rtlCol="0">
            <a:spAutoFit/>
          </a:bodyPr>
          <a:lstStyle/>
          <a:p>
            <a:r>
              <a:rPr lang="en-GB" dirty="0"/>
              <a:t>The command word here is ‘Explain’ – provide details and reasons for how and why something is the way it is.</a:t>
            </a:r>
          </a:p>
          <a:p>
            <a:endParaRPr lang="en-GB" dirty="0"/>
          </a:p>
          <a:p>
            <a:r>
              <a:rPr lang="en-GB" dirty="0"/>
              <a:t>6 marks are available here. Try to explain a number of factors –remember, it’s not a list we need, it’s extended writing.</a:t>
            </a:r>
          </a:p>
        </p:txBody>
      </p:sp>
      <p:pic>
        <p:nvPicPr>
          <p:cNvPr id="7" name="Audio 6">
            <a:hlinkClick r:id="" action="ppaction://media"/>
            <a:extLst>
              <a:ext uri="{FF2B5EF4-FFF2-40B4-BE49-F238E27FC236}">
                <a16:creationId xmlns:a16="http://schemas.microsoft.com/office/drawing/2014/main" id="{68E34D01-B9D6-485C-B96B-439F3E07BD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3179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a:spLocks/>
          </p:cNvSpPr>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this exam paper is all about:</a:t>
            </a:r>
          </a:p>
        </p:txBody>
      </p:sp>
      <p:sp>
        <p:nvSpPr>
          <p:cNvPr id="4" name="Content Placeholder 2">
            <a:extLst>
              <a:ext uri="{FF2B5EF4-FFF2-40B4-BE49-F238E27FC236}">
                <a16:creationId xmlns:a16="http://schemas.microsoft.com/office/drawing/2014/main" id="{CFE4C449-C78A-4480-9B4F-362BF87D78D2}"/>
              </a:ext>
            </a:extLst>
          </p:cNvPr>
          <p:cNvSpPr txBox="1">
            <a:spLocks/>
          </p:cNvSpPr>
          <p:nvPr/>
        </p:nvSpPr>
        <p:spPr>
          <a:xfrm>
            <a:off x="466161" y="1398072"/>
            <a:ext cx="11474202" cy="5001680"/>
          </a:xfrm>
          <a:prstGeom prst="rect">
            <a:avLst/>
          </a:prstGeom>
        </p:spPr>
        <p:txBody>
          <a:bodyPr>
            <a:normAutofit fontScale="92500" lnSpcReduction="10000"/>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lnSpc>
                <a:spcPct val="110000"/>
              </a:lnSpc>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This paper is 1 hour, 45 minutes long.</a:t>
            </a:r>
          </a:p>
          <a:p>
            <a:pPr marL="571500" indent="-571500">
              <a:lnSpc>
                <a:spcPct val="110000"/>
              </a:lnSpc>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It is testing your knowledge of health and social care principles and contexts.</a:t>
            </a:r>
          </a:p>
          <a:p>
            <a:pPr marL="571500" indent="-571500">
              <a:lnSpc>
                <a:spcPct val="110000"/>
              </a:lnSpc>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paper is made up of five questions.</a:t>
            </a:r>
          </a:p>
          <a:p>
            <a:pPr marL="571500" indent="-571500">
              <a:lnSpc>
                <a:spcPct val="110000"/>
              </a:lnSpc>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question types vary.</a:t>
            </a:r>
          </a:p>
          <a:p>
            <a:pPr marL="571500" indent="-571500">
              <a:lnSpc>
                <a:spcPct val="110000"/>
              </a:lnSpc>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paper will assess AO1, AO2 and AO3.</a:t>
            </a:r>
          </a:p>
          <a:p>
            <a:pPr marL="571500" indent="-571500">
              <a:lnSpc>
                <a:spcPct val="110000"/>
              </a:lnSpc>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total mark for this paper is 100.</a:t>
            </a:r>
          </a:p>
          <a:p>
            <a:pPr>
              <a:lnSpc>
                <a:spcPct val="110000"/>
              </a:lnSpc>
            </a:pPr>
            <a:endParaRPr lang="en-GB" sz="3000" dirty="0">
              <a:latin typeface="+mn-lt"/>
              <a:ea typeface="Cambria" panose="02040503050406030204" pitchFamily="18" charset="0"/>
              <a:cs typeface="Cambria" panose="02040503050406030204" pitchFamily="18" charset="0"/>
            </a:endParaRPr>
          </a:p>
          <a:p>
            <a:pPr>
              <a:lnSpc>
                <a:spcPct val="110000"/>
              </a:lnSpc>
            </a:pPr>
            <a:r>
              <a:rPr lang="en-GB" sz="3000" dirty="0">
                <a:latin typeface="+mn-lt"/>
                <a:ea typeface="Cambria" panose="02040503050406030204" pitchFamily="18" charset="0"/>
                <a:cs typeface="Cambria" panose="02040503050406030204" pitchFamily="18" charset="0"/>
              </a:rPr>
              <a:t>All question papers for Health and Social Care: Principles and Contexts have the same layout as this one.</a:t>
            </a:r>
          </a:p>
          <a:p>
            <a:endParaRPr lang="en-GB" sz="3600" dirty="0">
              <a:latin typeface="+mn-lt"/>
            </a:endParaRPr>
          </a:p>
        </p:txBody>
      </p:sp>
      <p:pic>
        <p:nvPicPr>
          <p:cNvPr id="2" name="Audio 1">
            <a:hlinkClick r:id="" action="ppaction://media"/>
            <a:extLst>
              <a:ext uri="{FF2B5EF4-FFF2-40B4-BE49-F238E27FC236}">
                <a16:creationId xmlns:a16="http://schemas.microsoft.com/office/drawing/2014/main" id="{09DE4475-410F-47C4-8351-B98FA9A30A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2133670597"/>
      </p:ext>
    </p:extLst>
  </p:cSld>
  <p:clrMapOvr>
    <a:masterClrMapping/>
  </p:clrMapOvr>
  <mc:AlternateContent xmlns:mc="http://schemas.openxmlformats.org/markup-compatibility/2006">
    <mc:Choice xmlns:p14="http://schemas.microsoft.com/office/powerpoint/2010/main" Requires="p14">
      <p:transition spd="slow" p14:dur="2000" advTm="85063"/>
    </mc:Choice>
    <mc:Fallback>
      <p:transition spd="slow" advTm="85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2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2000"/>
                                        <p:tgtEl>
                                          <p:spTgt spid="4">
                                            <p:txEl>
                                              <p:pRg st="4" end="4"/>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(b) AO2 mark scheme</a:t>
            </a:r>
          </a:p>
        </p:txBody>
      </p:sp>
      <p:pic>
        <p:nvPicPr>
          <p:cNvPr id="4" name="Picture 3">
            <a:extLst>
              <a:ext uri="{FF2B5EF4-FFF2-40B4-BE49-F238E27FC236}">
                <a16:creationId xmlns:a16="http://schemas.microsoft.com/office/drawing/2014/main" id="{7E10B703-31AA-4B8F-B0E5-0E35EFD21C4F}"/>
              </a:ext>
            </a:extLst>
          </p:cNvPr>
          <p:cNvPicPr>
            <a:picLocks noChangeAspect="1"/>
          </p:cNvPicPr>
          <p:nvPr/>
        </p:nvPicPr>
        <p:blipFill>
          <a:blip r:embed="rId5"/>
          <a:stretch>
            <a:fillRect/>
          </a:stretch>
        </p:blipFill>
        <p:spPr>
          <a:xfrm>
            <a:off x="356439" y="1163080"/>
            <a:ext cx="7905750" cy="5372100"/>
          </a:xfrm>
          <a:prstGeom prst="rect">
            <a:avLst/>
          </a:prstGeom>
        </p:spPr>
      </p:pic>
      <p:sp>
        <p:nvSpPr>
          <p:cNvPr id="6" name="Speech Bubble: Oval 5">
            <a:extLst>
              <a:ext uri="{FF2B5EF4-FFF2-40B4-BE49-F238E27FC236}">
                <a16:creationId xmlns:a16="http://schemas.microsoft.com/office/drawing/2014/main" id="{88538E59-EEB8-4FB1-82B8-342B06B86741}"/>
              </a:ext>
            </a:extLst>
          </p:cNvPr>
          <p:cNvSpPr/>
          <p:nvPr/>
        </p:nvSpPr>
        <p:spPr>
          <a:xfrm>
            <a:off x="7315200" y="2220686"/>
            <a:ext cx="4520361" cy="4177264"/>
          </a:xfrm>
          <a:prstGeom prst="wedgeEllipseCallout">
            <a:avLst>
              <a:gd name="adj1" fmla="val -94702"/>
              <a:gd name="adj2" fmla="val -69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0D963449-551F-49EC-9003-D8D7F83FD7FF}"/>
              </a:ext>
            </a:extLst>
          </p:cNvPr>
          <p:cNvSpPr txBox="1"/>
          <p:nvPr/>
        </p:nvSpPr>
        <p:spPr>
          <a:xfrm>
            <a:off x="8107853" y="2739657"/>
            <a:ext cx="2935054" cy="3139321"/>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p:txBody>
      </p:sp>
      <p:pic>
        <p:nvPicPr>
          <p:cNvPr id="2" name="Audio 1">
            <a:hlinkClick r:id="" action="ppaction://media"/>
            <a:extLst>
              <a:ext uri="{FF2B5EF4-FFF2-40B4-BE49-F238E27FC236}">
                <a16:creationId xmlns:a16="http://schemas.microsoft.com/office/drawing/2014/main" id="{1028355C-1348-42CE-BAC8-B5C4B21845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9976243"/>
      </p:ext>
    </p:extLst>
  </p:cSld>
  <p:clrMapOvr>
    <a:masterClrMapping/>
  </p:clrMapOvr>
  <mc:AlternateContent xmlns:mc="http://schemas.openxmlformats.org/markup-compatibility/2006">
    <mc:Choice xmlns:p14="http://schemas.microsoft.com/office/powerpoint/2010/main" Requires="p14">
      <p:transition spd="slow" p14:dur="2000" advTm="32363"/>
    </mc:Choice>
    <mc:Fallback>
      <p:transition spd="slow" advTm="3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(b) AO2 mark bands</a:t>
            </a:r>
          </a:p>
        </p:txBody>
      </p:sp>
      <p:pic>
        <p:nvPicPr>
          <p:cNvPr id="2" name="Picture 1">
            <a:extLst>
              <a:ext uri="{FF2B5EF4-FFF2-40B4-BE49-F238E27FC236}">
                <a16:creationId xmlns:a16="http://schemas.microsoft.com/office/drawing/2014/main" id="{5A9AAE00-E9AB-4A1A-980C-C56191A1C7D9}"/>
              </a:ext>
            </a:extLst>
          </p:cNvPr>
          <p:cNvPicPr>
            <a:picLocks noChangeAspect="1"/>
          </p:cNvPicPr>
          <p:nvPr/>
        </p:nvPicPr>
        <p:blipFill>
          <a:blip r:embed="rId5"/>
          <a:stretch>
            <a:fillRect/>
          </a:stretch>
        </p:blipFill>
        <p:spPr>
          <a:xfrm>
            <a:off x="356439" y="1288062"/>
            <a:ext cx="8239125" cy="4010025"/>
          </a:xfrm>
          <a:prstGeom prst="rect">
            <a:avLst/>
          </a:prstGeom>
        </p:spPr>
      </p:pic>
      <p:grpSp>
        <p:nvGrpSpPr>
          <p:cNvPr id="6" name="Group 5">
            <a:extLst>
              <a:ext uri="{FF2B5EF4-FFF2-40B4-BE49-F238E27FC236}">
                <a16:creationId xmlns:a16="http://schemas.microsoft.com/office/drawing/2014/main" id="{9D1F4FFA-E682-45CF-ACCE-55F1B8E31217}"/>
              </a:ext>
            </a:extLst>
          </p:cNvPr>
          <p:cNvGrpSpPr/>
          <p:nvPr/>
        </p:nvGrpSpPr>
        <p:grpSpPr>
          <a:xfrm>
            <a:off x="7966779" y="3429000"/>
            <a:ext cx="4027299" cy="3219267"/>
            <a:chOff x="7966779" y="3550898"/>
            <a:chExt cx="3711313" cy="3097369"/>
          </a:xfrm>
        </p:grpSpPr>
        <p:sp>
          <p:nvSpPr>
            <p:cNvPr id="4" name="Speech Bubble: Oval 3">
              <a:extLst>
                <a:ext uri="{FF2B5EF4-FFF2-40B4-BE49-F238E27FC236}">
                  <a16:creationId xmlns:a16="http://schemas.microsoft.com/office/drawing/2014/main" id="{B3849EE6-EDC5-4708-9D0E-734824F53C72}"/>
                </a:ext>
              </a:extLst>
            </p:cNvPr>
            <p:cNvSpPr/>
            <p:nvPr/>
          </p:nvSpPr>
          <p:spPr>
            <a:xfrm>
              <a:off x="7966779" y="3550898"/>
              <a:ext cx="3711313" cy="3097369"/>
            </a:xfrm>
            <a:prstGeom prst="wedgeEllipseCallout">
              <a:avLst>
                <a:gd name="adj1" fmla="val -39268"/>
                <a:gd name="adj2" fmla="val -10112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3C8EBF2-8E33-4CF4-9154-3C015210BBA5}"/>
                </a:ext>
              </a:extLst>
            </p:cNvPr>
            <p:cNvSpPr txBox="1"/>
            <p:nvPr/>
          </p:nvSpPr>
          <p:spPr>
            <a:xfrm>
              <a:off x="8306973" y="4339943"/>
              <a:ext cx="3225039" cy="1954409"/>
            </a:xfrm>
            <a:prstGeom prst="rect">
              <a:avLst/>
            </a:prstGeom>
            <a:noFill/>
          </p:spPr>
          <p:txBody>
            <a:bodyPr wrap="square" rtlCol="0">
              <a:spAutoFit/>
            </a:bodyPr>
            <a:lstStyle/>
            <a:p>
              <a:r>
                <a:rPr lang="en-GB" dirty="0"/>
                <a:t>Look at the banded descriptors and what you have underlined and make a judgement, i.e. give yourself a mark out of 6 for AO2.</a:t>
              </a:r>
            </a:p>
            <a:p>
              <a:r>
                <a:rPr lang="en-GB" dirty="0"/>
                <a:t>Your teacher can advise if you are between bands. </a:t>
              </a:r>
            </a:p>
            <a:p>
              <a:endParaRPr lang="en-GB" dirty="0"/>
            </a:p>
          </p:txBody>
        </p:sp>
      </p:grpSp>
      <p:pic>
        <p:nvPicPr>
          <p:cNvPr id="7" name="Audio 6">
            <a:hlinkClick r:id="" action="ppaction://media"/>
            <a:extLst>
              <a:ext uri="{FF2B5EF4-FFF2-40B4-BE49-F238E27FC236}">
                <a16:creationId xmlns:a16="http://schemas.microsoft.com/office/drawing/2014/main" id="{C3D3359F-BF8D-4EAB-98CC-68E2DDF163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47738267"/>
      </p:ext>
    </p:extLst>
  </p:cSld>
  <p:clrMapOvr>
    <a:masterClrMapping/>
  </p:clrMapOvr>
  <mc:AlternateContent xmlns:mc="http://schemas.openxmlformats.org/markup-compatibility/2006">
    <mc:Choice xmlns:p14="http://schemas.microsoft.com/office/powerpoint/2010/main" Requires="p14">
      <p:transition spd="slow" p14:dur="2000" advTm="43548"/>
    </mc:Choice>
    <mc:Fallback>
      <p:transition spd="slow" advTm="4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(c), AO3</a:t>
            </a:r>
          </a:p>
        </p:txBody>
      </p:sp>
      <p:pic>
        <p:nvPicPr>
          <p:cNvPr id="4" name="Picture 3">
            <a:extLst>
              <a:ext uri="{FF2B5EF4-FFF2-40B4-BE49-F238E27FC236}">
                <a16:creationId xmlns:a16="http://schemas.microsoft.com/office/drawing/2014/main" id="{EC8062AF-DDAF-4434-8552-4E7CA831B05F}"/>
              </a:ext>
            </a:extLst>
          </p:cNvPr>
          <p:cNvPicPr>
            <a:picLocks noChangeAspect="1"/>
          </p:cNvPicPr>
          <p:nvPr/>
        </p:nvPicPr>
        <p:blipFill>
          <a:blip r:embed="rId5"/>
          <a:stretch>
            <a:fillRect/>
          </a:stretch>
        </p:blipFill>
        <p:spPr>
          <a:xfrm>
            <a:off x="356439" y="987122"/>
            <a:ext cx="5500301" cy="5772022"/>
          </a:xfrm>
          <a:prstGeom prst="rect">
            <a:avLst/>
          </a:prstGeom>
        </p:spPr>
      </p:pic>
      <p:grpSp>
        <p:nvGrpSpPr>
          <p:cNvPr id="5" name="Group 4">
            <a:extLst>
              <a:ext uri="{FF2B5EF4-FFF2-40B4-BE49-F238E27FC236}">
                <a16:creationId xmlns:a16="http://schemas.microsoft.com/office/drawing/2014/main" id="{EEB73643-64E7-4AE9-8428-11E6EFB0284D}"/>
              </a:ext>
            </a:extLst>
          </p:cNvPr>
          <p:cNvGrpSpPr/>
          <p:nvPr/>
        </p:nvGrpSpPr>
        <p:grpSpPr>
          <a:xfrm>
            <a:off x="7839307" y="2163337"/>
            <a:ext cx="4012625" cy="4471917"/>
            <a:chOff x="8126569" y="2331077"/>
            <a:chExt cx="3725363" cy="4314422"/>
          </a:xfrm>
        </p:grpSpPr>
        <p:sp>
          <p:nvSpPr>
            <p:cNvPr id="6" name="Speech Bubble: Oval 5">
              <a:extLst>
                <a:ext uri="{FF2B5EF4-FFF2-40B4-BE49-F238E27FC236}">
                  <a16:creationId xmlns:a16="http://schemas.microsoft.com/office/drawing/2014/main" id="{94D24046-5433-44F7-AEC0-1CDD4D940645}"/>
                </a:ext>
              </a:extLst>
            </p:cNvPr>
            <p:cNvSpPr/>
            <p:nvPr/>
          </p:nvSpPr>
          <p:spPr>
            <a:xfrm>
              <a:off x="8126569" y="2331077"/>
              <a:ext cx="3725363" cy="4314422"/>
            </a:xfrm>
            <a:prstGeom prst="wedgeEllipseCallout">
              <a:avLst>
                <a:gd name="adj1" fmla="val -190721"/>
                <a:gd name="adj2" fmla="val -64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965E5E-4760-4D63-8369-AD51280C787D}"/>
                </a:ext>
              </a:extLst>
            </p:cNvPr>
            <p:cNvSpPr txBox="1"/>
            <p:nvPr/>
          </p:nvSpPr>
          <p:spPr>
            <a:xfrm>
              <a:off x="8733683" y="2995461"/>
              <a:ext cx="2726054" cy="2379455"/>
            </a:xfrm>
            <a:prstGeom prst="rect">
              <a:avLst/>
            </a:prstGeom>
            <a:noFill/>
          </p:spPr>
          <p:txBody>
            <a:bodyPr wrap="square" rtlCol="0">
              <a:spAutoFit/>
            </a:bodyPr>
            <a:lstStyle/>
            <a:p>
              <a:r>
                <a:rPr lang="en-GB" dirty="0"/>
                <a:t>The command word here is ‘Evaluate’ – make sure you give some judgements in the response and qualify them. </a:t>
              </a:r>
            </a:p>
            <a:p>
              <a:r>
                <a:rPr lang="en-GB" dirty="0"/>
                <a:t>8 marks are available here, so we are looking for you to apply your knowledge of how the inspectorate system works.</a:t>
              </a:r>
            </a:p>
          </p:txBody>
        </p:sp>
      </p:grpSp>
      <p:pic>
        <p:nvPicPr>
          <p:cNvPr id="2" name="Audio 1">
            <a:hlinkClick r:id="" action="ppaction://media"/>
            <a:extLst>
              <a:ext uri="{FF2B5EF4-FFF2-40B4-BE49-F238E27FC236}">
                <a16:creationId xmlns:a16="http://schemas.microsoft.com/office/drawing/2014/main" id="{B45655F7-E127-4697-A676-0CE6545E05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90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(c) AO3 mark scheme</a:t>
            </a:r>
          </a:p>
        </p:txBody>
      </p:sp>
      <p:pic>
        <p:nvPicPr>
          <p:cNvPr id="2" name="Picture 1">
            <a:extLst>
              <a:ext uri="{FF2B5EF4-FFF2-40B4-BE49-F238E27FC236}">
                <a16:creationId xmlns:a16="http://schemas.microsoft.com/office/drawing/2014/main" id="{999D0815-5EEA-4BF0-BF57-47948FCFA291}"/>
              </a:ext>
            </a:extLst>
          </p:cNvPr>
          <p:cNvPicPr>
            <a:picLocks noChangeAspect="1"/>
          </p:cNvPicPr>
          <p:nvPr/>
        </p:nvPicPr>
        <p:blipFill>
          <a:blip r:embed="rId5"/>
          <a:stretch>
            <a:fillRect/>
          </a:stretch>
        </p:blipFill>
        <p:spPr>
          <a:xfrm>
            <a:off x="356439" y="1085667"/>
            <a:ext cx="7381875" cy="5562600"/>
          </a:xfrm>
          <a:prstGeom prst="rect">
            <a:avLst/>
          </a:prstGeom>
        </p:spPr>
      </p:pic>
      <p:pic>
        <p:nvPicPr>
          <p:cNvPr id="5" name="Picture 4">
            <a:extLst>
              <a:ext uri="{FF2B5EF4-FFF2-40B4-BE49-F238E27FC236}">
                <a16:creationId xmlns:a16="http://schemas.microsoft.com/office/drawing/2014/main" id="{FBCC0BFD-4802-4E7F-B13D-63750509BD1A}"/>
              </a:ext>
            </a:extLst>
          </p:cNvPr>
          <p:cNvPicPr>
            <a:picLocks noChangeAspect="1"/>
          </p:cNvPicPr>
          <p:nvPr/>
        </p:nvPicPr>
        <p:blipFill>
          <a:blip r:embed="rId6"/>
          <a:stretch>
            <a:fillRect/>
          </a:stretch>
        </p:blipFill>
        <p:spPr>
          <a:xfrm>
            <a:off x="5583452" y="2990667"/>
            <a:ext cx="3867150" cy="3657600"/>
          </a:xfrm>
          <a:prstGeom prst="rect">
            <a:avLst/>
          </a:prstGeom>
        </p:spPr>
      </p:pic>
      <p:sp>
        <p:nvSpPr>
          <p:cNvPr id="6" name="Speech Bubble: Oval 5">
            <a:extLst>
              <a:ext uri="{FF2B5EF4-FFF2-40B4-BE49-F238E27FC236}">
                <a16:creationId xmlns:a16="http://schemas.microsoft.com/office/drawing/2014/main" id="{584362C6-2366-4589-B6AD-BB6342733B5C}"/>
              </a:ext>
            </a:extLst>
          </p:cNvPr>
          <p:cNvSpPr/>
          <p:nvPr/>
        </p:nvSpPr>
        <p:spPr>
          <a:xfrm>
            <a:off x="9505971" y="1227875"/>
            <a:ext cx="2593102" cy="5278184"/>
          </a:xfrm>
          <a:prstGeom prst="wedgeEllipseCallout">
            <a:avLst>
              <a:gd name="adj1" fmla="val -74582"/>
              <a:gd name="adj2" fmla="val -329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77436007-A986-4772-9F7A-44CCC12CCE26}"/>
              </a:ext>
            </a:extLst>
          </p:cNvPr>
          <p:cNvSpPr txBox="1"/>
          <p:nvPr/>
        </p:nvSpPr>
        <p:spPr>
          <a:xfrm>
            <a:off x="9918950" y="1739071"/>
            <a:ext cx="1990549" cy="4278094"/>
          </a:xfrm>
          <a:prstGeom prst="rect">
            <a:avLst/>
          </a:prstGeom>
          <a:noFill/>
        </p:spPr>
        <p:txBody>
          <a:bodyPr wrap="square" rtlCol="0">
            <a:spAutoFit/>
          </a:bodyPr>
          <a:lstStyle/>
          <a:p>
            <a:r>
              <a:rPr lang="en-US" altLang="en-US" sz="1700"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sz="1700" dirty="0"/>
              <a:t>This will then help you award a mark as, for this type of question, it’s not 1 mark per point. </a:t>
            </a:r>
          </a:p>
        </p:txBody>
      </p:sp>
      <p:pic>
        <p:nvPicPr>
          <p:cNvPr id="4" name="Audio 3">
            <a:hlinkClick r:id="" action="ppaction://media"/>
            <a:extLst>
              <a:ext uri="{FF2B5EF4-FFF2-40B4-BE49-F238E27FC236}">
                <a16:creationId xmlns:a16="http://schemas.microsoft.com/office/drawing/2014/main" id="{EC3144C4-AF24-4722-87EE-B2EACA5C36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46057431"/>
      </p:ext>
    </p:extLst>
  </p:cSld>
  <p:clrMapOvr>
    <a:masterClrMapping/>
  </p:clrMapOvr>
  <mc:AlternateContent xmlns:mc="http://schemas.openxmlformats.org/markup-compatibility/2006">
    <mc:Choice xmlns:p14="http://schemas.microsoft.com/office/powerpoint/2010/main" Requires="p14">
      <p:transition spd="slow" p14:dur="2000" advTm="42099"/>
    </mc:Choice>
    <mc:Fallback>
      <p:transition spd="slow" advTm="4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(c) AO3 mark bands</a:t>
            </a:r>
          </a:p>
        </p:txBody>
      </p:sp>
      <p:pic>
        <p:nvPicPr>
          <p:cNvPr id="4" name="Picture 3">
            <a:extLst>
              <a:ext uri="{FF2B5EF4-FFF2-40B4-BE49-F238E27FC236}">
                <a16:creationId xmlns:a16="http://schemas.microsoft.com/office/drawing/2014/main" id="{3C5295C6-6206-4167-8CD4-BB9A06F9ADCA}"/>
              </a:ext>
            </a:extLst>
          </p:cNvPr>
          <p:cNvPicPr>
            <a:picLocks noChangeAspect="1"/>
          </p:cNvPicPr>
          <p:nvPr/>
        </p:nvPicPr>
        <p:blipFill>
          <a:blip r:embed="rId5"/>
          <a:stretch>
            <a:fillRect/>
          </a:stretch>
        </p:blipFill>
        <p:spPr>
          <a:xfrm>
            <a:off x="356439" y="1091899"/>
            <a:ext cx="7391400" cy="5267325"/>
          </a:xfrm>
          <a:prstGeom prst="rect">
            <a:avLst/>
          </a:prstGeom>
        </p:spPr>
      </p:pic>
      <p:grpSp>
        <p:nvGrpSpPr>
          <p:cNvPr id="5" name="Group 4">
            <a:extLst>
              <a:ext uri="{FF2B5EF4-FFF2-40B4-BE49-F238E27FC236}">
                <a16:creationId xmlns:a16="http://schemas.microsoft.com/office/drawing/2014/main" id="{83E2AB49-04E8-4A94-92DF-EB3CA62C2F91}"/>
              </a:ext>
            </a:extLst>
          </p:cNvPr>
          <p:cNvGrpSpPr/>
          <p:nvPr/>
        </p:nvGrpSpPr>
        <p:grpSpPr>
          <a:xfrm>
            <a:off x="7966779" y="3550898"/>
            <a:ext cx="3711313" cy="3097369"/>
            <a:chOff x="7966779" y="3550898"/>
            <a:chExt cx="3711313" cy="3097369"/>
          </a:xfrm>
        </p:grpSpPr>
        <p:sp>
          <p:nvSpPr>
            <p:cNvPr id="6" name="Speech Bubble: Oval 5">
              <a:extLst>
                <a:ext uri="{FF2B5EF4-FFF2-40B4-BE49-F238E27FC236}">
                  <a16:creationId xmlns:a16="http://schemas.microsoft.com/office/drawing/2014/main" id="{240DA0B5-81E3-4369-A508-1BA4CFD7318B}"/>
                </a:ext>
              </a:extLst>
            </p:cNvPr>
            <p:cNvSpPr/>
            <p:nvPr/>
          </p:nvSpPr>
          <p:spPr>
            <a:xfrm>
              <a:off x="7966779" y="3550898"/>
              <a:ext cx="3711313" cy="3097369"/>
            </a:xfrm>
            <a:prstGeom prst="wedgeEllipseCallout">
              <a:avLst>
                <a:gd name="adj1" fmla="val -53422"/>
                <a:gd name="adj2" fmla="val -860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719EE766-0E11-4896-9D4D-E7C800BE17CE}"/>
                </a:ext>
              </a:extLst>
            </p:cNvPr>
            <p:cNvSpPr txBox="1"/>
            <p:nvPr/>
          </p:nvSpPr>
          <p:spPr>
            <a:xfrm>
              <a:off x="8448221" y="4033615"/>
              <a:ext cx="3225039" cy="2308324"/>
            </a:xfrm>
            <a:prstGeom prst="rect">
              <a:avLst/>
            </a:prstGeom>
            <a:noFill/>
          </p:spPr>
          <p:txBody>
            <a:bodyPr wrap="square" rtlCol="0">
              <a:spAutoFit/>
            </a:bodyPr>
            <a:lstStyle/>
            <a:p>
              <a:r>
                <a:rPr lang="en-GB" dirty="0"/>
                <a:t>Look at the banded descriptors and what you have underlined and make a judgement, i.e. give yourself a mark out of 8 for AO2.</a:t>
              </a:r>
            </a:p>
            <a:p>
              <a:r>
                <a:rPr lang="en-GB" dirty="0"/>
                <a:t>Your teacher can advise if you are between bands. </a:t>
              </a:r>
            </a:p>
            <a:p>
              <a:endParaRPr lang="en-GB" dirty="0"/>
            </a:p>
          </p:txBody>
        </p:sp>
      </p:grpSp>
      <p:pic>
        <p:nvPicPr>
          <p:cNvPr id="2" name="Audio 1">
            <a:hlinkClick r:id="" action="ppaction://media"/>
            <a:extLst>
              <a:ext uri="{FF2B5EF4-FFF2-40B4-BE49-F238E27FC236}">
                <a16:creationId xmlns:a16="http://schemas.microsoft.com/office/drawing/2014/main" id="{CF07E446-C981-483C-AE73-533E4FD0E0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65601563"/>
      </p:ext>
    </p:extLst>
  </p:cSld>
  <p:clrMapOvr>
    <a:masterClrMapping/>
  </p:clrMapOvr>
  <mc:AlternateContent xmlns:mc="http://schemas.openxmlformats.org/markup-compatibility/2006">
    <mc:Choice xmlns:p14="http://schemas.microsoft.com/office/powerpoint/2010/main" Requires="p14">
      <p:transition spd="slow" p14:dur="2000" advTm="20720"/>
    </mc:Choice>
    <mc:Fallback>
      <p:transition spd="slow" advTm="2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(d), AO2</a:t>
            </a:r>
          </a:p>
        </p:txBody>
      </p:sp>
      <p:pic>
        <p:nvPicPr>
          <p:cNvPr id="2" name="Picture 1">
            <a:extLst>
              <a:ext uri="{FF2B5EF4-FFF2-40B4-BE49-F238E27FC236}">
                <a16:creationId xmlns:a16="http://schemas.microsoft.com/office/drawing/2014/main" id="{018320AA-D623-4497-AC72-3B56AF63EE28}"/>
              </a:ext>
            </a:extLst>
          </p:cNvPr>
          <p:cNvPicPr>
            <a:picLocks noChangeAspect="1"/>
          </p:cNvPicPr>
          <p:nvPr/>
        </p:nvPicPr>
        <p:blipFill>
          <a:blip r:embed="rId5"/>
          <a:stretch>
            <a:fillRect/>
          </a:stretch>
        </p:blipFill>
        <p:spPr>
          <a:xfrm>
            <a:off x="356439" y="1082374"/>
            <a:ext cx="6391275" cy="5286375"/>
          </a:xfrm>
          <a:prstGeom prst="rect">
            <a:avLst/>
          </a:prstGeom>
        </p:spPr>
      </p:pic>
      <p:grpSp>
        <p:nvGrpSpPr>
          <p:cNvPr id="4" name="Group 3">
            <a:extLst>
              <a:ext uri="{FF2B5EF4-FFF2-40B4-BE49-F238E27FC236}">
                <a16:creationId xmlns:a16="http://schemas.microsoft.com/office/drawing/2014/main" id="{8EBC9010-DCDF-43EB-A882-CF8E37814A87}"/>
              </a:ext>
            </a:extLst>
          </p:cNvPr>
          <p:cNvGrpSpPr/>
          <p:nvPr/>
        </p:nvGrpSpPr>
        <p:grpSpPr>
          <a:xfrm>
            <a:off x="7463481" y="2331077"/>
            <a:ext cx="4388451" cy="4314422"/>
            <a:chOff x="8126569" y="2331077"/>
            <a:chExt cx="3725363" cy="4314422"/>
          </a:xfrm>
        </p:grpSpPr>
        <p:sp>
          <p:nvSpPr>
            <p:cNvPr id="5" name="Speech Bubble: Oval 4">
              <a:extLst>
                <a:ext uri="{FF2B5EF4-FFF2-40B4-BE49-F238E27FC236}">
                  <a16:creationId xmlns:a16="http://schemas.microsoft.com/office/drawing/2014/main" id="{07847E71-EFF8-40EB-9EA3-619661D48471}"/>
                </a:ext>
              </a:extLst>
            </p:cNvPr>
            <p:cNvSpPr/>
            <p:nvPr/>
          </p:nvSpPr>
          <p:spPr>
            <a:xfrm>
              <a:off x="8126569" y="2331077"/>
              <a:ext cx="3725363" cy="4314422"/>
            </a:xfrm>
            <a:prstGeom prst="wedgeEllipseCallout">
              <a:avLst>
                <a:gd name="adj1" fmla="val -128822"/>
                <a:gd name="adj2" fmla="val -670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2A1400F-A54E-455A-A556-A9468D98F778}"/>
                </a:ext>
              </a:extLst>
            </p:cNvPr>
            <p:cNvSpPr txBox="1"/>
            <p:nvPr/>
          </p:nvSpPr>
          <p:spPr>
            <a:xfrm>
              <a:off x="8725562" y="3057127"/>
              <a:ext cx="2726054" cy="2862322"/>
            </a:xfrm>
            <a:prstGeom prst="rect">
              <a:avLst/>
            </a:prstGeom>
            <a:noFill/>
          </p:spPr>
          <p:txBody>
            <a:bodyPr wrap="square" rtlCol="0">
              <a:spAutoFit/>
            </a:bodyPr>
            <a:lstStyle/>
            <a:p>
              <a:r>
                <a:rPr lang="en-GB" dirty="0"/>
                <a:t>The command word here is ‘Explain’ – provide details and reasons for how and why something is the way it is.</a:t>
              </a:r>
            </a:p>
            <a:p>
              <a:endParaRPr lang="en-GB" dirty="0"/>
            </a:p>
            <a:p>
              <a:r>
                <a:rPr lang="en-GB" dirty="0"/>
                <a:t>6 marks are available here. Try to explain as fully as possible: remember, it’s not a list we need, it’s extended writing.</a:t>
              </a:r>
            </a:p>
          </p:txBody>
        </p:sp>
      </p:grpSp>
      <p:pic>
        <p:nvPicPr>
          <p:cNvPr id="7" name="Audio 6">
            <a:hlinkClick r:id="" action="ppaction://media"/>
            <a:extLst>
              <a:ext uri="{FF2B5EF4-FFF2-40B4-BE49-F238E27FC236}">
                <a16:creationId xmlns:a16="http://schemas.microsoft.com/office/drawing/2014/main" id="{A4E5FE6D-7105-44F8-A8A5-A860A8BE78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6358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(d) AO2 mark scheme</a:t>
            </a:r>
          </a:p>
        </p:txBody>
      </p:sp>
      <p:pic>
        <p:nvPicPr>
          <p:cNvPr id="4" name="Picture 3">
            <a:extLst>
              <a:ext uri="{FF2B5EF4-FFF2-40B4-BE49-F238E27FC236}">
                <a16:creationId xmlns:a16="http://schemas.microsoft.com/office/drawing/2014/main" id="{F30E97CB-76CF-43BC-BDE1-D2C5744E894F}"/>
              </a:ext>
            </a:extLst>
          </p:cNvPr>
          <p:cNvPicPr>
            <a:picLocks noChangeAspect="1"/>
          </p:cNvPicPr>
          <p:nvPr/>
        </p:nvPicPr>
        <p:blipFill>
          <a:blip r:embed="rId5"/>
          <a:stretch>
            <a:fillRect/>
          </a:stretch>
        </p:blipFill>
        <p:spPr>
          <a:xfrm>
            <a:off x="356439" y="1065384"/>
            <a:ext cx="7771261" cy="5458984"/>
          </a:xfrm>
          <a:prstGeom prst="rect">
            <a:avLst/>
          </a:prstGeom>
        </p:spPr>
      </p:pic>
      <p:sp>
        <p:nvSpPr>
          <p:cNvPr id="5" name="Speech Bubble: Oval 4">
            <a:extLst>
              <a:ext uri="{FF2B5EF4-FFF2-40B4-BE49-F238E27FC236}">
                <a16:creationId xmlns:a16="http://schemas.microsoft.com/office/drawing/2014/main" id="{18A5BF8F-4C9D-4382-8DA7-D72D3568B417}"/>
              </a:ext>
            </a:extLst>
          </p:cNvPr>
          <p:cNvSpPr/>
          <p:nvPr/>
        </p:nvSpPr>
        <p:spPr>
          <a:xfrm>
            <a:off x="7806904" y="1886858"/>
            <a:ext cx="4138353" cy="4475466"/>
          </a:xfrm>
          <a:prstGeom prst="wedgeEllipseCallout">
            <a:avLst>
              <a:gd name="adj1" fmla="val -93381"/>
              <a:gd name="adj2" fmla="val -113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D2BA548-D037-46D9-9BA4-647F49F45D4E}"/>
              </a:ext>
            </a:extLst>
          </p:cNvPr>
          <p:cNvSpPr txBox="1"/>
          <p:nvPr/>
        </p:nvSpPr>
        <p:spPr>
          <a:xfrm>
            <a:off x="8689625" y="2296290"/>
            <a:ext cx="2551559" cy="3693319"/>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p:txBody>
      </p:sp>
      <p:pic>
        <p:nvPicPr>
          <p:cNvPr id="2" name="Audio 1">
            <a:hlinkClick r:id="" action="ppaction://media"/>
            <a:extLst>
              <a:ext uri="{FF2B5EF4-FFF2-40B4-BE49-F238E27FC236}">
                <a16:creationId xmlns:a16="http://schemas.microsoft.com/office/drawing/2014/main" id="{4BA33E13-097E-45E0-875C-E86633F29D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10631178"/>
      </p:ext>
    </p:extLst>
  </p:cSld>
  <p:clrMapOvr>
    <a:masterClrMapping/>
  </p:clrMapOvr>
  <mc:AlternateContent xmlns:mc="http://schemas.openxmlformats.org/markup-compatibility/2006">
    <mc:Choice xmlns:p14="http://schemas.microsoft.com/office/powerpoint/2010/main" Requires="p14">
      <p:transition spd="slow" p14:dur="2000" advTm="20737"/>
    </mc:Choice>
    <mc:Fallback>
      <p:transition spd="slow" advTm="2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3 (d) AO2 mark bands</a:t>
            </a:r>
          </a:p>
        </p:txBody>
      </p:sp>
      <p:pic>
        <p:nvPicPr>
          <p:cNvPr id="2" name="Picture 1">
            <a:extLst>
              <a:ext uri="{FF2B5EF4-FFF2-40B4-BE49-F238E27FC236}">
                <a16:creationId xmlns:a16="http://schemas.microsoft.com/office/drawing/2014/main" id="{B3C9B8D1-1C57-424F-B679-DEC5D4604554}"/>
              </a:ext>
            </a:extLst>
          </p:cNvPr>
          <p:cNvPicPr>
            <a:picLocks noChangeAspect="1"/>
          </p:cNvPicPr>
          <p:nvPr/>
        </p:nvPicPr>
        <p:blipFill>
          <a:blip r:embed="rId5"/>
          <a:stretch>
            <a:fillRect/>
          </a:stretch>
        </p:blipFill>
        <p:spPr>
          <a:xfrm>
            <a:off x="356439" y="1241209"/>
            <a:ext cx="8225106" cy="3775634"/>
          </a:xfrm>
          <a:prstGeom prst="rect">
            <a:avLst/>
          </a:prstGeom>
        </p:spPr>
      </p:pic>
      <p:grpSp>
        <p:nvGrpSpPr>
          <p:cNvPr id="4" name="Group 3">
            <a:extLst>
              <a:ext uri="{FF2B5EF4-FFF2-40B4-BE49-F238E27FC236}">
                <a16:creationId xmlns:a16="http://schemas.microsoft.com/office/drawing/2014/main" id="{E7519045-A6AB-4A26-A7F7-D1CD3E8479FA}"/>
              </a:ext>
            </a:extLst>
          </p:cNvPr>
          <p:cNvGrpSpPr/>
          <p:nvPr/>
        </p:nvGrpSpPr>
        <p:grpSpPr>
          <a:xfrm>
            <a:off x="8175887" y="3550898"/>
            <a:ext cx="3711313" cy="3097369"/>
            <a:chOff x="7966779" y="3550898"/>
            <a:chExt cx="3711313" cy="3097369"/>
          </a:xfrm>
        </p:grpSpPr>
        <p:sp>
          <p:nvSpPr>
            <p:cNvPr id="5" name="Speech Bubble: Oval 4">
              <a:extLst>
                <a:ext uri="{FF2B5EF4-FFF2-40B4-BE49-F238E27FC236}">
                  <a16:creationId xmlns:a16="http://schemas.microsoft.com/office/drawing/2014/main" id="{021BDE78-4A6B-4CFB-8090-23990B6EC381}"/>
                </a:ext>
              </a:extLst>
            </p:cNvPr>
            <p:cNvSpPr/>
            <p:nvPr/>
          </p:nvSpPr>
          <p:spPr>
            <a:xfrm>
              <a:off x="7966779" y="3550898"/>
              <a:ext cx="3711313" cy="3097369"/>
            </a:xfrm>
            <a:prstGeom prst="wedgeEllipseCallout">
              <a:avLst>
                <a:gd name="adj1" fmla="val -36839"/>
                <a:gd name="adj2" fmla="val -1034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9DC2FE96-3AEE-40A0-9FA6-643BE8340742}"/>
                </a:ext>
              </a:extLst>
            </p:cNvPr>
            <p:cNvSpPr txBox="1"/>
            <p:nvPr/>
          </p:nvSpPr>
          <p:spPr>
            <a:xfrm>
              <a:off x="8413210" y="4067068"/>
              <a:ext cx="3225039" cy="2031325"/>
            </a:xfrm>
            <a:prstGeom prst="rect">
              <a:avLst/>
            </a:prstGeom>
            <a:noFill/>
          </p:spPr>
          <p:txBody>
            <a:bodyPr wrap="square" rtlCol="0">
              <a:spAutoFit/>
            </a:bodyPr>
            <a:lstStyle/>
            <a:p>
              <a:r>
                <a:rPr lang="en-GB" dirty="0"/>
                <a:t>Look at the banded descriptors and what you have underlined and make a judgement, i.e. give yourself a mark out of 6 for AO2.</a:t>
              </a:r>
            </a:p>
            <a:p>
              <a:r>
                <a:rPr lang="en-GB" dirty="0"/>
                <a:t>Your teacher can advise if you are between bands. </a:t>
              </a:r>
            </a:p>
          </p:txBody>
        </p:sp>
      </p:grpSp>
      <p:pic>
        <p:nvPicPr>
          <p:cNvPr id="7" name="Audio 6">
            <a:hlinkClick r:id="" action="ppaction://media"/>
            <a:extLst>
              <a:ext uri="{FF2B5EF4-FFF2-40B4-BE49-F238E27FC236}">
                <a16:creationId xmlns:a16="http://schemas.microsoft.com/office/drawing/2014/main" id="{E5F81671-2D69-456C-AF00-9658E3FB94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25503307"/>
      </p:ext>
    </p:extLst>
  </p:cSld>
  <p:clrMapOvr>
    <a:masterClrMapping/>
  </p:clrMapOvr>
  <mc:AlternateContent xmlns:mc="http://schemas.openxmlformats.org/markup-compatibility/2006">
    <mc:Choice xmlns:p14="http://schemas.microsoft.com/office/powerpoint/2010/main" Requires="p14">
      <p:transition spd="slow" p14:dur="2000" advTm="14917"/>
    </mc:Choice>
    <mc:Fallback>
      <p:transition spd="slow" advTm="1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4 (a), AO1</a:t>
            </a:r>
          </a:p>
        </p:txBody>
      </p:sp>
      <p:pic>
        <p:nvPicPr>
          <p:cNvPr id="4" name="Picture 3">
            <a:extLst>
              <a:ext uri="{FF2B5EF4-FFF2-40B4-BE49-F238E27FC236}">
                <a16:creationId xmlns:a16="http://schemas.microsoft.com/office/drawing/2014/main" id="{1BCE2FE8-30A5-40B7-8EA0-2B1FCD9EF9A8}"/>
              </a:ext>
            </a:extLst>
          </p:cNvPr>
          <p:cNvPicPr>
            <a:picLocks noChangeAspect="1"/>
          </p:cNvPicPr>
          <p:nvPr/>
        </p:nvPicPr>
        <p:blipFill>
          <a:blip r:embed="rId5"/>
          <a:stretch>
            <a:fillRect/>
          </a:stretch>
        </p:blipFill>
        <p:spPr>
          <a:xfrm>
            <a:off x="356439" y="1109662"/>
            <a:ext cx="7994398" cy="5340565"/>
          </a:xfrm>
          <a:prstGeom prst="rect">
            <a:avLst/>
          </a:prstGeom>
        </p:spPr>
      </p:pic>
      <p:grpSp>
        <p:nvGrpSpPr>
          <p:cNvPr id="5" name="Group 4">
            <a:extLst>
              <a:ext uri="{FF2B5EF4-FFF2-40B4-BE49-F238E27FC236}">
                <a16:creationId xmlns:a16="http://schemas.microsoft.com/office/drawing/2014/main" id="{D6CD63FD-2E65-449C-881A-16B4ADD72A67}"/>
              </a:ext>
            </a:extLst>
          </p:cNvPr>
          <p:cNvGrpSpPr/>
          <p:nvPr/>
        </p:nvGrpSpPr>
        <p:grpSpPr>
          <a:xfrm>
            <a:off x="8126569" y="2331077"/>
            <a:ext cx="3725363" cy="4314422"/>
            <a:chOff x="8126569" y="2331077"/>
            <a:chExt cx="3725363" cy="4314422"/>
          </a:xfrm>
        </p:grpSpPr>
        <p:sp>
          <p:nvSpPr>
            <p:cNvPr id="6" name="Speech Bubble: Oval 5">
              <a:extLst>
                <a:ext uri="{FF2B5EF4-FFF2-40B4-BE49-F238E27FC236}">
                  <a16:creationId xmlns:a16="http://schemas.microsoft.com/office/drawing/2014/main" id="{E9223A3B-D5ED-470F-9652-4FB7E4B509FF}"/>
                </a:ext>
              </a:extLst>
            </p:cNvPr>
            <p:cNvSpPr/>
            <p:nvPr/>
          </p:nvSpPr>
          <p:spPr>
            <a:xfrm>
              <a:off x="8126569" y="2331077"/>
              <a:ext cx="3725363" cy="4314422"/>
            </a:xfrm>
            <a:prstGeom prst="wedgeEllipseCallout">
              <a:avLst>
                <a:gd name="adj1" fmla="val -136098"/>
                <a:gd name="adj2" fmla="val -354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A5D404BE-5B9B-4B3C-8DEA-1AD484718F99}"/>
                </a:ext>
              </a:extLst>
            </p:cNvPr>
            <p:cNvSpPr txBox="1"/>
            <p:nvPr/>
          </p:nvSpPr>
          <p:spPr>
            <a:xfrm>
              <a:off x="8626223" y="3083523"/>
              <a:ext cx="2726054" cy="2862322"/>
            </a:xfrm>
            <a:prstGeom prst="rect">
              <a:avLst/>
            </a:prstGeom>
            <a:noFill/>
          </p:spPr>
          <p:txBody>
            <a:bodyPr wrap="square" rtlCol="0">
              <a:spAutoFit/>
            </a:bodyPr>
            <a:lstStyle/>
            <a:p>
              <a:r>
                <a:rPr lang="en-GB" dirty="0"/>
                <a:t>The command word here is ‘Describe’ so you need to give specific information. </a:t>
              </a:r>
            </a:p>
            <a:p>
              <a:r>
                <a:rPr lang="en-GB" dirty="0"/>
                <a:t>4 marks are available here. Try to explain a number of duties of the ICTA – remember, it’s not a list we need, it’s extended writing.</a:t>
              </a:r>
            </a:p>
          </p:txBody>
        </p:sp>
      </p:grpSp>
      <p:pic>
        <p:nvPicPr>
          <p:cNvPr id="8" name="Audio 7">
            <a:hlinkClick r:id="" action="ppaction://media"/>
            <a:extLst>
              <a:ext uri="{FF2B5EF4-FFF2-40B4-BE49-F238E27FC236}">
                <a16:creationId xmlns:a16="http://schemas.microsoft.com/office/drawing/2014/main" id="{B3980FE6-F8A3-4579-958E-7B5A095A5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6578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4 (a) AO1 mark scheme</a:t>
            </a:r>
          </a:p>
        </p:txBody>
      </p:sp>
      <p:pic>
        <p:nvPicPr>
          <p:cNvPr id="2" name="Picture 1">
            <a:extLst>
              <a:ext uri="{FF2B5EF4-FFF2-40B4-BE49-F238E27FC236}">
                <a16:creationId xmlns:a16="http://schemas.microsoft.com/office/drawing/2014/main" id="{FB1D7B17-52F1-4257-9FC2-95123A6D9014}"/>
              </a:ext>
            </a:extLst>
          </p:cNvPr>
          <p:cNvPicPr>
            <a:picLocks noChangeAspect="1"/>
          </p:cNvPicPr>
          <p:nvPr/>
        </p:nvPicPr>
        <p:blipFill>
          <a:blip r:embed="rId5"/>
          <a:stretch>
            <a:fillRect/>
          </a:stretch>
        </p:blipFill>
        <p:spPr>
          <a:xfrm>
            <a:off x="356439" y="986892"/>
            <a:ext cx="6790038" cy="5661375"/>
          </a:xfrm>
          <a:prstGeom prst="rect">
            <a:avLst/>
          </a:prstGeom>
        </p:spPr>
      </p:pic>
      <p:sp>
        <p:nvSpPr>
          <p:cNvPr id="4" name="Speech Bubble: Oval 3">
            <a:extLst>
              <a:ext uri="{FF2B5EF4-FFF2-40B4-BE49-F238E27FC236}">
                <a16:creationId xmlns:a16="http://schemas.microsoft.com/office/drawing/2014/main" id="{6D26D133-B1D1-47A9-B5D7-0EDDB39CC30E}"/>
              </a:ext>
            </a:extLst>
          </p:cNvPr>
          <p:cNvSpPr/>
          <p:nvPr/>
        </p:nvSpPr>
        <p:spPr>
          <a:xfrm>
            <a:off x="6096000" y="978794"/>
            <a:ext cx="5976257" cy="5669473"/>
          </a:xfrm>
          <a:prstGeom prst="wedgeEllipseCallout">
            <a:avLst>
              <a:gd name="adj1" fmla="val -79725"/>
              <a:gd name="adj2" fmla="val 27595"/>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sz="1600" dirty="0">
                <a:solidFill>
                  <a:schemeClr val="tx1"/>
                </a:solidFill>
              </a:rPr>
              <a:t>What we are looking for here is </a:t>
            </a:r>
            <a:r>
              <a:rPr lang="en-US" altLang="en-US" sz="1600" dirty="0">
                <a:solidFill>
                  <a:schemeClr val="tx1"/>
                </a:solidFill>
              </a:rPr>
              <a:t>evidence that you can give a description and not just recall facts.</a:t>
            </a:r>
          </a:p>
          <a:p>
            <a:endParaRPr lang="en-US" altLang="en-US" sz="1600" dirty="0">
              <a:solidFill>
                <a:schemeClr val="tx1"/>
              </a:solidFill>
            </a:endParaRPr>
          </a:p>
          <a:p>
            <a:r>
              <a:rPr lang="en-US" altLang="en-US" sz="1600" dirty="0">
                <a:solidFill>
                  <a:schemeClr val="tx1"/>
                </a:solidFill>
                <a:latin typeface="Arial" panose="020B0604020202020204" pitchFamily="34" charset="0"/>
              </a:rPr>
              <a:t>Look at your answers and underline anything that is in this list.</a:t>
            </a:r>
          </a:p>
          <a:p>
            <a:endParaRPr lang="en-US" altLang="en-US" sz="1600" dirty="0">
              <a:solidFill>
                <a:schemeClr val="tx1"/>
              </a:solidFill>
              <a:latin typeface="Arial" panose="020B0604020202020204" pitchFamily="34" charset="0"/>
            </a:endParaRPr>
          </a:p>
          <a:p>
            <a:r>
              <a:rPr lang="en-US" altLang="en-US" sz="1600" b="1" dirty="0">
                <a:solidFill>
                  <a:schemeClr val="tx1"/>
                </a:solidFill>
                <a:latin typeface="Arial" panose="020B0604020202020204" pitchFamily="34" charset="0"/>
              </a:rPr>
              <a:t>Award 1 mark </a:t>
            </a:r>
            <a:r>
              <a:rPr lang="en-US" altLang="en-US" sz="1600" dirty="0">
                <a:solidFill>
                  <a:schemeClr val="tx1"/>
                </a:solidFill>
                <a:latin typeface="Arial" panose="020B0604020202020204" pitchFamily="34" charset="0"/>
              </a:rPr>
              <a:t>for a basic description – e.g. may only refer to one or two points </a:t>
            </a:r>
          </a:p>
          <a:p>
            <a:r>
              <a:rPr lang="en-US" altLang="en-US" sz="1600" b="1" dirty="0">
                <a:solidFill>
                  <a:schemeClr val="tx1"/>
                </a:solidFill>
                <a:latin typeface="Arial" panose="020B0604020202020204" pitchFamily="34" charset="0"/>
              </a:rPr>
              <a:t>2 marks </a:t>
            </a:r>
            <a:r>
              <a:rPr lang="en-US" altLang="en-US" sz="1600" dirty="0">
                <a:solidFill>
                  <a:schemeClr val="tx1"/>
                </a:solidFill>
                <a:latin typeface="Arial" panose="020B0604020202020204" pitchFamily="34" charset="0"/>
              </a:rPr>
              <a:t>for a satisfactory description – e.g. two or three points with some explanation </a:t>
            </a:r>
          </a:p>
          <a:p>
            <a:r>
              <a:rPr lang="en-US" altLang="en-US" sz="1600" b="1" dirty="0">
                <a:solidFill>
                  <a:schemeClr val="tx1"/>
                </a:solidFill>
                <a:latin typeface="Arial" panose="020B0604020202020204" pitchFamily="34" charset="0"/>
              </a:rPr>
              <a:t>3 marks </a:t>
            </a:r>
            <a:r>
              <a:rPr lang="en-US" altLang="en-US" sz="1600" dirty="0">
                <a:solidFill>
                  <a:schemeClr val="tx1"/>
                </a:solidFill>
                <a:latin typeface="Arial" panose="020B0604020202020204" pitchFamily="34" charset="0"/>
              </a:rPr>
              <a:t>for a good description – e.g. three or four points with clear explanation </a:t>
            </a:r>
          </a:p>
          <a:p>
            <a:r>
              <a:rPr lang="en-US" altLang="en-US" sz="1600" b="1" dirty="0">
                <a:solidFill>
                  <a:schemeClr val="tx1"/>
                </a:solidFill>
                <a:latin typeface="Arial" panose="020B0604020202020204" pitchFamily="34" charset="0"/>
              </a:rPr>
              <a:t>4 marks </a:t>
            </a:r>
            <a:r>
              <a:rPr lang="en-US" altLang="en-US" sz="1600" dirty="0">
                <a:solidFill>
                  <a:schemeClr val="tx1"/>
                </a:solidFill>
                <a:latin typeface="Arial" panose="020B0604020202020204" pitchFamily="34" charset="0"/>
              </a:rPr>
              <a:t>for an excellent description – e.g.  would include all points listed and give lots of detail</a:t>
            </a:r>
          </a:p>
        </p:txBody>
      </p:sp>
      <p:pic>
        <p:nvPicPr>
          <p:cNvPr id="6" name="Audio 5">
            <a:hlinkClick r:id="" action="ppaction://media"/>
            <a:extLst>
              <a:ext uri="{FF2B5EF4-FFF2-40B4-BE49-F238E27FC236}">
                <a16:creationId xmlns:a16="http://schemas.microsoft.com/office/drawing/2014/main" id="{73359836-2B2F-43C9-88AC-90981A949F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63518370"/>
      </p:ext>
    </p:extLst>
  </p:cSld>
  <p:clrMapOvr>
    <a:masterClrMapping/>
  </p:clrMapOvr>
  <mc:AlternateContent xmlns:mc="http://schemas.openxmlformats.org/markup-compatibility/2006">
    <mc:Choice xmlns:p14="http://schemas.microsoft.com/office/powerpoint/2010/main" Requires="p14">
      <p:transition spd="slow" p14:dur="2000" advTm="88102"/>
    </mc:Choice>
    <mc:Fallback>
      <p:transition spd="slow" advTm="8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311074" y="263609"/>
            <a:ext cx="3246402" cy="461665"/>
          </a:xfrm>
          <a:prstGeom prst="rect">
            <a:avLst/>
          </a:prstGeom>
        </p:spPr>
        <p:txBody>
          <a:bodyPr wrap="none">
            <a:spAutoFit/>
          </a:bodyPr>
          <a:lstStyle/>
          <a:p>
            <a:pPr algn="ctr"/>
            <a:r>
              <a:rPr lang="en-GB" sz="2400" dirty="0">
                <a:solidFill>
                  <a:srgbClr val="0070C0"/>
                </a:solidFill>
              </a:rPr>
              <a:t>What should I do first?</a:t>
            </a:r>
          </a:p>
        </p:txBody>
      </p:sp>
      <p:sp>
        <p:nvSpPr>
          <p:cNvPr id="6" name="Content Placeholder 2">
            <a:extLst>
              <a:ext uri="{FF2B5EF4-FFF2-40B4-BE49-F238E27FC236}">
                <a16:creationId xmlns:a16="http://schemas.microsoft.com/office/drawing/2014/main" id="{63DE265A-F354-4C61-8EA5-2690E9464F26}"/>
              </a:ext>
            </a:extLst>
          </p:cNvPr>
          <p:cNvSpPr txBox="1">
            <a:spLocks/>
          </p:cNvSpPr>
          <p:nvPr/>
        </p:nvSpPr>
        <p:spPr>
          <a:xfrm>
            <a:off x="287547" y="1187139"/>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r>
              <a:rPr lang="en-GB" sz="2800" dirty="0">
                <a:solidFill>
                  <a:schemeClr val="tx1"/>
                </a:solidFill>
                <a:ea typeface="Cambria" panose="02040503050406030204" pitchFamily="18" charset="0"/>
                <a:cs typeface="Cambria" panose="02040503050406030204" pitchFamily="18" charset="0"/>
              </a:rPr>
              <a:t>1.  Read the front cover of the exam paper.</a:t>
            </a:r>
          </a:p>
          <a:p>
            <a:endParaRPr lang="en-GB" sz="3600" dirty="0"/>
          </a:p>
        </p:txBody>
      </p:sp>
      <p:sp>
        <p:nvSpPr>
          <p:cNvPr id="8" name="Rectangle 7">
            <a:extLst>
              <a:ext uri="{FF2B5EF4-FFF2-40B4-BE49-F238E27FC236}">
                <a16:creationId xmlns:a16="http://schemas.microsoft.com/office/drawing/2014/main" id="{6E925046-4688-4134-8985-863858B9DD9C}"/>
              </a:ext>
            </a:extLst>
          </p:cNvPr>
          <p:cNvSpPr/>
          <p:nvPr/>
        </p:nvSpPr>
        <p:spPr>
          <a:xfrm>
            <a:off x="397715" y="5335129"/>
            <a:ext cx="11300234" cy="954107"/>
          </a:xfrm>
          <a:prstGeom prst="rect">
            <a:avLst/>
          </a:prstGeom>
        </p:spPr>
        <p:txBody>
          <a:bodyPr wrap="square">
            <a:spAutoFit/>
          </a:bodyPr>
          <a:lstStyle/>
          <a:p>
            <a:pPr marL="542925" indent="-542925"/>
            <a:r>
              <a:rPr lang="en-GB" sz="2800" dirty="0">
                <a:ea typeface="Cambria" panose="02040503050406030204" pitchFamily="18" charset="0"/>
                <a:cs typeface="Cambria" panose="02040503050406030204" pitchFamily="18" charset="0"/>
              </a:rPr>
              <a:t>2.  </a:t>
            </a:r>
            <a:r>
              <a:rPr lang="en-GB" sz="2800" dirty="0">
                <a:latin typeface="+mn-lt"/>
                <a:ea typeface="Cambria" panose="02040503050406030204" pitchFamily="18" charset="0"/>
                <a:cs typeface="Cambria" panose="02040503050406030204" pitchFamily="18" charset="0"/>
              </a:rPr>
              <a:t>Make sure your name and candidate number are on your answer booklet.</a:t>
            </a:r>
          </a:p>
        </p:txBody>
      </p:sp>
      <p:pic>
        <p:nvPicPr>
          <p:cNvPr id="9" name="Audio 1">
            <a:hlinkClick r:id="" action="ppaction://media"/>
            <a:extLst>
              <a:ext uri="{FF2B5EF4-FFF2-40B4-BE49-F238E27FC236}">
                <a16:creationId xmlns:a16="http://schemas.microsoft.com/office/drawing/2014/main" id="{6D8B51A7-53F9-48BC-A265-333FC80D8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3149" y="6136836"/>
            <a:ext cx="304800" cy="304800"/>
          </a:xfrm>
          <a:prstGeom prst="rect">
            <a:avLst/>
          </a:prstGeom>
        </p:spPr>
      </p:pic>
      <p:pic>
        <p:nvPicPr>
          <p:cNvPr id="2" name="Picture 1">
            <a:extLst>
              <a:ext uri="{FF2B5EF4-FFF2-40B4-BE49-F238E27FC236}">
                <a16:creationId xmlns:a16="http://schemas.microsoft.com/office/drawing/2014/main" id="{EAFFFB6D-B9F5-43A2-862D-9535825B6BE6}"/>
              </a:ext>
            </a:extLst>
          </p:cNvPr>
          <p:cNvPicPr>
            <a:picLocks noChangeAspect="1"/>
          </p:cNvPicPr>
          <p:nvPr/>
        </p:nvPicPr>
        <p:blipFill>
          <a:blip r:embed="rId6"/>
          <a:stretch>
            <a:fillRect/>
          </a:stretch>
        </p:blipFill>
        <p:spPr>
          <a:xfrm>
            <a:off x="926418" y="2074636"/>
            <a:ext cx="8436173" cy="2855996"/>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mc:Choice xmlns:p14="http://schemas.microsoft.com/office/powerpoint/2010/main" Requires="p14">
      <p:transition spd="slow" p14:dur="2000" advTm="34755"/>
    </mc:Choice>
    <mc:Fallback>
      <p:transition spd="slow" advTm="34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47" objId="9"/>
        <p14:stopEvt time="32500" objId="9"/>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4 (b), AO2</a:t>
            </a:r>
          </a:p>
        </p:txBody>
      </p:sp>
      <p:pic>
        <p:nvPicPr>
          <p:cNvPr id="4" name="Picture 3">
            <a:extLst>
              <a:ext uri="{FF2B5EF4-FFF2-40B4-BE49-F238E27FC236}">
                <a16:creationId xmlns:a16="http://schemas.microsoft.com/office/drawing/2014/main" id="{969CEE95-F242-4A61-B62B-6C741CC34B8C}"/>
              </a:ext>
            </a:extLst>
          </p:cNvPr>
          <p:cNvPicPr>
            <a:picLocks noChangeAspect="1"/>
          </p:cNvPicPr>
          <p:nvPr/>
        </p:nvPicPr>
        <p:blipFill>
          <a:blip r:embed="rId5"/>
          <a:stretch>
            <a:fillRect/>
          </a:stretch>
        </p:blipFill>
        <p:spPr>
          <a:xfrm>
            <a:off x="356439" y="1167971"/>
            <a:ext cx="6381750" cy="5238750"/>
          </a:xfrm>
          <a:prstGeom prst="rect">
            <a:avLst/>
          </a:prstGeom>
        </p:spPr>
      </p:pic>
      <p:grpSp>
        <p:nvGrpSpPr>
          <p:cNvPr id="5" name="Group 4">
            <a:extLst>
              <a:ext uri="{FF2B5EF4-FFF2-40B4-BE49-F238E27FC236}">
                <a16:creationId xmlns:a16="http://schemas.microsoft.com/office/drawing/2014/main" id="{F138C204-906E-4BB3-9EFF-205B2B3B60CD}"/>
              </a:ext>
            </a:extLst>
          </p:cNvPr>
          <p:cNvGrpSpPr/>
          <p:nvPr/>
        </p:nvGrpSpPr>
        <p:grpSpPr>
          <a:xfrm>
            <a:off x="7369629" y="1654629"/>
            <a:ext cx="4482303" cy="4936917"/>
            <a:chOff x="8126569" y="2331077"/>
            <a:chExt cx="3725363" cy="4314422"/>
          </a:xfrm>
        </p:grpSpPr>
        <p:sp>
          <p:nvSpPr>
            <p:cNvPr id="6" name="Speech Bubble: Oval 5">
              <a:extLst>
                <a:ext uri="{FF2B5EF4-FFF2-40B4-BE49-F238E27FC236}">
                  <a16:creationId xmlns:a16="http://schemas.microsoft.com/office/drawing/2014/main" id="{C20B397F-7680-4E34-953F-CC1E4EEC995C}"/>
                </a:ext>
              </a:extLst>
            </p:cNvPr>
            <p:cNvSpPr/>
            <p:nvPr/>
          </p:nvSpPr>
          <p:spPr>
            <a:xfrm>
              <a:off x="8126569" y="2331077"/>
              <a:ext cx="3725363" cy="4314422"/>
            </a:xfrm>
            <a:prstGeom prst="wedgeEllipseCallout">
              <a:avLst>
                <a:gd name="adj1" fmla="val -127330"/>
                <a:gd name="adj2" fmla="val -496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A9018AA-6B1C-4B4B-80ED-C48217283618}"/>
                </a:ext>
              </a:extLst>
            </p:cNvPr>
            <p:cNvSpPr txBox="1"/>
            <p:nvPr/>
          </p:nvSpPr>
          <p:spPr>
            <a:xfrm>
              <a:off x="8698349" y="3116545"/>
              <a:ext cx="2808187" cy="2743485"/>
            </a:xfrm>
            <a:prstGeom prst="rect">
              <a:avLst/>
            </a:prstGeom>
            <a:noFill/>
          </p:spPr>
          <p:txBody>
            <a:bodyPr wrap="square" rtlCol="0">
              <a:spAutoFit/>
            </a:bodyPr>
            <a:lstStyle/>
            <a:p>
              <a:r>
                <a:rPr lang="en-GB" dirty="0"/>
                <a:t>The command word here is ‘Explain’ – provide details and reasons for how and why something is the way it is.</a:t>
              </a:r>
            </a:p>
            <a:p>
              <a:endParaRPr lang="en-GB" dirty="0"/>
            </a:p>
            <a:p>
              <a:r>
                <a:rPr lang="en-GB" dirty="0"/>
                <a:t>6 marks are available here. Try and explain a number of ways the care workers can provide person centred care –remember, it’s not a list we need, it’s extended writing </a:t>
              </a:r>
            </a:p>
          </p:txBody>
        </p:sp>
      </p:grpSp>
      <p:pic>
        <p:nvPicPr>
          <p:cNvPr id="2" name="Audio 1">
            <a:hlinkClick r:id="" action="ppaction://media"/>
            <a:extLst>
              <a:ext uri="{FF2B5EF4-FFF2-40B4-BE49-F238E27FC236}">
                <a16:creationId xmlns:a16="http://schemas.microsoft.com/office/drawing/2014/main" id="{2025CE61-1F95-4EDF-ADB1-25A7992C41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140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4 (b) AO2 mark scheme</a:t>
            </a:r>
          </a:p>
        </p:txBody>
      </p:sp>
      <p:pic>
        <p:nvPicPr>
          <p:cNvPr id="2" name="Picture 1">
            <a:extLst>
              <a:ext uri="{FF2B5EF4-FFF2-40B4-BE49-F238E27FC236}">
                <a16:creationId xmlns:a16="http://schemas.microsoft.com/office/drawing/2014/main" id="{E2A29690-E241-44B1-8FAF-1615ACE8EC41}"/>
              </a:ext>
            </a:extLst>
          </p:cNvPr>
          <p:cNvPicPr>
            <a:picLocks noChangeAspect="1"/>
          </p:cNvPicPr>
          <p:nvPr/>
        </p:nvPicPr>
        <p:blipFill>
          <a:blip r:embed="rId5"/>
          <a:stretch>
            <a:fillRect/>
          </a:stretch>
        </p:blipFill>
        <p:spPr>
          <a:xfrm>
            <a:off x="356438" y="1114811"/>
            <a:ext cx="7031463" cy="5533456"/>
          </a:xfrm>
          <a:prstGeom prst="rect">
            <a:avLst/>
          </a:prstGeom>
        </p:spPr>
      </p:pic>
      <p:sp>
        <p:nvSpPr>
          <p:cNvPr id="4" name="Speech Bubble: Oval 3">
            <a:extLst>
              <a:ext uri="{FF2B5EF4-FFF2-40B4-BE49-F238E27FC236}">
                <a16:creationId xmlns:a16="http://schemas.microsoft.com/office/drawing/2014/main" id="{6561BD17-C2DD-4105-BC19-8CB829FB53E4}"/>
              </a:ext>
            </a:extLst>
          </p:cNvPr>
          <p:cNvSpPr/>
          <p:nvPr/>
        </p:nvSpPr>
        <p:spPr>
          <a:xfrm>
            <a:off x="7806904" y="1516960"/>
            <a:ext cx="3910557" cy="5130496"/>
          </a:xfrm>
          <a:prstGeom prst="wedgeEllipseCallout">
            <a:avLst>
              <a:gd name="adj1" fmla="val -115523"/>
              <a:gd name="adj2" fmla="val -142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EF96AE8-5C43-442A-97D7-7D44961C73A6}"/>
              </a:ext>
            </a:extLst>
          </p:cNvPr>
          <p:cNvSpPr txBox="1"/>
          <p:nvPr/>
        </p:nvSpPr>
        <p:spPr>
          <a:xfrm>
            <a:off x="8399339" y="2290607"/>
            <a:ext cx="2858184" cy="3693319"/>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a:p>
            <a:r>
              <a:rPr lang="en-GB" dirty="0"/>
              <a:t>The mark bands are on the next slide to help you. </a:t>
            </a:r>
          </a:p>
        </p:txBody>
      </p:sp>
      <p:pic>
        <p:nvPicPr>
          <p:cNvPr id="6" name="Audio 5">
            <a:hlinkClick r:id="" action="ppaction://media"/>
            <a:extLst>
              <a:ext uri="{FF2B5EF4-FFF2-40B4-BE49-F238E27FC236}">
                <a16:creationId xmlns:a16="http://schemas.microsoft.com/office/drawing/2014/main" id="{8FDBD8EE-01F6-4293-8979-CDB7F9555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63935378"/>
      </p:ext>
    </p:extLst>
  </p:cSld>
  <p:clrMapOvr>
    <a:masterClrMapping/>
  </p:clrMapOvr>
  <mc:AlternateContent xmlns:mc="http://schemas.openxmlformats.org/markup-compatibility/2006">
    <mc:Choice xmlns:p14="http://schemas.microsoft.com/office/powerpoint/2010/main" Requires="p14">
      <p:transition spd="slow" p14:dur="2000" advTm="32578"/>
    </mc:Choice>
    <mc:Fallback>
      <p:transition spd="slow" advTm="32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4 (b) AO2 mark bands</a:t>
            </a:r>
          </a:p>
        </p:txBody>
      </p:sp>
      <p:pic>
        <p:nvPicPr>
          <p:cNvPr id="4" name="Picture 3">
            <a:extLst>
              <a:ext uri="{FF2B5EF4-FFF2-40B4-BE49-F238E27FC236}">
                <a16:creationId xmlns:a16="http://schemas.microsoft.com/office/drawing/2014/main" id="{600517B7-8B0E-42BC-AD2D-1F5347128F2F}"/>
              </a:ext>
            </a:extLst>
          </p:cNvPr>
          <p:cNvPicPr>
            <a:picLocks noChangeAspect="1"/>
          </p:cNvPicPr>
          <p:nvPr/>
        </p:nvPicPr>
        <p:blipFill>
          <a:blip r:embed="rId5"/>
          <a:stretch>
            <a:fillRect/>
          </a:stretch>
        </p:blipFill>
        <p:spPr>
          <a:xfrm>
            <a:off x="356438" y="1223575"/>
            <a:ext cx="8275873" cy="3533775"/>
          </a:xfrm>
          <a:prstGeom prst="rect">
            <a:avLst/>
          </a:prstGeom>
        </p:spPr>
      </p:pic>
      <p:grpSp>
        <p:nvGrpSpPr>
          <p:cNvPr id="5" name="Group 4">
            <a:extLst>
              <a:ext uri="{FF2B5EF4-FFF2-40B4-BE49-F238E27FC236}">
                <a16:creationId xmlns:a16="http://schemas.microsoft.com/office/drawing/2014/main" id="{1BC1B726-05DD-4E96-B5D0-E776A4ECFD0A}"/>
              </a:ext>
            </a:extLst>
          </p:cNvPr>
          <p:cNvGrpSpPr/>
          <p:nvPr/>
        </p:nvGrpSpPr>
        <p:grpSpPr>
          <a:xfrm>
            <a:off x="8138623" y="2967694"/>
            <a:ext cx="4053377" cy="3680573"/>
            <a:chOff x="8393864" y="3033974"/>
            <a:chExt cx="3711313" cy="3414385"/>
          </a:xfrm>
        </p:grpSpPr>
        <p:sp>
          <p:nvSpPr>
            <p:cNvPr id="6" name="Speech Bubble: Oval 5">
              <a:extLst>
                <a:ext uri="{FF2B5EF4-FFF2-40B4-BE49-F238E27FC236}">
                  <a16:creationId xmlns:a16="http://schemas.microsoft.com/office/drawing/2014/main" id="{3BFBEA92-431D-444C-A949-D856FCD1BBA2}"/>
                </a:ext>
              </a:extLst>
            </p:cNvPr>
            <p:cNvSpPr/>
            <p:nvPr/>
          </p:nvSpPr>
          <p:spPr>
            <a:xfrm>
              <a:off x="8393864" y="3033974"/>
              <a:ext cx="3711313" cy="3414385"/>
            </a:xfrm>
            <a:prstGeom prst="wedgeEllipseCallout">
              <a:avLst>
                <a:gd name="adj1" fmla="val -45482"/>
                <a:gd name="adj2" fmla="val -855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5F4C8876-55AD-46D4-8FDC-1631A3D5950B}"/>
                </a:ext>
              </a:extLst>
            </p:cNvPr>
            <p:cNvSpPr txBox="1"/>
            <p:nvPr/>
          </p:nvSpPr>
          <p:spPr>
            <a:xfrm>
              <a:off x="8763856" y="3708176"/>
              <a:ext cx="3225039" cy="2141380"/>
            </a:xfrm>
            <a:prstGeom prst="rect">
              <a:avLst/>
            </a:prstGeom>
            <a:noFill/>
          </p:spPr>
          <p:txBody>
            <a:bodyPr wrap="square" rtlCol="0">
              <a:spAutoFit/>
            </a:bodyPr>
            <a:lstStyle/>
            <a:p>
              <a:r>
                <a:rPr lang="en-GB" dirty="0"/>
                <a:t>Look at the banded descriptors and what you have underlined and make a judgement, i.e. give yourself a mark out of 6 for AO2.</a:t>
              </a:r>
            </a:p>
            <a:p>
              <a:r>
                <a:rPr lang="en-GB" dirty="0"/>
                <a:t>Your teacher can advise if you are between bands, but also look back on the tips you’ve been given earlier.</a:t>
              </a:r>
            </a:p>
          </p:txBody>
        </p:sp>
      </p:grpSp>
      <p:pic>
        <p:nvPicPr>
          <p:cNvPr id="2" name="Audio 1">
            <a:hlinkClick r:id="" action="ppaction://media"/>
            <a:extLst>
              <a:ext uri="{FF2B5EF4-FFF2-40B4-BE49-F238E27FC236}">
                <a16:creationId xmlns:a16="http://schemas.microsoft.com/office/drawing/2014/main" id="{471239D0-FC15-40BE-AD19-7E2A3B141C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14288370"/>
      </p:ext>
    </p:extLst>
  </p:cSld>
  <p:clrMapOvr>
    <a:masterClrMapping/>
  </p:clrMapOvr>
  <mc:AlternateContent xmlns:mc="http://schemas.openxmlformats.org/markup-compatibility/2006">
    <mc:Choice xmlns:p14="http://schemas.microsoft.com/office/powerpoint/2010/main" Requires="p14">
      <p:transition spd="slow" p14:dur="2000" advTm="23723"/>
    </mc:Choice>
    <mc:Fallback>
      <p:transition spd="slow" advTm="2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4 (c), AO1 and AO3</a:t>
            </a:r>
          </a:p>
        </p:txBody>
      </p:sp>
      <p:pic>
        <p:nvPicPr>
          <p:cNvPr id="2" name="Picture 1">
            <a:extLst>
              <a:ext uri="{FF2B5EF4-FFF2-40B4-BE49-F238E27FC236}">
                <a16:creationId xmlns:a16="http://schemas.microsoft.com/office/drawing/2014/main" id="{A73BB31C-2771-48DC-8858-411BB34FD4CC}"/>
              </a:ext>
            </a:extLst>
          </p:cNvPr>
          <p:cNvPicPr>
            <a:picLocks noChangeAspect="1"/>
          </p:cNvPicPr>
          <p:nvPr/>
        </p:nvPicPr>
        <p:blipFill>
          <a:blip r:embed="rId5"/>
          <a:stretch>
            <a:fillRect/>
          </a:stretch>
        </p:blipFill>
        <p:spPr>
          <a:xfrm>
            <a:off x="356438" y="974691"/>
            <a:ext cx="5453347" cy="5730910"/>
          </a:xfrm>
          <a:prstGeom prst="rect">
            <a:avLst/>
          </a:prstGeom>
        </p:spPr>
      </p:pic>
      <p:grpSp>
        <p:nvGrpSpPr>
          <p:cNvPr id="4" name="Group 3">
            <a:extLst>
              <a:ext uri="{FF2B5EF4-FFF2-40B4-BE49-F238E27FC236}">
                <a16:creationId xmlns:a16="http://schemas.microsoft.com/office/drawing/2014/main" id="{21FA9852-CEB2-4EC8-A9EB-15EEC1C356D6}"/>
              </a:ext>
            </a:extLst>
          </p:cNvPr>
          <p:cNvGrpSpPr/>
          <p:nvPr/>
        </p:nvGrpSpPr>
        <p:grpSpPr>
          <a:xfrm>
            <a:off x="7200901" y="2352907"/>
            <a:ext cx="4084133" cy="4280532"/>
            <a:chOff x="8126569" y="2331077"/>
            <a:chExt cx="3725363" cy="4314422"/>
          </a:xfrm>
        </p:grpSpPr>
        <p:sp>
          <p:nvSpPr>
            <p:cNvPr id="5" name="Speech Bubble: Oval 4">
              <a:extLst>
                <a:ext uri="{FF2B5EF4-FFF2-40B4-BE49-F238E27FC236}">
                  <a16:creationId xmlns:a16="http://schemas.microsoft.com/office/drawing/2014/main" id="{C0AD2138-9F6B-45A2-BEFF-9CF313A1D52E}"/>
                </a:ext>
              </a:extLst>
            </p:cNvPr>
            <p:cNvSpPr/>
            <p:nvPr/>
          </p:nvSpPr>
          <p:spPr>
            <a:xfrm>
              <a:off x="8126569" y="2331077"/>
              <a:ext cx="3725363" cy="4314422"/>
            </a:xfrm>
            <a:prstGeom prst="wedgeEllipseCallout">
              <a:avLst>
                <a:gd name="adj1" fmla="val -142139"/>
                <a:gd name="adj2" fmla="val -720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FD0A0B12-6840-4443-98A2-D96F409CC408}"/>
                </a:ext>
              </a:extLst>
            </p:cNvPr>
            <p:cNvSpPr txBox="1"/>
            <p:nvPr/>
          </p:nvSpPr>
          <p:spPr>
            <a:xfrm>
              <a:off x="8662946" y="2951894"/>
              <a:ext cx="2726054" cy="2597746"/>
            </a:xfrm>
            <a:prstGeom prst="rect">
              <a:avLst/>
            </a:prstGeom>
            <a:noFill/>
          </p:spPr>
          <p:txBody>
            <a:bodyPr wrap="square" rtlCol="0">
              <a:spAutoFit/>
            </a:bodyPr>
            <a:lstStyle/>
            <a:p>
              <a:r>
                <a:rPr lang="en-GB" dirty="0"/>
                <a:t>The command word here is ‘Discuss’ so, again, we are looking for applied knowledge – refer to Nora and Leon.</a:t>
              </a:r>
            </a:p>
            <a:p>
              <a:r>
                <a:rPr lang="en-GB" dirty="0"/>
                <a:t>8 marks are available here.  Try to discuss positive and negative attitudes in your response – remember, it’s not a list we need, it’s extended writing.</a:t>
              </a:r>
            </a:p>
          </p:txBody>
        </p:sp>
      </p:grpSp>
      <p:pic>
        <p:nvPicPr>
          <p:cNvPr id="7" name="Audio 6">
            <a:hlinkClick r:id="" action="ppaction://media"/>
            <a:extLst>
              <a:ext uri="{FF2B5EF4-FFF2-40B4-BE49-F238E27FC236}">
                <a16:creationId xmlns:a16="http://schemas.microsoft.com/office/drawing/2014/main" id="{F43D156C-9A0D-452A-A40C-4B41474A38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9391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4 (c) AO1 and AO3 mark scheme</a:t>
            </a:r>
          </a:p>
        </p:txBody>
      </p:sp>
      <p:pic>
        <p:nvPicPr>
          <p:cNvPr id="5" name="Picture 4">
            <a:extLst>
              <a:ext uri="{FF2B5EF4-FFF2-40B4-BE49-F238E27FC236}">
                <a16:creationId xmlns:a16="http://schemas.microsoft.com/office/drawing/2014/main" id="{20D2D1B7-FC36-45D6-9546-B1A32FCD4970}"/>
              </a:ext>
            </a:extLst>
          </p:cNvPr>
          <p:cNvPicPr>
            <a:picLocks noChangeAspect="1"/>
          </p:cNvPicPr>
          <p:nvPr/>
        </p:nvPicPr>
        <p:blipFill>
          <a:blip r:embed="rId5"/>
          <a:stretch>
            <a:fillRect/>
          </a:stretch>
        </p:blipFill>
        <p:spPr>
          <a:xfrm>
            <a:off x="356439" y="1200150"/>
            <a:ext cx="6724650" cy="4457700"/>
          </a:xfrm>
          <a:prstGeom prst="rect">
            <a:avLst/>
          </a:prstGeom>
        </p:spPr>
      </p:pic>
      <p:pic>
        <p:nvPicPr>
          <p:cNvPr id="6" name="Picture 5">
            <a:extLst>
              <a:ext uri="{FF2B5EF4-FFF2-40B4-BE49-F238E27FC236}">
                <a16:creationId xmlns:a16="http://schemas.microsoft.com/office/drawing/2014/main" id="{543AF77E-5D58-4F3F-859D-32C3B1D23FB3}"/>
              </a:ext>
            </a:extLst>
          </p:cNvPr>
          <p:cNvPicPr>
            <a:picLocks noChangeAspect="1"/>
          </p:cNvPicPr>
          <p:nvPr/>
        </p:nvPicPr>
        <p:blipFill>
          <a:blip r:embed="rId6"/>
          <a:stretch>
            <a:fillRect/>
          </a:stretch>
        </p:blipFill>
        <p:spPr>
          <a:xfrm>
            <a:off x="5094458" y="2997103"/>
            <a:ext cx="3362325" cy="2847975"/>
          </a:xfrm>
          <a:prstGeom prst="rect">
            <a:avLst/>
          </a:prstGeom>
        </p:spPr>
      </p:pic>
      <p:sp>
        <p:nvSpPr>
          <p:cNvPr id="7" name="Speech Bubble: Oval 6">
            <a:extLst>
              <a:ext uri="{FF2B5EF4-FFF2-40B4-BE49-F238E27FC236}">
                <a16:creationId xmlns:a16="http://schemas.microsoft.com/office/drawing/2014/main" id="{799A11E3-2B42-4DCE-A4E9-BA2291297284}"/>
              </a:ext>
            </a:extLst>
          </p:cNvPr>
          <p:cNvSpPr/>
          <p:nvPr/>
        </p:nvSpPr>
        <p:spPr>
          <a:xfrm>
            <a:off x="8270426" y="920750"/>
            <a:ext cx="3832674" cy="4861348"/>
          </a:xfrm>
          <a:prstGeom prst="wedgeEllipseCallout">
            <a:avLst>
              <a:gd name="adj1" fmla="val -95586"/>
              <a:gd name="adj2" fmla="val -217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95159D3B-0787-4AF7-B2F6-8E8641F363B4}"/>
              </a:ext>
            </a:extLst>
          </p:cNvPr>
          <p:cNvSpPr txBox="1"/>
          <p:nvPr/>
        </p:nvSpPr>
        <p:spPr>
          <a:xfrm>
            <a:off x="8940800" y="1630841"/>
            <a:ext cx="2675108" cy="3693319"/>
          </a:xfrm>
          <a:prstGeom prst="rect">
            <a:avLst/>
          </a:prstGeom>
          <a:noFill/>
        </p:spPr>
        <p:txBody>
          <a:bodyPr wrap="square" rtlCol="0">
            <a:spAutoFit/>
          </a:bodyPr>
          <a:lstStyle/>
          <a:p>
            <a:r>
              <a:rPr lang="en-US" altLang="en-US" dirty="0">
                <a:latin typeface="Arial" panose="020B0604020202020204" pitchFamily="34" charset="0"/>
              </a:rPr>
              <a:t>Once again, look at your answers and underline anything in the lists or anything else you feel is appropriate and deserves credit (“Credit any other ... ”).</a:t>
            </a:r>
          </a:p>
          <a:p>
            <a:r>
              <a:rPr lang="en-US" altLang="en-US" dirty="0">
                <a:latin typeface="Arial" panose="020B0604020202020204" pitchFamily="34" charset="0"/>
              </a:rPr>
              <a:t>Here we are looking for recall of knowledge plus application – so marks can be given for factual statements and elaboration.</a:t>
            </a:r>
          </a:p>
        </p:txBody>
      </p:sp>
      <p:pic>
        <p:nvPicPr>
          <p:cNvPr id="2" name="Audio 1">
            <a:hlinkClick r:id="" action="ppaction://media"/>
            <a:extLst>
              <a:ext uri="{FF2B5EF4-FFF2-40B4-BE49-F238E27FC236}">
                <a16:creationId xmlns:a16="http://schemas.microsoft.com/office/drawing/2014/main" id="{98A8353B-83BC-4623-B8C9-571E95C152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53804055"/>
      </p:ext>
    </p:extLst>
  </p:cSld>
  <p:clrMapOvr>
    <a:masterClrMapping/>
  </p:clrMapOvr>
  <mc:AlternateContent xmlns:mc="http://schemas.openxmlformats.org/markup-compatibility/2006">
    <mc:Choice xmlns:p14="http://schemas.microsoft.com/office/powerpoint/2010/main" Requires="p14">
      <p:transition spd="slow" p14:dur="2000" advTm="42557"/>
    </mc:Choice>
    <mc:Fallback>
      <p:transition spd="slow" advTm="42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4 (c) AO1 and AO3 mark bands</a:t>
            </a:r>
          </a:p>
        </p:txBody>
      </p:sp>
      <p:pic>
        <p:nvPicPr>
          <p:cNvPr id="2" name="Picture 1">
            <a:extLst>
              <a:ext uri="{FF2B5EF4-FFF2-40B4-BE49-F238E27FC236}">
                <a16:creationId xmlns:a16="http://schemas.microsoft.com/office/drawing/2014/main" id="{280A78B7-BB3F-4F05-AF44-E5362F2EB2A4}"/>
              </a:ext>
            </a:extLst>
          </p:cNvPr>
          <p:cNvPicPr>
            <a:picLocks noChangeAspect="1"/>
          </p:cNvPicPr>
          <p:nvPr/>
        </p:nvPicPr>
        <p:blipFill>
          <a:blip r:embed="rId5"/>
          <a:stretch>
            <a:fillRect/>
          </a:stretch>
        </p:blipFill>
        <p:spPr>
          <a:xfrm>
            <a:off x="356439" y="916952"/>
            <a:ext cx="6258526" cy="5916333"/>
          </a:xfrm>
          <a:prstGeom prst="rect">
            <a:avLst/>
          </a:prstGeom>
        </p:spPr>
      </p:pic>
      <p:sp>
        <p:nvSpPr>
          <p:cNvPr id="5" name="Speech Bubble: Oval 4">
            <a:extLst>
              <a:ext uri="{FF2B5EF4-FFF2-40B4-BE49-F238E27FC236}">
                <a16:creationId xmlns:a16="http://schemas.microsoft.com/office/drawing/2014/main" id="{3BF41057-E0FA-46D4-8D76-C866EFC3B59D}"/>
              </a:ext>
            </a:extLst>
          </p:cNvPr>
          <p:cNvSpPr/>
          <p:nvPr/>
        </p:nvSpPr>
        <p:spPr>
          <a:xfrm>
            <a:off x="6960337" y="2176529"/>
            <a:ext cx="3961663" cy="3614671"/>
          </a:xfrm>
          <a:prstGeom prst="wedgeEllipseCallout">
            <a:avLst>
              <a:gd name="adj1" fmla="val -53996"/>
              <a:gd name="adj2" fmla="val -491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E5DB2AF4-175F-4EC7-9DAB-8C7989C85269}"/>
              </a:ext>
            </a:extLst>
          </p:cNvPr>
          <p:cNvSpPr txBox="1"/>
          <p:nvPr/>
        </p:nvSpPr>
        <p:spPr>
          <a:xfrm>
            <a:off x="7510111" y="2837752"/>
            <a:ext cx="3225039" cy="2308324"/>
          </a:xfrm>
          <a:prstGeom prst="rect">
            <a:avLst/>
          </a:prstGeom>
          <a:noFill/>
        </p:spPr>
        <p:txBody>
          <a:bodyPr wrap="square" rtlCol="0">
            <a:spAutoFit/>
          </a:bodyPr>
          <a:lstStyle/>
          <a:p>
            <a:r>
              <a:rPr lang="en-GB" dirty="0"/>
              <a:t>Look at the banded descriptors and what you have underlined and make a judgement, i.e. give yourself a mark for AO1 and AO3.</a:t>
            </a:r>
          </a:p>
          <a:p>
            <a:endParaRPr lang="en-GB" dirty="0"/>
          </a:p>
          <a:p>
            <a:r>
              <a:rPr lang="en-GB" dirty="0"/>
              <a:t>Add them together to give a total mark out of 8.</a:t>
            </a:r>
          </a:p>
        </p:txBody>
      </p:sp>
      <p:pic>
        <p:nvPicPr>
          <p:cNvPr id="4" name="Audio 3">
            <a:hlinkClick r:id="" action="ppaction://media"/>
            <a:extLst>
              <a:ext uri="{FF2B5EF4-FFF2-40B4-BE49-F238E27FC236}">
                <a16:creationId xmlns:a16="http://schemas.microsoft.com/office/drawing/2014/main" id="{72172C6F-6B70-48F3-A03C-E3BBAE95DB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26918249"/>
      </p:ext>
    </p:extLst>
  </p:cSld>
  <p:clrMapOvr>
    <a:masterClrMapping/>
  </p:clrMapOvr>
  <mc:AlternateContent xmlns:mc="http://schemas.openxmlformats.org/markup-compatibility/2006">
    <mc:Choice xmlns:p14="http://schemas.microsoft.com/office/powerpoint/2010/main" Requires="p14">
      <p:transition spd="slow" p14:dur="2000" advTm="26683"/>
    </mc:Choice>
    <mc:Fallback>
      <p:transition spd="slow" advTm="26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5 (a), AO1</a:t>
            </a:r>
          </a:p>
        </p:txBody>
      </p:sp>
      <p:pic>
        <p:nvPicPr>
          <p:cNvPr id="4" name="Picture 3">
            <a:extLst>
              <a:ext uri="{FF2B5EF4-FFF2-40B4-BE49-F238E27FC236}">
                <a16:creationId xmlns:a16="http://schemas.microsoft.com/office/drawing/2014/main" id="{6E040B80-FFB1-41C6-95CB-8DD976C256D2}"/>
              </a:ext>
            </a:extLst>
          </p:cNvPr>
          <p:cNvPicPr>
            <a:picLocks noChangeAspect="1"/>
          </p:cNvPicPr>
          <p:nvPr/>
        </p:nvPicPr>
        <p:blipFill>
          <a:blip r:embed="rId5"/>
          <a:stretch>
            <a:fillRect/>
          </a:stretch>
        </p:blipFill>
        <p:spPr>
          <a:xfrm>
            <a:off x="356439" y="1047106"/>
            <a:ext cx="6524625" cy="4467225"/>
          </a:xfrm>
          <a:prstGeom prst="rect">
            <a:avLst/>
          </a:prstGeom>
        </p:spPr>
      </p:pic>
      <p:pic>
        <p:nvPicPr>
          <p:cNvPr id="5" name="Picture 4">
            <a:extLst>
              <a:ext uri="{FF2B5EF4-FFF2-40B4-BE49-F238E27FC236}">
                <a16:creationId xmlns:a16="http://schemas.microsoft.com/office/drawing/2014/main" id="{9B20FC4D-1B3D-437C-A75F-742FED5DA0B2}"/>
              </a:ext>
            </a:extLst>
          </p:cNvPr>
          <p:cNvPicPr>
            <a:picLocks noChangeAspect="1"/>
          </p:cNvPicPr>
          <p:nvPr/>
        </p:nvPicPr>
        <p:blipFill>
          <a:blip r:embed="rId6"/>
          <a:stretch>
            <a:fillRect/>
          </a:stretch>
        </p:blipFill>
        <p:spPr>
          <a:xfrm>
            <a:off x="2819528" y="3977717"/>
            <a:ext cx="5514975" cy="2486025"/>
          </a:xfrm>
          <a:prstGeom prst="rect">
            <a:avLst/>
          </a:prstGeom>
        </p:spPr>
      </p:pic>
      <p:grpSp>
        <p:nvGrpSpPr>
          <p:cNvPr id="6" name="Group 5">
            <a:extLst>
              <a:ext uri="{FF2B5EF4-FFF2-40B4-BE49-F238E27FC236}">
                <a16:creationId xmlns:a16="http://schemas.microsoft.com/office/drawing/2014/main" id="{AF38AECC-7B33-43A5-9D4E-E27D5DDC4FDC}"/>
              </a:ext>
            </a:extLst>
          </p:cNvPr>
          <p:cNvGrpSpPr/>
          <p:nvPr/>
        </p:nvGrpSpPr>
        <p:grpSpPr>
          <a:xfrm>
            <a:off x="8614250" y="1193649"/>
            <a:ext cx="3242365" cy="5369718"/>
            <a:chOff x="7863913" y="2331077"/>
            <a:chExt cx="3725363" cy="4314422"/>
          </a:xfrm>
        </p:grpSpPr>
        <p:sp>
          <p:nvSpPr>
            <p:cNvPr id="7" name="Speech Bubble: Oval 6">
              <a:extLst>
                <a:ext uri="{FF2B5EF4-FFF2-40B4-BE49-F238E27FC236}">
                  <a16:creationId xmlns:a16="http://schemas.microsoft.com/office/drawing/2014/main" id="{4FFC74C1-8E73-473C-A903-443F4D703DDA}"/>
                </a:ext>
              </a:extLst>
            </p:cNvPr>
            <p:cNvSpPr/>
            <p:nvPr/>
          </p:nvSpPr>
          <p:spPr>
            <a:xfrm>
              <a:off x="7863913" y="2331077"/>
              <a:ext cx="3725363" cy="4314422"/>
            </a:xfrm>
            <a:prstGeom prst="wedgeEllipseCallout">
              <a:avLst>
                <a:gd name="adj1" fmla="val -91571"/>
                <a:gd name="adj2" fmla="val -3120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7EF0F292-E513-499A-ADB4-86BA6D44D9E7}"/>
                </a:ext>
              </a:extLst>
            </p:cNvPr>
            <p:cNvSpPr txBox="1"/>
            <p:nvPr/>
          </p:nvSpPr>
          <p:spPr>
            <a:xfrm>
              <a:off x="8458708" y="2893267"/>
              <a:ext cx="2726054" cy="3190042"/>
            </a:xfrm>
            <a:prstGeom prst="rect">
              <a:avLst/>
            </a:prstGeom>
            <a:noFill/>
          </p:spPr>
          <p:txBody>
            <a:bodyPr wrap="square" rtlCol="0">
              <a:spAutoFit/>
            </a:bodyPr>
            <a:lstStyle/>
            <a:p>
              <a:r>
                <a:rPr lang="en-GB" dirty="0"/>
                <a:t>Again, the rider is intended to set the scene.</a:t>
              </a:r>
            </a:p>
            <a:p>
              <a:endParaRPr lang="en-GB" dirty="0"/>
            </a:p>
            <a:p>
              <a:r>
                <a:rPr lang="en-GB" dirty="0"/>
                <a:t>The command word here is ‘Outline’ – set out the main points/ provide a brief description or main characteristics. </a:t>
              </a:r>
            </a:p>
            <a:p>
              <a:endParaRPr lang="en-GB" dirty="0"/>
            </a:p>
            <a:p>
              <a:r>
                <a:rPr lang="en-GB" dirty="0"/>
                <a:t>Make sure the responses for (i) and (ii) are not confused. </a:t>
              </a:r>
            </a:p>
          </p:txBody>
        </p:sp>
      </p:grpSp>
      <p:pic>
        <p:nvPicPr>
          <p:cNvPr id="2" name="Audio 1">
            <a:hlinkClick r:id="" action="ppaction://media"/>
            <a:extLst>
              <a:ext uri="{FF2B5EF4-FFF2-40B4-BE49-F238E27FC236}">
                <a16:creationId xmlns:a16="http://schemas.microsoft.com/office/drawing/2014/main" id="{78FE17C4-E829-4722-BB7B-D54B6C539D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4996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5 (a) AO1 mark scheme</a:t>
            </a:r>
          </a:p>
        </p:txBody>
      </p:sp>
      <p:pic>
        <p:nvPicPr>
          <p:cNvPr id="2" name="Picture 1">
            <a:extLst>
              <a:ext uri="{FF2B5EF4-FFF2-40B4-BE49-F238E27FC236}">
                <a16:creationId xmlns:a16="http://schemas.microsoft.com/office/drawing/2014/main" id="{E60CE8B1-872B-46E8-A637-38A148DF3F3A}"/>
              </a:ext>
            </a:extLst>
          </p:cNvPr>
          <p:cNvPicPr>
            <a:picLocks noChangeAspect="1"/>
          </p:cNvPicPr>
          <p:nvPr/>
        </p:nvPicPr>
        <p:blipFill>
          <a:blip r:embed="rId5"/>
          <a:stretch>
            <a:fillRect/>
          </a:stretch>
        </p:blipFill>
        <p:spPr>
          <a:xfrm>
            <a:off x="186700" y="947554"/>
            <a:ext cx="6164821" cy="4086225"/>
          </a:xfrm>
          <a:prstGeom prst="rect">
            <a:avLst/>
          </a:prstGeom>
        </p:spPr>
      </p:pic>
      <p:pic>
        <p:nvPicPr>
          <p:cNvPr id="6" name="Picture 5">
            <a:extLst>
              <a:ext uri="{FF2B5EF4-FFF2-40B4-BE49-F238E27FC236}">
                <a16:creationId xmlns:a16="http://schemas.microsoft.com/office/drawing/2014/main" id="{62413068-1C19-4274-BB85-A84CC9DF69AB}"/>
              </a:ext>
            </a:extLst>
          </p:cNvPr>
          <p:cNvPicPr>
            <a:picLocks noChangeAspect="1"/>
          </p:cNvPicPr>
          <p:nvPr/>
        </p:nvPicPr>
        <p:blipFill>
          <a:blip r:embed="rId6"/>
          <a:stretch>
            <a:fillRect/>
          </a:stretch>
        </p:blipFill>
        <p:spPr>
          <a:xfrm>
            <a:off x="5139406" y="3265979"/>
            <a:ext cx="3429000" cy="3228975"/>
          </a:xfrm>
          <a:prstGeom prst="rect">
            <a:avLst/>
          </a:prstGeom>
        </p:spPr>
      </p:pic>
      <p:sp>
        <p:nvSpPr>
          <p:cNvPr id="5" name="Speech Bubble: Oval 4">
            <a:extLst>
              <a:ext uri="{FF2B5EF4-FFF2-40B4-BE49-F238E27FC236}">
                <a16:creationId xmlns:a16="http://schemas.microsoft.com/office/drawing/2014/main" id="{632CD74E-F77B-4F16-957A-B91F4128E950}"/>
              </a:ext>
            </a:extLst>
          </p:cNvPr>
          <p:cNvSpPr/>
          <p:nvPr/>
        </p:nvSpPr>
        <p:spPr>
          <a:xfrm>
            <a:off x="8564037" y="926035"/>
            <a:ext cx="3587505" cy="5830365"/>
          </a:xfrm>
          <a:prstGeom prst="wedgeEllipseCallout">
            <a:avLst>
              <a:gd name="adj1" fmla="val -122910"/>
              <a:gd name="adj2" fmla="val -305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E0F31927-41EC-45A1-A785-0FA1AFB76294}"/>
              </a:ext>
            </a:extLst>
          </p:cNvPr>
          <p:cNvSpPr txBox="1"/>
          <p:nvPr/>
        </p:nvSpPr>
        <p:spPr>
          <a:xfrm>
            <a:off x="9181352" y="1583219"/>
            <a:ext cx="2551559" cy="4524315"/>
          </a:xfrm>
          <a:prstGeom prst="rect">
            <a:avLst/>
          </a:prstGeom>
          <a:noFill/>
        </p:spPr>
        <p:txBody>
          <a:bodyPr wrap="square" rtlCol="0">
            <a:spAutoFit/>
          </a:bodyPr>
          <a:lstStyle/>
          <a:p>
            <a:r>
              <a:rPr lang="en-US" altLang="en-US" dirty="0">
                <a:latin typeface="Arial" panose="020B0604020202020204" pitchFamily="34" charset="0"/>
              </a:rPr>
              <a:t>Look at your answers.</a:t>
            </a:r>
          </a:p>
          <a:p>
            <a:endParaRPr lang="en-US" dirty="0">
              <a:latin typeface="Arial" panose="020B0604020202020204" pitchFamily="34" charset="0"/>
            </a:endParaRPr>
          </a:p>
          <a:p>
            <a:r>
              <a:rPr lang="en-US" dirty="0">
                <a:latin typeface="Arial" panose="020B0604020202020204" pitchFamily="34" charset="0"/>
              </a:rPr>
              <a:t>Remember you can award yourself up to 3 marks per outline – use the guidance below:</a:t>
            </a:r>
          </a:p>
          <a:p>
            <a:r>
              <a:rPr lang="en-US" altLang="en-US" b="1" dirty="0">
                <a:latin typeface="Arial" panose="020B0604020202020204" pitchFamily="34" charset="0"/>
              </a:rPr>
              <a:t>Award 1 mark </a:t>
            </a:r>
            <a:r>
              <a:rPr lang="en-US" altLang="en-US" dirty="0">
                <a:latin typeface="Arial" panose="020B0604020202020204" pitchFamily="34" charset="0"/>
              </a:rPr>
              <a:t>for  a basic outline </a:t>
            </a:r>
          </a:p>
          <a:p>
            <a:r>
              <a:rPr lang="en-US" altLang="en-US" b="1" dirty="0">
                <a:latin typeface="Arial" panose="020B0604020202020204" pitchFamily="34" charset="0"/>
              </a:rPr>
              <a:t>2 marks </a:t>
            </a:r>
            <a:r>
              <a:rPr lang="en-US" altLang="en-US" dirty="0">
                <a:latin typeface="Arial" panose="020B0604020202020204" pitchFamily="34" charset="0"/>
              </a:rPr>
              <a:t>for a satisfactory outline </a:t>
            </a:r>
          </a:p>
          <a:p>
            <a:r>
              <a:rPr lang="en-US" altLang="en-US" b="1" dirty="0">
                <a:latin typeface="Arial" panose="020B0604020202020204" pitchFamily="34" charset="0"/>
              </a:rPr>
              <a:t>3 marks </a:t>
            </a:r>
            <a:r>
              <a:rPr lang="en-US" altLang="en-US" dirty="0">
                <a:latin typeface="Arial" panose="020B0604020202020204" pitchFamily="34" charset="0"/>
              </a:rPr>
              <a:t>for a very good, clear outline – very close to the definition in the mark scheme.</a:t>
            </a:r>
          </a:p>
        </p:txBody>
      </p:sp>
      <p:pic>
        <p:nvPicPr>
          <p:cNvPr id="4" name="Audio 3">
            <a:hlinkClick r:id="" action="ppaction://media"/>
            <a:extLst>
              <a:ext uri="{FF2B5EF4-FFF2-40B4-BE49-F238E27FC236}">
                <a16:creationId xmlns:a16="http://schemas.microsoft.com/office/drawing/2014/main" id="{4D556D6A-AE0C-4259-AC11-347293D94A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63658729"/>
      </p:ext>
    </p:extLst>
  </p:cSld>
  <p:clrMapOvr>
    <a:masterClrMapping/>
  </p:clrMapOvr>
  <mc:AlternateContent xmlns:mc="http://schemas.openxmlformats.org/markup-compatibility/2006">
    <mc:Choice xmlns:p14="http://schemas.microsoft.com/office/powerpoint/2010/main" Requires="p14">
      <p:transition spd="slow" p14:dur="2000" advTm="38753"/>
    </mc:Choice>
    <mc:Fallback>
      <p:transition spd="slow" advTm="38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5 (b), AO2</a:t>
            </a:r>
          </a:p>
        </p:txBody>
      </p:sp>
      <p:pic>
        <p:nvPicPr>
          <p:cNvPr id="4" name="Picture 3">
            <a:extLst>
              <a:ext uri="{FF2B5EF4-FFF2-40B4-BE49-F238E27FC236}">
                <a16:creationId xmlns:a16="http://schemas.microsoft.com/office/drawing/2014/main" id="{700FF433-27F4-47BD-A004-BE6EDB8771E3}"/>
              </a:ext>
            </a:extLst>
          </p:cNvPr>
          <p:cNvPicPr>
            <a:picLocks noChangeAspect="1"/>
          </p:cNvPicPr>
          <p:nvPr/>
        </p:nvPicPr>
        <p:blipFill>
          <a:blip r:embed="rId5"/>
          <a:stretch>
            <a:fillRect/>
          </a:stretch>
        </p:blipFill>
        <p:spPr>
          <a:xfrm>
            <a:off x="356439" y="1020795"/>
            <a:ext cx="5981700" cy="5676900"/>
          </a:xfrm>
          <a:prstGeom prst="rect">
            <a:avLst/>
          </a:prstGeom>
        </p:spPr>
      </p:pic>
      <p:grpSp>
        <p:nvGrpSpPr>
          <p:cNvPr id="5" name="Group 4">
            <a:extLst>
              <a:ext uri="{FF2B5EF4-FFF2-40B4-BE49-F238E27FC236}">
                <a16:creationId xmlns:a16="http://schemas.microsoft.com/office/drawing/2014/main" id="{B9DF6D15-07AC-4A87-97DC-2752E4EA22EC}"/>
              </a:ext>
            </a:extLst>
          </p:cNvPr>
          <p:cNvGrpSpPr/>
          <p:nvPr/>
        </p:nvGrpSpPr>
        <p:grpSpPr>
          <a:xfrm>
            <a:off x="7630887" y="1883229"/>
            <a:ext cx="4221046" cy="4750307"/>
            <a:chOff x="8126569" y="2331077"/>
            <a:chExt cx="3725363" cy="4314422"/>
          </a:xfrm>
        </p:grpSpPr>
        <p:sp>
          <p:nvSpPr>
            <p:cNvPr id="6" name="Speech Bubble: Oval 5">
              <a:extLst>
                <a:ext uri="{FF2B5EF4-FFF2-40B4-BE49-F238E27FC236}">
                  <a16:creationId xmlns:a16="http://schemas.microsoft.com/office/drawing/2014/main" id="{677EAEA6-09CD-4C75-9E54-6E5D74FB97CA}"/>
                </a:ext>
              </a:extLst>
            </p:cNvPr>
            <p:cNvSpPr/>
            <p:nvPr/>
          </p:nvSpPr>
          <p:spPr>
            <a:xfrm>
              <a:off x="8126569" y="2331077"/>
              <a:ext cx="3725363" cy="4314422"/>
            </a:xfrm>
            <a:prstGeom prst="wedgeEllipseCallout">
              <a:avLst>
                <a:gd name="adj1" fmla="val -200403"/>
                <a:gd name="adj2" fmla="val -428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2D82AC44-A4EE-4C19-9BA3-5E3435025298}"/>
                </a:ext>
              </a:extLst>
            </p:cNvPr>
            <p:cNvSpPr txBox="1"/>
            <p:nvPr/>
          </p:nvSpPr>
          <p:spPr>
            <a:xfrm>
              <a:off x="8673113" y="3090201"/>
              <a:ext cx="2726054" cy="2851259"/>
            </a:xfrm>
            <a:prstGeom prst="rect">
              <a:avLst/>
            </a:prstGeom>
            <a:noFill/>
          </p:spPr>
          <p:txBody>
            <a:bodyPr wrap="square" rtlCol="0">
              <a:spAutoFit/>
            </a:bodyPr>
            <a:lstStyle/>
            <a:p>
              <a:r>
                <a:rPr lang="en-GB" dirty="0"/>
                <a:t>The command word here is ‘Explain’ – provide details and reasons for how and why something is the way it is.</a:t>
              </a:r>
            </a:p>
            <a:p>
              <a:endParaRPr lang="en-GB" dirty="0"/>
            </a:p>
            <a:p>
              <a:r>
                <a:rPr lang="en-GB" dirty="0"/>
                <a:t>6 marks are available here. Try and explain a number of factors – remember, it’s not a list we need, it’s extended writing.</a:t>
              </a:r>
            </a:p>
          </p:txBody>
        </p:sp>
      </p:grpSp>
      <p:pic>
        <p:nvPicPr>
          <p:cNvPr id="2" name="Audio 1">
            <a:hlinkClick r:id="" action="ppaction://media"/>
            <a:extLst>
              <a:ext uri="{FF2B5EF4-FFF2-40B4-BE49-F238E27FC236}">
                <a16:creationId xmlns:a16="http://schemas.microsoft.com/office/drawing/2014/main" id="{4BBDF200-FD8D-44F1-9F44-A7B4EB9ACF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8198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5 (b) AO2 mark scheme</a:t>
            </a:r>
          </a:p>
        </p:txBody>
      </p:sp>
      <p:pic>
        <p:nvPicPr>
          <p:cNvPr id="5" name="Picture 4">
            <a:extLst>
              <a:ext uri="{FF2B5EF4-FFF2-40B4-BE49-F238E27FC236}">
                <a16:creationId xmlns:a16="http://schemas.microsoft.com/office/drawing/2014/main" id="{F86F6E73-D99F-435E-B488-79C30A1D3CBD}"/>
              </a:ext>
            </a:extLst>
          </p:cNvPr>
          <p:cNvPicPr>
            <a:picLocks noChangeAspect="1"/>
          </p:cNvPicPr>
          <p:nvPr/>
        </p:nvPicPr>
        <p:blipFill>
          <a:blip r:embed="rId5"/>
          <a:stretch>
            <a:fillRect/>
          </a:stretch>
        </p:blipFill>
        <p:spPr>
          <a:xfrm>
            <a:off x="356439" y="925984"/>
            <a:ext cx="7704177" cy="4498631"/>
          </a:xfrm>
          <a:prstGeom prst="rect">
            <a:avLst/>
          </a:prstGeom>
        </p:spPr>
      </p:pic>
      <p:pic>
        <p:nvPicPr>
          <p:cNvPr id="6" name="Picture 5">
            <a:extLst>
              <a:ext uri="{FF2B5EF4-FFF2-40B4-BE49-F238E27FC236}">
                <a16:creationId xmlns:a16="http://schemas.microsoft.com/office/drawing/2014/main" id="{405AB455-831E-4A29-8C61-DA8309A78B02}"/>
              </a:ext>
            </a:extLst>
          </p:cNvPr>
          <p:cNvPicPr>
            <a:picLocks noChangeAspect="1"/>
          </p:cNvPicPr>
          <p:nvPr/>
        </p:nvPicPr>
        <p:blipFill>
          <a:blip r:embed="rId6"/>
          <a:stretch>
            <a:fillRect/>
          </a:stretch>
        </p:blipFill>
        <p:spPr>
          <a:xfrm>
            <a:off x="5475177" y="4519793"/>
            <a:ext cx="3981827" cy="2185677"/>
          </a:xfrm>
          <a:prstGeom prst="rect">
            <a:avLst/>
          </a:prstGeom>
        </p:spPr>
      </p:pic>
      <p:sp>
        <p:nvSpPr>
          <p:cNvPr id="7" name="Speech Bubble: Oval 6">
            <a:extLst>
              <a:ext uri="{FF2B5EF4-FFF2-40B4-BE49-F238E27FC236}">
                <a16:creationId xmlns:a16="http://schemas.microsoft.com/office/drawing/2014/main" id="{245181D2-80B3-4571-A1D9-A862B89B394E}"/>
              </a:ext>
            </a:extLst>
          </p:cNvPr>
          <p:cNvSpPr/>
          <p:nvPr/>
        </p:nvSpPr>
        <p:spPr>
          <a:xfrm>
            <a:off x="7067285" y="1212396"/>
            <a:ext cx="4942578" cy="3172902"/>
          </a:xfrm>
          <a:prstGeom prst="wedgeEllipseCallout">
            <a:avLst>
              <a:gd name="adj1" fmla="val -85974"/>
              <a:gd name="adj2" fmla="val 521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C03D732-8F5B-440F-9D1F-8B5B0141787B}"/>
              </a:ext>
            </a:extLst>
          </p:cNvPr>
          <p:cNvSpPr txBox="1"/>
          <p:nvPr/>
        </p:nvSpPr>
        <p:spPr>
          <a:xfrm>
            <a:off x="7694343" y="1680784"/>
            <a:ext cx="3884742" cy="2308324"/>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p:txBody>
      </p:sp>
      <p:pic>
        <p:nvPicPr>
          <p:cNvPr id="2" name="Audio 1">
            <a:hlinkClick r:id="" action="ppaction://media"/>
            <a:extLst>
              <a:ext uri="{FF2B5EF4-FFF2-40B4-BE49-F238E27FC236}">
                <a16:creationId xmlns:a16="http://schemas.microsoft.com/office/drawing/2014/main" id="{1A235B82-EA3E-4562-B522-FA6D99CBBA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7153474"/>
      </p:ext>
    </p:extLst>
  </p:cSld>
  <p:clrMapOvr>
    <a:masterClrMapping/>
  </p:clrMapOvr>
  <mc:AlternateContent xmlns:mc="http://schemas.openxmlformats.org/markup-compatibility/2006">
    <mc:Choice xmlns:p14="http://schemas.microsoft.com/office/powerpoint/2010/main" Requires="p14">
      <p:transition spd="slow" p14:dur="2000" advTm="27897"/>
    </mc:Choice>
    <mc:Fallback>
      <p:transition spd="slow" advTm="2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pic>
        <p:nvPicPr>
          <p:cNvPr id="4" name="Audio 3">
            <a:hlinkClick r:id="" action="ppaction://media"/>
            <a:extLst>
              <a:ext uri="{FF2B5EF4-FFF2-40B4-BE49-F238E27FC236}">
                <a16:creationId xmlns:a16="http://schemas.microsoft.com/office/drawing/2014/main" id="{8E771AB0-8669-4932-9D53-D643632001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mc:Choice xmlns:p14="http://schemas.microsoft.com/office/powerpoint/2010/main" Requires="p14">
      <p:transition spd="slow" p14:dur="2000" advTm="63059"/>
    </mc:Choice>
    <mc:Fallback>
      <p:transition spd="slow" advTm="6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5 (b) AO2 mark bands</a:t>
            </a:r>
          </a:p>
        </p:txBody>
      </p:sp>
      <p:pic>
        <p:nvPicPr>
          <p:cNvPr id="2" name="Picture 1">
            <a:extLst>
              <a:ext uri="{FF2B5EF4-FFF2-40B4-BE49-F238E27FC236}">
                <a16:creationId xmlns:a16="http://schemas.microsoft.com/office/drawing/2014/main" id="{7952291E-9C91-4785-941F-E8E78C713186}"/>
              </a:ext>
            </a:extLst>
          </p:cNvPr>
          <p:cNvPicPr>
            <a:picLocks noChangeAspect="1"/>
          </p:cNvPicPr>
          <p:nvPr/>
        </p:nvPicPr>
        <p:blipFill>
          <a:blip r:embed="rId5"/>
          <a:stretch>
            <a:fillRect/>
          </a:stretch>
        </p:blipFill>
        <p:spPr>
          <a:xfrm>
            <a:off x="356439" y="1289349"/>
            <a:ext cx="8056526" cy="3344435"/>
          </a:xfrm>
          <a:prstGeom prst="rect">
            <a:avLst/>
          </a:prstGeom>
        </p:spPr>
      </p:pic>
      <p:grpSp>
        <p:nvGrpSpPr>
          <p:cNvPr id="4" name="Group 3">
            <a:extLst>
              <a:ext uri="{FF2B5EF4-FFF2-40B4-BE49-F238E27FC236}">
                <a16:creationId xmlns:a16="http://schemas.microsoft.com/office/drawing/2014/main" id="{BF166370-37B8-4782-83FE-B6C2E9797AFC}"/>
              </a:ext>
            </a:extLst>
          </p:cNvPr>
          <p:cNvGrpSpPr/>
          <p:nvPr/>
        </p:nvGrpSpPr>
        <p:grpSpPr>
          <a:xfrm>
            <a:off x="8124248" y="3385457"/>
            <a:ext cx="3715014" cy="3097369"/>
            <a:chOff x="7966779" y="3550898"/>
            <a:chExt cx="3715014" cy="3097369"/>
          </a:xfrm>
        </p:grpSpPr>
        <p:sp>
          <p:nvSpPr>
            <p:cNvPr id="5" name="Speech Bubble: Oval 4">
              <a:extLst>
                <a:ext uri="{FF2B5EF4-FFF2-40B4-BE49-F238E27FC236}">
                  <a16:creationId xmlns:a16="http://schemas.microsoft.com/office/drawing/2014/main" id="{7E63B00E-00E6-4078-95F3-94C8E7278FCC}"/>
                </a:ext>
              </a:extLst>
            </p:cNvPr>
            <p:cNvSpPr/>
            <p:nvPr/>
          </p:nvSpPr>
          <p:spPr>
            <a:xfrm>
              <a:off x="7966779" y="3550898"/>
              <a:ext cx="3711313" cy="3097369"/>
            </a:xfrm>
            <a:prstGeom prst="wedgeEllipseCallout">
              <a:avLst>
                <a:gd name="adj1" fmla="val -49609"/>
                <a:gd name="adj2" fmla="val -1042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0513F78F-687D-4D5F-AE5E-9CA7B024D180}"/>
                </a:ext>
              </a:extLst>
            </p:cNvPr>
            <p:cNvSpPr txBox="1"/>
            <p:nvPr/>
          </p:nvSpPr>
          <p:spPr>
            <a:xfrm>
              <a:off x="8456754" y="4056977"/>
              <a:ext cx="3225039" cy="2308324"/>
            </a:xfrm>
            <a:prstGeom prst="rect">
              <a:avLst/>
            </a:prstGeom>
            <a:noFill/>
          </p:spPr>
          <p:txBody>
            <a:bodyPr wrap="square" rtlCol="0">
              <a:spAutoFit/>
            </a:bodyPr>
            <a:lstStyle/>
            <a:p>
              <a:r>
                <a:rPr lang="en-GB" dirty="0"/>
                <a:t>Look at the banded descriptors and what you have underlined and make a judgement, i.e. give yourself a mark out of 6 for AO2.</a:t>
              </a:r>
            </a:p>
            <a:p>
              <a:r>
                <a:rPr lang="en-GB" dirty="0"/>
                <a:t>Your teacher can advise if you are between bands. </a:t>
              </a:r>
            </a:p>
            <a:p>
              <a:endParaRPr lang="en-GB" dirty="0"/>
            </a:p>
          </p:txBody>
        </p:sp>
      </p:grpSp>
      <p:pic>
        <p:nvPicPr>
          <p:cNvPr id="7" name="Audio 6">
            <a:hlinkClick r:id="" action="ppaction://media"/>
            <a:extLst>
              <a:ext uri="{FF2B5EF4-FFF2-40B4-BE49-F238E27FC236}">
                <a16:creationId xmlns:a16="http://schemas.microsoft.com/office/drawing/2014/main" id="{797CDEA3-FD6E-47AE-A6E1-413359A970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73840167"/>
      </p:ext>
    </p:extLst>
  </p:cSld>
  <p:clrMapOvr>
    <a:masterClrMapping/>
  </p:clrMapOvr>
  <mc:AlternateContent xmlns:mc="http://schemas.openxmlformats.org/markup-compatibility/2006">
    <mc:Choice xmlns:p14="http://schemas.microsoft.com/office/powerpoint/2010/main" Requires="p14">
      <p:transition spd="slow" p14:dur="2000" advTm="15940"/>
    </mc:Choice>
    <mc:Fallback>
      <p:transition spd="slow" advTm="1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5 (c), AO3</a:t>
            </a:r>
          </a:p>
        </p:txBody>
      </p:sp>
      <p:pic>
        <p:nvPicPr>
          <p:cNvPr id="4" name="Picture 3">
            <a:extLst>
              <a:ext uri="{FF2B5EF4-FFF2-40B4-BE49-F238E27FC236}">
                <a16:creationId xmlns:a16="http://schemas.microsoft.com/office/drawing/2014/main" id="{79D43886-AB1D-42AB-85AA-72E26D84E715}"/>
              </a:ext>
            </a:extLst>
          </p:cNvPr>
          <p:cNvPicPr>
            <a:picLocks noChangeAspect="1"/>
          </p:cNvPicPr>
          <p:nvPr/>
        </p:nvPicPr>
        <p:blipFill>
          <a:blip r:embed="rId5"/>
          <a:stretch>
            <a:fillRect/>
          </a:stretch>
        </p:blipFill>
        <p:spPr>
          <a:xfrm>
            <a:off x="356439" y="1096889"/>
            <a:ext cx="5277494" cy="5671838"/>
          </a:xfrm>
          <a:prstGeom prst="rect">
            <a:avLst/>
          </a:prstGeom>
        </p:spPr>
      </p:pic>
      <p:grpSp>
        <p:nvGrpSpPr>
          <p:cNvPr id="5" name="Group 4">
            <a:extLst>
              <a:ext uri="{FF2B5EF4-FFF2-40B4-BE49-F238E27FC236}">
                <a16:creationId xmlns:a16="http://schemas.microsoft.com/office/drawing/2014/main" id="{1FC4B48F-36D3-4A2F-84EA-B712443140EB}"/>
              </a:ext>
            </a:extLst>
          </p:cNvPr>
          <p:cNvGrpSpPr/>
          <p:nvPr/>
        </p:nvGrpSpPr>
        <p:grpSpPr>
          <a:xfrm>
            <a:off x="8110198" y="1600199"/>
            <a:ext cx="3725363" cy="4561115"/>
            <a:chOff x="8126569" y="2331077"/>
            <a:chExt cx="3725363" cy="4314422"/>
          </a:xfrm>
        </p:grpSpPr>
        <p:sp>
          <p:nvSpPr>
            <p:cNvPr id="6" name="Speech Bubble: Oval 5">
              <a:extLst>
                <a:ext uri="{FF2B5EF4-FFF2-40B4-BE49-F238E27FC236}">
                  <a16:creationId xmlns:a16="http://schemas.microsoft.com/office/drawing/2014/main" id="{9AEBFC1D-F05C-4881-86BB-343051A700C9}"/>
                </a:ext>
              </a:extLst>
            </p:cNvPr>
            <p:cNvSpPr/>
            <p:nvPr/>
          </p:nvSpPr>
          <p:spPr>
            <a:xfrm>
              <a:off x="8126569" y="2331077"/>
              <a:ext cx="3725363" cy="4314422"/>
            </a:xfrm>
            <a:prstGeom prst="wedgeEllipseCallout">
              <a:avLst>
                <a:gd name="adj1" fmla="val -146025"/>
                <a:gd name="adj2" fmla="val -493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DA2D8F9F-0CFC-4C73-98DE-D00905E45183}"/>
                </a:ext>
              </a:extLst>
            </p:cNvPr>
            <p:cNvSpPr txBox="1"/>
            <p:nvPr/>
          </p:nvSpPr>
          <p:spPr>
            <a:xfrm>
              <a:off x="8673113" y="2793591"/>
              <a:ext cx="2726054" cy="646331"/>
            </a:xfrm>
            <a:prstGeom prst="rect">
              <a:avLst/>
            </a:prstGeom>
            <a:noFill/>
          </p:spPr>
          <p:txBody>
            <a:bodyPr wrap="square" rtlCol="0">
              <a:spAutoFit/>
            </a:bodyPr>
            <a:lstStyle/>
            <a:p>
              <a:endParaRPr lang="en-GB" dirty="0"/>
            </a:p>
            <a:p>
              <a:endParaRPr lang="en-GB" dirty="0"/>
            </a:p>
          </p:txBody>
        </p:sp>
      </p:grpSp>
      <p:sp>
        <p:nvSpPr>
          <p:cNvPr id="2" name="Rectangle 1">
            <a:extLst>
              <a:ext uri="{FF2B5EF4-FFF2-40B4-BE49-F238E27FC236}">
                <a16:creationId xmlns:a16="http://schemas.microsoft.com/office/drawing/2014/main" id="{2573DF56-FA31-42B8-93B3-2F0292736458}"/>
              </a:ext>
            </a:extLst>
          </p:cNvPr>
          <p:cNvSpPr/>
          <p:nvPr/>
        </p:nvSpPr>
        <p:spPr>
          <a:xfrm>
            <a:off x="8836071" y="2067792"/>
            <a:ext cx="2677494" cy="3693319"/>
          </a:xfrm>
          <a:prstGeom prst="rect">
            <a:avLst/>
          </a:prstGeom>
        </p:spPr>
        <p:txBody>
          <a:bodyPr wrap="square">
            <a:spAutoFit/>
          </a:bodyPr>
          <a:lstStyle/>
          <a:p>
            <a:r>
              <a:rPr lang="en-GB" dirty="0"/>
              <a:t>The command word here is ‘Examine’ – investigate closely and in detail.</a:t>
            </a:r>
          </a:p>
          <a:p>
            <a:endParaRPr lang="en-GB" dirty="0"/>
          </a:p>
          <a:p>
            <a:r>
              <a:rPr lang="en-GB" dirty="0"/>
              <a:t>This is a high tariff question.  Plan your answer carefully.</a:t>
            </a:r>
          </a:p>
          <a:p>
            <a:endParaRPr lang="en-GB" dirty="0"/>
          </a:p>
          <a:p>
            <a:r>
              <a:rPr lang="en-GB" dirty="0"/>
              <a:t>Key words:  ‘different approaches’, ‘secure rights’, ‘individuals in care homes’.</a:t>
            </a:r>
          </a:p>
        </p:txBody>
      </p:sp>
      <p:pic>
        <p:nvPicPr>
          <p:cNvPr id="8" name="Audio 7">
            <a:hlinkClick r:id="" action="ppaction://media"/>
            <a:extLst>
              <a:ext uri="{FF2B5EF4-FFF2-40B4-BE49-F238E27FC236}">
                <a16:creationId xmlns:a16="http://schemas.microsoft.com/office/drawing/2014/main" id="{12DC0976-A748-428C-8A65-AE3241554C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9761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5 (c) AO3 mark scheme</a:t>
            </a:r>
          </a:p>
        </p:txBody>
      </p:sp>
      <p:pic>
        <p:nvPicPr>
          <p:cNvPr id="2" name="Picture 1">
            <a:extLst>
              <a:ext uri="{FF2B5EF4-FFF2-40B4-BE49-F238E27FC236}">
                <a16:creationId xmlns:a16="http://schemas.microsoft.com/office/drawing/2014/main" id="{6C3FBC2D-7DE0-4290-9127-C95D78C7843C}"/>
              </a:ext>
            </a:extLst>
          </p:cNvPr>
          <p:cNvPicPr>
            <a:picLocks noChangeAspect="1"/>
          </p:cNvPicPr>
          <p:nvPr/>
        </p:nvPicPr>
        <p:blipFill>
          <a:blip r:embed="rId5"/>
          <a:stretch>
            <a:fillRect/>
          </a:stretch>
        </p:blipFill>
        <p:spPr>
          <a:xfrm>
            <a:off x="356439" y="956469"/>
            <a:ext cx="7020545" cy="5691798"/>
          </a:xfrm>
          <a:prstGeom prst="rect">
            <a:avLst/>
          </a:prstGeom>
        </p:spPr>
      </p:pic>
      <p:sp>
        <p:nvSpPr>
          <p:cNvPr id="4" name="Speech Bubble: Oval 3">
            <a:extLst>
              <a:ext uri="{FF2B5EF4-FFF2-40B4-BE49-F238E27FC236}">
                <a16:creationId xmlns:a16="http://schemas.microsoft.com/office/drawing/2014/main" id="{21BAA0C7-5CEF-466A-9985-3BDBDEAB1793}"/>
              </a:ext>
            </a:extLst>
          </p:cNvPr>
          <p:cNvSpPr/>
          <p:nvPr/>
        </p:nvSpPr>
        <p:spPr>
          <a:xfrm>
            <a:off x="7376984" y="1280923"/>
            <a:ext cx="4666333" cy="5086423"/>
          </a:xfrm>
          <a:prstGeom prst="wedgeEllipseCallout">
            <a:avLst>
              <a:gd name="adj1" fmla="val -102745"/>
              <a:gd name="adj2" fmla="val 153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43FBB85B-DDD6-429B-A3AF-972799A53200}"/>
              </a:ext>
            </a:extLst>
          </p:cNvPr>
          <p:cNvSpPr txBox="1"/>
          <p:nvPr/>
        </p:nvSpPr>
        <p:spPr>
          <a:xfrm>
            <a:off x="8285356" y="1884116"/>
            <a:ext cx="2844362" cy="3970318"/>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in your answer that is in the lists or anything else you feel is appropriate and deserves a mark under “Credit any other … ”</a:t>
            </a:r>
          </a:p>
          <a:p>
            <a:r>
              <a:rPr lang="en-GB" dirty="0"/>
              <a:t>This will then help you award a mark as, for this type of question, it’s not 1 mark per point. </a:t>
            </a:r>
          </a:p>
          <a:p>
            <a:r>
              <a:rPr lang="en-GB" dirty="0"/>
              <a:t>We are looking for application of knowledge through extended writing.</a:t>
            </a:r>
          </a:p>
        </p:txBody>
      </p:sp>
      <p:pic>
        <p:nvPicPr>
          <p:cNvPr id="6" name="Audio 5">
            <a:hlinkClick r:id="" action="ppaction://media"/>
            <a:extLst>
              <a:ext uri="{FF2B5EF4-FFF2-40B4-BE49-F238E27FC236}">
                <a16:creationId xmlns:a16="http://schemas.microsoft.com/office/drawing/2014/main" id="{A8911CB6-6C18-4BEC-AC0E-A6B962AE7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05209532"/>
      </p:ext>
    </p:extLst>
  </p:cSld>
  <p:clrMapOvr>
    <a:masterClrMapping/>
  </p:clrMapOvr>
  <mc:AlternateContent xmlns:mc="http://schemas.openxmlformats.org/markup-compatibility/2006">
    <mc:Choice xmlns:p14="http://schemas.microsoft.com/office/powerpoint/2010/main" Requires="p14">
      <p:transition spd="slow" p14:dur="2000" advTm="47349"/>
    </mc:Choice>
    <mc:Fallback>
      <p:transition spd="slow" advTm="4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5 (c) AO3 mark bands</a:t>
            </a:r>
          </a:p>
        </p:txBody>
      </p:sp>
      <p:pic>
        <p:nvPicPr>
          <p:cNvPr id="4" name="Picture 3">
            <a:extLst>
              <a:ext uri="{FF2B5EF4-FFF2-40B4-BE49-F238E27FC236}">
                <a16:creationId xmlns:a16="http://schemas.microsoft.com/office/drawing/2014/main" id="{16E20413-041C-45B7-82F5-0F59F28ACF0A}"/>
              </a:ext>
            </a:extLst>
          </p:cNvPr>
          <p:cNvPicPr>
            <a:picLocks noChangeAspect="1"/>
          </p:cNvPicPr>
          <p:nvPr/>
        </p:nvPicPr>
        <p:blipFill>
          <a:blip r:embed="rId5"/>
          <a:stretch>
            <a:fillRect/>
          </a:stretch>
        </p:blipFill>
        <p:spPr>
          <a:xfrm>
            <a:off x="356439" y="1202338"/>
            <a:ext cx="7655601" cy="4753619"/>
          </a:xfrm>
          <a:prstGeom prst="rect">
            <a:avLst/>
          </a:prstGeom>
        </p:spPr>
      </p:pic>
      <p:grpSp>
        <p:nvGrpSpPr>
          <p:cNvPr id="5" name="Group 4">
            <a:extLst>
              <a:ext uri="{FF2B5EF4-FFF2-40B4-BE49-F238E27FC236}">
                <a16:creationId xmlns:a16="http://schemas.microsoft.com/office/drawing/2014/main" id="{ED14239A-26F6-4AA1-B989-E408B67A5185}"/>
              </a:ext>
            </a:extLst>
          </p:cNvPr>
          <p:cNvGrpSpPr/>
          <p:nvPr/>
        </p:nvGrpSpPr>
        <p:grpSpPr>
          <a:xfrm>
            <a:off x="8154956" y="2163336"/>
            <a:ext cx="3711313" cy="3682043"/>
            <a:chOff x="7966779" y="3550898"/>
            <a:chExt cx="3711313" cy="3097369"/>
          </a:xfrm>
        </p:grpSpPr>
        <p:sp>
          <p:nvSpPr>
            <p:cNvPr id="6" name="Speech Bubble: Oval 5">
              <a:extLst>
                <a:ext uri="{FF2B5EF4-FFF2-40B4-BE49-F238E27FC236}">
                  <a16:creationId xmlns:a16="http://schemas.microsoft.com/office/drawing/2014/main" id="{845D246D-59C0-41F7-A6B7-7C351988974B}"/>
                </a:ext>
              </a:extLst>
            </p:cNvPr>
            <p:cNvSpPr/>
            <p:nvPr/>
          </p:nvSpPr>
          <p:spPr>
            <a:xfrm>
              <a:off x="7966779" y="3550898"/>
              <a:ext cx="3711313" cy="3097369"/>
            </a:xfrm>
            <a:prstGeom prst="wedgeEllipseCallout">
              <a:avLst>
                <a:gd name="adj1" fmla="val -52821"/>
                <a:gd name="adj2" fmla="val -629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CC4ECE75-BE45-498C-A205-EBC4349E7665}"/>
                </a:ext>
              </a:extLst>
            </p:cNvPr>
            <p:cNvSpPr txBox="1"/>
            <p:nvPr/>
          </p:nvSpPr>
          <p:spPr>
            <a:xfrm>
              <a:off x="8352694" y="4231848"/>
              <a:ext cx="3225039" cy="1708770"/>
            </a:xfrm>
            <a:prstGeom prst="rect">
              <a:avLst/>
            </a:prstGeom>
            <a:noFill/>
          </p:spPr>
          <p:txBody>
            <a:bodyPr wrap="square" rtlCol="0">
              <a:spAutoFit/>
            </a:bodyPr>
            <a:lstStyle/>
            <a:p>
              <a:r>
                <a:rPr lang="en-GB" dirty="0"/>
                <a:t>Look at the banded descriptors and what you have underlined and make a judgement, i.e. give yourself a mark out of 8 for AO3.</a:t>
              </a:r>
            </a:p>
            <a:p>
              <a:r>
                <a:rPr lang="en-GB" dirty="0"/>
                <a:t>Your teacher can advise if you are between bands. </a:t>
              </a:r>
            </a:p>
          </p:txBody>
        </p:sp>
      </p:grpSp>
      <p:pic>
        <p:nvPicPr>
          <p:cNvPr id="2" name="Audio 1">
            <a:hlinkClick r:id="" action="ppaction://media"/>
            <a:extLst>
              <a:ext uri="{FF2B5EF4-FFF2-40B4-BE49-F238E27FC236}">
                <a16:creationId xmlns:a16="http://schemas.microsoft.com/office/drawing/2014/main" id="{B536C3B3-21D5-4666-9C5E-D48099B66F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70499564"/>
      </p:ext>
    </p:extLst>
  </p:cSld>
  <p:clrMapOvr>
    <a:masterClrMapping/>
  </p:clrMapOvr>
  <mc:AlternateContent xmlns:mc="http://schemas.openxmlformats.org/markup-compatibility/2006">
    <mc:Choice xmlns:p14="http://schemas.microsoft.com/office/powerpoint/2010/main" Requires="p14">
      <p:transition spd="slow" p14:dur="2000" advTm="24882"/>
    </mc:Choice>
    <mc:Fallback>
      <p:transition spd="slow" advTm="2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did you do?</a:t>
            </a:r>
          </a:p>
        </p:txBody>
      </p:sp>
      <p:sp>
        <p:nvSpPr>
          <p:cNvPr id="2" name="Rectangle 1">
            <a:extLst>
              <a:ext uri="{FF2B5EF4-FFF2-40B4-BE49-F238E27FC236}">
                <a16:creationId xmlns:a16="http://schemas.microsoft.com/office/drawing/2014/main" id="{CBBE8E38-CE79-4522-96DF-7405B255203F}"/>
              </a:ext>
            </a:extLst>
          </p:cNvPr>
          <p:cNvSpPr/>
          <p:nvPr/>
        </p:nvSpPr>
        <p:spPr>
          <a:xfrm>
            <a:off x="555675" y="1224618"/>
            <a:ext cx="10733648" cy="4247317"/>
          </a:xfrm>
          <a:prstGeom prst="rect">
            <a:avLst/>
          </a:prstGeom>
        </p:spPr>
        <p:txBody>
          <a:bodyPr wrap="square">
            <a:spAutoFit/>
          </a:bodyPr>
          <a:lstStyle/>
          <a:p>
            <a:r>
              <a:rPr lang="en-US" dirty="0"/>
              <a:t>Well done – you have made it to the end of the paper. </a:t>
            </a:r>
          </a:p>
          <a:p>
            <a:endParaRPr lang="en-US" dirty="0"/>
          </a:p>
          <a:p>
            <a:r>
              <a:rPr lang="en-US" dirty="0"/>
              <a:t>You should now be able to give yourself a mark out of 100. </a:t>
            </a:r>
          </a:p>
          <a:p>
            <a:endParaRPr lang="en-US" dirty="0"/>
          </a:p>
          <a:p>
            <a:r>
              <a:rPr lang="en-GB" dirty="0"/>
              <a:t>As there are no previous examinations from which to give you an indication of how you would have achieved, it is best to be guided by the UMS scale as detailed in this slide to get an approximate grade for your hard work. </a:t>
            </a:r>
          </a:p>
          <a:p>
            <a:endParaRPr lang="en-GB" dirty="0"/>
          </a:p>
          <a:p>
            <a:r>
              <a:rPr lang="en-GB" dirty="0"/>
              <a:t>Remember to double your mark – so, if you had 60/100, that x 2 would be 120 UMS – which would equate to a Grade C. </a:t>
            </a:r>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7B74E612-C0B2-40CF-BC86-03D1504D1A0C}"/>
              </a:ext>
            </a:extLst>
          </p:cNvPr>
          <p:cNvGraphicFramePr>
            <a:graphicFrameLocks noGrp="1"/>
          </p:cNvGraphicFramePr>
          <p:nvPr>
            <p:extLst>
              <p:ext uri="{D42A27DB-BD31-4B8C-83A1-F6EECF244321}">
                <p14:modId xmlns:p14="http://schemas.microsoft.com/office/powerpoint/2010/main" val="1285321480"/>
              </p:ext>
            </p:extLst>
          </p:nvPr>
        </p:nvGraphicFramePr>
        <p:xfrm>
          <a:off x="1645138" y="4547097"/>
          <a:ext cx="8128002" cy="74168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847398715"/>
                    </a:ext>
                  </a:extLst>
                </a:gridCol>
                <a:gridCol w="1354667">
                  <a:extLst>
                    <a:ext uri="{9D8B030D-6E8A-4147-A177-3AD203B41FA5}">
                      <a16:colId xmlns:a16="http://schemas.microsoft.com/office/drawing/2014/main" val="762955083"/>
                    </a:ext>
                  </a:extLst>
                </a:gridCol>
                <a:gridCol w="1354667">
                  <a:extLst>
                    <a:ext uri="{9D8B030D-6E8A-4147-A177-3AD203B41FA5}">
                      <a16:colId xmlns:a16="http://schemas.microsoft.com/office/drawing/2014/main" val="15013074"/>
                    </a:ext>
                  </a:extLst>
                </a:gridCol>
                <a:gridCol w="1354667">
                  <a:extLst>
                    <a:ext uri="{9D8B030D-6E8A-4147-A177-3AD203B41FA5}">
                      <a16:colId xmlns:a16="http://schemas.microsoft.com/office/drawing/2014/main" val="2878380600"/>
                    </a:ext>
                  </a:extLst>
                </a:gridCol>
                <a:gridCol w="1354667">
                  <a:extLst>
                    <a:ext uri="{9D8B030D-6E8A-4147-A177-3AD203B41FA5}">
                      <a16:colId xmlns:a16="http://schemas.microsoft.com/office/drawing/2014/main" val="983042920"/>
                    </a:ext>
                  </a:extLst>
                </a:gridCol>
                <a:gridCol w="1354667">
                  <a:extLst>
                    <a:ext uri="{9D8B030D-6E8A-4147-A177-3AD203B41FA5}">
                      <a16:colId xmlns:a16="http://schemas.microsoft.com/office/drawing/2014/main" val="3217498919"/>
                    </a:ext>
                  </a:extLst>
                </a:gridCol>
              </a:tblGrid>
              <a:tr h="370840">
                <a:tc>
                  <a:txBody>
                    <a:bodyPr/>
                    <a:lstStyle/>
                    <a:p>
                      <a:r>
                        <a:rPr lang="en-GB" dirty="0"/>
                        <a:t>Total UMS </a:t>
                      </a:r>
                    </a:p>
                  </a:txBody>
                  <a:tcPr/>
                </a:tc>
                <a:tc>
                  <a:txBody>
                    <a:bodyPr/>
                    <a:lstStyle/>
                    <a:p>
                      <a:r>
                        <a:rPr lang="en-GB" dirty="0"/>
                        <a:t>A </a:t>
                      </a:r>
                    </a:p>
                  </a:txBody>
                  <a:tcPr/>
                </a:tc>
                <a:tc>
                  <a:txBody>
                    <a:bodyPr/>
                    <a:lstStyle/>
                    <a:p>
                      <a:r>
                        <a:rPr lang="en-GB" dirty="0"/>
                        <a:t>B</a:t>
                      </a:r>
                    </a:p>
                  </a:txBody>
                  <a:tcPr/>
                </a:tc>
                <a:tc>
                  <a:txBody>
                    <a:bodyPr/>
                    <a:lstStyle/>
                    <a:p>
                      <a:r>
                        <a:rPr lang="en-GB" dirty="0"/>
                        <a:t>C</a:t>
                      </a:r>
                    </a:p>
                  </a:txBody>
                  <a:tcPr/>
                </a:tc>
                <a:tc>
                  <a:txBody>
                    <a:bodyPr/>
                    <a:lstStyle/>
                    <a:p>
                      <a:r>
                        <a:rPr lang="en-GB" dirty="0"/>
                        <a:t>D </a:t>
                      </a:r>
                    </a:p>
                  </a:txBody>
                  <a:tcPr/>
                </a:tc>
                <a:tc>
                  <a:txBody>
                    <a:bodyPr/>
                    <a:lstStyle/>
                    <a:p>
                      <a:r>
                        <a:rPr lang="en-GB" dirty="0"/>
                        <a:t>E </a:t>
                      </a:r>
                    </a:p>
                  </a:txBody>
                  <a:tcPr/>
                </a:tc>
                <a:extLst>
                  <a:ext uri="{0D108BD9-81ED-4DB2-BD59-A6C34878D82A}">
                    <a16:rowId xmlns:a16="http://schemas.microsoft.com/office/drawing/2014/main" val="3533725063"/>
                  </a:ext>
                </a:extLst>
              </a:tr>
              <a:tr h="370840">
                <a:tc>
                  <a:txBody>
                    <a:bodyPr/>
                    <a:lstStyle/>
                    <a:p>
                      <a:r>
                        <a:rPr lang="en-US" dirty="0"/>
                        <a:t>200</a:t>
                      </a:r>
                      <a:endParaRPr lang="en-GB" dirty="0"/>
                    </a:p>
                  </a:txBody>
                  <a:tcPr/>
                </a:tc>
                <a:tc>
                  <a:txBody>
                    <a:bodyPr/>
                    <a:lstStyle/>
                    <a:p>
                      <a:r>
                        <a:rPr lang="en-GB" dirty="0"/>
                        <a:t>160 </a:t>
                      </a:r>
                    </a:p>
                  </a:txBody>
                  <a:tcPr/>
                </a:tc>
                <a:tc>
                  <a:txBody>
                    <a:bodyPr/>
                    <a:lstStyle/>
                    <a:p>
                      <a:r>
                        <a:rPr lang="en-GB" dirty="0"/>
                        <a:t>140</a:t>
                      </a:r>
                    </a:p>
                  </a:txBody>
                  <a:tcPr/>
                </a:tc>
                <a:tc>
                  <a:txBody>
                    <a:bodyPr/>
                    <a:lstStyle/>
                    <a:p>
                      <a:r>
                        <a:rPr lang="en-GB" dirty="0"/>
                        <a:t>120</a:t>
                      </a:r>
                    </a:p>
                  </a:txBody>
                  <a:tcPr/>
                </a:tc>
                <a:tc>
                  <a:txBody>
                    <a:bodyPr/>
                    <a:lstStyle/>
                    <a:p>
                      <a:r>
                        <a:rPr lang="en-GB" dirty="0"/>
                        <a:t>100 </a:t>
                      </a:r>
                    </a:p>
                  </a:txBody>
                  <a:tcPr/>
                </a:tc>
                <a:tc>
                  <a:txBody>
                    <a:bodyPr/>
                    <a:lstStyle/>
                    <a:p>
                      <a:r>
                        <a:rPr lang="en-GB" dirty="0"/>
                        <a:t>80 </a:t>
                      </a:r>
                    </a:p>
                  </a:txBody>
                  <a:tcPr/>
                </a:tc>
                <a:extLst>
                  <a:ext uri="{0D108BD9-81ED-4DB2-BD59-A6C34878D82A}">
                    <a16:rowId xmlns:a16="http://schemas.microsoft.com/office/drawing/2014/main" val="1034016392"/>
                  </a:ext>
                </a:extLst>
              </a:tr>
            </a:tbl>
          </a:graphicData>
        </a:graphic>
      </p:graphicFrame>
      <p:pic>
        <p:nvPicPr>
          <p:cNvPr id="4" name="Audio 3">
            <a:hlinkClick r:id="" action="ppaction://media"/>
            <a:extLst>
              <a:ext uri="{FF2B5EF4-FFF2-40B4-BE49-F238E27FC236}">
                <a16:creationId xmlns:a16="http://schemas.microsoft.com/office/drawing/2014/main" id="{45B23DBB-E459-4DFD-B99B-F456632F7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8884000"/>
      </p:ext>
    </p:extLst>
  </p:cSld>
  <p:clrMapOvr>
    <a:masterClrMapping/>
  </p:clrMapOvr>
  <mc:AlternateContent xmlns:mc="http://schemas.openxmlformats.org/markup-compatibility/2006">
    <mc:Choice xmlns:p14="http://schemas.microsoft.com/office/powerpoint/2010/main" Requires="p14">
      <p:transition spd="slow" p14:dur="2000" advTm="98225"/>
    </mc:Choice>
    <mc:Fallback>
      <p:transition spd="slow" advTm="9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r>
              <a:rPr lang="en-GB" sz="2800" dirty="0">
                <a:solidFill>
                  <a:schemeClr val="bg1"/>
                </a:solidFill>
              </a:rPr>
              <a:t>Do you have any further questions about this exam?</a:t>
            </a:r>
          </a:p>
          <a:p>
            <a:r>
              <a:rPr lang="en-GB" sz="2800" dirty="0">
                <a:solidFill>
                  <a:schemeClr val="bg1"/>
                </a:solidFill>
              </a:rPr>
              <a:t>If so, write them on </a:t>
            </a:r>
            <a:r>
              <a:rPr lang="en-GB" sz="2800">
                <a:solidFill>
                  <a:schemeClr val="bg1"/>
                </a:solidFill>
              </a:rPr>
              <a:t>a Post-It </a:t>
            </a:r>
            <a:r>
              <a:rPr lang="en-GB" sz="2800" dirty="0">
                <a:solidFill>
                  <a:schemeClr val="bg1"/>
                </a:solidFill>
              </a:rPr>
              <a:t>note and stick it to the front of your paper to give to your teacher.</a:t>
            </a:r>
          </a:p>
          <a:p>
            <a:endParaRPr lang="en-US" sz="2800" dirty="0">
              <a:ea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F0B0D2C7-6CC6-4DBB-B49D-436886CC5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mc:Choice xmlns:p14="http://schemas.microsoft.com/office/powerpoint/2010/main" Requires="p14">
      <p:transition spd="slow" p14:dur="2000" advTm="20124"/>
    </mc:Choice>
    <mc:Fallback>
      <p:transition spd="slow" advTm="2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the questions in this paper?</a:t>
            </a:r>
          </a:p>
        </p:txBody>
      </p:sp>
      <p:sp>
        <p:nvSpPr>
          <p:cNvPr id="4" name="Content Placeholder 2">
            <a:extLst>
              <a:ext uri="{FF2B5EF4-FFF2-40B4-BE49-F238E27FC236}">
                <a16:creationId xmlns:a16="http://schemas.microsoft.com/office/drawing/2014/main" id="{DF5A0981-CC9D-4020-A8DA-9A75908D2FED}"/>
              </a:ext>
            </a:extLst>
          </p:cNvPr>
          <p:cNvSpPr txBox="1">
            <a:spLocks/>
          </p:cNvSpPr>
          <p:nvPr/>
        </p:nvSpPr>
        <p:spPr>
          <a:xfrm>
            <a:off x="282011" y="1306437"/>
            <a:ext cx="11424436" cy="4786019"/>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endParaRPr lang="en-US" sz="800" dirty="0">
              <a:latin typeface="+mn-lt"/>
              <a:ea typeface="Cambria" panose="02040503050406030204" pitchFamily="18" charset="0"/>
              <a:cs typeface="Cambria" panose="02040503050406030204" pitchFamily="18" charset="0"/>
            </a:endParaRPr>
          </a:p>
        </p:txBody>
      </p:sp>
      <p:sp>
        <p:nvSpPr>
          <p:cNvPr id="5" name="TextBox 4">
            <a:extLst>
              <a:ext uri="{FF2B5EF4-FFF2-40B4-BE49-F238E27FC236}">
                <a16:creationId xmlns:a16="http://schemas.microsoft.com/office/drawing/2014/main" id="{AD5B815C-FFDF-48DD-B860-C3FD4C68A2BA}"/>
              </a:ext>
            </a:extLst>
          </p:cNvPr>
          <p:cNvSpPr txBox="1"/>
          <p:nvPr/>
        </p:nvSpPr>
        <p:spPr>
          <a:xfrm>
            <a:off x="282012" y="1133341"/>
            <a:ext cx="11424436" cy="5016758"/>
          </a:xfrm>
          <a:prstGeom prst="rect">
            <a:avLst/>
          </a:prstGeom>
          <a:noFill/>
        </p:spPr>
        <p:txBody>
          <a:bodyPr wrap="square" rtlCol="0">
            <a:spAutoFit/>
          </a:bodyPr>
          <a:lstStyle/>
          <a:p>
            <a:pPr>
              <a:spcBef>
                <a:spcPts val="0"/>
              </a:spcBef>
              <a:spcAft>
                <a:spcPts val="0"/>
              </a:spcAft>
            </a:pPr>
            <a:r>
              <a:rPr lang="en-US" sz="2000" dirty="0">
                <a:ea typeface="Cambria" panose="02040503050406030204" pitchFamily="18" charset="0"/>
                <a:cs typeface="Cambria" panose="02040503050406030204" pitchFamily="18" charset="0"/>
              </a:rPr>
              <a:t>Skills being tested:  </a:t>
            </a:r>
          </a:p>
          <a:p>
            <a:pPr marL="803275" indent="-803275">
              <a:spcBef>
                <a:spcPts val="0"/>
              </a:spcBef>
              <a:spcAft>
                <a:spcPts val="0"/>
              </a:spcAft>
            </a:pPr>
            <a:r>
              <a:rPr lang="en-US" sz="2000" dirty="0">
                <a:ea typeface="Cambria" panose="02040503050406030204" pitchFamily="18" charset="0"/>
                <a:cs typeface="Cambria" panose="02040503050406030204" pitchFamily="18" charset="0"/>
              </a:rPr>
              <a:t>AO1 – demonstrate knowledge and understanding of a range of key concepts, values and issues that are relevant to health and social care</a:t>
            </a:r>
          </a:p>
          <a:p>
            <a:pPr marL="803275" indent="-803275">
              <a:spcBef>
                <a:spcPts val="0"/>
              </a:spcBef>
              <a:spcAft>
                <a:spcPts val="0"/>
              </a:spcAft>
            </a:pPr>
            <a:r>
              <a:rPr lang="en-US" sz="2000" dirty="0">
                <a:ea typeface="Cambria" panose="02040503050406030204" pitchFamily="18" charset="0"/>
                <a:cs typeface="Cambria" panose="02040503050406030204" pitchFamily="18" charset="0"/>
              </a:rPr>
              <a:t>AO2 – apply knowledge and understanding of health and social care principles and contexts</a:t>
            </a:r>
          </a:p>
          <a:p>
            <a:pPr marL="803275" indent="-803275">
              <a:spcBef>
                <a:spcPts val="0"/>
              </a:spcBef>
              <a:spcAft>
                <a:spcPts val="0"/>
              </a:spcAft>
            </a:pPr>
            <a:r>
              <a:rPr lang="en-US" sz="2000" dirty="0">
                <a:ea typeface="Cambria" panose="02040503050406030204" pitchFamily="18" charset="0"/>
                <a:cs typeface="Cambria" panose="02040503050406030204" pitchFamily="18" charset="0"/>
              </a:rPr>
              <a:t>AO3 – analyse and evaluate health and social care theories and practice to demonstrate understanding, reflect on how they can influence practice, making reasoned judgements and drawing conclusions</a:t>
            </a:r>
          </a:p>
          <a:p>
            <a:pPr>
              <a:spcBef>
                <a:spcPts val="0"/>
              </a:spcBef>
              <a:spcAft>
                <a:spcPts val="0"/>
              </a:spcAft>
            </a:pPr>
            <a:endParaRPr lang="en-US" sz="2000" dirty="0">
              <a:ea typeface="Cambria" panose="02040503050406030204" pitchFamily="18" charset="0"/>
              <a:cs typeface="Cambria" panose="02040503050406030204" pitchFamily="18" charset="0"/>
            </a:endParaRPr>
          </a:p>
          <a:p>
            <a:pPr>
              <a:spcBef>
                <a:spcPts val="0"/>
              </a:spcBef>
              <a:spcAft>
                <a:spcPts val="0"/>
              </a:spcAft>
            </a:pPr>
            <a:r>
              <a:rPr lang="en-US" sz="2000"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sz="2000" dirty="0">
                <a:ea typeface="Cambria" panose="02040503050406030204" pitchFamily="18" charset="0"/>
                <a:cs typeface="Cambria" panose="02040503050406030204" pitchFamily="18" charset="0"/>
              </a:rPr>
              <a:t>Read each part of every question, e.g. question 1 (a), (b), (c) and (d).</a:t>
            </a:r>
          </a:p>
          <a:p>
            <a:pPr marL="342900" indent="-342900">
              <a:buFont typeface="Arial" panose="020B0604020202020204" pitchFamily="34" charset="0"/>
              <a:buChar char="•"/>
            </a:pPr>
            <a:r>
              <a:rPr lang="en-US" sz="2000"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sz="2000"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sz="2000" dirty="0">
                <a:ea typeface="Cambria" panose="02040503050406030204" pitchFamily="18" charset="0"/>
                <a:cs typeface="Cambria" panose="02040503050406030204" pitchFamily="18" charset="0"/>
              </a:rPr>
              <a:t>Think carefully about your answer – are you responding to the command verb? – </a:t>
            </a:r>
            <a:r>
              <a:rPr lang="en-US" sz="2000" b="1" dirty="0">
                <a:ea typeface="Cambria" panose="02040503050406030204" pitchFamily="18" charset="0"/>
                <a:cs typeface="Cambria" panose="02040503050406030204" pitchFamily="18" charset="0"/>
              </a:rPr>
              <a:t>these are key</a:t>
            </a:r>
            <a:r>
              <a:rPr lang="en-US" sz="2000" dirty="0">
                <a:ea typeface="Cambria" panose="02040503050406030204" pitchFamily="18" charset="0"/>
                <a:cs typeface="Cambria" panose="02040503050406030204" pitchFamily="18" charset="0"/>
              </a:rPr>
              <a:t>.</a:t>
            </a:r>
          </a:p>
          <a:p>
            <a:pPr marL="342900" indent="-342900">
              <a:buFont typeface="Arial" panose="020B0604020202020204" pitchFamily="34" charset="0"/>
              <a:buChar char="•"/>
            </a:pPr>
            <a:r>
              <a:rPr lang="en-US" sz="2000" dirty="0">
                <a:ea typeface="Cambria" panose="02040503050406030204" pitchFamily="18" charset="0"/>
                <a:cs typeface="Cambria" panose="02040503050406030204" pitchFamily="18" charset="0"/>
              </a:rPr>
              <a:t>Make a plan if you have time.</a:t>
            </a:r>
          </a:p>
          <a:p>
            <a:pPr marL="342900" indent="-342900">
              <a:buFont typeface="Arial" panose="020B0604020202020204" pitchFamily="34" charset="0"/>
              <a:buChar char="•"/>
            </a:pPr>
            <a:r>
              <a:rPr lang="en-US" sz="2000" dirty="0">
                <a:ea typeface="Cambria" panose="02040503050406030204" pitchFamily="18" charset="0"/>
                <a:cs typeface="Cambria" panose="02040503050406030204" pitchFamily="18" charset="0"/>
              </a:rPr>
              <a:t>Remember the number of lines available indicates the length of the required response.</a:t>
            </a:r>
          </a:p>
          <a:p>
            <a:pPr marL="342900" indent="-342900">
              <a:buFont typeface="Arial" panose="020B0604020202020204" pitchFamily="34" charset="0"/>
              <a:buChar char="•"/>
            </a:pPr>
            <a:r>
              <a:rPr lang="en-US" sz="2000" dirty="0">
                <a:ea typeface="Cambria" panose="02040503050406030204" pitchFamily="18" charset="0"/>
                <a:cs typeface="Cambria" panose="02040503050406030204" pitchFamily="18" charset="0"/>
              </a:rPr>
              <a:t>Avoid using bullet points.</a:t>
            </a:r>
          </a:p>
        </p:txBody>
      </p:sp>
      <p:pic>
        <p:nvPicPr>
          <p:cNvPr id="2" name="Audio 1">
            <a:hlinkClick r:id="" action="ppaction://media"/>
            <a:extLst>
              <a:ext uri="{FF2B5EF4-FFF2-40B4-BE49-F238E27FC236}">
                <a16:creationId xmlns:a16="http://schemas.microsoft.com/office/drawing/2014/main" id="{3691970F-7C2A-4E2E-AE4A-F381824F4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mc:Choice xmlns:p14="http://schemas.microsoft.com/office/powerpoint/2010/main" Requires="p14">
      <p:transition spd="slow" p14:dur="2000" advTm="68352"/>
    </mc:Choice>
    <mc:Fallback>
      <p:transition spd="slow" advTm="68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nodePh="1">
                                  <p:stCondLst>
                                    <p:cond delay="0"/>
                                  </p:stCondLst>
                                  <p:endCondLst>
                                    <p:cond evt="begin" delay="0">
                                      <p:tn val="8"/>
                                    </p:cond>
                                  </p:end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(a), AO2</a:t>
            </a:r>
          </a:p>
        </p:txBody>
      </p:sp>
      <p:pic>
        <p:nvPicPr>
          <p:cNvPr id="4" name="Picture 3">
            <a:extLst>
              <a:ext uri="{FF2B5EF4-FFF2-40B4-BE49-F238E27FC236}">
                <a16:creationId xmlns:a16="http://schemas.microsoft.com/office/drawing/2014/main" id="{2E79780E-F864-4899-8422-CB06F6E374D4}"/>
              </a:ext>
            </a:extLst>
          </p:cNvPr>
          <p:cNvPicPr>
            <a:picLocks noChangeAspect="1"/>
          </p:cNvPicPr>
          <p:nvPr/>
        </p:nvPicPr>
        <p:blipFill>
          <a:blip r:embed="rId5"/>
          <a:stretch>
            <a:fillRect/>
          </a:stretch>
        </p:blipFill>
        <p:spPr>
          <a:xfrm>
            <a:off x="1510250" y="1181620"/>
            <a:ext cx="6832443" cy="5543303"/>
          </a:xfrm>
          <a:prstGeom prst="rect">
            <a:avLst/>
          </a:prstGeom>
        </p:spPr>
      </p:pic>
      <p:sp>
        <p:nvSpPr>
          <p:cNvPr id="5" name="Speech Bubble: Oval 4">
            <a:extLst>
              <a:ext uri="{FF2B5EF4-FFF2-40B4-BE49-F238E27FC236}">
                <a16:creationId xmlns:a16="http://schemas.microsoft.com/office/drawing/2014/main" id="{542D48F9-BBE6-4995-9C6C-D6BBA6B2AC70}"/>
              </a:ext>
            </a:extLst>
          </p:cNvPr>
          <p:cNvSpPr/>
          <p:nvPr/>
        </p:nvSpPr>
        <p:spPr>
          <a:xfrm>
            <a:off x="9067344" y="1303440"/>
            <a:ext cx="2998432" cy="4462207"/>
          </a:xfrm>
          <a:prstGeom prst="wedgeEllipseCallout">
            <a:avLst>
              <a:gd name="adj1" fmla="val -85382"/>
              <a:gd name="adj2" fmla="val -505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63B226C-2B50-4FED-84B1-66EEE7BAEF80}"/>
              </a:ext>
            </a:extLst>
          </p:cNvPr>
          <p:cNvSpPr txBox="1"/>
          <p:nvPr/>
        </p:nvSpPr>
        <p:spPr>
          <a:xfrm>
            <a:off x="9628771" y="1826383"/>
            <a:ext cx="1901982" cy="3416320"/>
          </a:xfrm>
          <a:prstGeom prst="rect">
            <a:avLst/>
          </a:prstGeom>
          <a:noFill/>
        </p:spPr>
        <p:txBody>
          <a:bodyPr wrap="square" rtlCol="0">
            <a:spAutoFit/>
          </a:bodyPr>
          <a:lstStyle/>
          <a:p>
            <a:r>
              <a:rPr lang="en-GB" dirty="0"/>
              <a:t>The information given at the start of some questions in the paper is called the rider. This sets the scene and gives you key information that will help you to formulate your answer.</a:t>
            </a:r>
          </a:p>
        </p:txBody>
      </p:sp>
      <p:grpSp>
        <p:nvGrpSpPr>
          <p:cNvPr id="2" name="Group 1">
            <a:extLst>
              <a:ext uri="{FF2B5EF4-FFF2-40B4-BE49-F238E27FC236}">
                <a16:creationId xmlns:a16="http://schemas.microsoft.com/office/drawing/2014/main" id="{F761E002-75D6-48EE-9055-3885D31685A5}"/>
              </a:ext>
            </a:extLst>
          </p:cNvPr>
          <p:cNvGrpSpPr/>
          <p:nvPr/>
        </p:nvGrpSpPr>
        <p:grpSpPr>
          <a:xfrm>
            <a:off x="356439" y="3204007"/>
            <a:ext cx="2251496" cy="3104652"/>
            <a:chOff x="75571" y="3246869"/>
            <a:chExt cx="2251496" cy="3104652"/>
          </a:xfrm>
        </p:grpSpPr>
        <p:sp>
          <p:nvSpPr>
            <p:cNvPr id="7" name="Speech Bubble: Oval 6">
              <a:extLst>
                <a:ext uri="{FF2B5EF4-FFF2-40B4-BE49-F238E27FC236}">
                  <a16:creationId xmlns:a16="http://schemas.microsoft.com/office/drawing/2014/main" id="{9B5FB8DD-E072-4991-A0AC-6434354D05E8}"/>
                </a:ext>
              </a:extLst>
            </p:cNvPr>
            <p:cNvSpPr/>
            <p:nvPr/>
          </p:nvSpPr>
          <p:spPr>
            <a:xfrm>
              <a:off x="75571" y="3246869"/>
              <a:ext cx="2251496" cy="3104652"/>
            </a:xfrm>
            <a:prstGeom prst="wedgeEllipseCallout">
              <a:avLst>
                <a:gd name="adj1" fmla="val 64758"/>
                <a:gd name="adj2" fmla="val -84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E38784E2-9883-4D01-A376-EE6F193E50E6}"/>
                </a:ext>
              </a:extLst>
            </p:cNvPr>
            <p:cNvSpPr txBox="1"/>
            <p:nvPr/>
          </p:nvSpPr>
          <p:spPr>
            <a:xfrm>
              <a:off x="519461" y="3729127"/>
              <a:ext cx="1483312" cy="2585323"/>
            </a:xfrm>
            <a:prstGeom prst="rect">
              <a:avLst/>
            </a:prstGeom>
            <a:noFill/>
          </p:spPr>
          <p:txBody>
            <a:bodyPr wrap="square" rtlCol="0">
              <a:spAutoFit/>
            </a:bodyPr>
            <a:lstStyle/>
            <a:p>
              <a:r>
                <a:rPr lang="en-GB" sz="1600" dirty="0"/>
                <a:t>The command word here is ‘Explain’ – provide details and reasons for how and why something is the way it is. </a:t>
              </a:r>
            </a:p>
            <a:p>
              <a:endParaRPr lang="en-GB" dirty="0"/>
            </a:p>
          </p:txBody>
        </p:sp>
      </p:grpSp>
      <p:pic>
        <p:nvPicPr>
          <p:cNvPr id="9" name="Audio 8">
            <a:hlinkClick r:id="" action="ppaction://media"/>
            <a:extLst>
              <a:ext uri="{FF2B5EF4-FFF2-40B4-BE49-F238E27FC236}">
                <a16:creationId xmlns:a16="http://schemas.microsoft.com/office/drawing/2014/main" id="{8C4D1C78-DF3F-4247-A354-49E4F58F33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624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400" dirty="0"/>
              <a:t>Question 1 (a) AO2 mark scheme</a:t>
            </a:r>
          </a:p>
        </p:txBody>
      </p:sp>
      <p:pic>
        <p:nvPicPr>
          <p:cNvPr id="4" name="Picture 3">
            <a:extLst>
              <a:ext uri="{FF2B5EF4-FFF2-40B4-BE49-F238E27FC236}">
                <a16:creationId xmlns:a16="http://schemas.microsoft.com/office/drawing/2014/main" id="{8A693116-B6FE-4C82-B6F3-6A8C93A702EE}"/>
              </a:ext>
            </a:extLst>
          </p:cNvPr>
          <p:cNvPicPr>
            <a:picLocks noChangeAspect="1"/>
          </p:cNvPicPr>
          <p:nvPr/>
        </p:nvPicPr>
        <p:blipFill>
          <a:blip r:embed="rId5"/>
          <a:stretch>
            <a:fillRect/>
          </a:stretch>
        </p:blipFill>
        <p:spPr>
          <a:xfrm>
            <a:off x="273990" y="1031919"/>
            <a:ext cx="6887122" cy="5675312"/>
          </a:xfrm>
          <a:prstGeom prst="rect">
            <a:avLst/>
          </a:prstGeom>
        </p:spPr>
      </p:pic>
      <p:sp>
        <p:nvSpPr>
          <p:cNvPr id="5" name="Speech Bubble: Oval 4">
            <a:extLst>
              <a:ext uri="{FF2B5EF4-FFF2-40B4-BE49-F238E27FC236}">
                <a16:creationId xmlns:a16="http://schemas.microsoft.com/office/drawing/2014/main" id="{8820F9BF-CB70-42C5-BC36-B39A7C2881DE}"/>
              </a:ext>
            </a:extLst>
          </p:cNvPr>
          <p:cNvSpPr/>
          <p:nvPr/>
        </p:nvSpPr>
        <p:spPr>
          <a:xfrm>
            <a:off x="8754716" y="917267"/>
            <a:ext cx="3177761" cy="3449734"/>
          </a:xfrm>
          <a:prstGeom prst="wedgeEllipseCallout">
            <a:avLst>
              <a:gd name="adj1" fmla="val -117216"/>
              <a:gd name="adj2" fmla="val -257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2BF340D-7958-4822-8D24-C55450A575DE}"/>
              </a:ext>
            </a:extLst>
          </p:cNvPr>
          <p:cNvSpPr txBox="1"/>
          <p:nvPr/>
        </p:nvSpPr>
        <p:spPr>
          <a:xfrm>
            <a:off x="9110843" y="1555721"/>
            <a:ext cx="2593032" cy="2308324"/>
          </a:xfrm>
          <a:prstGeom prst="rect">
            <a:avLst/>
          </a:prstGeom>
          <a:noFill/>
        </p:spPr>
        <p:txBody>
          <a:bodyPr wrap="square" rtlCol="0">
            <a:spAutoFit/>
          </a:bodyPr>
          <a:lstStyle/>
          <a:p>
            <a:r>
              <a:rPr lang="en-GB" dirty="0"/>
              <a:t>In order to access the full range of marks your response needs to refer to Jean.  Look at the answers you have given and underline what you have covered from the mark scheme. </a:t>
            </a:r>
          </a:p>
        </p:txBody>
      </p:sp>
      <p:sp>
        <p:nvSpPr>
          <p:cNvPr id="8" name="Speech Bubble: Oval 7">
            <a:extLst>
              <a:ext uri="{FF2B5EF4-FFF2-40B4-BE49-F238E27FC236}">
                <a16:creationId xmlns:a16="http://schemas.microsoft.com/office/drawing/2014/main" id="{1A0C8229-23C2-4AF1-B5D2-BB143FDDC6FD}"/>
              </a:ext>
            </a:extLst>
          </p:cNvPr>
          <p:cNvSpPr/>
          <p:nvPr/>
        </p:nvSpPr>
        <p:spPr>
          <a:xfrm>
            <a:off x="8082582" y="4397512"/>
            <a:ext cx="3621293" cy="2281053"/>
          </a:xfrm>
          <a:prstGeom prst="wedgeEllipseCallout">
            <a:avLst>
              <a:gd name="adj1" fmla="val -165523"/>
              <a:gd name="adj2" fmla="val 447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E4F1C4E6-0C41-4F81-B44E-415E6B7E1642}"/>
              </a:ext>
            </a:extLst>
          </p:cNvPr>
          <p:cNvSpPr txBox="1"/>
          <p:nvPr/>
        </p:nvSpPr>
        <p:spPr>
          <a:xfrm>
            <a:off x="8897605" y="4545940"/>
            <a:ext cx="2376344" cy="2031325"/>
          </a:xfrm>
          <a:prstGeom prst="rect">
            <a:avLst/>
          </a:prstGeom>
          <a:noFill/>
        </p:spPr>
        <p:txBody>
          <a:bodyPr wrap="square" rtlCol="0">
            <a:spAutoFit/>
          </a:bodyPr>
          <a:lstStyle/>
          <a:p>
            <a:r>
              <a:rPr lang="en-GB" dirty="0"/>
              <a:t>This means we can always give a mark to a response that is not on the list but is correct – check with your teacher if you are not sure.</a:t>
            </a:r>
          </a:p>
        </p:txBody>
      </p:sp>
      <p:pic>
        <p:nvPicPr>
          <p:cNvPr id="6" name="Audio 5">
            <a:hlinkClick r:id="" action="ppaction://media"/>
            <a:extLst>
              <a:ext uri="{FF2B5EF4-FFF2-40B4-BE49-F238E27FC236}">
                <a16:creationId xmlns:a16="http://schemas.microsoft.com/office/drawing/2014/main" id="{2ED0712B-56CA-4384-91DD-66E85C72CC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mc:Choice xmlns:p14="http://schemas.microsoft.com/office/powerpoint/2010/main" Requires="p14">
      <p:transition spd="slow" p14:dur="2000" advTm="81525"/>
    </mc:Choice>
    <mc:Fallback>
      <p:transition spd="slow" advTm="8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400" dirty="0"/>
              <a:t>Question 1 (a) AO2 mark bands</a:t>
            </a:r>
          </a:p>
        </p:txBody>
      </p:sp>
      <p:pic>
        <p:nvPicPr>
          <p:cNvPr id="2" name="Picture 1">
            <a:extLst>
              <a:ext uri="{FF2B5EF4-FFF2-40B4-BE49-F238E27FC236}">
                <a16:creationId xmlns:a16="http://schemas.microsoft.com/office/drawing/2014/main" id="{CA86877A-BD7B-40FC-A30E-EB6190FC5EFF}"/>
              </a:ext>
            </a:extLst>
          </p:cNvPr>
          <p:cNvPicPr>
            <a:picLocks noChangeAspect="1"/>
          </p:cNvPicPr>
          <p:nvPr/>
        </p:nvPicPr>
        <p:blipFill>
          <a:blip r:embed="rId5"/>
          <a:stretch>
            <a:fillRect/>
          </a:stretch>
        </p:blipFill>
        <p:spPr>
          <a:xfrm>
            <a:off x="412638" y="1217634"/>
            <a:ext cx="8167691" cy="3508906"/>
          </a:xfrm>
          <a:prstGeom prst="rect">
            <a:avLst/>
          </a:prstGeom>
        </p:spPr>
      </p:pic>
      <p:sp>
        <p:nvSpPr>
          <p:cNvPr id="4" name="Speech Bubble: Oval 3">
            <a:extLst>
              <a:ext uri="{FF2B5EF4-FFF2-40B4-BE49-F238E27FC236}">
                <a16:creationId xmlns:a16="http://schemas.microsoft.com/office/drawing/2014/main" id="{09B286BF-FCA9-40EE-B7D7-460626F4B8C6}"/>
              </a:ext>
            </a:extLst>
          </p:cNvPr>
          <p:cNvSpPr/>
          <p:nvPr/>
        </p:nvSpPr>
        <p:spPr>
          <a:xfrm>
            <a:off x="8803923" y="1998936"/>
            <a:ext cx="3233746" cy="4434091"/>
          </a:xfrm>
          <a:prstGeom prst="wedgeEllipseCallout">
            <a:avLst>
              <a:gd name="adj1" fmla="val -69989"/>
              <a:gd name="adj2" fmla="val -430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DAB94FF-54B6-42F8-B974-BFE127264FEE}"/>
              </a:ext>
            </a:extLst>
          </p:cNvPr>
          <p:cNvSpPr txBox="1"/>
          <p:nvPr/>
        </p:nvSpPr>
        <p:spPr>
          <a:xfrm>
            <a:off x="9473499" y="2615462"/>
            <a:ext cx="2157211" cy="3416320"/>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r>
              <a:rPr lang="en-US" altLang="en-US" dirty="0">
                <a:latin typeface="Arial" panose="020B0604020202020204" pitchFamily="34" charset="0"/>
              </a:rPr>
              <a:t>Look at how many points you have underlined and make a judgement. </a:t>
            </a:r>
          </a:p>
          <a:p>
            <a:endParaRPr lang="en-GB" dirty="0"/>
          </a:p>
        </p:txBody>
      </p:sp>
      <p:pic>
        <p:nvPicPr>
          <p:cNvPr id="6" name="Audio 5">
            <a:hlinkClick r:id="" action="ppaction://media"/>
            <a:extLst>
              <a:ext uri="{FF2B5EF4-FFF2-40B4-BE49-F238E27FC236}">
                <a16:creationId xmlns:a16="http://schemas.microsoft.com/office/drawing/2014/main" id="{33A28221-5D91-426D-9473-A2372E3CE3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94016061"/>
      </p:ext>
    </p:extLst>
  </p:cSld>
  <p:clrMapOvr>
    <a:masterClrMapping/>
  </p:clrMapOvr>
  <mc:AlternateContent xmlns:mc="http://schemas.openxmlformats.org/markup-compatibility/2006">
    <mc:Choice xmlns:p14="http://schemas.microsoft.com/office/powerpoint/2010/main" Requires="p14">
      <p:transition spd="slow" p14:dur="2000" advTm="40410"/>
    </mc:Choice>
    <mc:Fallback>
      <p:transition spd="slow" advTm="4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6|12.4|27.9"/>
</p:tagLst>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Leaflet" ma:contentTypeID="0x010100AAF8D8097601CF4CBCDD937E92A1D88800AC5BEE40288BC5489F149FC4B866F1B8" ma:contentTypeVersion="69" ma:contentTypeDescription="" ma:contentTypeScope="" ma:versionID="f45137cc09da89f7c606a64379ec4416">
  <xsd:schema xmlns:xsd="http://www.w3.org/2001/XMLSchema" xmlns:xs="http://www.w3.org/2001/XMLSchema" xmlns:p="http://schemas.microsoft.com/office/2006/metadata/properties" xmlns:ns1="http://schemas.microsoft.com/sharepoint/v3" xmlns:ns3="36f98b4f-ba65-4a7d-9a34-48b23de556cb" xmlns:ns4="07b9bb9f-93d7-4a9d-9e48-363b5c999e88" targetNamespace="http://schemas.microsoft.com/office/2006/metadata/properties" ma:root="true" ma:fieldsID="54e12b4160626f0aae256c9fcd63fa58" ns1:_="" ns3:_="" ns4:_="">
    <xsd:import namespace="http://schemas.microsoft.com/sharepoint/v3"/>
    <xsd:import namespace="36f98b4f-ba65-4a7d-9a34-48b23de556cb"/>
    <xsd:import namespace="07b9bb9f-93d7-4a9d-9e48-363b5c999e88"/>
    <xsd:element name="properties">
      <xsd:complexType>
        <xsd:sequence>
          <xsd:element name="documentManagement">
            <xsd:complexType>
              <xsd:all>
                <xsd:element ref="ns1:RoutingRuleDescription" minOccurs="0"/>
                <xsd:element ref="ns4:WJEC_x0020_Awarding_x0020_From" minOccurs="0"/>
                <xsd:element ref="ns4:WJEC_x0020_Teaching_x0020_From" minOccurs="0"/>
                <xsd:element ref="ns4:WJEC_x0020_Language" minOccurs="0"/>
                <xsd:element ref="ns4:WJEC_x0020_Available_x0020_Online" minOccurs="0"/>
                <xsd:element ref="ns1:PublishingStartDate" minOccurs="0"/>
                <xsd:element ref="ns1:PublishingExpirationDate" minOccurs="0"/>
                <xsd:element ref="ns4:WJEC_x0020_Secure_x0020_Scheduling_x0020_Start_x0020_Date" minOccurs="0"/>
                <xsd:element ref="ns4:WJEC_x0020_Secured_x0020_Scheduling_x0020_End_x0020_Date" minOccurs="0"/>
                <xsd:element ref="ns3:k48d8005054a4dd09ad49b7c837f0781" minOccurs="0"/>
                <xsd:element ref="ns3:aa87a6a0bdfe4bfb97a25745bc8270e2" minOccurs="0"/>
                <xsd:element ref="ns3:TaxCatchAll"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3" nillable="true" ma:displayName="Description3" ma:description="can't delete this column" ma:internalName="RoutingRuleDescription" ma:readOnly="false">
      <xsd:simpleType>
        <xsd:restriction base="dms:Text">
          <xsd:maxLength value="255"/>
        </xsd:restriction>
      </xsd:simpleType>
    </xsd:element>
    <xsd:element name="PublishingStartDate" ma:index="9" nillable="true" ma:displayName="Scheduling Start Date" ma:description="" ma:internalName="PublishingStartDate" ma:readOnly="fals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k48d8005054a4dd09ad49b7c837f0781" ma:index="16" nillable="true" ma:taxonomy="true" ma:internalName="k48d8005054a4dd09ad49b7c837f0781" ma:taxonomyFieldName="WJEC_x0020_Audiences" ma:displayName="WJEC Audiences" ma:readOnly="false" ma:fieldId="{448d8005-054a-4dd0-9ad4-9b7c837f0781}" ma:taxonomyMulti="true" ma:sspId="fd004107-dac0-45af-83fb-11757b2c8399" ma:termSetId="166b6179-d2c6-4c70-a6b7-272e06564e82" ma:anchorId="00000000-0000-0000-0000-000000000000" ma:open="false" ma:isKeyword="false">
      <xsd:complexType>
        <xsd:sequence>
          <xsd:element ref="pc:Terms" minOccurs="0" maxOccurs="1"/>
        </xsd:sequence>
      </xsd:complexType>
    </xsd:element>
    <xsd:element name="aa87a6a0bdfe4bfb97a25745bc8270e2" ma:index="17" nillable="true" ma:taxonomy="true" ma:internalName="aa87a6a0bdfe4bfb97a25745bc8270e2" ma:taxonomyFieldName="WJEC_x0020_Department" ma:displayName="WJEC Department" ma:readOnly="false" ma:fieldId="{aa87a6a0-bdfe-4bfb-97a2-5745bc8270e2}" ma:taxonomyMulti="true" ma:sspId="fd004107-dac0-45af-83fb-11757b2c8399" ma:termSetId="0c9e301d-bcca-45db-a9e6-62eca92a187e" ma:anchorId="00000000-0000-0000-0000-000000000000" ma:open="false" ma:isKeyword="false">
      <xsd:complexType>
        <xsd:sequence>
          <xsd:element ref="pc:Terms" minOccurs="0" maxOccurs="1"/>
        </xsd:sequence>
      </xsd:complexType>
    </xsd:element>
    <xsd:element name="TaxCatchAll" ma:index="18" nillable="true" ma:displayName="Taxonomy Catch All Column" ma:description="" ma:hidden="true" ma:list="{3317158d-5997-432d-8f64-ed5253ed3d4a}" ma:internalName="TaxCatchAll" ma:readOnly="false"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element name="TaxCatchAllLabel" ma:index="19" nillable="true" ma:displayName="Taxonomy Catch All Column1" ma:description="" ma:hidden="true" ma:list="{3317158d-5997-432d-8f64-ed5253ed3d4a}" ma:internalName="TaxCatchAllLabel" ma:readOnly="true" ma:showField="CatchAllDataLabel"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b9bb9f-93d7-4a9d-9e48-363b5c999e88" elementFormDefault="qualified">
    <xsd:import namespace="http://schemas.microsoft.com/office/2006/documentManagement/types"/>
    <xsd:import namespace="http://schemas.microsoft.com/office/infopath/2007/PartnerControls"/>
    <xsd:element name="WJEC_x0020_Awarding_x0020_From" ma:index="5" nillable="true" ma:displayName="WJEC Awarding From" ma:format="DateOnly" ma:internalName="WJEC_x0020_Awarding_x0020_From" ma:readOnly="false">
      <xsd:simpleType>
        <xsd:restriction base="dms:DateTime"/>
      </xsd:simpleType>
    </xsd:element>
    <xsd:element name="WJEC_x0020_Teaching_x0020_From" ma:index="6" nillable="true" ma:displayName="WJEC Teaching From" ma:format="DateOnly" ma:internalName="WJEC_x0020_Teaching_x0020_From" ma:readOnly="false">
      <xsd:simpleType>
        <xsd:restriction base="dms:DateTime"/>
      </xsd:simpleType>
    </xsd:element>
    <xsd:element name="WJEC_x0020_Language" ma:index="7" nillable="true" ma:displayName="WJEC Language" ma:default="English" ma:internalName="WJEC_x0020_Language" ma:readOnly="false">
      <xsd:complexType>
        <xsd:complexContent>
          <xsd:extension base="dms:MultiChoice">
            <xsd:sequence>
              <xsd:element name="Value" maxOccurs="unbounded" minOccurs="0" nillable="true">
                <xsd:simpleType>
                  <xsd:restriction base="dms:Choice">
                    <xsd:enumeration value="English"/>
                    <xsd:enumeration value="Welsh"/>
                  </xsd:restriction>
                </xsd:simpleType>
              </xsd:element>
            </xsd:sequence>
          </xsd:extension>
        </xsd:complexContent>
      </xsd:complexType>
    </xsd:element>
    <xsd:element name="WJEC_x0020_Available_x0020_Online" ma:index="8" nillable="true" ma:displayName="WJEC Available Online" ma:default="0" ma:internalName="WJEC_x0020_Available_x0020_Online" ma:readOnly="false">
      <xsd:simpleType>
        <xsd:restriction base="dms:Boolean"/>
      </xsd:simpleType>
    </xsd:element>
    <xsd:element name="WJEC_x0020_Secure_x0020_Scheduling_x0020_Start_x0020_Date" ma:index="11" nillable="true" ma:displayName="WJEC Secure Scheduling Start Date" ma:format="DateTime" ma:internalName="WJEC_x0020_Secure_x0020_Scheduling_x0020_Start_x0020_Date" ma:readOnly="false">
      <xsd:simpleType>
        <xsd:restriction base="dms:DateTime"/>
      </xsd:simpleType>
    </xsd:element>
    <xsd:element name="WJEC_x0020_Secured_x0020_Scheduling_x0020_End_x0020_Date" ma:index="12" nillable="true" ma:displayName="WJEC Secure Scheduling End Date" ma:format="DateTime" ma:internalName="WJEC_x0020_Secured_x0020_Scheduling_x0020_End_x0020_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xsd:element name="keywords" minOccurs="0" maxOccurs="1" type="xsd:string" ma:index="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48d8005054a4dd09ad49b7c837f0781 xmlns="36f98b4f-ba65-4a7d-9a34-48b23de556cb">
      <Terms xmlns="http://schemas.microsoft.com/office/infopath/2007/PartnerControls"/>
    </k48d8005054a4dd09ad49b7c837f0781>
    <aa87a6a0bdfe4bfb97a25745bc8270e2 xmlns="36f98b4f-ba65-4a7d-9a34-48b23de556cb">
      <Terms xmlns="http://schemas.microsoft.com/office/infopath/2007/PartnerControls"/>
    </aa87a6a0bdfe4bfb97a25745bc8270e2>
    <WJEC_x0020_Available_x0020_Online xmlns="07b9bb9f-93d7-4a9d-9e48-363b5c999e88">false</WJEC_x0020_Available_x0020_Online>
    <TaxCatchAll xmlns="36f98b4f-ba65-4a7d-9a34-48b23de556cb"/>
    <WJEC_x0020_Secured_x0020_Scheduling_x0020_End_x0020_Date xmlns="07b9bb9f-93d7-4a9d-9e48-363b5c999e88" xsi:nil="true"/>
    <RoutingRuleDescription xmlns="http://schemas.microsoft.com/sharepoint/v3" xsi:nil="true"/>
    <PublishingExpirationDate xmlns="http://schemas.microsoft.com/sharepoint/v3" xsi:nil="true"/>
    <WJEC_x0020_Awarding_x0020_From xmlns="07b9bb9f-93d7-4a9d-9e48-363b5c999e88" xsi:nil="true"/>
    <PublishingStartDate xmlns="http://schemas.microsoft.com/sharepoint/v3" xsi:nil="true"/>
    <WJEC_x0020_Teaching_x0020_From xmlns="07b9bb9f-93d7-4a9d-9e48-363b5c999e88" xsi:nil="true"/>
    <WJEC_x0020_Language xmlns="07b9bb9f-93d7-4a9d-9e48-363b5c999e88">
      <Value>English</Value>
    </WJEC_x0020_Language>
    <WJEC_x0020_Secure_x0020_Scheduling_x0020_Start_x0020_Date xmlns="07b9bb9f-93d7-4a9d-9e48-363b5c999e88" xsi:nil="true"/>
  </documentManagement>
</p:properties>
</file>

<file path=customXml/itemProps1.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2.xml><?xml version="1.0" encoding="utf-8"?>
<ds:datastoreItem xmlns:ds="http://schemas.openxmlformats.org/officeDocument/2006/customXml" ds:itemID="{FB08F8A1-6BDF-46EE-84D7-71530FC05C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6f98b4f-ba65-4a7d-9a34-48b23de556cb"/>
    <ds:schemaRef ds:uri="07b9bb9f-93d7-4a9d-9e48-363b5c999e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F2C5D-BA0A-4ADC-ACA3-AA75CD9BCC39}">
  <ds:schemaRefs>
    <ds:schemaRef ds:uri="http://purl.org/dc/terms/"/>
    <ds:schemaRef ds:uri="http://schemas.microsoft.com/sharepoint/v3"/>
    <ds:schemaRef ds:uri="http://purl.org/dc/dcmitype/"/>
    <ds:schemaRef ds:uri="07b9bb9f-93d7-4a9d-9e48-363b5c999e88"/>
    <ds:schemaRef ds:uri="http://purl.org/dc/elements/1.1/"/>
    <ds:schemaRef ds:uri="http://schemas.microsoft.com/office/2006/documentManagement/types"/>
    <ds:schemaRef ds:uri="36f98b4f-ba65-4a7d-9a34-48b23de556cb"/>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1537</TotalTime>
  <Words>5965</Words>
  <Application>Microsoft Office PowerPoint</Application>
  <PresentationFormat>Widescreen</PresentationFormat>
  <Paragraphs>511</Paragraphs>
  <Slides>55</Slides>
  <Notes>55</Notes>
  <HiddenSlides>0</HiddenSlides>
  <MMClips>55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How do I tackle the questions in this paper?</vt:lpstr>
      <vt:lpstr>Question 1 (a), AO2</vt:lpstr>
      <vt:lpstr>Question 1 (a) AO2 mark scheme</vt:lpstr>
      <vt:lpstr>Question 1 (a) AO2 mark bands</vt:lpstr>
      <vt:lpstr>Question 1 (b), AO1</vt:lpstr>
      <vt:lpstr>Question 1 (b) AO1 mark scheme</vt:lpstr>
      <vt:lpstr>Question 1 (c), AO1</vt:lpstr>
      <vt:lpstr>Question 1 (c) AO1 mark scheme</vt:lpstr>
      <vt:lpstr>Question 1 (d), AO1 and AO3</vt:lpstr>
      <vt:lpstr>Question 1 (d), AO1 and AO3 mark scheme</vt:lpstr>
      <vt:lpstr>Question 1 (d), AO1 and AO3 mark bands</vt:lpstr>
      <vt:lpstr>Question 2 (a), AO1</vt:lpstr>
      <vt:lpstr>Question 2 (a) AO1 mark scheme</vt:lpstr>
      <vt:lpstr>Question 2 (b), AO1</vt:lpstr>
      <vt:lpstr>Question 2 (b) AO1 mark scheme</vt:lpstr>
      <vt:lpstr>Question 2 (c), AO2</vt:lpstr>
      <vt:lpstr>Question 2 (c) AO2 mark scheme</vt:lpstr>
      <vt:lpstr>Question 2 (c) AO2 mark bands</vt:lpstr>
      <vt:lpstr>Question 2 (d), AO3</vt:lpstr>
      <vt:lpstr>Question 2 (d) AO3 mark scheme</vt:lpstr>
      <vt:lpstr>Question 2 (d) AO3 mark bands</vt:lpstr>
      <vt:lpstr>Question 3 (a), AO1</vt:lpstr>
      <vt:lpstr>Question 3 (a) AO1 mark scheme</vt:lpstr>
      <vt:lpstr>Question 3 (b), AO2</vt:lpstr>
      <vt:lpstr>Question 3 (b) AO2 mark scheme</vt:lpstr>
      <vt:lpstr>Question 3 (b) AO2 mark bands</vt:lpstr>
      <vt:lpstr>Question 3 (c), AO3</vt:lpstr>
      <vt:lpstr>Question 3 (c) AO3 mark scheme</vt:lpstr>
      <vt:lpstr>Question 3 (c) AO3 mark bands</vt:lpstr>
      <vt:lpstr>Question 3 (d), AO2</vt:lpstr>
      <vt:lpstr>Question 3 (d) AO2 mark scheme</vt:lpstr>
      <vt:lpstr>Question 3 (d) AO2 mark bands</vt:lpstr>
      <vt:lpstr>Question 4 (a), AO1</vt:lpstr>
      <vt:lpstr>Question 4 (a) AO1 mark scheme</vt:lpstr>
      <vt:lpstr>Question 4 (b), AO2</vt:lpstr>
      <vt:lpstr>Question 4 (b) AO2 mark scheme</vt:lpstr>
      <vt:lpstr>Question 4 (b) AO2 mark bands</vt:lpstr>
      <vt:lpstr>Question 4 (c), AO1 and AO3</vt:lpstr>
      <vt:lpstr>Question 4 (c) AO1 and AO3 mark scheme</vt:lpstr>
      <vt:lpstr>Question 4 (c) AO1 and AO3 mark bands</vt:lpstr>
      <vt:lpstr>Question 5 (a), AO1</vt:lpstr>
      <vt:lpstr>Question 5 (a) AO1 mark scheme</vt:lpstr>
      <vt:lpstr>Question 5 (b), AO2</vt:lpstr>
      <vt:lpstr>Question 5 (b) AO2 mark scheme</vt:lpstr>
      <vt:lpstr>Question 5 (b) AO2 mark bands</vt:lpstr>
      <vt:lpstr>Question 5 (c), AO3</vt:lpstr>
      <vt:lpstr>Question 5 (c) AO3 mark scheme</vt:lpstr>
      <vt:lpstr>Question 5 (c) AO3 mark bands</vt:lpstr>
      <vt:lpstr>How did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Wyman, Hilary</cp:lastModifiedBy>
  <cp:revision>24</cp:revision>
  <dcterms:created xsi:type="dcterms:W3CDTF">2020-04-27T11:12:25Z</dcterms:created>
  <dcterms:modified xsi:type="dcterms:W3CDTF">2021-08-24T11:23:12Z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0x010100AAF8D8097601CF4CBCDD937E92A1D88800AC5BEE40288BC5489F149FC4B866F1B8</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