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4"/>
  </p:notesMasterIdLst>
  <p:handoutMasterIdLst>
    <p:handoutMasterId r:id="rId55"/>
  </p:handoutMasterIdLst>
  <p:sldIdLst>
    <p:sldId id="405" r:id="rId5"/>
    <p:sldId id="715" r:id="rId6"/>
    <p:sldId id="720" r:id="rId7"/>
    <p:sldId id="679" r:id="rId8"/>
    <p:sldId id="733" r:id="rId9"/>
    <p:sldId id="734" r:id="rId10"/>
    <p:sldId id="688" r:id="rId11"/>
    <p:sldId id="716" r:id="rId12"/>
    <p:sldId id="822" r:id="rId13"/>
    <p:sldId id="754" r:id="rId14"/>
    <p:sldId id="866" r:id="rId15"/>
    <p:sldId id="867" r:id="rId16"/>
    <p:sldId id="752" r:id="rId17"/>
    <p:sldId id="753" r:id="rId18"/>
    <p:sldId id="791" r:id="rId19"/>
    <p:sldId id="832" r:id="rId20"/>
    <p:sldId id="831" r:id="rId21"/>
    <p:sldId id="841" r:id="rId22"/>
    <p:sldId id="842" r:id="rId23"/>
    <p:sldId id="845" r:id="rId24"/>
    <p:sldId id="868" r:id="rId25"/>
    <p:sldId id="869" r:id="rId26"/>
    <p:sldId id="846" r:id="rId27"/>
    <p:sldId id="847" r:id="rId28"/>
    <p:sldId id="789" r:id="rId29"/>
    <p:sldId id="760" r:id="rId30"/>
    <p:sldId id="802" r:id="rId31"/>
    <p:sldId id="850" r:id="rId32"/>
    <p:sldId id="870" r:id="rId33"/>
    <p:sldId id="871" r:id="rId34"/>
    <p:sldId id="848" r:id="rId35"/>
    <p:sldId id="849" r:id="rId36"/>
    <p:sldId id="851" r:id="rId37"/>
    <p:sldId id="810" r:id="rId38"/>
    <p:sldId id="873" r:id="rId39"/>
    <p:sldId id="872" r:id="rId40"/>
    <p:sldId id="803" r:id="rId41"/>
    <p:sldId id="863" r:id="rId42"/>
    <p:sldId id="862" r:id="rId43"/>
    <p:sldId id="864" r:id="rId44"/>
    <p:sldId id="812" r:id="rId45"/>
    <p:sldId id="815" r:id="rId46"/>
    <p:sldId id="813" r:id="rId47"/>
    <p:sldId id="814" r:id="rId48"/>
    <p:sldId id="874" r:id="rId49"/>
    <p:sldId id="875" r:id="rId50"/>
    <p:sldId id="865" r:id="rId51"/>
    <p:sldId id="816" r:id="rId52"/>
    <p:sldId id="817" r:id="rId53"/>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 id="6" name="Susan (Pencoedtre High School)" initials="S(HS" lastIdx="1" clrIdx="5">
    <p:extLst>
      <p:ext uri="{19B8F6BF-5375-455C-9EA6-DF929625EA0E}">
        <p15:presenceInfo xmlns:p15="http://schemas.microsoft.com/office/powerpoint/2012/main" userId="S::shooper.phs@valelearning.com::b9077112-9606-4d1c-bb14-0c625964ac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22"/>
    <p:restoredTop sz="96327"/>
  </p:normalViewPr>
  <p:slideViewPr>
    <p:cSldViewPr snapToGrid="0">
      <p:cViewPr varScale="1">
        <p:scale>
          <a:sx n="63" d="100"/>
          <a:sy n="63" d="100"/>
        </p:scale>
        <p:origin x="456" y="32"/>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yman, Hilary" userId="f3bca22b-3a42-4d89-8a24-ce254d13f28a" providerId="ADAL" clId="{38E5CF0B-296F-43F8-8626-04DE26945C28}"/>
    <pc:docChg chg="custSel modSld">
      <pc:chgData name="Wyman, Hilary" userId="f3bca22b-3a42-4d89-8a24-ce254d13f28a" providerId="ADAL" clId="{38E5CF0B-296F-43F8-8626-04DE26945C28}" dt="2021-08-16T16:05:48.350" v="4" actId="1076"/>
      <pc:docMkLst>
        <pc:docMk/>
      </pc:docMkLst>
      <pc:sldChg chg="addSp delSp modSp mod">
        <pc:chgData name="Wyman, Hilary" userId="f3bca22b-3a42-4d89-8a24-ce254d13f28a" providerId="ADAL" clId="{38E5CF0B-296F-43F8-8626-04DE26945C28}" dt="2021-08-16T16:05:48.350" v="4" actId="1076"/>
        <pc:sldMkLst>
          <pc:docMk/>
          <pc:sldMk cId="2385188830" sldId="812"/>
        </pc:sldMkLst>
        <pc:picChg chg="del">
          <ac:chgData name="Wyman, Hilary" userId="f3bca22b-3a42-4d89-8a24-ce254d13f28a" providerId="ADAL" clId="{38E5CF0B-296F-43F8-8626-04DE26945C28}" dt="2021-08-16T16:05:23.324" v="0" actId="478"/>
          <ac:picMkLst>
            <pc:docMk/>
            <pc:sldMk cId="2385188830" sldId="812"/>
            <ac:picMk id="4" creationId="{42AC207C-8C09-4EA9-A164-9809750577DB}"/>
          </ac:picMkLst>
        </pc:picChg>
        <pc:picChg chg="add mod">
          <ac:chgData name="Wyman, Hilary" userId="f3bca22b-3a42-4d89-8a24-ce254d13f28a" providerId="ADAL" clId="{38E5CF0B-296F-43F8-8626-04DE26945C28}" dt="2021-08-16T16:05:48.350" v="4" actId="1076"/>
          <ac:picMkLst>
            <pc:docMk/>
            <pc:sldMk cId="2385188830" sldId="812"/>
            <ac:picMk id="5" creationId="{6FF87183-0C5D-4B7B-BEE0-8E8F0B8A5272}"/>
          </ac:picMkLst>
        </pc:picChg>
      </pc:sldChg>
    </pc:docChg>
  </pc:docChgLst>
  <pc:docChgLst>
    <pc:chgData name="Wyman, Hilary" userId="f3bca22b-3a42-4d89-8a24-ce254d13f28a" providerId="ADAL" clId="{D9C2663D-D4CC-4759-987A-C878E54DC175}"/>
    <pc:docChg chg="undo custSel modSld">
      <pc:chgData name="Wyman, Hilary" userId="f3bca22b-3a42-4d89-8a24-ce254d13f28a" providerId="ADAL" clId="{D9C2663D-D4CC-4759-987A-C878E54DC175}" dt="2021-07-30T10:55:56.987" v="352" actId="20577"/>
      <pc:docMkLst>
        <pc:docMk/>
      </pc:docMkLst>
      <pc:sldChg chg="modSp mod">
        <pc:chgData name="Wyman, Hilary" userId="f3bca22b-3a42-4d89-8a24-ce254d13f28a" providerId="ADAL" clId="{D9C2663D-D4CC-4759-987A-C878E54DC175}" dt="2021-07-30T10:55:56.987" v="352" actId="20577"/>
        <pc:sldMkLst>
          <pc:docMk/>
          <pc:sldMk cId="1614504874" sldId="405"/>
        </pc:sldMkLst>
        <pc:spChg chg="mod">
          <ac:chgData name="Wyman, Hilary" userId="f3bca22b-3a42-4d89-8a24-ce254d13f28a" providerId="ADAL" clId="{D9C2663D-D4CC-4759-987A-C878E54DC175}" dt="2021-07-30T10:55:56.987" v="352" actId="20577"/>
          <ac:spMkLst>
            <pc:docMk/>
            <pc:sldMk cId="1614504874" sldId="405"/>
            <ac:spMk id="9" creationId="{00000000-0000-0000-0000-000000000000}"/>
          </ac:spMkLst>
        </pc:spChg>
      </pc:sldChg>
      <pc:sldChg chg="modSp mod">
        <pc:chgData name="Wyman, Hilary" userId="f3bca22b-3a42-4d89-8a24-ce254d13f28a" providerId="ADAL" clId="{D9C2663D-D4CC-4759-987A-C878E54DC175}" dt="2021-07-30T10:48:23.737" v="327" actId="14100"/>
        <pc:sldMkLst>
          <pc:docMk/>
          <pc:sldMk cId="1643471483" sldId="715"/>
        </pc:sldMkLst>
        <pc:spChg chg="mod">
          <ac:chgData name="Wyman, Hilary" userId="f3bca22b-3a42-4d89-8a24-ce254d13f28a" providerId="ADAL" clId="{D9C2663D-D4CC-4759-987A-C878E54DC175}" dt="2021-07-30T10:48:23.737" v="327" actId="14100"/>
          <ac:spMkLst>
            <pc:docMk/>
            <pc:sldMk cId="1643471483" sldId="715"/>
            <ac:spMk id="7" creationId="{597159D2-ABEC-4203-AD91-3751F6D76650}"/>
          </ac:spMkLst>
        </pc:spChg>
      </pc:sldChg>
      <pc:sldChg chg="modSp mod">
        <pc:chgData name="Wyman, Hilary" userId="f3bca22b-3a42-4d89-8a24-ce254d13f28a" providerId="ADAL" clId="{D9C2663D-D4CC-4759-987A-C878E54DC175}" dt="2021-07-30T09:22:24.175" v="62" actId="14100"/>
        <pc:sldMkLst>
          <pc:docMk/>
          <pc:sldMk cId="118894848" sldId="716"/>
        </pc:sldMkLst>
        <pc:spChg chg="mod">
          <ac:chgData name="Wyman, Hilary" userId="f3bca22b-3a42-4d89-8a24-ce254d13f28a" providerId="ADAL" clId="{D9C2663D-D4CC-4759-987A-C878E54DC175}" dt="2021-07-30T09:22:24.175" v="62" actId="14100"/>
          <ac:spMkLst>
            <pc:docMk/>
            <pc:sldMk cId="118894848" sldId="716"/>
            <ac:spMk id="10" creationId="{22B5D955-FCAF-8B44-A307-CB9B93C2A73C}"/>
          </ac:spMkLst>
        </pc:spChg>
      </pc:sldChg>
      <pc:sldChg chg="modSp mod">
        <pc:chgData name="Wyman, Hilary" userId="f3bca22b-3a42-4d89-8a24-ce254d13f28a" providerId="ADAL" clId="{D9C2663D-D4CC-4759-987A-C878E54DC175}" dt="2021-07-30T09:23:38.096" v="73" actId="14100"/>
        <pc:sldMkLst>
          <pc:docMk/>
          <pc:sldMk cId="3537758042" sldId="734"/>
        </pc:sldMkLst>
        <pc:spChg chg="mod">
          <ac:chgData name="Wyman, Hilary" userId="f3bca22b-3a42-4d89-8a24-ce254d13f28a" providerId="ADAL" clId="{D9C2663D-D4CC-4759-987A-C878E54DC175}" dt="2021-07-30T09:23:38.096" v="73" actId="14100"/>
          <ac:spMkLst>
            <pc:docMk/>
            <pc:sldMk cId="3537758042" sldId="734"/>
            <ac:spMk id="10" creationId="{D2D544A3-9BB8-CD41-BE3C-9B839BF94F80}"/>
          </ac:spMkLst>
        </pc:spChg>
      </pc:sldChg>
      <pc:sldChg chg="modSp mod">
        <pc:chgData name="Wyman, Hilary" userId="f3bca22b-3a42-4d89-8a24-ce254d13f28a" providerId="ADAL" clId="{D9C2663D-D4CC-4759-987A-C878E54DC175}" dt="2021-07-30T09:21:27.035" v="53" actId="14100"/>
        <pc:sldMkLst>
          <pc:docMk/>
          <pc:sldMk cId="2744678407" sldId="753"/>
        </pc:sldMkLst>
        <pc:spChg chg="mod">
          <ac:chgData name="Wyman, Hilary" userId="f3bca22b-3a42-4d89-8a24-ce254d13f28a" providerId="ADAL" clId="{D9C2663D-D4CC-4759-987A-C878E54DC175}" dt="2021-07-30T09:21:27.035" v="53" actId="14100"/>
          <ac:spMkLst>
            <pc:docMk/>
            <pc:sldMk cId="2744678407" sldId="753"/>
            <ac:spMk id="3" creationId="{76FA71FB-181C-3B49-BBB5-813D73FF356B}"/>
          </ac:spMkLst>
        </pc:spChg>
        <pc:spChg chg="mod">
          <ac:chgData name="Wyman, Hilary" userId="f3bca22b-3a42-4d89-8a24-ce254d13f28a" providerId="ADAL" clId="{D9C2663D-D4CC-4759-987A-C878E54DC175}" dt="2021-07-30T09:21:18.503" v="51" actId="14100"/>
          <ac:spMkLst>
            <pc:docMk/>
            <pc:sldMk cId="2744678407" sldId="753"/>
            <ac:spMk id="16" creationId="{1E999219-ED3B-9F45-92B0-75259A90D481}"/>
          </ac:spMkLst>
        </pc:spChg>
      </pc:sldChg>
      <pc:sldChg chg="modSp mod">
        <pc:chgData name="Wyman, Hilary" userId="f3bca22b-3a42-4d89-8a24-ce254d13f28a" providerId="ADAL" clId="{D9C2663D-D4CC-4759-987A-C878E54DC175}" dt="2021-07-30T09:52:41.950" v="276" actId="20577"/>
        <pc:sldMkLst>
          <pc:docMk/>
          <pc:sldMk cId="1579989805" sldId="814"/>
        </pc:sldMkLst>
        <pc:spChg chg="mod">
          <ac:chgData name="Wyman, Hilary" userId="f3bca22b-3a42-4d89-8a24-ce254d13f28a" providerId="ADAL" clId="{D9C2663D-D4CC-4759-987A-C878E54DC175}" dt="2021-07-30T09:52:41.950" v="276" actId="20577"/>
          <ac:spMkLst>
            <pc:docMk/>
            <pc:sldMk cId="1579989805" sldId="814"/>
            <ac:spMk id="3" creationId="{714B4911-F16F-E442-91C6-954EC744AF05}"/>
          </ac:spMkLst>
        </pc:spChg>
      </pc:sldChg>
      <pc:sldChg chg="modSp mod">
        <pc:chgData name="Wyman, Hilary" userId="f3bca22b-3a42-4d89-8a24-ce254d13f28a" providerId="ADAL" clId="{D9C2663D-D4CC-4759-987A-C878E54DC175}" dt="2021-07-30T09:19:21.559" v="29" actId="14100"/>
        <pc:sldMkLst>
          <pc:docMk/>
          <pc:sldMk cId="4057081108" sldId="832"/>
        </pc:sldMkLst>
        <pc:spChg chg="mod">
          <ac:chgData name="Wyman, Hilary" userId="f3bca22b-3a42-4d89-8a24-ce254d13f28a" providerId="ADAL" clId="{D9C2663D-D4CC-4759-987A-C878E54DC175}" dt="2021-07-30T09:19:21.559" v="29" actId="14100"/>
          <ac:spMkLst>
            <pc:docMk/>
            <pc:sldMk cId="4057081108" sldId="832"/>
            <ac:spMk id="2" creationId="{81962D8C-2969-3A45-8EA7-4E03A9BA8789}"/>
          </ac:spMkLst>
        </pc:spChg>
      </pc:sldChg>
      <pc:sldChg chg="modSp mod">
        <pc:chgData name="Wyman, Hilary" userId="f3bca22b-3a42-4d89-8a24-ce254d13f28a" providerId="ADAL" clId="{D9C2663D-D4CC-4759-987A-C878E54DC175}" dt="2021-07-30T09:44:08.561" v="145" actId="1036"/>
        <pc:sldMkLst>
          <pc:docMk/>
          <pc:sldMk cId="2968054118" sldId="847"/>
        </pc:sldMkLst>
        <pc:spChg chg="mod">
          <ac:chgData name="Wyman, Hilary" userId="f3bca22b-3a42-4d89-8a24-ce254d13f28a" providerId="ADAL" clId="{D9C2663D-D4CC-4759-987A-C878E54DC175}" dt="2021-07-30T09:44:08.561" v="145" actId="1036"/>
          <ac:spMkLst>
            <pc:docMk/>
            <pc:sldMk cId="2968054118" sldId="847"/>
            <ac:spMk id="4" creationId="{B3257A49-CA09-F94F-8F72-204F818E0001}"/>
          </ac:spMkLst>
        </pc:spChg>
        <pc:spChg chg="mod">
          <ac:chgData name="Wyman, Hilary" userId="f3bca22b-3a42-4d89-8a24-ce254d13f28a" providerId="ADAL" clId="{D9C2663D-D4CC-4759-987A-C878E54DC175}" dt="2021-07-30T09:43:54.930" v="139" actId="14100"/>
          <ac:spMkLst>
            <pc:docMk/>
            <pc:sldMk cId="2968054118" sldId="847"/>
            <ac:spMk id="6" creationId="{72A56D31-8B0D-3242-B835-17E63AA7F629}"/>
          </ac:spMkLst>
        </pc:spChg>
      </pc:sldChg>
      <pc:sldChg chg="modSp mod">
        <pc:chgData name="Wyman, Hilary" userId="f3bca22b-3a42-4d89-8a24-ce254d13f28a" providerId="ADAL" clId="{D9C2663D-D4CC-4759-987A-C878E54DC175}" dt="2021-07-30T09:48:39.779" v="229" actId="20577"/>
        <pc:sldMkLst>
          <pc:docMk/>
          <pc:sldMk cId="230590904" sldId="849"/>
        </pc:sldMkLst>
        <pc:spChg chg="mod">
          <ac:chgData name="Wyman, Hilary" userId="f3bca22b-3a42-4d89-8a24-ce254d13f28a" providerId="ADAL" clId="{D9C2663D-D4CC-4759-987A-C878E54DC175}" dt="2021-07-30T09:48:39.779" v="229" actId="20577"/>
          <ac:spMkLst>
            <pc:docMk/>
            <pc:sldMk cId="230590904" sldId="849"/>
            <ac:spMk id="5" creationId="{A2964DC4-0611-864B-9BB6-E27D8D2AA479}"/>
          </ac:spMkLst>
        </pc:spChg>
      </pc:sldChg>
      <pc:sldChg chg="modSp mod">
        <pc:chgData name="Wyman, Hilary" userId="f3bca22b-3a42-4d89-8a24-ce254d13f28a" providerId="ADAL" clId="{D9C2663D-D4CC-4759-987A-C878E54DC175}" dt="2021-07-30T09:44:43.655" v="146" actId="14100"/>
        <pc:sldMkLst>
          <pc:docMk/>
          <pc:sldMk cId="3558995111" sldId="850"/>
        </pc:sldMkLst>
        <pc:spChg chg="mod">
          <ac:chgData name="Wyman, Hilary" userId="f3bca22b-3a42-4d89-8a24-ce254d13f28a" providerId="ADAL" clId="{D9C2663D-D4CC-4759-987A-C878E54DC175}" dt="2021-07-30T09:44:43.655" v="146" actId="14100"/>
          <ac:spMkLst>
            <pc:docMk/>
            <pc:sldMk cId="3558995111" sldId="850"/>
            <ac:spMk id="6" creationId="{9FB336E2-5B9B-A54F-BF02-73C3C3D77591}"/>
          </ac:spMkLst>
        </pc:spChg>
      </pc:sldChg>
      <pc:sldChg chg="modSp mod">
        <pc:chgData name="Wyman, Hilary" userId="f3bca22b-3a42-4d89-8a24-ce254d13f28a" providerId="ADAL" clId="{D9C2663D-D4CC-4759-987A-C878E54DC175}" dt="2021-07-30T09:50:50.434" v="273" actId="1037"/>
        <pc:sldMkLst>
          <pc:docMk/>
          <pc:sldMk cId="3100099121" sldId="863"/>
        </pc:sldMkLst>
        <pc:spChg chg="mod">
          <ac:chgData name="Wyman, Hilary" userId="f3bca22b-3a42-4d89-8a24-ce254d13f28a" providerId="ADAL" clId="{D9C2663D-D4CC-4759-987A-C878E54DC175}" dt="2021-07-30T09:50:50.434" v="273" actId="1037"/>
          <ac:spMkLst>
            <pc:docMk/>
            <pc:sldMk cId="3100099121" sldId="863"/>
            <ac:spMk id="3" creationId="{37BBB422-08EA-EE47-B808-7F90470D1A06}"/>
          </ac:spMkLst>
        </pc:spChg>
        <pc:spChg chg="mod">
          <ac:chgData name="Wyman, Hilary" userId="f3bca22b-3a42-4d89-8a24-ce254d13f28a" providerId="ADAL" clId="{D9C2663D-D4CC-4759-987A-C878E54DC175}" dt="2021-07-30T09:50:40.153" v="258" actId="1076"/>
          <ac:spMkLst>
            <pc:docMk/>
            <pc:sldMk cId="3100099121" sldId="863"/>
            <ac:spMk id="7" creationId="{E1250CA2-B3D1-47C0-94E0-72630DEC5BC3}"/>
          </ac:spMkLst>
        </pc:spChg>
      </pc:sldChg>
      <pc:sldChg chg="modSp mod">
        <pc:chgData name="Wyman, Hilary" userId="f3bca22b-3a42-4d89-8a24-ce254d13f28a" providerId="ADAL" clId="{D9C2663D-D4CC-4759-987A-C878E54DC175}" dt="2021-07-30T09:52:10.794" v="275" actId="1076"/>
        <pc:sldMkLst>
          <pc:docMk/>
          <pc:sldMk cId="1607097962" sldId="864"/>
        </pc:sldMkLst>
        <pc:spChg chg="mod">
          <ac:chgData name="Wyman, Hilary" userId="f3bca22b-3a42-4d89-8a24-ce254d13f28a" providerId="ADAL" clId="{D9C2663D-D4CC-4759-987A-C878E54DC175}" dt="2021-07-30T09:52:10.794" v="275" actId="1076"/>
          <ac:spMkLst>
            <pc:docMk/>
            <pc:sldMk cId="1607097962" sldId="864"/>
            <ac:spMk id="3" creationId="{651E8923-1BD3-E04A-9113-6F6B508D8047}"/>
          </ac:spMkLst>
        </pc:spChg>
        <pc:spChg chg="mod">
          <ac:chgData name="Wyman, Hilary" userId="f3bca22b-3a42-4d89-8a24-ce254d13f28a" providerId="ADAL" clId="{D9C2663D-D4CC-4759-987A-C878E54DC175}" dt="2021-07-30T09:52:01.974" v="274" actId="14100"/>
          <ac:spMkLst>
            <pc:docMk/>
            <pc:sldMk cId="1607097962" sldId="864"/>
            <ac:spMk id="16" creationId="{E7B8AA30-7709-9B41-966F-ED4B682FB6B8}"/>
          </ac:spMkLst>
        </pc:spChg>
      </pc:sldChg>
      <pc:sldChg chg="addSp delSp modSp mod">
        <pc:chgData name="Wyman, Hilary" userId="f3bca22b-3a42-4d89-8a24-ce254d13f28a" providerId="ADAL" clId="{D9C2663D-D4CC-4759-987A-C878E54DC175}" dt="2021-07-30T09:16:24.066" v="18" actId="478"/>
        <pc:sldMkLst>
          <pc:docMk/>
          <pc:sldMk cId="14232102" sldId="866"/>
        </pc:sldMkLst>
        <pc:grpChg chg="add mod">
          <ac:chgData name="Wyman, Hilary" userId="f3bca22b-3a42-4d89-8a24-ce254d13f28a" providerId="ADAL" clId="{D9C2663D-D4CC-4759-987A-C878E54DC175}" dt="2021-07-30T09:16:08.094" v="14" actId="1076"/>
          <ac:grpSpMkLst>
            <pc:docMk/>
            <pc:sldMk cId="14232102" sldId="866"/>
            <ac:grpSpMk id="5" creationId="{FDDC884B-2266-4CC9-A3E9-F94CB2C56C2B}"/>
          </ac:grpSpMkLst>
        </pc:grpChg>
        <pc:picChg chg="del mod">
          <ac:chgData name="Wyman, Hilary" userId="f3bca22b-3a42-4d89-8a24-ce254d13f28a" providerId="ADAL" clId="{D9C2663D-D4CC-4759-987A-C878E54DC175}" dt="2021-07-30T09:16:10.879" v="15" actId="478"/>
          <ac:picMkLst>
            <pc:docMk/>
            <pc:sldMk cId="14232102" sldId="866"/>
            <ac:picMk id="3" creationId="{90296A35-A945-3C4E-BF0D-9FAD2C34794A}"/>
          </ac:picMkLst>
        </pc:picChg>
        <pc:picChg chg="mod">
          <ac:chgData name="Wyman, Hilary" userId="f3bca22b-3a42-4d89-8a24-ce254d13f28a" providerId="ADAL" clId="{D9C2663D-D4CC-4759-987A-C878E54DC175}" dt="2021-07-30T09:15:53.676" v="12"/>
          <ac:picMkLst>
            <pc:docMk/>
            <pc:sldMk cId="14232102" sldId="866"/>
            <ac:picMk id="6" creationId="{5065D266-A226-4626-B93E-904B6695D6CA}"/>
          </ac:picMkLst>
        </pc:picChg>
        <pc:picChg chg="mod">
          <ac:chgData name="Wyman, Hilary" userId="f3bca22b-3a42-4d89-8a24-ce254d13f28a" providerId="ADAL" clId="{D9C2663D-D4CC-4759-987A-C878E54DC175}" dt="2021-07-30T09:15:53.676" v="12"/>
          <ac:picMkLst>
            <pc:docMk/>
            <pc:sldMk cId="14232102" sldId="866"/>
            <ac:picMk id="10" creationId="{1ECA8586-A101-4BE0-A2D0-0EC0557F4CB5}"/>
          </ac:picMkLst>
        </pc:picChg>
        <pc:cxnChg chg="del mod">
          <ac:chgData name="Wyman, Hilary" userId="f3bca22b-3a42-4d89-8a24-ce254d13f28a" providerId="ADAL" clId="{D9C2663D-D4CC-4759-987A-C878E54DC175}" dt="2021-07-30T09:16:16.426" v="16" actId="478"/>
          <ac:cxnSpMkLst>
            <pc:docMk/>
            <pc:sldMk cId="14232102" sldId="866"/>
            <ac:cxnSpMk id="7" creationId="{3F74DF80-AE71-45B2-852A-F042DF88E947}"/>
          </ac:cxnSpMkLst>
        </pc:cxnChg>
        <pc:cxnChg chg="del mod">
          <ac:chgData name="Wyman, Hilary" userId="f3bca22b-3a42-4d89-8a24-ce254d13f28a" providerId="ADAL" clId="{D9C2663D-D4CC-4759-987A-C878E54DC175}" dt="2021-07-30T09:16:20.941" v="17" actId="478"/>
          <ac:cxnSpMkLst>
            <pc:docMk/>
            <pc:sldMk cId="14232102" sldId="866"/>
            <ac:cxnSpMk id="8" creationId="{665EA6BB-270F-4EDF-8C3E-C6B3E0569FAE}"/>
          </ac:cxnSpMkLst>
        </pc:cxnChg>
        <pc:cxnChg chg="del mod">
          <ac:chgData name="Wyman, Hilary" userId="f3bca22b-3a42-4d89-8a24-ce254d13f28a" providerId="ADAL" clId="{D9C2663D-D4CC-4759-987A-C878E54DC175}" dt="2021-07-30T09:16:24.066" v="18" actId="478"/>
          <ac:cxnSpMkLst>
            <pc:docMk/>
            <pc:sldMk cId="14232102" sldId="866"/>
            <ac:cxnSpMk id="9" creationId="{A701871D-7EE3-4260-B32E-3E292DB605AF}"/>
          </ac:cxnSpMkLst>
        </pc:cxnChg>
      </pc:sldChg>
      <pc:sldChg chg="modSp mod">
        <pc:chgData name="Wyman, Hilary" userId="f3bca22b-3a42-4d89-8a24-ce254d13f28a" providerId="ADAL" clId="{D9C2663D-D4CC-4759-987A-C878E54DC175}" dt="2021-07-30T09:21:52.347" v="58" actId="14100"/>
        <pc:sldMkLst>
          <pc:docMk/>
          <pc:sldMk cId="3192568878" sldId="867"/>
        </pc:sldMkLst>
        <pc:spChg chg="mod">
          <ac:chgData name="Wyman, Hilary" userId="f3bca22b-3a42-4d89-8a24-ce254d13f28a" providerId="ADAL" clId="{D9C2663D-D4CC-4759-987A-C878E54DC175}" dt="2021-07-30T09:15:19.957" v="10" actId="14100"/>
          <ac:spMkLst>
            <pc:docMk/>
            <pc:sldMk cId="3192568878" sldId="867"/>
            <ac:spMk id="4" creationId="{9D8CD976-15DE-3F49-BDEF-98B5A2F365E7}"/>
          </ac:spMkLst>
        </pc:spChg>
        <pc:spChg chg="mod">
          <ac:chgData name="Wyman, Hilary" userId="f3bca22b-3a42-4d89-8a24-ce254d13f28a" providerId="ADAL" clId="{D9C2663D-D4CC-4759-987A-C878E54DC175}" dt="2021-07-30T09:14:55.410" v="5" actId="1076"/>
          <ac:spMkLst>
            <pc:docMk/>
            <pc:sldMk cId="3192568878" sldId="867"/>
            <ac:spMk id="6" creationId="{980CE907-9D94-0644-96FD-F49841DD4EE0}"/>
          </ac:spMkLst>
        </pc:spChg>
        <pc:spChg chg="mod">
          <ac:chgData name="Wyman, Hilary" userId="f3bca22b-3a42-4d89-8a24-ce254d13f28a" providerId="ADAL" clId="{D9C2663D-D4CC-4759-987A-C878E54DC175}" dt="2021-07-30T09:21:52.347" v="58" actId="14100"/>
          <ac:spMkLst>
            <pc:docMk/>
            <pc:sldMk cId="3192568878" sldId="867"/>
            <ac:spMk id="15" creationId="{77A48252-EB7B-4048-9778-BD0A75ECD467}"/>
          </ac:spMkLst>
        </pc:spChg>
        <pc:spChg chg="mod">
          <ac:chgData name="Wyman, Hilary" userId="f3bca22b-3a42-4d89-8a24-ce254d13f28a" providerId="ADAL" clId="{D9C2663D-D4CC-4759-987A-C878E54DC175}" dt="2021-07-30T09:15:23.863" v="11" actId="14100"/>
          <ac:spMkLst>
            <pc:docMk/>
            <pc:sldMk cId="3192568878" sldId="867"/>
            <ac:spMk id="17" creationId="{C9B18198-3BA0-2F42-9BC6-909F1A3C2749}"/>
          </ac:spMkLst>
        </pc:spChg>
        <pc:grpChg chg="mod">
          <ac:chgData name="Wyman, Hilary" userId="f3bca22b-3a42-4d89-8a24-ce254d13f28a" providerId="ADAL" clId="{D9C2663D-D4CC-4759-987A-C878E54DC175}" dt="2021-07-30T09:13:30.239" v="1" actId="1076"/>
          <ac:grpSpMkLst>
            <pc:docMk/>
            <pc:sldMk cId="3192568878" sldId="867"/>
            <ac:grpSpMk id="3" creationId="{855E3C54-35E1-4A7C-8AB0-A65622719E02}"/>
          </ac:grpSpMkLst>
        </pc:grpChg>
        <pc:cxnChg chg="mod">
          <ac:chgData name="Wyman, Hilary" userId="f3bca22b-3a42-4d89-8a24-ce254d13f28a" providerId="ADAL" clId="{D9C2663D-D4CC-4759-987A-C878E54DC175}" dt="2021-07-30T09:13:38.334" v="2" actId="1076"/>
          <ac:cxnSpMkLst>
            <pc:docMk/>
            <pc:sldMk cId="3192568878" sldId="867"/>
            <ac:cxnSpMk id="9" creationId="{ECBEC9AF-CEAF-1849-B9B7-7686964F8259}"/>
          </ac:cxnSpMkLst>
        </pc:cxnChg>
        <pc:cxnChg chg="mod">
          <ac:chgData name="Wyman, Hilary" userId="f3bca22b-3a42-4d89-8a24-ce254d13f28a" providerId="ADAL" clId="{D9C2663D-D4CC-4759-987A-C878E54DC175}" dt="2021-07-30T09:13:50.644" v="4" actId="1076"/>
          <ac:cxnSpMkLst>
            <pc:docMk/>
            <pc:sldMk cId="3192568878" sldId="867"/>
            <ac:cxnSpMk id="12" creationId="{5EB34AA1-3A31-C446-AA5D-A151B05AE8CA}"/>
          </ac:cxnSpMkLst>
        </pc:cxnChg>
        <pc:cxnChg chg="mod">
          <ac:chgData name="Wyman, Hilary" userId="f3bca22b-3a42-4d89-8a24-ce254d13f28a" providerId="ADAL" clId="{D9C2663D-D4CC-4759-987A-C878E54DC175}" dt="2021-07-30T09:13:44.010" v="3" actId="1076"/>
          <ac:cxnSpMkLst>
            <pc:docMk/>
            <pc:sldMk cId="3192568878" sldId="867"/>
            <ac:cxnSpMk id="13" creationId="{D0BA696A-3C32-A446-9AD1-BBA3E30861C7}"/>
          </ac:cxnSpMkLst>
        </pc:cxnChg>
      </pc:sldChg>
      <pc:sldChg chg="addSp modSp mod">
        <pc:chgData name="Wyman, Hilary" userId="f3bca22b-3a42-4d89-8a24-ce254d13f28a" providerId="ADAL" clId="{D9C2663D-D4CC-4759-987A-C878E54DC175}" dt="2021-07-30T09:37:14.864" v="82" actId="164"/>
        <pc:sldMkLst>
          <pc:docMk/>
          <pc:sldMk cId="3295330000" sldId="868"/>
        </pc:sldMkLst>
        <pc:grpChg chg="add mod">
          <ac:chgData name="Wyman, Hilary" userId="f3bca22b-3a42-4d89-8a24-ce254d13f28a" providerId="ADAL" clId="{D9C2663D-D4CC-4759-987A-C878E54DC175}" dt="2021-07-30T09:37:14.864" v="82" actId="164"/>
          <ac:grpSpMkLst>
            <pc:docMk/>
            <pc:sldMk cId="3295330000" sldId="868"/>
            <ac:grpSpMk id="5" creationId="{9AB388E4-ADC8-4538-8147-433512DADE57}"/>
          </ac:grpSpMkLst>
        </pc:grpChg>
        <pc:picChg chg="add mod">
          <ac:chgData name="Wyman, Hilary" userId="f3bca22b-3a42-4d89-8a24-ce254d13f28a" providerId="ADAL" clId="{D9C2663D-D4CC-4759-987A-C878E54DC175}" dt="2021-07-30T09:37:14.864" v="82" actId="164"/>
          <ac:picMkLst>
            <pc:docMk/>
            <pc:sldMk cId="3295330000" sldId="868"/>
            <ac:picMk id="2" creationId="{485891D0-3203-4AC1-8E57-F21637E41AB7}"/>
          </ac:picMkLst>
        </pc:picChg>
        <pc:picChg chg="mod">
          <ac:chgData name="Wyman, Hilary" userId="f3bca22b-3a42-4d89-8a24-ce254d13f28a" providerId="ADAL" clId="{D9C2663D-D4CC-4759-987A-C878E54DC175}" dt="2021-07-30T09:37:14.864" v="82" actId="164"/>
          <ac:picMkLst>
            <pc:docMk/>
            <pc:sldMk cId="3295330000" sldId="868"/>
            <ac:picMk id="3" creationId="{E8EB2FD1-1196-5F4C-831A-AC1A8B7189FB}"/>
          </ac:picMkLst>
        </pc:picChg>
      </pc:sldChg>
      <pc:sldChg chg="addSp delSp modSp mod">
        <pc:chgData name="Wyman, Hilary" userId="f3bca22b-3a42-4d89-8a24-ce254d13f28a" providerId="ADAL" clId="{D9C2663D-D4CC-4759-987A-C878E54DC175}" dt="2021-07-30T09:39:37.983" v="113" actId="1076"/>
        <pc:sldMkLst>
          <pc:docMk/>
          <pc:sldMk cId="3110380546" sldId="869"/>
        </pc:sldMkLst>
        <pc:spChg chg="mod">
          <ac:chgData name="Wyman, Hilary" userId="f3bca22b-3a42-4d89-8a24-ce254d13f28a" providerId="ADAL" clId="{D9C2663D-D4CC-4759-987A-C878E54DC175}" dt="2021-07-30T09:39:27.171" v="111" actId="1076"/>
          <ac:spMkLst>
            <pc:docMk/>
            <pc:sldMk cId="3110380546" sldId="869"/>
            <ac:spMk id="4" creationId="{9D8CD976-15DE-3F49-BDEF-98B5A2F365E7}"/>
          </ac:spMkLst>
        </pc:spChg>
        <pc:spChg chg="mod">
          <ac:chgData name="Wyman, Hilary" userId="f3bca22b-3a42-4d89-8a24-ce254d13f28a" providerId="ADAL" clId="{D9C2663D-D4CC-4759-987A-C878E54DC175}" dt="2021-07-30T09:39:37.983" v="113" actId="1076"/>
          <ac:spMkLst>
            <pc:docMk/>
            <pc:sldMk cId="3110380546" sldId="869"/>
            <ac:spMk id="6" creationId="{980CE907-9D94-0644-96FD-F49841DD4EE0}"/>
          </ac:spMkLst>
        </pc:spChg>
        <pc:spChg chg="mod">
          <ac:chgData name="Wyman, Hilary" userId="f3bca22b-3a42-4d89-8a24-ce254d13f28a" providerId="ADAL" clId="{D9C2663D-D4CC-4759-987A-C878E54DC175}" dt="2021-07-30T09:38:52.781" v="104" actId="1036"/>
          <ac:spMkLst>
            <pc:docMk/>
            <pc:sldMk cId="3110380546" sldId="869"/>
            <ac:spMk id="7" creationId="{31CB9A0D-78C5-6044-946B-11EEF60CDD2F}"/>
          </ac:spMkLst>
        </pc:spChg>
        <pc:spChg chg="mod">
          <ac:chgData name="Wyman, Hilary" userId="f3bca22b-3a42-4d89-8a24-ce254d13f28a" providerId="ADAL" clId="{D9C2663D-D4CC-4759-987A-C878E54DC175}" dt="2021-07-30T09:39:22.937" v="110" actId="1076"/>
          <ac:spMkLst>
            <pc:docMk/>
            <pc:sldMk cId="3110380546" sldId="869"/>
            <ac:spMk id="10" creationId="{B5D6AE7E-FECE-1A45-856F-3F8D5E1F60C7}"/>
          </ac:spMkLst>
        </pc:spChg>
        <pc:grpChg chg="add mod">
          <ac:chgData name="Wyman, Hilary" userId="f3bca22b-3a42-4d89-8a24-ce254d13f28a" providerId="ADAL" clId="{D9C2663D-D4CC-4759-987A-C878E54DC175}" dt="2021-07-30T09:38:40.620" v="94" actId="1076"/>
          <ac:grpSpMkLst>
            <pc:docMk/>
            <pc:sldMk cId="3110380546" sldId="869"/>
            <ac:grpSpMk id="3" creationId="{EA0E4510-0118-4F31-B0AD-EB9335A2216C}"/>
          </ac:grpSpMkLst>
        </pc:grpChg>
        <pc:grpChg chg="add mod ord">
          <ac:chgData name="Wyman, Hilary" userId="f3bca22b-3a42-4d89-8a24-ce254d13f28a" providerId="ADAL" clId="{D9C2663D-D4CC-4759-987A-C878E54DC175}" dt="2021-07-30T09:38:28.025" v="92" actId="164"/>
          <ac:grpSpMkLst>
            <pc:docMk/>
            <pc:sldMk cId="3110380546" sldId="869"/>
            <ac:grpSpMk id="12" creationId="{59328483-5412-4168-AA25-415441DED18C}"/>
          </ac:grpSpMkLst>
        </pc:grpChg>
        <pc:picChg chg="del">
          <ac:chgData name="Wyman, Hilary" userId="f3bca22b-3a42-4d89-8a24-ce254d13f28a" providerId="ADAL" clId="{D9C2663D-D4CC-4759-987A-C878E54DC175}" dt="2021-07-30T09:37:46.719" v="84" actId="478"/>
          <ac:picMkLst>
            <pc:docMk/>
            <pc:sldMk cId="3110380546" sldId="869"/>
            <ac:picMk id="2" creationId="{8DA707A9-CF3D-314A-BB90-E0E953169925}"/>
          </ac:picMkLst>
        </pc:picChg>
        <pc:picChg chg="mod">
          <ac:chgData name="Wyman, Hilary" userId="f3bca22b-3a42-4d89-8a24-ce254d13f28a" providerId="ADAL" clId="{D9C2663D-D4CC-4759-987A-C878E54DC175}" dt="2021-07-30T09:37:48.109" v="85"/>
          <ac:picMkLst>
            <pc:docMk/>
            <pc:sldMk cId="3110380546" sldId="869"/>
            <ac:picMk id="13" creationId="{7EF93EAF-9D29-41C3-ADE4-5EA85B42E77D}"/>
          </ac:picMkLst>
        </pc:picChg>
        <pc:picChg chg="mod">
          <ac:chgData name="Wyman, Hilary" userId="f3bca22b-3a42-4d89-8a24-ce254d13f28a" providerId="ADAL" clId="{D9C2663D-D4CC-4759-987A-C878E54DC175}" dt="2021-07-30T09:37:48.109" v="85"/>
          <ac:picMkLst>
            <pc:docMk/>
            <pc:sldMk cId="3110380546" sldId="869"/>
            <ac:picMk id="14" creationId="{A73A7FE5-0201-4E8A-966D-9DF53F7D7964}"/>
          </ac:picMkLst>
        </pc:picChg>
        <pc:cxnChg chg="mod">
          <ac:chgData name="Wyman, Hilary" userId="f3bca22b-3a42-4d89-8a24-ce254d13f28a" providerId="ADAL" clId="{D9C2663D-D4CC-4759-987A-C878E54DC175}" dt="2021-07-30T09:38:28.025" v="92" actId="164"/>
          <ac:cxnSpMkLst>
            <pc:docMk/>
            <pc:sldMk cId="3110380546" sldId="869"/>
            <ac:cxnSpMk id="9" creationId="{F43FCBA4-5029-8E41-A8BA-0E302510AA90}"/>
          </ac:cxnSpMkLst>
        </pc:cxnChg>
      </pc:sldChg>
      <pc:sldChg chg="modSp mod">
        <pc:chgData name="Wyman, Hilary" userId="f3bca22b-3a42-4d89-8a24-ce254d13f28a" providerId="ADAL" clId="{D9C2663D-D4CC-4759-987A-C878E54DC175}" dt="2021-07-30T09:47:27.310" v="165" actId="20577"/>
        <pc:sldMkLst>
          <pc:docMk/>
          <pc:sldMk cId="3182538417" sldId="871"/>
        </pc:sldMkLst>
        <pc:spChg chg="mod">
          <ac:chgData name="Wyman, Hilary" userId="f3bca22b-3a42-4d89-8a24-ce254d13f28a" providerId="ADAL" clId="{D9C2663D-D4CC-4759-987A-C878E54DC175}" dt="2021-07-30T09:47:27.310" v="165" actId="20577"/>
          <ac:spMkLst>
            <pc:docMk/>
            <pc:sldMk cId="3182538417" sldId="871"/>
            <ac:spMk id="4" creationId="{9D8CD976-15DE-3F49-BDEF-98B5A2F365E7}"/>
          </ac:spMkLst>
        </pc:spChg>
      </pc:sldChg>
      <pc:sldChg chg="modSp mod">
        <pc:chgData name="Wyman, Hilary" userId="f3bca22b-3a42-4d89-8a24-ce254d13f28a" providerId="ADAL" clId="{D9C2663D-D4CC-4759-987A-C878E54DC175}" dt="2021-07-30T09:50:05.997" v="249" actId="1076"/>
        <pc:sldMkLst>
          <pc:docMk/>
          <pc:sldMk cId="233407958" sldId="872"/>
        </pc:sldMkLst>
        <pc:spChg chg="mod">
          <ac:chgData name="Wyman, Hilary" userId="f3bca22b-3a42-4d89-8a24-ce254d13f28a" providerId="ADAL" clId="{D9C2663D-D4CC-4759-987A-C878E54DC175}" dt="2021-07-30T09:49:42.951" v="247" actId="20577"/>
          <ac:spMkLst>
            <pc:docMk/>
            <pc:sldMk cId="233407958" sldId="872"/>
            <ac:spMk id="3" creationId="{37BBB422-08EA-EE47-B808-7F90470D1A06}"/>
          </ac:spMkLst>
        </pc:spChg>
        <pc:spChg chg="mod">
          <ac:chgData name="Wyman, Hilary" userId="f3bca22b-3a42-4d89-8a24-ce254d13f28a" providerId="ADAL" clId="{D9C2663D-D4CC-4759-987A-C878E54DC175}" dt="2021-07-30T09:50:05.997" v="249" actId="1076"/>
          <ac:spMkLst>
            <pc:docMk/>
            <pc:sldMk cId="233407958" sldId="872"/>
            <ac:spMk id="4" creationId="{EF87428E-0F0E-9D44-A808-C27F14B6E118}"/>
          </ac:spMkLst>
        </pc:spChg>
        <pc:spChg chg="mod">
          <ac:chgData name="Wyman, Hilary" userId="f3bca22b-3a42-4d89-8a24-ce254d13f28a" providerId="ADAL" clId="{D9C2663D-D4CC-4759-987A-C878E54DC175}" dt="2021-07-30T09:49:59.999" v="248" actId="14100"/>
          <ac:spMkLst>
            <pc:docMk/>
            <pc:sldMk cId="233407958" sldId="872"/>
            <ac:spMk id="12" creationId="{AEC9077F-7C93-0F45-A733-CF2D2CE89E21}"/>
          </ac:spMkLst>
        </pc:spChg>
      </pc:sldChg>
      <pc:sldChg chg="modSp mod">
        <pc:chgData name="Wyman, Hilary" userId="f3bca22b-3a42-4d89-8a24-ce254d13f28a" providerId="ADAL" clId="{D9C2663D-D4CC-4759-987A-C878E54DC175}" dt="2021-07-30T09:53:07.731" v="277" actId="1076"/>
        <pc:sldMkLst>
          <pc:docMk/>
          <pc:sldMk cId="4141903844" sldId="874"/>
        </pc:sldMkLst>
        <pc:picChg chg="mod">
          <ac:chgData name="Wyman, Hilary" userId="f3bca22b-3a42-4d89-8a24-ce254d13f28a" providerId="ADAL" clId="{D9C2663D-D4CC-4759-987A-C878E54DC175}" dt="2021-07-30T09:53:07.731" v="277" actId="1076"/>
          <ac:picMkLst>
            <pc:docMk/>
            <pc:sldMk cId="4141903844" sldId="874"/>
            <ac:picMk id="3" creationId="{0963AFE9-822A-C54D-9B24-A4AD7B0F4B73}"/>
          </ac:picMkLst>
        </pc:picChg>
      </pc:sldChg>
      <pc:sldChg chg="addSp modSp mod">
        <pc:chgData name="Wyman, Hilary" userId="f3bca22b-3a42-4d89-8a24-ce254d13f28a" providerId="ADAL" clId="{D9C2663D-D4CC-4759-987A-C878E54DC175}" dt="2021-07-30T09:55:04.715" v="325" actId="14100"/>
        <pc:sldMkLst>
          <pc:docMk/>
          <pc:sldMk cId="1995736046" sldId="875"/>
        </pc:sldMkLst>
        <pc:spChg chg="mod">
          <ac:chgData name="Wyman, Hilary" userId="f3bca22b-3a42-4d89-8a24-ce254d13f28a" providerId="ADAL" clId="{D9C2663D-D4CC-4759-987A-C878E54DC175}" dt="2021-07-30T09:54:56.012" v="323" actId="20577"/>
          <ac:spMkLst>
            <pc:docMk/>
            <pc:sldMk cId="1995736046" sldId="875"/>
            <ac:spMk id="3" creationId="{714B4911-F16F-E442-91C6-954EC744AF05}"/>
          </ac:spMkLst>
        </pc:spChg>
        <pc:spChg chg="mod">
          <ac:chgData name="Wyman, Hilary" userId="f3bca22b-3a42-4d89-8a24-ce254d13f28a" providerId="ADAL" clId="{D9C2663D-D4CC-4759-987A-C878E54DC175}" dt="2021-07-30T09:54:17.981" v="309" actId="1076"/>
          <ac:spMkLst>
            <pc:docMk/>
            <pc:sldMk cId="1995736046" sldId="875"/>
            <ac:spMk id="4" creationId="{5AA0D14D-F57E-E14E-9C1D-37C2B4A8B4E9}"/>
          </ac:spMkLst>
        </pc:spChg>
        <pc:spChg chg="mod">
          <ac:chgData name="Wyman, Hilary" userId="f3bca22b-3a42-4d89-8a24-ce254d13f28a" providerId="ADAL" clId="{D9C2663D-D4CC-4759-987A-C878E54DC175}" dt="2021-07-30T09:55:04.715" v="325" actId="14100"/>
          <ac:spMkLst>
            <pc:docMk/>
            <pc:sldMk cId="1995736046" sldId="875"/>
            <ac:spMk id="6" creationId="{7CEFA5C8-6484-0844-A661-C1DEFB2B5E9D}"/>
          </ac:spMkLst>
        </pc:spChg>
        <pc:grpChg chg="add mod">
          <ac:chgData name="Wyman, Hilary" userId="f3bca22b-3a42-4d89-8a24-ce254d13f28a" providerId="ADAL" clId="{D9C2663D-D4CC-4759-987A-C878E54DC175}" dt="2021-07-30T09:54:32.465" v="310" actId="14100"/>
          <ac:grpSpMkLst>
            <pc:docMk/>
            <pc:sldMk cId="1995736046" sldId="875"/>
            <ac:grpSpMk id="5" creationId="{6DCE14E2-0876-43A6-9356-BAA1743198CF}"/>
          </ac:grpSpMkLst>
        </pc:grpChg>
        <pc:picChg chg="mod">
          <ac:chgData name="Wyman, Hilary" userId="f3bca22b-3a42-4d89-8a24-ce254d13f28a" providerId="ADAL" clId="{D9C2663D-D4CC-4759-987A-C878E54DC175}" dt="2021-07-30T09:53:58.872" v="287" actId="164"/>
          <ac:picMkLst>
            <pc:docMk/>
            <pc:sldMk cId="1995736046" sldId="875"/>
            <ac:picMk id="2" creationId="{8E629E52-F213-E44A-8AE9-ECA6507274BA}"/>
          </ac:picMkLst>
        </pc:picChg>
        <pc:cxnChg chg="mod">
          <ac:chgData name="Wyman, Hilary" userId="f3bca22b-3a42-4d89-8a24-ce254d13f28a" providerId="ADAL" clId="{D9C2663D-D4CC-4759-987A-C878E54DC175}" dt="2021-07-30T09:53:58.872" v="287" actId="164"/>
          <ac:cxnSpMkLst>
            <pc:docMk/>
            <pc:sldMk cId="1995736046" sldId="875"/>
            <ac:cxnSpMk id="14" creationId="{684A76D2-2B6B-6644-9CCD-076F624A711F}"/>
          </ac:cxnSpMkLst>
        </pc:cxnChg>
        <pc:cxnChg chg="mod">
          <ac:chgData name="Wyman, Hilary" userId="f3bca22b-3a42-4d89-8a24-ce254d13f28a" providerId="ADAL" clId="{D9C2663D-D4CC-4759-987A-C878E54DC175}" dt="2021-07-30T09:53:58.872" v="287" actId="164"/>
          <ac:cxnSpMkLst>
            <pc:docMk/>
            <pc:sldMk cId="1995736046" sldId="875"/>
            <ac:cxnSpMk id="15" creationId="{8D59CB61-94DA-A948-88AA-FAAE732F8AC6}"/>
          </ac:cxnSpMkLst>
        </pc:cxnChg>
        <pc:cxnChg chg="mod">
          <ac:chgData name="Wyman, Hilary" userId="f3bca22b-3a42-4d89-8a24-ce254d13f28a" providerId="ADAL" clId="{D9C2663D-D4CC-4759-987A-C878E54DC175}" dt="2021-07-30T09:53:58.872" v="287" actId="164"/>
          <ac:cxnSpMkLst>
            <pc:docMk/>
            <pc:sldMk cId="1995736046" sldId="875"/>
            <ac:cxnSpMk id="16" creationId="{0B4B5421-8C4D-DC4F-AFDA-87FCC2F3F32D}"/>
          </ac:cxnSpMkLst>
        </pc:cxnChg>
        <pc:cxnChg chg="mod">
          <ac:chgData name="Wyman, Hilary" userId="f3bca22b-3a42-4d89-8a24-ce254d13f28a" providerId="ADAL" clId="{D9C2663D-D4CC-4759-987A-C878E54DC175}" dt="2021-07-30T09:53:58.872" v="287" actId="164"/>
          <ac:cxnSpMkLst>
            <pc:docMk/>
            <pc:sldMk cId="1995736046" sldId="875"/>
            <ac:cxnSpMk id="17" creationId="{F74BD1ED-8D79-6442-AE91-8C4314FD4CD5}"/>
          </ac:cxnSpMkLst>
        </pc:cxnChg>
        <pc:cxnChg chg="mod">
          <ac:chgData name="Wyman, Hilary" userId="f3bca22b-3a42-4d89-8a24-ce254d13f28a" providerId="ADAL" clId="{D9C2663D-D4CC-4759-987A-C878E54DC175}" dt="2021-07-30T09:53:58.872" v="287" actId="164"/>
          <ac:cxnSpMkLst>
            <pc:docMk/>
            <pc:sldMk cId="1995736046" sldId="875"/>
            <ac:cxnSpMk id="18" creationId="{5D876114-3833-C447-878E-79C7E7379793}"/>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8/16/2021</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8/16/2021</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a:p>
        </p:txBody>
      </p:sp>
    </p:spTree>
    <p:extLst>
      <p:ext uri="{BB962C8B-B14F-4D97-AF65-F5344CB8AC3E}">
        <p14:creationId xmlns:p14="http://schemas.microsoft.com/office/powerpoint/2010/main" val="379302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a:p>
        </p:txBody>
      </p:sp>
    </p:spTree>
    <p:extLst>
      <p:ext uri="{BB962C8B-B14F-4D97-AF65-F5344CB8AC3E}">
        <p14:creationId xmlns:p14="http://schemas.microsoft.com/office/powerpoint/2010/main" val="2509431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97080" y="1051131"/>
            <a:ext cx="11644549"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457200">
              <a:lnSpc>
                <a:spcPct val="100000"/>
              </a:lnSpc>
              <a:spcBef>
                <a:spcPts val="150"/>
              </a:spcBef>
              <a:defRPr/>
            </a:pPr>
            <a:r>
              <a:rPr lang="en-US" sz="2400" dirty="0">
                <a:latin typeface="Arial" panose="020B0604020202020204" pitchFamily="34" charset="0"/>
                <a:ea typeface="Lato" charset="0"/>
                <a:cs typeface="Arial" panose="020B0604020202020204" pitchFamily="34" charset="0"/>
              </a:rPr>
              <a:t>Level 2 Health and Social Care: Principles and Contexts</a:t>
            </a:r>
          </a:p>
          <a:p>
            <a:pPr defTabSz="457200">
              <a:lnSpc>
                <a:spcPct val="100000"/>
              </a:lnSpc>
              <a:spcBef>
                <a:spcPts val="150"/>
              </a:spcBef>
              <a:defRPr/>
            </a:pPr>
            <a:r>
              <a:rPr lang="en-US" sz="2400" dirty="0"/>
              <a:t>Unit 1:  Promoting health and well-being throughout the life stages        (January 2021)</a:t>
            </a:r>
          </a:p>
          <a:p>
            <a:pPr defTabSz="457200">
              <a:lnSpc>
                <a:spcPct val="100000"/>
              </a:lnSpc>
              <a:spcBef>
                <a:spcPts val="150"/>
              </a:spcBef>
              <a:defRPr/>
            </a:pPr>
            <a:r>
              <a:rPr lang="en-US" sz="2400" dirty="0">
                <a:latin typeface="Arial" panose="020B0604020202020204" pitchFamily="34" charset="0"/>
                <a:ea typeface="Lato" charset="0"/>
                <a:cs typeface="Arial" panose="020B0604020202020204" pitchFamily="34" charset="0"/>
              </a:rPr>
              <a:t> </a:t>
            </a:r>
          </a:p>
        </p:txBody>
      </p:sp>
      <p:sp>
        <p:nvSpPr>
          <p:cNvPr id="2" name="TextBox 1"/>
          <p:cNvSpPr txBox="1"/>
          <p:nvPr/>
        </p:nvSpPr>
        <p:spPr>
          <a:xfrm>
            <a:off x="153646" y="287484"/>
            <a:ext cx="4349214" cy="461665"/>
          </a:xfrm>
          <a:prstGeom prst="rect">
            <a:avLst/>
          </a:prstGeom>
          <a:noFill/>
        </p:spPr>
        <p:txBody>
          <a:bodyPr wrap="square" rtlCol="0">
            <a:spAutoFit/>
          </a:bodyPr>
          <a:lstStyle/>
          <a:p>
            <a:r>
              <a:rPr lang="en-US" sz="2400" dirty="0">
                <a:latin typeface="+mj-lt"/>
                <a:ea typeface="Lato" charset="0"/>
                <a:cs typeface="Lato" charset="0"/>
              </a:rPr>
              <a:t>Online Exam Review</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8" name="Picture 7">
            <a:extLst>
              <a:ext uri="{FF2B5EF4-FFF2-40B4-BE49-F238E27FC236}">
                <a16:creationId xmlns:a16="http://schemas.microsoft.com/office/drawing/2014/main" id="{5BF16ACB-FDEB-4EA7-A686-FA68DCDDAE1A}"/>
              </a:ext>
            </a:extLst>
          </p:cNvPr>
          <p:cNvPicPr>
            <a:picLocks noChangeAspect="1"/>
          </p:cNvPicPr>
          <p:nvPr/>
        </p:nvPicPr>
        <p:blipFill>
          <a:blip r:embed="rId3"/>
          <a:stretch>
            <a:fillRect/>
          </a:stretch>
        </p:blipFill>
        <p:spPr>
          <a:xfrm>
            <a:off x="297080" y="1883887"/>
            <a:ext cx="11644549" cy="4758799"/>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mc:Choice xmlns:p14="http://schemas.microsoft.com/office/powerpoint/2010/main" Requires="p14">
      <p:transition spd="slow" p14:dur="2000" advTm="10492"/>
    </mc:Choice>
    <mc:Fallback>
      <p:transition spd="slow" advTm="1049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3  </a:t>
            </a:r>
          </a:p>
        </p:txBody>
      </p:sp>
      <p:pic>
        <p:nvPicPr>
          <p:cNvPr id="4" name="Picture 3">
            <a:extLst>
              <a:ext uri="{FF2B5EF4-FFF2-40B4-BE49-F238E27FC236}">
                <a16:creationId xmlns:a16="http://schemas.microsoft.com/office/drawing/2014/main" id="{8059FC29-1C4B-6441-BB10-31935D9BDF37}"/>
              </a:ext>
            </a:extLst>
          </p:cNvPr>
          <p:cNvPicPr>
            <a:picLocks noChangeAspect="1"/>
          </p:cNvPicPr>
          <p:nvPr/>
        </p:nvPicPr>
        <p:blipFill>
          <a:blip r:embed="rId2"/>
          <a:stretch>
            <a:fillRect/>
          </a:stretch>
        </p:blipFill>
        <p:spPr>
          <a:xfrm>
            <a:off x="282010" y="1125153"/>
            <a:ext cx="7012869" cy="5453275"/>
          </a:xfrm>
          <a:prstGeom prst="rect">
            <a:avLst/>
          </a:prstGeom>
        </p:spPr>
      </p:pic>
    </p:spTree>
    <p:extLst>
      <p:ext uri="{BB962C8B-B14F-4D97-AF65-F5344CB8AC3E}">
        <p14:creationId xmlns:p14="http://schemas.microsoft.com/office/powerpoint/2010/main" val="2902959840"/>
      </p:ext>
    </p:extLst>
  </p:cSld>
  <p:clrMapOvr>
    <a:masterClrMapping/>
  </p:clrMapOvr>
  <mc:AlternateContent xmlns:mc="http://schemas.openxmlformats.org/markup-compatibility/2006">
    <mc:Choice xmlns:p14="http://schemas.microsoft.com/office/powerpoint/2010/main" Requires="p14">
      <p:transition spd="slow" p14:dur="2000" advTm="26875"/>
    </mc:Choice>
    <mc:Fallback>
      <p:transition spd="slow" advTm="2687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E395B4A-F4A4-4E09-BDA0-3687ED08C90A}"/>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3 candidate 1 answer</a:t>
            </a:r>
          </a:p>
        </p:txBody>
      </p:sp>
      <p:grpSp>
        <p:nvGrpSpPr>
          <p:cNvPr id="5" name="Group 4">
            <a:extLst>
              <a:ext uri="{FF2B5EF4-FFF2-40B4-BE49-F238E27FC236}">
                <a16:creationId xmlns:a16="http://schemas.microsoft.com/office/drawing/2014/main" id="{FDDC884B-2266-4CC9-A3E9-F94CB2C56C2B}"/>
              </a:ext>
            </a:extLst>
          </p:cNvPr>
          <p:cNvGrpSpPr/>
          <p:nvPr/>
        </p:nvGrpSpPr>
        <p:grpSpPr>
          <a:xfrm>
            <a:off x="554270" y="1311554"/>
            <a:ext cx="6352471" cy="4536195"/>
            <a:chOff x="605070" y="1051576"/>
            <a:chExt cx="6352471" cy="4536195"/>
          </a:xfrm>
        </p:grpSpPr>
        <p:pic>
          <p:nvPicPr>
            <p:cNvPr id="6" name="Picture 5">
              <a:extLst>
                <a:ext uri="{FF2B5EF4-FFF2-40B4-BE49-F238E27FC236}">
                  <a16:creationId xmlns:a16="http://schemas.microsoft.com/office/drawing/2014/main" id="{5065D266-A226-4626-B93E-904B6695D6CA}"/>
                </a:ext>
              </a:extLst>
            </p:cNvPr>
            <p:cNvPicPr>
              <a:picLocks noChangeAspect="1"/>
            </p:cNvPicPr>
            <p:nvPr/>
          </p:nvPicPr>
          <p:blipFill>
            <a:blip r:embed="rId2"/>
            <a:stretch>
              <a:fillRect/>
            </a:stretch>
          </p:blipFill>
          <p:spPr>
            <a:xfrm>
              <a:off x="863394" y="1836340"/>
              <a:ext cx="5998382" cy="3751431"/>
            </a:xfrm>
            <a:prstGeom prst="rect">
              <a:avLst/>
            </a:prstGeom>
          </p:spPr>
        </p:pic>
        <p:pic>
          <p:nvPicPr>
            <p:cNvPr id="10" name="Picture 9">
              <a:extLst>
                <a:ext uri="{FF2B5EF4-FFF2-40B4-BE49-F238E27FC236}">
                  <a16:creationId xmlns:a16="http://schemas.microsoft.com/office/drawing/2014/main" id="{1ECA8586-A101-4BE0-A2D0-0EC0557F4CB5}"/>
                </a:ext>
              </a:extLst>
            </p:cNvPr>
            <p:cNvPicPr>
              <a:picLocks noChangeAspect="1"/>
            </p:cNvPicPr>
            <p:nvPr/>
          </p:nvPicPr>
          <p:blipFill>
            <a:blip r:embed="rId3"/>
            <a:stretch>
              <a:fillRect/>
            </a:stretch>
          </p:blipFill>
          <p:spPr>
            <a:xfrm>
              <a:off x="605070" y="1051576"/>
              <a:ext cx="6352471" cy="751560"/>
            </a:xfrm>
            <a:prstGeom prst="rect">
              <a:avLst/>
            </a:prstGeom>
          </p:spPr>
        </p:pic>
      </p:grpSp>
    </p:spTree>
    <p:extLst>
      <p:ext uri="{BB962C8B-B14F-4D97-AF65-F5344CB8AC3E}">
        <p14:creationId xmlns:p14="http://schemas.microsoft.com/office/powerpoint/2010/main" val="14232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0CE907-9D94-0644-96FD-F49841DD4EE0}"/>
              </a:ext>
            </a:extLst>
          </p:cNvPr>
          <p:cNvSpPr/>
          <p:nvPr/>
        </p:nvSpPr>
        <p:spPr>
          <a:xfrm>
            <a:off x="8336150" y="5935297"/>
            <a:ext cx="3382297" cy="646331"/>
          </a:xfrm>
          <a:prstGeom prst="rect">
            <a:avLst/>
          </a:prstGeom>
        </p:spPr>
        <p:txBody>
          <a:bodyPr wrap="square">
            <a:spAutoFit/>
          </a:bodyPr>
          <a:lstStyle/>
          <a:p>
            <a:pPr algn="ctr"/>
            <a:r>
              <a:rPr lang="en-US" dirty="0"/>
              <a:t>Total marks awarded </a:t>
            </a:r>
          </a:p>
          <a:p>
            <a:pPr algn="ctr"/>
            <a:r>
              <a:rPr lang="en-US" dirty="0"/>
              <a:t>3/6</a:t>
            </a:r>
          </a:p>
        </p:txBody>
      </p:sp>
      <p:sp>
        <p:nvSpPr>
          <p:cNvPr id="7" name="Rectangle 6">
            <a:extLst>
              <a:ext uri="{FF2B5EF4-FFF2-40B4-BE49-F238E27FC236}">
                <a16:creationId xmlns:a16="http://schemas.microsoft.com/office/drawing/2014/main" id="{31CB9A0D-78C5-6044-946B-11EEF60CDD2F}"/>
              </a:ext>
            </a:extLst>
          </p:cNvPr>
          <p:cNvSpPr/>
          <p:nvPr/>
        </p:nvSpPr>
        <p:spPr>
          <a:xfrm>
            <a:off x="960898" y="5689007"/>
            <a:ext cx="5900878" cy="923330"/>
          </a:xfrm>
          <a:prstGeom prst="rect">
            <a:avLst/>
          </a:prstGeom>
        </p:spPr>
        <p:txBody>
          <a:bodyPr wrap="square">
            <a:spAutoFit/>
          </a:bodyPr>
          <a:lstStyle/>
          <a:p>
            <a:r>
              <a:rPr lang="en-GB" dirty="0"/>
              <a:t>This question links to topic area 1.3 in specification.  The question requires candidates to describe how current circumstances may affect Jake’s view of himself.</a:t>
            </a:r>
            <a:endParaRPr lang="en-US" dirty="0"/>
          </a:p>
        </p:txBody>
      </p:sp>
      <p:sp>
        <p:nvSpPr>
          <p:cNvPr id="15" name="Rounded Rectangular Callout 14">
            <a:extLst>
              <a:ext uri="{FF2B5EF4-FFF2-40B4-BE49-F238E27FC236}">
                <a16:creationId xmlns:a16="http://schemas.microsoft.com/office/drawing/2014/main" id="{77A48252-EB7B-4048-9778-BD0A75ECD467}"/>
              </a:ext>
            </a:extLst>
          </p:cNvPr>
          <p:cNvSpPr/>
          <p:nvPr/>
        </p:nvSpPr>
        <p:spPr>
          <a:xfrm>
            <a:off x="8138670" y="1388278"/>
            <a:ext cx="3777256" cy="1064415"/>
          </a:xfrm>
          <a:prstGeom prst="wedgeRoundRectCallout">
            <a:avLst>
              <a:gd name="adj1" fmla="val -82172"/>
              <a:gd name="adj2" fmla="val 31940"/>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r>
              <a:rPr lang="en-US" dirty="0">
                <a:solidFill>
                  <a:srgbClr val="000000"/>
                </a:solidFill>
              </a:rPr>
              <a:t>The response makes no link with </a:t>
            </a:r>
          </a:p>
          <a:p>
            <a:pPr algn="ctr"/>
            <a:r>
              <a:rPr lang="en-US" dirty="0">
                <a:solidFill>
                  <a:srgbClr val="000000"/>
                </a:solidFill>
              </a:rPr>
              <a:t>self concept.</a:t>
            </a:r>
          </a:p>
          <a:p>
            <a:pPr algn="ctr"/>
            <a:r>
              <a:rPr lang="en-US" dirty="0">
                <a:solidFill>
                  <a:srgbClr val="000000"/>
                </a:solidFill>
              </a:rPr>
              <a:t>0 marks</a:t>
            </a:r>
          </a:p>
        </p:txBody>
      </p:sp>
      <p:sp>
        <p:nvSpPr>
          <p:cNvPr id="14" name="Title 2">
            <a:extLst>
              <a:ext uri="{FF2B5EF4-FFF2-40B4-BE49-F238E27FC236}">
                <a16:creationId xmlns:a16="http://schemas.microsoft.com/office/drawing/2014/main" id="{5064F37F-C869-44C0-9CD9-6B49395501CD}"/>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3 candidate 1 answer with examiner’s comments</a:t>
            </a:r>
          </a:p>
        </p:txBody>
      </p:sp>
      <p:grpSp>
        <p:nvGrpSpPr>
          <p:cNvPr id="3" name="Group 2">
            <a:extLst>
              <a:ext uri="{FF2B5EF4-FFF2-40B4-BE49-F238E27FC236}">
                <a16:creationId xmlns:a16="http://schemas.microsoft.com/office/drawing/2014/main" id="{855E3C54-35E1-4A7C-8AB0-A65622719E02}"/>
              </a:ext>
            </a:extLst>
          </p:cNvPr>
          <p:cNvGrpSpPr/>
          <p:nvPr/>
        </p:nvGrpSpPr>
        <p:grpSpPr>
          <a:xfrm>
            <a:off x="605070" y="1051576"/>
            <a:ext cx="6352471" cy="4536195"/>
            <a:chOff x="605070" y="1051576"/>
            <a:chExt cx="6352471" cy="4536195"/>
          </a:xfrm>
        </p:grpSpPr>
        <p:pic>
          <p:nvPicPr>
            <p:cNvPr id="8" name="Picture 7">
              <a:extLst>
                <a:ext uri="{FF2B5EF4-FFF2-40B4-BE49-F238E27FC236}">
                  <a16:creationId xmlns:a16="http://schemas.microsoft.com/office/drawing/2014/main" id="{6CC35AAD-3BFB-7C42-B0A6-41C4D11EEF78}"/>
                </a:ext>
              </a:extLst>
            </p:cNvPr>
            <p:cNvPicPr>
              <a:picLocks noChangeAspect="1"/>
            </p:cNvPicPr>
            <p:nvPr/>
          </p:nvPicPr>
          <p:blipFill>
            <a:blip r:embed="rId2"/>
            <a:stretch>
              <a:fillRect/>
            </a:stretch>
          </p:blipFill>
          <p:spPr>
            <a:xfrm>
              <a:off x="863394" y="1836340"/>
              <a:ext cx="5998382" cy="3751431"/>
            </a:xfrm>
            <a:prstGeom prst="rect">
              <a:avLst/>
            </a:prstGeom>
          </p:spPr>
        </p:pic>
        <p:cxnSp>
          <p:nvCxnSpPr>
            <p:cNvPr id="9" name="Straight Connector 8">
              <a:extLst>
                <a:ext uri="{FF2B5EF4-FFF2-40B4-BE49-F238E27FC236}">
                  <a16:creationId xmlns:a16="http://schemas.microsoft.com/office/drawing/2014/main" id="{ECBEC9AF-CEAF-1849-B9B7-7686964F8259}"/>
                </a:ext>
              </a:extLst>
            </p:cNvPr>
            <p:cNvCxnSpPr>
              <a:cxnSpLocks/>
            </p:cNvCxnSpPr>
            <p:nvPr/>
          </p:nvCxnSpPr>
          <p:spPr>
            <a:xfrm>
              <a:off x="1591006" y="3429000"/>
              <a:ext cx="281694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B34AA1-3A31-C446-AA5D-A151B05AE8CA}"/>
                </a:ext>
              </a:extLst>
            </p:cNvPr>
            <p:cNvCxnSpPr>
              <a:cxnSpLocks/>
            </p:cNvCxnSpPr>
            <p:nvPr/>
          </p:nvCxnSpPr>
          <p:spPr>
            <a:xfrm>
              <a:off x="1539648" y="4642843"/>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BA696A-3C32-A446-9AD1-BBA3E30861C7}"/>
                </a:ext>
              </a:extLst>
            </p:cNvPr>
            <p:cNvCxnSpPr>
              <a:cxnSpLocks/>
            </p:cNvCxnSpPr>
            <p:nvPr/>
          </p:nvCxnSpPr>
          <p:spPr>
            <a:xfrm>
              <a:off x="1037848" y="5011188"/>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4973B9C-160C-443B-AAD5-2139ECBCD1BD}"/>
                </a:ext>
              </a:extLst>
            </p:cNvPr>
            <p:cNvPicPr>
              <a:picLocks noChangeAspect="1"/>
            </p:cNvPicPr>
            <p:nvPr/>
          </p:nvPicPr>
          <p:blipFill>
            <a:blip r:embed="rId3"/>
            <a:stretch>
              <a:fillRect/>
            </a:stretch>
          </p:blipFill>
          <p:spPr>
            <a:xfrm>
              <a:off x="605070" y="1051576"/>
              <a:ext cx="6352471" cy="751560"/>
            </a:xfrm>
            <a:prstGeom prst="rect">
              <a:avLst/>
            </a:prstGeom>
          </p:spPr>
        </p:pic>
      </p:grpSp>
      <p:sp>
        <p:nvSpPr>
          <p:cNvPr id="17" name="Rounded Rectangular Callout 16">
            <a:extLst>
              <a:ext uri="{FF2B5EF4-FFF2-40B4-BE49-F238E27FC236}">
                <a16:creationId xmlns:a16="http://schemas.microsoft.com/office/drawing/2014/main" id="{C9B18198-3BA0-2F42-9BC6-909F1A3C2749}"/>
              </a:ext>
            </a:extLst>
          </p:cNvPr>
          <p:cNvSpPr/>
          <p:nvPr/>
        </p:nvSpPr>
        <p:spPr>
          <a:xfrm>
            <a:off x="8166856" y="2782094"/>
            <a:ext cx="3777256" cy="1064415"/>
          </a:xfrm>
          <a:prstGeom prst="wedgeRoundRectCallout">
            <a:avLst>
              <a:gd name="adj1" fmla="val -81459"/>
              <a:gd name="adj2" fmla="val 3258"/>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r>
              <a:rPr lang="en-US" dirty="0">
                <a:solidFill>
                  <a:srgbClr val="000000"/>
                </a:solidFill>
              </a:rPr>
              <a:t>This response lacks description. </a:t>
            </a:r>
          </a:p>
          <a:p>
            <a:pPr algn="ctr"/>
            <a:r>
              <a:rPr lang="en-US" dirty="0">
                <a:solidFill>
                  <a:srgbClr val="000000"/>
                </a:solidFill>
              </a:rPr>
              <a:t>For 2 marks, a link to relationships</a:t>
            </a:r>
          </a:p>
          <a:p>
            <a:pPr algn="ctr"/>
            <a:r>
              <a:rPr lang="en-US" dirty="0">
                <a:solidFill>
                  <a:srgbClr val="000000"/>
                </a:solidFill>
              </a:rPr>
              <a:t>or </a:t>
            </a:r>
            <a:r>
              <a:rPr lang="en-US" dirty="0" err="1">
                <a:solidFill>
                  <a:srgbClr val="000000"/>
                </a:solidFill>
              </a:rPr>
              <a:t>socialisation</a:t>
            </a:r>
            <a:r>
              <a:rPr lang="en-US" dirty="0">
                <a:solidFill>
                  <a:srgbClr val="000000"/>
                </a:solidFill>
              </a:rPr>
              <a:t> is required</a:t>
            </a:r>
          </a:p>
        </p:txBody>
      </p:sp>
      <p:sp>
        <p:nvSpPr>
          <p:cNvPr id="4" name="Rounded Rectangular Callout 3">
            <a:extLst>
              <a:ext uri="{FF2B5EF4-FFF2-40B4-BE49-F238E27FC236}">
                <a16:creationId xmlns:a16="http://schemas.microsoft.com/office/drawing/2014/main" id="{9D8CD976-15DE-3F49-BDEF-98B5A2F365E7}"/>
              </a:ext>
            </a:extLst>
          </p:cNvPr>
          <p:cNvSpPr/>
          <p:nvPr/>
        </p:nvSpPr>
        <p:spPr>
          <a:xfrm>
            <a:off x="8138670" y="4204065"/>
            <a:ext cx="3777256" cy="1359561"/>
          </a:xfrm>
          <a:prstGeom prst="wedgeRoundRectCallout">
            <a:avLst>
              <a:gd name="adj1" fmla="val -81278"/>
              <a:gd name="adj2" fmla="val -21697"/>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r>
              <a:rPr lang="en-US" dirty="0">
                <a:solidFill>
                  <a:srgbClr val="000000"/>
                </a:solidFill>
              </a:rPr>
              <a:t>This is a good response, </a:t>
            </a:r>
          </a:p>
          <a:p>
            <a:pPr algn="ctr"/>
            <a:r>
              <a:rPr lang="en-US" dirty="0">
                <a:solidFill>
                  <a:srgbClr val="000000"/>
                </a:solidFill>
              </a:rPr>
              <a:t>worthy of the full 2 marks.</a:t>
            </a:r>
          </a:p>
          <a:p>
            <a:pPr algn="ctr"/>
            <a:r>
              <a:rPr lang="en-US" dirty="0">
                <a:solidFill>
                  <a:srgbClr val="000000"/>
                </a:solidFill>
              </a:rPr>
              <a:t>Clear link between self-esteem and</a:t>
            </a:r>
          </a:p>
          <a:p>
            <a:pPr algn="ctr"/>
            <a:r>
              <a:rPr lang="en-US" dirty="0">
                <a:solidFill>
                  <a:srgbClr val="000000"/>
                </a:solidFill>
              </a:rPr>
              <a:t> helping others. </a:t>
            </a:r>
          </a:p>
        </p:txBody>
      </p:sp>
    </p:spTree>
    <p:extLst>
      <p:ext uri="{BB962C8B-B14F-4D97-AF65-F5344CB8AC3E}">
        <p14:creationId xmlns:p14="http://schemas.microsoft.com/office/powerpoint/2010/main" val="3192568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3 candidate 2 answer</a:t>
            </a:r>
          </a:p>
        </p:txBody>
      </p:sp>
      <p:pic>
        <p:nvPicPr>
          <p:cNvPr id="4" name="Picture 3">
            <a:extLst>
              <a:ext uri="{FF2B5EF4-FFF2-40B4-BE49-F238E27FC236}">
                <a16:creationId xmlns:a16="http://schemas.microsoft.com/office/drawing/2014/main" id="{976F5304-3592-B545-9DA0-908EE2591B66}"/>
              </a:ext>
            </a:extLst>
          </p:cNvPr>
          <p:cNvPicPr>
            <a:picLocks noChangeAspect="1"/>
          </p:cNvPicPr>
          <p:nvPr/>
        </p:nvPicPr>
        <p:blipFill>
          <a:blip r:embed="rId2"/>
          <a:stretch>
            <a:fillRect/>
          </a:stretch>
        </p:blipFill>
        <p:spPr>
          <a:xfrm>
            <a:off x="424070" y="1202635"/>
            <a:ext cx="7185770" cy="5172855"/>
          </a:xfrm>
          <a:prstGeom prst="rect">
            <a:avLst/>
          </a:prstGeom>
        </p:spPr>
      </p:pic>
    </p:spTree>
    <p:extLst>
      <p:ext uri="{BB962C8B-B14F-4D97-AF65-F5344CB8AC3E}">
        <p14:creationId xmlns:p14="http://schemas.microsoft.com/office/powerpoint/2010/main" val="69671291"/>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3 candidate 2 answer with examiner’s comments</a:t>
            </a:r>
          </a:p>
        </p:txBody>
      </p:sp>
      <p:pic>
        <p:nvPicPr>
          <p:cNvPr id="6" name="Picture 5">
            <a:extLst>
              <a:ext uri="{FF2B5EF4-FFF2-40B4-BE49-F238E27FC236}">
                <a16:creationId xmlns:a16="http://schemas.microsoft.com/office/drawing/2014/main" id="{237E6203-D0F7-CF4B-BD6F-79E5575DFFD0}"/>
              </a:ext>
            </a:extLst>
          </p:cNvPr>
          <p:cNvPicPr>
            <a:picLocks noChangeAspect="1"/>
          </p:cNvPicPr>
          <p:nvPr/>
        </p:nvPicPr>
        <p:blipFill>
          <a:blip r:embed="rId2"/>
          <a:stretch>
            <a:fillRect/>
          </a:stretch>
        </p:blipFill>
        <p:spPr>
          <a:xfrm>
            <a:off x="282011" y="1202635"/>
            <a:ext cx="6980998" cy="5025445"/>
          </a:xfrm>
          <a:prstGeom prst="rect">
            <a:avLst/>
          </a:prstGeom>
        </p:spPr>
      </p:pic>
      <p:sp>
        <p:nvSpPr>
          <p:cNvPr id="3" name="Rounded Rectangular Callout 2">
            <a:extLst>
              <a:ext uri="{FF2B5EF4-FFF2-40B4-BE49-F238E27FC236}">
                <a16:creationId xmlns:a16="http://schemas.microsoft.com/office/drawing/2014/main" id="{76FA71FB-181C-3B49-BBB5-813D73FF356B}"/>
              </a:ext>
            </a:extLst>
          </p:cNvPr>
          <p:cNvSpPr/>
          <p:nvPr/>
        </p:nvSpPr>
        <p:spPr>
          <a:xfrm>
            <a:off x="7598090" y="1469934"/>
            <a:ext cx="4169840" cy="3171348"/>
          </a:xfrm>
          <a:prstGeom prst="wedgeRoundRectCallout">
            <a:avLst>
              <a:gd name="adj1" fmla="val -83510"/>
              <a:gd name="adj2" fmla="val 47018"/>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r>
              <a:rPr lang="en-US" dirty="0">
                <a:solidFill>
                  <a:srgbClr val="000000"/>
                </a:solidFill>
              </a:rPr>
              <a:t>.  </a:t>
            </a:r>
          </a:p>
        </p:txBody>
      </p:sp>
      <p:cxnSp>
        <p:nvCxnSpPr>
          <p:cNvPr id="5" name="Straight Connector 4">
            <a:extLst>
              <a:ext uri="{FF2B5EF4-FFF2-40B4-BE49-F238E27FC236}">
                <a16:creationId xmlns:a16="http://schemas.microsoft.com/office/drawing/2014/main" id="{BA6C9678-4AFF-F64A-993C-854407017D43}"/>
              </a:ext>
            </a:extLst>
          </p:cNvPr>
          <p:cNvCxnSpPr/>
          <p:nvPr/>
        </p:nvCxnSpPr>
        <p:spPr>
          <a:xfrm>
            <a:off x="4263242" y="2327564"/>
            <a:ext cx="207818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5AF2E1-C9F4-9F48-9D01-6472CCF8BECE}"/>
              </a:ext>
            </a:extLst>
          </p:cNvPr>
          <p:cNvCxnSpPr>
            <a:cxnSpLocks/>
          </p:cNvCxnSpPr>
          <p:nvPr/>
        </p:nvCxnSpPr>
        <p:spPr>
          <a:xfrm>
            <a:off x="673376" y="2666231"/>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942B1-D2B2-E148-8525-4EE547ED42EC}"/>
              </a:ext>
            </a:extLst>
          </p:cNvPr>
          <p:cNvCxnSpPr>
            <a:cxnSpLocks/>
          </p:cNvCxnSpPr>
          <p:nvPr/>
        </p:nvCxnSpPr>
        <p:spPr>
          <a:xfrm>
            <a:off x="673376" y="4410364"/>
            <a:ext cx="15110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A3B717-F13C-3C4E-947D-3D00E0D418AC}"/>
              </a:ext>
            </a:extLst>
          </p:cNvPr>
          <p:cNvCxnSpPr>
            <a:cxnSpLocks/>
          </p:cNvCxnSpPr>
          <p:nvPr/>
        </p:nvCxnSpPr>
        <p:spPr>
          <a:xfrm>
            <a:off x="808842" y="6051434"/>
            <a:ext cx="15110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E999219-ED3B-9F45-92B0-75259A90D481}"/>
              </a:ext>
            </a:extLst>
          </p:cNvPr>
          <p:cNvSpPr txBox="1"/>
          <p:nvPr/>
        </p:nvSpPr>
        <p:spPr>
          <a:xfrm>
            <a:off x="7698202" y="1633653"/>
            <a:ext cx="3887586" cy="2862322"/>
          </a:xfrm>
          <a:prstGeom prst="rect">
            <a:avLst/>
          </a:prstGeom>
          <a:noFill/>
        </p:spPr>
        <p:txBody>
          <a:bodyPr wrap="square" rtlCol="0">
            <a:spAutoFit/>
          </a:bodyPr>
          <a:lstStyle/>
          <a:p>
            <a:r>
              <a:rPr lang="en-US" dirty="0"/>
              <a:t>The candidate has shown some understanding of self-concept factors.</a:t>
            </a:r>
          </a:p>
          <a:p>
            <a:endParaRPr lang="en-US" dirty="0"/>
          </a:p>
          <a:p>
            <a:pPr marL="400050" indent="-400050">
              <a:buAutoNum type="romanLcParenBoth"/>
            </a:pPr>
            <a:r>
              <a:rPr lang="en-US" dirty="0"/>
              <a:t>Clearly describes how he views himself, showing understanding.</a:t>
            </a:r>
          </a:p>
          <a:p>
            <a:endParaRPr lang="en-US" dirty="0"/>
          </a:p>
          <a:p>
            <a:pPr marL="803275" indent="-803275"/>
            <a:r>
              <a:rPr lang="en-US" dirty="0"/>
              <a:t>(ii) (iii)	Responses are basic, lacking accurate descriptions of self- concept.</a:t>
            </a:r>
          </a:p>
        </p:txBody>
      </p:sp>
      <p:sp>
        <p:nvSpPr>
          <p:cNvPr id="17" name="TextBox 16">
            <a:extLst>
              <a:ext uri="{FF2B5EF4-FFF2-40B4-BE49-F238E27FC236}">
                <a16:creationId xmlns:a16="http://schemas.microsoft.com/office/drawing/2014/main" id="{55B937CD-1ABB-C041-89C7-93FA1CF98064}"/>
              </a:ext>
            </a:extLst>
          </p:cNvPr>
          <p:cNvSpPr txBox="1"/>
          <p:nvPr/>
        </p:nvSpPr>
        <p:spPr>
          <a:xfrm>
            <a:off x="8731084" y="5177997"/>
            <a:ext cx="2326640" cy="646331"/>
          </a:xfrm>
          <a:prstGeom prst="rect">
            <a:avLst/>
          </a:prstGeom>
          <a:noFill/>
        </p:spPr>
        <p:txBody>
          <a:bodyPr wrap="square" rtlCol="0">
            <a:spAutoFit/>
          </a:bodyPr>
          <a:lstStyle/>
          <a:p>
            <a:pPr algn="ctr"/>
            <a:r>
              <a:rPr lang="en-US" dirty="0"/>
              <a:t>Total marks awarded </a:t>
            </a:r>
          </a:p>
          <a:p>
            <a:pPr algn="ctr"/>
            <a:r>
              <a:rPr lang="en-US" dirty="0"/>
              <a:t>4/6</a:t>
            </a:r>
          </a:p>
        </p:txBody>
      </p:sp>
    </p:spTree>
    <p:extLst>
      <p:ext uri="{BB962C8B-B14F-4D97-AF65-F5344CB8AC3E}">
        <p14:creationId xmlns:p14="http://schemas.microsoft.com/office/powerpoint/2010/main" val="2744678407"/>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3 candidate 3 answer</a:t>
            </a:r>
          </a:p>
        </p:txBody>
      </p:sp>
      <p:pic>
        <p:nvPicPr>
          <p:cNvPr id="3" name="Picture 2">
            <a:extLst>
              <a:ext uri="{FF2B5EF4-FFF2-40B4-BE49-F238E27FC236}">
                <a16:creationId xmlns:a16="http://schemas.microsoft.com/office/drawing/2014/main" id="{DBAF83F6-15D9-DA4F-AF2F-C61C152FB43B}"/>
              </a:ext>
            </a:extLst>
          </p:cNvPr>
          <p:cNvPicPr>
            <a:picLocks noChangeAspect="1"/>
          </p:cNvPicPr>
          <p:nvPr/>
        </p:nvPicPr>
        <p:blipFill rotWithShape="1">
          <a:blip r:embed="rId2"/>
          <a:srcRect t="4251" b="9082"/>
          <a:stretch/>
        </p:blipFill>
        <p:spPr>
          <a:xfrm>
            <a:off x="168892" y="1031895"/>
            <a:ext cx="8153400" cy="5723407"/>
          </a:xfrm>
          <a:prstGeom prst="rect">
            <a:avLst/>
          </a:prstGeom>
        </p:spPr>
      </p:pic>
    </p:spTree>
    <p:extLst>
      <p:ext uri="{BB962C8B-B14F-4D97-AF65-F5344CB8AC3E}">
        <p14:creationId xmlns:p14="http://schemas.microsoft.com/office/powerpoint/2010/main" val="2210366081"/>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3 candidate 3 answer with examiner’s comments</a:t>
            </a:r>
          </a:p>
        </p:txBody>
      </p:sp>
      <p:sp>
        <p:nvSpPr>
          <p:cNvPr id="2" name="Rounded Rectangular Callout 1">
            <a:extLst>
              <a:ext uri="{FF2B5EF4-FFF2-40B4-BE49-F238E27FC236}">
                <a16:creationId xmlns:a16="http://schemas.microsoft.com/office/drawing/2014/main" id="{81962D8C-2969-3A45-8EA7-4E03A9BA8789}"/>
              </a:ext>
            </a:extLst>
          </p:cNvPr>
          <p:cNvSpPr/>
          <p:nvPr/>
        </p:nvSpPr>
        <p:spPr>
          <a:xfrm>
            <a:off x="8435411" y="1391476"/>
            <a:ext cx="3464373" cy="1656523"/>
          </a:xfrm>
          <a:prstGeom prst="wedgeRoundRectCallout">
            <a:avLst>
              <a:gd name="adj1" fmla="val -575"/>
              <a:gd name="adj2" fmla="val 182928"/>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4" name="TextBox 3">
            <a:extLst>
              <a:ext uri="{FF2B5EF4-FFF2-40B4-BE49-F238E27FC236}">
                <a16:creationId xmlns:a16="http://schemas.microsoft.com/office/drawing/2014/main" id="{24C018CF-E2CC-7041-878D-653F63196548}"/>
              </a:ext>
            </a:extLst>
          </p:cNvPr>
          <p:cNvSpPr txBox="1"/>
          <p:nvPr/>
        </p:nvSpPr>
        <p:spPr>
          <a:xfrm>
            <a:off x="8624555" y="1610284"/>
            <a:ext cx="3143376" cy="1200329"/>
          </a:xfrm>
          <a:prstGeom prst="rect">
            <a:avLst/>
          </a:prstGeom>
          <a:noFill/>
        </p:spPr>
        <p:txBody>
          <a:bodyPr wrap="square" rtlCol="0">
            <a:spAutoFit/>
          </a:bodyPr>
          <a:lstStyle/>
          <a:p>
            <a:r>
              <a:rPr lang="en-US" dirty="0"/>
              <a:t>This candidate has shown a good understanding of self-concept, describing in detail the view Jake has of himself.</a:t>
            </a:r>
          </a:p>
        </p:txBody>
      </p:sp>
      <p:sp>
        <p:nvSpPr>
          <p:cNvPr id="5" name="TextBox 4">
            <a:extLst>
              <a:ext uri="{FF2B5EF4-FFF2-40B4-BE49-F238E27FC236}">
                <a16:creationId xmlns:a16="http://schemas.microsoft.com/office/drawing/2014/main" id="{FAC63F10-C4D0-5549-8600-8BDD6567D70D}"/>
              </a:ext>
            </a:extLst>
          </p:cNvPr>
          <p:cNvSpPr txBox="1"/>
          <p:nvPr/>
        </p:nvSpPr>
        <p:spPr>
          <a:xfrm>
            <a:off x="8833478" y="5351933"/>
            <a:ext cx="2725530" cy="646331"/>
          </a:xfrm>
          <a:prstGeom prst="rect">
            <a:avLst/>
          </a:prstGeom>
          <a:noFill/>
        </p:spPr>
        <p:txBody>
          <a:bodyPr wrap="square" rtlCol="0">
            <a:spAutoFit/>
          </a:bodyPr>
          <a:lstStyle/>
          <a:p>
            <a:pPr algn="ctr"/>
            <a:r>
              <a:rPr lang="en-US" dirty="0"/>
              <a:t>Total marks awarded </a:t>
            </a:r>
          </a:p>
          <a:p>
            <a:pPr algn="ctr"/>
            <a:r>
              <a:rPr lang="en-US" dirty="0"/>
              <a:t>6/6</a:t>
            </a:r>
          </a:p>
        </p:txBody>
      </p:sp>
      <p:grpSp>
        <p:nvGrpSpPr>
          <p:cNvPr id="6" name="Group 5">
            <a:extLst>
              <a:ext uri="{FF2B5EF4-FFF2-40B4-BE49-F238E27FC236}">
                <a16:creationId xmlns:a16="http://schemas.microsoft.com/office/drawing/2014/main" id="{BAE84572-C010-4E70-B820-78F73FBFED0C}"/>
              </a:ext>
            </a:extLst>
          </p:cNvPr>
          <p:cNvGrpSpPr/>
          <p:nvPr/>
        </p:nvGrpSpPr>
        <p:grpSpPr>
          <a:xfrm>
            <a:off x="158120" y="992353"/>
            <a:ext cx="8153400" cy="5723407"/>
            <a:chOff x="158120" y="992353"/>
            <a:chExt cx="8153400" cy="5723407"/>
          </a:xfrm>
        </p:grpSpPr>
        <p:pic>
          <p:nvPicPr>
            <p:cNvPr id="3" name="Picture 2">
              <a:extLst>
                <a:ext uri="{FF2B5EF4-FFF2-40B4-BE49-F238E27FC236}">
                  <a16:creationId xmlns:a16="http://schemas.microsoft.com/office/drawing/2014/main" id="{DBAF83F6-15D9-DA4F-AF2F-C61C152FB43B}"/>
                </a:ext>
              </a:extLst>
            </p:cNvPr>
            <p:cNvPicPr>
              <a:picLocks noChangeAspect="1"/>
            </p:cNvPicPr>
            <p:nvPr/>
          </p:nvPicPr>
          <p:blipFill rotWithShape="1">
            <a:blip r:embed="rId2"/>
            <a:srcRect t="4251" b="9082"/>
            <a:stretch/>
          </p:blipFill>
          <p:spPr>
            <a:xfrm>
              <a:off x="158120" y="992353"/>
              <a:ext cx="8153400" cy="5723407"/>
            </a:xfrm>
            <a:prstGeom prst="rect">
              <a:avLst/>
            </a:prstGeom>
          </p:spPr>
        </p:pic>
        <p:cxnSp>
          <p:nvCxnSpPr>
            <p:cNvPr id="9" name="Straight Connector 8">
              <a:extLst>
                <a:ext uri="{FF2B5EF4-FFF2-40B4-BE49-F238E27FC236}">
                  <a16:creationId xmlns:a16="http://schemas.microsoft.com/office/drawing/2014/main" id="{AFF2ECFA-C201-4F4C-95EC-C8CC349C137F}"/>
                </a:ext>
              </a:extLst>
            </p:cNvPr>
            <p:cNvCxnSpPr>
              <a:cxnSpLocks/>
            </p:cNvCxnSpPr>
            <p:nvPr/>
          </p:nvCxnSpPr>
          <p:spPr>
            <a:xfrm>
              <a:off x="3073168" y="3429000"/>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23C5AB-AD97-364C-A643-A2B9D94AEFBC}"/>
                </a:ext>
              </a:extLst>
            </p:cNvPr>
            <p:cNvCxnSpPr>
              <a:cxnSpLocks/>
            </p:cNvCxnSpPr>
            <p:nvPr/>
          </p:nvCxnSpPr>
          <p:spPr>
            <a:xfrm>
              <a:off x="803816" y="4986775"/>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3BF907-763F-A34A-B36D-201D69BA1F25}"/>
                </a:ext>
              </a:extLst>
            </p:cNvPr>
            <p:cNvCxnSpPr>
              <a:cxnSpLocks/>
            </p:cNvCxnSpPr>
            <p:nvPr/>
          </p:nvCxnSpPr>
          <p:spPr>
            <a:xfrm>
              <a:off x="3184928" y="5805671"/>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7081108"/>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3 mark scheme</a:t>
            </a:r>
          </a:p>
        </p:txBody>
      </p:sp>
      <p:pic>
        <p:nvPicPr>
          <p:cNvPr id="4" name="Picture 3">
            <a:extLst>
              <a:ext uri="{FF2B5EF4-FFF2-40B4-BE49-F238E27FC236}">
                <a16:creationId xmlns:a16="http://schemas.microsoft.com/office/drawing/2014/main" id="{7D3DC656-223D-2B45-86CC-605AF665406E}"/>
              </a:ext>
            </a:extLst>
          </p:cNvPr>
          <p:cNvPicPr>
            <a:picLocks noChangeAspect="1"/>
          </p:cNvPicPr>
          <p:nvPr/>
        </p:nvPicPr>
        <p:blipFill>
          <a:blip r:embed="rId2"/>
          <a:stretch>
            <a:fillRect/>
          </a:stretch>
        </p:blipFill>
        <p:spPr>
          <a:xfrm>
            <a:off x="282011" y="1181416"/>
            <a:ext cx="6497595" cy="4823144"/>
          </a:xfrm>
          <a:prstGeom prst="rect">
            <a:avLst/>
          </a:prstGeom>
        </p:spPr>
      </p:pic>
      <p:pic>
        <p:nvPicPr>
          <p:cNvPr id="2" name="Picture 1">
            <a:extLst>
              <a:ext uri="{FF2B5EF4-FFF2-40B4-BE49-F238E27FC236}">
                <a16:creationId xmlns:a16="http://schemas.microsoft.com/office/drawing/2014/main" id="{9DF1E062-EA9B-4121-8401-D1D06BDAC5A2}"/>
              </a:ext>
            </a:extLst>
          </p:cNvPr>
          <p:cNvPicPr>
            <a:picLocks noChangeAspect="1"/>
          </p:cNvPicPr>
          <p:nvPr/>
        </p:nvPicPr>
        <p:blipFill>
          <a:blip r:embed="rId3"/>
          <a:stretch>
            <a:fillRect/>
          </a:stretch>
        </p:blipFill>
        <p:spPr>
          <a:xfrm>
            <a:off x="7319838" y="1222514"/>
            <a:ext cx="3876482" cy="4829177"/>
          </a:xfrm>
          <a:prstGeom prst="rect">
            <a:avLst/>
          </a:prstGeom>
        </p:spPr>
      </p:pic>
    </p:spTree>
    <p:extLst>
      <p:ext uri="{BB962C8B-B14F-4D97-AF65-F5344CB8AC3E}">
        <p14:creationId xmlns:p14="http://schemas.microsoft.com/office/powerpoint/2010/main" val="2821491263"/>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(a) (b)</a:t>
            </a:r>
          </a:p>
        </p:txBody>
      </p:sp>
      <p:pic>
        <p:nvPicPr>
          <p:cNvPr id="5" name="Picture 4">
            <a:extLst>
              <a:ext uri="{FF2B5EF4-FFF2-40B4-BE49-F238E27FC236}">
                <a16:creationId xmlns:a16="http://schemas.microsoft.com/office/drawing/2014/main" id="{F2C4AD96-C8F2-4749-A5E5-F81C86869C1E}"/>
              </a:ext>
            </a:extLst>
          </p:cNvPr>
          <p:cNvPicPr>
            <a:picLocks noChangeAspect="1"/>
          </p:cNvPicPr>
          <p:nvPr/>
        </p:nvPicPr>
        <p:blipFill rotWithShape="1">
          <a:blip r:embed="rId2"/>
          <a:srcRect b="21933"/>
          <a:stretch/>
        </p:blipFill>
        <p:spPr>
          <a:xfrm>
            <a:off x="424070" y="1281528"/>
            <a:ext cx="8364599" cy="5000622"/>
          </a:xfrm>
          <a:prstGeom prst="rect">
            <a:avLst/>
          </a:prstGeom>
        </p:spPr>
      </p:pic>
    </p:spTree>
    <p:extLst>
      <p:ext uri="{BB962C8B-B14F-4D97-AF65-F5344CB8AC3E}">
        <p14:creationId xmlns:p14="http://schemas.microsoft.com/office/powerpoint/2010/main" val="4052199417"/>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(a) (b) candidate 1 answer </a:t>
            </a:r>
          </a:p>
        </p:txBody>
      </p:sp>
      <p:pic>
        <p:nvPicPr>
          <p:cNvPr id="2" name="Picture 1">
            <a:extLst>
              <a:ext uri="{FF2B5EF4-FFF2-40B4-BE49-F238E27FC236}">
                <a16:creationId xmlns:a16="http://schemas.microsoft.com/office/drawing/2014/main" id="{F54444C2-EF6F-934B-AC9F-C0C253775E65}"/>
              </a:ext>
            </a:extLst>
          </p:cNvPr>
          <p:cNvPicPr>
            <a:picLocks noChangeAspect="1"/>
          </p:cNvPicPr>
          <p:nvPr/>
        </p:nvPicPr>
        <p:blipFill>
          <a:blip r:embed="rId2"/>
          <a:stretch>
            <a:fillRect/>
          </a:stretch>
        </p:blipFill>
        <p:spPr>
          <a:xfrm>
            <a:off x="282010" y="1202634"/>
            <a:ext cx="7460263" cy="4659685"/>
          </a:xfrm>
          <a:prstGeom prst="rect">
            <a:avLst/>
          </a:prstGeom>
        </p:spPr>
      </p:pic>
    </p:spTree>
    <p:extLst>
      <p:ext uri="{BB962C8B-B14F-4D97-AF65-F5344CB8AC3E}">
        <p14:creationId xmlns:p14="http://schemas.microsoft.com/office/powerpoint/2010/main" val="2646497654"/>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D8EBE1-1839-4118-B69D-7F5F54E34893}"/>
              </a:ext>
            </a:extLst>
          </p:cNvPr>
          <p:cNvSpPr txBox="1">
            <a:spLocks/>
          </p:cNvSpPr>
          <p:nvPr/>
        </p:nvSpPr>
        <p:spPr>
          <a:xfrm>
            <a:off x="271380" y="325680"/>
            <a:ext cx="10020936" cy="447261"/>
          </a:xfrm>
          <a:prstGeom prst="rect">
            <a:avLst/>
          </a:prstGeom>
        </p:spPr>
        <p:txBody>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pPr defTabSz="457200">
              <a:lnSpc>
                <a:spcPct val="100000"/>
              </a:lnSpc>
              <a:spcBef>
                <a:spcPts val="150"/>
              </a:spcBef>
              <a:defRPr/>
            </a:pPr>
            <a:r>
              <a:rPr lang="en-US" sz="1800" dirty="0"/>
              <a:t>Unit 1:  Promoting health and well-being throughout the life stages</a:t>
            </a:r>
          </a:p>
        </p:txBody>
      </p:sp>
      <p:sp>
        <p:nvSpPr>
          <p:cNvPr id="7" name="Rectangle 6">
            <a:extLst>
              <a:ext uri="{FF2B5EF4-FFF2-40B4-BE49-F238E27FC236}">
                <a16:creationId xmlns:a16="http://schemas.microsoft.com/office/drawing/2014/main" id="{597159D2-ABEC-4203-AD91-3751F6D76650}"/>
              </a:ext>
            </a:extLst>
          </p:cNvPr>
          <p:cNvSpPr/>
          <p:nvPr/>
        </p:nvSpPr>
        <p:spPr>
          <a:xfrm>
            <a:off x="5672832" y="882869"/>
            <a:ext cx="6519168" cy="5908747"/>
          </a:xfrm>
          <a:prstGeom prst="rect">
            <a:avLst/>
          </a:prstGeom>
          <a:solidFill>
            <a:schemeClr val="accent3"/>
          </a:solidFill>
          <a:effectLst>
            <a:outerShdw blurRad="50800" dist="50800" dir="5400000" algn="ctr" rotWithShape="0">
              <a:schemeClr val="accent3"/>
            </a:outerShdw>
          </a:effectLst>
        </p:spPr>
        <p:txBody>
          <a:bodyPr wrap="none" lIns="0" tIns="0" rIns="0" bIns="0" rtlCol="0" anchor="ctr">
            <a:noAutofit/>
          </a:bodyPr>
          <a:lstStyle/>
          <a:p>
            <a:pPr algn="ctr"/>
            <a:endParaRPr lang="en-GB">
              <a:solidFill>
                <a:srgbClr val="000000"/>
              </a:solidFill>
            </a:endParaRPr>
          </a:p>
        </p:txBody>
      </p:sp>
      <p:sp>
        <p:nvSpPr>
          <p:cNvPr id="8" name="TextBox 7">
            <a:extLst>
              <a:ext uri="{FF2B5EF4-FFF2-40B4-BE49-F238E27FC236}">
                <a16:creationId xmlns:a16="http://schemas.microsoft.com/office/drawing/2014/main" id="{71C2D5AF-5D3B-4276-B36C-97AFA6E5BBF9}"/>
              </a:ext>
            </a:extLst>
          </p:cNvPr>
          <p:cNvSpPr txBox="1"/>
          <p:nvPr/>
        </p:nvSpPr>
        <p:spPr>
          <a:xfrm>
            <a:off x="6510845" y="5615756"/>
            <a:ext cx="5489818" cy="461665"/>
          </a:xfrm>
          <a:prstGeom prst="rect">
            <a:avLst/>
          </a:prstGeom>
          <a:noFill/>
        </p:spPr>
        <p:txBody>
          <a:bodyPr wrap="square" rtlCol="0">
            <a:spAutoFit/>
          </a:bodyPr>
          <a:lstStyle/>
          <a:p>
            <a:r>
              <a:rPr lang="en-GB" sz="2400" b="1" dirty="0">
                <a:solidFill>
                  <a:schemeClr val="bg1"/>
                </a:solidFill>
              </a:rPr>
              <a:t>Online examination review (OER) </a:t>
            </a:r>
          </a:p>
        </p:txBody>
      </p:sp>
      <p:pic>
        <p:nvPicPr>
          <p:cNvPr id="9" name="Picture 8">
            <a:extLst>
              <a:ext uri="{FF2B5EF4-FFF2-40B4-BE49-F238E27FC236}">
                <a16:creationId xmlns:a16="http://schemas.microsoft.com/office/drawing/2014/main" id="{D0D25735-823F-4728-8EDA-51AB7473F8FA}"/>
              </a:ext>
            </a:extLst>
          </p:cNvPr>
          <p:cNvPicPr>
            <a:picLocks noChangeAspect="1"/>
          </p:cNvPicPr>
          <p:nvPr/>
        </p:nvPicPr>
        <p:blipFill>
          <a:blip r:embed="rId3"/>
          <a:stretch>
            <a:fillRect/>
          </a:stretch>
        </p:blipFill>
        <p:spPr>
          <a:xfrm>
            <a:off x="7100312" y="1743310"/>
            <a:ext cx="3807976" cy="3371380"/>
          </a:xfrm>
          <a:prstGeom prst="rect">
            <a:avLst/>
          </a:prstGeom>
          <a:effectLst/>
        </p:spPr>
      </p:pic>
      <p:pic>
        <p:nvPicPr>
          <p:cNvPr id="2" name="Picture 1">
            <a:extLst>
              <a:ext uri="{FF2B5EF4-FFF2-40B4-BE49-F238E27FC236}">
                <a16:creationId xmlns:a16="http://schemas.microsoft.com/office/drawing/2014/main" id="{DA9D171E-DA82-49E0-97B9-6410A8FAD098}"/>
              </a:ext>
            </a:extLst>
          </p:cNvPr>
          <p:cNvPicPr>
            <a:picLocks noChangeAspect="1"/>
          </p:cNvPicPr>
          <p:nvPr/>
        </p:nvPicPr>
        <p:blipFill>
          <a:blip r:embed="rId4"/>
          <a:stretch>
            <a:fillRect/>
          </a:stretch>
        </p:blipFill>
        <p:spPr>
          <a:xfrm>
            <a:off x="654481" y="926413"/>
            <a:ext cx="4187148" cy="5865203"/>
          </a:xfrm>
          <a:prstGeom prst="rect">
            <a:avLst/>
          </a:prstGeom>
        </p:spPr>
      </p:pic>
    </p:spTree>
    <p:extLst>
      <p:ext uri="{BB962C8B-B14F-4D97-AF65-F5344CB8AC3E}">
        <p14:creationId xmlns:p14="http://schemas.microsoft.com/office/powerpoint/2010/main" val="1643471483"/>
      </p:ext>
    </p:extLst>
  </p:cSld>
  <p:clrMapOvr>
    <a:masterClrMapping/>
  </p:clrMapOvr>
  <mc:AlternateContent xmlns:mc="http://schemas.openxmlformats.org/markup-compatibility/2006">
    <mc:Choice xmlns:p14="http://schemas.microsoft.com/office/powerpoint/2010/main" Requires="p14">
      <p:transition spd="slow" p14:dur="2000" advTm="124445"/>
    </mc:Choice>
    <mc:Fallback>
      <p:transition spd="slow" advTm="1244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5F2634-E679-B048-B6A6-48648769C793}"/>
              </a:ext>
            </a:extLst>
          </p:cNvPr>
          <p:cNvPicPr>
            <a:picLocks noChangeAspect="1"/>
          </p:cNvPicPr>
          <p:nvPr/>
        </p:nvPicPr>
        <p:blipFill>
          <a:blip r:embed="rId2"/>
          <a:stretch>
            <a:fillRect/>
          </a:stretch>
        </p:blipFill>
        <p:spPr>
          <a:xfrm>
            <a:off x="282010" y="1096836"/>
            <a:ext cx="7266481" cy="4538649"/>
          </a:xfrm>
          <a:prstGeom prst="rect">
            <a:avLst/>
          </a:prstGeom>
        </p:spPr>
      </p:pic>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(a) (b) candidate 1 answer with examiner’s comments</a:t>
            </a:r>
          </a:p>
        </p:txBody>
      </p:sp>
      <p:sp>
        <p:nvSpPr>
          <p:cNvPr id="2" name="Rectangle 1">
            <a:extLst>
              <a:ext uri="{FF2B5EF4-FFF2-40B4-BE49-F238E27FC236}">
                <a16:creationId xmlns:a16="http://schemas.microsoft.com/office/drawing/2014/main" id="{71BB3C32-41F6-6445-9A99-B15E129DC038}"/>
              </a:ext>
            </a:extLst>
          </p:cNvPr>
          <p:cNvSpPr/>
          <p:nvPr/>
        </p:nvSpPr>
        <p:spPr>
          <a:xfrm>
            <a:off x="8838846" y="5867601"/>
            <a:ext cx="2336800" cy="646331"/>
          </a:xfrm>
          <a:prstGeom prst="rect">
            <a:avLst/>
          </a:prstGeom>
        </p:spPr>
        <p:txBody>
          <a:bodyPr wrap="square">
            <a:spAutoFit/>
          </a:bodyPr>
          <a:lstStyle/>
          <a:p>
            <a:pPr algn="ctr"/>
            <a:r>
              <a:rPr lang="en-US" dirty="0"/>
              <a:t>Total marks awarded </a:t>
            </a:r>
          </a:p>
          <a:p>
            <a:pPr algn="ctr"/>
            <a:r>
              <a:rPr lang="en-US" dirty="0"/>
              <a:t>1/5</a:t>
            </a:r>
          </a:p>
        </p:txBody>
      </p:sp>
      <p:sp>
        <p:nvSpPr>
          <p:cNvPr id="4" name="Rounded Rectangular Callout 3">
            <a:extLst>
              <a:ext uri="{FF2B5EF4-FFF2-40B4-BE49-F238E27FC236}">
                <a16:creationId xmlns:a16="http://schemas.microsoft.com/office/drawing/2014/main" id="{00F387AD-7F7B-8B4A-B0FB-360CD3B956AA}"/>
              </a:ext>
            </a:extLst>
          </p:cNvPr>
          <p:cNvSpPr/>
          <p:nvPr/>
        </p:nvSpPr>
        <p:spPr>
          <a:xfrm rot="5400000">
            <a:off x="8991577" y="345022"/>
            <a:ext cx="1895924" cy="3988838"/>
          </a:xfrm>
          <a:prstGeom prst="wedgeRoundRectCallout">
            <a:avLst>
              <a:gd name="adj1" fmla="val 29829"/>
              <a:gd name="adj2" fmla="val 77324"/>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dirty="0">
              <a:solidFill>
                <a:srgbClr val="000000"/>
              </a:solidFill>
            </a:endParaRPr>
          </a:p>
        </p:txBody>
      </p:sp>
      <p:sp>
        <p:nvSpPr>
          <p:cNvPr id="5" name="TextBox 4">
            <a:extLst>
              <a:ext uri="{FF2B5EF4-FFF2-40B4-BE49-F238E27FC236}">
                <a16:creationId xmlns:a16="http://schemas.microsoft.com/office/drawing/2014/main" id="{DBD64E73-32EA-E34C-817C-205A37252629}"/>
              </a:ext>
            </a:extLst>
          </p:cNvPr>
          <p:cNvSpPr txBox="1"/>
          <p:nvPr/>
        </p:nvSpPr>
        <p:spPr>
          <a:xfrm>
            <a:off x="8020878" y="1482277"/>
            <a:ext cx="3972737" cy="1754326"/>
          </a:xfrm>
          <a:prstGeom prst="rect">
            <a:avLst/>
          </a:prstGeom>
          <a:noFill/>
        </p:spPr>
        <p:txBody>
          <a:bodyPr wrap="square" rtlCol="0">
            <a:spAutoFit/>
          </a:bodyPr>
          <a:lstStyle/>
          <a:p>
            <a:r>
              <a:rPr lang="en-US" dirty="0"/>
              <a:t>The answer briefly explains the role of a care worker, not active participation: Arthur being at the centre of the plan, identifying his choices, priorities and goals.</a:t>
            </a:r>
          </a:p>
          <a:p>
            <a:r>
              <a:rPr lang="en-US" dirty="0"/>
              <a:t>0 marks awarded.</a:t>
            </a:r>
          </a:p>
        </p:txBody>
      </p:sp>
      <p:sp>
        <p:nvSpPr>
          <p:cNvPr id="10" name="Rounded Rectangular Callout 9">
            <a:extLst>
              <a:ext uri="{FF2B5EF4-FFF2-40B4-BE49-F238E27FC236}">
                <a16:creationId xmlns:a16="http://schemas.microsoft.com/office/drawing/2014/main" id="{386AB08D-43D6-0648-A80A-751171AF81B2}"/>
              </a:ext>
            </a:extLst>
          </p:cNvPr>
          <p:cNvSpPr/>
          <p:nvPr/>
        </p:nvSpPr>
        <p:spPr>
          <a:xfrm rot="5400000">
            <a:off x="9123489" y="2702767"/>
            <a:ext cx="1538671" cy="3988838"/>
          </a:xfrm>
          <a:prstGeom prst="wedgeRoundRectCallout">
            <a:avLst>
              <a:gd name="adj1" fmla="val 16892"/>
              <a:gd name="adj2" fmla="val 78496"/>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dirty="0">
              <a:solidFill>
                <a:srgbClr val="000000"/>
              </a:solidFill>
            </a:endParaRPr>
          </a:p>
        </p:txBody>
      </p:sp>
      <p:sp>
        <p:nvSpPr>
          <p:cNvPr id="9" name="TextBox 8">
            <a:extLst>
              <a:ext uri="{FF2B5EF4-FFF2-40B4-BE49-F238E27FC236}">
                <a16:creationId xmlns:a16="http://schemas.microsoft.com/office/drawing/2014/main" id="{E750F85C-3F0C-784C-A10A-CE2F2346BF80}"/>
              </a:ext>
            </a:extLst>
          </p:cNvPr>
          <p:cNvSpPr txBox="1"/>
          <p:nvPr/>
        </p:nvSpPr>
        <p:spPr>
          <a:xfrm>
            <a:off x="8066013" y="3968873"/>
            <a:ext cx="3747052" cy="1477328"/>
          </a:xfrm>
          <a:prstGeom prst="rect">
            <a:avLst/>
          </a:prstGeom>
          <a:noFill/>
        </p:spPr>
        <p:txBody>
          <a:bodyPr wrap="square" rtlCol="0">
            <a:spAutoFit/>
          </a:bodyPr>
          <a:lstStyle/>
          <a:p>
            <a:r>
              <a:rPr lang="en-US" dirty="0"/>
              <a:t>This question is asking what is in a care plan. This is a basic response with vague reference to Arthur’s current circumstances only. </a:t>
            </a:r>
          </a:p>
          <a:p>
            <a:r>
              <a:rPr lang="en-US" dirty="0"/>
              <a:t>1 mark awarded.</a:t>
            </a:r>
          </a:p>
        </p:txBody>
      </p:sp>
    </p:spTree>
    <p:extLst>
      <p:ext uri="{BB962C8B-B14F-4D97-AF65-F5344CB8AC3E}">
        <p14:creationId xmlns:p14="http://schemas.microsoft.com/office/powerpoint/2010/main" val="520960886"/>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2FE03FD-5A3E-4331-8E55-FCBB9C636CB5}"/>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(a) (b) candidate 2 answer </a:t>
            </a:r>
          </a:p>
        </p:txBody>
      </p:sp>
      <p:grpSp>
        <p:nvGrpSpPr>
          <p:cNvPr id="5" name="Group 4">
            <a:extLst>
              <a:ext uri="{FF2B5EF4-FFF2-40B4-BE49-F238E27FC236}">
                <a16:creationId xmlns:a16="http://schemas.microsoft.com/office/drawing/2014/main" id="{9AB388E4-ADC8-4538-8147-433512DADE57}"/>
              </a:ext>
            </a:extLst>
          </p:cNvPr>
          <p:cNvGrpSpPr/>
          <p:nvPr/>
        </p:nvGrpSpPr>
        <p:grpSpPr>
          <a:xfrm>
            <a:off x="914400" y="1175125"/>
            <a:ext cx="7962396" cy="5184707"/>
            <a:chOff x="914400" y="1175125"/>
            <a:chExt cx="7962396" cy="5184707"/>
          </a:xfrm>
        </p:grpSpPr>
        <p:pic>
          <p:nvPicPr>
            <p:cNvPr id="3" name="Picture 2">
              <a:extLst>
                <a:ext uri="{FF2B5EF4-FFF2-40B4-BE49-F238E27FC236}">
                  <a16:creationId xmlns:a16="http://schemas.microsoft.com/office/drawing/2014/main" id="{E8EB2FD1-1196-5F4C-831A-AC1A8B7189FB}"/>
                </a:ext>
              </a:extLst>
            </p:cNvPr>
            <p:cNvPicPr>
              <a:picLocks noChangeAspect="1"/>
            </p:cNvPicPr>
            <p:nvPr/>
          </p:nvPicPr>
          <p:blipFill>
            <a:blip r:embed="rId2"/>
            <a:stretch>
              <a:fillRect/>
            </a:stretch>
          </p:blipFill>
          <p:spPr>
            <a:xfrm>
              <a:off x="1241814" y="1870159"/>
              <a:ext cx="7634982" cy="4489673"/>
            </a:xfrm>
            <a:prstGeom prst="rect">
              <a:avLst/>
            </a:prstGeom>
          </p:spPr>
        </p:pic>
        <p:pic>
          <p:nvPicPr>
            <p:cNvPr id="2" name="Picture 1">
              <a:extLst>
                <a:ext uri="{FF2B5EF4-FFF2-40B4-BE49-F238E27FC236}">
                  <a16:creationId xmlns:a16="http://schemas.microsoft.com/office/drawing/2014/main" id="{485891D0-3203-4AC1-8E57-F21637E41AB7}"/>
                </a:ext>
              </a:extLst>
            </p:cNvPr>
            <p:cNvPicPr>
              <a:picLocks noChangeAspect="1"/>
            </p:cNvPicPr>
            <p:nvPr/>
          </p:nvPicPr>
          <p:blipFill>
            <a:blip r:embed="rId3"/>
            <a:stretch>
              <a:fillRect/>
            </a:stretch>
          </p:blipFill>
          <p:spPr>
            <a:xfrm>
              <a:off x="914400" y="1175125"/>
              <a:ext cx="7962396" cy="695033"/>
            </a:xfrm>
            <a:prstGeom prst="rect">
              <a:avLst/>
            </a:prstGeom>
          </p:spPr>
        </p:pic>
      </p:grpSp>
    </p:spTree>
    <p:extLst>
      <p:ext uri="{BB962C8B-B14F-4D97-AF65-F5344CB8AC3E}">
        <p14:creationId xmlns:p14="http://schemas.microsoft.com/office/powerpoint/2010/main" val="3295330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9D8CD976-15DE-3F49-BDEF-98B5A2F365E7}"/>
              </a:ext>
            </a:extLst>
          </p:cNvPr>
          <p:cNvSpPr/>
          <p:nvPr/>
        </p:nvSpPr>
        <p:spPr>
          <a:xfrm>
            <a:off x="8063844" y="1848207"/>
            <a:ext cx="3747052" cy="1177229"/>
          </a:xfrm>
          <a:prstGeom prst="wedgeRoundRectCallout">
            <a:avLst>
              <a:gd name="adj1" fmla="val -69246"/>
              <a:gd name="adj2" fmla="val 18942"/>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r>
              <a:rPr lang="en-US" dirty="0">
                <a:solidFill>
                  <a:srgbClr val="000000"/>
                </a:solidFill>
              </a:rPr>
              <a:t>No credit for this response, as the </a:t>
            </a:r>
          </a:p>
          <a:p>
            <a:pPr algn="ctr"/>
            <a:r>
              <a:rPr lang="en-US" dirty="0">
                <a:solidFill>
                  <a:srgbClr val="000000"/>
                </a:solidFill>
              </a:rPr>
              <a:t>candidate has not explained </a:t>
            </a:r>
          </a:p>
          <a:p>
            <a:pPr algn="ctr"/>
            <a:r>
              <a:rPr lang="en-US" dirty="0">
                <a:solidFill>
                  <a:srgbClr val="000000"/>
                </a:solidFill>
              </a:rPr>
              <a:t>active participation</a:t>
            </a:r>
          </a:p>
        </p:txBody>
      </p:sp>
      <p:sp>
        <p:nvSpPr>
          <p:cNvPr id="6" name="Rectangle 5">
            <a:extLst>
              <a:ext uri="{FF2B5EF4-FFF2-40B4-BE49-F238E27FC236}">
                <a16:creationId xmlns:a16="http://schemas.microsoft.com/office/drawing/2014/main" id="{980CE907-9D94-0644-96FD-F49841DD4EE0}"/>
              </a:ext>
            </a:extLst>
          </p:cNvPr>
          <p:cNvSpPr/>
          <p:nvPr/>
        </p:nvSpPr>
        <p:spPr>
          <a:xfrm>
            <a:off x="8706207" y="5556838"/>
            <a:ext cx="2462326" cy="646331"/>
          </a:xfrm>
          <a:prstGeom prst="rect">
            <a:avLst/>
          </a:prstGeom>
        </p:spPr>
        <p:txBody>
          <a:bodyPr wrap="square">
            <a:spAutoFit/>
          </a:bodyPr>
          <a:lstStyle/>
          <a:p>
            <a:pPr algn="ctr"/>
            <a:r>
              <a:rPr lang="en-US" dirty="0"/>
              <a:t>Total marks awarded </a:t>
            </a:r>
          </a:p>
          <a:p>
            <a:pPr algn="ctr"/>
            <a:r>
              <a:rPr lang="en-US" dirty="0"/>
              <a:t>1/5</a:t>
            </a:r>
          </a:p>
        </p:txBody>
      </p:sp>
      <p:sp>
        <p:nvSpPr>
          <p:cNvPr id="7" name="Rectangle 6">
            <a:extLst>
              <a:ext uri="{FF2B5EF4-FFF2-40B4-BE49-F238E27FC236}">
                <a16:creationId xmlns:a16="http://schemas.microsoft.com/office/drawing/2014/main" id="{31CB9A0D-78C5-6044-946B-11EEF60CDD2F}"/>
              </a:ext>
            </a:extLst>
          </p:cNvPr>
          <p:cNvSpPr/>
          <p:nvPr/>
        </p:nvSpPr>
        <p:spPr>
          <a:xfrm>
            <a:off x="593499" y="5549455"/>
            <a:ext cx="6715700" cy="1200329"/>
          </a:xfrm>
          <a:prstGeom prst="rect">
            <a:avLst/>
          </a:prstGeom>
        </p:spPr>
        <p:txBody>
          <a:bodyPr wrap="square">
            <a:spAutoFit/>
          </a:bodyPr>
          <a:lstStyle/>
          <a:p>
            <a:r>
              <a:rPr lang="en-GB" dirty="0"/>
              <a:t>Candidates were mostly able to outline the need and some information included in a care plan, marks were lost for not explaining the importance for Arthur to be included and his opinion valued in the care package.</a:t>
            </a:r>
            <a:endParaRPr lang="en-US" dirty="0"/>
          </a:p>
        </p:txBody>
      </p:sp>
      <p:grpSp>
        <p:nvGrpSpPr>
          <p:cNvPr id="3" name="Group 2">
            <a:extLst>
              <a:ext uri="{FF2B5EF4-FFF2-40B4-BE49-F238E27FC236}">
                <a16:creationId xmlns:a16="http://schemas.microsoft.com/office/drawing/2014/main" id="{EA0E4510-0118-4F31-B0AD-EB9335A2216C}"/>
              </a:ext>
            </a:extLst>
          </p:cNvPr>
          <p:cNvGrpSpPr/>
          <p:nvPr/>
        </p:nvGrpSpPr>
        <p:grpSpPr>
          <a:xfrm>
            <a:off x="305506" y="968898"/>
            <a:ext cx="7003693" cy="4499277"/>
            <a:chOff x="383611" y="1065591"/>
            <a:chExt cx="7003693" cy="4499277"/>
          </a:xfrm>
        </p:grpSpPr>
        <p:grpSp>
          <p:nvGrpSpPr>
            <p:cNvPr id="12" name="Group 11">
              <a:extLst>
                <a:ext uri="{FF2B5EF4-FFF2-40B4-BE49-F238E27FC236}">
                  <a16:creationId xmlns:a16="http://schemas.microsoft.com/office/drawing/2014/main" id="{59328483-5412-4168-AA25-415441DED18C}"/>
                </a:ext>
              </a:extLst>
            </p:cNvPr>
            <p:cNvGrpSpPr/>
            <p:nvPr/>
          </p:nvGrpSpPr>
          <p:grpSpPr>
            <a:xfrm>
              <a:off x="383611" y="1065591"/>
              <a:ext cx="7003693" cy="4499277"/>
              <a:chOff x="914400" y="1175125"/>
              <a:chExt cx="7962396" cy="5184707"/>
            </a:xfrm>
          </p:grpSpPr>
          <p:pic>
            <p:nvPicPr>
              <p:cNvPr id="13" name="Picture 12">
                <a:extLst>
                  <a:ext uri="{FF2B5EF4-FFF2-40B4-BE49-F238E27FC236}">
                    <a16:creationId xmlns:a16="http://schemas.microsoft.com/office/drawing/2014/main" id="{7EF93EAF-9D29-41C3-ADE4-5EA85B42E77D}"/>
                  </a:ext>
                </a:extLst>
              </p:cNvPr>
              <p:cNvPicPr>
                <a:picLocks noChangeAspect="1"/>
              </p:cNvPicPr>
              <p:nvPr/>
            </p:nvPicPr>
            <p:blipFill>
              <a:blip r:embed="rId2"/>
              <a:stretch>
                <a:fillRect/>
              </a:stretch>
            </p:blipFill>
            <p:spPr>
              <a:xfrm>
                <a:off x="1241814" y="1870159"/>
                <a:ext cx="7634982" cy="4489673"/>
              </a:xfrm>
              <a:prstGeom prst="rect">
                <a:avLst/>
              </a:prstGeom>
            </p:spPr>
          </p:pic>
          <p:pic>
            <p:nvPicPr>
              <p:cNvPr id="14" name="Picture 13">
                <a:extLst>
                  <a:ext uri="{FF2B5EF4-FFF2-40B4-BE49-F238E27FC236}">
                    <a16:creationId xmlns:a16="http://schemas.microsoft.com/office/drawing/2014/main" id="{A73A7FE5-0201-4E8A-966D-9DF53F7D7964}"/>
                  </a:ext>
                </a:extLst>
              </p:cNvPr>
              <p:cNvPicPr>
                <a:picLocks noChangeAspect="1"/>
              </p:cNvPicPr>
              <p:nvPr/>
            </p:nvPicPr>
            <p:blipFill>
              <a:blip r:embed="rId3"/>
              <a:stretch>
                <a:fillRect/>
              </a:stretch>
            </p:blipFill>
            <p:spPr>
              <a:xfrm>
                <a:off x="914400" y="1175125"/>
                <a:ext cx="7962396" cy="695033"/>
              </a:xfrm>
              <a:prstGeom prst="rect">
                <a:avLst/>
              </a:prstGeom>
            </p:spPr>
          </p:pic>
        </p:grpSp>
        <p:cxnSp>
          <p:nvCxnSpPr>
            <p:cNvPr id="9" name="Straight Connector 8">
              <a:extLst>
                <a:ext uri="{FF2B5EF4-FFF2-40B4-BE49-F238E27FC236}">
                  <a16:creationId xmlns:a16="http://schemas.microsoft.com/office/drawing/2014/main" id="{F43FCBA4-5029-8E41-A8BA-0E302510AA90}"/>
                </a:ext>
              </a:extLst>
            </p:cNvPr>
            <p:cNvCxnSpPr>
              <a:cxnSpLocks/>
            </p:cNvCxnSpPr>
            <p:nvPr/>
          </p:nvCxnSpPr>
          <p:spPr>
            <a:xfrm>
              <a:off x="2812354" y="4918146"/>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0" name="Rounded Rectangular Callout 9">
            <a:extLst>
              <a:ext uri="{FF2B5EF4-FFF2-40B4-BE49-F238E27FC236}">
                <a16:creationId xmlns:a16="http://schemas.microsoft.com/office/drawing/2014/main" id="{B5D6AE7E-FECE-1A45-856F-3F8D5E1F60C7}"/>
              </a:ext>
            </a:extLst>
          </p:cNvPr>
          <p:cNvSpPr/>
          <p:nvPr/>
        </p:nvSpPr>
        <p:spPr>
          <a:xfrm>
            <a:off x="7988247" y="3760821"/>
            <a:ext cx="3898247" cy="1060632"/>
          </a:xfrm>
          <a:prstGeom prst="wedgeRoundRectCallout">
            <a:avLst>
              <a:gd name="adj1" fmla="val -62948"/>
              <a:gd name="adj2" fmla="val -22057"/>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r>
              <a:rPr lang="en-US" dirty="0">
                <a:solidFill>
                  <a:srgbClr val="000000"/>
                </a:solidFill>
              </a:rPr>
              <a:t>A basic response that outlines limited</a:t>
            </a:r>
          </a:p>
          <a:p>
            <a:pPr algn="ctr"/>
            <a:r>
              <a:rPr lang="en-US" dirty="0">
                <a:solidFill>
                  <a:srgbClr val="000000"/>
                </a:solidFill>
              </a:rPr>
              <a:t> information that may be included </a:t>
            </a:r>
          </a:p>
        </p:txBody>
      </p:sp>
      <p:sp>
        <p:nvSpPr>
          <p:cNvPr id="11" name="Title 2">
            <a:extLst>
              <a:ext uri="{FF2B5EF4-FFF2-40B4-BE49-F238E27FC236}">
                <a16:creationId xmlns:a16="http://schemas.microsoft.com/office/drawing/2014/main" id="{8B1F2024-C588-4813-B909-461B5DE3CF8B}"/>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(a) (b) candidate 2 answer with examiner’s comments</a:t>
            </a:r>
          </a:p>
        </p:txBody>
      </p:sp>
    </p:spTree>
    <p:extLst>
      <p:ext uri="{BB962C8B-B14F-4D97-AF65-F5344CB8AC3E}">
        <p14:creationId xmlns:p14="http://schemas.microsoft.com/office/powerpoint/2010/main" val="3110380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(a) (b) candidate 3 answer </a:t>
            </a:r>
          </a:p>
        </p:txBody>
      </p:sp>
      <p:grpSp>
        <p:nvGrpSpPr>
          <p:cNvPr id="4" name="Group 3">
            <a:extLst>
              <a:ext uri="{FF2B5EF4-FFF2-40B4-BE49-F238E27FC236}">
                <a16:creationId xmlns:a16="http://schemas.microsoft.com/office/drawing/2014/main" id="{D167D1FC-313E-4522-834C-5FD0175E2F24}"/>
              </a:ext>
            </a:extLst>
          </p:cNvPr>
          <p:cNvGrpSpPr/>
          <p:nvPr/>
        </p:nvGrpSpPr>
        <p:grpSpPr>
          <a:xfrm>
            <a:off x="282011" y="1077894"/>
            <a:ext cx="6811529" cy="5723893"/>
            <a:chOff x="282011" y="1077894"/>
            <a:chExt cx="6811529" cy="5723893"/>
          </a:xfrm>
        </p:grpSpPr>
        <p:pic>
          <p:nvPicPr>
            <p:cNvPr id="2" name="Picture 1">
              <a:extLst>
                <a:ext uri="{FF2B5EF4-FFF2-40B4-BE49-F238E27FC236}">
                  <a16:creationId xmlns:a16="http://schemas.microsoft.com/office/drawing/2014/main" id="{D108D3CB-30A1-2E4A-BD10-EDC2EE477279}"/>
                </a:ext>
              </a:extLst>
            </p:cNvPr>
            <p:cNvPicPr>
              <a:picLocks noChangeAspect="1"/>
            </p:cNvPicPr>
            <p:nvPr/>
          </p:nvPicPr>
          <p:blipFill>
            <a:blip r:embed="rId2"/>
            <a:stretch>
              <a:fillRect/>
            </a:stretch>
          </p:blipFill>
          <p:spPr>
            <a:xfrm>
              <a:off x="499931" y="1643380"/>
              <a:ext cx="6593609" cy="5158407"/>
            </a:xfrm>
            <a:prstGeom prst="rect">
              <a:avLst/>
            </a:prstGeom>
          </p:spPr>
        </p:pic>
        <p:pic>
          <p:nvPicPr>
            <p:cNvPr id="3" name="Picture 2">
              <a:extLst>
                <a:ext uri="{FF2B5EF4-FFF2-40B4-BE49-F238E27FC236}">
                  <a16:creationId xmlns:a16="http://schemas.microsoft.com/office/drawing/2014/main" id="{70719193-3AEC-484B-97C1-03EDDB266060}"/>
                </a:ext>
              </a:extLst>
            </p:cNvPr>
            <p:cNvPicPr>
              <a:picLocks noChangeAspect="1"/>
            </p:cNvPicPr>
            <p:nvPr/>
          </p:nvPicPr>
          <p:blipFill>
            <a:blip r:embed="rId3"/>
            <a:stretch>
              <a:fillRect/>
            </a:stretch>
          </p:blipFill>
          <p:spPr>
            <a:xfrm>
              <a:off x="282011" y="1077894"/>
              <a:ext cx="6515029" cy="494365"/>
            </a:xfrm>
            <a:prstGeom prst="rect">
              <a:avLst/>
            </a:prstGeom>
          </p:spPr>
        </p:pic>
      </p:grpSp>
    </p:spTree>
    <p:extLst>
      <p:ext uri="{BB962C8B-B14F-4D97-AF65-F5344CB8AC3E}">
        <p14:creationId xmlns:p14="http://schemas.microsoft.com/office/powerpoint/2010/main" val="2961014465"/>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4E10BC7-541F-406A-B1F1-002B0745957C}"/>
              </a:ext>
            </a:extLst>
          </p:cNvPr>
          <p:cNvGrpSpPr/>
          <p:nvPr/>
        </p:nvGrpSpPr>
        <p:grpSpPr>
          <a:xfrm>
            <a:off x="282011" y="944880"/>
            <a:ext cx="6249818" cy="5830758"/>
            <a:chOff x="426596" y="1731200"/>
            <a:chExt cx="5156137" cy="4345358"/>
          </a:xfrm>
        </p:grpSpPr>
        <p:grpSp>
          <p:nvGrpSpPr>
            <p:cNvPr id="16" name="Group 15">
              <a:extLst>
                <a:ext uri="{FF2B5EF4-FFF2-40B4-BE49-F238E27FC236}">
                  <a16:creationId xmlns:a16="http://schemas.microsoft.com/office/drawing/2014/main" id="{30ECB4AC-3B6B-4C00-9B67-EBD875C9EB4A}"/>
                </a:ext>
              </a:extLst>
            </p:cNvPr>
            <p:cNvGrpSpPr/>
            <p:nvPr/>
          </p:nvGrpSpPr>
          <p:grpSpPr>
            <a:xfrm>
              <a:off x="539245" y="2130864"/>
              <a:ext cx="5043488" cy="3945694"/>
              <a:chOff x="232505" y="1391477"/>
              <a:chExt cx="5043488" cy="3945694"/>
            </a:xfrm>
          </p:grpSpPr>
          <p:pic>
            <p:nvPicPr>
              <p:cNvPr id="3" name="Picture 2">
                <a:extLst>
                  <a:ext uri="{FF2B5EF4-FFF2-40B4-BE49-F238E27FC236}">
                    <a16:creationId xmlns:a16="http://schemas.microsoft.com/office/drawing/2014/main" id="{8288CB7A-EC3B-E644-ABBD-B1FC7A094B05}"/>
                  </a:ext>
                </a:extLst>
              </p:cNvPr>
              <p:cNvPicPr>
                <a:picLocks noChangeAspect="1"/>
              </p:cNvPicPr>
              <p:nvPr/>
            </p:nvPicPr>
            <p:blipFill>
              <a:blip r:embed="rId2"/>
              <a:stretch>
                <a:fillRect/>
              </a:stretch>
            </p:blipFill>
            <p:spPr>
              <a:xfrm>
                <a:off x="232505" y="1391477"/>
                <a:ext cx="5043488" cy="3945694"/>
              </a:xfrm>
              <a:prstGeom prst="rect">
                <a:avLst/>
              </a:prstGeom>
            </p:spPr>
          </p:pic>
          <p:cxnSp>
            <p:nvCxnSpPr>
              <p:cNvPr id="10" name="Straight Connector 9">
                <a:extLst>
                  <a:ext uri="{FF2B5EF4-FFF2-40B4-BE49-F238E27FC236}">
                    <a16:creationId xmlns:a16="http://schemas.microsoft.com/office/drawing/2014/main" id="{03A5F87D-5AE1-934D-9B8A-45B534E62F83}"/>
                  </a:ext>
                </a:extLst>
              </p:cNvPr>
              <p:cNvCxnSpPr>
                <a:cxnSpLocks/>
              </p:cNvCxnSpPr>
              <p:nvPr/>
            </p:nvCxnSpPr>
            <p:spPr>
              <a:xfrm>
                <a:off x="810768" y="4256597"/>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D98AA1-4899-D645-B7C1-6109EF0E8DA9}"/>
                  </a:ext>
                </a:extLst>
              </p:cNvPr>
              <p:cNvCxnSpPr>
                <a:cxnSpLocks/>
              </p:cNvCxnSpPr>
              <p:nvPr/>
            </p:nvCxnSpPr>
            <p:spPr>
              <a:xfrm>
                <a:off x="2859024" y="3835973"/>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ED0A9D-3483-8C45-8CE2-8808620E40EA}"/>
                  </a:ext>
                </a:extLst>
              </p:cNvPr>
              <p:cNvCxnSpPr>
                <a:cxnSpLocks/>
              </p:cNvCxnSpPr>
              <p:nvPr/>
            </p:nvCxnSpPr>
            <p:spPr>
              <a:xfrm>
                <a:off x="2493264" y="3317813"/>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3890B7-D51B-5E43-9B08-CC586F3407D6}"/>
                  </a:ext>
                </a:extLst>
              </p:cNvPr>
              <p:cNvCxnSpPr>
                <a:cxnSpLocks/>
              </p:cNvCxnSpPr>
              <p:nvPr/>
            </p:nvCxnSpPr>
            <p:spPr>
              <a:xfrm>
                <a:off x="2682240" y="2635061"/>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B6B1A11-3A63-B744-ABBA-D5FDC69B00C1}"/>
                  </a:ext>
                </a:extLst>
              </p:cNvPr>
              <p:cNvCxnSpPr>
                <a:cxnSpLocks/>
              </p:cNvCxnSpPr>
              <p:nvPr/>
            </p:nvCxnSpPr>
            <p:spPr>
              <a:xfrm>
                <a:off x="1176528" y="2385125"/>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51268B23-A77B-49DD-9339-31FC0A56B10A}"/>
                </a:ext>
              </a:extLst>
            </p:cNvPr>
            <p:cNvPicPr>
              <a:picLocks noChangeAspect="1"/>
            </p:cNvPicPr>
            <p:nvPr/>
          </p:nvPicPr>
          <p:blipFill>
            <a:blip r:embed="rId3"/>
            <a:stretch>
              <a:fillRect/>
            </a:stretch>
          </p:blipFill>
          <p:spPr>
            <a:xfrm>
              <a:off x="426596" y="1731200"/>
              <a:ext cx="5043488" cy="382704"/>
            </a:xfrm>
            <a:prstGeom prst="rect">
              <a:avLst/>
            </a:prstGeom>
          </p:spPr>
        </p:pic>
      </p:grpSp>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(a) (b) candidate 3 answer with examiner’s comments</a:t>
            </a:r>
          </a:p>
        </p:txBody>
      </p:sp>
      <p:sp>
        <p:nvSpPr>
          <p:cNvPr id="2" name="Rectangle 1">
            <a:extLst>
              <a:ext uri="{FF2B5EF4-FFF2-40B4-BE49-F238E27FC236}">
                <a16:creationId xmlns:a16="http://schemas.microsoft.com/office/drawing/2014/main" id="{7A3A0CF5-3147-DA49-A8D8-AEE95D4E87C5}"/>
              </a:ext>
            </a:extLst>
          </p:cNvPr>
          <p:cNvSpPr/>
          <p:nvPr/>
        </p:nvSpPr>
        <p:spPr>
          <a:xfrm>
            <a:off x="8493329" y="6129307"/>
            <a:ext cx="2389632" cy="646331"/>
          </a:xfrm>
          <a:prstGeom prst="rect">
            <a:avLst/>
          </a:prstGeom>
        </p:spPr>
        <p:txBody>
          <a:bodyPr wrap="square">
            <a:spAutoFit/>
          </a:bodyPr>
          <a:lstStyle/>
          <a:p>
            <a:pPr algn="ctr"/>
            <a:r>
              <a:rPr lang="en-US" dirty="0"/>
              <a:t>Total marks awarded </a:t>
            </a:r>
          </a:p>
          <a:p>
            <a:pPr algn="ctr"/>
            <a:r>
              <a:rPr lang="en-US" dirty="0"/>
              <a:t>5/5</a:t>
            </a:r>
          </a:p>
        </p:txBody>
      </p:sp>
      <p:sp>
        <p:nvSpPr>
          <p:cNvPr id="6" name="Rounded Rectangular Callout 5">
            <a:extLst>
              <a:ext uri="{FF2B5EF4-FFF2-40B4-BE49-F238E27FC236}">
                <a16:creationId xmlns:a16="http://schemas.microsoft.com/office/drawing/2014/main" id="{72A56D31-8B0D-3242-B835-17E63AA7F629}"/>
              </a:ext>
            </a:extLst>
          </p:cNvPr>
          <p:cNvSpPr/>
          <p:nvPr/>
        </p:nvSpPr>
        <p:spPr>
          <a:xfrm rot="5400000">
            <a:off x="8750811" y="183240"/>
            <a:ext cx="1912625" cy="3634022"/>
          </a:xfrm>
          <a:prstGeom prst="wedgeRoundRectCallout">
            <a:avLst>
              <a:gd name="adj1" fmla="val 8689"/>
              <a:gd name="adj2" fmla="val 107685"/>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9" name="Rounded Rectangular Callout 8">
            <a:extLst>
              <a:ext uri="{FF2B5EF4-FFF2-40B4-BE49-F238E27FC236}">
                <a16:creationId xmlns:a16="http://schemas.microsoft.com/office/drawing/2014/main" id="{58D5A888-6205-034A-AE26-609142EE9713}"/>
              </a:ext>
            </a:extLst>
          </p:cNvPr>
          <p:cNvSpPr/>
          <p:nvPr/>
        </p:nvSpPr>
        <p:spPr>
          <a:xfrm rot="5400000">
            <a:off x="8268572" y="2268711"/>
            <a:ext cx="2839147" cy="4542694"/>
          </a:xfrm>
          <a:prstGeom prst="wedgeRoundRectCallout">
            <a:avLst>
              <a:gd name="adj1" fmla="val -25161"/>
              <a:gd name="adj2" fmla="val 86659"/>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dirty="0">
              <a:solidFill>
                <a:srgbClr val="000000"/>
              </a:solidFill>
            </a:endParaRPr>
          </a:p>
        </p:txBody>
      </p:sp>
      <p:sp>
        <p:nvSpPr>
          <p:cNvPr id="4" name="TextBox 3">
            <a:extLst>
              <a:ext uri="{FF2B5EF4-FFF2-40B4-BE49-F238E27FC236}">
                <a16:creationId xmlns:a16="http://schemas.microsoft.com/office/drawing/2014/main" id="{B3257A49-CA09-F94F-8F72-204F818E0001}"/>
              </a:ext>
            </a:extLst>
          </p:cNvPr>
          <p:cNvSpPr txBox="1"/>
          <p:nvPr/>
        </p:nvSpPr>
        <p:spPr>
          <a:xfrm>
            <a:off x="7989846" y="1112210"/>
            <a:ext cx="3642648" cy="1754326"/>
          </a:xfrm>
          <a:prstGeom prst="rect">
            <a:avLst/>
          </a:prstGeom>
          <a:noFill/>
        </p:spPr>
        <p:txBody>
          <a:bodyPr wrap="square" rtlCol="0">
            <a:spAutoFit/>
          </a:bodyPr>
          <a:lstStyle/>
          <a:p>
            <a:r>
              <a:rPr lang="en-US" dirty="0"/>
              <a:t>A detailed answer, clearly explaining that Arthur will have a voice in his care, which will provide him with autonomy and dignity.</a:t>
            </a:r>
          </a:p>
          <a:p>
            <a:r>
              <a:rPr lang="en-US" dirty="0"/>
              <a:t>2  marks awarded.</a:t>
            </a:r>
          </a:p>
        </p:txBody>
      </p:sp>
      <p:sp>
        <p:nvSpPr>
          <p:cNvPr id="5" name="TextBox 4">
            <a:extLst>
              <a:ext uri="{FF2B5EF4-FFF2-40B4-BE49-F238E27FC236}">
                <a16:creationId xmlns:a16="http://schemas.microsoft.com/office/drawing/2014/main" id="{E6467559-8C8B-724B-A7C7-C2BECFC05754}"/>
              </a:ext>
            </a:extLst>
          </p:cNvPr>
          <p:cNvSpPr txBox="1"/>
          <p:nvPr/>
        </p:nvSpPr>
        <p:spPr>
          <a:xfrm>
            <a:off x="7614502" y="3247395"/>
            <a:ext cx="4311270" cy="2585323"/>
          </a:xfrm>
          <a:prstGeom prst="rect">
            <a:avLst/>
          </a:prstGeom>
          <a:noFill/>
        </p:spPr>
        <p:txBody>
          <a:bodyPr wrap="square" rtlCol="0">
            <a:spAutoFit/>
          </a:bodyPr>
          <a:lstStyle/>
          <a:p>
            <a:r>
              <a:rPr lang="en-US" dirty="0"/>
              <a:t>This question is asking for information that would be included in a care plan, and the candidate has outlined a range of information, including guidance for Arthur to manage his wounds and</a:t>
            </a:r>
          </a:p>
          <a:p>
            <a:r>
              <a:rPr lang="en-US" dirty="0"/>
              <a:t>details of the tertiary services involved in his care.  Personal details, e.g. name and date of birth would also be credited.</a:t>
            </a:r>
          </a:p>
          <a:p>
            <a:r>
              <a:rPr lang="en-US" dirty="0"/>
              <a:t>3 marks awarded.</a:t>
            </a:r>
          </a:p>
        </p:txBody>
      </p:sp>
    </p:spTree>
    <p:extLst>
      <p:ext uri="{BB962C8B-B14F-4D97-AF65-F5344CB8AC3E}">
        <p14:creationId xmlns:p14="http://schemas.microsoft.com/office/powerpoint/2010/main" val="2968054118"/>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(a) (b) mark scheme</a:t>
            </a:r>
          </a:p>
        </p:txBody>
      </p:sp>
      <p:pic>
        <p:nvPicPr>
          <p:cNvPr id="2" name="Picture 1">
            <a:extLst>
              <a:ext uri="{FF2B5EF4-FFF2-40B4-BE49-F238E27FC236}">
                <a16:creationId xmlns:a16="http://schemas.microsoft.com/office/drawing/2014/main" id="{66B383EA-BC84-4BB8-AF48-28B9DBA5134B}"/>
              </a:ext>
            </a:extLst>
          </p:cNvPr>
          <p:cNvPicPr>
            <a:picLocks noChangeAspect="1"/>
          </p:cNvPicPr>
          <p:nvPr/>
        </p:nvPicPr>
        <p:blipFill>
          <a:blip r:embed="rId2"/>
          <a:stretch>
            <a:fillRect/>
          </a:stretch>
        </p:blipFill>
        <p:spPr>
          <a:xfrm>
            <a:off x="282011" y="1091345"/>
            <a:ext cx="5844469" cy="5461795"/>
          </a:xfrm>
          <a:prstGeom prst="rect">
            <a:avLst/>
          </a:prstGeom>
        </p:spPr>
      </p:pic>
      <p:pic>
        <p:nvPicPr>
          <p:cNvPr id="4" name="Picture 3">
            <a:extLst>
              <a:ext uri="{FF2B5EF4-FFF2-40B4-BE49-F238E27FC236}">
                <a16:creationId xmlns:a16="http://schemas.microsoft.com/office/drawing/2014/main" id="{E1DD474C-2DA4-408E-83FD-D7C72F0290E1}"/>
              </a:ext>
            </a:extLst>
          </p:cNvPr>
          <p:cNvPicPr>
            <a:picLocks noChangeAspect="1"/>
          </p:cNvPicPr>
          <p:nvPr/>
        </p:nvPicPr>
        <p:blipFill>
          <a:blip r:embed="rId3"/>
          <a:stretch>
            <a:fillRect/>
          </a:stretch>
        </p:blipFill>
        <p:spPr>
          <a:xfrm>
            <a:off x="6299855" y="1394732"/>
            <a:ext cx="5468075" cy="5158408"/>
          </a:xfrm>
          <a:prstGeom prst="rect">
            <a:avLst/>
          </a:prstGeom>
        </p:spPr>
      </p:pic>
    </p:spTree>
    <p:extLst>
      <p:ext uri="{BB962C8B-B14F-4D97-AF65-F5344CB8AC3E}">
        <p14:creationId xmlns:p14="http://schemas.microsoft.com/office/powerpoint/2010/main" val="2375396479"/>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(c)  </a:t>
            </a:r>
          </a:p>
        </p:txBody>
      </p:sp>
      <p:pic>
        <p:nvPicPr>
          <p:cNvPr id="2" name="Picture 1">
            <a:extLst>
              <a:ext uri="{FF2B5EF4-FFF2-40B4-BE49-F238E27FC236}">
                <a16:creationId xmlns:a16="http://schemas.microsoft.com/office/drawing/2014/main" id="{E7F473C6-94D3-F444-B49C-BE0C788B72E8}"/>
              </a:ext>
            </a:extLst>
          </p:cNvPr>
          <p:cNvPicPr>
            <a:picLocks noChangeAspect="1"/>
          </p:cNvPicPr>
          <p:nvPr/>
        </p:nvPicPr>
        <p:blipFill>
          <a:blip r:embed="rId2"/>
          <a:stretch>
            <a:fillRect/>
          </a:stretch>
        </p:blipFill>
        <p:spPr>
          <a:xfrm>
            <a:off x="282011" y="1049020"/>
            <a:ext cx="8242300" cy="4902200"/>
          </a:xfrm>
          <a:prstGeom prst="rect">
            <a:avLst/>
          </a:prstGeom>
        </p:spPr>
      </p:pic>
    </p:spTree>
    <p:extLst>
      <p:ext uri="{BB962C8B-B14F-4D97-AF65-F5344CB8AC3E}">
        <p14:creationId xmlns:p14="http://schemas.microsoft.com/office/powerpoint/2010/main" val="3515362985"/>
      </p:ext>
    </p:extLst>
  </p:cSld>
  <p:clrMapOvr>
    <a:masterClrMapping/>
  </p:clrMapOvr>
  <mc:AlternateContent xmlns:mc="http://schemas.openxmlformats.org/markup-compatibility/2006">
    <mc:Choice xmlns:p14="http://schemas.microsoft.com/office/powerpoint/2010/main" Requires="p14">
      <p:transition spd="slow" p14:dur="2000" advTm="26875"/>
    </mc:Choice>
    <mc:Fallback>
      <p:transition spd="slow" advTm="2687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(c) candidate 1 answer </a:t>
            </a:r>
          </a:p>
        </p:txBody>
      </p:sp>
      <p:pic>
        <p:nvPicPr>
          <p:cNvPr id="2" name="Picture 1">
            <a:extLst>
              <a:ext uri="{FF2B5EF4-FFF2-40B4-BE49-F238E27FC236}">
                <a16:creationId xmlns:a16="http://schemas.microsoft.com/office/drawing/2014/main" id="{8AABC2F3-D523-134D-8728-151761BDFF1A}"/>
              </a:ext>
            </a:extLst>
          </p:cNvPr>
          <p:cNvPicPr>
            <a:picLocks noChangeAspect="1"/>
          </p:cNvPicPr>
          <p:nvPr/>
        </p:nvPicPr>
        <p:blipFill>
          <a:blip r:embed="rId2"/>
          <a:stretch>
            <a:fillRect/>
          </a:stretch>
        </p:blipFill>
        <p:spPr>
          <a:xfrm>
            <a:off x="424070" y="1281672"/>
            <a:ext cx="6345114" cy="4936248"/>
          </a:xfrm>
          <a:prstGeom prst="rect">
            <a:avLst/>
          </a:prstGeom>
        </p:spPr>
      </p:pic>
    </p:spTree>
    <p:extLst>
      <p:ext uri="{BB962C8B-B14F-4D97-AF65-F5344CB8AC3E}">
        <p14:creationId xmlns:p14="http://schemas.microsoft.com/office/powerpoint/2010/main" val="1222278204"/>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(c) candidate 1 answer with examiner’s comments</a:t>
            </a:r>
          </a:p>
        </p:txBody>
      </p:sp>
      <p:sp>
        <p:nvSpPr>
          <p:cNvPr id="6" name="Rounded Rectangular Callout 5">
            <a:extLst>
              <a:ext uri="{FF2B5EF4-FFF2-40B4-BE49-F238E27FC236}">
                <a16:creationId xmlns:a16="http://schemas.microsoft.com/office/drawing/2014/main" id="{9FB336E2-5B9B-A54F-BF02-73C3C3D77591}"/>
              </a:ext>
            </a:extLst>
          </p:cNvPr>
          <p:cNvSpPr/>
          <p:nvPr/>
        </p:nvSpPr>
        <p:spPr>
          <a:xfrm rot="5400000">
            <a:off x="8449737" y="1129491"/>
            <a:ext cx="2317145" cy="3610861"/>
          </a:xfrm>
          <a:prstGeom prst="wedgeRoundRectCallout">
            <a:avLst>
              <a:gd name="adj1" fmla="val 91091"/>
              <a:gd name="adj2" fmla="val 213"/>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dirty="0">
              <a:solidFill>
                <a:srgbClr val="000000"/>
              </a:solidFill>
            </a:endParaRPr>
          </a:p>
        </p:txBody>
      </p:sp>
      <p:sp>
        <p:nvSpPr>
          <p:cNvPr id="3" name="TextBox 2">
            <a:extLst>
              <a:ext uri="{FF2B5EF4-FFF2-40B4-BE49-F238E27FC236}">
                <a16:creationId xmlns:a16="http://schemas.microsoft.com/office/drawing/2014/main" id="{6F999E31-BE0A-4D49-9E96-3BE6793DB2F5}"/>
              </a:ext>
            </a:extLst>
          </p:cNvPr>
          <p:cNvSpPr txBox="1"/>
          <p:nvPr/>
        </p:nvSpPr>
        <p:spPr>
          <a:xfrm>
            <a:off x="8100301" y="2201394"/>
            <a:ext cx="3211134" cy="1754326"/>
          </a:xfrm>
          <a:prstGeom prst="rect">
            <a:avLst/>
          </a:prstGeom>
          <a:noFill/>
        </p:spPr>
        <p:txBody>
          <a:bodyPr wrap="square" rtlCol="0">
            <a:spAutoFit/>
          </a:bodyPr>
          <a:lstStyle/>
          <a:p>
            <a:r>
              <a:rPr lang="en-US" dirty="0"/>
              <a:t>The candidate has focused on the content of a care and support plan, with limited assessment of why the plan is important for Arthur. </a:t>
            </a:r>
          </a:p>
          <a:p>
            <a:endParaRPr lang="en-US" dirty="0"/>
          </a:p>
        </p:txBody>
      </p:sp>
      <p:grpSp>
        <p:nvGrpSpPr>
          <p:cNvPr id="15" name="Group 14">
            <a:extLst>
              <a:ext uri="{FF2B5EF4-FFF2-40B4-BE49-F238E27FC236}">
                <a16:creationId xmlns:a16="http://schemas.microsoft.com/office/drawing/2014/main" id="{14D63E98-D025-4974-AAAF-7971C2E32A6E}"/>
              </a:ext>
            </a:extLst>
          </p:cNvPr>
          <p:cNvGrpSpPr/>
          <p:nvPr/>
        </p:nvGrpSpPr>
        <p:grpSpPr>
          <a:xfrm>
            <a:off x="282011" y="1171169"/>
            <a:ext cx="6852831" cy="5331231"/>
            <a:chOff x="282011" y="1171169"/>
            <a:chExt cx="6852831" cy="5331231"/>
          </a:xfrm>
        </p:grpSpPr>
        <p:pic>
          <p:nvPicPr>
            <p:cNvPr id="2" name="Picture 1">
              <a:extLst>
                <a:ext uri="{FF2B5EF4-FFF2-40B4-BE49-F238E27FC236}">
                  <a16:creationId xmlns:a16="http://schemas.microsoft.com/office/drawing/2014/main" id="{240B8DB3-8D0D-5D4E-B0A5-E2F9BB8CF9A5}"/>
                </a:ext>
              </a:extLst>
            </p:cNvPr>
            <p:cNvPicPr>
              <a:picLocks noChangeAspect="1"/>
            </p:cNvPicPr>
            <p:nvPr/>
          </p:nvPicPr>
          <p:blipFill>
            <a:blip r:embed="rId2"/>
            <a:stretch>
              <a:fillRect/>
            </a:stretch>
          </p:blipFill>
          <p:spPr>
            <a:xfrm>
              <a:off x="282011" y="1171169"/>
              <a:ext cx="6852831" cy="5331231"/>
            </a:xfrm>
            <a:prstGeom prst="rect">
              <a:avLst/>
            </a:prstGeom>
          </p:spPr>
        </p:pic>
        <p:cxnSp>
          <p:nvCxnSpPr>
            <p:cNvPr id="9" name="Straight Connector 8">
              <a:extLst>
                <a:ext uri="{FF2B5EF4-FFF2-40B4-BE49-F238E27FC236}">
                  <a16:creationId xmlns:a16="http://schemas.microsoft.com/office/drawing/2014/main" id="{446E9E31-D9B0-D444-9DC3-04A3FAF3CA01}"/>
                </a:ext>
              </a:extLst>
            </p:cNvPr>
            <p:cNvCxnSpPr>
              <a:cxnSpLocks/>
            </p:cNvCxnSpPr>
            <p:nvPr/>
          </p:nvCxnSpPr>
          <p:spPr>
            <a:xfrm>
              <a:off x="2251428" y="2780514"/>
              <a:ext cx="4596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D09B04-B07B-7749-9265-AF13EDECA240}"/>
                </a:ext>
              </a:extLst>
            </p:cNvPr>
            <p:cNvCxnSpPr>
              <a:cxnSpLocks/>
            </p:cNvCxnSpPr>
            <p:nvPr/>
          </p:nvCxnSpPr>
          <p:spPr>
            <a:xfrm>
              <a:off x="1187216" y="4893794"/>
              <a:ext cx="553870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8150169F-828A-3447-91AB-4F549D2015D6}"/>
              </a:ext>
            </a:extLst>
          </p:cNvPr>
          <p:cNvSpPr txBox="1"/>
          <p:nvPr/>
        </p:nvSpPr>
        <p:spPr>
          <a:xfrm>
            <a:off x="8532864" y="5177997"/>
            <a:ext cx="2377639" cy="646331"/>
          </a:xfrm>
          <a:prstGeom prst="rect">
            <a:avLst/>
          </a:prstGeom>
          <a:noFill/>
        </p:spPr>
        <p:txBody>
          <a:bodyPr wrap="none" rtlCol="0">
            <a:spAutoFit/>
          </a:bodyPr>
          <a:lstStyle/>
          <a:p>
            <a:pPr algn="ctr"/>
            <a:r>
              <a:rPr lang="en-US" dirty="0"/>
              <a:t>Total marks awarded </a:t>
            </a:r>
          </a:p>
          <a:p>
            <a:pPr algn="ctr"/>
            <a:r>
              <a:rPr lang="en-US" dirty="0"/>
              <a:t>2/6</a:t>
            </a:r>
          </a:p>
        </p:txBody>
      </p:sp>
    </p:spTree>
    <p:extLst>
      <p:ext uri="{BB962C8B-B14F-4D97-AF65-F5344CB8AC3E}">
        <p14:creationId xmlns:p14="http://schemas.microsoft.com/office/powerpoint/2010/main" val="3558995111"/>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E8F67-9957-984C-9F0A-037BD75E896B}"/>
              </a:ext>
            </a:extLst>
          </p:cNvPr>
          <p:cNvPicPr>
            <a:picLocks noChangeAspect="1"/>
          </p:cNvPicPr>
          <p:nvPr/>
        </p:nvPicPr>
        <p:blipFill>
          <a:blip r:embed="rId2"/>
          <a:stretch>
            <a:fillRect/>
          </a:stretch>
        </p:blipFill>
        <p:spPr>
          <a:xfrm>
            <a:off x="1135626" y="1217507"/>
            <a:ext cx="7388942" cy="5015672"/>
          </a:xfrm>
          <a:prstGeom prst="rect">
            <a:avLst/>
          </a:prstGeom>
        </p:spPr>
      </p:pic>
      <p:sp>
        <p:nvSpPr>
          <p:cNvPr id="4" name="Title 2">
            <a:extLst>
              <a:ext uri="{FF2B5EF4-FFF2-40B4-BE49-F238E27FC236}">
                <a16:creationId xmlns:a16="http://schemas.microsoft.com/office/drawing/2014/main" id="{8F73F774-5AC0-4CCB-99D8-E6DF6D1E427B}"/>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(c) candidate 2 answer</a:t>
            </a:r>
          </a:p>
        </p:txBody>
      </p:sp>
    </p:spTree>
    <p:extLst>
      <p:ext uri="{BB962C8B-B14F-4D97-AF65-F5344CB8AC3E}">
        <p14:creationId xmlns:p14="http://schemas.microsoft.com/office/powerpoint/2010/main" val="1029717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a:spLocks/>
          </p:cNvSpPr>
          <p:nvPr/>
        </p:nvSpPr>
        <p:spPr>
          <a:xfrm>
            <a:off x="361628" y="1247248"/>
            <a:ext cx="11716963" cy="468573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pPr>
            <a:r>
              <a:rPr lang="en-US" sz="28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2800" dirty="0">
                <a:ea typeface="Cambria" panose="02040503050406030204" pitchFamily="18" charset="0"/>
              </a:rPr>
              <a:t>Use a highlighter to pick out key words.</a:t>
            </a:r>
          </a:p>
          <a:p>
            <a:pPr marL="342900" indent="-342900">
              <a:buFont typeface="Arial" panose="020B0604020202020204" pitchFamily="34" charset="0"/>
              <a:buChar char="•"/>
            </a:pPr>
            <a:r>
              <a:rPr lang="en-US" sz="28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2800" dirty="0">
                <a:ea typeface="Cambria" panose="02040503050406030204" pitchFamily="18" charset="0"/>
              </a:rPr>
              <a:t>If a word is </a:t>
            </a:r>
            <a:r>
              <a:rPr lang="en-US" sz="2800" b="1" dirty="0">
                <a:ea typeface="Cambria" panose="02040503050406030204" pitchFamily="18" charset="0"/>
              </a:rPr>
              <a:t>bold</a:t>
            </a:r>
            <a:r>
              <a:rPr lang="en-US" sz="2800" dirty="0">
                <a:ea typeface="Cambria" panose="02040503050406030204" pitchFamily="18" charset="0"/>
              </a:rPr>
              <a:t>, it is important.</a:t>
            </a:r>
          </a:p>
          <a:p>
            <a:pPr marL="342900" indent="-342900">
              <a:buFont typeface="Arial" panose="020B0604020202020204" pitchFamily="34" charset="0"/>
              <a:buChar char="•"/>
            </a:pPr>
            <a:r>
              <a:rPr lang="en-US" sz="28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2800" dirty="0">
                <a:ea typeface="Cambria" panose="02040503050406030204" pitchFamily="18" charset="0"/>
              </a:rPr>
              <a:t>Read your answers to check they make sense.</a:t>
            </a:r>
          </a:p>
        </p:txBody>
      </p:sp>
      <p:sp>
        <p:nvSpPr>
          <p:cNvPr id="3" name="Title 1">
            <a:extLst>
              <a:ext uri="{FF2B5EF4-FFF2-40B4-BE49-F238E27FC236}">
                <a16:creationId xmlns:a16="http://schemas.microsoft.com/office/drawing/2014/main" id="{64C625DB-E3B3-408B-9722-FE6F5866355D}"/>
              </a:ext>
            </a:extLst>
          </p:cNvPr>
          <p:cNvSpPr txBox="1">
            <a:spLocks/>
          </p:cNvSpPr>
          <p:nvPr/>
        </p:nvSpPr>
        <p:spPr>
          <a:xfrm>
            <a:off x="340242" y="311916"/>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rPr>
              <a:t>General points on exam technique</a:t>
            </a:r>
          </a:p>
        </p:txBody>
      </p:sp>
    </p:spTree>
    <p:extLst>
      <p:ext uri="{BB962C8B-B14F-4D97-AF65-F5344CB8AC3E}">
        <p14:creationId xmlns:p14="http://schemas.microsoft.com/office/powerpoint/2010/main" val="233718517"/>
      </p:ext>
    </p:extLst>
  </p:cSld>
  <p:clrMapOvr>
    <a:masterClrMapping/>
  </p:clrMapOvr>
  <mc:AlternateContent xmlns:mc="http://schemas.openxmlformats.org/markup-compatibility/2006" xmlns:p14="http://schemas.microsoft.com/office/powerpoint/2010/main">
    <mc:Choice Requires="p14">
      <p:transition spd="slow" p14:dur="2000" advTm="31446"/>
    </mc:Choice>
    <mc:Fallback xmlns="">
      <p:transition spd="slow" advTm="3144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445B3-1CA2-1749-8CA7-53AB178F6BC9}"/>
              </a:ext>
            </a:extLst>
          </p:cNvPr>
          <p:cNvPicPr>
            <a:picLocks noChangeAspect="1"/>
          </p:cNvPicPr>
          <p:nvPr/>
        </p:nvPicPr>
        <p:blipFill>
          <a:blip r:embed="rId2"/>
          <a:stretch>
            <a:fillRect/>
          </a:stretch>
        </p:blipFill>
        <p:spPr>
          <a:xfrm>
            <a:off x="727452" y="1151530"/>
            <a:ext cx="6350793" cy="4310969"/>
          </a:xfrm>
          <a:prstGeom prst="rect">
            <a:avLst/>
          </a:prstGeom>
        </p:spPr>
      </p:pic>
      <p:sp>
        <p:nvSpPr>
          <p:cNvPr id="4" name="Rounded Rectangular Callout 3">
            <a:extLst>
              <a:ext uri="{FF2B5EF4-FFF2-40B4-BE49-F238E27FC236}">
                <a16:creationId xmlns:a16="http://schemas.microsoft.com/office/drawing/2014/main" id="{9D8CD976-15DE-3F49-BDEF-98B5A2F365E7}"/>
              </a:ext>
            </a:extLst>
          </p:cNvPr>
          <p:cNvSpPr/>
          <p:nvPr/>
        </p:nvSpPr>
        <p:spPr>
          <a:xfrm>
            <a:off x="7689959" y="1698443"/>
            <a:ext cx="4034681" cy="1797923"/>
          </a:xfrm>
          <a:prstGeom prst="wedgeRoundRectCallout">
            <a:avLst>
              <a:gd name="adj1" fmla="val -65141"/>
              <a:gd name="adj2" fmla="val -41517"/>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r>
              <a:rPr lang="en-US" dirty="0">
                <a:solidFill>
                  <a:srgbClr val="000000"/>
                </a:solidFill>
              </a:rPr>
              <a:t>A good response, showing </a:t>
            </a:r>
          </a:p>
          <a:p>
            <a:pPr algn="ctr"/>
            <a:r>
              <a:rPr lang="en-US" dirty="0">
                <a:solidFill>
                  <a:srgbClr val="000000"/>
                </a:solidFill>
              </a:rPr>
              <a:t>understanding of the importance of a</a:t>
            </a:r>
          </a:p>
          <a:p>
            <a:pPr algn="ctr"/>
            <a:r>
              <a:rPr lang="en-US" dirty="0">
                <a:solidFill>
                  <a:srgbClr val="000000"/>
                </a:solidFill>
              </a:rPr>
              <a:t> care and support plan to assist</a:t>
            </a:r>
          </a:p>
          <a:p>
            <a:pPr algn="ctr"/>
            <a:r>
              <a:rPr lang="en-US" dirty="0">
                <a:solidFill>
                  <a:srgbClr val="000000"/>
                </a:solidFill>
              </a:rPr>
              <a:t> with Arthur’s independence.</a:t>
            </a:r>
          </a:p>
          <a:p>
            <a:pPr algn="ctr"/>
            <a:endParaRPr lang="en-US" dirty="0">
              <a:solidFill>
                <a:srgbClr val="000000"/>
              </a:solidFill>
            </a:endParaRPr>
          </a:p>
        </p:txBody>
      </p:sp>
      <p:sp>
        <p:nvSpPr>
          <p:cNvPr id="6" name="Rectangle 5">
            <a:extLst>
              <a:ext uri="{FF2B5EF4-FFF2-40B4-BE49-F238E27FC236}">
                <a16:creationId xmlns:a16="http://schemas.microsoft.com/office/drawing/2014/main" id="{980CE907-9D94-0644-96FD-F49841DD4EE0}"/>
              </a:ext>
            </a:extLst>
          </p:cNvPr>
          <p:cNvSpPr/>
          <p:nvPr/>
        </p:nvSpPr>
        <p:spPr>
          <a:xfrm>
            <a:off x="6872748" y="4886922"/>
            <a:ext cx="6096000" cy="646331"/>
          </a:xfrm>
          <a:prstGeom prst="rect">
            <a:avLst/>
          </a:prstGeom>
        </p:spPr>
        <p:txBody>
          <a:bodyPr>
            <a:spAutoFit/>
          </a:bodyPr>
          <a:lstStyle/>
          <a:p>
            <a:pPr algn="ctr"/>
            <a:r>
              <a:rPr lang="en-US" dirty="0"/>
              <a:t>Total marks awarded </a:t>
            </a:r>
          </a:p>
          <a:p>
            <a:pPr algn="ctr"/>
            <a:r>
              <a:rPr lang="en-US" dirty="0"/>
              <a:t>3/5</a:t>
            </a:r>
          </a:p>
        </p:txBody>
      </p:sp>
      <p:cxnSp>
        <p:nvCxnSpPr>
          <p:cNvPr id="8" name="Straight Connector 7">
            <a:extLst>
              <a:ext uri="{FF2B5EF4-FFF2-40B4-BE49-F238E27FC236}">
                <a16:creationId xmlns:a16="http://schemas.microsoft.com/office/drawing/2014/main" id="{0D11F486-FCA4-5047-A5E0-C808FE7058E4}"/>
              </a:ext>
            </a:extLst>
          </p:cNvPr>
          <p:cNvCxnSpPr>
            <a:cxnSpLocks/>
          </p:cNvCxnSpPr>
          <p:nvPr/>
        </p:nvCxnSpPr>
        <p:spPr>
          <a:xfrm>
            <a:off x="4498258" y="1958308"/>
            <a:ext cx="237449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3FCBA4-5029-8E41-A8BA-0E302510AA90}"/>
              </a:ext>
            </a:extLst>
          </p:cNvPr>
          <p:cNvCxnSpPr>
            <a:cxnSpLocks/>
          </p:cNvCxnSpPr>
          <p:nvPr/>
        </p:nvCxnSpPr>
        <p:spPr>
          <a:xfrm>
            <a:off x="727452" y="2936618"/>
            <a:ext cx="2222225"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E44B158-EC66-8142-AF09-A481039B28C2}"/>
              </a:ext>
            </a:extLst>
          </p:cNvPr>
          <p:cNvCxnSpPr>
            <a:cxnSpLocks/>
          </p:cNvCxnSpPr>
          <p:nvPr/>
        </p:nvCxnSpPr>
        <p:spPr>
          <a:xfrm>
            <a:off x="2949677" y="2597405"/>
            <a:ext cx="237449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4BEB3F-18E9-5D41-837E-D94FF7A92F3F}"/>
              </a:ext>
            </a:extLst>
          </p:cNvPr>
          <p:cNvCxnSpPr>
            <a:cxnSpLocks/>
          </p:cNvCxnSpPr>
          <p:nvPr/>
        </p:nvCxnSpPr>
        <p:spPr>
          <a:xfrm>
            <a:off x="1184787" y="4588437"/>
            <a:ext cx="237449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B61376B0-2DC6-4F3E-BBB6-56434C8D2D9C}"/>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(c) candidate 2 answer with examiner’s comments</a:t>
            </a:r>
          </a:p>
        </p:txBody>
      </p:sp>
    </p:spTree>
    <p:extLst>
      <p:ext uri="{BB962C8B-B14F-4D97-AF65-F5344CB8AC3E}">
        <p14:creationId xmlns:p14="http://schemas.microsoft.com/office/powerpoint/2010/main" val="3182538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(c) candidate 3 answer </a:t>
            </a:r>
          </a:p>
        </p:txBody>
      </p:sp>
      <p:pic>
        <p:nvPicPr>
          <p:cNvPr id="2" name="Picture 1">
            <a:extLst>
              <a:ext uri="{FF2B5EF4-FFF2-40B4-BE49-F238E27FC236}">
                <a16:creationId xmlns:a16="http://schemas.microsoft.com/office/drawing/2014/main" id="{54D3910E-84B6-7645-A72B-25C775EC7081}"/>
              </a:ext>
            </a:extLst>
          </p:cNvPr>
          <p:cNvPicPr>
            <a:picLocks noChangeAspect="1"/>
          </p:cNvPicPr>
          <p:nvPr/>
        </p:nvPicPr>
        <p:blipFill>
          <a:blip r:embed="rId2"/>
          <a:stretch>
            <a:fillRect/>
          </a:stretch>
        </p:blipFill>
        <p:spPr>
          <a:xfrm>
            <a:off x="282011" y="1104530"/>
            <a:ext cx="6825353" cy="5377550"/>
          </a:xfrm>
          <a:prstGeom prst="rect">
            <a:avLst/>
          </a:prstGeom>
        </p:spPr>
      </p:pic>
    </p:spTree>
    <p:extLst>
      <p:ext uri="{BB962C8B-B14F-4D97-AF65-F5344CB8AC3E}">
        <p14:creationId xmlns:p14="http://schemas.microsoft.com/office/powerpoint/2010/main" val="1408044168"/>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(c) candidate 3 answer with examiner’s comment </a:t>
            </a:r>
          </a:p>
        </p:txBody>
      </p:sp>
      <p:sp>
        <p:nvSpPr>
          <p:cNvPr id="6" name="Rounded Rectangular Callout 5">
            <a:extLst>
              <a:ext uri="{FF2B5EF4-FFF2-40B4-BE49-F238E27FC236}">
                <a16:creationId xmlns:a16="http://schemas.microsoft.com/office/drawing/2014/main" id="{677D0038-059F-244B-B72A-C2F3967859F4}"/>
              </a:ext>
            </a:extLst>
          </p:cNvPr>
          <p:cNvSpPr/>
          <p:nvPr/>
        </p:nvSpPr>
        <p:spPr>
          <a:xfrm rot="5400000">
            <a:off x="8643431" y="23722"/>
            <a:ext cx="1757041" cy="4291587"/>
          </a:xfrm>
          <a:prstGeom prst="wedgeRoundRectCallout">
            <a:avLst>
              <a:gd name="adj1" fmla="val 73250"/>
              <a:gd name="adj2" fmla="val 41308"/>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grpSp>
        <p:nvGrpSpPr>
          <p:cNvPr id="3" name="Group 2">
            <a:extLst>
              <a:ext uri="{FF2B5EF4-FFF2-40B4-BE49-F238E27FC236}">
                <a16:creationId xmlns:a16="http://schemas.microsoft.com/office/drawing/2014/main" id="{962AAEAE-FEDA-48FC-806A-32CCD594ED05}"/>
              </a:ext>
            </a:extLst>
          </p:cNvPr>
          <p:cNvGrpSpPr/>
          <p:nvPr/>
        </p:nvGrpSpPr>
        <p:grpSpPr>
          <a:xfrm>
            <a:off x="158847" y="1044600"/>
            <a:ext cx="6445153" cy="5559339"/>
            <a:chOff x="158847" y="1044601"/>
            <a:chExt cx="5937153" cy="4937760"/>
          </a:xfrm>
        </p:grpSpPr>
        <p:pic>
          <p:nvPicPr>
            <p:cNvPr id="2" name="Picture 1">
              <a:extLst>
                <a:ext uri="{FF2B5EF4-FFF2-40B4-BE49-F238E27FC236}">
                  <a16:creationId xmlns:a16="http://schemas.microsoft.com/office/drawing/2014/main" id="{65B40150-1C18-B548-9E22-6E6FF60AAD3C}"/>
                </a:ext>
              </a:extLst>
            </p:cNvPr>
            <p:cNvPicPr>
              <a:picLocks noChangeAspect="1"/>
            </p:cNvPicPr>
            <p:nvPr/>
          </p:nvPicPr>
          <p:blipFill rotWithShape="1">
            <a:blip r:embed="rId2"/>
            <a:srcRect r="5265"/>
            <a:stretch/>
          </p:blipFill>
          <p:spPr>
            <a:xfrm>
              <a:off x="158847" y="1044601"/>
              <a:ext cx="5937153" cy="4937760"/>
            </a:xfrm>
            <a:prstGeom prst="rect">
              <a:avLst/>
            </a:prstGeom>
          </p:spPr>
        </p:pic>
        <p:cxnSp>
          <p:nvCxnSpPr>
            <p:cNvPr id="9" name="Straight Connector 8">
              <a:extLst>
                <a:ext uri="{FF2B5EF4-FFF2-40B4-BE49-F238E27FC236}">
                  <a16:creationId xmlns:a16="http://schemas.microsoft.com/office/drawing/2014/main" id="{B2200C72-AA9A-FE40-A971-6A116E2BB82B}"/>
                </a:ext>
              </a:extLst>
            </p:cNvPr>
            <p:cNvCxnSpPr>
              <a:cxnSpLocks/>
            </p:cNvCxnSpPr>
            <p:nvPr/>
          </p:nvCxnSpPr>
          <p:spPr>
            <a:xfrm>
              <a:off x="4706112" y="2824037"/>
              <a:ext cx="12252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4DB720-C76B-D447-92D5-9439F7AB3764}"/>
                </a:ext>
              </a:extLst>
            </p:cNvPr>
            <p:cNvCxnSpPr>
              <a:cxnSpLocks/>
            </p:cNvCxnSpPr>
            <p:nvPr/>
          </p:nvCxnSpPr>
          <p:spPr>
            <a:xfrm>
              <a:off x="2170176" y="4543109"/>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638225-FA56-7749-95B9-5E60264828AB}"/>
                </a:ext>
              </a:extLst>
            </p:cNvPr>
            <p:cNvCxnSpPr>
              <a:cxnSpLocks/>
            </p:cNvCxnSpPr>
            <p:nvPr/>
          </p:nvCxnSpPr>
          <p:spPr>
            <a:xfrm>
              <a:off x="1328928" y="2537525"/>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A1F060-A3D8-8647-9BC4-5A30633F0CAF}"/>
                </a:ext>
              </a:extLst>
            </p:cNvPr>
            <p:cNvCxnSpPr>
              <a:cxnSpLocks/>
            </p:cNvCxnSpPr>
            <p:nvPr/>
          </p:nvCxnSpPr>
          <p:spPr>
            <a:xfrm>
              <a:off x="1542288" y="3336101"/>
              <a:ext cx="294436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651519-70A0-3447-9E33-360B1A348D81}"/>
                </a:ext>
              </a:extLst>
            </p:cNvPr>
            <p:cNvCxnSpPr>
              <a:cxnSpLocks/>
            </p:cNvCxnSpPr>
            <p:nvPr/>
          </p:nvCxnSpPr>
          <p:spPr>
            <a:xfrm>
              <a:off x="2987040" y="5635486"/>
              <a:ext cx="294436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6FED9-5246-C346-BF06-678807C6E761}"/>
                </a:ext>
              </a:extLst>
            </p:cNvPr>
            <p:cNvCxnSpPr>
              <a:cxnSpLocks/>
            </p:cNvCxnSpPr>
            <p:nvPr/>
          </p:nvCxnSpPr>
          <p:spPr>
            <a:xfrm>
              <a:off x="798576" y="5885422"/>
              <a:ext cx="294436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A2964DC4-0611-864B-9BB6-E27D8D2AA479}"/>
              </a:ext>
            </a:extLst>
          </p:cNvPr>
          <p:cNvSpPr txBox="1"/>
          <p:nvPr/>
        </p:nvSpPr>
        <p:spPr>
          <a:xfrm>
            <a:off x="7607926" y="1462042"/>
            <a:ext cx="3932416" cy="1477328"/>
          </a:xfrm>
          <a:prstGeom prst="rect">
            <a:avLst/>
          </a:prstGeom>
          <a:noFill/>
        </p:spPr>
        <p:txBody>
          <a:bodyPr wrap="square" rtlCol="0">
            <a:spAutoFit/>
          </a:bodyPr>
          <a:lstStyle/>
          <a:p>
            <a:r>
              <a:rPr lang="en-US" dirty="0"/>
              <a:t>This is a very good response – a clear assessment, showing detailed knowledge and understanding of why a care and support plan is important for Arthur. </a:t>
            </a:r>
          </a:p>
        </p:txBody>
      </p:sp>
      <p:sp>
        <p:nvSpPr>
          <p:cNvPr id="17" name="TextBox 16">
            <a:extLst>
              <a:ext uri="{FF2B5EF4-FFF2-40B4-BE49-F238E27FC236}">
                <a16:creationId xmlns:a16="http://schemas.microsoft.com/office/drawing/2014/main" id="{5F2C93D2-E92F-A24A-A5A8-2876DA096CEC}"/>
              </a:ext>
            </a:extLst>
          </p:cNvPr>
          <p:cNvSpPr txBox="1"/>
          <p:nvPr/>
        </p:nvSpPr>
        <p:spPr>
          <a:xfrm>
            <a:off x="8417375" y="4337179"/>
            <a:ext cx="2313518" cy="646331"/>
          </a:xfrm>
          <a:prstGeom prst="rect">
            <a:avLst/>
          </a:prstGeom>
          <a:noFill/>
        </p:spPr>
        <p:txBody>
          <a:bodyPr wrap="none" rtlCol="0">
            <a:spAutoFit/>
          </a:bodyPr>
          <a:lstStyle/>
          <a:p>
            <a:pPr algn="ctr"/>
            <a:r>
              <a:rPr lang="en-US" dirty="0"/>
              <a:t>Total marks awarded</a:t>
            </a:r>
          </a:p>
          <a:p>
            <a:pPr algn="ctr"/>
            <a:r>
              <a:rPr lang="en-US" dirty="0"/>
              <a:t>6/6</a:t>
            </a:r>
          </a:p>
        </p:txBody>
      </p:sp>
    </p:spTree>
    <p:extLst>
      <p:ext uri="{BB962C8B-B14F-4D97-AF65-F5344CB8AC3E}">
        <p14:creationId xmlns:p14="http://schemas.microsoft.com/office/powerpoint/2010/main" val="230590904"/>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(c) mark scheme</a:t>
            </a:r>
          </a:p>
        </p:txBody>
      </p:sp>
      <p:pic>
        <p:nvPicPr>
          <p:cNvPr id="2" name="Picture 1">
            <a:extLst>
              <a:ext uri="{FF2B5EF4-FFF2-40B4-BE49-F238E27FC236}">
                <a16:creationId xmlns:a16="http://schemas.microsoft.com/office/drawing/2014/main" id="{E6E0EAE6-15C3-49AB-829A-AB3FD70DFB2C}"/>
              </a:ext>
            </a:extLst>
          </p:cNvPr>
          <p:cNvPicPr>
            <a:picLocks noChangeAspect="1"/>
          </p:cNvPicPr>
          <p:nvPr/>
        </p:nvPicPr>
        <p:blipFill>
          <a:blip r:embed="rId2"/>
          <a:stretch>
            <a:fillRect/>
          </a:stretch>
        </p:blipFill>
        <p:spPr>
          <a:xfrm>
            <a:off x="282010" y="1141755"/>
            <a:ext cx="8342475" cy="5219287"/>
          </a:xfrm>
          <a:prstGeom prst="rect">
            <a:avLst/>
          </a:prstGeom>
        </p:spPr>
      </p:pic>
      <p:pic>
        <p:nvPicPr>
          <p:cNvPr id="3" name="Picture 2">
            <a:extLst>
              <a:ext uri="{FF2B5EF4-FFF2-40B4-BE49-F238E27FC236}">
                <a16:creationId xmlns:a16="http://schemas.microsoft.com/office/drawing/2014/main" id="{F3F8F27E-AB39-478D-979B-E08EF085D4E2}"/>
              </a:ext>
            </a:extLst>
          </p:cNvPr>
          <p:cNvPicPr>
            <a:picLocks noChangeAspect="1"/>
          </p:cNvPicPr>
          <p:nvPr/>
        </p:nvPicPr>
        <p:blipFill>
          <a:blip r:embed="rId3"/>
          <a:stretch>
            <a:fillRect/>
          </a:stretch>
        </p:blipFill>
        <p:spPr>
          <a:xfrm>
            <a:off x="6294367" y="2340043"/>
            <a:ext cx="4210967" cy="4020999"/>
          </a:xfrm>
          <a:prstGeom prst="rect">
            <a:avLst/>
          </a:prstGeom>
        </p:spPr>
      </p:pic>
    </p:spTree>
    <p:extLst>
      <p:ext uri="{BB962C8B-B14F-4D97-AF65-F5344CB8AC3E}">
        <p14:creationId xmlns:p14="http://schemas.microsoft.com/office/powerpoint/2010/main" val="3334968398"/>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(c)</a:t>
            </a:r>
          </a:p>
        </p:txBody>
      </p:sp>
      <p:pic>
        <p:nvPicPr>
          <p:cNvPr id="2" name="Picture 1">
            <a:extLst>
              <a:ext uri="{FF2B5EF4-FFF2-40B4-BE49-F238E27FC236}">
                <a16:creationId xmlns:a16="http://schemas.microsoft.com/office/drawing/2014/main" id="{B14A35AB-C429-CA4D-B558-700690A4AC6D}"/>
              </a:ext>
            </a:extLst>
          </p:cNvPr>
          <p:cNvPicPr>
            <a:picLocks noChangeAspect="1"/>
          </p:cNvPicPr>
          <p:nvPr/>
        </p:nvPicPr>
        <p:blipFill>
          <a:blip r:embed="rId2"/>
          <a:stretch>
            <a:fillRect/>
          </a:stretch>
        </p:blipFill>
        <p:spPr>
          <a:xfrm>
            <a:off x="282011" y="1054100"/>
            <a:ext cx="8305800" cy="4749800"/>
          </a:xfrm>
          <a:prstGeom prst="rect">
            <a:avLst/>
          </a:prstGeom>
        </p:spPr>
      </p:pic>
    </p:spTree>
    <p:extLst>
      <p:ext uri="{BB962C8B-B14F-4D97-AF65-F5344CB8AC3E}">
        <p14:creationId xmlns:p14="http://schemas.microsoft.com/office/powerpoint/2010/main" val="123918109"/>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(c) candidate 1 answer </a:t>
            </a:r>
          </a:p>
        </p:txBody>
      </p:sp>
      <p:pic>
        <p:nvPicPr>
          <p:cNvPr id="5" name="Picture 4">
            <a:extLst>
              <a:ext uri="{FF2B5EF4-FFF2-40B4-BE49-F238E27FC236}">
                <a16:creationId xmlns:a16="http://schemas.microsoft.com/office/drawing/2014/main" id="{8ECCCFBE-5DB6-664A-B882-C08253099313}"/>
              </a:ext>
            </a:extLst>
          </p:cNvPr>
          <p:cNvPicPr>
            <a:picLocks noChangeAspect="1"/>
          </p:cNvPicPr>
          <p:nvPr/>
        </p:nvPicPr>
        <p:blipFill>
          <a:blip r:embed="rId2"/>
          <a:stretch>
            <a:fillRect/>
          </a:stretch>
        </p:blipFill>
        <p:spPr>
          <a:xfrm>
            <a:off x="1553088" y="1202635"/>
            <a:ext cx="7133712" cy="4842420"/>
          </a:xfrm>
          <a:prstGeom prst="rect">
            <a:avLst/>
          </a:prstGeom>
        </p:spPr>
      </p:pic>
    </p:spTree>
    <p:extLst>
      <p:ext uri="{BB962C8B-B14F-4D97-AF65-F5344CB8AC3E}">
        <p14:creationId xmlns:p14="http://schemas.microsoft.com/office/powerpoint/2010/main" val="1565567405"/>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7432FC-E6F1-3844-A630-40EC2AEE3142}"/>
              </a:ext>
            </a:extLst>
          </p:cNvPr>
          <p:cNvPicPr>
            <a:picLocks noChangeAspect="1"/>
          </p:cNvPicPr>
          <p:nvPr/>
        </p:nvPicPr>
        <p:blipFill>
          <a:blip r:embed="rId2"/>
          <a:stretch>
            <a:fillRect/>
          </a:stretch>
        </p:blipFill>
        <p:spPr>
          <a:xfrm>
            <a:off x="361854" y="1194459"/>
            <a:ext cx="7611261" cy="5166584"/>
          </a:xfrm>
          <a:prstGeom prst="rect">
            <a:avLst/>
          </a:prstGeom>
        </p:spPr>
      </p:pic>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(c) candidate 1 answer with examiner’s comments</a:t>
            </a:r>
          </a:p>
        </p:txBody>
      </p:sp>
      <p:cxnSp>
        <p:nvCxnSpPr>
          <p:cNvPr id="6" name="Straight Connector 5">
            <a:extLst>
              <a:ext uri="{FF2B5EF4-FFF2-40B4-BE49-F238E27FC236}">
                <a16:creationId xmlns:a16="http://schemas.microsoft.com/office/drawing/2014/main" id="{CA6D5AD3-F758-444D-A85D-CACC7EB4A851}"/>
              </a:ext>
            </a:extLst>
          </p:cNvPr>
          <p:cNvCxnSpPr>
            <a:cxnSpLocks/>
          </p:cNvCxnSpPr>
          <p:nvPr/>
        </p:nvCxnSpPr>
        <p:spPr>
          <a:xfrm>
            <a:off x="2438400" y="3303982"/>
            <a:ext cx="365760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ular Callout 11">
            <a:extLst>
              <a:ext uri="{FF2B5EF4-FFF2-40B4-BE49-F238E27FC236}">
                <a16:creationId xmlns:a16="http://schemas.microsoft.com/office/drawing/2014/main" id="{AEC9077F-7C93-0F45-A733-CF2D2CE89E21}"/>
              </a:ext>
            </a:extLst>
          </p:cNvPr>
          <p:cNvSpPr/>
          <p:nvPr/>
        </p:nvSpPr>
        <p:spPr>
          <a:xfrm rot="5400000">
            <a:off x="8375951" y="1200624"/>
            <a:ext cx="3377423" cy="3568529"/>
          </a:xfrm>
          <a:prstGeom prst="wedgeRoundRectCallout">
            <a:avLst>
              <a:gd name="adj1" fmla="val 78689"/>
              <a:gd name="adj2" fmla="val 73640"/>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dirty="0">
              <a:solidFill>
                <a:srgbClr val="000000"/>
              </a:solidFill>
            </a:endParaRPr>
          </a:p>
        </p:txBody>
      </p:sp>
      <p:sp>
        <p:nvSpPr>
          <p:cNvPr id="3" name="TextBox 2">
            <a:extLst>
              <a:ext uri="{FF2B5EF4-FFF2-40B4-BE49-F238E27FC236}">
                <a16:creationId xmlns:a16="http://schemas.microsoft.com/office/drawing/2014/main" id="{37BBB422-08EA-EE47-B808-7F90470D1A06}"/>
              </a:ext>
            </a:extLst>
          </p:cNvPr>
          <p:cNvSpPr txBox="1"/>
          <p:nvPr/>
        </p:nvSpPr>
        <p:spPr>
          <a:xfrm>
            <a:off x="8492847" y="1409058"/>
            <a:ext cx="3296714" cy="3139321"/>
          </a:xfrm>
          <a:prstGeom prst="rect">
            <a:avLst/>
          </a:prstGeom>
          <a:noFill/>
        </p:spPr>
        <p:txBody>
          <a:bodyPr wrap="square" rtlCol="0">
            <a:spAutoFit/>
          </a:bodyPr>
          <a:lstStyle/>
          <a:p>
            <a:r>
              <a:rPr lang="en-US" dirty="0"/>
              <a:t>The response explains the purpose of campaigns in raising awareness of support for individuals living with mental health. The response is repetitive, and the candidate does not address the importance of raising awareness and changing attitudes towards mental health in society.</a:t>
            </a:r>
          </a:p>
        </p:txBody>
      </p:sp>
      <p:sp>
        <p:nvSpPr>
          <p:cNvPr id="4" name="TextBox 3">
            <a:extLst>
              <a:ext uri="{FF2B5EF4-FFF2-40B4-BE49-F238E27FC236}">
                <a16:creationId xmlns:a16="http://schemas.microsoft.com/office/drawing/2014/main" id="{EF87428E-0F0E-9D44-A808-C27F14B6E118}"/>
              </a:ext>
            </a:extLst>
          </p:cNvPr>
          <p:cNvSpPr txBox="1"/>
          <p:nvPr/>
        </p:nvSpPr>
        <p:spPr>
          <a:xfrm>
            <a:off x="8984445" y="5312320"/>
            <a:ext cx="2313518" cy="646331"/>
          </a:xfrm>
          <a:prstGeom prst="rect">
            <a:avLst/>
          </a:prstGeom>
          <a:noFill/>
        </p:spPr>
        <p:txBody>
          <a:bodyPr wrap="none" rtlCol="0">
            <a:spAutoFit/>
          </a:bodyPr>
          <a:lstStyle/>
          <a:p>
            <a:pPr algn="ctr"/>
            <a:r>
              <a:rPr lang="en-US" dirty="0"/>
              <a:t>Total marks awarded</a:t>
            </a:r>
          </a:p>
          <a:p>
            <a:pPr algn="ctr"/>
            <a:r>
              <a:rPr lang="en-US" dirty="0"/>
              <a:t>2/6</a:t>
            </a:r>
          </a:p>
        </p:txBody>
      </p:sp>
      <p:cxnSp>
        <p:nvCxnSpPr>
          <p:cNvPr id="13" name="Straight Connector 12">
            <a:extLst>
              <a:ext uri="{FF2B5EF4-FFF2-40B4-BE49-F238E27FC236}">
                <a16:creationId xmlns:a16="http://schemas.microsoft.com/office/drawing/2014/main" id="{6E720219-1945-A44C-B692-BB1D9B9E134F}"/>
              </a:ext>
            </a:extLst>
          </p:cNvPr>
          <p:cNvCxnSpPr>
            <a:cxnSpLocks/>
          </p:cNvCxnSpPr>
          <p:nvPr/>
        </p:nvCxnSpPr>
        <p:spPr>
          <a:xfrm>
            <a:off x="4645742" y="3644102"/>
            <a:ext cx="296606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07958"/>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(c) candidate 2 answer </a:t>
            </a:r>
          </a:p>
        </p:txBody>
      </p:sp>
      <p:grpSp>
        <p:nvGrpSpPr>
          <p:cNvPr id="4" name="Group 3">
            <a:extLst>
              <a:ext uri="{FF2B5EF4-FFF2-40B4-BE49-F238E27FC236}">
                <a16:creationId xmlns:a16="http://schemas.microsoft.com/office/drawing/2014/main" id="{DB28E51B-606E-46CB-BEFA-889A22F78C38}"/>
              </a:ext>
            </a:extLst>
          </p:cNvPr>
          <p:cNvGrpSpPr/>
          <p:nvPr/>
        </p:nvGrpSpPr>
        <p:grpSpPr>
          <a:xfrm>
            <a:off x="250549" y="1202635"/>
            <a:ext cx="7581900" cy="4954325"/>
            <a:chOff x="250549" y="1202635"/>
            <a:chExt cx="7581900" cy="4954325"/>
          </a:xfrm>
        </p:grpSpPr>
        <p:pic>
          <p:nvPicPr>
            <p:cNvPr id="2" name="Picture 1">
              <a:extLst>
                <a:ext uri="{FF2B5EF4-FFF2-40B4-BE49-F238E27FC236}">
                  <a16:creationId xmlns:a16="http://schemas.microsoft.com/office/drawing/2014/main" id="{B465E4EE-ED48-5A45-AEC4-AE2D261EA5CD}"/>
                </a:ext>
              </a:extLst>
            </p:cNvPr>
            <p:cNvPicPr>
              <a:picLocks noChangeAspect="1"/>
            </p:cNvPicPr>
            <p:nvPr/>
          </p:nvPicPr>
          <p:blipFill>
            <a:blip r:embed="rId2"/>
            <a:stretch>
              <a:fillRect/>
            </a:stretch>
          </p:blipFill>
          <p:spPr>
            <a:xfrm>
              <a:off x="250549" y="1737360"/>
              <a:ext cx="7581900" cy="4419600"/>
            </a:xfrm>
            <a:prstGeom prst="rect">
              <a:avLst/>
            </a:prstGeom>
          </p:spPr>
        </p:pic>
        <p:pic>
          <p:nvPicPr>
            <p:cNvPr id="3" name="Picture 2">
              <a:extLst>
                <a:ext uri="{FF2B5EF4-FFF2-40B4-BE49-F238E27FC236}">
                  <a16:creationId xmlns:a16="http://schemas.microsoft.com/office/drawing/2014/main" id="{0747D8C4-D09C-4343-BA15-1520670C1711}"/>
                </a:ext>
              </a:extLst>
            </p:cNvPr>
            <p:cNvPicPr>
              <a:picLocks noChangeAspect="1"/>
            </p:cNvPicPr>
            <p:nvPr/>
          </p:nvPicPr>
          <p:blipFill>
            <a:blip r:embed="rId3"/>
            <a:stretch>
              <a:fillRect/>
            </a:stretch>
          </p:blipFill>
          <p:spPr>
            <a:xfrm>
              <a:off x="424070" y="1202635"/>
              <a:ext cx="7219950" cy="419100"/>
            </a:xfrm>
            <a:prstGeom prst="rect">
              <a:avLst/>
            </a:prstGeom>
          </p:spPr>
        </p:pic>
      </p:grpSp>
    </p:spTree>
    <p:extLst>
      <p:ext uri="{BB962C8B-B14F-4D97-AF65-F5344CB8AC3E}">
        <p14:creationId xmlns:p14="http://schemas.microsoft.com/office/powerpoint/2010/main" val="491474405"/>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135AF8F-1B7D-4EEB-82FD-E3E3172BFCC4}"/>
              </a:ext>
            </a:extLst>
          </p:cNvPr>
          <p:cNvGrpSpPr/>
          <p:nvPr/>
        </p:nvGrpSpPr>
        <p:grpSpPr>
          <a:xfrm>
            <a:off x="250549" y="1202635"/>
            <a:ext cx="7581900" cy="4954325"/>
            <a:chOff x="250549" y="1202635"/>
            <a:chExt cx="7581900" cy="4954325"/>
          </a:xfrm>
        </p:grpSpPr>
        <p:pic>
          <p:nvPicPr>
            <p:cNvPr id="15" name="Picture 14">
              <a:extLst>
                <a:ext uri="{FF2B5EF4-FFF2-40B4-BE49-F238E27FC236}">
                  <a16:creationId xmlns:a16="http://schemas.microsoft.com/office/drawing/2014/main" id="{3EF43C8D-3A44-474A-A760-87000BF98A53}"/>
                </a:ext>
              </a:extLst>
            </p:cNvPr>
            <p:cNvPicPr>
              <a:picLocks noChangeAspect="1"/>
            </p:cNvPicPr>
            <p:nvPr/>
          </p:nvPicPr>
          <p:blipFill>
            <a:blip r:embed="rId2"/>
            <a:stretch>
              <a:fillRect/>
            </a:stretch>
          </p:blipFill>
          <p:spPr>
            <a:xfrm>
              <a:off x="250549" y="1737360"/>
              <a:ext cx="7581900" cy="4419600"/>
            </a:xfrm>
            <a:prstGeom prst="rect">
              <a:avLst/>
            </a:prstGeom>
          </p:spPr>
        </p:pic>
        <p:pic>
          <p:nvPicPr>
            <p:cNvPr id="16" name="Picture 15">
              <a:extLst>
                <a:ext uri="{FF2B5EF4-FFF2-40B4-BE49-F238E27FC236}">
                  <a16:creationId xmlns:a16="http://schemas.microsoft.com/office/drawing/2014/main" id="{16BF50F8-43C3-4BE0-9539-D45CDB16BEE7}"/>
                </a:ext>
              </a:extLst>
            </p:cNvPr>
            <p:cNvPicPr>
              <a:picLocks noChangeAspect="1"/>
            </p:cNvPicPr>
            <p:nvPr/>
          </p:nvPicPr>
          <p:blipFill>
            <a:blip r:embed="rId3"/>
            <a:stretch>
              <a:fillRect/>
            </a:stretch>
          </p:blipFill>
          <p:spPr>
            <a:xfrm>
              <a:off x="424070" y="1202635"/>
              <a:ext cx="7219950" cy="419100"/>
            </a:xfrm>
            <a:prstGeom prst="rect">
              <a:avLst/>
            </a:prstGeom>
          </p:spPr>
        </p:pic>
      </p:grpSp>
      <p:sp>
        <p:nvSpPr>
          <p:cNvPr id="7" name="Speech Bubble: Rectangle 6">
            <a:extLst>
              <a:ext uri="{FF2B5EF4-FFF2-40B4-BE49-F238E27FC236}">
                <a16:creationId xmlns:a16="http://schemas.microsoft.com/office/drawing/2014/main" id="{E1250CA2-B3D1-47C0-94E0-72630DEC5BC3}"/>
              </a:ext>
            </a:extLst>
          </p:cNvPr>
          <p:cNvSpPr/>
          <p:nvPr/>
        </p:nvSpPr>
        <p:spPr>
          <a:xfrm>
            <a:off x="8020878" y="1444583"/>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(c) candidate 2 answer with examiner’s comments</a:t>
            </a:r>
          </a:p>
        </p:txBody>
      </p:sp>
      <p:cxnSp>
        <p:nvCxnSpPr>
          <p:cNvPr id="6" name="Straight Connector 5">
            <a:extLst>
              <a:ext uri="{FF2B5EF4-FFF2-40B4-BE49-F238E27FC236}">
                <a16:creationId xmlns:a16="http://schemas.microsoft.com/office/drawing/2014/main" id="{CA6D5AD3-F758-444D-A85D-CACC7EB4A851}"/>
              </a:ext>
            </a:extLst>
          </p:cNvPr>
          <p:cNvCxnSpPr>
            <a:cxnSpLocks/>
          </p:cNvCxnSpPr>
          <p:nvPr/>
        </p:nvCxnSpPr>
        <p:spPr>
          <a:xfrm>
            <a:off x="3007360" y="2492821"/>
            <a:ext cx="365760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7EE771-4163-8747-8B05-36DD936B4C0E}"/>
              </a:ext>
            </a:extLst>
          </p:cNvPr>
          <p:cNvCxnSpPr>
            <a:cxnSpLocks/>
          </p:cNvCxnSpPr>
          <p:nvPr/>
        </p:nvCxnSpPr>
        <p:spPr>
          <a:xfrm>
            <a:off x="1804416" y="5269726"/>
            <a:ext cx="35493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CA18F9-0402-6044-8B56-DF5906CBA79D}"/>
              </a:ext>
            </a:extLst>
          </p:cNvPr>
          <p:cNvCxnSpPr>
            <a:cxnSpLocks/>
          </p:cNvCxnSpPr>
          <p:nvPr/>
        </p:nvCxnSpPr>
        <p:spPr>
          <a:xfrm>
            <a:off x="985520" y="4075661"/>
            <a:ext cx="385064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ular Callout 11">
            <a:extLst>
              <a:ext uri="{FF2B5EF4-FFF2-40B4-BE49-F238E27FC236}">
                <a16:creationId xmlns:a16="http://schemas.microsoft.com/office/drawing/2014/main" id="{AEC9077F-7C93-0F45-A733-CF2D2CE89E21}"/>
              </a:ext>
            </a:extLst>
          </p:cNvPr>
          <p:cNvSpPr/>
          <p:nvPr/>
        </p:nvSpPr>
        <p:spPr>
          <a:xfrm rot="5400000">
            <a:off x="8524951" y="1051625"/>
            <a:ext cx="3079425" cy="3568529"/>
          </a:xfrm>
          <a:prstGeom prst="wedgeRoundRectCallout">
            <a:avLst>
              <a:gd name="adj1" fmla="val 78689"/>
              <a:gd name="adj2" fmla="val 73640"/>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dirty="0">
              <a:solidFill>
                <a:srgbClr val="000000"/>
              </a:solidFill>
            </a:endParaRPr>
          </a:p>
        </p:txBody>
      </p:sp>
      <p:sp>
        <p:nvSpPr>
          <p:cNvPr id="3" name="TextBox 2">
            <a:extLst>
              <a:ext uri="{FF2B5EF4-FFF2-40B4-BE49-F238E27FC236}">
                <a16:creationId xmlns:a16="http://schemas.microsoft.com/office/drawing/2014/main" id="{37BBB422-08EA-EE47-B808-7F90470D1A06}"/>
              </a:ext>
            </a:extLst>
          </p:cNvPr>
          <p:cNvSpPr txBox="1"/>
          <p:nvPr/>
        </p:nvSpPr>
        <p:spPr>
          <a:xfrm>
            <a:off x="8533487" y="1561458"/>
            <a:ext cx="3296714" cy="2585323"/>
          </a:xfrm>
          <a:prstGeom prst="rect">
            <a:avLst/>
          </a:prstGeom>
          <a:noFill/>
        </p:spPr>
        <p:txBody>
          <a:bodyPr wrap="square" rtlCol="0">
            <a:spAutoFit/>
          </a:bodyPr>
          <a:lstStyle/>
          <a:p>
            <a:r>
              <a:rPr lang="en-US" dirty="0"/>
              <a:t>The response explains the purpose of campaigns in raising awareness of support for individuals living with mental health but does not address the importance of raising awareness and changing attitudes towards mental health in society.</a:t>
            </a:r>
          </a:p>
        </p:txBody>
      </p:sp>
      <p:sp>
        <p:nvSpPr>
          <p:cNvPr id="4" name="TextBox 3">
            <a:extLst>
              <a:ext uri="{FF2B5EF4-FFF2-40B4-BE49-F238E27FC236}">
                <a16:creationId xmlns:a16="http://schemas.microsoft.com/office/drawing/2014/main" id="{EF87428E-0F0E-9D44-A808-C27F14B6E118}"/>
              </a:ext>
            </a:extLst>
          </p:cNvPr>
          <p:cNvSpPr txBox="1"/>
          <p:nvPr/>
        </p:nvSpPr>
        <p:spPr>
          <a:xfrm>
            <a:off x="9060304" y="5068438"/>
            <a:ext cx="2313518" cy="646331"/>
          </a:xfrm>
          <a:prstGeom prst="rect">
            <a:avLst/>
          </a:prstGeom>
          <a:noFill/>
        </p:spPr>
        <p:txBody>
          <a:bodyPr wrap="none" rtlCol="0">
            <a:spAutoFit/>
          </a:bodyPr>
          <a:lstStyle/>
          <a:p>
            <a:pPr algn="ctr"/>
            <a:r>
              <a:rPr lang="en-US" dirty="0"/>
              <a:t>Total marks awarded</a:t>
            </a:r>
          </a:p>
          <a:p>
            <a:pPr algn="ctr"/>
            <a:r>
              <a:rPr lang="en-US" dirty="0"/>
              <a:t>3/6</a:t>
            </a:r>
          </a:p>
        </p:txBody>
      </p:sp>
      <p:cxnSp>
        <p:nvCxnSpPr>
          <p:cNvPr id="13" name="Straight Connector 12">
            <a:extLst>
              <a:ext uri="{FF2B5EF4-FFF2-40B4-BE49-F238E27FC236}">
                <a16:creationId xmlns:a16="http://schemas.microsoft.com/office/drawing/2014/main" id="{6E720219-1945-A44C-B692-BB1D9B9E134F}"/>
              </a:ext>
            </a:extLst>
          </p:cNvPr>
          <p:cNvCxnSpPr>
            <a:cxnSpLocks/>
          </p:cNvCxnSpPr>
          <p:nvPr/>
        </p:nvCxnSpPr>
        <p:spPr>
          <a:xfrm flipV="1">
            <a:off x="3494024" y="2835889"/>
            <a:ext cx="3719576" cy="9144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99121"/>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(c) candidate 3 answer  </a:t>
            </a:r>
          </a:p>
        </p:txBody>
      </p:sp>
      <p:grpSp>
        <p:nvGrpSpPr>
          <p:cNvPr id="4" name="Group 3">
            <a:extLst>
              <a:ext uri="{FF2B5EF4-FFF2-40B4-BE49-F238E27FC236}">
                <a16:creationId xmlns:a16="http://schemas.microsoft.com/office/drawing/2014/main" id="{3C6756B7-6FA7-40E4-8EE7-65B84D4465DF}"/>
              </a:ext>
            </a:extLst>
          </p:cNvPr>
          <p:cNvGrpSpPr/>
          <p:nvPr/>
        </p:nvGrpSpPr>
        <p:grpSpPr>
          <a:xfrm>
            <a:off x="157014" y="984582"/>
            <a:ext cx="6111706" cy="5792138"/>
            <a:chOff x="136694" y="1147142"/>
            <a:chExt cx="5959306" cy="5675505"/>
          </a:xfrm>
        </p:grpSpPr>
        <p:pic>
          <p:nvPicPr>
            <p:cNvPr id="2" name="Picture 1">
              <a:extLst>
                <a:ext uri="{FF2B5EF4-FFF2-40B4-BE49-F238E27FC236}">
                  <a16:creationId xmlns:a16="http://schemas.microsoft.com/office/drawing/2014/main" id="{E0A18564-FA64-314B-95A4-7DDD7F29B42B}"/>
                </a:ext>
              </a:extLst>
            </p:cNvPr>
            <p:cNvPicPr>
              <a:picLocks noChangeAspect="1"/>
            </p:cNvPicPr>
            <p:nvPr/>
          </p:nvPicPr>
          <p:blipFill>
            <a:blip r:embed="rId2"/>
            <a:stretch>
              <a:fillRect/>
            </a:stretch>
          </p:blipFill>
          <p:spPr>
            <a:xfrm>
              <a:off x="136694" y="1545590"/>
              <a:ext cx="5888186" cy="5277057"/>
            </a:xfrm>
            <a:prstGeom prst="rect">
              <a:avLst/>
            </a:prstGeom>
          </p:spPr>
        </p:pic>
        <p:pic>
          <p:nvPicPr>
            <p:cNvPr id="3" name="Picture 2">
              <a:extLst>
                <a:ext uri="{FF2B5EF4-FFF2-40B4-BE49-F238E27FC236}">
                  <a16:creationId xmlns:a16="http://schemas.microsoft.com/office/drawing/2014/main" id="{038C1D82-297F-4787-94F4-09C9CB4B7F2D}"/>
                </a:ext>
              </a:extLst>
            </p:cNvPr>
            <p:cNvPicPr>
              <a:picLocks noChangeAspect="1"/>
            </p:cNvPicPr>
            <p:nvPr/>
          </p:nvPicPr>
          <p:blipFill>
            <a:blip r:embed="rId3"/>
            <a:stretch>
              <a:fillRect/>
            </a:stretch>
          </p:blipFill>
          <p:spPr>
            <a:xfrm>
              <a:off x="282011" y="1147142"/>
              <a:ext cx="5813989" cy="337487"/>
            </a:xfrm>
            <a:prstGeom prst="rect">
              <a:avLst/>
            </a:prstGeom>
          </p:spPr>
        </p:pic>
      </p:grpSp>
    </p:spTree>
    <p:extLst>
      <p:ext uri="{BB962C8B-B14F-4D97-AF65-F5344CB8AC3E}">
        <p14:creationId xmlns:p14="http://schemas.microsoft.com/office/powerpoint/2010/main" val="996321661"/>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1    </a:t>
            </a:r>
          </a:p>
        </p:txBody>
      </p:sp>
      <p:pic>
        <p:nvPicPr>
          <p:cNvPr id="2" name="Picture 1">
            <a:extLst>
              <a:ext uri="{FF2B5EF4-FFF2-40B4-BE49-F238E27FC236}">
                <a16:creationId xmlns:a16="http://schemas.microsoft.com/office/drawing/2014/main" id="{FFA05695-0BAD-4F61-9D06-BEA619AF4893}"/>
              </a:ext>
            </a:extLst>
          </p:cNvPr>
          <p:cNvPicPr>
            <a:picLocks noChangeAspect="1"/>
          </p:cNvPicPr>
          <p:nvPr/>
        </p:nvPicPr>
        <p:blipFill>
          <a:blip r:embed="rId2"/>
          <a:stretch>
            <a:fillRect/>
          </a:stretch>
        </p:blipFill>
        <p:spPr>
          <a:xfrm>
            <a:off x="285010" y="1108869"/>
            <a:ext cx="8880808" cy="4032091"/>
          </a:xfrm>
          <a:prstGeom prst="rect">
            <a:avLst/>
          </a:prstGeom>
        </p:spPr>
      </p:pic>
    </p:spTree>
    <p:extLst>
      <p:ext uri="{BB962C8B-B14F-4D97-AF65-F5344CB8AC3E}">
        <p14:creationId xmlns:p14="http://schemas.microsoft.com/office/powerpoint/2010/main" val="3630742754"/>
      </p:ext>
    </p:extLst>
  </p:cSld>
  <p:clrMapOvr>
    <a:masterClrMapping/>
  </p:clrMapOvr>
  <mc:AlternateContent xmlns:mc="http://schemas.openxmlformats.org/markup-compatibility/2006">
    <mc:Choice xmlns:p14="http://schemas.microsoft.com/office/powerpoint/2010/main" Requires="p14">
      <p:transition spd="slow" p14:dur="2000" advTm="48000"/>
    </mc:Choice>
    <mc:Fallback>
      <p:transition spd="slow" advTm="48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(c) candidate 3 answer with examiner’s comments</a:t>
            </a:r>
          </a:p>
        </p:txBody>
      </p:sp>
      <p:grpSp>
        <p:nvGrpSpPr>
          <p:cNvPr id="5" name="Group 4">
            <a:extLst>
              <a:ext uri="{FF2B5EF4-FFF2-40B4-BE49-F238E27FC236}">
                <a16:creationId xmlns:a16="http://schemas.microsoft.com/office/drawing/2014/main" id="{F3DC9742-1405-453C-8DD4-6D98BAEC1992}"/>
              </a:ext>
            </a:extLst>
          </p:cNvPr>
          <p:cNvGrpSpPr/>
          <p:nvPr/>
        </p:nvGrpSpPr>
        <p:grpSpPr>
          <a:xfrm>
            <a:off x="157014" y="984582"/>
            <a:ext cx="6111706" cy="5792138"/>
            <a:chOff x="157014" y="984582"/>
            <a:chExt cx="6111706" cy="5792138"/>
          </a:xfrm>
        </p:grpSpPr>
        <p:grpSp>
          <p:nvGrpSpPr>
            <p:cNvPr id="15" name="Group 14">
              <a:extLst>
                <a:ext uri="{FF2B5EF4-FFF2-40B4-BE49-F238E27FC236}">
                  <a16:creationId xmlns:a16="http://schemas.microsoft.com/office/drawing/2014/main" id="{C2CA9F86-9281-4F92-8A90-41C064E8B621}"/>
                </a:ext>
              </a:extLst>
            </p:cNvPr>
            <p:cNvGrpSpPr/>
            <p:nvPr/>
          </p:nvGrpSpPr>
          <p:grpSpPr>
            <a:xfrm>
              <a:off x="157014" y="984582"/>
              <a:ext cx="6111706" cy="5792138"/>
              <a:chOff x="136694" y="1147142"/>
              <a:chExt cx="5959306" cy="5675505"/>
            </a:xfrm>
          </p:grpSpPr>
          <p:pic>
            <p:nvPicPr>
              <p:cNvPr id="17" name="Picture 16">
                <a:extLst>
                  <a:ext uri="{FF2B5EF4-FFF2-40B4-BE49-F238E27FC236}">
                    <a16:creationId xmlns:a16="http://schemas.microsoft.com/office/drawing/2014/main" id="{B6E8D207-0C30-4DD8-8759-4AC5BD924E8F}"/>
                  </a:ext>
                </a:extLst>
              </p:cNvPr>
              <p:cNvPicPr>
                <a:picLocks noChangeAspect="1"/>
              </p:cNvPicPr>
              <p:nvPr/>
            </p:nvPicPr>
            <p:blipFill>
              <a:blip r:embed="rId2"/>
              <a:stretch>
                <a:fillRect/>
              </a:stretch>
            </p:blipFill>
            <p:spPr>
              <a:xfrm>
                <a:off x="136694" y="1545590"/>
                <a:ext cx="5888186" cy="5277057"/>
              </a:xfrm>
              <a:prstGeom prst="rect">
                <a:avLst/>
              </a:prstGeom>
            </p:spPr>
          </p:pic>
          <p:pic>
            <p:nvPicPr>
              <p:cNvPr id="18" name="Picture 17">
                <a:extLst>
                  <a:ext uri="{FF2B5EF4-FFF2-40B4-BE49-F238E27FC236}">
                    <a16:creationId xmlns:a16="http://schemas.microsoft.com/office/drawing/2014/main" id="{62D0551E-3750-41B2-BDD1-D85303F395E7}"/>
                  </a:ext>
                </a:extLst>
              </p:cNvPr>
              <p:cNvPicPr>
                <a:picLocks noChangeAspect="1"/>
              </p:cNvPicPr>
              <p:nvPr/>
            </p:nvPicPr>
            <p:blipFill>
              <a:blip r:embed="rId3"/>
              <a:stretch>
                <a:fillRect/>
              </a:stretch>
            </p:blipFill>
            <p:spPr>
              <a:xfrm>
                <a:off x="282011" y="1147142"/>
                <a:ext cx="5813989" cy="337487"/>
              </a:xfrm>
              <a:prstGeom prst="rect">
                <a:avLst/>
              </a:prstGeom>
            </p:spPr>
          </p:pic>
        </p:grpSp>
        <p:cxnSp>
          <p:nvCxnSpPr>
            <p:cNvPr id="6" name="Straight Connector 5">
              <a:extLst>
                <a:ext uri="{FF2B5EF4-FFF2-40B4-BE49-F238E27FC236}">
                  <a16:creationId xmlns:a16="http://schemas.microsoft.com/office/drawing/2014/main" id="{CDBE9A8E-EC9D-0646-A011-3EE6833A5698}"/>
                </a:ext>
              </a:extLst>
            </p:cNvPr>
            <p:cNvCxnSpPr>
              <a:cxnSpLocks/>
            </p:cNvCxnSpPr>
            <p:nvPr/>
          </p:nvCxnSpPr>
          <p:spPr>
            <a:xfrm>
              <a:off x="2494859" y="2907349"/>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854718C-E7B3-ED43-948F-7FE4022DEC48}"/>
                </a:ext>
              </a:extLst>
            </p:cNvPr>
            <p:cNvCxnSpPr>
              <a:cxnSpLocks/>
            </p:cNvCxnSpPr>
            <p:nvPr/>
          </p:nvCxnSpPr>
          <p:spPr>
            <a:xfrm>
              <a:off x="282011" y="353015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272900-7BCB-454B-9E9F-B7E0F0A1F771}"/>
                </a:ext>
              </a:extLst>
            </p:cNvPr>
            <p:cNvCxnSpPr>
              <a:cxnSpLocks/>
            </p:cNvCxnSpPr>
            <p:nvPr/>
          </p:nvCxnSpPr>
          <p:spPr>
            <a:xfrm>
              <a:off x="2029968" y="380955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500D6A0-2A42-7D42-B6A5-7AD71DFA96C7}"/>
                </a:ext>
              </a:extLst>
            </p:cNvPr>
            <p:cNvCxnSpPr>
              <a:cxnSpLocks/>
            </p:cNvCxnSpPr>
            <p:nvPr/>
          </p:nvCxnSpPr>
          <p:spPr>
            <a:xfrm>
              <a:off x="2750312" y="4117405"/>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4B75D0-F57F-584B-916F-85A373053D5D}"/>
                </a:ext>
              </a:extLst>
            </p:cNvPr>
            <p:cNvCxnSpPr>
              <a:cxnSpLocks/>
            </p:cNvCxnSpPr>
            <p:nvPr/>
          </p:nvCxnSpPr>
          <p:spPr>
            <a:xfrm>
              <a:off x="3237992" y="443947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5A06AD2-CBEC-0B46-8FBC-A0BD09886EC1}"/>
                </a:ext>
              </a:extLst>
            </p:cNvPr>
            <p:cNvCxnSpPr>
              <a:cxnSpLocks/>
            </p:cNvCxnSpPr>
            <p:nvPr/>
          </p:nvCxnSpPr>
          <p:spPr>
            <a:xfrm>
              <a:off x="537464" y="5051109"/>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6" name="Rounded Rectangular Callout 15">
            <a:extLst>
              <a:ext uri="{FF2B5EF4-FFF2-40B4-BE49-F238E27FC236}">
                <a16:creationId xmlns:a16="http://schemas.microsoft.com/office/drawing/2014/main" id="{E7B8AA30-7709-9B41-966F-ED4B682FB6B8}"/>
              </a:ext>
            </a:extLst>
          </p:cNvPr>
          <p:cNvSpPr/>
          <p:nvPr/>
        </p:nvSpPr>
        <p:spPr>
          <a:xfrm rot="5400000">
            <a:off x="7249593" y="1702235"/>
            <a:ext cx="3535677" cy="3179214"/>
          </a:xfrm>
          <a:prstGeom prst="wedgeRoundRectCallout">
            <a:avLst>
              <a:gd name="adj1" fmla="val -21082"/>
              <a:gd name="adj2" fmla="val 87376"/>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dirty="0">
              <a:solidFill>
                <a:srgbClr val="000000"/>
              </a:solidFill>
            </a:endParaRPr>
          </a:p>
        </p:txBody>
      </p:sp>
      <p:sp>
        <p:nvSpPr>
          <p:cNvPr id="3" name="TextBox 2">
            <a:extLst>
              <a:ext uri="{FF2B5EF4-FFF2-40B4-BE49-F238E27FC236}">
                <a16:creationId xmlns:a16="http://schemas.microsoft.com/office/drawing/2014/main" id="{651E8923-1BD3-E04A-9113-6F6B508D8047}"/>
              </a:ext>
            </a:extLst>
          </p:cNvPr>
          <p:cNvSpPr txBox="1"/>
          <p:nvPr/>
        </p:nvSpPr>
        <p:spPr>
          <a:xfrm>
            <a:off x="7628190" y="1860681"/>
            <a:ext cx="2978849" cy="2862322"/>
          </a:xfrm>
          <a:prstGeom prst="rect">
            <a:avLst/>
          </a:prstGeom>
          <a:noFill/>
        </p:spPr>
        <p:txBody>
          <a:bodyPr wrap="square" rtlCol="0">
            <a:spAutoFit/>
          </a:bodyPr>
          <a:lstStyle/>
          <a:p>
            <a:r>
              <a:rPr lang="en-US" dirty="0"/>
              <a:t>A very good answer, explaining the purpose of raising mental health awareness for individuals living with mental health and for society.  The candidate uses appropriate vocabulary, including ‘stigma’, ‘stereotype’ and ‘</a:t>
            </a:r>
            <a:r>
              <a:rPr lang="en-US" dirty="0" err="1"/>
              <a:t>victimise</a:t>
            </a:r>
            <a:r>
              <a:rPr lang="en-US" dirty="0"/>
              <a:t>’. </a:t>
            </a:r>
          </a:p>
        </p:txBody>
      </p:sp>
      <p:sp>
        <p:nvSpPr>
          <p:cNvPr id="4" name="TextBox 3">
            <a:extLst>
              <a:ext uri="{FF2B5EF4-FFF2-40B4-BE49-F238E27FC236}">
                <a16:creationId xmlns:a16="http://schemas.microsoft.com/office/drawing/2014/main" id="{0D9F0BEE-04EE-3548-83B3-1B1A13F5A321}"/>
              </a:ext>
            </a:extLst>
          </p:cNvPr>
          <p:cNvSpPr txBox="1"/>
          <p:nvPr/>
        </p:nvSpPr>
        <p:spPr>
          <a:xfrm>
            <a:off x="7853665" y="5519296"/>
            <a:ext cx="2198102" cy="646331"/>
          </a:xfrm>
          <a:prstGeom prst="rect">
            <a:avLst/>
          </a:prstGeom>
          <a:noFill/>
        </p:spPr>
        <p:txBody>
          <a:bodyPr wrap="none" rtlCol="0">
            <a:spAutoFit/>
          </a:bodyPr>
          <a:lstStyle/>
          <a:p>
            <a:pPr algn="ctr"/>
            <a:r>
              <a:rPr lang="en-US" dirty="0"/>
              <a:t>Total mark awarded</a:t>
            </a:r>
          </a:p>
          <a:p>
            <a:pPr algn="ctr"/>
            <a:r>
              <a:rPr lang="en-US" dirty="0"/>
              <a:t>6/6</a:t>
            </a:r>
          </a:p>
        </p:txBody>
      </p:sp>
    </p:spTree>
    <p:extLst>
      <p:ext uri="{BB962C8B-B14F-4D97-AF65-F5344CB8AC3E}">
        <p14:creationId xmlns:p14="http://schemas.microsoft.com/office/powerpoint/2010/main" val="1607097962"/>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(c) mark scheme</a:t>
            </a:r>
          </a:p>
        </p:txBody>
      </p:sp>
      <p:pic>
        <p:nvPicPr>
          <p:cNvPr id="2" name="Picture 1">
            <a:extLst>
              <a:ext uri="{FF2B5EF4-FFF2-40B4-BE49-F238E27FC236}">
                <a16:creationId xmlns:a16="http://schemas.microsoft.com/office/drawing/2014/main" id="{8F7FE9C9-B66E-4495-9BE0-9C7AC244420F}"/>
              </a:ext>
            </a:extLst>
          </p:cNvPr>
          <p:cNvPicPr>
            <a:picLocks noChangeAspect="1"/>
          </p:cNvPicPr>
          <p:nvPr/>
        </p:nvPicPr>
        <p:blipFill>
          <a:blip r:embed="rId2"/>
          <a:stretch>
            <a:fillRect/>
          </a:stretch>
        </p:blipFill>
        <p:spPr>
          <a:xfrm>
            <a:off x="282011" y="1091026"/>
            <a:ext cx="6962775" cy="5381625"/>
          </a:xfrm>
          <a:prstGeom prst="rect">
            <a:avLst/>
          </a:prstGeom>
        </p:spPr>
      </p:pic>
      <p:pic>
        <p:nvPicPr>
          <p:cNvPr id="5" name="Picture 4">
            <a:extLst>
              <a:ext uri="{FF2B5EF4-FFF2-40B4-BE49-F238E27FC236}">
                <a16:creationId xmlns:a16="http://schemas.microsoft.com/office/drawing/2014/main" id="{6FF87183-0C5D-4B7B-BEE0-8E8F0B8A5272}"/>
              </a:ext>
            </a:extLst>
          </p:cNvPr>
          <p:cNvPicPr>
            <a:picLocks noChangeAspect="1"/>
          </p:cNvPicPr>
          <p:nvPr/>
        </p:nvPicPr>
        <p:blipFill>
          <a:blip r:embed="rId3"/>
          <a:stretch>
            <a:fillRect/>
          </a:stretch>
        </p:blipFill>
        <p:spPr>
          <a:xfrm>
            <a:off x="7649002" y="1391477"/>
            <a:ext cx="4118928" cy="5002316"/>
          </a:xfrm>
          <a:prstGeom prst="rect">
            <a:avLst/>
          </a:prstGeom>
        </p:spPr>
      </p:pic>
    </p:spTree>
    <p:extLst>
      <p:ext uri="{BB962C8B-B14F-4D97-AF65-F5344CB8AC3E}">
        <p14:creationId xmlns:p14="http://schemas.microsoft.com/office/powerpoint/2010/main" val="2385188830"/>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(d)  </a:t>
            </a:r>
          </a:p>
        </p:txBody>
      </p:sp>
      <p:pic>
        <p:nvPicPr>
          <p:cNvPr id="2" name="Picture 1">
            <a:extLst>
              <a:ext uri="{FF2B5EF4-FFF2-40B4-BE49-F238E27FC236}">
                <a16:creationId xmlns:a16="http://schemas.microsoft.com/office/drawing/2014/main" id="{EBF9ECFA-30E3-6C49-AD9E-F5D4E8ED07AB}"/>
              </a:ext>
            </a:extLst>
          </p:cNvPr>
          <p:cNvPicPr>
            <a:picLocks noChangeAspect="1"/>
          </p:cNvPicPr>
          <p:nvPr/>
        </p:nvPicPr>
        <p:blipFill>
          <a:blip r:embed="rId2"/>
          <a:stretch>
            <a:fillRect/>
          </a:stretch>
        </p:blipFill>
        <p:spPr>
          <a:xfrm>
            <a:off x="184821" y="927647"/>
            <a:ext cx="7453007" cy="5622237"/>
          </a:xfrm>
          <a:prstGeom prst="rect">
            <a:avLst/>
          </a:prstGeom>
        </p:spPr>
      </p:pic>
    </p:spTree>
    <p:extLst>
      <p:ext uri="{BB962C8B-B14F-4D97-AF65-F5344CB8AC3E}">
        <p14:creationId xmlns:p14="http://schemas.microsoft.com/office/powerpoint/2010/main" val="3997788785"/>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(d) candidate 1 answer</a:t>
            </a:r>
          </a:p>
        </p:txBody>
      </p:sp>
      <p:pic>
        <p:nvPicPr>
          <p:cNvPr id="2" name="Picture 1">
            <a:extLst>
              <a:ext uri="{FF2B5EF4-FFF2-40B4-BE49-F238E27FC236}">
                <a16:creationId xmlns:a16="http://schemas.microsoft.com/office/drawing/2014/main" id="{E7621D97-1F6F-694D-A936-C8B774221882}"/>
              </a:ext>
            </a:extLst>
          </p:cNvPr>
          <p:cNvPicPr>
            <a:picLocks noChangeAspect="1"/>
          </p:cNvPicPr>
          <p:nvPr/>
        </p:nvPicPr>
        <p:blipFill>
          <a:blip r:embed="rId2"/>
          <a:stretch>
            <a:fillRect/>
          </a:stretch>
        </p:blipFill>
        <p:spPr>
          <a:xfrm>
            <a:off x="282010" y="1039368"/>
            <a:ext cx="5326309" cy="5599016"/>
          </a:xfrm>
          <a:prstGeom prst="rect">
            <a:avLst/>
          </a:prstGeom>
        </p:spPr>
      </p:pic>
    </p:spTree>
    <p:extLst>
      <p:ext uri="{BB962C8B-B14F-4D97-AF65-F5344CB8AC3E}">
        <p14:creationId xmlns:p14="http://schemas.microsoft.com/office/powerpoint/2010/main" val="2167785657"/>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(d) candidate 1 answer with examiner’s comments</a:t>
            </a:r>
          </a:p>
        </p:txBody>
      </p:sp>
      <p:sp>
        <p:nvSpPr>
          <p:cNvPr id="6" name="Rounded Rectangular Callout 5">
            <a:extLst>
              <a:ext uri="{FF2B5EF4-FFF2-40B4-BE49-F238E27FC236}">
                <a16:creationId xmlns:a16="http://schemas.microsoft.com/office/drawing/2014/main" id="{7CEFA5C8-6484-0844-A661-C1DEFB2B5E9D}"/>
              </a:ext>
            </a:extLst>
          </p:cNvPr>
          <p:cNvSpPr/>
          <p:nvPr/>
        </p:nvSpPr>
        <p:spPr>
          <a:xfrm rot="5400000">
            <a:off x="7758697" y="1152048"/>
            <a:ext cx="2570923" cy="3049781"/>
          </a:xfrm>
          <a:prstGeom prst="wedgeRoundRectCallout">
            <a:avLst>
              <a:gd name="adj1" fmla="val -21082"/>
              <a:gd name="adj2" fmla="val 87376"/>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dirty="0">
              <a:solidFill>
                <a:srgbClr val="000000"/>
              </a:solidFill>
            </a:endParaRPr>
          </a:p>
        </p:txBody>
      </p:sp>
      <p:grpSp>
        <p:nvGrpSpPr>
          <p:cNvPr id="5" name="Group 4">
            <a:extLst>
              <a:ext uri="{FF2B5EF4-FFF2-40B4-BE49-F238E27FC236}">
                <a16:creationId xmlns:a16="http://schemas.microsoft.com/office/drawing/2014/main" id="{CD79B3AF-E02F-4A04-8641-057A3D632AC9}"/>
              </a:ext>
            </a:extLst>
          </p:cNvPr>
          <p:cNvGrpSpPr/>
          <p:nvPr/>
        </p:nvGrpSpPr>
        <p:grpSpPr>
          <a:xfrm>
            <a:off x="282010" y="988568"/>
            <a:ext cx="5366950" cy="5818632"/>
            <a:chOff x="282010" y="1039368"/>
            <a:chExt cx="5326309" cy="5599016"/>
          </a:xfrm>
        </p:grpSpPr>
        <p:pic>
          <p:nvPicPr>
            <p:cNvPr id="13" name="Picture 12">
              <a:extLst>
                <a:ext uri="{FF2B5EF4-FFF2-40B4-BE49-F238E27FC236}">
                  <a16:creationId xmlns:a16="http://schemas.microsoft.com/office/drawing/2014/main" id="{5515ED82-A0C3-4C31-A21A-D71A116FA093}"/>
                </a:ext>
              </a:extLst>
            </p:cNvPr>
            <p:cNvPicPr>
              <a:picLocks noChangeAspect="1"/>
            </p:cNvPicPr>
            <p:nvPr/>
          </p:nvPicPr>
          <p:blipFill>
            <a:blip r:embed="rId2"/>
            <a:stretch>
              <a:fillRect/>
            </a:stretch>
          </p:blipFill>
          <p:spPr>
            <a:xfrm>
              <a:off x="282010" y="1039368"/>
              <a:ext cx="5326309" cy="5599016"/>
            </a:xfrm>
            <a:prstGeom prst="rect">
              <a:avLst/>
            </a:prstGeom>
          </p:spPr>
        </p:pic>
        <p:cxnSp>
          <p:nvCxnSpPr>
            <p:cNvPr id="9" name="Straight Connector 8">
              <a:extLst>
                <a:ext uri="{FF2B5EF4-FFF2-40B4-BE49-F238E27FC236}">
                  <a16:creationId xmlns:a16="http://schemas.microsoft.com/office/drawing/2014/main" id="{0314E90E-D598-5A42-8309-93304D5DC66F}"/>
                </a:ext>
              </a:extLst>
            </p:cNvPr>
            <p:cNvCxnSpPr>
              <a:cxnSpLocks/>
            </p:cNvCxnSpPr>
            <p:nvPr/>
          </p:nvCxnSpPr>
          <p:spPr>
            <a:xfrm>
              <a:off x="2731008" y="166579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5B4550-3F5A-254D-B00D-4B7FAE5CAF6D}"/>
                </a:ext>
              </a:extLst>
            </p:cNvPr>
            <p:cNvCxnSpPr>
              <a:cxnSpLocks/>
            </p:cNvCxnSpPr>
            <p:nvPr/>
          </p:nvCxnSpPr>
          <p:spPr>
            <a:xfrm>
              <a:off x="1046480" y="5148645"/>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2104B7-9ADF-1448-8941-51BEA0FFE580}"/>
                </a:ext>
              </a:extLst>
            </p:cNvPr>
            <p:cNvCxnSpPr>
              <a:cxnSpLocks/>
            </p:cNvCxnSpPr>
            <p:nvPr/>
          </p:nvCxnSpPr>
          <p:spPr>
            <a:xfrm>
              <a:off x="2945164" y="330155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714B4911-F16F-E442-91C6-954EC744AF05}"/>
              </a:ext>
            </a:extLst>
          </p:cNvPr>
          <p:cNvSpPr txBox="1"/>
          <p:nvPr/>
        </p:nvSpPr>
        <p:spPr>
          <a:xfrm>
            <a:off x="7680960" y="1665797"/>
            <a:ext cx="2773680" cy="2031325"/>
          </a:xfrm>
          <a:prstGeom prst="rect">
            <a:avLst/>
          </a:prstGeom>
          <a:noFill/>
        </p:spPr>
        <p:txBody>
          <a:bodyPr wrap="square" rtlCol="0">
            <a:spAutoFit/>
          </a:bodyPr>
          <a:lstStyle/>
          <a:p>
            <a:r>
              <a:rPr lang="en-US" dirty="0"/>
              <a:t>A limited response, with little comparison of TV and social media for promoting mental health awareness.  The candidate does reach an unsupported conclusion.</a:t>
            </a:r>
          </a:p>
        </p:txBody>
      </p:sp>
      <p:sp>
        <p:nvSpPr>
          <p:cNvPr id="4" name="TextBox 3">
            <a:extLst>
              <a:ext uri="{FF2B5EF4-FFF2-40B4-BE49-F238E27FC236}">
                <a16:creationId xmlns:a16="http://schemas.microsoft.com/office/drawing/2014/main" id="{5AA0D14D-F57E-E14E-9C1D-37C2B4A8B4E9}"/>
              </a:ext>
            </a:extLst>
          </p:cNvPr>
          <p:cNvSpPr txBox="1"/>
          <p:nvPr/>
        </p:nvSpPr>
        <p:spPr>
          <a:xfrm>
            <a:off x="7911041" y="5121794"/>
            <a:ext cx="2313518" cy="646331"/>
          </a:xfrm>
          <a:prstGeom prst="rect">
            <a:avLst/>
          </a:prstGeom>
          <a:noFill/>
        </p:spPr>
        <p:txBody>
          <a:bodyPr wrap="none" rtlCol="0">
            <a:spAutoFit/>
          </a:bodyPr>
          <a:lstStyle/>
          <a:p>
            <a:pPr algn="ctr"/>
            <a:r>
              <a:rPr lang="en-US" dirty="0"/>
              <a:t>Total marks awarded</a:t>
            </a:r>
          </a:p>
          <a:p>
            <a:pPr algn="ctr"/>
            <a:r>
              <a:rPr lang="en-US" dirty="0"/>
              <a:t>2/8</a:t>
            </a:r>
          </a:p>
        </p:txBody>
      </p:sp>
    </p:spTree>
    <p:extLst>
      <p:ext uri="{BB962C8B-B14F-4D97-AF65-F5344CB8AC3E}">
        <p14:creationId xmlns:p14="http://schemas.microsoft.com/office/powerpoint/2010/main" val="1579989805"/>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(d) candidate 2 answer</a:t>
            </a:r>
          </a:p>
        </p:txBody>
      </p:sp>
      <p:pic>
        <p:nvPicPr>
          <p:cNvPr id="3" name="Picture 2">
            <a:extLst>
              <a:ext uri="{FF2B5EF4-FFF2-40B4-BE49-F238E27FC236}">
                <a16:creationId xmlns:a16="http://schemas.microsoft.com/office/drawing/2014/main" id="{0963AFE9-822A-C54D-9B24-A4AD7B0F4B73}"/>
              </a:ext>
            </a:extLst>
          </p:cNvPr>
          <p:cNvPicPr>
            <a:picLocks noChangeAspect="1"/>
          </p:cNvPicPr>
          <p:nvPr/>
        </p:nvPicPr>
        <p:blipFill>
          <a:blip r:embed="rId2"/>
          <a:stretch>
            <a:fillRect/>
          </a:stretch>
        </p:blipFill>
        <p:spPr>
          <a:xfrm>
            <a:off x="282011" y="1029609"/>
            <a:ext cx="6648245" cy="5646700"/>
          </a:xfrm>
          <a:prstGeom prst="rect">
            <a:avLst/>
          </a:prstGeom>
        </p:spPr>
      </p:pic>
    </p:spTree>
    <p:extLst>
      <p:ext uri="{BB962C8B-B14F-4D97-AF65-F5344CB8AC3E}">
        <p14:creationId xmlns:p14="http://schemas.microsoft.com/office/powerpoint/2010/main" val="4141903844"/>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(d) candidate 2 answer with examiner’s comments</a:t>
            </a:r>
          </a:p>
        </p:txBody>
      </p:sp>
      <p:sp>
        <p:nvSpPr>
          <p:cNvPr id="6" name="Rounded Rectangular Callout 5">
            <a:extLst>
              <a:ext uri="{FF2B5EF4-FFF2-40B4-BE49-F238E27FC236}">
                <a16:creationId xmlns:a16="http://schemas.microsoft.com/office/drawing/2014/main" id="{7CEFA5C8-6484-0844-A661-C1DEFB2B5E9D}"/>
              </a:ext>
            </a:extLst>
          </p:cNvPr>
          <p:cNvSpPr/>
          <p:nvPr/>
        </p:nvSpPr>
        <p:spPr>
          <a:xfrm rot="5400000">
            <a:off x="8296742" y="1202415"/>
            <a:ext cx="2875723" cy="3253848"/>
          </a:xfrm>
          <a:prstGeom prst="wedgeRoundRectCallout">
            <a:avLst>
              <a:gd name="adj1" fmla="val 4159"/>
              <a:gd name="adj2" fmla="val 123645"/>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dirty="0">
              <a:solidFill>
                <a:srgbClr val="000000"/>
              </a:solidFill>
            </a:endParaRPr>
          </a:p>
        </p:txBody>
      </p:sp>
      <p:sp>
        <p:nvSpPr>
          <p:cNvPr id="3" name="TextBox 2">
            <a:extLst>
              <a:ext uri="{FF2B5EF4-FFF2-40B4-BE49-F238E27FC236}">
                <a16:creationId xmlns:a16="http://schemas.microsoft.com/office/drawing/2014/main" id="{714B4911-F16F-E442-91C6-954EC744AF05}"/>
              </a:ext>
            </a:extLst>
          </p:cNvPr>
          <p:cNvSpPr txBox="1"/>
          <p:nvPr/>
        </p:nvSpPr>
        <p:spPr>
          <a:xfrm>
            <a:off x="8473440" y="1665797"/>
            <a:ext cx="2773680" cy="2308324"/>
          </a:xfrm>
          <a:prstGeom prst="rect">
            <a:avLst/>
          </a:prstGeom>
          <a:noFill/>
        </p:spPr>
        <p:txBody>
          <a:bodyPr wrap="square" rtlCol="0">
            <a:spAutoFit/>
          </a:bodyPr>
          <a:lstStyle/>
          <a:p>
            <a:r>
              <a:rPr lang="en-US" dirty="0"/>
              <a:t>A good  response focused on social media. Basic information on the use of television for advertising with some comparison made.  Lacks detail and conclusion.</a:t>
            </a:r>
          </a:p>
        </p:txBody>
      </p:sp>
      <p:sp>
        <p:nvSpPr>
          <p:cNvPr id="4" name="TextBox 3">
            <a:extLst>
              <a:ext uri="{FF2B5EF4-FFF2-40B4-BE49-F238E27FC236}">
                <a16:creationId xmlns:a16="http://schemas.microsoft.com/office/drawing/2014/main" id="{5AA0D14D-F57E-E14E-9C1D-37C2B4A8B4E9}"/>
              </a:ext>
            </a:extLst>
          </p:cNvPr>
          <p:cNvSpPr txBox="1"/>
          <p:nvPr/>
        </p:nvSpPr>
        <p:spPr>
          <a:xfrm>
            <a:off x="8679879" y="4989155"/>
            <a:ext cx="2313518" cy="646331"/>
          </a:xfrm>
          <a:prstGeom prst="rect">
            <a:avLst/>
          </a:prstGeom>
          <a:noFill/>
        </p:spPr>
        <p:txBody>
          <a:bodyPr wrap="none" rtlCol="0">
            <a:spAutoFit/>
          </a:bodyPr>
          <a:lstStyle/>
          <a:p>
            <a:pPr algn="ctr"/>
            <a:r>
              <a:rPr lang="en-US" dirty="0"/>
              <a:t>Total marks awarded</a:t>
            </a:r>
          </a:p>
          <a:p>
            <a:pPr algn="ctr"/>
            <a:r>
              <a:rPr lang="en-US" dirty="0"/>
              <a:t>4/8</a:t>
            </a:r>
          </a:p>
        </p:txBody>
      </p:sp>
      <p:grpSp>
        <p:nvGrpSpPr>
          <p:cNvPr id="5" name="Group 4">
            <a:extLst>
              <a:ext uri="{FF2B5EF4-FFF2-40B4-BE49-F238E27FC236}">
                <a16:creationId xmlns:a16="http://schemas.microsoft.com/office/drawing/2014/main" id="{6DCE14E2-0876-43A6-9356-BAA1743198CF}"/>
              </a:ext>
            </a:extLst>
          </p:cNvPr>
          <p:cNvGrpSpPr/>
          <p:nvPr/>
        </p:nvGrpSpPr>
        <p:grpSpPr>
          <a:xfrm>
            <a:off x="282010" y="987773"/>
            <a:ext cx="5681909" cy="5818170"/>
            <a:chOff x="282011" y="987773"/>
            <a:chExt cx="4791434" cy="5818170"/>
          </a:xfrm>
        </p:grpSpPr>
        <p:pic>
          <p:nvPicPr>
            <p:cNvPr id="2" name="Picture 1">
              <a:extLst>
                <a:ext uri="{FF2B5EF4-FFF2-40B4-BE49-F238E27FC236}">
                  <a16:creationId xmlns:a16="http://schemas.microsoft.com/office/drawing/2014/main" id="{8E629E52-F213-E44A-8AE9-ECA6507274BA}"/>
                </a:ext>
              </a:extLst>
            </p:cNvPr>
            <p:cNvPicPr>
              <a:picLocks noChangeAspect="1"/>
            </p:cNvPicPr>
            <p:nvPr/>
          </p:nvPicPr>
          <p:blipFill>
            <a:blip r:embed="rId2"/>
            <a:stretch>
              <a:fillRect/>
            </a:stretch>
          </p:blipFill>
          <p:spPr>
            <a:xfrm>
              <a:off x="282011" y="987773"/>
              <a:ext cx="4791434" cy="5818170"/>
            </a:xfrm>
            <a:prstGeom prst="rect">
              <a:avLst/>
            </a:prstGeom>
          </p:spPr>
        </p:pic>
        <p:cxnSp>
          <p:nvCxnSpPr>
            <p:cNvPr id="14" name="Straight Connector 13">
              <a:extLst>
                <a:ext uri="{FF2B5EF4-FFF2-40B4-BE49-F238E27FC236}">
                  <a16:creationId xmlns:a16="http://schemas.microsoft.com/office/drawing/2014/main" id="{684A76D2-2B6B-6644-9CCD-076F624A711F}"/>
                </a:ext>
              </a:extLst>
            </p:cNvPr>
            <p:cNvCxnSpPr>
              <a:cxnSpLocks/>
            </p:cNvCxnSpPr>
            <p:nvPr/>
          </p:nvCxnSpPr>
          <p:spPr>
            <a:xfrm>
              <a:off x="1634827" y="3010512"/>
              <a:ext cx="222973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59CB61-94DA-A948-88AA-FAAE732F8AC6}"/>
                </a:ext>
              </a:extLst>
            </p:cNvPr>
            <p:cNvCxnSpPr>
              <a:cxnSpLocks/>
            </p:cNvCxnSpPr>
            <p:nvPr/>
          </p:nvCxnSpPr>
          <p:spPr>
            <a:xfrm>
              <a:off x="1543387" y="2788632"/>
              <a:ext cx="222973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4B5421-8C4D-DC4F-AFDA-87FCC2F3F32D}"/>
                </a:ext>
              </a:extLst>
            </p:cNvPr>
            <p:cNvCxnSpPr>
              <a:cxnSpLocks/>
            </p:cNvCxnSpPr>
            <p:nvPr/>
          </p:nvCxnSpPr>
          <p:spPr>
            <a:xfrm>
              <a:off x="1864791" y="4503705"/>
              <a:ext cx="222973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4BD1ED-8D79-6442-AE91-8C4314FD4CD5}"/>
                </a:ext>
              </a:extLst>
            </p:cNvPr>
            <p:cNvCxnSpPr>
              <a:cxnSpLocks/>
            </p:cNvCxnSpPr>
            <p:nvPr/>
          </p:nvCxnSpPr>
          <p:spPr>
            <a:xfrm>
              <a:off x="2015880" y="5768125"/>
              <a:ext cx="222973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876114-3833-C447-878E-79C7E7379793}"/>
                </a:ext>
              </a:extLst>
            </p:cNvPr>
            <p:cNvCxnSpPr>
              <a:cxnSpLocks/>
            </p:cNvCxnSpPr>
            <p:nvPr/>
          </p:nvCxnSpPr>
          <p:spPr>
            <a:xfrm>
              <a:off x="1864791" y="6391523"/>
              <a:ext cx="222973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5736046"/>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(d) candidate 3 answer</a:t>
            </a:r>
          </a:p>
        </p:txBody>
      </p:sp>
      <p:pic>
        <p:nvPicPr>
          <p:cNvPr id="2" name="Picture 1">
            <a:extLst>
              <a:ext uri="{FF2B5EF4-FFF2-40B4-BE49-F238E27FC236}">
                <a16:creationId xmlns:a16="http://schemas.microsoft.com/office/drawing/2014/main" id="{7D866769-4805-7949-9540-BDAC0AAEB940}"/>
              </a:ext>
            </a:extLst>
          </p:cNvPr>
          <p:cNvPicPr>
            <a:picLocks noChangeAspect="1"/>
          </p:cNvPicPr>
          <p:nvPr/>
        </p:nvPicPr>
        <p:blipFill>
          <a:blip r:embed="rId2"/>
          <a:stretch>
            <a:fillRect/>
          </a:stretch>
        </p:blipFill>
        <p:spPr>
          <a:xfrm>
            <a:off x="202373" y="1202635"/>
            <a:ext cx="5893627" cy="4432851"/>
          </a:xfrm>
          <a:prstGeom prst="rect">
            <a:avLst/>
          </a:prstGeom>
        </p:spPr>
      </p:pic>
      <p:pic>
        <p:nvPicPr>
          <p:cNvPr id="3" name="Picture 2">
            <a:extLst>
              <a:ext uri="{FF2B5EF4-FFF2-40B4-BE49-F238E27FC236}">
                <a16:creationId xmlns:a16="http://schemas.microsoft.com/office/drawing/2014/main" id="{B000E3B0-892C-DC4C-9745-4F1F54721248}"/>
              </a:ext>
            </a:extLst>
          </p:cNvPr>
          <p:cNvPicPr>
            <a:picLocks noChangeAspect="1"/>
          </p:cNvPicPr>
          <p:nvPr/>
        </p:nvPicPr>
        <p:blipFill>
          <a:blip r:embed="rId3"/>
          <a:stretch>
            <a:fillRect/>
          </a:stretch>
        </p:blipFill>
        <p:spPr>
          <a:xfrm>
            <a:off x="6096000" y="1599903"/>
            <a:ext cx="5853938" cy="2804225"/>
          </a:xfrm>
          <a:prstGeom prst="rect">
            <a:avLst/>
          </a:prstGeom>
        </p:spPr>
      </p:pic>
    </p:spTree>
    <p:extLst>
      <p:ext uri="{BB962C8B-B14F-4D97-AF65-F5344CB8AC3E}">
        <p14:creationId xmlns:p14="http://schemas.microsoft.com/office/powerpoint/2010/main" val="3686151592"/>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(d) candidate 3 answer with examiner’s comments</a:t>
            </a:r>
          </a:p>
        </p:txBody>
      </p:sp>
      <p:sp>
        <p:nvSpPr>
          <p:cNvPr id="4" name="Rounded Rectangular Callout 3">
            <a:extLst>
              <a:ext uri="{FF2B5EF4-FFF2-40B4-BE49-F238E27FC236}">
                <a16:creationId xmlns:a16="http://schemas.microsoft.com/office/drawing/2014/main" id="{B9D45BC2-4870-E74B-AF9F-4C92D34F5854}"/>
              </a:ext>
            </a:extLst>
          </p:cNvPr>
          <p:cNvSpPr/>
          <p:nvPr/>
        </p:nvSpPr>
        <p:spPr>
          <a:xfrm>
            <a:off x="5376672" y="5635486"/>
            <a:ext cx="914400" cy="612648"/>
          </a:xfrm>
          <a:prstGeom prst="wedgeRoundRectCallout">
            <a:avLst/>
          </a:prstGeom>
        </p:spPr>
        <p:txBody>
          <a:bodyPr wrap="none" lIns="0" tIns="0" rIns="0" bIns="0" rtlCol="0" anchor="ctr">
            <a:noAutofit/>
          </a:bodyPr>
          <a:lstStyle/>
          <a:p>
            <a:pPr algn="ctr"/>
            <a:endParaRPr lang="en-US">
              <a:solidFill>
                <a:srgbClr val="000000"/>
              </a:solidFill>
            </a:endParaRPr>
          </a:p>
        </p:txBody>
      </p:sp>
      <p:sp>
        <p:nvSpPr>
          <p:cNvPr id="5" name="Rounded Rectangular Callout 4">
            <a:extLst>
              <a:ext uri="{FF2B5EF4-FFF2-40B4-BE49-F238E27FC236}">
                <a16:creationId xmlns:a16="http://schemas.microsoft.com/office/drawing/2014/main" id="{26305115-7558-CC4B-B611-571F735B4E20}"/>
              </a:ext>
            </a:extLst>
          </p:cNvPr>
          <p:cNvSpPr/>
          <p:nvPr/>
        </p:nvSpPr>
        <p:spPr>
          <a:xfrm>
            <a:off x="4962144" y="4986528"/>
            <a:ext cx="914400" cy="612648"/>
          </a:xfrm>
          <a:prstGeom prst="wedgeRoundRectCallout">
            <a:avLst/>
          </a:prstGeom>
        </p:spPr>
        <p:txBody>
          <a:bodyPr wrap="none" lIns="0" tIns="0" rIns="0" bIns="0" rtlCol="0" anchor="ctr">
            <a:noAutofit/>
          </a:bodyPr>
          <a:lstStyle/>
          <a:p>
            <a:pPr algn="ctr"/>
            <a:endParaRPr lang="en-US">
              <a:solidFill>
                <a:srgbClr val="000000"/>
              </a:solidFill>
            </a:endParaRPr>
          </a:p>
        </p:txBody>
      </p:sp>
      <p:sp>
        <p:nvSpPr>
          <p:cNvPr id="6" name="Rounded Rectangular Callout 5">
            <a:extLst>
              <a:ext uri="{FF2B5EF4-FFF2-40B4-BE49-F238E27FC236}">
                <a16:creationId xmlns:a16="http://schemas.microsoft.com/office/drawing/2014/main" id="{FBEC4310-BE08-FC4C-855C-A689B5388EFA}"/>
              </a:ext>
            </a:extLst>
          </p:cNvPr>
          <p:cNvSpPr/>
          <p:nvPr/>
        </p:nvSpPr>
        <p:spPr>
          <a:xfrm rot="10800000">
            <a:off x="2743337" y="5337412"/>
            <a:ext cx="5452006" cy="1374504"/>
          </a:xfrm>
          <a:prstGeom prst="wedgeRoundRectCallout">
            <a:avLst>
              <a:gd name="adj1" fmla="val -9876"/>
              <a:gd name="adj2" fmla="val 101972"/>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grpSp>
        <p:nvGrpSpPr>
          <p:cNvPr id="24" name="Group 23">
            <a:extLst>
              <a:ext uri="{FF2B5EF4-FFF2-40B4-BE49-F238E27FC236}">
                <a16:creationId xmlns:a16="http://schemas.microsoft.com/office/drawing/2014/main" id="{B3F567E8-B186-4A37-940B-566A1DBF647B}"/>
              </a:ext>
            </a:extLst>
          </p:cNvPr>
          <p:cNvGrpSpPr/>
          <p:nvPr/>
        </p:nvGrpSpPr>
        <p:grpSpPr>
          <a:xfrm>
            <a:off x="282011" y="981322"/>
            <a:ext cx="5452006" cy="4216593"/>
            <a:chOff x="282011" y="1001643"/>
            <a:chExt cx="4680133" cy="3546932"/>
          </a:xfrm>
        </p:grpSpPr>
        <p:pic>
          <p:nvPicPr>
            <p:cNvPr id="2" name="Picture 1">
              <a:extLst>
                <a:ext uri="{FF2B5EF4-FFF2-40B4-BE49-F238E27FC236}">
                  <a16:creationId xmlns:a16="http://schemas.microsoft.com/office/drawing/2014/main" id="{C3D598CA-5C64-B64C-8A76-E624270BDC14}"/>
                </a:ext>
              </a:extLst>
            </p:cNvPr>
            <p:cNvPicPr>
              <a:picLocks noChangeAspect="1"/>
            </p:cNvPicPr>
            <p:nvPr/>
          </p:nvPicPr>
          <p:blipFill>
            <a:blip r:embed="rId2"/>
            <a:stretch>
              <a:fillRect/>
            </a:stretch>
          </p:blipFill>
          <p:spPr>
            <a:xfrm>
              <a:off x="282011" y="1001643"/>
              <a:ext cx="4680133" cy="3546932"/>
            </a:xfrm>
            <a:prstGeom prst="rect">
              <a:avLst/>
            </a:prstGeom>
          </p:spPr>
        </p:pic>
        <p:cxnSp>
          <p:nvCxnSpPr>
            <p:cNvPr id="9" name="Straight Connector 8">
              <a:extLst>
                <a:ext uri="{FF2B5EF4-FFF2-40B4-BE49-F238E27FC236}">
                  <a16:creationId xmlns:a16="http://schemas.microsoft.com/office/drawing/2014/main" id="{28D1A4CF-4ABF-7F4D-BA22-C6C03A6BAEAB}"/>
                </a:ext>
              </a:extLst>
            </p:cNvPr>
            <p:cNvCxnSpPr>
              <a:cxnSpLocks/>
            </p:cNvCxnSpPr>
            <p:nvPr/>
          </p:nvCxnSpPr>
          <p:spPr>
            <a:xfrm>
              <a:off x="423672" y="2129093"/>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7CC0BB-838F-DB45-8AC2-9D6B0446C480}"/>
                </a:ext>
              </a:extLst>
            </p:cNvPr>
            <p:cNvCxnSpPr>
              <a:cxnSpLocks/>
            </p:cNvCxnSpPr>
            <p:nvPr/>
          </p:nvCxnSpPr>
          <p:spPr>
            <a:xfrm>
              <a:off x="1088136" y="2635061"/>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B6FF24-E9E2-B74E-93AC-4E13887E3C85}"/>
                </a:ext>
              </a:extLst>
            </p:cNvPr>
            <p:cNvCxnSpPr>
              <a:cxnSpLocks/>
            </p:cNvCxnSpPr>
            <p:nvPr/>
          </p:nvCxnSpPr>
          <p:spPr>
            <a:xfrm>
              <a:off x="1149096" y="3118234"/>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F6DE6B-9BC9-6942-976D-A1A927F25774}"/>
                </a:ext>
              </a:extLst>
            </p:cNvPr>
            <p:cNvCxnSpPr>
              <a:cxnSpLocks/>
            </p:cNvCxnSpPr>
            <p:nvPr/>
          </p:nvCxnSpPr>
          <p:spPr>
            <a:xfrm>
              <a:off x="2494859" y="4548575"/>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C68523-3C6B-8745-8899-D6AA2CC71F10}"/>
                </a:ext>
              </a:extLst>
            </p:cNvPr>
            <p:cNvCxnSpPr>
              <a:cxnSpLocks/>
            </p:cNvCxnSpPr>
            <p:nvPr/>
          </p:nvCxnSpPr>
          <p:spPr>
            <a:xfrm>
              <a:off x="282011" y="4250501"/>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0F238A-F14C-C043-904D-9B9DE0D74B67}"/>
                </a:ext>
              </a:extLst>
            </p:cNvPr>
            <p:cNvCxnSpPr>
              <a:cxnSpLocks/>
            </p:cNvCxnSpPr>
            <p:nvPr/>
          </p:nvCxnSpPr>
          <p:spPr>
            <a:xfrm>
              <a:off x="2200656" y="370795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5A2C357-46DC-46FF-B670-9289046238FE}"/>
              </a:ext>
            </a:extLst>
          </p:cNvPr>
          <p:cNvGrpSpPr/>
          <p:nvPr/>
        </p:nvGrpSpPr>
        <p:grpSpPr>
          <a:xfrm>
            <a:off x="5734017" y="1277682"/>
            <a:ext cx="6285992" cy="3157098"/>
            <a:chOff x="5194808" y="1001643"/>
            <a:chExt cx="6997192" cy="3546932"/>
          </a:xfrm>
        </p:grpSpPr>
        <p:pic>
          <p:nvPicPr>
            <p:cNvPr id="3" name="Picture 2">
              <a:extLst>
                <a:ext uri="{FF2B5EF4-FFF2-40B4-BE49-F238E27FC236}">
                  <a16:creationId xmlns:a16="http://schemas.microsoft.com/office/drawing/2014/main" id="{139A4912-754F-9347-86AB-BE5BF6EDD12B}"/>
                </a:ext>
              </a:extLst>
            </p:cNvPr>
            <p:cNvPicPr>
              <a:picLocks noChangeAspect="1"/>
            </p:cNvPicPr>
            <p:nvPr/>
          </p:nvPicPr>
          <p:blipFill>
            <a:blip r:embed="rId3"/>
            <a:stretch>
              <a:fillRect/>
            </a:stretch>
          </p:blipFill>
          <p:spPr>
            <a:xfrm>
              <a:off x="5194808" y="1001643"/>
              <a:ext cx="6997192" cy="3546932"/>
            </a:xfrm>
            <a:prstGeom prst="rect">
              <a:avLst/>
            </a:prstGeom>
          </p:spPr>
        </p:pic>
        <p:cxnSp>
          <p:nvCxnSpPr>
            <p:cNvPr id="16" name="Straight Connector 15">
              <a:extLst>
                <a:ext uri="{FF2B5EF4-FFF2-40B4-BE49-F238E27FC236}">
                  <a16:creationId xmlns:a16="http://schemas.microsoft.com/office/drawing/2014/main" id="{E8E6C981-1D3D-FF49-A0C9-C0AA58ED0923}"/>
                </a:ext>
              </a:extLst>
            </p:cNvPr>
            <p:cNvCxnSpPr>
              <a:cxnSpLocks/>
            </p:cNvCxnSpPr>
            <p:nvPr/>
          </p:nvCxnSpPr>
          <p:spPr>
            <a:xfrm>
              <a:off x="6847398" y="2129093"/>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D8862D-0B92-1D42-84EF-C70D60AF8145}"/>
                </a:ext>
              </a:extLst>
            </p:cNvPr>
            <p:cNvCxnSpPr>
              <a:cxnSpLocks/>
            </p:cNvCxnSpPr>
            <p:nvPr/>
          </p:nvCxnSpPr>
          <p:spPr>
            <a:xfrm>
              <a:off x="6847398" y="2500949"/>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D313CF-2004-514E-9B08-2204B509662C}"/>
                </a:ext>
              </a:extLst>
            </p:cNvPr>
            <p:cNvCxnSpPr>
              <a:cxnSpLocks/>
            </p:cNvCxnSpPr>
            <p:nvPr/>
          </p:nvCxnSpPr>
          <p:spPr>
            <a:xfrm>
              <a:off x="7263384" y="2933765"/>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EABB3FF-B975-D84F-AE43-5A4DFD0D14EA}"/>
                </a:ext>
              </a:extLst>
            </p:cNvPr>
            <p:cNvCxnSpPr>
              <a:cxnSpLocks/>
            </p:cNvCxnSpPr>
            <p:nvPr/>
          </p:nvCxnSpPr>
          <p:spPr>
            <a:xfrm>
              <a:off x="7373112" y="3275141"/>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058A73-C697-334E-8F48-802085C69E3F}"/>
                </a:ext>
              </a:extLst>
            </p:cNvPr>
            <p:cNvCxnSpPr>
              <a:cxnSpLocks/>
            </p:cNvCxnSpPr>
            <p:nvPr/>
          </p:nvCxnSpPr>
          <p:spPr>
            <a:xfrm>
              <a:off x="9165336" y="370795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133FA20-34D1-704F-B67B-3B75D831D220}"/>
                </a:ext>
              </a:extLst>
            </p:cNvPr>
            <p:cNvCxnSpPr>
              <a:cxnSpLocks/>
            </p:cNvCxnSpPr>
            <p:nvPr/>
          </p:nvCxnSpPr>
          <p:spPr>
            <a:xfrm>
              <a:off x="5600766" y="4507492"/>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65BB15D7-2994-C746-9603-6CCBB12316D9}"/>
              </a:ext>
            </a:extLst>
          </p:cNvPr>
          <p:cNvSpPr txBox="1"/>
          <p:nvPr/>
        </p:nvSpPr>
        <p:spPr>
          <a:xfrm>
            <a:off x="2873017" y="5424499"/>
            <a:ext cx="5272597" cy="1200329"/>
          </a:xfrm>
          <a:prstGeom prst="rect">
            <a:avLst/>
          </a:prstGeom>
          <a:noFill/>
        </p:spPr>
        <p:txBody>
          <a:bodyPr wrap="square" rtlCol="0">
            <a:spAutoFit/>
          </a:bodyPr>
          <a:lstStyle/>
          <a:p>
            <a:r>
              <a:rPr lang="en-US" dirty="0"/>
              <a:t>A very good response, comparing TV and social media.  The candidate supports their argument with examples throughout and sums up the points with a conclusion.</a:t>
            </a:r>
          </a:p>
        </p:txBody>
      </p:sp>
      <p:sp>
        <p:nvSpPr>
          <p:cNvPr id="23" name="TextBox 22">
            <a:extLst>
              <a:ext uri="{FF2B5EF4-FFF2-40B4-BE49-F238E27FC236}">
                <a16:creationId xmlns:a16="http://schemas.microsoft.com/office/drawing/2014/main" id="{528BBBD6-F2FB-F44B-8F32-24F06D8C20B6}"/>
              </a:ext>
            </a:extLst>
          </p:cNvPr>
          <p:cNvSpPr txBox="1"/>
          <p:nvPr/>
        </p:nvSpPr>
        <p:spPr>
          <a:xfrm>
            <a:off x="8806146" y="5717587"/>
            <a:ext cx="2313518" cy="646331"/>
          </a:xfrm>
          <a:prstGeom prst="rect">
            <a:avLst/>
          </a:prstGeom>
          <a:noFill/>
        </p:spPr>
        <p:txBody>
          <a:bodyPr wrap="none" rtlCol="0">
            <a:spAutoFit/>
          </a:bodyPr>
          <a:lstStyle/>
          <a:p>
            <a:pPr algn="ctr"/>
            <a:r>
              <a:rPr lang="en-US" dirty="0"/>
              <a:t>Total marks awarded</a:t>
            </a:r>
          </a:p>
          <a:p>
            <a:pPr algn="ctr"/>
            <a:r>
              <a:rPr lang="en-US" dirty="0"/>
              <a:t>8/8</a:t>
            </a:r>
          </a:p>
        </p:txBody>
      </p:sp>
    </p:spTree>
    <p:extLst>
      <p:ext uri="{BB962C8B-B14F-4D97-AF65-F5344CB8AC3E}">
        <p14:creationId xmlns:p14="http://schemas.microsoft.com/office/powerpoint/2010/main" val="3213468731"/>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8 (d) mark scheme </a:t>
            </a:r>
          </a:p>
        </p:txBody>
      </p:sp>
      <p:pic>
        <p:nvPicPr>
          <p:cNvPr id="5" name="Picture 4">
            <a:extLst>
              <a:ext uri="{FF2B5EF4-FFF2-40B4-BE49-F238E27FC236}">
                <a16:creationId xmlns:a16="http://schemas.microsoft.com/office/drawing/2014/main" id="{BF20F688-CBB8-4397-A242-193B7DACB6AA}"/>
              </a:ext>
            </a:extLst>
          </p:cNvPr>
          <p:cNvPicPr>
            <a:picLocks noChangeAspect="1"/>
          </p:cNvPicPr>
          <p:nvPr/>
        </p:nvPicPr>
        <p:blipFill>
          <a:blip r:embed="rId2"/>
          <a:stretch>
            <a:fillRect/>
          </a:stretch>
        </p:blipFill>
        <p:spPr>
          <a:xfrm>
            <a:off x="246893" y="1026160"/>
            <a:ext cx="5907485" cy="4053840"/>
          </a:xfrm>
          <a:prstGeom prst="rect">
            <a:avLst/>
          </a:prstGeom>
        </p:spPr>
      </p:pic>
      <p:pic>
        <p:nvPicPr>
          <p:cNvPr id="6" name="Picture 5">
            <a:extLst>
              <a:ext uri="{FF2B5EF4-FFF2-40B4-BE49-F238E27FC236}">
                <a16:creationId xmlns:a16="http://schemas.microsoft.com/office/drawing/2014/main" id="{713B4B71-20AA-4FDB-96C9-C23A88F27DAF}"/>
              </a:ext>
            </a:extLst>
          </p:cNvPr>
          <p:cNvPicPr>
            <a:picLocks noChangeAspect="1"/>
          </p:cNvPicPr>
          <p:nvPr/>
        </p:nvPicPr>
        <p:blipFill>
          <a:blip r:embed="rId3"/>
          <a:stretch>
            <a:fillRect/>
          </a:stretch>
        </p:blipFill>
        <p:spPr>
          <a:xfrm>
            <a:off x="4747895" y="1979720"/>
            <a:ext cx="3752850" cy="3162300"/>
          </a:xfrm>
          <a:prstGeom prst="rect">
            <a:avLst/>
          </a:prstGeom>
        </p:spPr>
      </p:pic>
      <p:pic>
        <p:nvPicPr>
          <p:cNvPr id="9" name="Picture 8">
            <a:extLst>
              <a:ext uri="{FF2B5EF4-FFF2-40B4-BE49-F238E27FC236}">
                <a16:creationId xmlns:a16="http://schemas.microsoft.com/office/drawing/2014/main" id="{28956B66-69B7-4AF3-AD50-457C2C83ACF5}"/>
              </a:ext>
            </a:extLst>
          </p:cNvPr>
          <p:cNvPicPr>
            <a:picLocks noChangeAspect="1"/>
          </p:cNvPicPr>
          <p:nvPr/>
        </p:nvPicPr>
        <p:blipFill>
          <a:blip r:embed="rId4"/>
          <a:stretch>
            <a:fillRect/>
          </a:stretch>
        </p:blipFill>
        <p:spPr>
          <a:xfrm>
            <a:off x="8697036" y="1616506"/>
            <a:ext cx="3360738" cy="4987434"/>
          </a:xfrm>
          <a:prstGeom prst="rect">
            <a:avLst/>
          </a:prstGeom>
        </p:spPr>
      </p:pic>
    </p:spTree>
    <p:extLst>
      <p:ext uri="{BB962C8B-B14F-4D97-AF65-F5344CB8AC3E}">
        <p14:creationId xmlns:p14="http://schemas.microsoft.com/office/powerpoint/2010/main" val="2076874403"/>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1 candidate 1 answer</a:t>
            </a:r>
          </a:p>
        </p:txBody>
      </p:sp>
      <p:pic>
        <p:nvPicPr>
          <p:cNvPr id="2" name="Picture 1">
            <a:extLst>
              <a:ext uri="{FF2B5EF4-FFF2-40B4-BE49-F238E27FC236}">
                <a16:creationId xmlns:a16="http://schemas.microsoft.com/office/drawing/2014/main" id="{DBA32853-26F3-E24A-BE0A-FBEC643950A5}"/>
              </a:ext>
            </a:extLst>
          </p:cNvPr>
          <p:cNvPicPr>
            <a:picLocks noChangeAspect="1"/>
          </p:cNvPicPr>
          <p:nvPr/>
        </p:nvPicPr>
        <p:blipFill>
          <a:blip r:embed="rId2"/>
          <a:stretch>
            <a:fillRect/>
          </a:stretch>
        </p:blipFill>
        <p:spPr>
          <a:xfrm>
            <a:off x="424069" y="1202635"/>
            <a:ext cx="8467449" cy="4669845"/>
          </a:xfrm>
          <a:prstGeom prst="rect">
            <a:avLst/>
          </a:prstGeom>
        </p:spPr>
      </p:pic>
    </p:spTree>
    <p:extLst>
      <p:ext uri="{BB962C8B-B14F-4D97-AF65-F5344CB8AC3E}">
        <p14:creationId xmlns:p14="http://schemas.microsoft.com/office/powerpoint/2010/main" val="2300439046"/>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1 candidate 1 answer with examiner’s comments</a:t>
            </a:r>
          </a:p>
        </p:txBody>
      </p:sp>
      <p:pic>
        <p:nvPicPr>
          <p:cNvPr id="6" name="Picture 5">
            <a:extLst>
              <a:ext uri="{FF2B5EF4-FFF2-40B4-BE49-F238E27FC236}">
                <a16:creationId xmlns:a16="http://schemas.microsoft.com/office/drawing/2014/main" id="{19BA4FB4-AFAE-7D4C-900A-55A5C9B63B6A}"/>
              </a:ext>
            </a:extLst>
          </p:cNvPr>
          <p:cNvPicPr>
            <a:picLocks noChangeAspect="1"/>
          </p:cNvPicPr>
          <p:nvPr/>
        </p:nvPicPr>
        <p:blipFill>
          <a:blip r:embed="rId2"/>
          <a:stretch>
            <a:fillRect/>
          </a:stretch>
        </p:blipFill>
        <p:spPr>
          <a:xfrm>
            <a:off x="282011" y="1293391"/>
            <a:ext cx="7430328" cy="4097867"/>
          </a:xfrm>
          <a:prstGeom prst="rect">
            <a:avLst/>
          </a:prstGeom>
          <a:solidFill>
            <a:schemeClr val="tx2"/>
          </a:solidFill>
        </p:spPr>
      </p:pic>
      <p:sp>
        <p:nvSpPr>
          <p:cNvPr id="3" name="Multiply 2">
            <a:extLst>
              <a:ext uri="{FF2B5EF4-FFF2-40B4-BE49-F238E27FC236}">
                <a16:creationId xmlns:a16="http://schemas.microsoft.com/office/drawing/2014/main" id="{8B214178-0AAE-7140-9F26-082B272E5A42}"/>
              </a:ext>
            </a:extLst>
          </p:cNvPr>
          <p:cNvSpPr/>
          <p:nvPr/>
        </p:nvSpPr>
        <p:spPr>
          <a:xfrm>
            <a:off x="5604933" y="3429000"/>
            <a:ext cx="914400" cy="914400"/>
          </a:xfrm>
          <a:prstGeom prst="mathMultiply">
            <a:avLst/>
          </a:prstGeom>
        </p:spPr>
        <p:txBody>
          <a:bodyPr wrap="none" lIns="0" tIns="0" rIns="0" bIns="0" rtlCol="0" anchor="ctr">
            <a:noAutofit/>
          </a:bodyPr>
          <a:lstStyle/>
          <a:p>
            <a:pPr algn="ctr"/>
            <a:endParaRPr lang="en-US">
              <a:solidFill>
                <a:srgbClr val="000000"/>
              </a:solidFill>
            </a:endParaRPr>
          </a:p>
        </p:txBody>
      </p:sp>
      <p:sp>
        <p:nvSpPr>
          <p:cNvPr id="5" name="Rectangle 4">
            <a:extLst>
              <a:ext uri="{FF2B5EF4-FFF2-40B4-BE49-F238E27FC236}">
                <a16:creationId xmlns:a16="http://schemas.microsoft.com/office/drawing/2014/main" id="{2EE3EB7A-B8E3-4C42-AA41-74A3926F6D65}"/>
              </a:ext>
            </a:extLst>
          </p:cNvPr>
          <p:cNvSpPr/>
          <p:nvPr/>
        </p:nvSpPr>
        <p:spPr>
          <a:xfrm flipH="1">
            <a:off x="8248641" y="4271911"/>
            <a:ext cx="3161985" cy="646331"/>
          </a:xfrm>
          <a:prstGeom prst="rect">
            <a:avLst/>
          </a:prstGeom>
        </p:spPr>
        <p:txBody>
          <a:bodyPr wrap="square">
            <a:spAutoFit/>
          </a:bodyPr>
          <a:lstStyle/>
          <a:p>
            <a:pPr algn="ctr"/>
            <a:r>
              <a:rPr lang="en-US" dirty="0"/>
              <a:t>Total marks awarded</a:t>
            </a:r>
          </a:p>
          <a:p>
            <a:pPr algn="ctr"/>
            <a:r>
              <a:rPr lang="en-US" dirty="0"/>
              <a:t>4/5</a:t>
            </a:r>
          </a:p>
        </p:txBody>
      </p:sp>
      <p:sp>
        <p:nvSpPr>
          <p:cNvPr id="10" name="Rounded Rectangular Callout 9">
            <a:extLst>
              <a:ext uri="{FF2B5EF4-FFF2-40B4-BE49-F238E27FC236}">
                <a16:creationId xmlns:a16="http://schemas.microsoft.com/office/drawing/2014/main" id="{D2D544A3-9BB8-CD41-BE3C-9B839BF94F80}"/>
              </a:ext>
            </a:extLst>
          </p:cNvPr>
          <p:cNvSpPr/>
          <p:nvPr/>
        </p:nvSpPr>
        <p:spPr>
          <a:xfrm>
            <a:off x="7712339" y="2025735"/>
            <a:ext cx="3902386" cy="1615440"/>
          </a:xfrm>
          <a:prstGeom prst="wedgeRoundRectCallout">
            <a:avLst>
              <a:gd name="adj1" fmla="val -153058"/>
              <a:gd name="adj2" fmla="val 43479"/>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marL="92075"/>
            <a:r>
              <a:rPr lang="en-US" dirty="0"/>
              <a:t>This candidate lost 1 mark for (ii) –</a:t>
            </a:r>
          </a:p>
          <a:p>
            <a:pPr marL="92075"/>
            <a:r>
              <a:rPr lang="en-US" dirty="0"/>
              <a:t>the correct term for this life stage </a:t>
            </a:r>
          </a:p>
          <a:p>
            <a:pPr marL="92075"/>
            <a:r>
              <a:rPr lang="en-US" dirty="0"/>
              <a:t>is </a:t>
            </a:r>
            <a:r>
              <a:rPr lang="en-US" i="1" dirty="0"/>
              <a:t>adolescence;</a:t>
            </a:r>
            <a:r>
              <a:rPr lang="en-US" dirty="0"/>
              <a:t> an adolescent is</a:t>
            </a:r>
          </a:p>
          <a:p>
            <a:pPr marL="92075"/>
            <a:r>
              <a:rPr lang="en-US" dirty="0"/>
              <a:t>a person, not a life stage.</a:t>
            </a:r>
          </a:p>
        </p:txBody>
      </p:sp>
      <p:sp>
        <p:nvSpPr>
          <p:cNvPr id="12" name="Rounded Rectangular Callout 11">
            <a:extLst>
              <a:ext uri="{FF2B5EF4-FFF2-40B4-BE49-F238E27FC236}">
                <a16:creationId xmlns:a16="http://schemas.microsoft.com/office/drawing/2014/main" id="{B428C5EB-62BB-DF4D-9A2D-9D74D8DB7AC1}"/>
              </a:ext>
            </a:extLst>
          </p:cNvPr>
          <p:cNvSpPr/>
          <p:nvPr/>
        </p:nvSpPr>
        <p:spPr>
          <a:xfrm>
            <a:off x="9630888" y="2101932"/>
            <a:ext cx="914400" cy="612648"/>
          </a:xfrm>
          <a:prstGeom prst="wedgeRoundRectCallout">
            <a:avLst/>
          </a:prstGeom>
        </p:spPr>
        <p:txBody>
          <a:bodyPr wrap="none" lIns="0" tIns="0" rIns="0" bIns="0" rtlCol="0" anchor="ctr">
            <a:noAutofit/>
          </a:bodyPr>
          <a:lstStyle/>
          <a:p>
            <a:pPr algn="ctr"/>
            <a:endParaRPr lang="en-US">
              <a:solidFill>
                <a:sysClr val="windowText" lastClr="000000"/>
              </a:solidFill>
            </a:endParaRPr>
          </a:p>
        </p:txBody>
      </p:sp>
      <p:sp>
        <p:nvSpPr>
          <p:cNvPr id="13" name="Rounded Rectangular Callout 12">
            <a:extLst>
              <a:ext uri="{FF2B5EF4-FFF2-40B4-BE49-F238E27FC236}">
                <a16:creationId xmlns:a16="http://schemas.microsoft.com/office/drawing/2014/main" id="{D7DC4C40-7C9D-1948-8B94-B2480D3F28F5}"/>
              </a:ext>
            </a:extLst>
          </p:cNvPr>
          <p:cNvSpPr/>
          <p:nvPr/>
        </p:nvSpPr>
        <p:spPr>
          <a:xfrm>
            <a:off x="8360229" y="1531917"/>
            <a:ext cx="106877" cy="570015"/>
          </a:xfrm>
          <a:prstGeom prst="wedgeRoundRectCallout">
            <a:avLst/>
          </a:prstGeom>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3537758042"/>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1 candidate 2 answer</a:t>
            </a:r>
          </a:p>
        </p:txBody>
      </p:sp>
      <p:pic>
        <p:nvPicPr>
          <p:cNvPr id="2" name="Picture 1">
            <a:extLst>
              <a:ext uri="{FF2B5EF4-FFF2-40B4-BE49-F238E27FC236}">
                <a16:creationId xmlns:a16="http://schemas.microsoft.com/office/drawing/2014/main" id="{35C90872-319A-EB42-A70A-431E78C31F02}"/>
              </a:ext>
            </a:extLst>
          </p:cNvPr>
          <p:cNvPicPr>
            <a:picLocks noChangeAspect="1"/>
          </p:cNvPicPr>
          <p:nvPr/>
        </p:nvPicPr>
        <p:blipFill rotWithShape="1">
          <a:blip r:embed="rId2"/>
          <a:srcRect r="14260"/>
          <a:stretch/>
        </p:blipFill>
        <p:spPr>
          <a:xfrm>
            <a:off x="282011" y="1202635"/>
            <a:ext cx="7068621" cy="584200"/>
          </a:xfrm>
          <a:prstGeom prst="rect">
            <a:avLst/>
          </a:prstGeom>
        </p:spPr>
      </p:pic>
      <p:pic>
        <p:nvPicPr>
          <p:cNvPr id="6" name="Picture 5">
            <a:extLst>
              <a:ext uri="{FF2B5EF4-FFF2-40B4-BE49-F238E27FC236}">
                <a16:creationId xmlns:a16="http://schemas.microsoft.com/office/drawing/2014/main" id="{06498987-D8E8-1249-8A47-4AC2C726F5DA}"/>
              </a:ext>
            </a:extLst>
          </p:cNvPr>
          <p:cNvPicPr>
            <a:picLocks noChangeAspect="1"/>
          </p:cNvPicPr>
          <p:nvPr/>
        </p:nvPicPr>
        <p:blipFill>
          <a:blip r:embed="rId3"/>
          <a:stretch>
            <a:fillRect/>
          </a:stretch>
        </p:blipFill>
        <p:spPr>
          <a:xfrm>
            <a:off x="1731995" y="1856131"/>
            <a:ext cx="6146800" cy="3314700"/>
          </a:xfrm>
          <a:prstGeom prst="rect">
            <a:avLst/>
          </a:prstGeom>
        </p:spPr>
      </p:pic>
      <p:pic>
        <p:nvPicPr>
          <p:cNvPr id="3" name="Picture 2">
            <a:extLst>
              <a:ext uri="{FF2B5EF4-FFF2-40B4-BE49-F238E27FC236}">
                <a16:creationId xmlns:a16="http://schemas.microsoft.com/office/drawing/2014/main" id="{521FBEE4-D9EE-4044-892E-0DB9251B005C}"/>
              </a:ext>
            </a:extLst>
          </p:cNvPr>
          <p:cNvPicPr>
            <a:picLocks noChangeAspect="1"/>
          </p:cNvPicPr>
          <p:nvPr/>
        </p:nvPicPr>
        <p:blipFill>
          <a:blip r:embed="rId4"/>
          <a:stretch>
            <a:fillRect/>
          </a:stretch>
        </p:blipFill>
        <p:spPr>
          <a:xfrm>
            <a:off x="8195945" y="1310585"/>
            <a:ext cx="514350" cy="476250"/>
          </a:xfrm>
          <a:prstGeom prst="rect">
            <a:avLst/>
          </a:prstGeom>
        </p:spPr>
      </p:pic>
    </p:spTree>
    <p:extLst>
      <p:ext uri="{BB962C8B-B14F-4D97-AF65-F5344CB8AC3E}">
        <p14:creationId xmlns:p14="http://schemas.microsoft.com/office/powerpoint/2010/main" val="3579179818"/>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a:extLst>
              <a:ext uri="{FF2B5EF4-FFF2-40B4-BE49-F238E27FC236}">
                <a16:creationId xmlns:a16="http://schemas.microsoft.com/office/drawing/2014/main" id="{22B5D955-FCAF-8B44-A307-CB9B93C2A73C}"/>
              </a:ext>
            </a:extLst>
          </p:cNvPr>
          <p:cNvSpPr/>
          <p:nvPr/>
        </p:nvSpPr>
        <p:spPr>
          <a:xfrm>
            <a:off x="7932964" y="1767840"/>
            <a:ext cx="3747052" cy="1200329"/>
          </a:xfrm>
          <a:prstGeom prst="wedgeRoundRectCallout">
            <a:avLst>
              <a:gd name="adj1" fmla="val -13241"/>
              <a:gd name="adj2" fmla="val 157538"/>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1 candidate 2 answer with examiner’s comments</a:t>
            </a:r>
          </a:p>
        </p:txBody>
      </p:sp>
      <p:pic>
        <p:nvPicPr>
          <p:cNvPr id="6" name="Picture 5">
            <a:extLst>
              <a:ext uri="{FF2B5EF4-FFF2-40B4-BE49-F238E27FC236}">
                <a16:creationId xmlns:a16="http://schemas.microsoft.com/office/drawing/2014/main" id="{96566241-FAE5-D04C-BD94-00007899B010}"/>
              </a:ext>
            </a:extLst>
          </p:cNvPr>
          <p:cNvPicPr>
            <a:picLocks noChangeAspect="1"/>
          </p:cNvPicPr>
          <p:nvPr/>
        </p:nvPicPr>
        <p:blipFill>
          <a:blip r:embed="rId2"/>
          <a:stretch>
            <a:fillRect/>
          </a:stretch>
        </p:blipFill>
        <p:spPr>
          <a:xfrm>
            <a:off x="1185637" y="1622041"/>
            <a:ext cx="6146800" cy="3314700"/>
          </a:xfrm>
          <a:prstGeom prst="rect">
            <a:avLst/>
          </a:prstGeom>
        </p:spPr>
      </p:pic>
      <p:sp>
        <p:nvSpPr>
          <p:cNvPr id="2" name="TextBox 1">
            <a:extLst>
              <a:ext uri="{FF2B5EF4-FFF2-40B4-BE49-F238E27FC236}">
                <a16:creationId xmlns:a16="http://schemas.microsoft.com/office/drawing/2014/main" id="{053596D9-C57F-704E-9EF7-6B03ADB1F2BE}"/>
              </a:ext>
            </a:extLst>
          </p:cNvPr>
          <p:cNvSpPr txBox="1"/>
          <p:nvPr/>
        </p:nvSpPr>
        <p:spPr>
          <a:xfrm>
            <a:off x="7999877" y="1935325"/>
            <a:ext cx="3724096" cy="1200329"/>
          </a:xfrm>
          <a:prstGeom prst="rect">
            <a:avLst/>
          </a:prstGeom>
          <a:noFill/>
        </p:spPr>
        <p:txBody>
          <a:bodyPr wrap="none" rtlCol="0">
            <a:spAutoFit/>
          </a:bodyPr>
          <a:lstStyle/>
          <a:p>
            <a:r>
              <a:rPr lang="en-US" dirty="0"/>
              <a:t>This candidate scored 5 marks for </a:t>
            </a:r>
          </a:p>
          <a:p>
            <a:r>
              <a:rPr lang="en-US" dirty="0"/>
              <a:t>correctly identifying the life stages </a:t>
            </a:r>
          </a:p>
          <a:p>
            <a:r>
              <a:rPr lang="en-US" dirty="0"/>
              <a:t>and age range.</a:t>
            </a:r>
          </a:p>
          <a:p>
            <a:endParaRPr lang="en-US" dirty="0"/>
          </a:p>
        </p:txBody>
      </p:sp>
      <p:sp>
        <p:nvSpPr>
          <p:cNvPr id="3" name="TextBox 2">
            <a:extLst>
              <a:ext uri="{FF2B5EF4-FFF2-40B4-BE49-F238E27FC236}">
                <a16:creationId xmlns:a16="http://schemas.microsoft.com/office/drawing/2014/main" id="{E6992863-BB82-BB4B-986D-4A73005C56B6}"/>
              </a:ext>
            </a:extLst>
          </p:cNvPr>
          <p:cNvSpPr txBox="1"/>
          <p:nvPr/>
        </p:nvSpPr>
        <p:spPr>
          <a:xfrm>
            <a:off x="2581797" y="5620985"/>
            <a:ext cx="6532558" cy="646331"/>
          </a:xfrm>
          <a:prstGeom prst="rect">
            <a:avLst/>
          </a:prstGeom>
          <a:noFill/>
        </p:spPr>
        <p:txBody>
          <a:bodyPr wrap="none" rtlCol="0">
            <a:spAutoFit/>
          </a:bodyPr>
          <a:lstStyle/>
          <a:p>
            <a:r>
              <a:rPr lang="en-GB" dirty="0"/>
              <a:t>Most candidates were able to correctly identify the life stages. </a:t>
            </a:r>
            <a:endParaRPr lang="en-US" dirty="0"/>
          </a:p>
          <a:p>
            <a:endParaRPr lang="en-US" dirty="0"/>
          </a:p>
        </p:txBody>
      </p:sp>
      <p:sp>
        <p:nvSpPr>
          <p:cNvPr id="4" name="Rectangle 3">
            <a:extLst>
              <a:ext uri="{FF2B5EF4-FFF2-40B4-BE49-F238E27FC236}">
                <a16:creationId xmlns:a16="http://schemas.microsoft.com/office/drawing/2014/main" id="{FA70B2E7-D821-6E42-B926-045F127596FA}"/>
              </a:ext>
            </a:extLst>
          </p:cNvPr>
          <p:cNvSpPr/>
          <p:nvPr/>
        </p:nvSpPr>
        <p:spPr>
          <a:xfrm>
            <a:off x="7622226" y="4412330"/>
            <a:ext cx="3493078" cy="646331"/>
          </a:xfrm>
          <a:prstGeom prst="rect">
            <a:avLst/>
          </a:prstGeom>
        </p:spPr>
        <p:txBody>
          <a:bodyPr wrap="square">
            <a:spAutoFit/>
          </a:bodyPr>
          <a:lstStyle/>
          <a:p>
            <a:pPr algn="ctr"/>
            <a:r>
              <a:rPr lang="en-US" dirty="0"/>
              <a:t>Total marks awarded </a:t>
            </a:r>
          </a:p>
          <a:p>
            <a:pPr algn="ctr"/>
            <a:r>
              <a:rPr lang="en-US" dirty="0"/>
              <a:t>5/5</a:t>
            </a:r>
          </a:p>
        </p:txBody>
      </p:sp>
      <p:pic>
        <p:nvPicPr>
          <p:cNvPr id="9" name="Picture 8">
            <a:extLst>
              <a:ext uri="{FF2B5EF4-FFF2-40B4-BE49-F238E27FC236}">
                <a16:creationId xmlns:a16="http://schemas.microsoft.com/office/drawing/2014/main" id="{7BDB210C-FD16-4BC1-8193-2C1DC1CC06BB}"/>
              </a:ext>
            </a:extLst>
          </p:cNvPr>
          <p:cNvPicPr>
            <a:picLocks noChangeAspect="1"/>
          </p:cNvPicPr>
          <p:nvPr/>
        </p:nvPicPr>
        <p:blipFill>
          <a:blip r:embed="rId3"/>
          <a:stretch>
            <a:fillRect/>
          </a:stretch>
        </p:blipFill>
        <p:spPr>
          <a:xfrm>
            <a:off x="282011" y="1091810"/>
            <a:ext cx="7515225" cy="400050"/>
          </a:xfrm>
          <a:prstGeom prst="rect">
            <a:avLst/>
          </a:prstGeom>
        </p:spPr>
      </p:pic>
    </p:spTree>
    <p:extLst>
      <p:ext uri="{BB962C8B-B14F-4D97-AF65-F5344CB8AC3E}">
        <p14:creationId xmlns:p14="http://schemas.microsoft.com/office/powerpoint/2010/main" val="118894848"/>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1 mark scheme   </a:t>
            </a:r>
          </a:p>
        </p:txBody>
      </p:sp>
      <p:pic>
        <p:nvPicPr>
          <p:cNvPr id="3" name="Picture 2">
            <a:extLst>
              <a:ext uri="{FF2B5EF4-FFF2-40B4-BE49-F238E27FC236}">
                <a16:creationId xmlns:a16="http://schemas.microsoft.com/office/drawing/2014/main" id="{1B502627-A7D5-4FEE-8261-6EE60EDC8C9F}"/>
              </a:ext>
            </a:extLst>
          </p:cNvPr>
          <p:cNvPicPr>
            <a:picLocks noChangeAspect="1"/>
          </p:cNvPicPr>
          <p:nvPr/>
        </p:nvPicPr>
        <p:blipFill>
          <a:blip r:embed="rId2"/>
          <a:stretch>
            <a:fillRect/>
          </a:stretch>
        </p:blipFill>
        <p:spPr>
          <a:xfrm>
            <a:off x="1639845" y="1524212"/>
            <a:ext cx="7507654" cy="3251643"/>
          </a:xfrm>
          <a:prstGeom prst="rect">
            <a:avLst/>
          </a:prstGeom>
        </p:spPr>
      </p:pic>
    </p:spTree>
    <p:extLst>
      <p:ext uri="{BB962C8B-B14F-4D97-AF65-F5344CB8AC3E}">
        <p14:creationId xmlns:p14="http://schemas.microsoft.com/office/powerpoint/2010/main" val="866962299"/>
      </p:ext>
    </p:extLst>
  </p:cSld>
  <p:clrMapOvr>
    <a:masterClrMapping/>
  </p:clrMapOvr>
  <mc:AlternateContent xmlns:mc="http://schemas.openxmlformats.org/markup-compatibility/2006">
    <mc:Choice xmlns:p14="http://schemas.microsoft.com/office/powerpoint/2010/main" Requires="p14">
      <p:transition spd="slow" p14:dur="2000" advTm="98787"/>
    </mc:Choice>
    <mc:Fallback>
      <p:transition spd="slow" advTm="98787"/>
    </mc:Fallback>
  </mc:AlternateContent>
</p:sld>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36f98b4f-ba65-4a7d-9a34-48b23de556cb">
      <UserInfo>
        <DisplayName>Richards, Catherine</DisplayName>
        <AccountId>37813</AccountId>
        <AccountType/>
      </UserInfo>
      <UserInfo>
        <DisplayName>Gwerfyl, Saran</DisplayName>
        <AccountId>38276</AccountId>
        <AccountType/>
      </UserInfo>
      <UserInfo>
        <DisplayName>Baish, Zoe</DisplayName>
        <AccountId>147</AccountId>
        <AccountType/>
      </UserInfo>
      <UserInfo>
        <DisplayName>Thomas, Amy</DisplayName>
        <AccountId>38356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02E233BCF3B4439937791014C43B31" ma:contentTypeVersion="65" ma:contentTypeDescription="Create a new document." ma:contentTypeScope="" ma:versionID="e26be2cd6f3de2b30ab05ee337bf86b9">
  <xsd:schema xmlns:xsd="http://www.w3.org/2001/XMLSchema" xmlns:xs="http://www.w3.org/2001/XMLSchema" xmlns:p="http://schemas.microsoft.com/office/2006/metadata/properties" xmlns:ns1="http://schemas.microsoft.com/sharepoint/v3" xmlns:ns2="e3a6d8c0-ef40-4695-9941-c9fc2513bc54" xmlns:ns3="36f98b4f-ba65-4a7d-9a34-48b23de556cb" targetNamespace="http://schemas.microsoft.com/office/2006/metadata/properties" ma:root="true" ma:fieldsID="d89b695ebfb163ef957a31276ddae3e9" ns1:_="" ns2:_="" ns3:_="">
    <xsd:import namespace="http://schemas.microsoft.com/sharepoint/v3"/>
    <xsd:import namespace="e3a6d8c0-ef40-4695-9941-c9fc2513bc54"/>
    <xsd:import namespace="36f98b4f-ba65-4a7d-9a34-48b23de556c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a6d8c0-ef40-4695-9941-c9fc2513bc5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CF2C5D-BA0A-4ADC-ACA3-AA75CD9BCC39}">
  <ds:schemaRefs>
    <ds:schemaRef ds:uri="36f98b4f-ba65-4a7d-9a34-48b23de556cb"/>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e3a6d8c0-ef40-4695-9941-c9fc2513bc54"/>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94D0A87-89B5-4654-9AFA-B52894820E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a6d8c0-ef40-4695-9941-c9fc2513bc54"/>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7F1651-5B2A-4B16-9EFE-F4259EAB82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20356</TotalTime>
  <Words>1286</Words>
  <Application>Microsoft Office PowerPoint</Application>
  <PresentationFormat>Widescreen</PresentationFormat>
  <Paragraphs>150</Paragraphs>
  <Slides>49</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Lato</vt:lpstr>
      <vt:lpstr>Office Theme</vt:lpstr>
      <vt:lpstr>PowerPoint Presentation</vt:lpstr>
      <vt:lpstr>PowerPoint Presentation</vt:lpstr>
      <vt:lpstr>PowerPoint Presentation</vt:lpstr>
      <vt:lpstr>Question 1    </vt:lpstr>
      <vt:lpstr>PowerPoint Presentation</vt:lpstr>
      <vt:lpstr>PowerPoint Presentation</vt:lpstr>
      <vt:lpstr>PowerPoint Presentation</vt:lpstr>
      <vt:lpstr>PowerPoint Presentation</vt:lpstr>
      <vt:lpstr>PowerPoint Presentation</vt:lpstr>
      <vt:lpstr>Question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6 (c)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Wyman, Hilary</cp:lastModifiedBy>
  <cp:revision>93</cp:revision>
  <dcterms:created xsi:type="dcterms:W3CDTF">2020-04-27T11:12:25Z</dcterms:created>
  <dcterms:modified xsi:type="dcterms:W3CDTF">2021-08-16T16:05:59Z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0x0101001102E233BCF3B4439937791014C43B31</vt:lpwstr>
  </property>
  <property fmtid="{D5CDD505-2E9C-101B-9397-08002B2CF9AE}" pid="3" name="WJEC Department">
    <vt:lpwstr/>
  </property>
  <property fmtid="{D5CDD505-2E9C-101B-9397-08002B2CF9AE}" pid="4" name="k48d8005054a4dd09ad49b7c837f0781">
    <vt:lpwstr/>
  </property>
  <property fmtid="{D5CDD505-2E9C-101B-9397-08002B2CF9AE}" pid="5" name="WJEC_x0020_Audiences">
    <vt:lpwstr/>
  </property>
  <property fmtid="{D5CDD505-2E9C-101B-9397-08002B2CF9AE}" pid="6" name="WJEC Audiences">
    <vt:lpwstr/>
  </property>
  <property fmtid="{D5CDD505-2E9C-101B-9397-08002B2CF9AE}" pid="7" name="SharedWithUsers">
    <vt:lpwstr>37813;#Richards, Catherine;#38276;#Gwerfyl, Saran;#147;#Baish, Zoe;#38356;#Thomas, Amy</vt:lpwstr>
  </property>
  <property fmtid="{D5CDD505-2E9C-101B-9397-08002B2CF9AE}" pid="8" name="Order">
    <vt:r8>32612300</vt:r8>
  </property>
  <property fmtid="{D5CDD505-2E9C-101B-9397-08002B2CF9AE}" pid="9" name="xd_Signature">
    <vt:bool>false</vt:bool>
  </property>
  <property fmtid="{D5CDD505-2E9C-101B-9397-08002B2CF9AE}" pid="10" name="xd_ProgID">
    <vt:lpwstr/>
  </property>
  <property fmtid="{D5CDD505-2E9C-101B-9397-08002B2CF9AE}" pid="11" name="TemplateUrl">
    <vt:lpwstr/>
  </property>
  <property fmtid="{D5CDD505-2E9C-101B-9397-08002B2CF9AE}" pid="12" name="ComplianceAssetId">
    <vt:lpwstr/>
  </property>
  <property fmtid="{D5CDD505-2E9C-101B-9397-08002B2CF9AE}" pid="13" name="TaxCatchAll">
    <vt:lpwstr/>
  </property>
  <property fmtid="{D5CDD505-2E9C-101B-9397-08002B2CF9AE}" pid="14" name="aa87a6a0bdfe4bfb97a25745bc8270e2">
    <vt:lpwstr/>
  </property>
</Properties>
</file>