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ink/inkAction19.xml" ContentType="application/vnd.ms-office.inkAction+xml"/>
  <Override PartName="/ppt/ink/inkAction20.xml" ContentType="application/vnd.ms-office.inkAction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405" r:id="rId5"/>
    <p:sldId id="719" r:id="rId6"/>
    <p:sldId id="715" r:id="rId7"/>
    <p:sldId id="721" r:id="rId8"/>
    <p:sldId id="720" r:id="rId9"/>
    <p:sldId id="718" r:id="rId10"/>
    <p:sldId id="716" r:id="rId11"/>
    <p:sldId id="674" r:id="rId12"/>
    <p:sldId id="675" r:id="rId13"/>
    <p:sldId id="676" r:id="rId14"/>
    <p:sldId id="677" r:id="rId15"/>
    <p:sldId id="678" r:id="rId16"/>
    <p:sldId id="679" r:id="rId17"/>
    <p:sldId id="680" r:id="rId18"/>
    <p:sldId id="681" r:id="rId19"/>
    <p:sldId id="686" r:id="rId20"/>
    <p:sldId id="687" r:id="rId21"/>
    <p:sldId id="688" r:id="rId22"/>
    <p:sldId id="689" r:id="rId23"/>
    <p:sldId id="692" r:id="rId24"/>
    <p:sldId id="693" r:id="rId25"/>
    <p:sldId id="696" r:id="rId26"/>
    <p:sldId id="697" r:id="rId27"/>
    <p:sldId id="699" r:id="rId28"/>
    <p:sldId id="700" r:id="rId29"/>
    <p:sldId id="706" r:id="rId30"/>
    <p:sldId id="707" r:id="rId31"/>
    <p:sldId id="597" r:id="rId32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5" orient="horz" pos="1457" userDrawn="1">
          <p15:clr>
            <a:srgbClr val="A4A3A4"/>
          </p15:clr>
        </p15:guide>
        <p15:guide id="16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Onuzuruike" initials="JO" lastIdx="2" clrIdx="0"/>
  <p:cmAuthor id="2" name="Jenna Redelinghuys" initials="JR" lastIdx="8" clrIdx="1"/>
  <p:cmAuthor id="3" name="William Nightingale" initials="WN" lastIdx="1" clrIdx="2"/>
  <p:cmAuthor id="4" name="Suzi Gray" initials="SG" lastIdx="1" clrIdx="3">
    <p:extLst>
      <p:ext uri="{19B8F6BF-5375-455C-9EA6-DF929625EA0E}">
        <p15:presenceInfo xmlns:p15="http://schemas.microsoft.com/office/powerpoint/2012/main" userId="S-1-5-21-1308356437-3399562541-1039870623-39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70C0"/>
    <a:srgbClr val="65B2E6"/>
    <a:srgbClr val="CBD6EB"/>
    <a:srgbClr val="CB076E"/>
    <a:srgbClr val="FFC000"/>
    <a:srgbClr val="0096FF"/>
    <a:srgbClr val="0077C8"/>
    <a:srgbClr val="E7ECF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52F55C-EA63-4621-8CDF-29A5EA0C9184}" v="3" dt="2020-08-24T14:23:45.877"/>
    <p1510:client id="{466F6123-0814-4DFD-8BD8-CA64E6AB7A74}" v="14" dt="2020-08-25T13:56:55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36" autoAdjust="0"/>
    <p:restoredTop sz="63565" autoAdjust="0"/>
  </p:normalViewPr>
  <p:slideViewPr>
    <p:cSldViewPr snapToGrid="0" snapToObjects="1">
      <p:cViewPr varScale="1">
        <p:scale>
          <a:sx n="38" d="100"/>
          <a:sy n="38" d="100"/>
        </p:scale>
        <p:origin x="76" y="628"/>
      </p:cViewPr>
      <p:guideLst>
        <p:guide orient="horz" pos="1457"/>
        <p:guide pos="3840"/>
      </p:guideLst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100" d="100"/>
        <a:sy n="100" d="100"/>
      </p:scale>
      <p:origin x="0" y="-1070"/>
    </p:cViewPr>
  </p:sorterViewPr>
  <p:notesViewPr>
    <p:cSldViewPr snapToGrid="0" snapToObjects="1">
      <p:cViewPr varScale="1">
        <p:scale>
          <a:sx n="112" d="100"/>
          <a:sy n="112" d="100"/>
        </p:scale>
        <p:origin x="251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6266E-4E78-3640-B76A-2EF766CBB339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DD846-EDA4-934F-A7DD-C369F9C78B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42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6615">
    <iact:property name="dataType"/>
    <iact:actionData xml:id="d0">
      <inkml:trace xmlns:inkml="http://www.w3.org/2003/InkML" xml:id="stk0" contextRef="#ctx0" brushRef="#br0">19533 4846 0,'-25'0'253,"-1"0"-240,26 25 4,-51-25 3,26 0-15,-51 0 4,-25 0-4,-1 25-3,51-25 8,26 26 7,0-26-13,-26 0 2,25 0 1,-24 0 10,24 25-11,1-25 6,0 25-6,-1-25 8,1 26-3,0-26-5,25 25 0,-26 1 0,1-26 1,-1 0 1,1 0-4,0 0 7,-1 25-5,26 0-1,-25-25 2,0 0-1,-1 26 5,-25-26-6,1 25 16,24-25-12,1 25-1,0-25-1,-26 26 1,0-26-2,26 25 8,-1-25-7,1 0 1,0 0 16,-1 25-19,1-25-2,25 26 13,-25-26-6,-1 25-9,1-25 31,25 26-16,0-1-5,-26 0-5,26 1 11,0-1-9,0 0-1,-25 1-2,25-1 0,-25 1 7,25-1 1,0 0-10,0 26 3,0-26 0,0 1-1,0 24 6,25 1 6,-25-25-13,0-1 1,0 26 3,25-26-2,-25 0 4,51-25-4,-51 51-1,26 0 2,-26-26 1,25 26 2,-25-26 1,25 1-5,-25-1-1,51 0 5,-51 1-7,25-26 11,-25 25-8,26 0 2,-1 1-1,1-1-3,-1 1 4,-25-1-2,25-25-4,1 25 8,-1 1-4,0-1 2,1 0-4,24 1 10,-50-1-11,51 26 3,-25-51 0,-1 0 1,26 25 2,-26 1-6,26-1 4,-51 0 3,51 26 4,-1-26-10,1 1 4,0-1 2,25 1-7,76 50 5,26-26 0,-1 1 1,-101-26 1,26-25-9,25 0 7,25 0-4,-76 0 0,51 0 5,25-76-4,26 0 0,101-25 1,-102-26 1,-50 76 8,0-50-4,50-1-3,-126 102 1,-51-25-6,26 0 1,-26-1 18,0 1-9,0-1-6,0 1 0,0-26 7,-77-50-6,27 50-1,-1-76 3,26 127-4,-26-76 2,26 26-1,-26-52 1,25 26 2,-24 51-1,24-1-1,26-24-2,-25 50-2,25-26 2,-25 1-1,-1-1 6,26 1-6,0 0 7,-51-1-6,26-24 2,25 24-1,-51 26 6,51-25-8,-25-1 0,-26 26-1,26 0 3,25-25 4,-51 25-7,26-51 3,-26 26 1,-25-51-5,25 25 7,-50 0-1,25 26 2,50 0-3,1-1 11,0 26-14,-1 0 2,1-25 3,-1 25-6,1 0 8,25-25-6,-25 25 4,-26 0-6,26 0 2,-26 0 2,0-26 8,26 26-10,-1 0 4,1 0-3,0 0-2,-26 0 1,26 0-3,-26 0 6,0-25 3,26 25 0,-1 0 2,-24 0-6,24 0 9,1 0-12,-26 0 14,26 0-13,-26 0 11,26 0-12,-1 0 1,1 0 2,25 25 2,-25-25-5,-1 0 3,1 26-4,-1-26 11,1 0-4,0 0-4,25 25-4,0 0 9,-26-25 6,1 0-3,0 0 3,25 26-8,-26-26 12,1 0-13,-1 0 19,1 0 8,25 25-17,-25-25-9</inkml:trace>
    </iact:actionData>
  </iact:action>
  <iact:action type="add" startTime="52986">
    <iact:property name="dataType"/>
    <iact:actionData xml:id="d1">
      <inkml:trace xmlns:inkml="http://www.w3.org/2003/InkML" xml:id="stk1" contextRef="#ctx0" brushRef="#br0">5910 6317 0,'26'0'321,"24"0"-314,-24 0-1,-1 0 0,26 0 7,-26 0-10,0 0 5,1 0-4,-1 0 9,26 0-9,-26 0 8,26 0-9,-26 0 14,26 0-9,-25 0 5,-1 0-1,0 0 1,1 0-6,-1 0 15,0 25-3,1-25-8,-1 0-3,0 0-5,1 0 14,-1 0-5,26 0-7,-26 0 8,1 26 3,24-26-13,-24 0 27,-1 0-27,26 0 13,-26 0 2,1 0 9,-1 0-6,0 0 18,-25 25-27,26-25 22</inkml:trace>
    </iact:actionData>
  </iact:action>
  <iact:action type="add" startTime="54643">
    <iact:property name="dataType"/>
    <iact:actionData xml:id="d2">
      <inkml:trace xmlns:inkml="http://www.w3.org/2003/InkML" xml:id="stk2" contextRef="#ctx0" brushRef="#br0">4718 6317 0,'-102'0'89,"-24"0"-83,49-26 7,1 1-11,26 25 4,-1 0 2,25 0-1,1 0 0,0 0 15,-1 0-17,1 0 3,0 0 9,-1 25-15,1-25 7,-26 0 4,26 26-4,25-1-7,-76 1 16,50-26-15,1 25 7,25 0-6,-51 1 5,26-1 5,-26 0-6,26 1-2,-1-1 12,1-25-14,25 26 9,-51-1-5,26 0 3,25 1 10,-25-26-15,25 25 5,-26-25-7,26 25 8,-25-25-4,25 26-2,-26-1-2,26 0 0,-25 1 9,25-1-12,-25 1 12,-1-1-5,26 0 3,0 26-6,-25-51 7,25 25-11,-25 26 3,25-26 7,0 1-7,0 25 4,0-1 4,0-24-4,0 24 0,0-24 1,0 25-4,25-1 7,-25 1-11,25 0 13,-25-1-6,26-50 3,-26 51-6,25-25-2,0-1 6,1 0-4,-1 26 9,-25-26-7,26 1 1,-26-1 0,50 0 2,-24 1-3,-1 25 1,0-26-1,1-25 7,24 51-11,-24-1 10,25-24 0,-26-1-9,0-25 4,1 25 2,-1-25 4,0 51-9,1-51-4,-1 26 12,1-26-1,-1 0-11,0 25 9,1-25 0,24 0-3,-24 0 1,-1 0 14,0 0-13,1 0-5,-1 0 6,1 0 12,-1 0-4,0 0 11,1 0-24,-1 0 14,26-25 11,-26-1-3,1 26-19,-1-25 5,0 25-8,-25-26-3,26 26 5,-1 0-2,-25-25 12,25 25-13,1-25 4,-26-1 10,0 1-4,0 0-6,25-1 1,0 1-1,-25 0-2,26-1 0,-26-25 7,0 26-3,0 0 0,25-1-5,-25 1 3,26 0-2,-26-128 12,25 153-14,-25-25-1,25-76 19,1 101-11,-26-26-6,0-24 2,0 24 0,0 1 3,0-1 4,0 1-8,0 0 6,0-1 6,0 1-15,0 0 4,-26-1 0,26 1 9,0-1-7,-25 1 8,0 25-11,25-25 5,0-1-5,0 1 3,0 0-1,0-1 0,0 1 2,0 0 7,0-1-9,0 1 0,-26 25 0,26-26-3,0 1 2,-25 25-1,25-25 0,-26-1 12,26 1-8,-25 25-6,25-25 7,0-1-5,0 1-4,-25 25 24,25-25-22,-26 25 3,26-26 4,0 1 5,-25-1 1,0 1 5,25 0 4,-26 25-11,26-26 16,0 1 1,0 0 8,-25 25-7</inkml:trace>
    </iact:actionData>
  </iact:action>
  <iact:action type="add" startTime="57569">
    <iact:property name="dataType"/>
    <iact:actionData xml:id="d3">
      <inkml:trace xmlns:inkml="http://www.w3.org/2003/InkML" xml:id="stk3" contextRef="#ctx0" brushRef="#br0">4743 10883 0,'-51'0'157,"-25"-26"-153,26 1 3,-1 0-1,26 25 2,-1 0-1,1 0 9,-1 0 3,1 0-12,0 0 15,-1 0-11,1 0-8,0 0 9,-1 25-9,1-25 4,-1 0 8,1 0-4,0 0-2,-1 0-3,26 25 2,-25-25 3,25 26-1,-51-26-5,26 0 15,0 0-12,-1 25 0,26 1-3,-25-26 6,-1 0 3,1 25 3,0-25-12,-1 25 6,1-25-5,0 0-5,-1 0 4,1 26 17,-1-26-18,-24 0 1,24 25-1,1 0 2,0-25 15,-1 26-8,1-1 1,0-25-9,-1 25 12,26 1 13,-25-26-15,25 25-10,-26 1 7,26-1 3,0 0-10,0 1 11,0-1-11,0 0 3,0 1 0,0 24 0,-25-24-5,25-1 4,0 26 0,-25 0-1,25-1 4,0-24-5,0 24 1,0 1 2,0-25 0,0 50-1,0-26 5,0 1-2,0-25 2,0-1-11,0 26 7,0-26 0,0 0-3,25 26 2,-25 0 8,25-26-5,1 26-9,-1-26 12,-25 1-9,0-1 9,26 0-8,-1-25 4,0 26-2,-25-1-5,76 26 8,-50 0-2,-1-1 7,26-50-10,0 26 14,-26-1-13,0 0-4,1-25 8,-1 26-5,0-1 9,1 1-9,25-1 9,-1-25 2,1 0-13,0 25 6,-1 1-5,1-26 1,0 25 10,-26-25-11,1 0 4,-1 0-3,26 0 4,0 0 10,-26 0-18,0 0 23,1 0-20,24 0 15,1 0-10,0-25 1,25-51-5,25 25 7,-24 0-4,-27 26 3,77-51-10,-102 50 10,1 26-1,-1 0-3,1-25 12,-26-1-17,25 26 10,-25-25-9,0 0 12,0-1-11,25 26 14,1-25-8,-26 0-9,0-1 4,25 1 12,-25-77-5,0 1-7,25-26 4,-25 51-8,26 25 3,-1-25 3,1 25-1,-26-50 10,25 25-9,-25 25 1,0 26-7,0-1 9,0 1 16,0-26-11,0 26 5,0 0-1,0-1-6,-25 26 2,25-25-9,-26 25 3,1-25 9,-1-1-14,1 1 8,0-1-4,-1-24 2,1 50-4,-26-26 10,26 26-2,-1 0 1,26-25-8,-25 25 7,0 0 5,-1 0 5,1 0-14,0 0 5,-26 0-9,26 0 13,-26 0-10,25 0 4,1 0-2,0 0 1,25-25-4,-51 25 6,26 0 24,-1-26-30,1 26 15,-1 0-4,1 0-4,25-25 68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723">
    <iact:property name="dataType"/>
    <iact:actionData xml:id="d0">
      <inkml:trace xmlns:inkml="http://www.w3.org/2003/InkML" xml:id="stk0" contextRef="#ctx0" brushRef="#br0">18899 11111 0,'0'25'247,"0"1"-232,25-26-4,-25 51 0,0-26-6,0 26 10,0-26-6,0 26-1,0-1 7,0 1-13,0 0 3,0 101 2,0-76 1,0 51 0,-51-25-1,51 75 2,0 26-7,0-102 14,0 26-15,0 51 6,0-1 2,0-100-4,26 24 1,-26 0 1,0-50 9,0 0-9,0-26 3,0 1-5,25-1 7,-25 0-8,25-25 24,-25 26-27,0 75 282,0 26-280,0-76 3,0 76 8,0-51-4,0-26-5,0-24 0,0 25 3,0-1 6,0-24-8,0 24 5,0-24-10,0 24 7,26-50 0,-26 77 0,25 24-3,-25 0 4,0-24-2,26-77-1,-26 25 2,0 0 2,0 1-3,0 24-5,25-50 4,-25 26 3,25-1-1,-25 1-4,0 24 2,0 1 12,0-26-11,0 26-2,0-26 4,0 52 9,0-52-14,0 0 1,0 1 2,0-1-2,0 26 6,0-1 0,0-24 3,0 25-6,0-26-3,0 0 6,0 1-7,0-1 2,0 26 3,0-26-7,0 26 5,0-26 3,0 1-6,51 50 8,-26-26-8,-25 1 8,0-25 2,0 50-8,51-26 5,-51 1-7,0-26 9,0 1-8,0 25-3,0-26 9,26 26-1,-26-26-2,0 0-3,0 1 4,0 24-3,0-24 4,0 25 7,0-26-7,0 0-5,0 1 4,0 50 0,0-51-5,0 1 3,0-1 0,0 0-1,0 1 3,0-1-4,0 26 1,0-1 1,0 1-1,0-25 10,0 24-11,0-24 5,0 24-6,0-24 6,0-1-8,0 0 11,0 26-8,0-25 6,0 24-3,0-24 2,0-1 10,0 0-15,0 1 2,0-1 2,0 1 5,0-1-10,0 0 18,0 26-14,0 0 6,0-26-6,0 0-1,0 1-1,0-1 8,0 1-7,0 24 0,0 1 5,0-26-7,0 1 8,0-1-3,0 0-2,0 1-4,0 25 8,0-26-3,0 0 8,0 1-10,0-1 10,0 0 4,0 1-9,0-1-3,0 0 14,-26-25-5,26 26-13,-25-1 0,-26-25 1,26 26 6,-1-1-5,1-25 1,0 0 0,-1 25-3,1-25 7,25 26-7,-51-26 1,26 0 22,-1 0-22,1 0 3,0 0 19,-1 0-25,1 0 11,0 0 5,-1 0-6,1 0 5,-1 0-1,1 0 2,0 0-7,-1 0 45,26-26-37,-25 26-5,25-25 12,-25 25 36</inkml:trace>
    </iact:actionData>
  </iact:action>
  <iact:action type="add" startTime="5080">
    <iact:property name="dataType"/>
    <iact:actionData xml:id="d1">
      <inkml:trace xmlns:inkml="http://www.w3.org/2003/InkML" xml:id="stk1" contextRef="#ctx0" brushRef="#br0">18975 11213 0,'-26'0'299,"1"0"-257,0 0-35,-1 0 41,1 0-24,0 0-8,-1 0-12,1 0 4,0 0-3,-52 0 4,-49 0-5,24 0 8,26 0-9,0 0 0,25 0 5,26 0-2,-1 0 5,1 0-7,-26 0 8,26 0 3,0 0 22,-1 0-32,1 0 11,-1 0-4,-24 0-6,-1 0 0,0 0 1,-50 0-3,25 0 6,25 0-5,0 0-2,0 0 5,26 0-3,0 0 8,-1 0 3,1 0-1,-26 0 5,26 0 2,0 0-8,-1 0 7,1 0 27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395">
    <iact:property name="dataType"/>
    <iact:actionData xml:id="d0">
      <inkml:trace xmlns:inkml="http://www.w3.org/2003/InkML" xml:id="stk0" contextRef="#ctx0" brushRef="#br0">6037 4617 0,'-457'76'207,"153"-25"-195,50 25-9,102-50 11,51-26 2,75 0-9,1 0-1,-26 0 7,26 0-6,-26 0 2,0 25-7,-25-25 7,0 0-2,0 0 0,-26 0-1,52 25 1,24-25 0,26 26 0,-25-1 17,0-25-11,-1 0 1,1 25-8,0-25 5,-1 0-10,1 0 13,25 26-9,-26-26 6,1 25-6,0-25-1,-1 26 7,-24-1-7,24 0 7,26 1-3,-25-26-3,-1 25 0,1-25 12,0 0-11,-1 25 5,1 26-5,0 0 10,-1-26-6,-24 51 0,-1-25 3,25-26-11,-50 102 7,51-76-1,-26 25 0,1-25-1,-27 25 3,77-51-2,0 1-1,-25 24-2,25-24 1,0-1 1,0 0-1,0 26 20,0-25-21,0-1 7,0 0-7,0 1 0,0-1 1,0 0 11,0 26-13,0-26 3,0 26 0,0-25 0,25-1 6,-25 0-8,26 1 2,-1 24 12,1-24-18,-26-1 6,25-25 1,-25 51-2,51-51 8,-51 51-9,50-26-2,-24 26 3,24-26 3,-50 0-2,51 1-2,-25-1 7,24 1-9,153 50 10,-101-51-6,-1 26 4,26-26-5,76-25 2,-51 0-4,-25 0 0,-26 0 4,1 0-3,-1 0 7,-24 0-10,75 0 12,-51 0-11,-25-51 2,26 26 2,75-26 2,102-25 1,77-51-8,-128 51 14,102-51-6,50-101 5,-151 152 0,-103 25 1,-50 1-1,-50 24-13,-1 1 11,1-1 4,-1 1 0,-25 0 0,0-1-9,0 1 4,0-26 3,-25 26-7,25 0 0,-26-26-2,-151-127 8,126 128-2,-25-27 4,50 77 4,1-50-13,0 24 7,-1-24-6,1 24 11,-51-50-2,25 0 0,26 25 0,-1 26 1,-50-26-2,26 26 0,-52-51 1,1 25-1,50 0 1,-76 26-1,76-26 1,1 26 0,-1-1-1,-25 1 18,25 25-29,26 0 5,-1 0-1,1 0 2,-26 0 4,26 0-11,-1 0 11,1 0-3,0 0-10,-1 0 13,1 0 12,0 0 3,-1 0-19</inkml:trace>
    </iact:actionData>
  </iact:action>
  <iact:action type="add" startTime="5282">
    <iact:property name="dataType"/>
    <iact:actionData xml:id="d1">
      <inkml:trace xmlns:inkml="http://www.w3.org/2003/InkML" xml:id="stk1" contextRef="#ctx0" brushRef="#br0">18214 4972 0,'-152'0'148,"-26"26"-141,102-1-1,51-25 0,-1 26 2,1-26-2,25 25 21,0 0 10,0 1-20,0-1-13,0 0 6,0 1 4,0-1-5,0 0 0,0 1-7,0 25 14,0-26-11,0 0 5,0 1-7,0-1 14,0 26-8,0 0-3,0-26-3,0 0 10,0 1-9,25-1 2,-25 0 0,26 1-1,-26-1 9,0 0-9,25 1-2,-25-1 3,25-25 3,-25 26-1,0-1-3,0 0 5,0 26-8,26-26 13,-26 1 2,0-1-13,25 0-2,-25 1 4,0 25 2,25-51-3,-25 50 10,26-24-3,-1-1-6,-25 0-4,0 1 6,0 24 1,25-50-2,1 26-1,-26-1 6,0 1-9,25-1 1,-25 26 6,0-26-7,26 0 8,-1 26-6,-25-25 1,0-1 1,25 26 1,1-26 1,-1 0-4,26 26 6,-26-26-3,51 52 3,-25-27-7,-26 1-1,77 0 9,-77-26-3,26-25 1,-26 0-6,1 25 6,50 1 5,-51-1-14,26-25 14,25 0-12,127 26-1,304-26 11,-380 0-7,-76 0 2,25 0 1,-51 0-1,1-26 5,-1 26 5,0-25 2,1 25-11,-1-26 15,-25 1-5,0 0-4,0-1-11,0 1 3,0 0 13,0-26-17,0 26 1,0-26 8,0 0-7,0 0 0,0 1 2,0-1-2,0 0 4,0 0 9,-25 1-16,25 24 7,-26-50-3,1 51 0,0-26 5,25 26-10,-26-26 7,1 0 1,25 26-5,-25 0 4,-1-26 11,1 25-10,0 1 2,-1-26 1,-50-25-4,-51 0 3,127 51-6,-127-51 7,-126-51-8,202 102 11,0-1-3,0 1-5,1 25-1,50-26 1,-26 26 7,1-25-10,0 25 1,-1 0 10,1 0-12,0 0 7,-1 0 18,1 0-10,-1 0-17,1 0 8,0 0-2,-1 0 14,1 0-17,0 0 17,-1 0-14,1 0 16,-1 0-12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636">
    <iact:property name="dataType"/>
    <iact:actionData xml:id="d0">
      <inkml:trace xmlns:inkml="http://www.w3.org/2003/InkML" xml:id="stk0" contextRef="#ctx0" brushRef="#br0">19634 10984 0,'26'0'296,"-1"0"-289,1 0 22,-1 0-21,0 0 5,1 0 30,-26 26-26,0-1-13,0 0 1,25 1 6,-25 24-2,0-24 5,25-1-5,-25 1-5,26-1 2,-26 0 5,0 1-7,25-26 4,0 25 8,-25 0-12,26 1 14,-26-1-6,0 0-8,0 1-1,0-1 11,25 1-2,-25-1-7,0 0-1,26 1 4,-26-1-4,25-25 10,-25 25-7,25 1 1,-25-1 10,26 0-9,-26 1 0,25-1 2,-25 1-5,0-1 8,0 26-9,25-26-2,-25 0 8,26 1 6,-26-1-9,25-25 0,-25 26 1,0-1-2,26 0 0,-26 1 2,25-1-1,-25 26 1,0-26-7,25 0 12,-25 26-9,0-25-3,0-1 6,0 76-2,0-50 6,51 25-6,-51 26 4,0-1-5,25-25 0,-25 0 0,0-25 4,26 25-7,-26-25 13,25 50-5,-25-25-3,0-25 3,25 0-5,-25 0 1,26 75 6,-26-49-7,0 24 2,0 1-2,51-52 4,-51 26-4,0-25 0,25 25 3,0-25-3,-25 0 0,26-1 2,-1-24 1,-25-1-1,25 0 8,26-25-8,-51 26 260,-51 101-251,-25 76-10,51-127-1,-26 51 2,-25-1 7,51 52-1,-51-1-4,50-50 2,1-76-3,25 0 1,-25 25-5,25-51 7,0 1-6,0-1-1,0 0 3,0 1-1,0-1 12,0 0-13,0 26 6,-26-25-3,26 24-5,0 1 11,0 0-12,-25-51 5,25 50-1,0 1 2,0 0 5,0-26-8,0 1-3,0 24 6,0-24-3,0-1 12,0 0-6,0 26-7,0 0 2,0-26 2,0 1-1,0 24 5,0 1 3,0-25-9,0-1 3,0 0-4,0 1-1,0-1 13,0 0-9,0 1-3,0 24 6,0-24-5,0-1 7,0 1-8,0 24 5,0 1 5,0-26-5,0 1 1,0-1-6,0 0 12,0 1-9,0-1 8,0 1-11,0 24 18,0-24-13,25-1 11,-25 0-15,0 1 2,0-1 8,0 1-10,26 24 17,-1-24-16,-25-1 2,0 0-2,0 1 1,0-1-3,0 26 9,25-51-8,-25 51-4,0-26 14,26 0-12,-26 1 5,0-1 2,0 0 6,0 1 3,0-1-7,0 0 21,0 1-16,-26-26-16,26 25 1,-25-25 17,0 0-12,-1 0-3,1 0 6,-1 0-5,1 0 11,0 0-5,-26 0-7,26 0 6,-1 0-10,1 26 6,-1-1 9,1-25-8,0 0-5,-1 0 12,1 0-14,0 0 3,25 25 7,-26-25-7,1 0 8,0 0-9,-1 0 3,1 0 1,25 26-3,-26-26 6,1 25 10,-26-25-19,26 0 4,0 0 17,-26 0-12,25 25-5,1 1 3,0-26 7,-1 25-14,1 0 16,0-25-11,-1 0 29,1 0 1,0 0-26,-1 0 34,26 26-32</inkml:trace>
    </iact:actionData>
  </iact:action>
  <iact:action type="add" startTime="5405">
    <iact:property name="dataType"/>
    <iact:actionData xml:id="d1">
      <inkml:trace xmlns:inkml="http://www.w3.org/2003/InkML" xml:id="stk1" contextRef="#ctx0" brushRef="#br0">19127 11187 0,'25'-25'301,"1"-1"-275,-1 26-25,1 0 35,-1-25-34,0 0 3,1 25 16,-26-26-14,25 26 6,-25-25 7,25 25-12,1 0 26,-1 0-18,0 0-3,1 0 14,-26-25-21,25 25 4,-25-26-2,26 26 3,-1 0-5,0 0 3,1 0-3,-1 0 10,0 0-3,-25-25 0,26 25 14,-1 0-1,-50 0 110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416">
    <iact:property name="dataType"/>
    <iact:actionData xml:id="d0">
      <inkml:trace xmlns:inkml="http://www.w3.org/2003/InkML" xml:id="stk0" contextRef="#ctx0" brushRef="#br0">5758 3425 0,'-152'0'132,"-77"-51"-121,77 26-1,25 0-4,102-1 5,-26 1-3,26 25-2,0 0 17,25-25-16,-26 25 14,1 0-4,-26 0-12,0 0 3,26 0-1,-77-26-1,26 26 0,26 0 0,24 0 2,-50 0 1,-25 0-1,-26 0-3,51 0 1,25 0 1,0 0 0,1 0 4,24 0-3,-50 0 0,-51 0-1,51 51 3,-51-51-6,77 25 6,-52 1-6,26-1 8,-51 26-10,51-51 13,51 0-11,-26 25-1,26-25 8,-1 25 14,1-25-15,25 26 20,-26-1-26,26 1 6,-50-26 1,24 50-3,26-24-3,-50-1 8,-128 77-8,127-52-2,1-24 8,24-1-4,1 26 4,25-26-3,0 0-2,-26 1 11,26-1-12,-25 1 9,0 24 1,25-24-8,0-1 4,0 0 3,0 26-9,0 0 8,0-26-8,0 1 6,0 24-7,25 26 9,0-50-6,-25-1-1,26 0 4,-1 52-8,-25-52 6,0 26 2,26-51-4,-1 50-2,0 1 9,26 25-9,-26-76 3,1 51-3,-1 0 4,1-1 0,-1-24-1,0 25 3,1-26-9,-1 0 14,26 26-8,-1 0-1,-24-26 3,-1 0-3,1 1 3,-1-26-4,26 25-1,25 51 4,25-25-4,-75 0 6,75-26-3,-76 1-4,26-1 5,0 26-2,25-51 7,-51 25-6,1 0-1,24-25 4,1 0-5,-25 0 13,24 0-13,1 0 1,0 0 1,0 0-1,-26 0 6,0 0-11,26 0 7,0 0-1,-26 0 0,26 0 2,0 0-2,-1 0 3,-24 0-5,24 0 0,27 0 2,-27 0-3,26 0 8,77-25-9,-77-26 4,25 51 2,-75 0-4,-1-25 6,0 25 4,1 0-10,-1 0-1,0 0 6,1 0-9,-26-25 13,50-1-9,-24 26-3,25 0 6,75-51 0,-75 26 2,25 25-5,-50-25 8,24 25-4,-50-26-2,26 1 8,24 25-13,-24 0 6,-1-25 1,1 25-3,-1 0-3,0 0 5,1 0-1,24-26 0,-24 26-1,-1-25 5,26-1-5,0 26-2,-1-25 21,-24 25-20,-1 0 5,0-25-7,1-1 13,-1 1-12,-25 0 11,0-1-10,26 1 4,-26-26-5,25 0 0,-25-50 7,25-26-6,-25 51 6,51-25-6,-51 24 5,0 1-5,0 26 1,0 24 0,0-24-2,0 24 7,0-25-3,0 1 4,0 24-6,0-24 2,-25 24 0,25 1-1,0-26 2,-26 26-1,1-26-1,0 0 2,25 26-6,-26 0 3,26-51 8,-25 76-2,25-51-6,-26 25 4,26 1-2,-25 0 3,25-26-3,0 26 7,0-1-7,-25 1 9,25-1-12,-26-24 12,26 24-11,-25 26 4,0 0 3,-1 0 8,26-25-3,-25 25-6,0 0-8,-1 0 18,1 0-16,-1 0-1,1 0 12,0 0-6,-1 0 10</inkml:trace>
    </iact:actionData>
  </iact:action>
  <iact:action type="add" startTime="5688">
    <iact:property name="dataType"/>
    <iact:actionData xml:id="d1">
      <inkml:trace xmlns:inkml="http://www.w3.org/2003/InkML" xml:id="stk1" contextRef="#ctx0" brushRef="#br0">22552 5125 0,'-51'0'275,"0"-51"-270,26 51 11,0-25-15,-1 25 10,26-26-7,-25 26 7,-1 0 8,1 0-15,25-25 3,-127 25 0,-203-76-1,-25 25 5,254 51-8,-51 0 3,76 0 4,25 0-5,0 0 6,26 0-1,-1 0 4,1 0-3,0 0 26,-1 0-2,1 0-17,-1 0-2,1 0 8,-26 0-6,-101 25-11,-254-25 1,51 0-3,152 51 7,127-51-6,-25 0-1,50 0 4,25 0 5,26 25 45,-25-25-35,25 26-19,-25-26 2,-1 0-4,-24 25 16,-1 26-15,26-26 1,-1-25 4,-25 51-5,-25 0 7,26-26-7,24 0 7,1 1 0,-1-1 3,1 1-3,0-1-3,25 0 8,-26-25-9,26 51-1,0-26 6,0 26-2,0 0-3,0 0-1,26-1-2,-26 26 7,76-25 0,-51 0-6,1 0 7,-26-26-8,50 26-3,103 50 11,-27-25-4,-126-50 0,76-1 0,26 0 2,-26 1-6,0-1-1,-25 0 6,50-25-2,-50 26 10,-26-26-14,1 0 3,-1 0 1,1 0 9,-1 0-6,0 0 5,1 0-5,24-26 2,-24-24 1,25-1-10,-26 26 2,0-1 8,26-24 2,-26 50-7,-25-26 2,26 1 4,-26-1 2,25 1-8,51 0-2,-25-26-4,50 0 7,77-76 3,-26 51-1,26 26-5,-1-1 5,-101 0-4,-25 26 4,25-1-3,-25 26 6,-51-25 13,25 25-15,-25-25-5,0-1 11,0 1 1,0 0-5,0-1-6,0 1 9,0-1-9,-50 1 7,24 0 1,26-1-13,0 1 6,-25 0-2,-26 25 8,51-26-9,-25 1 9,-1 0 5,26-1 10,-25 1-14,0 25 0,-1 0 3,1 0-3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901">
    <iact:property name="dataType"/>
    <iact:actionData xml:id="d0">
      <inkml:trace xmlns:inkml="http://www.w3.org/2003/InkML" xml:id="stk0" contextRef="#ctx0" brushRef="#br0">15525 11745 0,'50'0'289,"-24"0"-283,25 0-1,-26 0 4,51 0 5,26 0-3,-26 0 6,-51 0-11,26 0 2,-26 0-2,0 0 5,26 0-7,-51 26 1,51-26 1,-51 25 3,25-25 0,1 0-5,-1 25 8,0-25-7,1 0-1,-1 0 2,-25 26 1,26-26 3,-1 0-5,0 25 0,1-25 3,-1 0-3,0 51 17,1-51-15,-1 25 11,0 1-16,1-1 18,-1 0-9,-25 1-9,26 24 21,-1-50-9,-25 26-3,0 24-9,0-24 13,0-1-7,0 26 2,0-26 6,0 1-10,0-1 3,0 26-5,0-26 7,0 0 9,0 26-13,0-25 7,0-1-9,0 0 1,0 1 2,0-1-2,0 26 11,0 0-12,0-26 1,0 26 1,0-1 9,0-24-11,0-1 7,0 0-8,0 26 2,0 0 0,0-26 3,0 1-2,0-1 2,0 26-7,0-1 5,0 1-1,0-25 4,0-1-5,0 0 3,0 26-1,0-26-2,0 1 4,0-1-3,0 0 6,0 26-8,0-25-1,0 24 6,0-24-1,0 75-1,0 1-1,0 24-1,-25-49 5,25-1-5,0 76 3,-26-25-3,26-26 1,0 1 6,0-26-8,0-51 3,0 26-1,0 0 4,0-26-3,0 0-3,0 1 3,0 24 2,0-24-2,0-1 10,0 0-9,26-25-1,-26 26-4,0 50 257,-26-25-250,26-1-4,0-24 7,-25 50-6,25-51 0,-26 1 0,26 75 8,0-76 1,0 1-10,0-1 0,0 1 7,0-1-8,0 0 4,26 1-3,-26-1 1,0 0 3,25 1-3,1 24 3,-26-24-3,0-1 3,0 1-3,0-1 5,0 0-7,0 1 4,0 24 0,0 26 3,0-25 2,0 0-8,0-26 2,0 26 7,0-26-8,0 26 4,0-26-4,0 1 6,0 25-6,0-1 1,0-24-1,0-1 6,0 26-3,0 0-1,0-1-1,0-24-2,0-1 6,0 0-5,0 1 4,0-1-3,0 26 3,0-26 3,0 1-4,0-1-2,0 0 8,0 1 3,0-1-16,0 26 15,0-26-10,0 0 17,0 1-14,0-1 11,-26 1-5,1 24-1,-1-24 15,1-1-18,0-25 2,-1 0-10,1 25 3,-26 1 4,26-26-2,0 0 3,25 25-6,-26-25 4,1 26-5,-1-26 5,-24 25 0,24-25 11,1 0-19,0 0 36,-1 0-28,1 0-1,-1 0 4,-24 0-7,24 0 10,1 0-9,0 0 1,-1 0-2,-24 0 1,24 0 9,1 0 0,-1 0 3,1 0-14,0 0 27,-1 0-18,1 0 8,0 0 38,25 25 27,-26-25-76,1 26-2,-1-26 4,1 0 4,0 0 21,-1 0-23,1 0 0,25 25 84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251">
    <iact:property name="dataType"/>
    <iact:actionData xml:id="d0">
      <inkml:trace xmlns:inkml="http://www.w3.org/2003/InkML" xml:id="stk0" contextRef="#ctx0" brushRef="#br0">3830 5581 0,'-178'-101'8,"-101"-1"-1,-76 1-2,-76-1 11,-279 77-4,304 25-3,127 0-3,-76 51 6,202-26-8,-24 0 0,75-25 7,1 26-7,25-26 7,0 25-10,-1-25 5,52 26 5,0-26 3,-1 0 17,1 0-17,0 0-5,25 25-4,-51-25 3,26 0 4,-26 0-5,25 0 0,1 0 1,0 25 13,-1-25-9,1 26 9,0-26-14,25 25 9,0 0-11,-26-25 9,1 26-1,25 25-5,0 75 0,0-100-2,0 75 2,51-25-2,-26 51 3,51-51-5,127 102 3,-76-77 4,50 26-9,52 25 9,-52-50 4,1 50-2,-77-51-4,-50-75 1,-51-1-8,51 26 2,25 0 9,-51-26-5,1 26 1,24-51-1,-50 50-2,51-24-1,-51-1 5,26-25-5,50 76-1,25-76 3,-50 51 1,25-51 1,25 25-4,1-25 5,-26 0-4,0 0-2,51 0 4,-102 0 1,102 0-2,-51-50 2,102-26-8,-1 25 7,26-76 1,-76 102-1,0-77-1,-25 77 4,-1-1-4,-50 1 3,-1-26 0,-24 51-6,-1 0 1,1 0-1,-1 0 38,0 0-23,-25-25-14,26 25 5,-1 0-8,0-25 5,51-26 0,-25 25 0,-25 1 1,-26 0 1,50 25-7,52-51 6,-51 0 1,25 26 4,-51 0-1,0-1 2,1 1 5,-1 25-2,-25-26-1,0 1-14,0 0 15,0-1-2,0 1-9,0 0 0,0-1 7,0 1-6,0-1 1,0-24 4,0 24 11,0 1-18,0 0 39,0-1-32,0 1-1,0 0-5,-51-1 6,51 1-5,-50-1 5,24 26-6,26-25 2,0 0-4,-25 25 1,0-26 3,25 1-2,-26 0 6,-25-1-3,26 1 17,25 0-20,-25 25 2,25-26 9,-26 1-1,26-1 2,-25 26-12,0 0 14,-1 0-15,1 0 5,-1 0-3,1 0 10,0 0-15,-1 0 5,1 0 2,0 0-4,-1 0 7,1 0 2,0 0 11,-1 0-24,1 0 70</inkml:trace>
    </iact:actionData>
  </iact:action>
  <iact:action type="add" startTime="14610">
    <iact:property name="dataType"/>
    <iact:actionData xml:id="d1">
      <inkml:trace xmlns:inkml="http://www.w3.org/2003/InkML" xml:id="stk1" contextRef="#ctx0" brushRef="#br0">18036 6621 0,'-25'-25'215,"-1"-26"-206,1 26 8,-26-1-3,26-24-8,0 24 3,-1 1-3,1 25 8,0-25-12,25-1 11,-26 1-11,1-26 11,25 26-6,-26 25-1,1-26 0,0 1 0,-26 0 3,26-1 5,-1 1-12,26 0 4,-25-1 5,-26-25-4,26 51 0,-1-25 1,1-26-1,0 26 2,-1 0-6,1-1 7,25 1-3,-25 25-1,-1-25 1,-25-1 2,51 1-6,-25 25 10,0-26-9,-1 1-1,1 25 5,0-51 5,-1 51-5,-25-25-2,1 0 15,24 25-17,1 0 0,0 0 2,-1-26 3,1 26 5,0 0-7,-1 0 5,1 0-8,-1 0 1,1 0 2,-26 0 7,26 0 4,0 0-14,-26 26 2,25-1 7,1-25 1,25 25-6,-51 1 6,26-26 0,25 25-7,-25-25-1,-1 0 0,1 25 7,0 26-6,25-25 1,-26-26-3,26 50 5,-25-24-6,25-1 9,-26-25-9,1 25 2,25 1 0,-25-1 3,-1 0-4,26 1 1,-25-1 0,25 1 2,0-1-2,-25 26 2,25-26-3,0 26 4,0-26 0,0 0-5,-26 1 3,26-1 0,0 1 2,0 24-5,0-24 9,0-1-9,0 26 1,0 0 3,0-1 11,0 1-14,0 0-3,0 76 7,51-51 1,-51 0-3,0 0-4,25 25 2,1-50 2,-26 0 1,25 25 2,0-51-3,1 51 3,-1-50-3,-25-1 5,26-25-11,-1 51 12,-25-26-9,25 1 1,1 24 8,-1-24-5,-25-1-1,25-25 1,-25 25-3,26 1 6,-1-1-7,0 0 5,-25 1 2,26-1-3,25 1 8,-26-26-9,0 25 0,-25 0-3,51 1 8,0-26-4,25 0 12,25 0-18,-25-26 11,1 1-10,-27-77 2,52 77 4,25-26 0,-26-25 2,-25 51 2,26-51-5,-52 50 3,-24 26-1,-26-25-4,25 25 15,1-25-9,-26-1-7,0 1-4,0 0 10,0-1-6,0-24 5,0 24 6,0 1-11,0-1 0,0 1 4,0 0-4,0-26 4,0 26 10,0-1-15,0-25 2,0 26 1,-26 0 10,26-1-14,0 1 12,0 0-2,0-1-6,0 1 4,0 0-5,0-1 6,0 1 24,0-1-23,0 1 3,0 0-13,0-1 10,0 1 13,0 0-12,0-1-2,0 1-6,0 0 25,0-1-4,-25 1 8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932">
    <iact:property name="dataType"/>
    <iact:actionData xml:id="d0">
      <inkml:trace xmlns:inkml="http://www.w3.org/2003/InkML" xml:id="stk0" contextRef="#ctx0" brushRef="#br0">27575 3425 0,'25'0'333,"0"0"-327,1 0 12,-1 0-9,1 0 7,-1 25-15,0-25 5,1 26 0,24-1 9,1-25 4,-51 26-17,25-26 6,1 25 1,-1 26-4,1-26 0,-26 26 15,0-26-16,25-25 1,0 26 4,-25-1 8,0 26-13,26-26-2,-26 0 12,0 26-1,0-26-8,25 26-2,-25-25 13,0 24-9,0-24 0,25 24 6,-25-24-3,0-1-3,0 0-5,26 1 12,-26 25-10,0-26 0,0 0 4,0 1-2,0 24 6,0-24-8,0-1-1,0 0 7,25 1-4,-25-1 1,0 26-1,0-26 5,0 1-9,26 24 7,-26-24-2,0-1 0,25 1 7,-25 24-8,0-24 2,0 24 0,25-24-1,-25-1 10,0 0-10,26 26-6,-26-25 8,25-1-4,-25 26 7,25-51-8,-25 50 8,0-24-6,26 24 8,-26-24-10,0-1 6,0 1-5,0-1 1,0 26 1,0-26-2,0 0 2,0 1-1,0 25-1,0-1 5,0-24 6,0-1-14,0 26 5,0-1 1,0-24 1,0-1 0,25 26-1,-25 0 4,0-26-1,0 0-10,25 1 3,-25 24 8,0 1-9,0-25 11,0 24-7,0-24 4,0-1-6,0 0-2,26-25 7,-26 51-5,0 0 5,0-26-5,0 1 3,0 24-3,0 1 1,0 0 3,25-26-4,-25 1 4,26 24 0,-26 1-7,0 25 7,0-51 1,0 52-1,0-52-4,0 26 3,0-1-4,25 1 0,-25 0 3,0 0 0,0-26 7,0 0-8,0 1 2,0 24-7,0-24 7,0 25 0,25-26-5,-25 26 12,0-26-7,0 26-2,26-1 9,-26 1-11,0-25 3,0-1 0,0 26 7,0-1-6,0-24 2,0 24-6,25-24 1,-25-1 4,0 1-2,25-26 2,-50 76 317,0-51-319,25 26 0,0-26-3,0 26 4,-26-51-2,26 25 2,-25 26-3,25-26 9,0 1-8,0 24-1,-25 1 2,25-25-3,0-1 8,0 26-8,-26-26-2,26 26 8,0-26-1,0 26 1,0-26-6,0 1-1,0-1 6,0 0-4,0 1 5,0 24-5,0-24 7,0-1-8,0 26 8,0-26-6,0 26 2,0-26-3,0 26 10,0 0-10,0-26-3,0 1 9,26 50-6,-26-51 5,0 26-5,25-26-2,-25 51 9,0-50-7,25-1 3,-25 26-3,0-26-1,26 0 4,-1 51-1,-25-50 4,0 25-8,0-1 2,0 1 18,0-26-18,0 26 0,25-26 4,-25 26-4,0-25 4,26-1-2,-26 0-3,25 26 7,-25 0 2,26-26-7,-26 1 3,0 24-1,0-24 7,0 24-12,0-24 4,0 24 0,25-50 1,-25 26 0,0 25-1,25-26-1,-25 0 3,0 1-1,26-1-4,-26 26 1,0-26 2,0 26 2,0 0 3,0-26 0,0 26-10,0-1 5,0 1 9,0-25-5,25 24-6,-25-24-3,0 24 7,0 1 0,0-26-2,25 52-5,1-27 13,-26 1-1,25 0-5,-25-26 0,0 0-7,25 26 1,-25 0 4,0 0-1,0-26 7,0 0-7,0 26 0,0-26 1,0 1-2,26-1 0,-1 26 2,-25-26-2,26 26 13,-26 0 332,0-26-342,0 26 4,0-26-2,0 1 2,0-1-6,0 0 1,0 1 1,0-1-3,0 0 2,0 1 15,0-1-5,0 1-6,0 24-5,0-24 10,0-1-1,0 0-8,0 1 2,0-1-5,0 0 6,0 1 0,0-1-3,0 1-2,0-1 7,0 0-9,0 26 4,0 0 2,0 0-4,0 25 5,0 0-4,0 76 4,0-51-5,0 1 0,0-26 2,0 25-3,0 26 10,0-51-10,0-25 7,0 25-7,25 0 1,-25-25 2,0-26-4,0 51 7,25-50-4,-25 50-1,0-25 3,26-26 2,-26 51-1,0 0-2,0 0 0,0-25 0,0 0 3,0-1-2,0 1-5,0-25 6,0-1-2,0 0 6,0 1-3,0-1 7,0 0 1,0 1-11,0-1 3,0 1 15,0-1-16,0 0-4,0 1 1,0-1 1,0 26 0,25-26 1,-25 0-3,25 1 5,-25-1-9,0 1 6,0 24 0,0-24 1,0-1-1,0 0-2,0 1 3,0 24-1,0-24 12,0 25-18,0 25 7,0 0-1,0 0 2,0-25-3,0-26-2,0 26 4,0-26-2,0 26 9,0-26-8,0 1 5,0-1-11,0 0 13,0 26-3,0-26-3,0 1-6,0-1 4,0 0 11,0 26-11,0-25 2,0-1-2,0 0 15,0 1-17,0 24 10,0-24 3,0-1-12,0 0 5,0 1 6,0-1-10,0 1 20,0-1-19,0 0 3,0 1 4,0-1-7,0 0 8,0 1 0,0-1 4,0 1 4,0-1 4,-25-25 1,25 25-22,-25 1 7,-1-26-2,1 0 2,-26 0-4,26 0-2,25 25 3,-51-25-4,26 0 8,-1 0-2,-24 0-7,24 0 12,1 0-2,0 0 2,25 25-1,-26 1-10,1-26 3,25 25 0,-26-25 4,26 25 6,-25 1-11,25-1 35,-25-25-29,25 26-3,-26-26-3,1 0 1,0 25-2,-1-25 4,1 25 3,25 1-6,-26-26-1,1 0 0,0 25-2,-26-25 4,26 0-4,-26 0 21,26 0-23,-1 25 2,1-25 4,25 26-4,-26-26 1,1 0 3,25 25 4,-25-25 0,-1 0-7,1 0 3,0 0 27,-1 0-17,1 0 0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342">
    <iact:property name="dataType"/>
    <iact:actionData xml:id="d0">
      <inkml:trace xmlns:inkml="http://www.w3.org/2003/InkML" xml:id="stk0" contextRef="#ctx0" brushRef="#br0">5048 5556 0,'-26'0'218,"1"0"-211,0 0 5,-1 0 26,1 0-32,-26 0 1,0 0 1,1 0-1,-128 0 0,51 0 3,-25 0-5,0 0 6,-26 51-7,102-51-2,0 0 9,-102 50-7,102-24 7,26-26-5,24 0-3,26 25 6,-25-25-6,-1 25 14,1-25 20,25 26 7,-25-26-29,25 25-10,-26 1 12,1-26-5,0 0 2,25 25-5,-26-25-6,1 25 14,25 1-9,-25-1 1,25 0 3,-26-25-6,26 26 4,0-1 4,0 0-9,0 26 7,0 101 6,0-126-3,26-1-11,-26 26 1,25 0 1,0-1 2,1 1 0,-1 25-5,0-76 3,1 51 4,-1 0-3,26 25 4,0-26 4,-26 1-9,0 25 7,51-25-5,-50-26 0,-26 26-1,76-26 1,-76 1 2,101 25 0,-50-26 5,127 26-10,-52 25 6,-49-76-4,176 51 1,-101-51-1,-101 0 1,25 0-3,26 0 0,-26 0 4,25 0-5,-50 0 2,-26 0 0,1 0 3,-1 0-3,1 0-1,-1 0 8,0 0-9,1 0-1,-1 0 11,-25-26 3,25 26-12,-25-25 1,51-1 4,-25 1 1,-1-26 6,0 1-12,26 24 14,-26-25-8,1 26 1,-1-26-8,0 51 4,-25-25-3,0 0-1,26 25 2,-26-26 0,25 1 11,1 0 3,-26-1-8,25 26-7,-25-25 9,0-1-9,0-24 23,0 24-23,0 1 7,0 0-11,0-1 12,-25-24-8,-1-1-3,1 25 11,-1-24 1,1-26-4,0 25 0,-1 0-9,1-25 13,25 51-5,0-1-3,-25 1 2,25 0 17,0-1-19,0 1-1,-26 25 2,1-26 10,0 1-12,25 0 5,-26 25-1,1-26-1,-1 1-2,26 0 5,0-1 5,-50-24-12,-1 24 25,26 1-13,-1 25 5,1 0-5,-1-26 3,1 1-6,25 0 2,-25 25 61,25-26-72,-26 1 12,1 25-11,0-25 10,-1 25 3,1 0-13,25-26 1,-25 26 1,-1 0 8,1 0-5,-1 0 7,1 0 14,0 0-17</inkml:trace>
    </iact:actionData>
  </iact:action>
  <iact:action type="add" startTime="9819">
    <iact:property name="dataType"/>
    <iact:actionData xml:id="d1">
      <inkml:trace xmlns:inkml="http://www.w3.org/2003/InkML" xml:id="stk1" contextRef="#ctx0" brushRef="#br0">2130 2715 0,'26'25'244,"-26"1"-238,0-1 4,25 26-5,0-1 0,1 1 3,-26 25-1,25 51 2,1-25-4,-1 24 4,0-50-6,-25 1 10,51 24-9,-51-25 6,0 0-5,0-50 0,0 24 7,0-24 4,0 24-10,0 1 9,0 0-3,0-26-10,0 77 2,0-26 5,0 0-1,-25 25-6,25-25 6,-51-25 1,51 0-1,0 0-4,0-26 8,-25 26 5,25-26 6,0 1-13,0-1-1,0 0 0,-26 26 8,26 0 0,-25-26 2,-1 26-11,26-26-1,0 1-2,0-1 5,0 0-8,-25-25 11,25 51-11,0 0 4,0-26 4,0 0-5,0 1 5,0 25-8,0-26 16,0 0-13,0 1 6,0 24-6,0-24-1,0-1 12,0 1-9,0-1 4,0 26-8,25-26 2,1 26 9,-1-51-6,26 50-1,-26-24-2,1-1 2,-1 1 0,0-1 4,1 0-5,-1 1 2,51-26 2,0 50-5,51-50 5,0 26-7,-26-1 0,26-25 6,-51 0-2,1 0-3,-1 0 3,0 0-1,-51 0 4,51 0-3,-25 0 2,25 0-7,25 0 14,-75-25-13,25 25 1,-1 0 6,52-26-9,-51 1 16,-1 25-13,-24 0 6,-1 0-6,26 0 11,-26 0-11,0 0 9,26 0-7,0 0 2,-26 0-2,1 0 5,24 0-7,1 0 2,-25 0 6,-1 0-7,26 0 5,-1 0-6,26 0-3,51 0 7,-25 0-3,-1 0 6,51 0-6,-75 0 3,24 0-2,-76 0 1,52 0 2,-27 0-5,1 0 8,-26 0-4,1 0 13,-1 0-17,0 0 0,1 25 1,-1-25 4,51 0-3,77 0 4,49 51-7,52-51 4,-51 0 2,51 0-3,-1 0 2,27 0-2,-78-25 5,52 25-7,-51-26 5,76 26-4,-127 0-1,1-50 7,-1 50-8,-25 0 4,-77-26 0,52 26 4,-51 0-5,-26 0 0,26 0 3,-26 0-4,26 0 1,0 0 2,-1 0 8,1 0 9,-51 26-11,25-26-1,1 0-9,-1 25 6,0-25-8,1 0 2,75 51 8,1-26-7,-1 0 2,1-25 1,25 51-3,25-25 4,0-26-5,-25 0 7,25 0-9,51 0 6,-51 0-2,51 0 0,-25 0 4,-26 0-6,51 0 5,0 0-3,-51 0 3,-50-51 0,-1 51-4,26 0 1,25 0 2,-50 0-6,24-26 8,-50 26-2,51-25-3,-51 25 3,1 0-4,-27 0 5,26 0-2,-50 0 6,24 0-9,1 0 5,-25 0-6,24 0 10,-24 0-5,-1 0 2,26 0-8,25 0 14,76-25-11,0 25 2,-50 0 1,50 0 3,-51-26-7,26 1 1,25 25 3,-50 0 0,76-76-5,-26 76 7,0 0-6,26-25 6,-26 25-3,-25-26 3,-26 26-3,51 0-4,0-51 2,-25 51 5,-25 0-4,-1 0-2,1-25 4,25 0-1,-26 25 1,1-26-1,-1 26-1,-25-25 6,51 25-7,-26 0 5,-50-25-9,51 25 8,-52-26-4,1 26 4,0 0-7,-26 0 17,1 0-13,-1 0-2,0 0 8,1 0-10,-1 0 12,-25-25-5,25 25-1,1 0-5,25-25 12,-26 25-8,0 0 4,1-26-6,-26 1 6,25 25-3,0 0 0,1-51-3,-1 51 6,0 0-6,1-25 0,-26-1 1,25 1 8,1 0-6,-1-1-2,-25 1 4,25-26-6,-25 26 5,0-26-4,0-50 7,0-26-7,-25 0-1,-26 25 4,26 1-2,-1 25 3,1-51 2,-26 26-7,26-1 4,-26 26 2,26 25-3,0-25 5,-26-25-5,51 50 3,0 0-6,-26 1 3,26-1-2,0 0 0,0 0 2,0-25-1,0 51 7,0-51-11,0 0 4,0 0 1,0 25-2,0 0 1,0 26 11,0-1-8,0 1-4,0-26 9,0 26-1,0-26 3,0 26-11,0-1 0,-25 1 3,25 0-2,-25 25 4,25-26-6,0 1 4,-26 0 1,26-1-4,-50 1 2,24-1-1,1 26 5,-1-50-9,1 50 7,0-26-4,-26 26 5,0-25-2,26 25 1,-26 0-1,26-25-4,-26 25 1,0 0 2,1-26 0,24 1 6,-25 25 1,26-25-5,0-1 3,-26 26 1,26 0-8,-1 0 6,1 0-5,-51 0 0,0 0 3,-51 0-4,-51 0 1,1 0 1,-26 0 3,51 0-6,25 0 8,25 0-7,-50 51 1,-76-26 1,75 1 4,-24 24-7,101-50 0,-26 26 6,-75-26 0,25 25-6,25-25 6,51 0-5,-1 0 3,27 0-4,-1 0 2,0 0 1,1 0 0,24 0-2,1 0 1,-26 0 2,0 0 0,1 0-3,-26 0 9,-51 25-9,25-25 4,-151 0-4,151 0 0,-50 0 1,-51 51 0,-25-51 7,126 0-9,26 0-2,-51 0 7,26 0-3,-52 0 2,77 0 0,-101 26-4,-26-26 8,101 0-6,-151 25-2,-1 26 5,0-51 2,51 25-7,-25-25 11,-229 0-10,229 0 5,177 0 4,1 0-7,-26 0-6,-26 0 10,51-25-8,1 25 9,-1-26-5,-51 1 1,1 0 2,25-1-1,-51 26-1,-76-51 1,0 26-2,-51 25 2,128-25-6,-77 25-1,101 0 9,-50 0-7,25 0 1,26 0 4,-1 0-3,1 0 1,-26 0-3,25 0 4,26 0-1,0 0 3,-25 0-3,25 0-2,-1 0-1,27 0 5,24 0-3,-50 0 3,25 0-4,1 0 7,24 0-6,-24 0-4,-1 0 7,-51 0 1,26 0-3,0-26-4,0 26 3,-51-25 0,51 25 2,0 0 1,0 0-4,-26 0 7,52 0-7,-26 0-1,0 0 4,50 0 0,1 0 5,-1 0-7,1 0 4,0 0-8,-1 0 8,-24 0-1,24 0 0,-25 0-5,-50 0 1,0 0 2,-77 0-2,-25 0 9,-51 25-12,1-25 4,75 51 4,26-26-1,-76 1-4,126-26 3,-25 0 1,26 25-5,25-25 4,-26 0-1,1 0-2,-26 0 3,76 0-2,26 0 10,-1 0-10,1 0 2,0 0 23,-1 0 3,1 0 18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733">
    <iact:property name="dataType"/>
    <iact:actionData xml:id="d0">
      <inkml:trace xmlns:inkml="http://www.w3.org/2003/InkML" xml:id="stk0" contextRef="#ctx0" brushRef="#br0">19558 10908 0,'51'0'283,"25"0"-274,-25 0-2,25 0 5,0 0-6,-25 0-1,0 0 4,-26 0-8,0 0 10,1 0-9,-1 0 7,0 0 14,1 0-7,-1 0-12,1 0 1,-1 0 3,0 0 3,1 26 11,24-26-14,-24 25-1,-1-25 5,26 25-4,-51 1-2,25-26 8,1 0-8,-1 0 1,26 0-6,-26 25 13,0-25-10,26 0 15,-25 25-8,-1-25-1,0 26 2,1-1 2,-26 0-2,0 1 11,25-26-10,-25 25-7,25 1 3,-25-1 1,0 0 1,0 1-7,0-1 7,0 0 1,0 26-8,0-26 7,0 26-8,0 0 7,0 0-2,0-1 8,0-24-12,0 24 2,0 1 2,0 0-4,0-26 8,0 1-6,0 24 0,0 52 0,0-51 2,0-26-1,0 0-3,0 26 8,0 25-7,0 127-3,0-127 10,0 0-5,-25 51 3,25 25-7,0-76 4,0 26-1,-51-26 0,51 25 3,0 1-4,-25-26 8,25 0-9,-25 0 9,-26 102-7,25-127 0,26 25 1,0-26 5,-25 77-6,25-51-2,0-25 4,0 25-4,0-25 2,0 76 2,25-51-2,1-26 3,-1 27-4,51-27 3,-50 1 0,24 25 0,26-25 5,1-26 0,-52-25-7,-25 51 286,0-26-286,0 1 7,0 24-4,0-24 1,0 25-3,0-1 3,0 1-7,0 0 3,0-1-2,0-24 8,0 25-9,0-1 8,0 1-5,0-26-1,0 26 4,0 0-3,0 0 5,0-1-7,-25 26 0,25 127 6,0-76-4,-26-76 3,26 50-3,-51 26 5,51-25-10,-25-26 5,0 127 8,-1-102-9,26-25 3,-25 26-2,25-1 5,-25-25-8,-1 0 11,26 51-10,0-51-2,-25-25 8,25 25-5,0-25 6,0 25-9,0 0 12,0-51-10,0 1-1,0 25 11,0-26-10,0 0 0,0 1 8,0-1-3,0 0-3,0 1 2,0 24-3,0-24 10,0-1-8,0 1 2,0 24-4,0 1 8,0-26-11,0 1 5,0-1 1,0 1 8,0-1-13,0 0 9,0 1-4,0-1 3,0 0-9,0 1 20,0-1-8,0 0 9,0 1 4,0-1-15,-51-25 38,26 0-29,-1 26-7,1-26 1,0 0-10,-1 0 6,26 25-5,-25-25 3,0 0-7,-1 25 6,1-25 5,-1 0-1,1 0-8,0 0-1,-26 0 8,26 0-6,-1 0 5,-24 0-3,-1 0 4,0 0-5,0 0 4,26 0-7,-51 0 9,25 0-12,0 0 6,26 0 4,-26 0 7,26 0-13,-26 0 1,26 0 6,-1 0-6,1 0 10,0 0-5,-1 0 0,1 0-2,0 0 26,-1 0-17,1 0 16,25-25 69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924">
    <iact:property name="dataType"/>
    <iact:actionData xml:id="d0">
      <inkml:trace xmlns:inkml="http://www.w3.org/2003/InkML" xml:id="stk0" contextRef="#ctx0" brushRef="#br0">4566 2385 0,'-26'0'258,"1"0"-245,-26 0-7,0 0 2,26 0 5,0 0-1,-1 0-9,1 0 3,0 0 0,-1 0 1,-25 0 5,-151 0-9,100 0 4,-25 25 0,51-25-1,0 0 2,25 26-1,-76-1 5,51 1-10,0-26 5,26 50 2,-1-50-7,0 0 11,26 0-3,-1 0-2,1 26-4,0-1 3,-1-25 16,26 25-17,-25-25 2,-1 0-3,1 0 6,0 0-9,-1 0 6,26 26 0,-25-26 0,-26 0 2,51 25-9,-25 0 8,-26-25-2,26 0 0,25 26 2,-26-1-5,1-25 8,0 26-2,-1-26-5,26 25 0,-25-25 3,0 25 0,25 1-1,-26-1 4,26 0-6,0 1 2,0-1-4,0 1 5,0 24 0,0 1-1,0 0 5,0-26-4,0 0-1,0 1 8,0-1-9,0 1 4,26 24-8,-26 1 14,0-26-8,0 1-3,0-1 9,0 26-5,0-26-5,0 1 6,0 24-6,25 1 4,-25 51-3,25-26 10,-25 76-12,26-51 3,-26-25 2,50 0-5,-24 1 5,-1-1-2,1-26 15,-1-50-20,-25 26 9,25-1 7,1 0-14,-1 1 1,0-1 14,1 1-8,-1-26-9,26 25 14,-26-25-8,26 0 2,0 25-6,-1-25 13,1 26-9,-25-26 2,50 0-8,-51 0 3,0 0 8,1 0-9,24 0 1,-24 0 3,25 0 0,-26 0 3,0 0-6,1 0 3,24 0 8,-24 0-7,-1 0-5,26 0 11,0 0-3,50-51 4,-50 26-4,-26 25-3,1-26 2,24-25-8,-50 26 8,51 0-3,-51-1 1,51-24 0,-26 50-7,-25-51 6,25 26 0,1-1 4,-1 1-9,1-26 15,-1 26-11,0-1 7,1-50-5,-1 51-3,-25 0 1,25-26 1,-25 0 2,26 51-4,-1-76 3,-25 25-3,26 26 6,-1 0-3,0-52 0,1 77 1,-26-25-8,25-26 11,0-50-1,-25 75-6,0-24-1,26 24 3,-26 1-3,25 0 2,-25-1 6,0 1-8,0-51 6,0 50 7,25-24-10,-25-1 3,0 26-5,0-1-3,0-24 6,0-1 6,0 25-5,0-50 1,0 51 6,0-26-12,0 26 10,0-1-9,0 1 6,0 0-5,0-1 3,0 1 10,0-26-18,-25 26 13,25 0-5,-25-1-5,25 1 5,0-1 10,0 1-18,0 0 28,0-1-11,-26 1 10,26 0-9,-25 25-3</inkml:trace>
    </iact:actionData>
  </iact:action>
  <iact:action type="add" startTime="5714">
    <iact:property name="dataType"/>
    <iact:actionData xml:id="d1">
      <inkml:trace xmlns:inkml="http://www.w3.org/2003/InkML" xml:id="stk1" contextRef="#ctx0" brushRef="#br0">22095 3679 0,'-51'0'259,"26"0"-220,0 0-21,-1 0-11,-24 25 12,-27-25-13,1 26 2,26-1 1,24 0 2,1-25-6,0 0 9,-1 26-4,-25-1 0,26-25 15,0 0 8,-1 25-27,-24 1 9,24-26 5,1 0-11,-1 0 9,26 25 7,-25-25-9,0 25-2,-1-25 14,1 51-20,0-51-2,-1 26 13,1-1-17,25 0 4,0 1 2,-25-1 0,-1 0 0,1 1-3,-1 24 8,26-24-7,0-1 2,-25 1-1,25-1 3,-25 0-6,-1 26 9,26-26-7,0 1 5,-25-1-8,25 0 10,0 1-12,-25-1 8,-1-25-2,26 26-1,-25-1 4,-1 0-8,26 1 13,-25-1-4,25 0-4,-25-25 8,25 26-14,0-1 15,0 1-11,-26-26 7,26 25 0,-25-25-6,0 25 9,-1-25 1,1 0-5,-26 0-3,-25 0-3,51-25 6,-1 25-8,1-25 11,0 25-11,-1-26 4,1 1 0,-1-1-6,1 26 13,-26-25 2,26 0-2,0-1-5,-26 1 3,51 0-10,0-1 12,0 1-10,-25-26 1,25 26 9,0-1-3,0-24-6,0 24 6,0-24-8,0 24 11,0 1-8,0-1 6,0 1 2,0 0-7,0-1 4,0 1-1,0 0-1,50 25-3,1-102 2,50 51-3,1 1 9,-1-26-13,-50 50 5,25 26 5,-50-50 1,-1 50-5,0 0-2,1-26 3,-1 26 9,-25-25-1,25 25-11,-25-26-2,26 26 10,-1 0 8,1 0-8,-26-25 2,25 25-2,26-25-11,-26 25 6,0-26 0,77 1 3,-1 25-9,52 0 2,-52 0 3,51 0 0,-101 0-1,-26 0 3,26 0-3,-26 0 5,1 0-3,-1 0 1,1 0 9,-1 25 4,-25 1-6,0-1-5,25-25-10,1 25 15,-26 1-9,0-1 2,25 1 6,0-1-7,1 0 18</inkml:trace>
    </iact:actionData>
  </iact:action>
  <iact:action type="add" startTime="8885">
    <iact:property name="dataType"/>
    <iact:actionData xml:id="d2">
      <inkml:trace xmlns:inkml="http://www.w3.org/2003/InkML" xml:id="stk2" contextRef="#ctx0" brushRef="#br0">431 3501 0,'101'76'166,"26"0"-161,-51-50 1,76 50 8,-126-76-1,-1 25-3,153-25 3,-26 0-7,0 0 0,-76 0 6,-25 0-7,0 0 0,-1 0 2,-24 0 0,24 0-2,52 0 3,25 0-2,-51 0 3,-25 0-2,-1 0 1,1 0-4,-26 0 11,26-25 6,-25 25-12,24 0-4,1-25 7,76-1-8,25-50 6,-50 51-2,50-26 5,25-25-6,-101 25 3,1 0-7,-27 1 2,26 24 3,-76 1-3,26 0 8,-1 25-8,-25-26 5,0 1-8,25-26 12,-25 26-10,0-102 2,0 51 2,0 0-5,0-51 11,0 101-8,0 1 2,0 0-3,-50-77 0,24 26 3,1 25-6,25 26 13,-25 0-8,25-1 2,0 1-1,-51 0 2,0-26-8,-76 0 13,0-25-14,51 25 5,-355-50 5,76 50-3,76 26-1,-26 25-2,103 0 4,125 0-4,1 0 7,51 0-8,0 0 10,-1 0 26,1 0-24,-1 0-9,26 25-1,-50-25 0,-77 26 2,25-26-3,1 25 9,-1 26-10,1-26-1,0-25 5,24 76-1,-24-51-1,50 1-1,0-1 10,1 26-8,-26 0-4,0-1 4,-26 52-4,26-26 6,51 25-3,-26-25 0,25 77 2,-24 24-2,50-75 4,0 25-6,25-26 7,0-50-8,52 76 5,-27-77-1,1 52 1,0-77-3,0 26 1,-1-26 2,1 26-2,-26-26 6,51 26-2,1 0-6,-1-51 6,25 51-7,-50-26 3,0 0 2,-1 1-1,1-26 5,-51 25 1,25-25-7,1 0 9,-1 0-4,1 0-8,-1 0 3,0 0 4,1 0 2,-1 0-5,0 0 2,1 0-4,25 0 13,-26 0 0,0 0 12,1 0-22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8224">
    <iact:property name="dataType"/>
    <iact:actionData xml:id="d0">
      <inkml:trace xmlns:inkml="http://www.w3.org/2003/InkML" xml:id="stk0" contextRef="#ctx0" brushRef="#br0">16869 11796 0,'26'0'307,"-1"0"-298,0 0 9,1 0 8,-26 25-17,25 1 0,26-26-4,-26 0-2,1 0 19,-1 0 0,0 0-17,-25 25 3,26-25 8,-1 0-15,0 0 31,1 25-23,-1 1 19,-25-1-13,26-25 0,-1 26 3,-25-1-12,25-25 19,1 0-22,-1 25 29,-25 1-30,0-1 6,0 0 6,0 1-5,25-26-3,-25 25 3,0 0 11,0 1-15,0-1 9,0 1-10,0-1 6,0 0 3,0 1 13,0-1-18,0 26 11,0-26-13,0 0 6,0 1-4,0-1-5,0 1 3,0 24 10,0-24-10,0-1 5,0 0-6,0 26 7,0-25 2,0 24-9,0-24 6,0 24-6,0-24 7,0-1-7,0 0-4,0 26 8,0-25-4,0-1 2,0 0 1,0 1 1,0-1-4,0 26 0,0-26 5,0 0-4,0 26 6,0-25 8,0-1-19,0 26 12,0-26-8,0 0 7,0 26-6,0-26 5,0 1-8,0-1 2,0 1 5,0-1-4,0 0 6,0 1-7,0-1-2,0 0 4,0 26 0,0 0 9,0 0-3,0-1 0,0 1-6,0-26 7,26 26-3,-26-25-7,0-1 3,0 0 6,25 26-4,-25-26-6,25 26 12,-25-26-10,0 1-3,26-1 4,-26 1 1,0-1-2,25 26 8,-25-26-4,0 26-7,0-1 4,0-24 6,0-1-7,26 26-1,-26 0 3,25-26 2,-25 26 2,0 0-6,0-26 3,25 26-3,-25-1 0,26 1 5,-26-26 4,0 1-10,25 25 0,0-26 5,-25 26-6,0-26 6,0 0-3,0 26 7,0-26-10,0 26 4,0 0 0,26 0 0,-26-26-2,25 26 1,-25-26 11,0 1-9,0 24 0,0-24-4,0-1 9,0 0-6,0 1-6,0 24 9,0-24-7,0-1 9,0 26-7,0-26 0,0 1 5,0-1 6,0 26-14,0-1 3,0-24 3,0-1-1,0 26 3,0 0 5,0-1-3,0-24-3,0 24-8,0-24 13,0-1-10,0 1 1,0-1 2,0 26-1,0-26 7,0 0-5,0 26-3,0-25 20,0 24-17,0-24 0,0-1 2,0 0-4,0 1 20,0-1-22,0 0 13,0 26-3,-25-25 1,-1-1 10,1-25-9,0 25 11,-1-25-22,1 0 27,0 0-26,-1 0 10,1 0-1,-1 0-3,1 0 18,0 0 16,-1 0-24,1 0-5,0 0-12,-26 0 7,26-25 0,-1 0 17,1 25-21,-1-26 1,1 26 2,0 0-3,-1 0-2,26-25 10,-25 25 2,25-26-14,-25 26 19,-1 0-17,1 0 18,-1 0-17,1 0 21,0 0 14,-26 0-12,26 0-28,-77 0 6,-50 26 0,-51-26-3,102 51 0,-1-51 3,77 25-2,-1-25 6,1 0-4,0 0 30,25 25 55,25-25-86,-25 26 6,25-26-5,-25 25 10,26 0-14,-1 1 24,0-26-13,-25 25 2,26-25-16,-26 25 32,25-25-17,1 0 22,-1 0 33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627">
    <iact:property name="dataType"/>
    <iact:actionData xml:id="d0">
      <inkml:trace xmlns:inkml="http://www.w3.org/2003/InkML" xml:id="stk0" contextRef="#ctx0" brushRef="#br0">27042 3019 0,'0'26'292,"0"-1"-273,25 0-17,1-25 8,-1 0 6,0 26 3,1-26-5,-1 0-6,-25 25 2,26 26 2,-1-26 7,0-25-14,-25 26 0,51-1 1,-51 0 11,25-25-12,1 0-1,-1 51 6,-25-26 4,0 1-11,0 24 12,25-50-9,-25 26 3,26-1-5,-26 1 8,0-1-7,0 0 1,0 1 2,0 24 8,0-24-12,0 25 18,0-26-16,0 26 1,0-1 4,0 1-1,0 0-2,0 0-6,0-1 15,0-24-12,0 50 2,0-51-1,0 26 1,0-26 0,0 1 1,0-1-1,0 26 1,0-26-1,0 0 1,0 26-4,0 0 11,0-26-10,0 26 4,0-26 1,0 26-6,0-26 7,0 1-7,0 25 1,0-1 4,0 1-4,0 0 7,25-26-9,-25 26 4,26 25 5,-26-51 0,25 26-11,-25-26 13,0 26-8,25 0-1,-25 0-1,0-26 4,0 0-3,26 26 5,-26 0-6,0 0 5,25-1-4,-25 1 6,25 0-6,-25 152 0,0-51 3,26-25 8,-26-26-12,0 102-1,51 0 0,-26 101 4,0-177-1,-25 127 4,51-26-4,-26-76 6,-25 1-7,0-1 1,26-25 1,-1 50-2,26-25 8,-51-76-9,51 26 5,-26-77-2,0-25 0,-25 76 308,-76 102-309,51-102 1,-1 51 6,1 25-12,-152 203 11,151-279-4,26 0 4,-51 26-9,1 25 9,24-77-7,26 1 6,0 25-6,0-25 3,0 25-2,-25-51 6,25 52-6,0-27-2,0 26 3,0 0-4,0-50 12,0 50-10,0 0 1,0-25-2,0 76 2,0-102 7,0 76-8,0-24 4,0 24-5,0 51 0,25-76 4,-25 51-4,26 101 10,-26-25-12,0 26 3,0-153 3,0 25 2,0 26-6,0-51 2,0 0 9,25-25-10,-25 0-1,25-1 6,1 1-5,-26 0 3,51-26 1,-51 26-2,0 0-5,25-1 3,0 1 6,1-25-8,-26 24 5,25 1-2,-25 25 2,0-51 0,25 26-5,-25 0 11,26-26-12,-26 1 3,0-1 5,25 0-3,-25 1 3,0-1-6,0 26 0,0 0 13,0-26-11,25 26 1,-25-26 5,0 26-11,0 0 7,0-1 8,0 1-8,0-26-3,0 26 1,0 0 1,0-26-2,0 1 5,26 24-7,-26 1 5,0 0-1,0-26-1,0 26 5,0-26-6,25 51 0,-25-25 2,0 0 7,51 50-7,-51-25 0,0 51-1,25-51-3,-25 0 1,0 26 4,26-51-2,-26-1 3,0 26-3,25-25 6,-25 0-9,0 25 5,0-25-4,25-26 3,-25 51 2,0 0-3,0-25 7,0 0-10,0-1 0,0 1 10,0-25-4,0-1-1,0 0 0,0 1-2,0-1 5,0 26 0,0-26 0,0 26-4,0-26 4,0 1-5,0-1 12,0 0-9,-25 1 8,25-1-12,0 0 9,-25-25-9,25 26 3,0-1-2,-26 1 6,26-1-3,-25-25-3,25 25 2,-25 1 2,25-1 9,0 0-15,-26-25 4,1 26-2,-1-26 6,1 25-7,0 0-2,-1-25 13,1 26 3,0-26-11,-1 25 9,1-25-10,25 26 7,-25-26 6,-1 0-6,1 25 6,-1-25-5,1 25-2,0-25-8,-1 26 8,1-26-9,-26 25 1,26-25 3,-1 0-4,-24 25 4,24-25 2,1 0 1,0 26-4,-1-26-1,1 25 4,0-25-1,-1 25 2,1-25-7,25 26 8,-26-26 7,1 0-2,0 0 4,-1 0 0,1 0 36</inkml:trace>
    </iact:actionData>
  </iact:action>
  <iact:action type="add" startTime="7199">
    <iact:property name="dataType"/>
    <iact:actionData xml:id="d1">
      <inkml:trace xmlns:inkml="http://www.w3.org/2003/InkML" xml:id="stk1" contextRef="#ctx0" brushRef="#br0">10882 13419 0,'26'0'299,"-1"26"-293,0-26-3,26 0 9,-25 0-5,-26 25 1,25-25-5,0 25 12,26-25 0,-26 26-1,1-1-5,-1-25 2,-25 26 3,51-1-7,-26 0 7,-25 1 2,51-1-2,-51 26-8,25-26 6,-25 1-8,0 24 5,26-24 3,-1 24-4,-25-24-3,25 24 6,-25-24-6,0 25 5,0-1-9,26 1 3,-26-26 3,0 1 0,0-1-1,25 26 3,-25 0-3,0-26 4,0 0-8,0 26 5,26-51 0,-26 25 1,0 26 1,0 0-3,0-26-2,0 26 3,0 0 12,0-1-4,0 1-9,0 0 7,0-26-7,0 26 2,0-26-2,0 51 10,0-25-2,0 0-9,0-26 4,0 1-4,0 24 6,0-24-6,0 24 6,0-24-4,0 25 5,0-1-8,0-24 7,0-1-8,0 0 0,0 52 13,-26-27-11,1 1 4,25-26-5,0 1 7,0-1-9,0 0 12,0 1-10,0 25 1,0-1 3,0 1-2,0-26 5,0 1-7,0-1-1,0 0 10,0 26-8,0 0 2,0 0-3,0-26 9,0 0-11,0 77 6,0-51-1,0-1 11,0-24-15,0 24 8,0 1-7,0 0 10,0 0-12,0-1 13,0 26 0,0-50-11,0 25 0,0-26 5,0 0-4,0 26 4,0 25 2,25-76-3,-25 51-4,0-26 10,0 26-13,0-26 6,0 1 1,0-1-2,0 26 5,0 0-5,0-26 0,0 26-1,0-26 3,0 0 0,0 26-5,0-26 12,0 1-10,0-1-1,0 26 3,0 0 10,0-26-9,0 0 1,0 26-5,0-26 9,0 1-9,0-1 0,0 26 5,0-26-4,0 26 6,0-26-9,0 1 5,0 24 2,0 1 7,0-25-10,0 24 3,-25-24-4,25-1 0,0 0 9,0 1-7,0-1 1,-26 26 3,26 0 0,-25-26 0,25 0-5,-25-25 1,25 26 4,-26-1-4,26 0 7,-25 1-10,0-1 3,25 1 8,-26-26-7,1 0-3,0 0 9,-1 0-6,1 25-1,25 0-1,-26-25 0,1 0 6,0 0-3,-1 0 16,1 0-9,0 0-1,-1 0 0,1 0 4,-1 0-9,1 0-7,0 0 13,-1 0-7,1 0 21,0 0 0,-1 0-16,1 0 1,0 0 3,-1 0 11,26-25 27,-25 25-42,-1 0-8,1 0 4,25-25-3,-25 25-3,-1-26 21,1 1-12,0 25 28,-1 0-17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4221">
    <iact:property name="dataType"/>
    <iact:actionData xml:id="d0">
      <inkml:trace xmlns:inkml="http://www.w3.org/2003/InkML" xml:id="stk0" contextRef="#ctx0" brushRef="#br0">5707 2588 0,'-101'0'187,"-26"0"-180,102 0-1,-1 0 0,-25 0 0,26 0 1,-26 0 1,26 0 9,0 0-11,25 25-3,-26 1 14,-50-26-12,25 25 3,-75-25-3,75 25 1,0 1 3,0-26-3,1 0 0,24 0 13,1 25 1,-26-25-17,26 0 8,-51 26-7,-26-1 8,-75-25-8,126 0 0,-25 25 4,0-25 0,0 0 0,25 26-3,25-26 1,1 0 1,0 25-1,-26-25 7,26 0-8,-1 0 5,-25 25-6,-50 26 2,25 0 1,0-26-1,-26 1 5,26-1-4,0 0 2,-25 1-7,25 24 4,25-50 5,0 26-8,-25 25 10,51-51-7,-1 50 2,26-24 9,-25-1-16,0-25 6,-1 25 10,1-25-12,-1 0 3,26 26 5,-25-26-9,0 25 37,-1 0-36,26 1 12,0-1-2,0 1-11,0-1 2,0 26 12,0-26-7,0 26-8,26-26 5,-26 1-1,25 24 4,0-24 13,1-1-16,-1 0 1,1 1 4,24 24 2,-24-50-1,-1 0-9,0 26 0,26-1 3,0 1 0,0-26-3,-26 25 1,0-25 6,26 0-8,0 25 0,-26-25 5,1 0-4,-1 26 4,26-26-5,-26 0 7,0 25-6,1 0 13,24-25-16,-24 0 11,-1 0-9,1 0 0,24 0 4,-24 0-3,-1 0 6,0 0-7,1 0 2,24 0 2,-24 0 1,-1 0-2,-25-25-3,51 25 2,-26-25 3,26 25-3,-26-26 4,1 26-8,-1 0 5,26-25 3,-26 25-1,1 0-4,50-25 0,51-1 2,-51 1 2,0 25-1,25-26-3,-75 26 1,75-25 3,-25 0-1,-50-1 2,50 26-3,0-25 0,0 0 1,-25 25 1,-1-26-4,1 26 7,76 0-8,-76 0 2,-1-25 1,-24 25-2,-1 0 7,26 0-4,-26 0 11,1 0-9,-26-25 5,25 25-7,26-26 4,-26 1 2,0 25 0,1 0-9,-1-26 1,1 26 5,-1 0-1,0-25-5,1 25 0,-1 0 11,0 0-3,-25-25-7,26-1 8,-1 26 0,-25-25-10,0 0 27,0-1-21,0 1-6,0-1 10,-25 1-8,25 0 10,0-1-7,-26 1 2,26 0-5,-25 25 13,0-51-11,-1 51-2,26-25 2,-25 25 3,25-26-6,-25 1 1,25-1 0,-26 1-2,1 25 11,-1-25-10,1-1 2,25 1 0,-25 25 3,25-25-6,-26-1 7,26 1 2,-25 25-9,0-25 5,25-1 0,-26 26 2,1-25 10,0-1-9,-1 26 12,26-25-18,0 0 16,-25 25-2,-1 0 18</inkml:trace>
    </iact:actionData>
  </iact:action>
  <iact:action type="add" startTime="7216">
    <iact:property name="dataType"/>
    <iact:actionData xml:id="d1">
      <inkml:trace xmlns:inkml="http://www.w3.org/2003/InkML" xml:id="stk1" contextRef="#ctx0" brushRef="#br0">19787 3628 0,'-51'-25'112,"-51"-1"-106,26 1 5,-25 0-8,-1-26 8,52 25 0,-52 26-5,51-25-2,-75 25 7,100 0 2,1 0 3,-1 0-9,1 0 4,-26 0-1,26 0-2,-51 0-6,0 0 11,-26 51-8,1-26 2,-51 1 4,25-1 2,-25 26-6,75-51 1,27 25-5,-52-25 8,102 25-5,-25 1 1,0-26 0,-26 25 11,51 1-2,-26-26-11,1 25 19,0-25-1,25 25-5,0 1 13,0-1 3,0 0-15,0 26-6,0-26 2,0 26 2,0-25-13,0 24 8,0-24-11,0-1 8,0 26 1,0-1 5,0-24-9,0-1 2,25 1 6,-25 24-11,25-24 15,-25 24-8,26-24 0,-26-1-2,25 0 2,-25 1-8,26 25 13,-1-26-9,-25 26 3,0-26-4,25 51 3,1-25-1,24 0 4,-50 25-4,26-26 5,24 1-8,-50 0 4,51 0 1,-25-1-8,-1-24 9,-25 24-3,25-50 1,-25 26-3,51 25 1,-26-51 1,1 50-3,25 1 9,-26-26-8,51 1 10,-25-1-1,76 51-6,-51-50 1,101 50 3,-126-51-4,-26-25 2,51 25-6,-50 1 8,-1-26-1,1 0-6,-1 0 1,0 0 7,26 0 3,-26 0-5,26-26-5,-25 26 1,-1 0 0,26-25 3,-26 25-2,0 0 0,1 0 10,-1 0-9,0 0-3,1 0 5,-1 0-1,1-25 4,-1-1-3,0 26 1,1-25 4,-1 25-11,26-25 11,-26-1-12,1 26 4,-1 0 1,0-25 0,1 25-4,-1-25 20,-25-1-8,25-25 0,-25 26-9,26 0 8,-26-1-12,25 1 0,0-26 20,-25 26-19,0-1 5,0-24-1,0 24 2,0 1 3,0 0-10,0-1 2,26 1 2,-26 0-2,25-26-1,-25 0 3,26 0-4,-1 1 5,0 24-3,-25 1 1,26 0 11,-26-26-12,25 51 0,-25-51 1,25 26 9,-25-1-14,26 1 20,-26 0-17,25 25 14,-25-26-12,0-25 3,26 26-9,-26 0 18,0-1-17,0 1 2,0 0 7,0-1-7,0 1 13,0 0-4,0-26 0,-26 25 6,26 1-14,-25 0 4,25-1 8,-26 26-14,1-25 14,25 0 0,-25 25-12,25-26 7,0 1 8,-26 0-6,1 25 3,25-26-11,-25 1 42,25-1-31,0 1 50,0 0-7,-26 25-39,1 0-7,25-26 24,-26 26 9,26-25 12,-25 25 60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406">
    <iact:property name="dataType"/>
    <iact:actionData xml:id="d0">
      <inkml:trace xmlns:inkml="http://www.w3.org/2003/InkML" xml:id="stk0" contextRef="#ctx0" brushRef="#br0">19863 7763 0,'50'0'283,"128"0"-277,-127 0 5,25 0 0,25 0-6,-50 0 5,-26 0-3,1 0 7,-1 0-4,1 0 3,-1 0-5,-25 25-7,25-25 9,-25 25 3,26-25-5,-1 51-2,0-51 4,1 51 242,-26 50-248,0-75 6,0 75-5,0-25 6,25-25-8,-25 25 9,0 0-11,26-76 6,-26 51 1,0-26 12,0 26-9,0-26 2,0 1-1,0-1-2,0 1-4,0-1-4,0 0 8,0 1-5,0-1 2,0 0 6,0 1-11,0 24 6,0-24-1,0 25 2,0 25 1,0-51-2,0 26 0,0-26 2,0 26-8,0 0 6,0-1-2,0-24 4,25-1-5,-25 26 1,0 25 0,0-25 1,0-1 0,0 1 1,0 0 0,0 0-1,0-1 1,0 1-3,0-26 3,0 1-3,0 24 5,0-24-6,0 50 9,0-51-8,0 26-3,0-26 8,0 26-4,0-25 2,0 24-4,0 1 2,0 0 2,0-26-2,0 0 4,0 1-3,0-1-2,0 1 2,0 24 0,0-24 1,0-1-2,0 26 5,0-26-5,0 0 4,0 26-4,0 0-1,0 0 1,0-1-1,0 1 7,0 0-10,25 25 9,-25 51-6,0-51-3,26 25 13,-26 1-14,0-26 12,0 0-9,0 25 0,0 1 4,0-26-4,0 26 4,0-52 0,0 77-2,0-102 3,0 26-4,-26 51 1,26-52 2,0 26-1,0-25 0,0 0 1,0 0 2,0 25-8,0 0 11,0-51-9,0 51-1,0-25 7,0 25-6,0 26 9,0-77-9,0 51 1,0-25 2,0 0-1,0-1 5,0-24-8,0-1 10,0 0-11,0 1 3,0 24 10,0-24 2,0-1-5,0 1-5,0-1 3,0 0-9,0 1 23,26-1-19,-26 0 14,25 1-15,-25-1-1,0 1 6,25-26-4,-25 25 6,0 26-7,26-1 11,-26-24-9,0-1 2,0 26-4,0 50 10,50 26-7,1 0 2,-51-51-5,26 51 9,24 25-11,-24-25 13,-1-51-14,0 0 7,1 26 2,-1-52-6,-25 26 6,26-25-8,-26 0 4,0 0 2,25-26-3,-25 0 6,25-25-8,-25 26 13,0-1-15,26 0 6,-26 26 0,25 0 3,-25-26-2,0 1-8,0-1 17,25 26-13,-25-1 13,0-24-12,0-1 3,0 1-3,0-1 6,0 0 5,0 1-12,0-1 1,0 0 4,0 1-3,0-1 8,0 26 284,0 25-291,-50 25-3,50-50 3,-51-26 9,51 26-15,-25 0 4,25-26 8,0 1 1,0-1-4,0 0-6,0 1 1,0-1 8,0 26-5,0-26 10,0 1-9,0-1-7,0 0 4,0 1 3,0-1-4,0 0 9,0 1-3,0-1-8,0 26 3,0-26 2,0 1 10,0-1-16,0 0 11,0 1-12,0-1 6,0 0 3,0 26 6,0 0-13,0 25 13,0-51-13,-26 1 7,26-1-5,0 1 6,0 24-7,-25-24 5,25 50-1,-26-76-5,26 50 8,0 1 0,0-25-4,0 24-1,0 1 7,0-26-7,0 1 10,0-1-9,-25 26-1,25 0 8,0-26-7,0 0 0,0 1-2,-25-1 9,25 0 0,-26 26-14,26 0 17,0-26-11,0 1 3,-25-26-7,25 25 12,0 0-6,-25-25 1,25 26-4,0-1 9,0 0-7,-26-25 28,1 0 16,-1 0-36,1 26 37,0-26-46,-26 0 3,-152 25-1,51-25-3,76 26 5,0-26-6,-26 0 3,26 0 1,25 25-3,-25-25 7,-25 0-7,50 0-2,0 0 5,26 0-2,0 0 11,-1 0-3,1 0 3,-1 0 5,1 0 6,0 0-7,-1 0 38,1 0-54,-26 0 14,26 0-10,-26 0 8,0 25-5,26-25-5,0 0-1,-1 0 8,1 0-4,0 0 10,-1 0 16,1 0 82,-1 0-73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294">
    <iact:property name="dataType"/>
    <iact:actionData xml:id="d0">
      <inkml:trace xmlns:inkml="http://www.w3.org/2003/InkML" xml:id="stk0" contextRef="#ctx0" brushRef="#br0">2536 6824 0,'76'-25'257,"0"25"-252,26 0 3,-1-26-1,26 26 6,152-50-8,-127-1 2,77 0-3,-153 26 1,51 25 6,-102 0-8,0-25 10,52 25-12,-27-26 3,-24 26 8,-1 0-7,0 0 0,1-25 2,-1 25 17,0 0-16,1 0 11,-1 0-14,1 0 11,-1 0-6,0 0 0,26 0 5,-26 0-5,1 0-5,-1 0-3,1 0 8,-1 0 0,0 0 0,1 0 0,-1 0-8,0 0 3,1 0 7,24 0 4,-24 0-5,-1 0-5,26 0 3,0 0 3,-26 0 8,0 0-14,-25-26 50,0 1-35,0 0-15,-25-1 1,25 1 3,0 0 17,-25-1-18,-1 26-4,1-25 9,0-1-11,-1 26-1,26-25 7,-51 0 11,26-1-14,0 26 3,-1 0-3,-24-25 3,-26 0-7,-178-51 5,51-1 1,-76 1-2,127 51 4,-77-51 0,179 76-1,24-25-4,1 25 5,0-26-7,-1 26 3,1 0 20,-1 0-7,1 0-6,0 0 17,-1 0 8,26 26-22,-50-26-15,-1 25 4,-25-25 5,25 25-6,26-25 6,-26 26-6,26-26 13,25 25-11,-26-25 3,1 0-4,-1 0 2,1 0 35,0 0-28,25 25-9,-26 1 7,1-26 3,0 0-6,-1 25-1,1 0-2,-1 1 4,-24 25 7,24-26 8,1-25-19,0 0 5,-1 0 3,26 25-3,0 1-5,0-1 4,-25 0 8,25 1-9,0-1-1,0 0 14,0 1-13,0-1-3,0 1 10,0 24-3,0-24-2,25-1-3,-25 0 1,0 1-1,26-1 5,-26 1-7,25-26-2,0 25 7,1 0 7,-1-25-8,0 26 9,-25-1-13,51 0 9,-25-25-10,-1 26 7,26-26-6,-26 0 2,-25 25-3,25-25 4,1 25-4,25-25 2,25 0 15,-51 26-4,0-26-2,1 0-5,-1 0 1,0 0 7</inkml:trace>
    </iact:actionData>
  </iact:action>
  <iact:action type="add" startTime="6257">
    <iact:property name="dataType"/>
    <iact:actionData xml:id="d1">
      <inkml:trace xmlns:inkml="http://www.w3.org/2003/InkML" xml:id="stk1" contextRef="#ctx0" brushRef="#br0">22070 6444 0,'-51'0'221,"0"0"-217,26 0 8,0 0-2,-26-26-5,25 26 7,1-25-2,-26 25-7,26 0 5,25-25-1,-25 25 0,-1 0 1,1 0 4,0 0-4,-102-26-1,-279 26 2,0 0-5,101 0 9,26-51-10,178 51 4,25 0-1,50 0 0,1 0 3,0 0-4,-1 0 0,1 0 26,25 26-12,0-1 6,0 1-14,0-1 27,-25-25-35,25 25 0,-26 26 27,26-26-21,-25 1-3,0-1 0,25 1 2,-26-26-1,1 50-3,25-24 4,-51 24 1,51-24-2,-25-1 4,25 0-2,-26 26-7,1-25 17,25-1-9,-25 26-5,-1-26 5,26 0-6,0 1 0,-25-26 6,25 25-6,0 0 3,0 26 0,-26-25 1,26 24 0,-25 1 10,25 0-13,0-26 5,0 26-5,0-26-1,25 51 5,1 26-4,101 75 5,0-24-3,-1-27 3,27-24-2,50 25 2,25-26-9,102 26 5,-102-51 3,-25-25-1,25 25 2,-50 0-9,-51 0 5,-51-76 2,-26 25-4,27 1 8,-27-26-8,26 51 0,77-51 7,-153 25-5,50-25 3,-24 25-1,-1-25 10,0 0 13,1 0-11,-26-25 10,25 25-8,1-25-16,-26-1 9,25 26-10,-25-25 8,25 25 7,1 0-15,-1-26 2,0-24 0,1 24 5,-1 1 1,1-26-11,-1 26 12,0 0-7,1 25 3,-1-102-8,26 51 13,-51 26-9,25-26-1,-25 1 5,25-27-6,-25 52 9,0-102-9,0-25 5,0 101-5,0-25 7,0 0-9,0 51 6,0-26 1,0 26 5,0-1-8,0 1 4,0-26-5,-25 26 1,0 25 0,25-26 2,-26 1 3,26 0-10,-50-26 19,24 26-15,26-1 3,-25 1-7,25 0 10,-25-1 1,-1 1-4,1-1 0,-1 1 2,1 0-8,25-1 3,-25 26 2,25-25 3,-26 0 1,-24-1-5,24 1 2,-25-26-1,1-25 4,-1 51-5,26-1 5,-1 1-4,1 0 0,0 25 4,-1-26-3,26 1 0,-25 25 7,-1-26-7,1 26 13,25-25-3,-25 25-10,25-25-2,-26 25 9,1 0-9,25-26 6,0 1 3,0 50 45,0 1-50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047">
    <iact:property name="dataType"/>
    <iact:actionData xml:id="d0">
      <inkml:trace xmlns:inkml="http://www.w3.org/2003/InkML" xml:id="stk0" contextRef="#ctx0" brushRef="#br0">19279 9513 0,'26'0'284,"50"0"-281,25 0 3,-75 0 2,50 0-2,-26 0 4,-24 0-7,-1 0 10,1 0-9,-1 0 15,0 0-11,1 0-3,-1 0 9,0 0 8,1 0-10,-26 25 26,25-25-33,0 26 8,-25-1 10,26 0-5,-1-25-13,-25 26 8,26-1-12,-1-25 16,-25 26-13,0-1 5,0 0-4,0 1 9,0-1 0,0 26-13,0-1 20,0 1-10,0-25-7,0 24 3,0 1 0,0 0 0,0 50 2,0 26-7,0-51 7,0 0-5,0-25 4,0 0 2,0-1-3,0 1 2,0 0-1,0-26 3,0 1 5,0-1-11,0 0 0,0 1 3,0 25-3,0-1 10,0-24 4,0-1-12,0 0 0,0 1 5,0-1-7,0 0 4,0 1 11,0 25-11,0-26 1,0 0-7,0 1 10,25-1-12,-25 26 14,0-1 1,0-24-12,0 25 13,0-26-6,0 0-4,0 26 2,0 0-7,0 76 2,0 25 2,0-51 1,0 26 2,0 25-2,0-76-1,0 77 2,0 50-4,0-1 4,0-75 0,-25 0-3,25 25 6,0-76-9,0 26 12,0 25-9,0-77-1,0 1 3,0 0 1,0-26 1,0 26 0,0-26-1,0 26 11,0-26-13,0 1 3,0 50 0,0-51-1,0 26 7,0-26 348,0 1-349,0-1-1,0 0-3,0 1 2,0-1-4,0 1 1,0 24 2,0 1 9,0-26-17,0 1 7,0-1-2,0 26 9,0-26-8,0 1 1,0 50-2,0-51 5,0 26-5,0-26 1,0 1-2,0 50 7,0-51-5,0 0 1,0 1-1,0 24 0,0 1 0,0-25-1,0-1 2,0 26 3,0 25-6,0-26 5,0 1-4,0 0 1,25 127 1,-25-77-3,0-25 2,26 127 2,-26-51 9,0-50-8,0-26 2,0 76-6,0-51 1,0-75-7,0 50 6,0-25-1,0 177 9,0-152-4,0-25-8,0-1 6,0 52-3,-26-1 2,26-24-2,0-1 1,0-26 1,-50 153 1,50-152-1,0-26-2,0 1 4,0 24 3,0 27-7,0-52 3,0 26 0,0-26-2,0 0 5,0 1-7,0-1 4,0 0-4,0 1 7,0-1 7,0 1-6,0-1 0,0 0 6,0 1 2,-77-26 399,52 0-410,-26 0-7,26 0 1,0 0 0,-1 0 3,1 0-4,0 0 1,-1 0 14,1 0-12,-1 0-2,1 0 9,0 0 7,-1 0-9,-24 0 7,24 0-15,-25 25 9,1-25-8,24 0 2,-24 0 10,24 0-11,1 0 3,0 0-3,-26 0 4,25 0 0,1 0 2,0 0 1,-1 0-11,1 0 13,0 0-8,-1 0 28,1 0-10,-1 0-10,1 0 7,0 0 53,25 25 23,0 1 12,0-1-69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462">
    <iact:property name="dataType"/>
    <iact:actionData xml:id="d0">
      <inkml:trace xmlns:inkml="http://www.w3.org/2003/InkML" xml:id="stk0" contextRef="#ctx0" brushRef="#br0">4261 4770 0,'-279'0'66,"25"0"-61,77-26 0,25 26 3,-26-51-1,102 51 5,0 0-8,51 0 0,-26 0 9,25 0 44,1 0-23,0 0-29,-26 0 13,0 0-12,-25 0 3,0 26-6,25-26 11,1 0-8,24 0-2,1 0 6,-1 25 4,1-25-12,25 26 13,0-1 2,-25-25-15,25 25 18,0 1-11,-26-1 10,1-25-4,25 25-11,0 1 5,-25-1 6,25 0-8,-26 26 6,1-51 6,25 26-2,-25-26-14,25 25 5,0 0 6,-26 1 0,26 24 2,-25-50-12,25 51 6,-26-51-5,26 25 10,-25 1-4,25-1-4,0 1 3,0-1-6,0 0-1,0 1 11,0-1-3,0 26-5,0-26 7,25 1-8,-25 24 9,26-24-1,-1-1-5,1 26 2,-26-26-4,0 0-4,25-25 6,-25 51-1,25-25 0,1 24-2,-1-24 8,26-1-8,-51 26 8,50-26-9,-50 0-3,77 1 13,-27 25-7,-24-26 0,24 26 1,1 25 3,0-51-3,-26 0 1,26-25-2,0 26 2,-1 25-4,1-26 5,-25 0-4,75 1 4,26-1-4,50 51 6,1-50-5,-51-26 2,25 0-4,51-26-1,-51 26 6,-50-25-7,126-26 10,-101 26-6,-76 25 2,-51-26-3,25 26 9,0 0-12,1-25 25,-1 25-10,0-25-1,52-26-4,-27-51-5,1 52 0,0-1-7,-1 0 5,77-126 7,-76 126-2,-26 26-3,1-1 5,-26 1-5,25-1 0,1 1 6,-26 0-6,25-26 4,0 26 5,-25-1-12,0 1 9,0 0-6,0-1-4,-25-25 3,25 26 1,-25-26 0,-26 26 2,25-26-5,26 26 6,-50-1-6,24 1 9,1-26-10,-26 1 9,26 24-5,-1 1 1,-24 25-5,24-25 4,1 25-4,-76-102 8,-26 77-11,51-26 11,50 51-8,1 0 9,25-25-6,-26 25-1,1-26 8,-26 1 0,1 25-6,-1-25 1,-51-1-1,-24 1-1,49-1 0,-100 1 4,152 0-3,-1 25 6,1 0-1,-1 0-1,1 0-9,0 0 18,-1 0 8,1 0 9</inkml:trace>
    </iact:actionData>
  </iact:action>
  <iact:action type="add" startTime="5476">
    <iact:property name="dataType"/>
    <iact:actionData xml:id="d1">
      <inkml:trace xmlns:inkml="http://www.w3.org/2003/InkML" xml:id="stk1" contextRef="#ctx0" brushRef="#br0">19508 4972 0,'-26'0'151,"-25"-25"-138,26 25-4,0 0-3,-1-25 2,-24 25 12,-1 0-18,-25 0 2,-102 0 7,-25 0-5,-25 0-3,25 0 8,-51 0-6,51 0 2,-101 0-2,101 25 1,25 0 2,102-25-2,51 0 11,0 0-5,-1 0 9,26 26 30,0-1 24,0 1-58,-25-26-3,-1 25 8,1 0-21,0 1 15,-1-26-14,1 25 12,0-25 1,25 25-14,-26 1 12,1-26 7,25 25-5,-25 0-12,25 1 9,-26-1-3,26 26 5,0-26 3,0 1 0,0-1-3,0 0-8,0 1 1,0-1 1,0 26 4,26-26 1,-1 1-3,-25-1-3,25 0-2,-25 1 7,26 24-10,-1-50 3,0 26 4,26-1-4,-26 26 10,1-26-8,50 26 3,-76-26 3,101 77-13,26-26 6,0 25 3,101 1-3,-177-26 0,25-51 6,-25 26 0,203 25-4,-178-25 2,0-26-3,25 1 3,52 24-4,-52-24 4,1-1-5,24-25 4,-24 25-5,152-25 1,-1 0 4,26 0-6,-127 0 9,-50 0-9,-51 0 0,-1 0 8,-24 0-8,-1 0 15,1 0 2,-1 0 0,-25-25 4,25 0-8,-25-1-1,0 1 0,0-26 5,0 1-15,76-52 0,-50 51 2,-1-25 10,0-76-16,1 51 7,-1 50 2,-25 25 4,0 1-12,0-26 11,0 26 8,0 0-6,0-1-8,0 1 4,-25 0-7,25-1 6,-26 1 7,1 25-12,25-26-1,0 1 7,-25 0 2,25-1-12,-26 1 4,-24 25 8,24-25-10,26-1 7,-50 26-4,-1-76-1,-101 25 4,50-50-5,1 50 12,75 51-2,26-25-8,-25 25 2,25-26-4,-25 26 9,-1 0-6,1-25 2,25 0-4,-26 25 13,1-26-2,0 26-12,-26-50 12,26 50-7,-1 0 0,1-26 0,-1 26-5,1 0 7,0-25-6,-1 25 11,-24-25 4,24 25 12,1 0-19,0 0 17,-1 0-13,1 0 149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633">
    <iact:property name="dataType"/>
    <iact:actionData xml:id="d0">
      <inkml:trace xmlns:inkml="http://www.w3.org/2003/InkML" xml:id="stk0" contextRef="#ctx0" brushRef="#br0">19254 9082 0,'51'0'191,"50"-26"-186,26-24 4,-26 50-5,77-51 8,-51 26-12,76 25 8,-127-26-1,76 26 1,-25 0 0,-76 0-1,-1 0-1,27 0 1,-52 0 0,26 0 1,-26 0-3,0 0 1,1 26 9,-1-26-7,0 0-5,1 25 14,-1-25-12,-25 25 4,26 1 11,-1-26-1,0 25-6,-25 0-9,0 1 4,26 25 2,-26-26-1,25 0 9,-25 26-5,25-26-8,-25 26 8,0 0 3,0-26-13,0 1 10,0-1-5,0 0 3,0 1-8,0 24 11,0-24-7,0-1 8,0 0-10,0 1 4,0-1-4,0 1 6,0-1-9,0 0 12,0 1-12,0 24 10,0-24-5,0 24 3,0-24-6,0-1 11,0 26-8,0 0 1,0-26-5,0 0 9,0 1-10,0-1 7,0 1-3,0 24 0,0-24 5,0 24-6,0-24 9,0-1-10,0 26 11,0 0-11,0-1 0,0-24 3,0 50-1,0-26 4,26 1-5,-26 0 6,0 0-7,25-1 8,-25 1-8,0 0-1,26 0 5,-26-26-1,25 76-1,-25 1 1,0-26-1,25 25 5,-25-24-8,0-27 8,26 52-8,-26-52 4,25 1 1,-25 76 5,25-25-10,-25 50 0,0-51 4,26 51 2,24 51 6,-50 51-14,0-127 2,0 25 9,26 0-11,-26 26 14,0-77-14,25 102 4,26 51 6,-26 101-4,26 51-4,-51-153 5,25-75-2,26 25 2,-25-25-2,-1-102 6,0 50-10,1-49 5,50-1 2,-26-51-5,-50 51 290,-76 26-288,51 24 4,-26 1-4,1-51 5,24-25-4,1 51-5,-26 24 13,0-24-3,26-26-4,25 0 3,-25-25-8,-1 25 11,26-25-9,0-26 3,0 0-3,0 1 11,0-1-11,0 0 5,0 1-5,0-1 3,0 1-4,0-1 13,0 0-13,-25 26 7,25-26-6,-26 1 9,26-1-10,0 26-2,-25 0 10,25-1-4,-25-24-3,25-1 5,0 26-3,-26-26-1,26 0 3,0 1-4,0-1 8,0 1-8,0 24 4,0-24-3,0-1 10,0 0-2,0 1 5,0-1-11,0 0 7,0 1 7,0-1-5,-25 1-2,0-26 16,-1 0-27,1 25 10,0-25-7,-1 0 5,-25 25-9,-25-25 3,0 0 3,25 26-4,1-26 5,-1 0-8,26 0 4,-1 0 2,1 0 0,0 0 2,-1 0 7,1 0-16,-26 0 7,26 0-2,-26 0 2,26 0 4,-52 0-6,1 0 7,26 0-11,24 0 11,-24 0-8,-1 0-2,-25 0 4,50 0-2,1 0 6,-26 0-8,0 0 11,26 0-13,0 0 7,-1 0-1,-24 0-1,24 0 5,1 0-6,-26 0 6,26 0 8,-26 0-3,26 0-15,-26 0 8,26 0-1,-26 0 6,25 0-12,-24 0 5,24 0 4,-24 0-5,24 0 5,1 0 2,0 0-8,-26 0 6,25 0-3,1 0 17,0 0-5,-1 0 1,1 0 0,0 0 5,-1 0-9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8-24T14:08:36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846">
    <iact:property name="dataType"/>
    <iact:actionData xml:id="d0">
      <inkml:trace xmlns:inkml="http://www.w3.org/2003/InkML" xml:id="stk0" contextRef="#ctx0" brushRef="#br0">4236 8346 0,'-51'-25'441,"51"-1"-434,-25 1 2,-26 0 3,26-1 2,-1 26-8,1 0 21,25-25-20,-25 0 2,-1-1 20,26 1-4,0-1 11,-25 1-22,25 0 0,-26-1-5,1 1-2,0-76-6,-51 24 16,50 1-10,1 0-6,-1 26 10,1 24-5,25 1 3,-25 25 4,-1 0-6,26-26 6,0 1 12,0 0-2,0-1-12,0 1 57,0 0-30,0 50 96,51 0 180,-26 1-311,1-1 13,-1 0-2,26 1-13,-26-26 5,26 25 0,-26-25 0,1 51 2,-1-51-1,1 25 5,-1-25-7,0 26-4,26-1 13,-26 0-9,1-25-3,-1 26 10,0-26-10,1 0 12,50 25-14,51 26 8,-76-26 2,50-25-6,-50 51 10,-1-51-10,1 0 6,-25 0-5,-1 0-1,0 25 5,1-25-4,-1 0 5,26 0-2,0 0 0,-1 0 4,1 0-2,0 0-6,-26 0 5,26 0-1,0 0 0,-1 0 3,1 0-5,0 0 0,-26 0 4,51 0-5,-50 0 8,-1-25-9,26 25 1,-1 0 2,1-25-2,-25 25 11,24-26-5,-24 26-10,24-25 14,-24-1-14,-1 1 4,1 0 9,-1 25-11,0-51 9,26-25-8,25 0 1,-25 25 5,-26-76-5,26 0-3,-26 77 7,51-26-4,-76 25 4,26 25-4,-26 1 7,0 0-11,0-26 15,0 26-11,0-1 4,0 1-4,0-26 6,0 0-5,0 1 1,0 24 0,0-50 2,0 51 0,0 0-8,0-26 6,0 25 3,0 1-7,0-26 9,0 26-6,0 0 5,0-1-10,0 1 4,0-1 5,-26 1-6,1-26 2,0 26 2,-1 25 2,1 0-4,0-25-2,25-1 2,-26 1 1,-25 25 2,-25-51-1,-101 26-2,25 25 3,-51 0-6,101 0 11,-75 0-11,24 0 1,52 25 4,-26 1-1,0-1 3,76 0-7,1 1 3,-1-1 3,0-25-4,26 51 6,0-51-9,25 25 15,-26-25-11,1 25 3,-51-25-6,0 51 4,-51 0 2,51 0-3,-51-51 1,76 25-2,26 0 7,-26 1-9,-25-26 11,50 0 5,1 25-17,25 1 12,-25-26-5,-1 25 3,1-25 4,25 25-4,-25 1 4,25-1-2,-26-25-9,1 0 12,25 25 17,0 1-29,0-1 5,0 0 6,0 1-10,0 25 3,0-26-4,25 0-3,-25 1 9,0-1-7,26 0 8,-26 1-11,0 24 7,25-50 1,-25 26-7,0-1 8,25 1-3,1-1 6,-26 26-8,25-51 1,-25 50 0,25-50 0,-25 26 3,51-1-4,-51 1-2,26-1 6,-1 0-3,-25 1 6,25-26-8,1 25 8,-1 26-5,0-26 6,26-25 1,-25 25-13,-1 1 7,26-1 7,-51 1-7,25-26-2,0 25 5,1-25-10,-1 25 21,0 1-17,1-26 2,-26 25-6,51 0 4,-26 1 38,0-1-34,1-25-5,-1 0 6,0 0 0,1 0 0,-26 25-1,0 1 2,25-26 5,-25 25-9,26-25 5,-1 0 9,0 0-7,-25 26 3,26-26 56,-26-26-4,0 1-54,0-1-4,-26-24 0,-75-179-3,-77-75 7,-355-355-13,-329-356 18,507 634-7,0 1 0,25 101-4,203 127 3,0 25 2,26 25-5,50 26 2,-50-51 0,101 102-4,0-26-2,0 1 2,-26-1-3,26 26 1,0-26 2,0-51-3,51-25 12,25 1-10,127-52 2,228-76-1,1396-532 4,-914 532 0,508 1-1,-635 151 4,508 52-1,-432 75-4,-101-25-2,-25 0-2,-330 0-2,101 25 6,178 26-6,-127 0 9,-101-1-8,101-50 0,-152 0 5,0 26-2,0 25-3,-178-26 4,26 26 0,-127-26-1,25 0-1,76 26 4,-50 51-8,-102-77 11,-25 26-7,-1-26 5,-24 0-10,24 26 4,-24-51 2,-1 51 0,-25-26 29,0 1-23,0-1 9,0 0-9,0 1 10,0-1 4,0 0 43,0 1-65,51-1 10,-26 1-5,1 24-8,24-24 6,-24-26 4,24 50-9,52 1 9,-51-26-4,25 1-3,51-1 1,-1 1 2,27-1-1,24 26 3,26-51-7,-101 25 10,50-25-9,-25 25 9,0-25-8,-77 26 3,26-26-1,0 0-2,1 0-3,24 25 6,-50 1-2,50-26 4,-25 25-5,51 0-2,-25-25 6,-26 76 1,0-76-5,-51 0 2,1 0-2,-1 26 4,0-1-4,1-25 6,-1 0-5,-25 25 4,25-25-5,1 26 2,-26-1 2,25-25 1,1 26-6,-1-1 2,26 26 17,-26-26-18,0 0 10,1 26-1,25-26-4,-26 1-9,0 25 10,26-1 2,0 1-5,-51 0 4,50 50-6,-50-25 5,51 0-7,-51 51 11,51 102-6,-51-128 1,0 102-3,0-76 1,0-51 2,-25 51 2,25-51-10,-51 0 1,51 25 1,-51-25-1,26 1 5,-1 24 0,-24-50-2,24 50-1,-24 1 4,24-52-4,1 1 2,-1 0 2,1 0-4,0-26 6,-1 26-3,-24-26 6,24 0-5,-25 26-7,1-51 3,-52 51 2,1 0 1,-77-26-2,-25 0 8,76 1-2,-228-26-1,76 50-4,26-50 3,75 26-2,26-26 0,25 0 0,25 0-3,52 0 4,-52 0-4,26 0 0,0 0 3,-127 0 0,51 0 0,0 0-2,-102-51 3,26 51 0,25 0-3,127 0 0,-1 0-1,-75 0 4,25 0-3,51 0 2,0 0-2,25 0 8,-101 0-9,51 0-3,-26 0 9,25 0-6,-75 0 5,25 51-6,-77-26 2,77-25 1,51 26 0,-153 50 7,178-76-8,-26 0 1,-24 25-1,50-25 5,-51 0-7,51 0 3,-1 0-1,27 0-1,-26 0 6,0 25-6,-51-25-1,25 0 5,-25 0-3,-76 0 2,51 0-3,0 0 8,0 0-8,76 0 1,0 0 1,25 0-3,0 0 8,26 0-3,-1 0-2,1 0 12,0 0-13,-102 0 3,-25 0-2,25 0 1,-25 0-3,-1 0 1,52 26 2,-26-26-1,0 25 5,0-25-10,102 0 13,0 0-2,-1 0-3,1 0-1,-77 0 7,1 0-10,-51 0-5,50 0 9,-50 0-6,0 0 7,-51 0-2,51 0-4,101 0-1,-25 0 4,-26 0-1,26 0-2,0 0 4,25-25-5,1 25 3,24 0 2,1 0-5,0 0 6,-1 0 8,-25 0-11,-75 0 1,49 0-3,52 25-3,-76-25 9,25 26-9,-51-1 9,51-25-6,-1 25 1,-125 1 8,125-1-8,-100-25 9,177 25-7,-76-25-3,-26 0 8,26 0-8,51 0 4,-1 0-3,1 0-5,0 0 14,-1 0 4,1 0-17,-26 0 19,51 26-15,-25-26 3,-102 0-2,51 25-2,25-25 4,-101 25-5,50-25 3,26 0 1,51 26-1,-26-26 6,1 0-4,24 0 3,1 0-6,-1 0 28,1 0-16,0 0 0</inkml:trace>
    </iact:actionData>
  </iact:action>
  <iact:action type="add" startTime="8761">
    <iact:property name="dataType"/>
    <iact:actionData xml:id="d1">
      <inkml:trace xmlns:inkml="http://www.w3.org/2003/InkML" xml:id="stk1" contextRef="#ctx0" brushRef="#br0">5986 6621 0</inkml:trace>
    </iact:actionData>
  </iact:action>
  <iact:action type="add" startTime="22650">
    <iact:property name="dataType"/>
    <iact:actionData xml:id="d2">
      <inkml:trace xmlns:inkml="http://www.w3.org/2003/InkML" xml:id="stk2" contextRef="#ctx0" brushRef="#br0">20776 6266 0,'-152'0'154,"0"-25"-150,-77-26 7,77 26 5,-152-1-2,101-24-11,152 50 7,-25-51-5,25 51 6,0-26-6,1 26 6,24 0-7,1 0 13,0 0 1,-1 0-3,1 0 21,-1 0-26,1 0-6,-26 0 8,26 0-4,-77 0 2,-24 0-6,-27 26 1,52-1 5,-77 1-3,102 24 2,-51-50-3,26 51 5,-26 0-7,26-26-1,25 0 6,25 1 1,0-1-2,0 26-2,26-26 3,0 1 0,-1-1 0,26 0-2,0 1 0,0-1-3,0 1 11,0 24-10,0-24-3,0 24 8,0-24-1,26-1-3,-26 0-1,0 1 6,25 25-7,-25-26 0,0 0 5,25 26-3,1-26 4,-1-25-8,-25 51 7,25 51-3,26-26 1,-25 0 2,24 25-3,-24-50 2,-1 25-2,26 0 1,-26 0 1,0 0-2,1-25 5,-1 0-6,51 50 6,-76-50-2,26 0-4,24-26 2,-24 51-2,25-50 6,-26 24 2,26 1-6,50 25-6,26 0 12,51 0 1,-52 0-7,-75-50 5,25-1-7,26-25 5,75 26-6,-101-26 6,0 0-6,77 0 0,-52 0 5,1 0-5,-1-26 2,1 26 1,-26 0-1,0-51 3,-25 26 0,-26 25-3,0 0-2,1 0 4,-1 0-2,0-25 26,1-1-11,-1 1-4,26-26 0,0-76-14,-1 77 8,26-77-3,-76 101 2,0 1-5,26 0-1,-1-1 7,1-24 12,-1 50-8,-25-26-7,0 1-3,0 0 6,25-1-7,1-25 0,-26-50 5,0-26 1,25 51-4,-25 25 1,0 26-5,25 25 6,-25-25-1,0-1 0,0 1-2,0 0 2,0-1 0,0 1 0,0-26 21,0-25-23,0 51 5,0-26-6,0 0 0,0 26 5,0-26-4,0 26 2,0-1-1,0-24 8,-25-1-10,25 25 10,-25-24-13,25 24 6,-26 1 2,1 0-2,0-1 0,-1 1 1,1 0 4,25-1-4,0 1 0,-51-26-4,51 26 19,0-1-13,-25 26 7,-1 0 3,1 0-14,25-25 16,0 0-5,-25-1-16,-1 26 50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5DA57-288E-CC44-A088-C970FBF5ECE8}" type="datetimeFigureOut">
              <a:rPr lang="en-US" smtClean="0"/>
              <a:t>11/13/2020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73A14-1418-8445-A355-C4659B6B91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810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the layout to be sector specific</a:t>
            </a:r>
            <a:r>
              <a:rPr lang="en-US" baseline="0" dirty="0"/>
              <a:t> – you can do this on the HOME tab, under the section titled SLIDES, then select from layout options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3A14-1418-8445-A355-C4659B6B9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6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73A14-1418-8445-A355-C4659B6B91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21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9ACAF1-6098-AE40-8403-1C8D637F98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b="0"/>
            </a:lvl3pPr>
            <a:lvl4pPr marL="268288" indent="0">
              <a:lnSpc>
                <a:spcPct val="100000"/>
              </a:lnSpc>
              <a:buNone/>
              <a:tabLst/>
              <a:defRPr b="1"/>
            </a:lvl4pPr>
            <a:lvl5pPr marL="490538" indent="-187325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56F39C-AFF1-D944-A9F4-72171BE8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2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109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154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6551" y="291235"/>
            <a:ext cx="7637462" cy="516240"/>
          </a:xfrm>
        </p:spPr>
        <p:txBody>
          <a:bodyPr/>
          <a:lstStyle>
            <a:lvl1pPr>
              <a:defRPr sz="1200" b="0" i="0">
                <a:latin typeface="Lato" charset="0"/>
                <a:ea typeface="Lato" charset="0"/>
                <a:cs typeface="Lato" charset="0"/>
              </a:defRPr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9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011" y="208722"/>
            <a:ext cx="10009471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0B8476-C42C-E946-9AE6-450EBBA88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225" y="1121566"/>
            <a:ext cx="6615951" cy="5055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4B8640-7FCE-A346-B4B6-DA2804688F54}"/>
              </a:ext>
            </a:extLst>
          </p:cNvPr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1E9D45D-B271-5D41-A966-131A637835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8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9" r:id="rId2"/>
    <p:sldLayoutId id="2147483743" r:id="rId3"/>
    <p:sldLayoutId id="2147483751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1400" kern="1200" dirty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rgbClr val="F94130"/>
        </a:buClr>
        <a:buSzTx/>
        <a:buFont typeface="Arial"/>
        <a:buNone/>
        <a:tabLst/>
        <a:defRPr lang="en-US" sz="18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937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/>
        <a:buNone/>
        <a:tabLst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2250" marR="0" indent="-214313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F94130"/>
        </a:buClr>
        <a:buSzTx/>
        <a:buFont typeface="Arial" panose="020B0604020202020204" pitchFamily="34" charset="0"/>
        <a:buChar char="•"/>
        <a:tabLst/>
        <a:defRPr lang="en-US" sz="1400" b="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225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/>
        <a:buNone/>
        <a:tabLst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4320" userDrawn="1">
          <p15:clr>
            <a:srgbClr val="F26B43"/>
          </p15:clr>
        </p15:guide>
        <p15:guide id="5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pos="7355" userDrawn="1">
          <p15:clr>
            <a:srgbClr val="F26B43"/>
          </p15:clr>
        </p15:guide>
        <p15:guide id="9" orient="horz" pos="3997" userDrawn="1">
          <p15:clr>
            <a:srgbClr val="F26B43"/>
          </p15:clr>
        </p15:guide>
        <p15:guide id="10" pos="325" userDrawn="1">
          <p15:clr>
            <a:srgbClr val="F26B43"/>
          </p15:clr>
        </p15:guide>
        <p15:guide id="11" orient="horz" pos="618" userDrawn="1">
          <p15:clr>
            <a:srgbClr val="F26B43"/>
          </p15:clr>
        </p15:guide>
        <p15:guide id="12" orient="horz" pos="14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microsoft.com/office/2011/relationships/inkAction" Target="../ink/inkAction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microsoft.com/office/2011/relationships/inkAction" Target="../ink/inkAction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png"/><Relationship Id="rId5" Type="http://schemas.microsoft.com/office/2011/relationships/inkAction" Target="../ink/inkAction5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png"/><Relationship Id="rId5" Type="http://schemas.microsoft.com/office/2011/relationships/inkAction" Target="../ink/inkAction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microsoft.com/office/2011/relationships/inkAction" Target="../ink/inkAction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4.png"/><Relationship Id="rId5" Type="http://schemas.microsoft.com/office/2011/relationships/inkAction" Target="../ink/inkAction8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6.png"/><Relationship Id="rId5" Type="http://schemas.microsoft.com/office/2011/relationships/inkAction" Target="../ink/inkAction9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8.png"/><Relationship Id="rId5" Type="http://schemas.microsoft.com/office/2011/relationships/inkAction" Target="../ink/inkAction10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0.png"/><Relationship Id="rId5" Type="http://schemas.microsoft.com/office/2011/relationships/inkAction" Target="../ink/inkAction1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2.png"/><Relationship Id="rId5" Type="http://schemas.microsoft.com/office/2011/relationships/inkAction" Target="../ink/inkAction1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4.png"/><Relationship Id="rId5" Type="http://schemas.microsoft.com/office/2011/relationships/inkAction" Target="../ink/inkAction13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6.png"/><Relationship Id="rId5" Type="http://schemas.microsoft.com/office/2011/relationships/inkAction" Target="../ink/inkAction14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8.png"/><Relationship Id="rId5" Type="http://schemas.microsoft.com/office/2011/relationships/inkAction" Target="../ink/inkAction15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11/relationships/inkAction" Target="../ink/inkAction1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3.png"/><Relationship Id="rId5" Type="http://schemas.microsoft.com/office/2011/relationships/inkAction" Target="../ink/inkAction1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5.png"/><Relationship Id="rId5" Type="http://schemas.microsoft.com/office/2011/relationships/inkAction" Target="../ink/inkAction18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microsoft.com/office/2011/relationships/inkAction" Target="../ink/inkAction1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microsoft.com/office/2011/relationships/inkAction" Target="../ink/inkAction2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microsoft.com/office/2011/relationships/inkAction" Target="../ink/inkAction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microsoft.com/office/2011/relationships/inkAction" Target="../ink/inkAction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20834" y="1245500"/>
            <a:ext cx="10983833" cy="748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150"/>
              </a:spcBef>
              <a:defRPr/>
            </a:pPr>
            <a:r>
              <a:rPr lang="en-US" sz="2400" dirty="0"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Level 3 Children’s, Care, Play, Learning and Development: Practice and Theory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8721" y="241982"/>
            <a:ext cx="455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Unit 330: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  <a:ea typeface="Lato" charset="0"/>
                <a:cs typeface="Lato" charset="0"/>
              </a:rPr>
              <a:t>Walk-through Exam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6642686"/>
            <a:ext cx="7742191" cy="748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>
              <a:lnSpc>
                <a:spcPct val="100000"/>
              </a:lnSpc>
              <a:spcBef>
                <a:spcPct val="20000"/>
              </a:spcBef>
              <a:defRPr/>
            </a:pPr>
            <a:endParaRPr lang="en-US" sz="2800" b="1" dirty="0">
              <a:latin typeface="Lato" charset="0"/>
              <a:ea typeface="Lato" charset="0"/>
              <a:cs typeface="Lato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3929380"/>
            <a:ext cx="1219200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B202C51-B17A-4496-BDF9-D8B25E88F4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19"/>
          <a:stretch/>
        </p:blipFill>
        <p:spPr>
          <a:xfrm>
            <a:off x="0" y="2145354"/>
            <a:ext cx="12192000" cy="471264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CA3784-B3A4-43D6-B449-E8667ECBC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73"/>
    </mc:Choice>
    <mc:Fallback xmlns="">
      <p:transition spd="slow" advTm="21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1 (b)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2681D2-B340-479D-B638-774E65963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090523"/>
            <a:ext cx="6774620" cy="42406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1C512DB-30DF-4A62-BF25-D87ABC8D312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40320" y="931680"/>
              <a:ext cx="6329520" cy="1141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1C512DB-30DF-4A62-BF25-D87ABC8D31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4480" y="868320"/>
                <a:ext cx="6360840" cy="1268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54A2E2-1239-4BB6-9BEA-50A220244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0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39"/>
    </mc:Choice>
    <mc:Fallback xmlns="">
      <p:transition spd="slow" advTm="32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1 (b)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C354A8-3E18-4F91-82DC-EB2BB9D59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75" y="0"/>
            <a:ext cx="501804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0239D4-F5DE-476E-B97D-2072896555D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94720" y="2794680"/>
              <a:ext cx="767520" cy="3853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0239D4-F5DE-476E-B97D-2072896555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78880" y="2731320"/>
                <a:ext cx="798840" cy="3980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75A6F4-0288-41D6-ACD9-C5A04332F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9"/>
    </mc:Choice>
    <mc:Fallback xmlns="">
      <p:transition spd="slow" advTm="19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2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0CDD72-D92D-4F65-BE70-1A9F46C6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192691"/>
            <a:ext cx="7514793" cy="52840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69F28FB-63BB-4CD0-BE0E-D3CA250870D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30880" y="2082240"/>
              <a:ext cx="7379280" cy="1150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69F28FB-63BB-4CD0-BE0E-D3CA250870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5040" y="2018880"/>
                <a:ext cx="7410600" cy="1277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08B05B-BB5E-40EE-A038-9E9B09C89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4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62"/>
    </mc:Choice>
    <mc:Fallback xmlns="">
      <p:transition spd="slow" advTm="3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2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98CA7F-BBCA-491C-9E88-783AACE54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170" y="381252"/>
            <a:ext cx="4717940" cy="64767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7077872-F084-4B67-82A0-03F5A8098D4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03640" y="3424680"/>
              <a:ext cx="420480" cy="3196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7077872-F084-4B67-82A0-03F5A8098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87800" y="3361320"/>
                <a:ext cx="451800" cy="3323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51FA24-3D47-4469-A2BC-5CEB4C1F8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3"/>
    </mc:Choice>
    <mc:Fallback xmlns="">
      <p:transition spd="slow" advTm="19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3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A7A783-81F0-4DB9-B1CE-A2867563E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123500"/>
            <a:ext cx="6565998" cy="53532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96F3FE3-A18A-4152-AFCA-D46608B8587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85160" y="1671480"/>
              <a:ext cx="6575760" cy="767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96F3FE3-A18A-4152-AFCA-D46608B858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9320" y="1608120"/>
                <a:ext cx="6607080" cy="8938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6A2D06-2688-436D-AF32-FFFC7C978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1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05"/>
    </mc:Choice>
    <mc:Fallback xmlns="">
      <p:transition spd="slow" advTm="39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3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554B8F-4D85-428E-BE68-F01DF5590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284" y="0"/>
            <a:ext cx="4585431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39B4CB2-82DA-4501-B3C9-1FC314A486B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40000" y="3205440"/>
              <a:ext cx="1023120" cy="3379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39B4CB2-82DA-4501-B3C9-1FC314A486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24160" y="3142080"/>
                <a:ext cx="1054440" cy="3506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D02691-8E03-4118-BD83-481D40608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0"/>
    </mc:Choice>
    <mc:Fallback xmlns="">
      <p:transition spd="slow" advTm="1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5 (a)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905669-0A94-40D2-A2D8-E40651A28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067608"/>
            <a:ext cx="6929672" cy="54293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00B0D4-1330-4021-8563-C48489A649A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5480" y="520920"/>
              <a:ext cx="7023240" cy="2593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00B0D4-1330-4021-8563-C48489A649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640" y="457560"/>
                <a:ext cx="7054560" cy="2720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0CF6E4-F9AA-43AF-8F50-381AC2D01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40"/>
    </mc:Choice>
    <mc:Fallback xmlns="">
      <p:transition spd="slow" advTm="4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5 (a)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AF6DE9-C6A1-4964-BA41-EFCAB3DA1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198" y="0"/>
            <a:ext cx="4697604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5D3B8CD-8FCC-492D-B7A3-81E1EBCB46E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210000" y="3999960"/>
              <a:ext cx="712800" cy="2584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5D3B8CD-8FCC-492D-B7A3-81E1EBCB46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94160" y="3936600"/>
                <a:ext cx="744120" cy="2711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6A26C3-7D4E-4696-86FE-0EB6DA1E6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1"/>
    </mc:Choice>
    <mc:Fallback xmlns="">
      <p:transition spd="slow" advTm="1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5 (b)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376A15-FDE0-4649-80D9-509536B10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207519"/>
            <a:ext cx="6552155" cy="49172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0A976BF-DDCC-4445-AF06-8D859595731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32200" y="1662120"/>
              <a:ext cx="6055200" cy="904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0A976BF-DDCC-4445-AF06-8D85959573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6360" y="1598760"/>
                <a:ext cx="6086520" cy="1031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D7766C-0527-4907-9708-5107B67A1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3"/>
    </mc:Choice>
    <mc:Fallback xmlns="">
      <p:transition spd="slow" advTm="2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5 (b)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5023E0-B6BD-494D-80F8-2FBEA72BA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833" y="0"/>
            <a:ext cx="5080334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6CEA249-42BD-4EE8-94D2-53FC1F7DE89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85720" y="3945240"/>
              <a:ext cx="548280" cy="2593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6CEA249-42BD-4EE8-94D2-53FC1F7DE8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69880" y="3881880"/>
                <a:ext cx="579600" cy="2720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5AA0678-12BC-4B58-B014-C35E85A90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4"/>
    </mc:Choice>
    <mc:Fallback xmlns="">
      <p:transition spd="slow" advTm="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90700CB3-B87C-470A-933C-CC39F5526AC2}"/>
              </a:ext>
            </a:extLst>
          </p:cNvPr>
          <p:cNvSpPr txBox="1">
            <a:spLocks/>
          </p:cNvSpPr>
          <p:nvPr/>
        </p:nvSpPr>
        <p:spPr>
          <a:xfrm>
            <a:off x="282012" y="208722"/>
            <a:ext cx="4268724" cy="4472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/>
              <a:t>Resources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4C3651-AADA-469E-98DF-5FCC84DB3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889" y="3061154"/>
            <a:ext cx="2031823" cy="3575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A8F72C-B7AF-44AE-B20C-F39003ED4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430" y="1356216"/>
            <a:ext cx="5519969" cy="4734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FD6D3A-6F73-4C63-813B-42F8B8DFA6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725"/>
          <a:stretch/>
        </p:blipFill>
        <p:spPr>
          <a:xfrm>
            <a:off x="355601" y="1245518"/>
            <a:ext cx="5519970" cy="18156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8A04E3-5E8B-4983-9505-DAC2B3634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8"/>
    </mc:Choice>
    <mc:Fallback xmlns="">
      <p:transition spd="slow" advTm="1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6 (b)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55B3E6-F6F3-4713-A14B-526012F58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0" y="1369115"/>
            <a:ext cx="7103165" cy="31631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291FF52-E77E-4A40-833B-7F65DDF56B3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76600" y="1159920"/>
              <a:ext cx="7242480" cy="1114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291FF52-E77E-4A40-833B-7F65DDF56B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0760" y="1096560"/>
                <a:ext cx="7273800" cy="1241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86D1AE-98EC-4C39-98B1-7FEE4B511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5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56"/>
    </mc:Choice>
    <mc:Fallback xmlns="">
      <p:transition spd="slow" advTm="45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6 (b)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A2A254-F3E6-4AA1-9233-1C0C74B98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114" y="1216504"/>
            <a:ext cx="5429250" cy="5391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72693CC-1BDF-4BA6-9470-23F31576497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70640" y="4228200"/>
              <a:ext cx="420480" cy="2064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72693CC-1BDF-4BA6-9470-23F3157649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54800" y="4164840"/>
                <a:ext cx="451800" cy="2190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3B398D-8DEE-48D8-9228-2F736E484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4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6"/>
    </mc:Choice>
    <mc:Fallback xmlns="">
      <p:transition spd="slow" advTm="15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7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C1EC66-AD47-410E-9FA1-34004AB94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21" y="1119187"/>
            <a:ext cx="6128265" cy="54436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7A6C579-C097-4B11-9C3C-5164699C6CF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37160" y="1854000"/>
              <a:ext cx="6630480" cy="1014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7A6C579-C097-4B11-9C3C-5164699C6C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53000" y="1790640"/>
                <a:ext cx="6661800" cy="11408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8A3492-39ED-43B6-A7DF-2A38D12EA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4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81"/>
    </mc:Choice>
    <mc:Fallback xmlns="">
      <p:transition spd="slow" advTm="5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7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71DC17-6BFB-4340-B704-771380130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203"/>
          <a:stretch/>
        </p:blipFill>
        <p:spPr>
          <a:xfrm>
            <a:off x="282011" y="980889"/>
            <a:ext cx="5589496" cy="5359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C27899-F415-450D-AFBE-5F85E967D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735" y="3864275"/>
            <a:ext cx="5400675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BBB14A-DC26-4507-9457-4324DCDAB5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283"/>
          <a:stretch/>
        </p:blipFill>
        <p:spPr>
          <a:xfrm>
            <a:off x="6544734" y="1249243"/>
            <a:ext cx="5427096" cy="26667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7BCFF6-EDCF-4A13-B2CF-2E5931636B7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927000" y="1233000"/>
              <a:ext cx="538920" cy="4913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7BCFF6-EDCF-4A13-B2CF-2E5931636B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11160" y="1169640"/>
                <a:ext cx="570240" cy="5040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A03589-7FD9-4988-8D29-A8664FDBB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1"/>
    </mc:Choice>
    <mc:Fallback xmlns="">
      <p:transition spd="slow" advTm="10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8 (a)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B0F56E-D9DB-467A-916B-7D73126A3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1" y="1028700"/>
            <a:ext cx="6013865" cy="56653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968945D-00D3-412F-A153-8EE7F95D562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57800" y="885960"/>
              <a:ext cx="5762880" cy="1753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968945D-00D3-412F-A153-8EE7F95D56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1960" y="822600"/>
                <a:ext cx="5794200" cy="1880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1038A6E-9880-41BB-B55A-E54FF250B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0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20"/>
    </mc:Choice>
    <mc:Fallback xmlns="">
      <p:transition spd="slow" advTm="42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8 (a)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8207A2-81A4-442C-B63F-D3304A3E7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933" y="0"/>
            <a:ext cx="5114134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70BA717-2DF2-4484-BAD3-EF9C3DE90CE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04520" y="3926880"/>
              <a:ext cx="548280" cy="2822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70BA717-2DF2-4484-BAD3-EF9C3DE90C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88680" y="3863520"/>
                <a:ext cx="579600" cy="29487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422E84-D76A-4134-A1C3-827683F23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4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11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7EA32A-4D3F-491A-8D39-6737085B1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0" y="1009291"/>
            <a:ext cx="7609927" cy="681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CA3B9-CE47-4802-BDC0-B827835EDB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34"/>
          <a:stretch/>
        </p:blipFill>
        <p:spPr>
          <a:xfrm>
            <a:off x="912064" y="1690777"/>
            <a:ext cx="4743450" cy="50378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C3930AC-9399-49BD-852B-65DF5356F5A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64520" y="676080"/>
              <a:ext cx="8119080" cy="1059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C3930AC-9399-49BD-852B-65DF5356F5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80360" y="612720"/>
                <a:ext cx="8150400" cy="1186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96C9E6-1578-4D5D-BEE7-72DE0D122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02"/>
    </mc:Choice>
    <mc:Fallback xmlns="">
      <p:transition spd="slow" advTm="42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>
                <a:solidFill>
                  <a:srgbClr val="007BB9"/>
                </a:solidFill>
                <a:latin typeface="Arial" panose="020B0604020202020204"/>
              </a:rPr>
              <a:t>Question 11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54C5D4-DE6C-4693-A3B8-118FD54F3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411"/>
          <a:stretch/>
        </p:blipFill>
        <p:spPr>
          <a:xfrm>
            <a:off x="394277" y="934340"/>
            <a:ext cx="5218338" cy="5665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7BECF8-E3FC-4EA3-A32E-6CBA7E447F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4"/>
          <a:stretch/>
        </p:blipFill>
        <p:spPr>
          <a:xfrm>
            <a:off x="6259144" y="3064183"/>
            <a:ext cx="5070862" cy="3550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C10F66-643E-47C0-B9A4-7E931A116E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50" b="12"/>
          <a:stretch/>
        </p:blipFill>
        <p:spPr>
          <a:xfrm>
            <a:off x="6249205" y="934339"/>
            <a:ext cx="5070862" cy="21035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4C97F0E-4A61-48B1-88D0-08A3549F302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89720" y="1086840"/>
              <a:ext cx="6329160" cy="5662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4C97F0E-4A61-48B1-88D0-08A3549F30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73880" y="1023480"/>
                <a:ext cx="6360480" cy="57888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AE158D-3757-4D47-9B7E-6F2636C5B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1"/>
    </mc:Choice>
    <mc:Fallback xmlns="">
      <p:transition spd="slow" advTm="1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3F18082-FB71-D043-AC08-A8981A9BD215}"/>
              </a:ext>
            </a:extLst>
          </p:cNvPr>
          <p:cNvSpPr/>
          <p:nvPr/>
        </p:nvSpPr>
        <p:spPr>
          <a:xfrm>
            <a:off x="9224682" y="4016188"/>
            <a:ext cx="2348753" cy="2348753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650FD-EEB3-2245-BEE1-DDB8083A1BEB}"/>
              </a:ext>
            </a:extLst>
          </p:cNvPr>
          <p:cNvSpPr txBox="1"/>
          <p:nvPr/>
        </p:nvSpPr>
        <p:spPr>
          <a:xfrm>
            <a:off x="5333047" y="2764442"/>
            <a:ext cx="56341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bg1"/>
                </a:solidFill>
              </a:rPr>
              <a:t>Diolch</a:t>
            </a:r>
            <a:endParaRPr lang="en-GB" sz="3600" dirty="0">
              <a:solidFill>
                <a:schemeClr val="bg1"/>
              </a:solidFill>
            </a:endParaRPr>
          </a:p>
          <a:p>
            <a:r>
              <a:rPr lang="en-GB" sz="3600" dirty="0"/>
              <a:t>Thank you</a:t>
            </a:r>
          </a:p>
          <a:p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48E84-73F0-B149-81D2-272072280E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215" y="4745642"/>
            <a:ext cx="2075523" cy="895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8FF893-81AA-4FA0-926F-E7F248BA8C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6" t="336" r="17990" b="-336"/>
          <a:stretch/>
        </p:blipFill>
        <p:spPr>
          <a:xfrm>
            <a:off x="925275" y="1389529"/>
            <a:ext cx="4274254" cy="4240306"/>
          </a:xfrm>
          <a:prstGeom prst="ellipse">
            <a:avLst/>
          </a:prstGeom>
          <a:solidFill>
            <a:schemeClr val="bg1"/>
          </a:solidFill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B3A8EF-AA6A-4BEE-A7A0-37528BC3F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5"/>
    </mc:Choice>
    <mc:Fallback xmlns="">
      <p:transition spd="slow" advTm="11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2642F0-D52A-4F88-9529-A5E5CE4B336E}"/>
              </a:ext>
            </a:extLst>
          </p:cNvPr>
          <p:cNvSpPr/>
          <p:nvPr/>
        </p:nvSpPr>
        <p:spPr>
          <a:xfrm>
            <a:off x="459398" y="1100724"/>
            <a:ext cx="679200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Theory - External Exam </a:t>
            </a:r>
          </a:p>
          <a:p>
            <a:r>
              <a:rPr lang="en-US" dirty="0"/>
              <a:t> • This exam is available to sit in January and May/June each </a:t>
            </a:r>
          </a:p>
          <a:p>
            <a:r>
              <a:rPr lang="en-US" dirty="0"/>
              <a:t>    year</a:t>
            </a:r>
          </a:p>
          <a:p>
            <a:r>
              <a:rPr lang="en-US" dirty="0"/>
              <a:t> • Results for the January exam are available in March</a:t>
            </a:r>
          </a:p>
          <a:p>
            <a:r>
              <a:rPr lang="en-US" dirty="0"/>
              <a:t> • Results for the May/June exam are available in August</a:t>
            </a:r>
          </a:p>
          <a:p>
            <a:r>
              <a:rPr lang="en-US" dirty="0"/>
              <a:t> • The is the opportunity to re-sit this exam but only in January or       </a:t>
            </a:r>
          </a:p>
          <a:p>
            <a:r>
              <a:rPr lang="en-US" dirty="0"/>
              <a:t>    May/June</a:t>
            </a:r>
          </a:p>
          <a:p>
            <a:r>
              <a:rPr lang="en-US" dirty="0"/>
              <a:t> • This exam is worth 10% of the qualification</a:t>
            </a:r>
          </a:p>
          <a:p>
            <a:r>
              <a:rPr lang="en-US" dirty="0"/>
              <a:t> • 120-minute written exam </a:t>
            </a:r>
          </a:p>
          <a:p>
            <a:r>
              <a:rPr lang="en-US" dirty="0"/>
              <a:t> • A maximum of 100 marks available</a:t>
            </a:r>
          </a:p>
          <a:p>
            <a:r>
              <a:rPr lang="en-US" dirty="0"/>
              <a:t> • Mixture of short and extended answer questions</a:t>
            </a:r>
          </a:p>
          <a:p>
            <a:r>
              <a:rPr lang="en-US" dirty="0"/>
              <a:t> • Graded: Pass/Fail</a:t>
            </a:r>
          </a:p>
          <a:p>
            <a:endParaRPr lang="en-GB" dirty="0"/>
          </a:p>
          <a:p>
            <a:r>
              <a:rPr lang="en-GB" dirty="0"/>
              <a:t>The exam is available in paper format or on-screen – this depends on what your centre chooses when entering their candidates</a:t>
            </a:r>
          </a:p>
          <a:p>
            <a:endParaRPr lang="en-GB" dirty="0"/>
          </a:p>
          <a:p>
            <a:r>
              <a:rPr lang="en-GB" dirty="0"/>
              <a:t>If you are completing the paper exam you will need to use black-ink pens.  You may also take highlighter pens into the exam.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D8EBE1-1839-4118-B69D-7F5F54E34893}"/>
              </a:ext>
            </a:extLst>
          </p:cNvPr>
          <p:cNvSpPr txBox="1">
            <a:spLocks/>
          </p:cNvSpPr>
          <p:nvPr/>
        </p:nvSpPr>
        <p:spPr>
          <a:xfrm>
            <a:off x="271379" y="325680"/>
            <a:ext cx="10303855" cy="4472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Unit 330: Principles and Theories that </a:t>
            </a:r>
            <a:r>
              <a:rPr lang="en-GB" dirty="0"/>
              <a:t>Influence Children's Care, Play, </a:t>
            </a:r>
            <a:r>
              <a:rPr lang="en-US" dirty="0"/>
              <a:t>Learning and Development in the 21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GB" dirty="0"/>
              <a:t>Century in Wales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5FECA5-94BE-4280-BA8B-D257D9BE5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510" y="1011272"/>
            <a:ext cx="4201690" cy="562392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2B510B-A342-4E1E-93C4-9C4490E61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41"/>
    </mc:Choice>
    <mc:Fallback xmlns="">
      <p:transition spd="slow" advTm="92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A964633-CF30-439D-889C-7608ED97A1DD}"/>
              </a:ext>
            </a:extLst>
          </p:cNvPr>
          <p:cNvSpPr txBox="1">
            <a:spLocks/>
          </p:cNvSpPr>
          <p:nvPr/>
        </p:nvSpPr>
        <p:spPr>
          <a:xfrm>
            <a:off x="345204" y="1353261"/>
            <a:ext cx="8039819" cy="500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A copy of the exam paper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A pen, pencil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A highlighter pen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A watch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latin typeface="+mn-lt"/>
                <a:ea typeface="Cambria" panose="02040503050406030204" pitchFamily="18" charset="0"/>
                <a:cs typeface="Cambria" panose="02040503050406030204" pitchFamily="18" charset="0"/>
              </a:rPr>
              <a:t>Post-it notes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EDCDE5-198E-4AD7-95CD-995F1060265F}"/>
              </a:ext>
            </a:extLst>
          </p:cNvPr>
          <p:cNvSpPr txBox="1">
            <a:spLocks/>
          </p:cNvSpPr>
          <p:nvPr/>
        </p:nvSpPr>
        <p:spPr>
          <a:xfrm>
            <a:off x="345204" y="231574"/>
            <a:ext cx="8481793" cy="800586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r>
              <a:rPr lang="en-GB" sz="2800" dirty="0">
                <a:solidFill>
                  <a:srgbClr val="0077C8"/>
                </a:solidFill>
                <a:latin typeface="+mj-lt"/>
              </a:rPr>
              <a:t>What you should have in front of you: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A94E345-93A4-4DB0-AC93-4D679D51A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3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1"/>
    </mc:Choice>
    <mc:Fallback xmlns="">
      <p:transition spd="slow" advTm="23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A5134F-027E-40D2-8439-B2F7A631BCF8}"/>
              </a:ext>
            </a:extLst>
          </p:cNvPr>
          <p:cNvSpPr txBox="1">
            <a:spLocks/>
          </p:cNvSpPr>
          <p:nvPr/>
        </p:nvSpPr>
        <p:spPr>
          <a:xfrm>
            <a:off x="180869" y="992056"/>
            <a:ext cx="8677340" cy="52432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Read through the whole question before starting to answer. This will help you understand what is required of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Use a highlighter to pick out key words.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Look at the command words and the number of marks available for each question, they will help you decide how much detail is needed.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If a word is </a:t>
            </a:r>
            <a:r>
              <a:rPr lang="en-US" sz="2800" b="1" dirty="0">
                <a:ea typeface="Cambria" panose="02040503050406030204" pitchFamily="18" charset="0"/>
              </a:rPr>
              <a:t>bold</a:t>
            </a:r>
            <a:r>
              <a:rPr lang="en-US" sz="2800" dirty="0">
                <a:ea typeface="Cambria" panose="02040503050406030204" pitchFamily="18" charset="0"/>
              </a:rPr>
              <a:t> it is important.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Keep your exam paper open at the double page spread, do not fold it in half.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Read your answers to check they make sense.</a:t>
            </a:r>
          </a:p>
          <a:p>
            <a:endParaRPr lang="en-US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C625DB-E3B3-408B-9722-FE6F5866355D}"/>
              </a:ext>
            </a:extLst>
          </p:cNvPr>
          <p:cNvSpPr txBox="1">
            <a:spLocks/>
          </p:cNvSpPr>
          <p:nvPr/>
        </p:nvSpPr>
        <p:spPr>
          <a:xfrm>
            <a:off x="340242" y="248118"/>
            <a:ext cx="6278022" cy="900198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r>
              <a:rPr lang="en-GB" sz="2800" dirty="0">
                <a:solidFill>
                  <a:srgbClr val="0077C8"/>
                </a:solidFill>
              </a:rPr>
              <a:t>General points on exam technique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211C4B-BDFA-4540-A69F-5C843B00E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01"/>
    </mc:Choice>
    <mc:Fallback xmlns="">
      <p:transition spd="slow" advTm="54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7771A7-12D2-484D-9890-A45EFB316F1E}"/>
              </a:ext>
            </a:extLst>
          </p:cNvPr>
          <p:cNvSpPr/>
          <p:nvPr/>
        </p:nvSpPr>
        <p:spPr>
          <a:xfrm>
            <a:off x="260600" y="251622"/>
            <a:ext cx="2473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Lato-Bold"/>
              </a:rPr>
              <a:t>Command Verbs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EEA32-4931-4538-81FA-1EC5C5D78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36" b="33818"/>
          <a:stretch/>
        </p:blipFill>
        <p:spPr>
          <a:xfrm>
            <a:off x="214009" y="983973"/>
            <a:ext cx="5854307" cy="5387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E5A30-4FDC-4BE1-82C2-7C37EADDF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873"/>
          <a:stretch/>
        </p:blipFill>
        <p:spPr>
          <a:xfrm>
            <a:off x="6152657" y="1083365"/>
            <a:ext cx="5825333" cy="300161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28F329-4B26-48AA-8FFD-58F8B652C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58"/>
    </mc:Choice>
    <mc:Fallback xmlns="">
      <p:transition spd="slow" advTm="37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ADFCC9-F3A7-40D8-B3C7-3264B852B9AC}"/>
              </a:ext>
            </a:extLst>
          </p:cNvPr>
          <p:cNvSpPr/>
          <p:nvPr/>
        </p:nvSpPr>
        <p:spPr>
          <a:xfrm>
            <a:off x="586018" y="2553218"/>
            <a:ext cx="5261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1912" algn="ctr"/>
            <a:r>
              <a:rPr lang="en-GB" dirty="0">
                <a:solidFill>
                  <a:srgbClr val="0077C8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Carefully read the front cover of the exam paper.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DC4568-984B-42F0-8C80-B474D974D126}"/>
              </a:ext>
            </a:extLst>
          </p:cNvPr>
          <p:cNvSpPr/>
          <p:nvPr/>
        </p:nvSpPr>
        <p:spPr>
          <a:xfrm>
            <a:off x="586018" y="306186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What should I do first?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441F40-8D1E-4F4B-81B3-AA3F115E9027}"/>
              </a:ext>
            </a:extLst>
          </p:cNvPr>
          <p:cNvSpPr/>
          <p:nvPr/>
        </p:nvSpPr>
        <p:spPr>
          <a:xfrm>
            <a:off x="586018" y="1522035"/>
            <a:ext cx="9443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0077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to put your name, candidate number and centre number on the Question paper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2090C-E0B9-4BCC-9E15-5B38BF3DE8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1" t="79220" r="5870"/>
          <a:stretch/>
        </p:blipFill>
        <p:spPr>
          <a:xfrm>
            <a:off x="686729" y="3584401"/>
            <a:ext cx="8010012" cy="24491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1D8011-5A3C-4588-A1A1-09C070A0E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3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94"/>
    </mc:Choice>
    <mc:Fallback xmlns="">
      <p:transition spd="slow" advTm="41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1 (a)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26A67-9EA2-4D27-993C-8EFF1DFB6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47" y="1018455"/>
            <a:ext cx="6852053" cy="44506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8013A8-F88C-4FCF-81D4-27842663CD1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96280" y="1726200"/>
              <a:ext cx="6521040" cy="2895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8013A8-F88C-4FCF-81D4-27842663CD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0440" y="1662840"/>
                <a:ext cx="6552360" cy="30218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F037C7D-B4A4-49DF-A72A-1867B2F96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1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31"/>
    </mc:Choice>
    <mc:Fallback xmlns="">
      <p:transition spd="slow" advTm="83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D4B56BF8-CE0F-A942-8838-1A3F2D4EBEAA}"/>
              </a:ext>
            </a:extLst>
          </p:cNvPr>
          <p:cNvSpPr txBox="1">
            <a:spLocks/>
          </p:cNvSpPr>
          <p:nvPr/>
        </p:nvSpPr>
        <p:spPr>
          <a:xfrm>
            <a:off x="282011" y="381252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1800" dirty="0">
                <a:solidFill>
                  <a:srgbClr val="007BB9"/>
                </a:solidFill>
                <a:latin typeface="Arial" panose="020B0604020202020204"/>
              </a:rPr>
              <a:t>Question 1 (a) </a:t>
            </a:r>
          </a:p>
          <a:p>
            <a:pPr lvl="0">
              <a:defRPr/>
            </a:pPr>
            <a:endParaRPr lang="en-US" dirty="0">
              <a:solidFill>
                <a:srgbClr val="007BB9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F15CBB-3085-49B6-B4F0-683BF1FCE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776" y="242887"/>
            <a:ext cx="5381625" cy="63722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4D4848-7B72-4DD4-99B5-5C58CF00CB8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08240" y="4246560"/>
              <a:ext cx="584640" cy="1908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4D4848-7B72-4DD4-99B5-5C58CF00CB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92400" y="4183200"/>
                <a:ext cx="615960" cy="2035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E7C45D-1609-48D6-B410-A6A38BAD4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5"/>
    </mc:Choice>
    <mc:Fallback xmlns="">
      <p:transition spd="slow" advTm="2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ity and guilds 0119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noAutofit/>
      </a:bodyPr>
      <a:lstStyle>
        <a:defPPr>
          <a:defRPr>
            <a:solidFill>
              <a:srgbClr val="000000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&amp;G_PowerPoint_New_Template_V1 [Read-Only]" id="{9814EAAC-C1C9-41D0-82E1-0AF7615562C8}" vid="{3259BF9B-0B01-4419-95C1-0789706EF4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8D75E50D38D1449095CDF5BED87B3E" ma:contentTypeVersion="13" ma:contentTypeDescription="Create a new document." ma:contentTypeScope="" ma:versionID="c07c8084c9e62c3dcbc43c96f50c28a8">
  <xsd:schema xmlns:xsd="http://www.w3.org/2001/XMLSchema" xmlns:xs="http://www.w3.org/2001/XMLSchema" xmlns:p="http://schemas.microsoft.com/office/2006/metadata/properties" xmlns:ns2="101960c9-2583-49a4-9434-4c0cad7b266a" xmlns:ns3="10ebebe9-ad9c-417c-96aa-6a2f5b72dbd6" targetNamespace="http://schemas.microsoft.com/office/2006/metadata/properties" ma:root="true" ma:fieldsID="96a77c48af5df799cdbd8342400814fb" ns2:_="" ns3:_="">
    <xsd:import namespace="101960c9-2583-49a4-9434-4c0cad7b266a"/>
    <xsd:import namespace="10ebebe9-ad9c-417c-96aa-6a2f5b72d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Q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960c9-2583-49a4-9434-4c0cad7b26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QA" ma:index="11" nillable="true" ma:displayName="QA" ma:format="Dropdown" ma:internalName="QA">
      <xsd:simpleType>
        <xsd:restriction base="dms:Text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bebe9-ad9c-417c-96aa-6a2f5b72d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QA xmlns="101960c9-2583-49a4-9434-4c0cad7b266a" xsi:nil="true"/>
  </documentManagement>
</p:properties>
</file>

<file path=customXml/itemProps1.xml><?xml version="1.0" encoding="utf-8"?>
<ds:datastoreItem xmlns:ds="http://schemas.openxmlformats.org/officeDocument/2006/customXml" ds:itemID="{BD7F1651-5B2A-4B16-9EFE-F4259EAB82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C72D3A-0D3C-4659-B8CF-1225B36E15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1960c9-2583-49a4-9434-4c0cad7b266a"/>
    <ds:schemaRef ds:uri="10ebebe9-ad9c-417c-96aa-6a2f5b72db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CF2C5D-BA0A-4ADC-ACA3-AA75CD9BCC39}">
  <ds:schemaRefs>
    <ds:schemaRef ds:uri="http://schemas.openxmlformats.org/package/2006/metadata/core-properties"/>
    <ds:schemaRef ds:uri="e3a6d8c0-ef40-4695-9941-c9fc2513bc54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36f98b4f-ba65-4a7d-9a34-48b23de556cb"/>
    <ds:schemaRef ds:uri="http://www.w3.org/XML/1998/namespace"/>
    <ds:schemaRef ds:uri="101960c9-2583-49a4-9434-4c0cad7b266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4709</TotalTime>
  <Words>459</Words>
  <Application>Microsoft Office PowerPoint</Application>
  <PresentationFormat>Widescreen</PresentationFormat>
  <Paragraphs>63</Paragraphs>
  <Slides>28</Slides>
  <Notes>2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Thomas</dc:creator>
  <cp:lastModifiedBy>Amy Thomas</cp:lastModifiedBy>
  <cp:revision>5</cp:revision>
  <dcterms:created xsi:type="dcterms:W3CDTF">2020-04-27T11:12:25Z</dcterms:created>
  <dcterms:modified xsi:type="dcterms:W3CDTF">2020-11-13T10:25:14Z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0x0101005E8D75E50D38D1449095CDF5BED87B3E</vt:lpwstr>
  </property>
</Properties>
</file>