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modernComment_177_78BCB2AC.xml" ContentType="application/vnd.ms-powerpoint.comment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11.xml" ContentType="application/vnd.openxmlformats-officedocument.presentationml.notesSlide+xml"/>
  <Override PartName="/ppt/tags/tag16.xml" ContentType="application/vnd.openxmlformats-officedocument.presentationml.tags+xml"/>
  <Override PartName="/ppt/notesSlides/notesSlide12.xml" ContentType="application/vnd.openxmlformats-officedocument.presentationml.notesSlide+xml"/>
  <Override PartName="/ppt/tags/tag17.xml" ContentType="application/vnd.openxmlformats-officedocument.presentationml.tags+xml"/>
  <Override PartName="/ppt/notesSlides/notesSlide13.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14.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5.xml" ContentType="application/vnd.openxmlformats-officedocument.presentationml.notesSlide+xml"/>
  <Override PartName="/ppt/tags/tag25.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5"/>
  </p:notesMasterIdLst>
  <p:sldIdLst>
    <p:sldId id="366" r:id="rId6"/>
    <p:sldId id="375" r:id="rId7"/>
    <p:sldId id="377" r:id="rId8"/>
    <p:sldId id="376" r:id="rId9"/>
    <p:sldId id="362" r:id="rId10"/>
    <p:sldId id="258" r:id="rId11"/>
    <p:sldId id="308" r:id="rId12"/>
    <p:sldId id="367" r:id="rId13"/>
    <p:sldId id="270" r:id="rId14"/>
    <p:sldId id="259" r:id="rId15"/>
    <p:sldId id="368" r:id="rId16"/>
    <p:sldId id="369" r:id="rId17"/>
    <p:sldId id="370" r:id="rId18"/>
    <p:sldId id="364" r:id="rId19"/>
    <p:sldId id="371" r:id="rId20"/>
    <p:sldId id="372" r:id="rId21"/>
    <p:sldId id="264" r:id="rId22"/>
    <p:sldId id="373" r:id="rId23"/>
    <p:sldId id="266" r:id="rId24"/>
  </p:sldIdLst>
  <p:sldSz cx="9144000" cy="6858000" type="screen4x3"/>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44DF3B6-3C9B-CD6F-B215-87F134321F7E}" name="karen.wakelin@socialcare.wales" initials="ka" userId="S::urn:spo:guest#karen.wakelin@socialcare.wales::"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illian Davies" initials="JD" lastIdx="0" clrIdx="0">
    <p:extLst>
      <p:ext uri="{19B8F6BF-5375-455C-9EA6-DF929625EA0E}">
        <p15:presenceInfo xmlns:p15="http://schemas.microsoft.com/office/powerpoint/2012/main" userId="0422363535351bb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A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14EEF5-777E-C53C-63D7-9FF0B56051E0}" v="50" dt="2022-06-14T08:31:00.198"/>
    <p1510:client id="{61E2D89E-5999-6C2B-D97D-EA008C11DE7F}" v="7" dt="2022-06-09T10:09:11.328"/>
    <p1510:client id="{6951F2A4-C465-0788-DB12-BB963498DE72}" v="1" dt="2023-10-30T14:58:26.843"/>
    <p1510:client id="{89846FB0-E04F-485D-B1EA-89A1C935ED30}" v="7" dt="2022-03-15T14:25:41.074"/>
    <p1510:client id="{AC63C5B8-EC68-36BF-6944-261A651D5E36}" v="17" dt="2022-06-09T10:03:49.807"/>
    <p1510:client id="{C1559509-2B6C-A3AF-5A0A-EE06AEAF2B95}" v="18" dt="2023-10-12T14:49:18.094"/>
    <p1510:client id="{CE47B15E-3099-89DE-91C8-28E29C135964}" v="568" dt="2022-05-12T07:56:52.855"/>
    <p1510:client id="{D86E8D62-99F8-3926-79BD-30A99EAA293A}" v="4" dt="2022-10-19T12:32:34.102"/>
    <p1510:client id="{E2DB5EC0-5F3D-5FC9-81B5-20AD80376099}" v="2" dt="2024-01-10T11:52:11.502"/>
    <p1510:client id="{F859FA4A-F205-13CC-200C-8D47607E4696}" v="9" dt="2022-06-06T11:26:00.6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57" autoAdjust="0"/>
    <p:restoredTop sz="89005" autoAdjust="0"/>
  </p:normalViewPr>
  <p:slideViewPr>
    <p:cSldViewPr>
      <p:cViewPr>
        <p:scale>
          <a:sx n="50" d="100"/>
          <a:sy n="50" d="100"/>
        </p:scale>
        <p:origin x="968" y="280"/>
      </p:cViewPr>
      <p:guideLst/>
    </p:cSldViewPr>
  </p:slideViewPr>
  <p:notesTextViewPr>
    <p:cViewPr>
      <p:scale>
        <a:sx n="1" d="1"/>
        <a:sy n="1" d="1"/>
      </p:scale>
      <p:origin x="0" y="0"/>
    </p:cViewPr>
  </p:notesTextViewPr>
  <p:notesViewPr>
    <p:cSldViewPr>
      <p:cViewPr varScale="1">
        <p:scale>
          <a:sx n="55" d="100"/>
          <a:sy n="55"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irian Williams" userId="129eb9f24f4ea4d5" providerId="LiveId" clId="{89846FB0-E04F-485D-B1EA-89A1C935ED30}"/>
    <pc:docChg chg="custSel modSld">
      <pc:chgData name="Eirian Williams" userId="129eb9f24f4ea4d5" providerId="LiveId" clId="{89846FB0-E04F-485D-B1EA-89A1C935ED30}" dt="2022-03-15T14:27:13.858" v="279" actId="6549"/>
      <pc:docMkLst>
        <pc:docMk/>
      </pc:docMkLst>
      <pc:sldChg chg="modSp mod">
        <pc:chgData name="Eirian Williams" userId="129eb9f24f4ea4d5" providerId="LiveId" clId="{89846FB0-E04F-485D-B1EA-89A1C935ED30}" dt="2022-03-15T14:26:32.241" v="273" actId="6549"/>
        <pc:sldMkLst>
          <pc:docMk/>
          <pc:sldMk cId="364009181" sldId="259"/>
        </pc:sldMkLst>
        <pc:spChg chg="mod">
          <ac:chgData name="Eirian Williams" userId="129eb9f24f4ea4d5" providerId="LiveId" clId="{89846FB0-E04F-485D-B1EA-89A1C935ED30}" dt="2022-03-15T14:21:30.784" v="159" actId="6549"/>
          <ac:spMkLst>
            <pc:docMk/>
            <pc:sldMk cId="364009181" sldId="259"/>
            <ac:spMk id="3" creationId="{00000000-0000-0000-0000-000000000000}"/>
          </ac:spMkLst>
        </pc:spChg>
        <pc:spChg chg="mod">
          <ac:chgData name="Eirian Williams" userId="129eb9f24f4ea4d5" providerId="LiveId" clId="{89846FB0-E04F-485D-B1EA-89A1C935ED30}" dt="2022-03-15T14:25:09.943" v="243" actId="6549"/>
          <ac:spMkLst>
            <pc:docMk/>
            <pc:sldMk cId="364009181" sldId="259"/>
            <ac:spMk id="12" creationId="{00000000-0000-0000-0000-000000000000}"/>
          </ac:spMkLst>
        </pc:spChg>
        <pc:spChg chg="mod">
          <ac:chgData name="Eirian Williams" userId="129eb9f24f4ea4d5" providerId="LiveId" clId="{89846FB0-E04F-485D-B1EA-89A1C935ED30}" dt="2022-03-15T14:26:04.832" v="262" actId="6549"/>
          <ac:spMkLst>
            <pc:docMk/>
            <pc:sldMk cId="364009181" sldId="259"/>
            <ac:spMk id="13" creationId="{00000000-0000-0000-0000-000000000000}"/>
          </ac:spMkLst>
        </pc:spChg>
        <pc:spChg chg="mod">
          <ac:chgData name="Eirian Williams" userId="129eb9f24f4ea4d5" providerId="LiveId" clId="{89846FB0-E04F-485D-B1EA-89A1C935ED30}" dt="2022-03-15T14:26:32.241" v="273" actId="6549"/>
          <ac:spMkLst>
            <pc:docMk/>
            <pc:sldMk cId="364009181" sldId="259"/>
            <ac:spMk id="15" creationId="{00000000-0000-0000-0000-000000000000}"/>
          </ac:spMkLst>
        </pc:spChg>
        <pc:graphicFrameChg chg="mod">
          <ac:chgData name="Eirian Williams" userId="129eb9f24f4ea4d5" providerId="LiveId" clId="{89846FB0-E04F-485D-B1EA-89A1C935ED30}" dt="2022-03-15T14:25:41.073" v="251" actId="20577"/>
          <ac:graphicFrameMkLst>
            <pc:docMk/>
            <pc:sldMk cId="364009181" sldId="259"/>
            <ac:graphicFrameMk id="4" creationId="{00000000-0000-0000-0000-000000000000}"/>
          </ac:graphicFrameMkLst>
        </pc:graphicFrameChg>
      </pc:sldChg>
      <pc:sldChg chg="modSp mod">
        <pc:chgData name="Eirian Williams" userId="129eb9f24f4ea4d5" providerId="LiveId" clId="{89846FB0-E04F-485D-B1EA-89A1C935ED30}" dt="2022-03-15T14:27:13.858" v="279" actId="6549"/>
        <pc:sldMkLst>
          <pc:docMk/>
          <pc:sldMk cId="1888212625" sldId="267"/>
        </pc:sldMkLst>
        <pc:spChg chg="mod">
          <ac:chgData name="Eirian Williams" userId="129eb9f24f4ea4d5" providerId="LiveId" clId="{89846FB0-E04F-485D-B1EA-89A1C935ED30}" dt="2022-03-15T14:27:13.858" v="279" actId="6549"/>
          <ac:spMkLst>
            <pc:docMk/>
            <pc:sldMk cId="1888212625" sldId="267"/>
            <ac:spMk id="2" creationId="{2AC291C1-F49A-4FA7-A25C-87E09889B701}"/>
          </ac:spMkLst>
        </pc:spChg>
      </pc:sldChg>
      <pc:sldChg chg="modNotesTx">
        <pc:chgData name="Eirian Williams" userId="129eb9f24f4ea4d5" providerId="LiveId" clId="{89846FB0-E04F-485D-B1EA-89A1C935ED30}" dt="2022-03-15T14:20:58.952" v="128" actId="20577"/>
        <pc:sldMkLst>
          <pc:docMk/>
          <pc:sldMk cId="0" sldId="270"/>
        </pc:sldMkLst>
      </pc:sldChg>
      <pc:sldChg chg="addSp modSp mod">
        <pc:chgData name="Eirian Williams" userId="129eb9f24f4ea4d5" providerId="LiveId" clId="{89846FB0-E04F-485D-B1EA-89A1C935ED30}" dt="2022-03-15T14:18:00.594" v="15"/>
        <pc:sldMkLst>
          <pc:docMk/>
          <pc:sldMk cId="0" sldId="362"/>
        </pc:sldMkLst>
        <pc:spChg chg="mod">
          <ac:chgData name="Eirian Williams" userId="129eb9f24f4ea4d5" providerId="LiveId" clId="{89846FB0-E04F-485D-B1EA-89A1C935ED30}" dt="2022-03-15T14:18:00.594" v="15"/>
          <ac:spMkLst>
            <pc:docMk/>
            <pc:sldMk cId="0" sldId="362"/>
            <ac:spMk id="3" creationId="{F97FE59E-6028-43AD-B5D4-D6A892D60148}"/>
          </ac:spMkLst>
        </pc:spChg>
        <pc:spChg chg="mod">
          <ac:chgData name="Eirian Williams" userId="129eb9f24f4ea4d5" providerId="LiveId" clId="{89846FB0-E04F-485D-B1EA-89A1C935ED30}" dt="2022-03-15T14:17:50.816" v="14" actId="20577"/>
          <ac:spMkLst>
            <pc:docMk/>
            <pc:sldMk cId="0" sldId="362"/>
            <ac:spMk id="4" creationId="{51CF7D0A-A57B-4AD7-B96E-27CFB40370E8}"/>
          </ac:spMkLst>
        </pc:spChg>
        <pc:spChg chg="add mod">
          <ac:chgData name="Eirian Williams" userId="129eb9f24f4ea4d5" providerId="LiveId" clId="{89846FB0-E04F-485D-B1EA-89A1C935ED30}" dt="2022-03-15T14:17:41.221" v="10" actId="12"/>
          <ac:spMkLst>
            <pc:docMk/>
            <pc:sldMk cId="0" sldId="362"/>
            <ac:spMk id="6" creationId="{27C0FEE3-27AF-4D9E-8AE2-167CD9DF5571}"/>
          </ac:spMkLst>
        </pc:spChg>
      </pc:sldChg>
    </pc:docChg>
  </pc:docChgLst>
  <pc:docChgLst>
    <pc:chgData name="olumide.bello@socialcare.wales" userId="S::urn:spo:guest#olumide.bello@socialcare.wales::" providerId="AD" clId="Web-{D86E8D62-99F8-3926-79BD-30A99EAA293A}"/>
    <pc:docChg chg="modSld">
      <pc:chgData name="olumide.bello@socialcare.wales" userId="S::urn:spo:guest#olumide.bello@socialcare.wales::" providerId="AD" clId="Web-{D86E8D62-99F8-3926-79BD-30A99EAA293A}" dt="2022-10-19T12:32:34.102" v="8" actId="1076"/>
      <pc:docMkLst>
        <pc:docMk/>
      </pc:docMkLst>
      <pc:sldChg chg="modSp">
        <pc:chgData name="olumide.bello@socialcare.wales" userId="S::urn:spo:guest#olumide.bello@socialcare.wales::" providerId="AD" clId="Web-{D86E8D62-99F8-3926-79BD-30A99EAA293A}" dt="2022-10-19T12:32:34.102" v="8" actId="1076"/>
        <pc:sldMkLst>
          <pc:docMk/>
          <pc:sldMk cId="0" sldId="264"/>
        </pc:sldMkLst>
        <pc:picChg chg="mod">
          <ac:chgData name="olumide.bello@socialcare.wales" userId="S::urn:spo:guest#olumide.bello@socialcare.wales::" providerId="AD" clId="Web-{D86E8D62-99F8-3926-79BD-30A99EAA293A}" dt="2022-10-19T12:32:34.102" v="8" actId="1076"/>
          <ac:picMkLst>
            <pc:docMk/>
            <pc:sldMk cId="0" sldId="264"/>
            <ac:picMk id="3" creationId="{E046A86E-250A-40C5-8791-B489BF4B7397}"/>
          </ac:picMkLst>
        </pc:picChg>
      </pc:sldChg>
      <pc:sldChg chg="modNotes">
        <pc:chgData name="olumide.bello@socialcare.wales" userId="S::urn:spo:guest#olumide.bello@socialcare.wales::" providerId="AD" clId="Web-{D86E8D62-99F8-3926-79BD-30A99EAA293A}" dt="2022-10-19T12:25:44.357" v="4"/>
        <pc:sldMkLst>
          <pc:docMk/>
          <pc:sldMk cId="3578307973" sldId="364"/>
        </pc:sldMkLst>
      </pc:sldChg>
      <pc:sldChg chg="modNotes">
        <pc:chgData name="olumide.bello@socialcare.wales" userId="S::urn:spo:guest#olumide.bello@socialcare.wales::" providerId="AD" clId="Web-{D86E8D62-99F8-3926-79BD-30A99EAA293A}" dt="2022-10-19T12:19:55.099" v="1"/>
        <pc:sldMkLst>
          <pc:docMk/>
          <pc:sldMk cId="1077491037" sldId="368"/>
        </pc:sldMkLst>
      </pc:sldChg>
    </pc:docChg>
  </pc:docChgLst>
  <pc:docChgLst>
    <pc:chgData name="karen.wakelin@socialcare.wales" userId="S::urn:spo:guest#karen.wakelin@socialcare.wales::" providerId="AD" clId="Web-{AC63C5B8-EC68-36BF-6944-261A651D5E36}"/>
    <pc:docChg chg="addSld delSld modSld sldOrd">
      <pc:chgData name="karen.wakelin@socialcare.wales" userId="S::urn:spo:guest#karen.wakelin@socialcare.wales::" providerId="AD" clId="Web-{AC63C5B8-EC68-36BF-6944-261A651D5E36}" dt="2022-06-09T10:03:49.807" v="15" actId="1076"/>
      <pc:docMkLst>
        <pc:docMk/>
      </pc:docMkLst>
      <pc:sldChg chg="modSp">
        <pc:chgData name="karen.wakelin@socialcare.wales" userId="S::urn:spo:guest#karen.wakelin@socialcare.wales::" providerId="AD" clId="Web-{AC63C5B8-EC68-36BF-6944-261A651D5E36}" dt="2022-06-09T09:53:12.953" v="8" actId="1076"/>
        <pc:sldMkLst>
          <pc:docMk/>
          <pc:sldMk cId="2508085696" sldId="366"/>
        </pc:sldMkLst>
        <pc:spChg chg="mod">
          <ac:chgData name="karen.wakelin@socialcare.wales" userId="S::urn:spo:guest#karen.wakelin@socialcare.wales::" providerId="AD" clId="Web-{AC63C5B8-EC68-36BF-6944-261A651D5E36}" dt="2022-06-09T09:52:50.577" v="3" actId="14100"/>
          <ac:spMkLst>
            <pc:docMk/>
            <pc:sldMk cId="2508085696" sldId="366"/>
            <ac:spMk id="12" creationId="{00000000-0000-0000-0000-000000000000}"/>
          </ac:spMkLst>
        </pc:spChg>
        <pc:spChg chg="mod">
          <ac:chgData name="karen.wakelin@socialcare.wales" userId="S::urn:spo:guest#karen.wakelin@socialcare.wales::" providerId="AD" clId="Web-{AC63C5B8-EC68-36BF-6944-261A651D5E36}" dt="2022-06-09T09:52:54.530" v="4" actId="14100"/>
          <ac:spMkLst>
            <pc:docMk/>
            <pc:sldMk cId="2508085696" sldId="366"/>
            <ac:spMk id="13" creationId="{00000000-0000-0000-0000-000000000000}"/>
          </ac:spMkLst>
        </pc:spChg>
        <pc:spChg chg="mod">
          <ac:chgData name="karen.wakelin@socialcare.wales" userId="S::urn:spo:guest#karen.wakelin@socialcare.wales::" providerId="AD" clId="Web-{AC63C5B8-EC68-36BF-6944-261A651D5E36}" dt="2022-06-09T09:53:12.953" v="8" actId="1076"/>
          <ac:spMkLst>
            <pc:docMk/>
            <pc:sldMk cId="2508085696" sldId="366"/>
            <ac:spMk id="14" creationId="{00000000-0000-0000-0000-000000000000}"/>
          </ac:spMkLst>
        </pc:spChg>
        <pc:spChg chg="mod">
          <ac:chgData name="karen.wakelin@socialcare.wales" userId="S::urn:spo:guest#karen.wakelin@socialcare.wales::" providerId="AD" clId="Web-{AC63C5B8-EC68-36BF-6944-261A651D5E36}" dt="2022-06-09T09:53:06.515" v="7" actId="20577"/>
          <ac:spMkLst>
            <pc:docMk/>
            <pc:sldMk cId="2508085696" sldId="366"/>
            <ac:spMk id="20484" creationId="{00000000-0000-0000-0000-000000000000}"/>
          </ac:spMkLst>
        </pc:spChg>
      </pc:sldChg>
      <pc:sldChg chg="modSp">
        <pc:chgData name="karen.wakelin@socialcare.wales" userId="S::urn:spo:guest#karen.wakelin@socialcare.wales::" providerId="AD" clId="Web-{AC63C5B8-EC68-36BF-6944-261A651D5E36}" dt="2022-06-09T09:54:31.724" v="11" actId="20577"/>
        <pc:sldMkLst>
          <pc:docMk/>
          <pc:sldMk cId="1696838551" sldId="367"/>
        </pc:sldMkLst>
        <pc:spChg chg="mod">
          <ac:chgData name="karen.wakelin@socialcare.wales" userId="S::urn:spo:guest#karen.wakelin@socialcare.wales::" providerId="AD" clId="Web-{AC63C5B8-EC68-36BF-6944-261A651D5E36}" dt="2022-06-09T09:54:31.724" v="11" actId="20577"/>
          <ac:spMkLst>
            <pc:docMk/>
            <pc:sldMk cId="1696838551" sldId="367"/>
            <ac:spMk id="4" creationId="{51CF7D0A-A57B-4AD7-B96E-27CFB40370E8}"/>
          </ac:spMkLst>
        </pc:spChg>
      </pc:sldChg>
      <pc:sldChg chg="modSp">
        <pc:chgData name="karen.wakelin@socialcare.wales" userId="S::urn:spo:guest#karen.wakelin@socialcare.wales::" providerId="AD" clId="Web-{AC63C5B8-EC68-36BF-6944-261A651D5E36}" dt="2022-06-09T10:03:49.807" v="15" actId="1076"/>
        <pc:sldMkLst>
          <pc:docMk/>
          <pc:sldMk cId="3112260716" sldId="370"/>
        </pc:sldMkLst>
        <pc:spChg chg="mod">
          <ac:chgData name="karen.wakelin@socialcare.wales" userId="S::urn:spo:guest#karen.wakelin@socialcare.wales::" providerId="AD" clId="Web-{AC63C5B8-EC68-36BF-6944-261A651D5E36}" dt="2022-06-09T10:03:44.572" v="14" actId="20577"/>
          <ac:spMkLst>
            <pc:docMk/>
            <pc:sldMk cId="3112260716" sldId="370"/>
            <ac:spMk id="4" creationId="{51CF7D0A-A57B-4AD7-B96E-27CFB40370E8}"/>
          </ac:spMkLst>
        </pc:spChg>
        <pc:spChg chg="mod">
          <ac:chgData name="karen.wakelin@socialcare.wales" userId="S::urn:spo:guest#karen.wakelin@socialcare.wales::" providerId="AD" clId="Web-{AC63C5B8-EC68-36BF-6944-261A651D5E36}" dt="2022-06-09T10:03:38.150" v="12" actId="1076"/>
          <ac:spMkLst>
            <pc:docMk/>
            <pc:sldMk cId="3112260716" sldId="370"/>
            <ac:spMk id="5" creationId="{00000000-0000-0000-0000-000000000000}"/>
          </ac:spMkLst>
        </pc:spChg>
        <pc:spChg chg="mod">
          <ac:chgData name="karen.wakelin@socialcare.wales" userId="S::urn:spo:guest#karen.wakelin@socialcare.wales::" providerId="AD" clId="Web-{AC63C5B8-EC68-36BF-6944-261A651D5E36}" dt="2022-06-09T10:03:49.807" v="15" actId="1076"/>
          <ac:spMkLst>
            <pc:docMk/>
            <pc:sldMk cId="3112260716" sldId="370"/>
            <ac:spMk id="6" creationId="{27C0FEE3-27AF-4D9E-8AE2-167CD9DF5571}"/>
          </ac:spMkLst>
        </pc:spChg>
      </pc:sldChg>
      <pc:sldChg chg="del">
        <pc:chgData name="karen.wakelin@socialcare.wales" userId="S::urn:spo:guest#karen.wakelin@socialcare.wales::" providerId="AD" clId="Web-{AC63C5B8-EC68-36BF-6944-261A651D5E36}" dt="2022-06-09T09:50:56.476" v="2"/>
        <pc:sldMkLst>
          <pc:docMk/>
          <pc:sldMk cId="1934829" sldId="374"/>
        </pc:sldMkLst>
      </pc:sldChg>
      <pc:sldChg chg="add ord">
        <pc:chgData name="karen.wakelin@socialcare.wales" userId="S::urn:spo:guest#karen.wakelin@socialcare.wales::" providerId="AD" clId="Web-{AC63C5B8-EC68-36BF-6944-261A651D5E36}" dt="2022-06-09T09:49:49.003" v="1"/>
        <pc:sldMkLst>
          <pc:docMk/>
          <pc:sldMk cId="2025632428" sldId="375"/>
        </pc:sldMkLst>
      </pc:sldChg>
    </pc:docChg>
  </pc:docChgLst>
  <pc:docChgLst>
    <pc:chgData name="Catherine Roberts" userId="S::c.roberts2@npt.gov.uk::32661960-39be-46fa-89c1-d86cab22c2f5" providerId="AD" clId="Web-{6951F2A4-C465-0788-DB12-BB963498DE72}"/>
    <pc:docChg chg="delSld">
      <pc:chgData name="Catherine Roberts" userId="S::c.roberts2@npt.gov.uk::32661960-39be-46fa-89c1-d86cab22c2f5" providerId="AD" clId="Web-{6951F2A4-C465-0788-DB12-BB963498DE72}" dt="2023-10-30T14:58:26.843" v="0"/>
      <pc:docMkLst>
        <pc:docMk/>
      </pc:docMkLst>
      <pc:sldChg chg="del">
        <pc:chgData name="Catherine Roberts" userId="S::c.roberts2@npt.gov.uk::32661960-39be-46fa-89c1-d86cab22c2f5" providerId="AD" clId="Web-{6951F2A4-C465-0788-DB12-BB963498DE72}" dt="2023-10-30T14:58:26.843" v="0"/>
        <pc:sldMkLst>
          <pc:docMk/>
          <pc:sldMk cId="1595040705" sldId="365"/>
        </pc:sldMkLst>
      </pc:sldChg>
    </pc:docChg>
  </pc:docChgLst>
  <pc:docChgLst>
    <pc:chgData name="karen.wakelin@socialcare.wales" userId="S::urn:spo:guest#karen.wakelin@socialcare.wales::" providerId="AD" clId="Web-{CE47B15E-3099-89DE-91C8-28E29C135964}"/>
    <pc:docChg chg="mod addSld delSld modSld sldOrd addMainMaster modMainMaster">
      <pc:chgData name="karen.wakelin@socialcare.wales" userId="S::urn:spo:guest#karen.wakelin@socialcare.wales::" providerId="AD" clId="Web-{CE47B15E-3099-89DE-91C8-28E29C135964}" dt="2022-05-12T07:56:52.855" v="446"/>
      <pc:docMkLst>
        <pc:docMk/>
      </pc:docMkLst>
      <pc:sldChg chg="modSp">
        <pc:chgData name="karen.wakelin@socialcare.wales" userId="S::urn:spo:guest#karen.wakelin@socialcare.wales::" providerId="AD" clId="Web-{CE47B15E-3099-89DE-91C8-28E29C135964}" dt="2022-05-12T07:18:44.989" v="39" actId="1076"/>
        <pc:sldMkLst>
          <pc:docMk/>
          <pc:sldMk cId="0" sldId="258"/>
        </pc:sldMkLst>
        <pc:spChg chg="mod">
          <ac:chgData name="karen.wakelin@socialcare.wales" userId="S::urn:spo:guest#karen.wakelin@socialcare.wales::" providerId="AD" clId="Web-{CE47B15E-3099-89DE-91C8-28E29C135964}" dt="2022-05-12T07:17:50.894" v="26" actId="20577"/>
          <ac:spMkLst>
            <pc:docMk/>
            <pc:sldMk cId="0" sldId="258"/>
            <ac:spMk id="3" creationId="{95CE642B-4BD5-4DE1-9F06-F9FCAB7070B8}"/>
          </ac:spMkLst>
        </pc:spChg>
        <pc:spChg chg="mod">
          <ac:chgData name="karen.wakelin@socialcare.wales" userId="S::urn:spo:guest#karen.wakelin@socialcare.wales::" providerId="AD" clId="Web-{CE47B15E-3099-89DE-91C8-28E29C135964}" dt="2022-05-12T07:18:04.941" v="32" actId="20577"/>
          <ac:spMkLst>
            <pc:docMk/>
            <pc:sldMk cId="0" sldId="258"/>
            <ac:spMk id="4" creationId="{7DFD1092-8BF2-4BDB-9CD9-7527E8C73A1A}"/>
          </ac:spMkLst>
        </pc:spChg>
        <pc:spChg chg="mod">
          <ac:chgData name="karen.wakelin@socialcare.wales" userId="S::urn:spo:guest#karen.wakelin@socialcare.wales::" providerId="AD" clId="Web-{CE47B15E-3099-89DE-91C8-28E29C135964}" dt="2022-05-12T07:18:44.989" v="39" actId="1076"/>
          <ac:spMkLst>
            <pc:docMk/>
            <pc:sldMk cId="0" sldId="258"/>
            <ac:spMk id="6" creationId="{7DFD1092-8BF2-4BDB-9CD9-7527E8C73A1A}"/>
          </ac:spMkLst>
        </pc:spChg>
        <pc:spChg chg="mod">
          <ac:chgData name="karen.wakelin@socialcare.wales" userId="S::urn:spo:guest#karen.wakelin@socialcare.wales::" providerId="AD" clId="Web-{CE47B15E-3099-89DE-91C8-28E29C135964}" dt="2022-05-12T07:17:57.832" v="30" actId="20577"/>
          <ac:spMkLst>
            <pc:docMk/>
            <pc:sldMk cId="0" sldId="258"/>
            <ac:spMk id="7" creationId="{00000000-0000-0000-0000-000000000000}"/>
          </ac:spMkLst>
        </pc:spChg>
      </pc:sldChg>
      <pc:sldChg chg="modSp">
        <pc:chgData name="karen.wakelin@socialcare.wales" userId="S::urn:spo:guest#karen.wakelin@socialcare.wales::" providerId="AD" clId="Web-{CE47B15E-3099-89DE-91C8-28E29C135964}" dt="2022-05-12T07:31:28.309" v="169" actId="20577"/>
        <pc:sldMkLst>
          <pc:docMk/>
          <pc:sldMk cId="364009181" sldId="259"/>
        </pc:sldMkLst>
        <pc:spChg chg="mod">
          <ac:chgData name="karen.wakelin@socialcare.wales" userId="S::urn:spo:guest#karen.wakelin@socialcare.wales::" providerId="AD" clId="Web-{CE47B15E-3099-89DE-91C8-28E29C135964}" dt="2022-05-12T07:31:28.309" v="169" actId="20577"/>
          <ac:spMkLst>
            <pc:docMk/>
            <pc:sldMk cId="364009181" sldId="259"/>
            <ac:spMk id="9" creationId="{00000000-0000-0000-0000-000000000000}"/>
          </ac:spMkLst>
        </pc:spChg>
        <pc:spChg chg="mod">
          <ac:chgData name="karen.wakelin@socialcare.wales" userId="S::urn:spo:guest#karen.wakelin@socialcare.wales::" providerId="AD" clId="Web-{CE47B15E-3099-89DE-91C8-28E29C135964}" dt="2022-05-12T07:31:18.246" v="167" actId="20577"/>
          <ac:spMkLst>
            <pc:docMk/>
            <pc:sldMk cId="364009181" sldId="259"/>
            <ac:spMk id="10" creationId="{00000000-0000-0000-0000-000000000000}"/>
          </ac:spMkLst>
        </pc:spChg>
      </pc:sldChg>
      <pc:sldChg chg="modSp del">
        <pc:chgData name="karen.wakelin@socialcare.wales" userId="S::urn:spo:guest#karen.wakelin@socialcare.wales::" providerId="AD" clId="Web-{CE47B15E-3099-89DE-91C8-28E29C135964}" dt="2022-05-12T07:52:00.690" v="439"/>
        <pc:sldMkLst>
          <pc:docMk/>
          <pc:sldMk cId="0" sldId="260"/>
        </pc:sldMkLst>
        <pc:spChg chg="mod">
          <ac:chgData name="karen.wakelin@socialcare.wales" userId="S::urn:spo:guest#karen.wakelin@socialcare.wales::" providerId="AD" clId="Web-{CE47B15E-3099-89DE-91C8-28E29C135964}" dt="2022-05-12T07:49:34.951" v="399" actId="20577"/>
          <ac:spMkLst>
            <pc:docMk/>
            <pc:sldMk cId="0" sldId="260"/>
            <ac:spMk id="3" creationId="{AD32392F-8BCB-4E69-897A-E9C5BBA4287B}"/>
          </ac:spMkLst>
        </pc:spChg>
        <pc:spChg chg="mod">
          <ac:chgData name="karen.wakelin@socialcare.wales" userId="S::urn:spo:guest#karen.wakelin@socialcare.wales::" providerId="AD" clId="Web-{CE47B15E-3099-89DE-91C8-28E29C135964}" dt="2022-05-12T07:50:16.999" v="414" actId="20577"/>
          <ac:spMkLst>
            <pc:docMk/>
            <pc:sldMk cId="0" sldId="260"/>
            <ac:spMk id="5" creationId="{AB83F73F-5602-4A3E-A95A-F5BBFE592321}"/>
          </ac:spMkLst>
        </pc:spChg>
        <pc:spChg chg="mod">
          <ac:chgData name="karen.wakelin@socialcare.wales" userId="S::urn:spo:guest#karen.wakelin@socialcare.wales::" providerId="AD" clId="Web-{CE47B15E-3099-89DE-91C8-28E29C135964}" dt="2022-05-12T07:50:33.859" v="420" actId="20577"/>
          <ac:spMkLst>
            <pc:docMk/>
            <pc:sldMk cId="0" sldId="260"/>
            <ac:spMk id="6" creationId="{AB83F73F-5602-4A3E-A95A-F5BBFE592321}"/>
          </ac:spMkLst>
        </pc:spChg>
        <pc:spChg chg="mod">
          <ac:chgData name="karen.wakelin@socialcare.wales" userId="S::urn:spo:guest#karen.wakelin@socialcare.wales::" providerId="AD" clId="Web-{CE47B15E-3099-89DE-91C8-28E29C135964}" dt="2022-05-12T07:50:01.655" v="410" actId="20577"/>
          <ac:spMkLst>
            <pc:docMk/>
            <pc:sldMk cId="0" sldId="260"/>
            <ac:spMk id="7" creationId="{AD32392F-8BCB-4E69-897A-E9C5BBA4287B}"/>
          </ac:spMkLst>
        </pc:spChg>
      </pc:sldChg>
      <pc:sldChg chg="modSp del">
        <pc:chgData name="karen.wakelin@socialcare.wales" userId="S::urn:spo:guest#karen.wakelin@socialcare.wales::" providerId="AD" clId="Web-{CE47B15E-3099-89DE-91C8-28E29C135964}" dt="2022-05-12T07:35:33.723" v="214"/>
        <pc:sldMkLst>
          <pc:docMk/>
          <pc:sldMk cId="1888212625" sldId="267"/>
        </pc:sldMkLst>
        <pc:spChg chg="mod">
          <ac:chgData name="karen.wakelin@socialcare.wales" userId="S::urn:spo:guest#karen.wakelin@socialcare.wales::" providerId="AD" clId="Web-{CE47B15E-3099-89DE-91C8-28E29C135964}" dt="2022-05-12T07:32:32.155" v="173" actId="20577"/>
          <ac:spMkLst>
            <pc:docMk/>
            <pc:sldMk cId="1888212625" sldId="267"/>
            <ac:spMk id="2" creationId="{2AC291C1-F49A-4FA7-A25C-87E09889B701}"/>
          </ac:spMkLst>
        </pc:spChg>
        <pc:spChg chg="mod">
          <ac:chgData name="karen.wakelin@socialcare.wales" userId="S::urn:spo:guest#karen.wakelin@socialcare.wales::" providerId="AD" clId="Web-{CE47B15E-3099-89DE-91C8-28E29C135964}" dt="2022-05-12T07:33:24.641" v="190" actId="20577"/>
          <ac:spMkLst>
            <pc:docMk/>
            <pc:sldMk cId="1888212625" sldId="267"/>
            <ac:spMk id="3" creationId="{8DA6EFCF-5275-4398-B515-E189C0486CA2}"/>
          </ac:spMkLst>
        </pc:spChg>
        <pc:spChg chg="mod">
          <ac:chgData name="karen.wakelin@socialcare.wales" userId="S::urn:spo:guest#karen.wakelin@socialcare.wales::" providerId="AD" clId="Web-{CE47B15E-3099-89DE-91C8-28E29C135964}" dt="2022-05-12T07:32:58.296" v="183" actId="20577"/>
          <ac:spMkLst>
            <pc:docMk/>
            <pc:sldMk cId="1888212625" sldId="267"/>
            <ac:spMk id="4" creationId="{00000000-0000-0000-0000-000000000000}"/>
          </ac:spMkLst>
        </pc:spChg>
        <pc:spChg chg="mod">
          <ac:chgData name="karen.wakelin@socialcare.wales" userId="S::urn:spo:guest#karen.wakelin@socialcare.wales::" providerId="AD" clId="Web-{CE47B15E-3099-89DE-91C8-28E29C135964}" dt="2022-05-12T07:33:53.956" v="197" actId="20577"/>
          <ac:spMkLst>
            <pc:docMk/>
            <pc:sldMk cId="1888212625" sldId="267"/>
            <ac:spMk id="6" creationId="{8DA6EFCF-5275-4398-B515-E189C0486CA2}"/>
          </ac:spMkLst>
        </pc:spChg>
      </pc:sldChg>
      <pc:sldChg chg="modSp del">
        <pc:chgData name="karen.wakelin@socialcare.wales" userId="S::urn:spo:guest#karen.wakelin@socialcare.wales::" providerId="AD" clId="Web-{CE47B15E-3099-89DE-91C8-28E29C135964}" dt="2022-05-12T07:30:35.979" v="164"/>
        <pc:sldMkLst>
          <pc:docMk/>
          <pc:sldMk cId="1655016882" sldId="269"/>
        </pc:sldMkLst>
        <pc:spChg chg="mod">
          <ac:chgData name="karen.wakelin@socialcare.wales" userId="S::urn:spo:guest#karen.wakelin@socialcare.wales::" providerId="AD" clId="Web-{CE47B15E-3099-89DE-91C8-28E29C135964}" dt="2022-05-12T07:19:47.491" v="46" actId="20577"/>
          <ac:spMkLst>
            <pc:docMk/>
            <pc:sldMk cId="1655016882" sldId="269"/>
            <ac:spMk id="2" creationId="{DAA3E243-D498-4A6B-98D8-3CA8FD4BB9E2}"/>
          </ac:spMkLst>
        </pc:spChg>
        <pc:spChg chg="mod">
          <ac:chgData name="karen.wakelin@socialcare.wales" userId="S::urn:spo:guest#karen.wakelin@socialcare.wales::" providerId="AD" clId="Web-{CE47B15E-3099-89DE-91C8-28E29C135964}" dt="2022-05-12T07:20:32.367" v="57" actId="20577"/>
          <ac:spMkLst>
            <pc:docMk/>
            <pc:sldMk cId="1655016882" sldId="269"/>
            <ac:spMk id="4" creationId="{6E4ECBCC-EDD0-4FAB-A0EF-A439A695FFDE}"/>
          </ac:spMkLst>
        </pc:spChg>
        <pc:spChg chg="mod">
          <ac:chgData name="karen.wakelin@socialcare.wales" userId="S::urn:spo:guest#karen.wakelin@socialcare.wales::" providerId="AD" clId="Web-{CE47B15E-3099-89DE-91C8-28E29C135964}" dt="2022-05-12T07:19:32.022" v="42" actId="20577"/>
          <ac:spMkLst>
            <pc:docMk/>
            <pc:sldMk cId="1655016882" sldId="269"/>
            <ac:spMk id="5" creationId="{00000000-0000-0000-0000-000000000000}"/>
          </ac:spMkLst>
        </pc:spChg>
        <pc:spChg chg="mod">
          <ac:chgData name="karen.wakelin@socialcare.wales" userId="S::urn:spo:guest#karen.wakelin@socialcare.wales::" providerId="AD" clId="Web-{CE47B15E-3099-89DE-91C8-28E29C135964}" dt="2022-05-12T07:20:01.913" v="51" actId="20577"/>
          <ac:spMkLst>
            <pc:docMk/>
            <pc:sldMk cId="1655016882" sldId="269"/>
            <ac:spMk id="6" creationId="{00000000-0000-0000-0000-000000000000}"/>
          </ac:spMkLst>
        </pc:spChg>
      </pc:sldChg>
      <pc:sldChg chg="modSp del">
        <pc:chgData name="karen.wakelin@socialcare.wales" userId="S::urn:spo:guest#karen.wakelin@socialcare.wales::" providerId="AD" clId="Web-{CE47B15E-3099-89DE-91C8-28E29C135964}" dt="2022-05-12T07:38:53.682" v="269"/>
        <pc:sldMkLst>
          <pc:docMk/>
          <pc:sldMk cId="1286715928" sldId="309"/>
        </pc:sldMkLst>
        <pc:spChg chg="mod">
          <ac:chgData name="karen.wakelin@socialcare.wales" userId="S::urn:spo:guest#karen.wakelin@socialcare.wales::" providerId="AD" clId="Web-{CE47B15E-3099-89DE-91C8-28E29C135964}" dt="2022-05-12T07:35:46.239" v="216" actId="20577"/>
          <ac:spMkLst>
            <pc:docMk/>
            <pc:sldMk cId="1286715928" sldId="309"/>
            <ac:spMk id="2" creationId="{E23B9232-097F-4BE0-9DEA-CE127CA39B80}"/>
          </ac:spMkLst>
        </pc:spChg>
        <pc:spChg chg="mod">
          <ac:chgData name="karen.wakelin@socialcare.wales" userId="S::urn:spo:guest#karen.wakelin@socialcare.wales::" providerId="AD" clId="Web-{CE47B15E-3099-89DE-91C8-28E29C135964}" dt="2022-05-12T07:37:35.867" v="255" actId="20577"/>
          <ac:spMkLst>
            <pc:docMk/>
            <pc:sldMk cId="1286715928" sldId="309"/>
            <ac:spMk id="3" creationId="{7599C434-6FFD-4D12-8443-DB761453F542}"/>
          </ac:spMkLst>
        </pc:spChg>
        <pc:spChg chg="mod">
          <ac:chgData name="karen.wakelin@socialcare.wales" userId="S::urn:spo:guest#karen.wakelin@socialcare.wales::" providerId="AD" clId="Web-{CE47B15E-3099-89DE-91C8-28E29C135964}" dt="2022-05-12T07:36:07.864" v="221" actId="20577"/>
          <ac:spMkLst>
            <pc:docMk/>
            <pc:sldMk cId="1286715928" sldId="309"/>
            <ac:spMk id="4" creationId="{00000000-0000-0000-0000-000000000000}"/>
          </ac:spMkLst>
        </pc:spChg>
        <pc:spChg chg="mod">
          <ac:chgData name="karen.wakelin@socialcare.wales" userId="S::urn:spo:guest#karen.wakelin@socialcare.wales::" providerId="AD" clId="Web-{CE47B15E-3099-89DE-91C8-28E29C135964}" dt="2022-05-12T07:37:58.477" v="261" actId="20577"/>
          <ac:spMkLst>
            <pc:docMk/>
            <pc:sldMk cId="1286715928" sldId="309"/>
            <ac:spMk id="5" creationId="{7599C434-6FFD-4D12-8443-DB761453F542}"/>
          </ac:spMkLst>
        </pc:spChg>
      </pc:sldChg>
      <pc:sldChg chg="modSp del">
        <pc:chgData name="karen.wakelin@socialcare.wales" userId="S::urn:spo:guest#karen.wakelin@socialcare.wales::" providerId="AD" clId="Web-{CE47B15E-3099-89DE-91C8-28E29C135964}" dt="2022-05-12T07:45:18.803" v="354"/>
        <pc:sldMkLst>
          <pc:docMk/>
          <pc:sldMk cId="233745994" sldId="310"/>
        </pc:sldMkLst>
        <pc:spChg chg="mod">
          <ac:chgData name="karen.wakelin@socialcare.wales" userId="S::urn:spo:guest#karen.wakelin@socialcare.wales::" providerId="AD" clId="Web-{CE47B15E-3099-89DE-91C8-28E29C135964}" dt="2022-05-12T07:39:29.698" v="275" actId="20577"/>
          <ac:spMkLst>
            <pc:docMk/>
            <pc:sldMk cId="233745994" sldId="310"/>
            <ac:spMk id="2" creationId="{3C805BAD-5406-40AE-8569-D48C245710AC}"/>
          </ac:spMkLst>
        </pc:spChg>
        <pc:spChg chg="mod">
          <ac:chgData name="karen.wakelin@socialcare.wales" userId="S::urn:spo:guest#karen.wakelin@socialcare.wales::" providerId="AD" clId="Web-{CE47B15E-3099-89DE-91C8-28E29C135964}" dt="2022-05-12T07:40:16.840" v="290" actId="20577"/>
          <ac:spMkLst>
            <pc:docMk/>
            <pc:sldMk cId="233745994" sldId="310"/>
            <ac:spMk id="4" creationId="{55AD42BC-346C-40CC-AE25-C7913EE893C4}"/>
          </ac:spMkLst>
        </pc:spChg>
        <pc:spChg chg="mod">
          <ac:chgData name="karen.wakelin@socialcare.wales" userId="S::urn:spo:guest#karen.wakelin@socialcare.wales::" providerId="AD" clId="Web-{CE47B15E-3099-89DE-91C8-28E29C135964}" dt="2022-05-12T07:40:43.263" v="299" actId="20577"/>
          <ac:spMkLst>
            <pc:docMk/>
            <pc:sldMk cId="233745994" sldId="310"/>
            <ac:spMk id="6" creationId="{55AD42BC-346C-40CC-AE25-C7913EE893C4}"/>
          </ac:spMkLst>
        </pc:spChg>
        <pc:spChg chg="mod">
          <ac:chgData name="karen.wakelin@socialcare.wales" userId="S::urn:spo:guest#karen.wakelin@socialcare.wales::" providerId="AD" clId="Web-{CE47B15E-3099-89DE-91C8-28E29C135964}" dt="2022-05-12T07:39:47.965" v="283" actId="20577"/>
          <ac:spMkLst>
            <pc:docMk/>
            <pc:sldMk cId="233745994" sldId="310"/>
            <ac:spMk id="7" creationId="{00000000-0000-0000-0000-000000000000}"/>
          </ac:spMkLst>
        </pc:spChg>
      </pc:sldChg>
      <pc:sldChg chg="modSp del">
        <pc:chgData name="karen.wakelin@socialcare.wales" userId="S::urn:spo:guest#karen.wakelin@socialcare.wales::" providerId="AD" clId="Web-{CE47B15E-3099-89DE-91C8-28E29C135964}" dt="2022-05-12T07:49:08.934" v="397"/>
        <pc:sldMkLst>
          <pc:docMk/>
          <pc:sldMk cId="1354994498" sldId="311"/>
        </pc:sldMkLst>
        <pc:spChg chg="mod">
          <ac:chgData name="karen.wakelin@socialcare.wales" userId="S::urn:spo:guest#karen.wakelin@socialcare.wales::" providerId="AD" clId="Web-{CE47B15E-3099-89DE-91C8-28E29C135964}" dt="2022-05-12T07:48:25.480" v="386" actId="20577"/>
          <ac:spMkLst>
            <pc:docMk/>
            <pc:sldMk cId="1354994498" sldId="311"/>
            <ac:spMk id="3" creationId="{1F5E7E62-06F5-4211-9288-FEE03210F1BF}"/>
          </ac:spMkLst>
        </pc:spChg>
        <pc:spChg chg="mod">
          <ac:chgData name="karen.wakelin@socialcare.wales" userId="S::urn:spo:guest#karen.wakelin@socialcare.wales::" providerId="AD" clId="Web-{CE47B15E-3099-89DE-91C8-28E29C135964}" dt="2022-05-12T07:47:51.667" v="376" actId="20577"/>
          <ac:spMkLst>
            <pc:docMk/>
            <pc:sldMk cId="1354994498" sldId="311"/>
            <ac:spMk id="5" creationId="{00000000-0000-0000-0000-000000000000}"/>
          </ac:spMkLst>
        </pc:spChg>
        <pc:spChg chg="mod">
          <ac:chgData name="karen.wakelin@socialcare.wales" userId="S::urn:spo:guest#karen.wakelin@socialcare.wales::" providerId="AD" clId="Web-{CE47B15E-3099-89DE-91C8-28E29C135964}" dt="2022-05-12T07:48:07.167" v="381" actId="20577"/>
          <ac:spMkLst>
            <pc:docMk/>
            <pc:sldMk cId="1354994498" sldId="311"/>
            <ac:spMk id="6" creationId="{00000000-0000-0000-0000-000000000000}"/>
          </ac:spMkLst>
        </pc:spChg>
        <pc:spChg chg="mod">
          <ac:chgData name="karen.wakelin@socialcare.wales" userId="S::urn:spo:guest#karen.wakelin@socialcare.wales::" providerId="AD" clId="Web-{CE47B15E-3099-89DE-91C8-28E29C135964}" dt="2022-05-12T07:48:37.512" v="391" actId="20577"/>
          <ac:spMkLst>
            <pc:docMk/>
            <pc:sldMk cId="1354994498" sldId="311"/>
            <ac:spMk id="7" creationId="{1F5E7E62-06F5-4211-9288-FEE03210F1BF}"/>
          </ac:spMkLst>
        </pc:spChg>
      </pc:sldChg>
      <pc:sldChg chg="modSp">
        <pc:chgData name="karen.wakelin@socialcare.wales" userId="S::urn:spo:guest#karen.wakelin@socialcare.wales::" providerId="AD" clId="Web-{CE47B15E-3099-89DE-91C8-28E29C135964}" dt="2022-05-12T07:17:35.081" v="23" actId="1076"/>
        <pc:sldMkLst>
          <pc:docMk/>
          <pc:sldMk cId="0" sldId="362"/>
        </pc:sldMkLst>
        <pc:spChg chg="mod">
          <ac:chgData name="karen.wakelin@socialcare.wales" userId="S::urn:spo:guest#karen.wakelin@socialcare.wales::" providerId="AD" clId="Web-{CE47B15E-3099-89DE-91C8-28E29C135964}" dt="2022-05-12T07:17:16.237" v="21" actId="20577"/>
          <ac:spMkLst>
            <pc:docMk/>
            <pc:sldMk cId="0" sldId="362"/>
            <ac:spMk id="4" creationId="{51CF7D0A-A57B-4AD7-B96E-27CFB40370E8}"/>
          </ac:spMkLst>
        </pc:spChg>
        <pc:spChg chg="mod">
          <ac:chgData name="karen.wakelin@socialcare.wales" userId="S::urn:spo:guest#karen.wakelin@socialcare.wales::" providerId="AD" clId="Web-{CE47B15E-3099-89DE-91C8-28E29C135964}" dt="2022-05-12T07:16:48.033" v="11" actId="20577"/>
          <ac:spMkLst>
            <pc:docMk/>
            <pc:sldMk cId="0" sldId="362"/>
            <ac:spMk id="5" creationId="{00000000-0000-0000-0000-000000000000}"/>
          </ac:spMkLst>
        </pc:spChg>
        <pc:spChg chg="mod">
          <ac:chgData name="karen.wakelin@socialcare.wales" userId="S::urn:spo:guest#karen.wakelin@socialcare.wales::" providerId="AD" clId="Web-{CE47B15E-3099-89DE-91C8-28E29C135964}" dt="2022-05-12T07:17:35.081" v="23" actId="1076"/>
          <ac:spMkLst>
            <pc:docMk/>
            <pc:sldMk cId="0" sldId="362"/>
            <ac:spMk id="6" creationId="{27C0FEE3-27AF-4D9E-8AE2-167CD9DF5571}"/>
          </ac:spMkLst>
        </pc:spChg>
        <pc:spChg chg="mod">
          <ac:chgData name="karen.wakelin@socialcare.wales" userId="S::urn:spo:guest#karen.wakelin@socialcare.wales::" providerId="AD" clId="Web-{CE47B15E-3099-89DE-91C8-28E29C135964}" dt="2022-05-12T07:16:55.830" v="16" actId="20577"/>
          <ac:spMkLst>
            <pc:docMk/>
            <pc:sldMk cId="0" sldId="362"/>
            <ac:spMk id="8" creationId="{00000000-0000-0000-0000-000000000000}"/>
          </ac:spMkLst>
        </pc:spChg>
      </pc:sldChg>
      <pc:sldChg chg="del">
        <pc:chgData name="karen.wakelin@socialcare.wales" userId="S::urn:spo:guest#karen.wakelin@socialcare.wales::" providerId="AD" clId="Web-{CE47B15E-3099-89DE-91C8-28E29C135964}" dt="2022-05-12T07:52:37.675" v="441"/>
        <pc:sldMkLst>
          <pc:docMk/>
          <pc:sldMk cId="1826688898" sldId="363"/>
        </pc:sldMkLst>
      </pc:sldChg>
      <pc:sldChg chg="addCm">
        <pc:chgData name="karen.wakelin@socialcare.wales" userId="S::urn:spo:guest#karen.wakelin@socialcare.wales::" providerId="AD" clId="Web-{CE47B15E-3099-89DE-91C8-28E29C135964}" dt="2022-05-12T07:53:15.895" v="443"/>
        <pc:sldMkLst>
          <pc:docMk/>
          <pc:sldMk cId="1595040705" sldId="365"/>
        </pc:sldMkLst>
      </pc:sldChg>
      <pc:sldChg chg="modSp">
        <pc:chgData name="karen.wakelin@socialcare.wales" userId="S::urn:spo:guest#karen.wakelin@socialcare.wales::" providerId="AD" clId="Web-{CE47B15E-3099-89DE-91C8-28E29C135964}" dt="2022-05-12T07:16:30.829" v="6" actId="20577"/>
        <pc:sldMkLst>
          <pc:docMk/>
          <pc:sldMk cId="2508085696" sldId="366"/>
        </pc:sldMkLst>
        <pc:spChg chg="mod">
          <ac:chgData name="karen.wakelin@socialcare.wales" userId="S::urn:spo:guest#karen.wakelin@socialcare.wales::" providerId="AD" clId="Web-{CE47B15E-3099-89DE-91C8-28E29C135964}" dt="2022-05-12T07:16:27.126" v="5" actId="20577"/>
          <ac:spMkLst>
            <pc:docMk/>
            <pc:sldMk cId="2508085696" sldId="366"/>
            <ac:spMk id="12" creationId="{00000000-0000-0000-0000-000000000000}"/>
          </ac:spMkLst>
        </pc:spChg>
        <pc:spChg chg="mod">
          <ac:chgData name="karen.wakelin@socialcare.wales" userId="S::urn:spo:guest#karen.wakelin@socialcare.wales::" providerId="AD" clId="Web-{CE47B15E-3099-89DE-91C8-28E29C135964}" dt="2022-05-12T07:16:02.875" v="1" actId="20577"/>
          <ac:spMkLst>
            <pc:docMk/>
            <pc:sldMk cId="2508085696" sldId="366"/>
            <ac:spMk id="13" creationId="{00000000-0000-0000-0000-000000000000}"/>
          </ac:spMkLst>
        </pc:spChg>
        <pc:spChg chg="mod">
          <ac:chgData name="karen.wakelin@socialcare.wales" userId="S::urn:spo:guest#karen.wakelin@socialcare.wales::" providerId="AD" clId="Web-{CE47B15E-3099-89DE-91C8-28E29C135964}" dt="2022-05-12T07:16:22.126" v="4" actId="20577"/>
          <ac:spMkLst>
            <pc:docMk/>
            <pc:sldMk cId="2508085696" sldId="366"/>
            <ac:spMk id="14" creationId="{00000000-0000-0000-0000-000000000000}"/>
          </ac:spMkLst>
        </pc:spChg>
        <pc:spChg chg="mod">
          <ac:chgData name="karen.wakelin@socialcare.wales" userId="S::urn:spo:guest#karen.wakelin@socialcare.wales::" providerId="AD" clId="Web-{CE47B15E-3099-89DE-91C8-28E29C135964}" dt="2022-05-12T07:16:30.829" v="6" actId="20577"/>
          <ac:spMkLst>
            <pc:docMk/>
            <pc:sldMk cId="2508085696" sldId="366"/>
            <ac:spMk id="20484" creationId="{00000000-0000-0000-0000-000000000000}"/>
          </ac:spMkLst>
        </pc:spChg>
      </pc:sldChg>
      <pc:sldChg chg="addSp delSp modSp add replId">
        <pc:chgData name="karen.wakelin@socialcare.wales" userId="S::urn:spo:guest#karen.wakelin@socialcare.wales::" providerId="AD" clId="Web-{CE47B15E-3099-89DE-91C8-28E29C135964}" dt="2022-05-12T07:30:28.995" v="163" actId="1076"/>
        <pc:sldMkLst>
          <pc:docMk/>
          <pc:sldMk cId="1696838551" sldId="367"/>
        </pc:sldMkLst>
        <pc:spChg chg="add del mod">
          <ac:chgData name="karen.wakelin@socialcare.wales" userId="S::urn:spo:guest#karen.wakelin@socialcare.wales::" providerId="AD" clId="Web-{CE47B15E-3099-89DE-91C8-28E29C135964}" dt="2022-05-12T07:25:42.049" v="87"/>
          <ac:spMkLst>
            <pc:docMk/>
            <pc:sldMk cId="1696838551" sldId="367"/>
            <ac:spMk id="3" creationId="{3A317F2F-D691-F180-76FF-DBA31E514112}"/>
          </ac:spMkLst>
        </pc:spChg>
        <pc:spChg chg="mod">
          <ac:chgData name="karen.wakelin@socialcare.wales" userId="S::urn:spo:guest#karen.wakelin@socialcare.wales::" providerId="AD" clId="Web-{CE47B15E-3099-89DE-91C8-28E29C135964}" dt="2022-05-12T07:30:28.995" v="163" actId="1076"/>
          <ac:spMkLst>
            <pc:docMk/>
            <pc:sldMk cId="1696838551" sldId="367"/>
            <ac:spMk id="4" creationId="{51CF7D0A-A57B-4AD7-B96E-27CFB40370E8}"/>
          </ac:spMkLst>
        </pc:spChg>
        <pc:spChg chg="mod">
          <ac:chgData name="karen.wakelin@socialcare.wales" userId="S::urn:spo:guest#karen.wakelin@socialcare.wales::" providerId="AD" clId="Web-{CE47B15E-3099-89DE-91C8-28E29C135964}" dt="2022-05-12T07:26:49.301" v="100" actId="20577"/>
          <ac:spMkLst>
            <pc:docMk/>
            <pc:sldMk cId="1696838551" sldId="367"/>
            <ac:spMk id="5" creationId="{00000000-0000-0000-0000-000000000000}"/>
          </ac:spMkLst>
        </pc:spChg>
        <pc:spChg chg="mod">
          <ac:chgData name="karen.wakelin@socialcare.wales" userId="S::urn:spo:guest#karen.wakelin@socialcare.wales::" providerId="AD" clId="Web-{CE47B15E-3099-89DE-91C8-28E29C135964}" dt="2022-05-12T07:29:55.837" v="156" actId="1076"/>
          <ac:spMkLst>
            <pc:docMk/>
            <pc:sldMk cId="1696838551" sldId="367"/>
            <ac:spMk id="6" creationId="{27C0FEE3-27AF-4D9E-8AE2-167CD9DF5571}"/>
          </ac:spMkLst>
        </pc:spChg>
        <pc:spChg chg="add del">
          <ac:chgData name="karen.wakelin@socialcare.wales" userId="S::urn:spo:guest#karen.wakelin@socialcare.wales::" providerId="AD" clId="Web-{CE47B15E-3099-89DE-91C8-28E29C135964}" dt="2022-05-12T07:22:41.574" v="77"/>
          <ac:spMkLst>
            <pc:docMk/>
            <pc:sldMk cId="1696838551" sldId="367"/>
            <ac:spMk id="7" creationId="{FBA56415-81DA-FE4D-A908-A3DF73109EAE}"/>
          </ac:spMkLst>
        </pc:spChg>
        <pc:spChg chg="del mod">
          <ac:chgData name="karen.wakelin@socialcare.wales" userId="S::urn:spo:guest#karen.wakelin@socialcare.wales::" providerId="AD" clId="Web-{CE47B15E-3099-89DE-91C8-28E29C135964}" dt="2022-05-12T07:26:33.207" v="96"/>
          <ac:spMkLst>
            <pc:docMk/>
            <pc:sldMk cId="1696838551" sldId="367"/>
            <ac:spMk id="8" creationId="{00000000-0000-0000-0000-000000000000}"/>
          </ac:spMkLst>
        </pc:spChg>
        <pc:spChg chg="add mod">
          <ac:chgData name="karen.wakelin@socialcare.wales" userId="S::urn:spo:guest#karen.wakelin@socialcare.wales::" providerId="AD" clId="Web-{CE47B15E-3099-89DE-91C8-28E29C135964}" dt="2022-05-12T07:28:26.413" v="128" actId="1076"/>
          <ac:spMkLst>
            <pc:docMk/>
            <pc:sldMk cId="1696838551" sldId="367"/>
            <ac:spMk id="9" creationId="{9C87CBDB-D4A6-D22E-5649-1B695EF8DB7A}"/>
          </ac:spMkLst>
        </pc:spChg>
        <pc:spChg chg="add mod">
          <ac:chgData name="karen.wakelin@socialcare.wales" userId="S::urn:spo:guest#karen.wakelin@socialcare.wales::" providerId="AD" clId="Web-{CE47B15E-3099-89DE-91C8-28E29C135964}" dt="2022-05-12T07:30:09.791" v="160" actId="14100"/>
          <ac:spMkLst>
            <pc:docMk/>
            <pc:sldMk cId="1696838551" sldId="367"/>
            <ac:spMk id="10" creationId="{892445A1-CAD8-9994-A70C-F9DA639650A9}"/>
          </ac:spMkLst>
        </pc:spChg>
        <pc:picChg chg="mod">
          <ac:chgData name="karen.wakelin@socialcare.wales" userId="S::urn:spo:guest#karen.wakelin@socialcare.wales::" providerId="AD" clId="Web-{CE47B15E-3099-89DE-91C8-28E29C135964}" dt="2022-05-12T07:23:20.201" v="79" actId="14100"/>
          <ac:picMkLst>
            <pc:docMk/>
            <pc:sldMk cId="1696838551" sldId="367"/>
            <ac:picMk id="2" creationId="{00000000-0000-0000-0000-000000000000}"/>
          </ac:picMkLst>
        </pc:picChg>
      </pc:sldChg>
      <pc:sldChg chg="modSp add replId">
        <pc:chgData name="karen.wakelin@socialcare.wales" userId="S::urn:spo:guest#karen.wakelin@socialcare.wales::" providerId="AD" clId="Web-{CE47B15E-3099-89DE-91C8-28E29C135964}" dt="2022-05-12T07:35:25.972" v="213" actId="14100"/>
        <pc:sldMkLst>
          <pc:docMk/>
          <pc:sldMk cId="1077491037" sldId="368"/>
        </pc:sldMkLst>
        <pc:spChg chg="mod">
          <ac:chgData name="karen.wakelin@socialcare.wales" userId="S::urn:spo:guest#karen.wakelin@socialcare.wales::" providerId="AD" clId="Web-{CE47B15E-3099-89DE-91C8-28E29C135964}" dt="2022-05-12T07:35:25.972" v="213" actId="14100"/>
          <ac:spMkLst>
            <pc:docMk/>
            <pc:sldMk cId="1077491037" sldId="368"/>
            <ac:spMk id="4" creationId="{51CF7D0A-A57B-4AD7-B96E-27CFB40370E8}"/>
          </ac:spMkLst>
        </pc:spChg>
        <pc:spChg chg="mod">
          <ac:chgData name="karen.wakelin@socialcare.wales" userId="S::urn:spo:guest#karen.wakelin@socialcare.wales::" providerId="AD" clId="Web-{CE47B15E-3099-89DE-91C8-28E29C135964}" dt="2022-05-12T07:32:42.968" v="177" actId="14100"/>
          <ac:spMkLst>
            <pc:docMk/>
            <pc:sldMk cId="1077491037" sldId="368"/>
            <ac:spMk id="5" creationId="{00000000-0000-0000-0000-000000000000}"/>
          </ac:spMkLst>
        </pc:spChg>
        <pc:spChg chg="mod">
          <ac:chgData name="karen.wakelin@socialcare.wales" userId="S::urn:spo:guest#karen.wakelin@socialcare.wales::" providerId="AD" clId="Web-{CE47B15E-3099-89DE-91C8-28E29C135964}" dt="2022-05-12T07:35:19.847" v="212" actId="1076"/>
          <ac:spMkLst>
            <pc:docMk/>
            <pc:sldMk cId="1077491037" sldId="368"/>
            <ac:spMk id="6" creationId="{27C0FEE3-27AF-4D9E-8AE2-167CD9DF5571}"/>
          </ac:spMkLst>
        </pc:spChg>
        <pc:spChg chg="mod">
          <ac:chgData name="karen.wakelin@socialcare.wales" userId="S::urn:spo:guest#karen.wakelin@socialcare.wales::" providerId="AD" clId="Web-{CE47B15E-3099-89DE-91C8-28E29C135964}" dt="2022-05-12T07:33:18.218" v="189" actId="1076"/>
          <ac:spMkLst>
            <pc:docMk/>
            <pc:sldMk cId="1077491037" sldId="368"/>
            <ac:spMk id="8" creationId="{00000000-0000-0000-0000-000000000000}"/>
          </ac:spMkLst>
        </pc:spChg>
        <pc:picChg chg="mod">
          <ac:chgData name="karen.wakelin@socialcare.wales" userId="S::urn:spo:guest#karen.wakelin@socialcare.wales::" providerId="AD" clId="Web-{CE47B15E-3099-89DE-91C8-28E29C135964}" dt="2022-05-12T07:34:46.565" v="207" actId="14100"/>
          <ac:picMkLst>
            <pc:docMk/>
            <pc:sldMk cId="1077491037" sldId="368"/>
            <ac:picMk id="2" creationId="{00000000-0000-0000-0000-000000000000}"/>
          </ac:picMkLst>
        </pc:picChg>
      </pc:sldChg>
      <pc:sldChg chg="modSp add replId">
        <pc:chgData name="karen.wakelin@socialcare.wales" userId="S::urn:spo:guest#karen.wakelin@socialcare.wales::" providerId="AD" clId="Web-{CE47B15E-3099-89DE-91C8-28E29C135964}" dt="2022-05-12T07:38:36.948" v="268" actId="14100"/>
        <pc:sldMkLst>
          <pc:docMk/>
          <pc:sldMk cId="3719316912" sldId="369"/>
        </pc:sldMkLst>
        <pc:spChg chg="mod">
          <ac:chgData name="karen.wakelin@socialcare.wales" userId="S::urn:spo:guest#karen.wakelin@socialcare.wales::" providerId="AD" clId="Web-{CE47B15E-3099-89DE-91C8-28E29C135964}" dt="2022-05-12T07:38:36.948" v="268" actId="14100"/>
          <ac:spMkLst>
            <pc:docMk/>
            <pc:sldMk cId="3719316912" sldId="369"/>
            <ac:spMk id="4" creationId="{51CF7D0A-A57B-4AD7-B96E-27CFB40370E8}"/>
          </ac:spMkLst>
        </pc:spChg>
        <pc:spChg chg="mod">
          <ac:chgData name="karen.wakelin@socialcare.wales" userId="S::urn:spo:guest#karen.wakelin@socialcare.wales::" providerId="AD" clId="Web-{CE47B15E-3099-89DE-91C8-28E29C135964}" dt="2022-05-12T07:36:31.146" v="227" actId="14100"/>
          <ac:spMkLst>
            <pc:docMk/>
            <pc:sldMk cId="3719316912" sldId="369"/>
            <ac:spMk id="5" creationId="{00000000-0000-0000-0000-000000000000}"/>
          </ac:spMkLst>
        </pc:spChg>
        <pc:spChg chg="mod">
          <ac:chgData name="karen.wakelin@socialcare.wales" userId="S::urn:spo:guest#karen.wakelin@socialcare.wales::" providerId="AD" clId="Web-{CE47B15E-3099-89DE-91C8-28E29C135964}" dt="2022-05-12T07:37:51.149" v="260" actId="1076"/>
          <ac:spMkLst>
            <pc:docMk/>
            <pc:sldMk cId="3719316912" sldId="369"/>
            <ac:spMk id="6" creationId="{27C0FEE3-27AF-4D9E-8AE2-167CD9DF5571}"/>
          </ac:spMkLst>
        </pc:spChg>
        <pc:spChg chg="mod">
          <ac:chgData name="karen.wakelin@socialcare.wales" userId="S::urn:spo:guest#karen.wakelin@socialcare.wales::" providerId="AD" clId="Web-{CE47B15E-3099-89DE-91C8-28E29C135964}" dt="2022-05-12T07:37:21.929" v="253" actId="20577"/>
          <ac:spMkLst>
            <pc:docMk/>
            <pc:sldMk cId="3719316912" sldId="369"/>
            <ac:spMk id="8" creationId="{00000000-0000-0000-0000-000000000000}"/>
          </ac:spMkLst>
        </pc:spChg>
      </pc:sldChg>
      <pc:sldChg chg="addSp delSp modSp add replId">
        <pc:chgData name="karen.wakelin@socialcare.wales" userId="S::urn:spo:guest#karen.wakelin@socialcare.wales::" providerId="AD" clId="Web-{CE47B15E-3099-89DE-91C8-28E29C135964}" dt="2022-05-12T07:45:06.365" v="353" actId="20577"/>
        <pc:sldMkLst>
          <pc:docMk/>
          <pc:sldMk cId="3112260716" sldId="370"/>
        </pc:sldMkLst>
        <pc:spChg chg="add del mod">
          <ac:chgData name="karen.wakelin@socialcare.wales" userId="S::urn:spo:guest#karen.wakelin@socialcare.wales::" providerId="AD" clId="Web-{CE47B15E-3099-89DE-91C8-28E29C135964}" dt="2022-05-12T07:45:06.365" v="353" actId="20577"/>
          <ac:spMkLst>
            <pc:docMk/>
            <pc:sldMk cId="3112260716" sldId="370"/>
            <ac:spMk id="4" creationId="{51CF7D0A-A57B-4AD7-B96E-27CFB40370E8}"/>
          </ac:spMkLst>
        </pc:spChg>
        <pc:spChg chg="mod">
          <ac:chgData name="karen.wakelin@socialcare.wales" userId="S::urn:spo:guest#karen.wakelin@socialcare.wales::" providerId="AD" clId="Web-{CE47B15E-3099-89DE-91C8-28E29C135964}" dt="2022-05-12T07:40:21.887" v="291" actId="1076"/>
          <ac:spMkLst>
            <pc:docMk/>
            <pc:sldMk cId="3112260716" sldId="370"/>
            <ac:spMk id="5" creationId="{00000000-0000-0000-0000-000000000000}"/>
          </ac:spMkLst>
        </pc:spChg>
        <pc:spChg chg="add del mod">
          <ac:chgData name="karen.wakelin@socialcare.wales" userId="S::urn:spo:guest#karen.wakelin@socialcare.wales::" providerId="AD" clId="Web-{CE47B15E-3099-89DE-91C8-28E29C135964}" dt="2022-05-12T07:44:10.082" v="347" actId="14100"/>
          <ac:spMkLst>
            <pc:docMk/>
            <pc:sldMk cId="3112260716" sldId="370"/>
            <ac:spMk id="6" creationId="{27C0FEE3-27AF-4D9E-8AE2-167CD9DF5571}"/>
          </ac:spMkLst>
        </pc:spChg>
        <pc:spChg chg="add del mod">
          <ac:chgData name="karen.wakelin@socialcare.wales" userId="S::urn:spo:guest#karen.wakelin@socialcare.wales::" providerId="AD" clId="Web-{CE47B15E-3099-89DE-91C8-28E29C135964}" dt="2022-05-12T07:43:48.175" v="346"/>
          <ac:spMkLst>
            <pc:docMk/>
            <pc:sldMk cId="3112260716" sldId="370"/>
            <ac:spMk id="7" creationId="{644C7513-4080-C4EB-0383-0FCE321CC8C3}"/>
          </ac:spMkLst>
        </pc:spChg>
        <pc:spChg chg="mod">
          <ac:chgData name="karen.wakelin@socialcare.wales" userId="S::urn:spo:guest#karen.wakelin@socialcare.wales::" providerId="AD" clId="Web-{CE47B15E-3099-89DE-91C8-28E29C135964}" dt="2022-05-12T07:39:59.840" v="287" actId="1076"/>
          <ac:spMkLst>
            <pc:docMk/>
            <pc:sldMk cId="3112260716" sldId="370"/>
            <ac:spMk id="8" creationId="{00000000-0000-0000-0000-000000000000}"/>
          </ac:spMkLst>
        </pc:spChg>
        <pc:picChg chg="mod">
          <ac:chgData name="karen.wakelin@socialcare.wales" userId="S::urn:spo:guest#karen.wakelin@socialcare.wales::" providerId="AD" clId="Web-{CE47B15E-3099-89DE-91C8-28E29C135964}" dt="2022-05-12T07:43:26.205" v="342" actId="1076"/>
          <ac:picMkLst>
            <pc:docMk/>
            <pc:sldMk cId="3112260716" sldId="370"/>
            <ac:picMk id="2" creationId="{00000000-0000-0000-0000-000000000000}"/>
          </ac:picMkLst>
        </pc:picChg>
      </pc:sldChg>
      <pc:sldChg chg="modSp add replId">
        <pc:chgData name="karen.wakelin@socialcare.wales" userId="S::urn:spo:guest#karen.wakelin@socialcare.wales::" providerId="AD" clId="Web-{CE47B15E-3099-89DE-91C8-28E29C135964}" dt="2022-05-12T07:49:05.200" v="396" actId="1076"/>
        <pc:sldMkLst>
          <pc:docMk/>
          <pc:sldMk cId="1666691658" sldId="371"/>
        </pc:sldMkLst>
        <pc:spChg chg="mod">
          <ac:chgData name="karen.wakelin@socialcare.wales" userId="S::urn:spo:guest#karen.wakelin@socialcare.wales::" providerId="AD" clId="Web-{CE47B15E-3099-89DE-91C8-28E29C135964}" dt="2022-05-12T07:49:05.200" v="396" actId="1076"/>
          <ac:spMkLst>
            <pc:docMk/>
            <pc:sldMk cId="1666691658" sldId="371"/>
            <ac:spMk id="4" creationId="{51CF7D0A-A57B-4AD7-B96E-27CFB40370E8}"/>
          </ac:spMkLst>
        </pc:spChg>
        <pc:spChg chg="mod">
          <ac:chgData name="karen.wakelin@socialcare.wales" userId="S::urn:spo:guest#karen.wakelin@socialcare.wales::" providerId="AD" clId="Web-{CE47B15E-3099-89DE-91C8-28E29C135964}" dt="2022-05-12T07:48:01.589" v="380" actId="1076"/>
          <ac:spMkLst>
            <pc:docMk/>
            <pc:sldMk cId="1666691658" sldId="371"/>
            <ac:spMk id="5" creationId="{00000000-0000-0000-0000-000000000000}"/>
          </ac:spMkLst>
        </pc:spChg>
        <pc:spChg chg="mod">
          <ac:chgData name="karen.wakelin@socialcare.wales" userId="S::urn:spo:guest#karen.wakelin@socialcare.wales::" providerId="AD" clId="Web-{CE47B15E-3099-89DE-91C8-28E29C135964}" dt="2022-05-12T07:48:32.558" v="389" actId="20577"/>
          <ac:spMkLst>
            <pc:docMk/>
            <pc:sldMk cId="1666691658" sldId="371"/>
            <ac:spMk id="6" creationId="{27C0FEE3-27AF-4D9E-8AE2-167CD9DF5571}"/>
          </ac:spMkLst>
        </pc:spChg>
        <pc:spChg chg="mod">
          <ac:chgData name="karen.wakelin@socialcare.wales" userId="S::urn:spo:guest#karen.wakelin@socialcare.wales::" providerId="AD" clId="Web-{CE47B15E-3099-89DE-91C8-28E29C135964}" dt="2022-05-12T07:48:16.292" v="385" actId="1076"/>
          <ac:spMkLst>
            <pc:docMk/>
            <pc:sldMk cId="1666691658" sldId="371"/>
            <ac:spMk id="8" creationId="{00000000-0000-0000-0000-000000000000}"/>
          </ac:spMkLst>
        </pc:spChg>
      </pc:sldChg>
      <pc:sldChg chg="add del replId">
        <pc:chgData name="karen.wakelin@socialcare.wales" userId="S::urn:spo:guest#karen.wakelin@socialcare.wales::" providerId="AD" clId="Web-{CE47B15E-3099-89DE-91C8-28E29C135964}" dt="2022-05-12T07:47:41.072" v="373"/>
        <pc:sldMkLst>
          <pc:docMk/>
          <pc:sldMk cId="2922456793" sldId="371"/>
        </pc:sldMkLst>
      </pc:sldChg>
      <pc:sldChg chg="modSp add replId">
        <pc:chgData name="karen.wakelin@socialcare.wales" userId="S::urn:spo:guest#karen.wakelin@socialcare.wales::" providerId="AD" clId="Web-{CE47B15E-3099-89DE-91C8-28E29C135964}" dt="2022-05-12T07:51:53.080" v="438" actId="14100"/>
        <pc:sldMkLst>
          <pc:docMk/>
          <pc:sldMk cId="1227814654" sldId="372"/>
        </pc:sldMkLst>
        <pc:spChg chg="mod">
          <ac:chgData name="karen.wakelin@socialcare.wales" userId="S::urn:spo:guest#karen.wakelin@socialcare.wales::" providerId="AD" clId="Web-{CE47B15E-3099-89DE-91C8-28E29C135964}" dt="2022-05-12T07:51:08.782" v="429" actId="20577"/>
          <ac:spMkLst>
            <pc:docMk/>
            <pc:sldMk cId="1227814654" sldId="372"/>
            <ac:spMk id="4" creationId="{51CF7D0A-A57B-4AD7-B96E-27CFB40370E8}"/>
          </ac:spMkLst>
        </pc:spChg>
        <pc:spChg chg="mod">
          <ac:chgData name="karen.wakelin@socialcare.wales" userId="S::urn:spo:guest#karen.wakelin@socialcare.wales::" providerId="AD" clId="Web-{CE47B15E-3099-89DE-91C8-28E29C135964}" dt="2022-05-12T07:51:49.674" v="437" actId="14100"/>
          <ac:spMkLst>
            <pc:docMk/>
            <pc:sldMk cId="1227814654" sldId="372"/>
            <ac:spMk id="5" creationId="{00000000-0000-0000-0000-000000000000}"/>
          </ac:spMkLst>
        </pc:spChg>
        <pc:spChg chg="mod">
          <ac:chgData name="karen.wakelin@socialcare.wales" userId="S::urn:spo:guest#karen.wakelin@socialcare.wales::" providerId="AD" clId="Web-{CE47B15E-3099-89DE-91C8-28E29C135964}" dt="2022-05-12T07:51:12.298" v="431" actId="20577"/>
          <ac:spMkLst>
            <pc:docMk/>
            <pc:sldMk cId="1227814654" sldId="372"/>
            <ac:spMk id="6" creationId="{27C0FEE3-27AF-4D9E-8AE2-167CD9DF5571}"/>
          </ac:spMkLst>
        </pc:spChg>
        <pc:spChg chg="mod">
          <ac:chgData name="karen.wakelin@socialcare.wales" userId="S::urn:spo:guest#karen.wakelin@socialcare.wales::" providerId="AD" clId="Web-{CE47B15E-3099-89DE-91C8-28E29C135964}" dt="2022-05-12T07:51:53.080" v="438" actId="14100"/>
          <ac:spMkLst>
            <pc:docMk/>
            <pc:sldMk cId="1227814654" sldId="372"/>
            <ac:spMk id="8" creationId="{00000000-0000-0000-0000-000000000000}"/>
          </ac:spMkLst>
        </pc:spChg>
      </pc:sldChg>
      <pc:sldChg chg="add replId">
        <pc:chgData name="karen.wakelin@socialcare.wales" userId="S::urn:spo:guest#karen.wakelin@socialcare.wales::" providerId="AD" clId="Web-{CE47B15E-3099-89DE-91C8-28E29C135964}" dt="2022-05-12T07:52:33.925" v="440"/>
        <pc:sldMkLst>
          <pc:docMk/>
          <pc:sldMk cId="4264548216" sldId="373"/>
        </pc:sldMkLst>
      </pc:sldChg>
      <pc:sldChg chg="add ord addCm">
        <pc:chgData name="karen.wakelin@socialcare.wales" userId="S::urn:spo:guest#karen.wakelin@socialcare.wales::" providerId="AD" clId="Web-{CE47B15E-3099-89DE-91C8-28E29C135964}" dt="2022-05-12T07:56:52.855" v="446"/>
        <pc:sldMkLst>
          <pc:docMk/>
          <pc:sldMk cId="1892861268" sldId="374"/>
        </pc:sldMkLst>
      </pc:sldChg>
      <pc:sldMasterChg chg="modSldLayout">
        <pc:chgData name="karen.wakelin@socialcare.wales" userId="S::urn:spo:guest#karen.wakelin@socialcare.wales::" providerId="AD" clId="Web-{CE47B15E-3099-89DE-91C8-28E29C135964}" dt="2022-05-12T07:54:00.506" v="444"/>
        <pc:sldMasterMkLst>
          <pc:docMk/>
          <pc:sldMasterMk cId="0" sldId="2147483648"/>
        </pc:sldMasterMkLst>
        <pc:sldLayoutChg chg="replId">
          <pc:chgData name="karen.wakelin@socialcare.wales" userId="S::urn:spo:guest#karen.wakelin@socialcare.wales::" providerId="AD" clId="Web-{CE47B15E-3099-89DE-91C8-28E29C135964}" dt="2022-05-12T07:54:00.506" v="444"/>
          <pc:sldLayoutMkLst>
            <pc:docMk/>
            <pc:sldMasterMk cId="0" sldId="2147483648"/>
            <pc:sldLayoutMk cId="3947230434" sldId="2147483673"/>
          </pc:sldLayoutMkLst>
        </pc:sldLayoutChg>
      </pc:sldMasterChg>
      <pc:sldMasterChg chg="add addSldLayout">
        <pc:chgData name="karen.wakelin@socialcare.wales" userId="S::urn:spo:guest#karen.wakelin@socialcare.wales::" providerId="AD" clId="Web-{CE47B15E-3099-89DE-91C8-28E29C135964}" dt="2022-05-12T07:54:00.506" v="444"/>
        <pc:sldMasterMkLst>
          <pc:docMk/>
          <pc:sldMasterMk cId="0" sldId="2147483661"/>
        </pc:sldMasterMkLst>
        <pc:sldLayoutChg chg="add">
          <pc:chgData name="karen.wakelin@socialcare.wales" userId="S::urn:spo:guest#karen.wakelin@socialcare.wales::" providerId="AD" clId="Web-{CE47B15E-3099-89DE-91C8-28E29C135964}" dt="2022-05-12T07:54:00.506" v="444"/>
          <pc:sldLayoutMkLst>
            <pc:docMk/>
            <pc:sldMasterMk cId="0" sldId="2147483661"/>
            <pc:sldLayoutMk cId="3254483331" sldId="2147483660"/>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62"/>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63"/>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64"/>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65"/>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66"/>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67"/>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68"/>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69"/>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70"/>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71"/>
          </pc:sldLayoutMkLst>
        </pc:sldLayoutChg>
        <pc:sldLayoutChg chg="add">
          <pc:chgData name="karen.wakelin@socialcare.wales" userId="S::urn:spo:guest#karen.wakelin@socialcare.wales::" providerId="AD" clId="Web-{CE47B15E-3099-89DE-91C8-28E29C135964}" dt="2022-05-12T07:54:00.506" v="444"/>
          <pc:sldLayoutMkLst>
            <pc:docMk/>
            <pc:sldMasterMk cId="0" sldId="2147483661"/>
            <pc:sldLayoutMk cId="0" sldId="2147483672"/>
          </pc:sldLayoutMkLst>
        </pc:sldLayoutChg>
      </pc:sldMasterChg>
    </pc:docChg>
  </pc:docChgLst>
  <pc:docChgLst>
    <pc:chgData name="Trinity Rees" userId="S::t.rees@npt.gov.uk::23ed69b1-c9cb-4295-a16f-e57105e4c724" providerId="AD" clId="Web-{E2DB5EC0-5F3D-5FC9-81B5-20AD80376099}"/>
    <pc:docChg chg="modSld">
      <pc:chgData name="Trinity Rees" userId="S::t.rees@npt.gov.uk::23ed69b1-c9cb-4295-a16f-e57105e4c724" providerId="AD" clId="Web-{E2DB5EC0-5F3D-5FC9-81B5-20AD80376099}" dt="2024-01-10T11:52:11.502" v="1" actId="1076"/>
      <pc:docMkLst>
        <pc:docMk/>
      </pc:docMkLst>
      <pc:sldChg chg="modSp">
        <pc:chgData name="Trinity Rees" userId="S::t.rees@npt.gov.uk::23ed69b1-c9cb-4295-a16f-e57105e4c724" providerId="AD" clId="Web-{E2DB5EC0-5F3D-5FC9-81B5-20AD80376099}" dt="2024-01-10T11:52:11.502" v="1" actId="1076"/>
        <pc:sldMkLst>
          <pc:docMk/>
          <pc:sldMk cId="1666691658" sldId="371"/>
        </pc:sldMkLst>
        <pc:spChg chg="mod">
          <ac:chgData name="Trinity Rees" userId="S::t.rees@npt.gov.uk::23ed69b1-c9cb-4295-a16f-e57105e4c724" providerId="AD" clId="Web-{E2DB5EC0-5F3D-5FC9-81B5-20AD80376099}" dt="2024-01-10T11:52:08.049" v="0" actId="1076"/>
          <ac:spMkLst>
            <pc:docMk/>
            <pc:sldMk cId="1666691658" sldId="371"/>
            <ac:spMk id="4" creationId="{51CF7D0A-A57B-4AD7-B96E-27CFB40370E8}"/>
          </ac:spMkLst>
        </pc:spChg>
        <pc:spChg chg="mod">
          <ac:chgData name="Trinity Rees" userId="S::t.rees@npt.gov.uk::23ed69b1-c9cb-4295-a16f-e57105e4c724" providerId="AD" clId="Web-{E2DB5EC0-5F3D-5FC9-81B5-20AD80376099}" dt="2024-01-10T11:52:11.502" v="1" actId="1076"/>
          <ac:spMkLst>
            <pc:docMk/>
            <pc:sldMk cId="1666691658" sldId="371"/>
            <ac:spMk id="6" creationId="{27C0FEE3-27AF-4D9E-8AE2-167CD9DF5571}"/>
          </ac:spMkLst>
        </pc:spChg>
      </pc:sldChg>
    </pc:docChg>
  </pc:docChgLst>
  <pc:docChgLst>
    <pc:chgData name="Trinity Rees" userId="S::t.rees@npt.gov.uk::23ed69b1-c9cb-4295-a16f-e57105e4c724" providerId="AD" clId="Web-{C1559509-2B6C-A3AF-5A0A-EE06AEAF2B95}"/>
    <pc:docChg chg="addSld modSld">
      <pc:chgData name="Trinity Rees" userId="S::t.rees@npt.gov.uk::23ed69b1-c9cb-4295-a16f-e57105e4c724" providerId="AD" clId="Web-{C1559509-2B6C-A3AF-5A0A-EE06AEAF2B95}" dt="2023-10-12T14:49:18.094" v="16" actId="14100"/>
      <pc:docMkLst>
        <pc:docMk/>
      </pc:docMkLst>
      <pc:sldChg chg="addSp delSp modSp new">
        <pc:chgData name="Trinity Rees" userId="S::t.rees@npt.gov.uk::23ed69b1-c9cb-4295-a16f-e57105e4c724" providerId="AD" clId="Web-{C1559509-2B6C-A3AF-5A0A-EE06AEAF2B95}" dt="2023-10-12T14:49:18.094" v="16" actId="14100"/>
        <pc:sldMkLst>
          <pc:docMk/>
          <pc:sldMk cId="3441581167" sldId="376"/>
        </pc:sldMkLst>
        <pc:spChg chg="del">
          <ac:chgData name="Trinity Rees" userId="S::t.rees@npt.gov.uk::23ed69b1-c9cb-4295-a16f-e57105e4c724" providerId="AD" clId="Web-{C1559509-2B6C-A3AF-5A0A-EE06AEAF2B95}" dt="2023-10-12T14:48:55.734" v="10"/>
          <ac:spMkLst>
            <pc:docMk/>
            <pc:sldMk cId="3441581167" sldId="376"/>
            <ac:spMk id="2" creationId="{A05788AC-780B-D8B8-AA26-84A4A62246F0}"/>
          </ac:spMkLst>
        </pc:spChg>
        <pc:spChg chg="del">
          <ac:chgData name="Trinity Rees" userId="S::t.rees@npt.gov.uk::23ed69b1-c9cb-4295-a16f-e57105e4c724" providerId="AD" clId="Web-{C1559509-2B6C-A3AF-5A0A-EE06AEAF2B95}" dt="2023-10-12T14:48:54.625" v="9"/>
          <ac:spMkLst>
            <pc:docMk/>
            <pc:sldMk cId="3441581167" sldId="376"/>
            <ac:spMk id="3" creationId="{2B287AF0-CFDD-09D5-71FB-59B68FE882CF}"/>
          </ac:spMkLst>
        </pc:spChg>
        <pc:picChg chg="add mod">
          <ac:chgData name="Trinity Rees" userId="S::t.rees@npt.gov.uk::23ed69b1-c9cb-4295-a16f-e57105e4c724" providerId="AD" clId="Web-{C1559509-2B6C-A3AF-5A0A-EE06AEAF2B95}" dt="2023-10-12T14:49:18.094" v="16" actId="14100"/>
          <ac:picMkLst>
            <pc:docMk/>
            <pc:sldMk cId="3441581167" sldId="376"/>
            <ac:picMk id="4" creationId="{8274D5FD-FE02-9222-7DC3-828B7858209E}"/>
          </ac:picMkLst>
        </pc:picChg>
      </pc:sldChg>
      <pc:sldChg chg="addSp delSp modSp new">
        <pc:chgData name="Trinity Rees" userId="S::t.rees@npt.gov.uk::23ed69b1-c9cb-4295-a16f-e57105e4c724" providerId="AD" clId="Web-{C1559509-2B6C-A3AF-5A0A-EE06AEAF2B95}" dt="2023-10-12T14:48:49.265" v="8" actId="14100"/>
        <pc:sldMkLst>
          <pc:docMk/>
          <pc:sldMk cId="2432665146" sldId="377"/>
        </pc:sldMkLst>
        <pc:spChg chg="del">
          <ac:chgData name="Trinity Rees" userId="S::t.rees@npt.gov.uk::23ed69b1-c9cb-4295-a16f-e57105e4c724" providerId="AD" clId="Web-{C1559509-2B6C-A3AF-5A0A-EE06AEAF2B95}" dt="2023-10-12T14:48:24.686" v="2"/>
          <ac:spMkLst>
            <pc:docMk/>
            <pc:sldMk cId="2432665146" sldId="377"/>
            <ac:spMk id="2" creationId="{19584E6F-2B25-B6AB-4E20-EC63588E7336}"/>
          </ac:spMkLst>
        </pc:spChg>
        <pc:spChg chg="del">
          <ac:chgData name="Trinity Rees" userId="S::t.rees@npt.gov.uk::23ed69b1-c9cb-4295-a16f-e57105e4c724" providerId="AD" clId="Web-{C1559509-2B6C-A3AF-5A0A-EE06AEAF2B95}" dt="2023-10-12T14:48:25.842" v="3"/>
          <ac:spMkLst>
            <pc:docMk/>
            <pc:sldMk cId="2432665146" sldId="377"/>
            <ac:spMk id="3" creationId="{AE2A3EEB-9FC9-072F-170E-2D65892B9AE6}"/>
          </ac:spMkLst>
        </pc:spChg>
        <pc:picChg chg="add mod">
          <ac:chgData name="Trinity Rees" userId="S::t.rees@npt.gov.uk::23ed69b1-c9cb-4295-a16f-e57105e4c724" providerId="AD" clId="Web-{C1559509-2B6C-A3AF-5A0A-EE06AEAF2B95}" dt="2023-10-12T14:48:49.265" v="8" actId="14100"/>
          <ac:picMkLst>
            <pc:docMk/>
            <pc:sldMk cId="2432665146" sldId="377"/>
            <ac:picMk id="4" creationId="{3D9E2955-A1A3-5073-EF5E-F739368558FA}"/>
          </ac:picMkLst>
        </pc:picChg>
      </pc:sldChg>
    </pc:docChg>
  </pc:docChgLst>
  <pc:docChgLst>
    <pc:chgData name="karen.wakelin@socialcare.wales" userId="S::urn:spo:guest#karen.wakelin@socialcare.wales::" providerId="AD" clId="Web-{61E2D89E-5999-6C2B-D97D-EA008C11DE7F}"/>
    <pc:docChg chg="modSld">
      <pc:chgData name="karen.wakelin@socialcare.wales" userId="S::urn:spo:guest#karen.wakelin@socialcare.wales::" providerId="AD" clId="Web-{61E2D89E-5999-6C2B-D97D-EA008C11DE7F}" dt="2022-06-09T10:09:11.328" v="5" actId="20577"/>
      <pc:docMkLst>
        <pc:docMk/>
      </pc:docMkLst>
      <pc:sldChg chg="modSp">
        <pc:chgData name="karen.wakelin@socialcare.wales" userId="S::urn:spo:guest#karen.wakelin@socialcare.wales::" providerId="AD" clId="Web-{61E2D89E-5999-6C2B-D97D-EA008C11DE7F}" dt="2022-06-09T10:09:11.328" v="5" actId="20577"/>
        <pc:sldMkLst>
          <pc:docMk/>
          <pc:sldMk cId="2508085696" sldId="366"/>
        </pc:sldMkLst>
        <pc:spChg chg="mod">
          <ac:chgData name="karen.wakelin@socialcare.wales" userId="S::urn:spo:guest#karen.wakelin@socialcare.wales::" providerId="AD" clId="Web-{61E2D89E-5999-6C2B-D97D-EA008C11DE7F}" dt="2022-06-09T10:09:05.750" v="3" actId="20577"/>
          <ac:spMkLst>
            <pc:docMk/>
            <pc:sldMk cId="2508085696" sldId="366"/>
            <ac:spMk id="13" creationId="{00000000-0000-0000-0000-000000000000}"/>
          </ac:spMkLst>
        </pc:spChg>
        <pc:spChg chg="mod">
          <ac:chgData name="karen.wakelin@socialcare.wales" userId="S::urn:spo:guest#karen.wakelin@socialcare.wales::" providerId="AD" clId="Web-{61E2D89E-5999-6C2B-D97D-EA008C11DE7F}" dt="2022-06-09T10:09:11.328" v="5" actId="20577"/>
          <ac:spMkLst>
            <pc:docMk/>
            <pc:sldMk cId="2508085696" sldId="366"/>
            <ac:spMk id="14" creationId="{00000000-0000-0000-0000-000000000000}"/>
          </ac:spMkLst>
        </pc:spChg>
      </pc:sldChg>
    </pc:docChg>
  </pc:docChgLst>
  <pc:docChgLst>
    <pc:chgData name="karen.wakelin@socialcare.wales" userId="S::urn:spo:guest#karen.wakelin@socialcare.wales::" providerId="AD" clId="Web-{5F14EEF5-777E-C53C-63D7-9FF0B56051E0}"/>
    <pc:docChg chg="modSld">
      <pc:chgData name="karen.wakelin@socialcare.wales" userId="S::urn:spo:guest#karen.wakelin@socialcare.wales::" providerId="AD" clId="Web-{5F14EEF5-777E-C53C-63D7-9FF0B56051E0}" dt="2022-06-14T08:30:59.807" v="15" actId="20577"/>
      <pc:docMkLst>
        <pc:docMk/>
      </pc:docMkLst>
      <pc:sldChg chg="modSp">
        <pc:chgData name="karen.wakelin@socialcare.wales" userId="S::urn:spo:guest#karen.wakelin@socialcare.wales::" providerId="AD" clId="Web-{5F14EEF5-777E-C53C-63D7-9FF0B56051E0}" dt="2022-06-14T08:29:18.274" v="4" actId="1076"/>
        <pc:sldMkLst>
          <pc:docMk/>
          <pc:sldMk cId="1696838551" sldId="367"/>
        </pc:sldMkLst>
        <pc:spChg chg="mod">
          <ac:chgData name="karen.wakelin@socialcare.wales" userId="S::urn:spo:guest#karen.wakelin@socialcare.wales::" providerId="AD" clId="Web-{5F14EEF5-777E-C53C-63D7-9FF0B56051E0}" dt="2022-06-14T08:29:18.274" v="4" actId="1076"/>
          <ac:spMkLst>
            <pc:docMk/>
            <pc:sldMk cId="1696838551" sldId="367"/>
            <ac:spMk id="6" creationId="{27C0FEE3-27AF-4D9E-8AE2-167CD9DF5571}"/>
          </ac:spMkLst>
        </pc:spChg>
        <pc:spChg chg="mod">
          <ac:chgData name="karen.wakelin@socialcare.wales" userId="S::urn:spo:guest#karen.wakelin@socialcare.wales::" providerId="AD" clId="Web-{5F14EEF5-777E-C53C-63D7-9FF0B56051E0}" dt="2022-06-14T08:28:57.914" v="0" actId="20577"/>
          <ac:spMkLst>
            <pc:docMk/>
            <pc:sldMk cId="1696838551" sldId="367"/>
            <ac:spMk id="9" creationId="{9C87CBDB-D4A6-D22E-5649-1B695EF8DB7A}"/>
          </ac:spMkLst>
        </pc:spChg>
        <pc:picChg chg="mod">
          <ac:chgData name="karen.wakelin@socialcare.wales" userId="S::urn:spo:guest#karen.wakelin@socialcare.wales::" providerId="AD" clId="Web-{5F14EEF5-777E-C53C-63D7-9FF0B56051E0}" dt="2022-06-14T08:29:08.258" v="2" actId="1076"/>
          <ac:picMkLst>
            <pc:docMk/>
            <pc:sldMk cId="1696838551" sldId="367"/>
            <ac:picMk id="2" creationId="{00000000-0000-0000-0000-000000000000}"/>
          </ac:picMkLst>
        </pc:picChg>
      </pc:sldChg>
      <pc:sldChg chg="modSp">
        <pc:chgData name="karen.wakelin@socialcare.wales" userId="S::urn:spo:guest#karen.wakelin@socialcare.wales::" providerId="AD" clId="Web-{5F14EEF5-777E-C53C-63D7-9FF0B56051E0}" dt="2022-06-14T08:29:45.759" v="7" actId="1076"/>
        <pc:sldMkLst>
          <pc:docMk/>
          <pc:sldMk cId="1077491037" sldId="368"/>
        </pc:sldMkLst>
        <pc:spChg chg="mod">
          <ac:chgData name="karen.wakelin@socialcare.wales" userId="S::urn:spo:guest#karen.wakelin@socialcare.wales::" providerId="AD" clId="Web-{5F14EEF5-777E-C53C-63D7-9FF0B56051E0}" dt="2022-06-14T08:29:34.681" v="5" actId="20577"/>
          <ac:spMkLst>
            <pc:docMk/>
            <pc:sldMk cId="1077491037" sldId="368"/>
            <ac:spMk id="5" creationId="{00000000-0000-0000-0000-000000000000}"/>
          </ac:spMkLst>
        </pc:spChg>
        <pc:spChg chg="mod">
          <ac:chgData name="karen.wakelin@socialcare.wales" userId="S::urn:spo:guest#karen.wakelin@socialcare.wales::" providerId="AD" clId="Web-{5F14EEF5-777E-C53C-63D7-9FF0B56051E0}" dt="2022-06-14T08:29:45.759" v="7" actId="1076"/>
          <ac:spMkLst>
            <pc:docMk/>
            <pc:sldMk cId="1077491037" sldId="368"/>
            <ac:spMk id="6" creationId="{27C0FEE3-27AF-4D9E-8AE2-167CD9DF5571}"/>
          </ac:spMkLst>
        </pc:spChg>
      </pc:sldChg>
      <pc:sldChg chg="modSp">
        <pc:chgData name="karen.wakelin@socialcare.wales" userId="S::urn:spo:guest#karen.wakelin@socialcare.wales::" providerId="AD" clId="Web-{5F14EEF5-777E-C53C-63D7-9FF0B56051E0}" dt="2022-06-14T08:30:12.666" v="10" actId="1076"/>
        <pc:sldMkLst>
          <pc:docMk/>
          <pc:sldMk cId="3719316912" sldId="369"/>
        </pc:sldMkLst>
        <pc:spChg chg="mod">
          <ac:chgData name="karen.wakelin@socialcare.wales" userId="S::urn:spo:guest#karen.wakelin@socialcare.wales::" providerId="AD" clId="Web-{5F14EEF5-777E-C53C-63D7-9FF0B56051E0}" dt="2022-06-14T08:29:58.759" v="8" actId="20577"/>
          <ac:spMkLst>
            <pc:docMk/>
            <pc:sldMk cId="3719316912" sldId="369"/>
            <ac:spMk id="5" creationId="{00000000-0000-0000-0000-000000000000}"/>
          </ac:spMkLst>
        </pc:spChg>
        <pc:spChg chg="mod">
          <ac:chgData name="karen.wakelin@socialcare.wales" userId="S::urn:spo:guest#karen.wakelin@socialcare.wales::" providerId="AD" clId="Web-{5F14EEF5-777E-C53C-63D7-9FF0B56051E0}" dt="2022-06-14T08:30:12.666" v="10" actId="1076"/>
          <ac:spMkLst>
            <pc:docMk/>
            <pc:sldMk cId="3719316912" sldId="369"/>
            <ac:spMk id="6" creationId="{27C0FEE3-27AF-4D9E-8AE2-167CD9DF5571}"/>
          </ac:spMkLst>
        </pc:spChg>
      </pc:sldChg>
      <pc:sldChg chg="modSp">
        <pc:chgData name="karen.wakelin@socialcare.wales" userId="S::urn:spo:guest#karen.wakelin@socialcare.wales::" providerId="AD" clId="Web-{5F14EEF5-777E-C53C-63D7-9FF0B56051E0}" dt="2022-06-14T08:30:30.244" v="12" actId="20577"/>
        <pc:sldMkLst>
          <pc:docMk/>
          <pc:sldMk cId="3112260716" sldId="370"/>
        </pc:sldMkLst>
        <pc:spChg chg="mod">
          <ac:chgData name="karen.wakelin@socialcare.wales" userId="S::urn:spo:guest#karen.wakelin@socialcare.wales::" providerId="AD" clId="Web-{5F14EEF5-777E-C53C-63D7-9FF0B56051E0}" dt="2022-06-14T08:30:22.916" v="11" actId="20577"/>
          <ac:spMkLst>
            <pc:docMk/>
            <pc:sldMk cId="3112260716" sldId="370"/>
            <ac:spMk id="5" creationId="{00000000-0000-0000-0000-000000000000}"/>
          </ac:spMkLst>
        </pc:spChg>
        <pc:spChg chg="mod">
          <ac:chgData name="karen.wakelin@socialcare.wales" userId="S::urn:spo:guest#karen.wakelin@socialcare.wales::" providerId="AD" clId="Web-{5F14EEF5-777E-C53C-63D7-9FF0B56051E0}" dt="2022-06-14T08:30:30.244" v="12" actId="20577"/>
          <ac:spMkLst>
            <pc:docMk/>
            <pc:sldMk cId="3112260716" sldId="370"/>
            <ac:spMk id="6" creationId="{27C0FEE3-27AF-4D9E-8AE2-167CD9DF5571}"/>
          </ac:spMkLst>
        </pc:spChg>
      </pc:sldChg>
      <pc:sldChg chg="modSp">
        <pc:chgData name="karen.wakelin@socialcare.wales" userId="S::urn:spo:guest#karen.wakelin@socialcare.wales::" providerId="AD" clId="Web-{5F14EEF5-777E-C53C-63D7-9FF0B56051E0}" dt="2022-06-14T08:30:50.057" v="14" actId="20577"/>
        <pc:sldMkLst>
          <pc:docMk/>
          <pc:sldMk cId="1666691658" sldId="371"/>
        </pc:sldMkLst>
        <pc:spChg chg="mod">
          <ac:chgData name="karen.wakelin@socialcare.wales" userId="S::urn:spo:guest#karen.wakelin@socialcare.wales::" providerId="AD" clId="Web-{5F14EEF5-777E-C53C-63D7-9FF0B56051E0}" dt="2022-06-14T08:30:43.072" v="13" actId="20577"/>
          <ac:spMkLst>
            <pc:docMk/>
            <pc:sldMk cId="1666691658" sldId="371"/>
            <ac:spMk id="5" creationId="{00000000-0000-0000-0000-000000000000}"/>
          </ac:spMkLst>
        </pc:spChg>
        <pc:spChg chg="mod">
          <ac:chgData name="karen.wakelin@socialcare.wales" userId="S::urn:spo:guest#karen.wakelin@socialcare.wales::" providerId="AD" clId="Web-{5F14EEF5-777E-C53C-63D7-9FF0B56051E0}" dt="2022-06-14T08:30:50.057" v="14" actId="20577"/>
          <ac:spMkLst>
            <pc:docMk/>
            <pc:sldMk cId="1666691658" sldId="371"/>
            <ac:spMk id="6" creationId="{27C0FEE3-27AF-4D9E-8AE2-167CD9DF5571}"/>
          </ac:spMkLst>
        </pc:spChg>
      </pc:sldChg>
      <pc:sldChg chg="modSp">
        <pc:chgData name="karen.wakelin@socialcare.wales" userId="S::urn:spo:guest#karen.wakelin@socialcare.wales::" providerId="AD" clId="Web-{5F14EEF5-777E-C53C-63D7-9FF0B56051E0}" dt="2022-06-14T08:30:59.807" v="15" actId="20577"/>
        <pc:sldMkLst>
          <pc:docMk/>
          <pc:sldMk cId="1227814654" sldId="372"/>
        </pc:sldMkLst>
        <pc:spChg chg="mod">
          <ac:chgData name="karen.wakelin@socialcare.wales" userId="S::urn:spo:guest#karen.wakelin@socialcare.wales::" providerId="AD" clId="Web-{5F14EEF5-777E-C53C-63D7-9FF0B56051E0}" dt="2022-06-14T08:30:59.807" v="15" actId="20577"/>
          <ac:spMkLst>
            <pc:docMk/>
            <pc:sldMk cId="1227814654" sldId="372"/>
            <ac:spMk id="6" creationId="{27C0FEE3-27AF-4D9E-8AE2-167CD9DF5571}"/>
          </ac:spMkLst>
        </pc:spChg>
      </pc:sldChg>
    </pc:docChg>
  </pc:docChgLst>
  <pc:docChgLst>
    <pc:chgData name="Catherine Roberts" userId="S::c.roberts2@npt.gov.uk::32661960-39be-46fa-89c1-d86cab22c2f5" providerId="AD" clId="Web-{F859FA4A-F205-13CC-200C-8D47607E4696}"/>
    <pc:docChg chg="addSld delSld modSld">
      <pc:chgData name="Catherine Roberts" userId="S::c.roberts2@npt.gov.uk::32661960-39be-46fa-89c1-d86cab22c2f5" providerId="AD" clId="Web-{F859FA4A-F205-13CC-200C-8D47607E4696}" dt="2022-06-06T11:26:00.634" v="7" actId="14100"/>
      <pc:docMkLst>
        <pc:docMk/>
      </pc:docMkLst>
      <pc:sldChg chg="addSp delSp modSp new">
        <pc:chgData name="Catherine Roberts" userId="S::c.roberts2@npt.gov.uk::32661960-39be-46fa-89c1-d86cab22c2f5" providerId="AD" clId="Web-{F859FA4A-F205-13CC-200C-8D47607E4696}" dt="2022-06-06T11:26:00.634" v="7" actId="14100"/>
        <pc:sldMkLst>
          <pc:docMk/>
          <pc:sldMk cId="1934829" sldId="374"/>
        </pc:sldMkLst>
        <pc:spChg chg="del">
          <ac:chgData name="Catherine Roberts" userId="S::c.roberts2@npt.gov.uk::32661960-39be-46fa-89c1-d86cab22c2f5" providerId="AD" clId="Web-{F859FA4A-F205-13CC-200C-8D47607E4696}" dt="2022-06-06T11:25:48.337" v="4"/>
          <ac:spMkLst>
            <pc:docMk/>
            <pc:sldMk cId="1934829" sldId="374"/>
            <ac:spMk id="2" creationId="{3B020205-E2C0-E6AF-DDB9-825AAC58792F}"/>
          </ac:spMkLst>
        </pc:spChg>
        <pc:picChg chg="add mod">
          <ac:chgData name="Catherine Roberts" userId="S::c.roberts2@npt.gov.uk::32661960-39be-46fa-89c1-d86cab22c2f5" providerId="AD" clId="Web-{F859FA4A-F205-13CC-200C-8D47607E4696}" dt="2022-06-06T11:26:00.634" v="7" actId="14100"/>
          <ac:picMkLst>
            <pc:docMk/>
            <pc:sldMk cId="1934829" sldId="374"/>
            <ac:picMk id="3" creationId="{FA01D3EE-7AEF-0956-FA1D-5621BF9AEFD6}"/>
          </ac:picMkLst>
        </pc:picChg>
      </pc:sldChg>
      <pc:sldChg chg="del modCm">
        <pc:chgData name="Catherine Roberts" userId="S::c.roberts2@npt.gov.uk::32661960-39be-46fa-89c1-d86cab22c2f5" providerId="AD" clId="Web-{F859FA4A-F205-13CC-200C-8D47607E4696}" dt="2022-06-06T11:25:31.727" v="1"/>
        <pc:sldMkLst>
          <pc:docMk/>
          <pc:sldMk cId="1892861268" sldId="374"/>
        </pc:sldMkLst>
      </pc:sldChg>
    </pc:docChg>
  </pc:docChgLst>
</pc:chgInfo>
</file>

<file path=ppt/comments/modernComment_177_78BCB2AC.xml><?xml version="1.0" encoding="utf-8"?>
<p188:cmLst xmlns:a="http://schemas.openxmlformats.org/drawingml/2006/main" xmlns:r="http://schemas.openxmlformats.org/officeDocument/2006/relationships" xmlns:p188="http://schemas.microsoft.com/office/powerpoint/2018/8/main">
  <p188:cm id="{799F00D5-5317-4E16-BFE3-F99C8635D3AE}" authorId="{C44DF3B6-3C9B-CD6F-B215-87F134321F7E}" status="resolved" created="2022-05-12T07:56:06.076" complete="100000">
    <pc:sldMkLst xmlns:pc="http://schemas.microsoft.com/office/powerpoint/2013/main/command">
      <pc:docMk/>
      <pc:sldMk cId="3205229176" sldId="367"/>
    </pc:sldMkLst>
    <p188:txBody>
      <a:bodyPr/>
      <a:lstStyle/>
      <a:p>
        <a:r>
          <a:rPr lang="en-GB"/>
          <a:t>New slide to be added by Catherine</a:t>
        </a:r>
      </a:p>
    </p188:txBody>
  </p188:cm>
</p188: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F054D1-6F3C-4EE3-A13D-808B41998A68}" type="doc">
      <dgm:prSet loTypeId="urn:microsoft.com/office/officeart/2005/8/layout/pyramid1" loCatId="pyramid" qsTypeId="urn:microsoft.com/office/officeart/2005/8/quickstyle/simple1" qsCatId="simple" csTypeId="urn:microsoft.com/office/officeart/2005/8/colors/colorful5" csCatId="colorful" phldr="1"/>
      <dgm:spPr/>
      <dgm:t>
        <a:bodyPr/>
        <a:lstStyle/>
        <a:p>
          <a:endParaRPr lang="en-GB"/>
        </a:p>
      </dgm:t>
    </dgm:pt>
    <dgm:pt modelId="{12C82A55-7937-436B-98EB-BBC95287498B}" type="parTrans" cxnId="{39BC8486-F0F5-46C9-98AE-034791D49B55}">
      <dgm:prSet/>
      <dgm:spPr/>
      <dgm:t>
        <a:bodyPr/>
        <a:lstStyle/>
        <a:p>
          <a:endParaRPr lang="en-GB"/>
        </a:p>
      </dgm:t>
    </dgm:pt>
    <dgm:pt modelId="{5CE6923B-325D-44B3-8C4D-C761BCD0B35E}">
      <dgm:prSet phldrT="[Text]" custT="1"/>
      <dgm:spPr/>
      <dgm:t>
        <a:bodyPr/>
        <a:lstStyle/>
        <a:p>
          <a:pPr rtl="0"/>
          <a:r>
            <a:rPr lang="cy" sz="2400" b="1" i="1" u="none" strike="noStrike" cap="none" baseline="0" dirty="0">
              <a:solidFill>
                <a:srgbClr val="FFFFFF"/>
              </a:solidFill>
              <a:effectLst/>
              <a:uFillTx/>
              <a:latin typeface="Arial"/>
            </a:rPr>
            <a:t>Personol</a:t>
          </a:r>
        </a:p>
        <a:p>
          <a:pPr rtl="0"/>
          <a:r>
            <a:rPr lang="cy" sz="2400" b="1" i="1" u="none" strike="noStrike" cap="none" baseline="0" dirty="0">
              <a:solidFill>
                <a:srgbClr val="FFFFFF"/>
              </a:solidFill>
              <a:effectLst/>
              <a:uFillTx/>
              <a:latin typeface="Arial"/>
            </a:rPr>
            <a:t>Personal</a:t>
          </a:r>
        </a:p>
      </dgm:t>
    </dgm:pt>
    <dgm:pt modelId="{3D961ADC-E932-4A90-A1CC-BFE57BFDC7FE}" type="sibTrans" cxnId="{39BC8486-F0F5-46C9-98AE-034791D49B55}">
      <dgm:prSet/>
      <dgm:spPr/>
      <dgm:t>
        <a:bodyPr/>
        <a:lstStyle/>
        <a:p>
          <a:endParaRPr lang="en-GB"/>
        </a:p>
      </dgm:t>
    </dgm:pt>
    <dgm:pt modelId="{E728E0C8-EC21-47A5-92A7-47E22673DB21}" type="parTrans" cxnId="{1DFB905F-E417-4568-A887-17CC1E493705}">
      <dgm:prSet/>
      <dgm:spPr/>
      <dgm:t>
        <a:bodyPr/>
        <a:lstStyle/>
        <a:p>
          <a:endParaRPr lang="en-GB"/>
        </a:p>
      </dgm:t>
    </dgm:pt>
    <dgm:pt modelId="{E34D0070-0771-4797-B494-6A86674C8F27}">
      <dgm:prSet custT="1"/>
      <dgm:spPr/>
      <dgm:t>
        <a:bodyPr/>
        <a:lstStyle/>
        <a:p>
          <a:r>
            <a:rPr lang="cy" sz="1900" b="1" i="1" u="none" strike="noStrike" cap="none" baseline="0" dirty="0">
              <a:solidFill>
                <a:srgbClr val="FFFFFF"/>
              </a:solidFill>
              <a:effectLst/>
              <a:uFillTx/>
              <a:latin typeface="Calibri"/>
            </a:rPr>
            <a:t>Polisi ac arfer  T</a:t>
          </a:r>
          <a:r>
            <a:rPr lang="cy" sz="1900" b="1" i="1" u="none" strike="noStrike" cap="none" baseline="0" dirty="0">
              <a:solidFill>
                <a:srgbClr val="FFFFFF"/>
              </a:solidFill>
              <a:effectLst/>
              <a:uFillTx/>
              <a:latin typeface="Arial"/>
            </a:rPr>
            <a:t>î</a:t>
          </a:r>
          <a:r>
            <a:rPr lang="cy" sz="1900" b="1" i="1" u="none" strike="noStrike" cap="none" baseline="0" dirty="0">
              <a:solidFill>
                <a:srgbClr val="FFFFFF"/>
              </a:solidFill>
              <a:effectLst/>
              <a:uFillTx/>
              <a:latin typeface="Calibri"/>
            </a:rPr>
            <a:t>m / Gwasanaeth Team / Service Policy and Practice</a:t>
          </a:r>
        </a:p>
      </dgm:t>
    </dgm:pt>
    <dgm:pt modelId="{5F0B1062-615D-4888-9412-EC5284729891}" type="sibTrans" cxnId="{1DFB905F-E417-4568-A887-17CC1E493705}">
      <dgm:prSet/>
      <dgm:spPr/>
      <dgm:t>
        <a:bodyPr/>
        <a:lstStyle/>
        <a:p>
          <a:endParaRPr lang="en-GB"/>
        </a:p>
      </dgm:t>
    </dgm:pt>
    <dgm:pt modelId="{ECB0C840-9C77-417B-907F-6F9630876960}" type="parTrans" cxnId="{B732555E-9A71-4ACE-A6C1-46CCECC439F8}">
      <dgm:prSet/>
      <dgm:spPr/>
      <dgm:t>
        <a:bodyPr/>
        <a:lstStyle/>
        <a:p>
          <a:endParaRPr lang="en-GB"/>
        </a:p>
      </dgm:t>
    </dgm:pt>
    <dgm:pt modelId="{466DF57E-DAA7-413C-9329-5F40669260D3}">
      <dgm:prSet phldrT="[Text]" custT="1"/>
      <dgm:spPr>
        <a:ln>
          <a:solidFill>
            <a:schemeClr val="tx1"/>
          </a:solidFill>
        </a:ln>
      </dgm:spPr>
      <dgm:t>
        <a:bodyPr/>
        <a:lstStyle/>
        <a:p>
          <a:pPr rtl="0"/>
          <a:r>
            <a:rPr lang="cy" sz="1900" b="1" i="1" u="none" strike="noStrike" cap="none" baseline="0">
              <a:solidFill>
                <a:srgbClr val="FFFFFF"/>
              </a:solidFill>
              <a:effectLst/>
              <a:uFillTx/>
              <a:latin typeface="Arial"/>
            </a:rPr>
            <a:t>Proffil y Gymuned Community Profile</a:t>
          </a:r>
        </a:p>
      </dgm:t>
    </dgm:pt>
    <dgm:pt modelId="{C581E4AB-7C30-40D4-83B2-E4E4DE9B7BD9}" type="sibTrans" cxnId="{B732555E-9A71-4ACE-A6C1-46CCECC439F8}">
      <dgm:prSet/>
      <dgm:spPr/>
      <dgm:t>
        <a:bodyPr/>
        <a:lstStyle/>
        <a:p>
          <a:endParaRPr lang="en-GB"/>
        </a:p>
      </dgm:t>
    </dgm:pt>
    <dgm:pt modelId="{924A5063-6186-4CAF-B40A-9DB66CC31C3C}" type="parTrans" cxnId="{18672023-03B1-40FE-85A2-B83FE66E63E2}">
      <dgm:prSet/>
      <dgm:spPr/>
      <dgm:t>
        <a:bodyPr/>
        <a:lstStyle/>
        <a:p>
          <a:endParaRPr lang="en-GB"/>
        </a:p>
      </dgm:t>
    </dgm:pt>
    <dgm:pt modelId="{A2B8E491-E062-4015-92CB-11809EFE22B4}">
      <dgm:prSet phldrT="[Text]" custT="1"/>
      <dgm:spPr/>
      <dgm:t>
        <a:bodyPr/>
        <a:lstStyle/>
        <a:p>
          <a:pPr rtl="0"/>
          <a:r>
            <a:rPr lang="cy" sz="1900" b="1" i="1" u="none" strike="noStrike" cap="none" baseline="0">
              <a:solidFill>
                <a:srgbClr val="FFFFFF"/>
              </a:solidFill>
              <a:effectLst/>
              <a:uFillTx/>
              <a:latin typeface="Arial"/>
            </a:rPr>
            <a:t>Cyfraith a Pholisi yng Nghymru Legislation and Policy in Wales</a:t>
          </a:r>
        </a:p>
      </dgm:t>
    </dgm:pt>
    <dgm:pt modelId="{0079672D-6129-426C-942B-B0C21D45A69A}" type="sibTrans" cxnId="{18672023-03B1-40FE-85A2-B83FE66E63E2}">
      <dgm:prSet/>
      <dgm:spPr/>
      <dgm:t>
        <a:bodyPr/>
        <a:lstStyle/>
        <a:p>
          <a:endParaRPr lang="en-GB"/>
        </a:p>
      </dgm:t>
    </dgm:pt>
    <dgm:pt modelId="{EF6A666C-5870-438A-A552-5480F78B85F8}" type="pres">
      <dgm:prSet presAssocID="{A6F054D1-6F3C-4EE3-A13D-808B41998A68}" presName="Name0" presStyleCnt="0">
        <dgm:presLayoutVars>
          <dgm:dir/>
          <dgm:animLvl val="lvl"/>
          <dgm:resizeHandles val="exact"/>
        </dgm:presLayoutVars>
      </dgm:prSet>
      <dgm:spPr/>
    </dgm:pt>
    <dgm:pt modelId="{6A661C08-2168-4476-90BF-20621F434C04}" type="pres">
      <dgm:prSet presAssocID="{5CE6923B-325D-44B3-8C4D-C761BCD0B35E}" presName="Name8" presStyleCnt="0"/>
      <dgm:spPr/>
    </dgm:pt>
    <dgm:pt modelId="{282409C7-9C00-47EA-A634-BCE4D517EAAD}" type="pres">
      <dgm:prSet presAssocID="{5CE6923B-325D-44B3-8C4D-C761BCD0B35E}" presName="level" presStyleLbl="node1" presStyleIdx="0" presStyleCnt="4" custScaleX="159093" custScaleY="57971">
        <dgm:presLayoutVars>
          <dgm:chMax val="1"/>
          <dgm:bulletEnabled val="1"/>
        </dgm:presLayoutVars>
      </dgm:prSet>
      <dgm:spPr/>
    </dgm:pt>
    <dgm:pt modelId="{33E1AF3E-2F95-416B-9EAC-E14A767D2364}" type="pres">
      <dgm:prSet presAssocID="{5CE6923B-325D-44B3-8C4D-C761BCD0B35E}" presName="levelTx" presStyleLbl="revTx" presStyleIdx="0" presStyleCnt="0">
        <dgm:presLayoutVars>
          <dgm:chMax val="1"/>
          <dgm:bulletEnabled val="1"/>
        </dgm:presLayoutVars>
      </dgm:prSet>
      <dgm:spPr/>
    </dgm:pt>
    <dgm:pt modelId="{1AED3B62-3789-4DF7-8227-9F4FE3306B12}" type="pres">
      <dgm:prSet presAssocID="{E34D0070-0771-4797-B494-6A86674C8F27}" presName="Name8" presStyleCnt="0"/>
      <dgm:spPr/>
    </dgm:pt>
    <dgm:pt modelId="{D264DA7E-1358-47FD-9F85-04C7ABE5F73F}" type="pres">
      <dgm:prSet presAssocID="{E34D0070-0771-4797-B494-6A86674C8F27}" presName="level" presStyleLbl="node1" presStyleIdx="1" presStyleCnt="4">
        <dgm:presLayoutVars>
          <dgm:chMax val="1"/>
          <dgm:bulletEnabled val="1"/>
        </dgm:presLayoutVars>
      </dgm:prSet>
      <dgm:spPr/>
    </dgm:pt>
    <dgm:pt modelId="{AB32ED72-FF36-444C-8C3E-3360F3A5CB6B}" type="pres">
      <dgm:prSet presAssocID="{E34D0070-0771-4797-B494-6A86674C8F27}" presName="levelTx" presStyleLbl="revTx" presStyleIdx="0" presStyleCnt="0">
        <dgm:presLayoutVars>
          <dgm:chMax val="1"/>
          <dgm:bulletEnabled val="1"/>
        </dgm:presLayoutVars>
      </dgm:prSet>
      <dgm:spPr/>
    </dgm:pt>
    <dgm:pt modelId="{A9ABF312-50D1-4E6A-B2CD-1FE277E71BEE}" type="pres">
      <dgm:prSet presAssocID="{466DF57E-DAA7-413C-9329-5F40669260D3}" presName="Name8" presStyleCnt="0"/>
      <dgm:spPr/>
    </dgm:pt>
    <dgm:pt modelId="{8AC40920-F867-4959-822A-87B899A7A1DF}" type="pres">
      <dgm:prSet presAssocID="{466DF57E-DAA7-413C-9329-5F40669260D3}" presName="level" presStyleLbl="node1" presStyleIdx="2" presStyleCnt="4" custLinFactNeighborX="-250" custLinFactNeighborY="1002">
        <dgm:presLayoutVars>
          <dgm:chMax val="1"/>
          <dgm:bulletEnabled val="1"/>
        </dgm:presLayoutVars>
      </dgm:prSet>
      <dgm:spPr/>
    </dgm:pt>
    <dgm:pt modelId="{ED35BA38-E31C-4C4C-AB97-764F1A653619}" type="pres">
      <dgm:prSet presAssocID="{466DF57E-DAA7-413C-9329-5F40669260D3}" presName="levelTx" presStyleLbl="revTx" presStyleIdx="0" presStyleCnt="0">
        <dgm:presLayoutVars>
          <dgm:chMax val="1"/>
          <dgm:bulletEnabled val="1"/>
        </dgm:presLayoutVars>
      </dgm:prSet>
      <dgm:spPr/>
    </dgm:pt>
    <dgm:pt modelId="{CB342EE7-77C2-4B32-AC65-A7E656E488C1}" type="pres">
      <dgm:prSet presAssocID="{A2B8E491-E062-4015-92CB-11809EFE22B4}" presName="Name8" presStyleCnt="0"/>
      <dgm:spPr/>
    </dgm:pt>
    <dgm:pt modelId="{4730C446-106B-4532-B6D9-060E32054687}" type="pres">
      <dgm:prSet presAssocID="{A2B8E491-E062-4015-92CB-11809EFE22B4}" presName="level" presStyleLbl="node1" presStyleIdx="3" presStyleCnt="4" custScaleY="45808" custLinFactNeighborX="549" custLinFactNeighborY="705">
        <dgm:presLayoutVars>
          <dgm:chMax val="1"/>
          <dgm:bulletEnabled val="1"/>
        </dgm:presLayoutVars>
      </dgm:prSet>
      <dgm:spPr/>
    </dgm:pt>
    <dgm:pt modelId="{212C081A-C906-48CC-83E1-A25B8EC6E47C}" type="pres">
      <dgm:prSet presAssocID="{A2B8E491-E062-4015-92CB-11809EFE22B4}" presName="levelTx" presStyleLbl="revTx" presStyleIdx="0" presStyleCnt="0">
        <dgm:presLayoutVars>
          <dgm:chMax val="1"/>
          <dgm:bulletEnabled val="1"/>
        </dgm:presLayoutVars>
      </dgm:prSet>
      <dgm:spPr/>
    </dgm:pt>
  </dgm:ptLst>
  <dgm:cxnLst>
    <dgm:cxn modelId="{18672023-03B1-40FE-85A2-B83FE66E63E2}" srcId="{A6F054D1-6F3C-4EE3-A13D-808B41998A68}" destId="{A2B8E491-E062-4015-92CB-11809EFE22B4}" srcOrd="3" destOrd="0" parTransId="{924A5063-6186-4CAF-B40A-9DB66CC31C3C}" sibTransId="{0079672D-6129-426C-942B-B0C21D45A69A}"/>
    <dgm:cxn modelId="{558E942B-07CF-4D07-B14C-896F31B52EB6}" type="presOf" srcId="{A2B8E491-E062-4015-92CB-11809EFE22B4}" destId="{212C081A-C906-48CC-83E1-A25B8EC6E47C}" srcOrd="1" destOrd="0" presId="urn:microsoft.com/office/officeart/2005/8/layout/pyramid1"/>
    <dgm:cxn modelId="{4DFC4D3D-6EDF-49DE-AAEB-3417EAF885A5}" type="presOf" srcId="{E34D0070-0771-4797-B494-6A86674C8F27}" destId="{D264DA7E-1358-47FD-9F85-04C7ABE5F73F}" srcOrd="0" destOrd="0" presId="urn:microsoft.com/office/officeart/2005/8/layout/pyramid1"/>
    <dgm:cxn modelId="{B732555E-9A71-4ACE-A6C1-46CCECC439F8}" srcId="{A6F054D1-6F3C-4EE3-A13D-808B41998A68}" destId="{466DF57E-DAA7-413C-9329-5F40669260D3}" srcOrd="2" destOrd="0" parTransId="{ECB0C840-9C77-417B-907F-6F9630876960}" sibTransId="{C581E4AB-7C30-40D4-83B2-E4E4DE9B7BD9}"/>
    <dgm:cxn modelId="{1DFB905F-E417-4568-A887-17CC1E493705}" srcId="{A6F054D1-6F3C-4EE3-A13D-808B41998A68}" destId="{E34D0070-0771-4797-B494-6A86674C8F27}" srcOrd="1" destOrd="0" parTransId="{E728E0C8-EC21-47A5-92A7-47E22673DB21}" sibTransId="{5F0B1062-615D-4888-9412-EC5284729891}"/>
    <dgm:cxn modelId="{1EDF0860-42BB-48FF-92B8-0E2CDABB5A63}" type="presOf" srcId="{A6F054D1-6F3C-4EE3-A13D-808B41998A68}" destId="{EF6A666C-5870-438A-A552-5480F78B85F8}" srcOrd="0" destOrd="0" presId="urn:microsoft.com/office/officeart/2005/8/layout/pyramid1"/>
    <dgm:cxn modelId="{4C2A1758-3856-4D96-A66E-52980FEC06BA}" type="presOf" srcId="{466DF57E-DAA7-413C-9329-5F40669260D3}" destId="{ED35BA38-E31C-4C4C-AB97-764F1A653619}" srcOrd="1" destOrd="0" presId="urn:microsoft.com/office/officeart/2005/8/layout/pyramid1"/>
    <dgm:cxn modelId="{39BC8486-F0F5-46C9-98AE-034791D49B55}" srcId="{A6F054D1-6F3C-4EE3-A13D-808B41998A68}" destId="{5CE6923B-325D-44B3-8C4D-C761BCD0B35E}" srcOrd="0" destOrd="0" parTransId="{12C82A55-7937-436B-98EB-BBC95287498B}" sibTransId="{3D961ADC-E932-4A90-A1CC-BFE57BFDC7FE}"/>
    <dgm:cxn modelId="{E687E291-FDC1-4BA0-9C06-085EFFC181B1}" type="presOf" srcId="{E34D0070-0771-4797-B494-6A86674C8F27}" destId="{AB32ED72-FF36-444C-8C3E-3360F3A5CB6B}" srcOrd="1" destOrd="0" presId="urn:microsoft.com/office/officeart/2005/8/layout/pyramid1"/>
    <dgm:cxn modelId="{8E403FD4-B368-43A1-8396-DBCAF2D0F681}" type="presOf" srcId="{5CE6923B-325D-44B3-8C4D-C761BCD0B35E}" destId="{282409C7-9C00-47EA-A634-BCE4D517EAAD}" srcOrd="0" destOrd="0" presId="urn:microsoft.com/office/officeart/2005/8/layout/pyramid1"/>
    <dgm:cxn modelId="{C1E7F2E4-42C1-4AFF-9A54-5096F187DE3C}" type="presOf" srcId="{5CE6923B-325D-44B3-8C4D-C761BCD0B35E}" destId="{33E1AF3E-2F95-416B-9EAC-E14A767D2364}" srcOrd="1" destOrd="0" presId="urn:microsoft.com/office/officeart/2005/8/layout/pyramid1"/>
    <dgm:cxn modelId="{54E307F3-7ECD-455E-97C0-7F00AB0FC99B}" type="presOf" srcId="{A2B8E491-E062-4015-92CB-11809EFE22B4}" destId="{4730C446-106B-4532-B6D9-060E32054687}" srcOrd="0" destOrd="0" presId="urn:microsoft.com/office/officeart/2005/8/layout/pyramid1"/>
    <dgm:cxn modelId="{60CD67F5-1258-40AE-808D-5BB51027FE8B}" type="presOf" srcId="{466DF57E-DAA7-413C-9329-5F40669260D3}" destId="{8AC40920-F867-4959-822A-87B899A7A1DF}" srcOrd="0" destOrd="0" presId="urn:microsoft.com/office/officeart/2005/8/layout/pyramid1"/>
    <dgm:cxn modelId="{9C6375DE-068D-4EB1-B186-9F19CC7D56EB}" type="presParOf" srcId="{EF6A666C-5870-438A-A552-5480F78B85F8}" destId="{6A661C08-2168-4476-90BF-20621F434C04}" srcOrd="0" destOrd="0" presId="urn:microsoft.com/office/officeart/2005/8/layout/pyramid1"/>
    <dgm:cxn modelId="{CD0D1F5E-9C05-4C9B-9D4D-641A086E890B}" type="presParOf" srcId="{6A661C08-2168-4476-90BF-20621F434C04}" destId="{282409C7-9C00-47EA-A634-BCE4D517EAAD}" srcOrd="0" destOrd="0" presId="urn:microsoft.com/office/officeart/2005/8/layout/pyramid1"/>
    <dgm:cxn modelId="{49DB00CE-854A-439C-833E-3EE423F06F07}" type="presParOf" srcId="{6A661C08-2168-4476-90BF-20621F434C04}" destId="{33E1AF3E-2F95-416B-9EAC-E14A767D2364}" srcOrd="1" destOrd="0" presId="urn:microsoft.com/office/officeart/2005/8/layout/pyramid1"/>
    <dgm:cxn modelId="{E0FF82CD-0DD5-4276-BA8F-F4CD953E28CC}" type="presParOf" srcId="{EF6A666C-5870-438A-A552-5480F78B85F8}" destId="{1AED3B62-3789-4DF7-8227-9F4FE3306B12}" srcOrd="1" destOrd="0" presId="urn:microsoft.com/office/officeart/2005/8/layout/pyramid1"/>
    <dgm:cxn modelId="{B7BA90C5-11E1-4E03-B302-D12FA7AEF31F}" type="presParOf" srcId="{1AED3B62-3789-4DF7-8227-9F4FE3306B12}" destId="{D264DA7E-1358-47FD-9F85-04C7ABE5F73F}" srcOrd="0" destOrd="0" presId="urn:microsoft.com/office/officeart/2005/8/layout/pyramid1"/>
    <dgm:cxn modelId="{17EE3537-C7E9-4216-9467-387C8DADEC10}" type="presParOf" srcId="{1AED3B62-3789-4DF7-8227-9F4FE3306B12}" destId="{AB32ED72-FF36-444C-8C3E-3360F3A5CB6B}" srcOrd="1" destOrd="0" presId="urn:microsoft.com/office/officeart/2005/8/layout/pyramid1"/>
    <dgm:cxn modelId="{36BD7B01-201D-4D20-A668-C0903F8DC74C}" type="presParOf" srcId="{EF6A666C-5870-438A-A552-5480F78B85F8}" destId="{A9ABF312-50D1-4E6A-B2CD-1FE277E71BEE}" srcOrd="2" destOrd="0" presId="urn:microsoft.com/office/officeart/2005/8/layout/pyramid1"/>
    <dgm:cxn modelId="{9E339802-707D-4722-BE83-E005B9DDC65C}" type="presParOf" srcId="{A9ABF312-50D1-4E6A-B2CD-1FE277E71BEE}" destId="{8AC40920-F867-4959-822A-87B899A7A1DF}" srcOrd="0" destOrd="0" presId="urn:microsoft.com/office/officeart/2005/8/layout/pyramid1"/>
    <dgm:cxn modelId="{49F78398-CDCB-4D86-B1E4-DAF1B2FB02A2}" type="presParOf" srcId="{A9ABF312-50D1-4E6A-B2CD-1FE277E71BEE}" destId="{ED35BA38-E31C-4C4C-AB97-764F1A653619}" srcOrd="1" destOrd="0" presId="urn:microsoft.com/office/officeart/2005/8/layout/pyramid1"/>
    <dgm:cxn modelId="{D67DF499-9FEF-486C-B614-3F7CCC7B1121}" type="presParOf" srcId="{EF6A666C-5870-438A-A552-5480F78B85F8}" destId="{CB342EE7-77C2-4B32-AC65-A7E656E488C1}" srcOrd="3" destOrd="0" presId="urn:microsoft.com/office/officeart/2005/8/layout/pyramid1"/>
    <dgm:cxn modelId="{E658E1C4-D3F4-40CF-A501-7167F252384C}" type="presParOf" srcId="{CB342EE7-77C2-4B32-AC65-A7E656E488C1}" destId="{4730C446-106B-4532-B6D9-060E32054687}" srcOrd="0" destOrd="0" presId="urn:microsoft.com/office/officeart/2005/8/layout/pyramid1"/>
    <dgm:cxn modelId="{3C268327-4A2E-4163-8AD3-C041823B6509}" type="presParOf" srcId="{CB342EE7-77C2-4B32-AC65-A7E656E488C1}" destId="{212C081A-C906-48CC-83E1-A25B8EC6E47C}" srcOrd="1" destOrd="0" presId="urn:microsoft.com/office/officeart/2005/8/layout/pyramid1"/>
  </dgm:cxnLst>
  <dgm:bg/>
  <dgm:whole/>
  <dgm:extLst>
    <a:ext uri="http://schemas.microsoft.com/office/drawing/2008/diagram">
      <dsp:dataModelExt xmlns:dsp="http://schemas.microsoft.com/office/drawing/2008/diagram" relId="rId8"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2409C7-9C00-47EA-A634-BCE4D517EAAD}">
      <dsp:nvSpPr>
        <dsp:cNvPr id="0" name=""/>
        <dsp:cNvSpPr/>
      </dsp:nvSpPr>
      <dsp:spPr>
        <a:xfrm>
          <a:off x="2064454" y="0"/>
          <a:ext cx="1800038" cy="869917"/>
        </a:xfrm>
        <a:prstGeom prst="trapezoid">
          <a:avLst>
            <a:gd name="adj" fmla="val 65031"/>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0">
            <a:lnSpc>
              <a:spcPct val="90000"/>
            </a:lnSpc>
            <a:spcBef>
              <a:spcPct val="0"/>
            </a:spcBef>
            <a:spcAft>
              <a:spcPct val="35000"/>
            </a:spcAft>
            <a:buNone/>
          </a:pPr>
          <a:r>
            <a:rPr lang="cy" sz="2400" b="1" i="1" u="none" strike="noStrike" kern="1200" cap="none" baseline="0" dirty="0">
              <a:solidFill>
                <a:srgbClr val="FFFFFF"/>
              </a:solidFill>
              <a:effectLst/>
              <a:uFillTx/>
              <a:latin typeface="Arial"/>
            </a:rPr>
            <a:t>Personol</a:t>
          </a:r>
        </a:p>
        <a:p>
          <a:pPr marL="0" lvl="0" indent="0" algn="ctr" defTabSz="1066800" rtl="0">
            <a:lnSpc>
              <a:spcPct val="90000"/>
            </a:lnSpc>
            <a:spcBef>
              <a:spcPct val="0"/>
            </a:spcBef>
            <a:spcAft>
              <a:spcPct val="35000"/>
            </a:spcAft>
            <a:buNone/>
          </a:pPr>
          <a:r>
            <a:rPr lang="cy" sz="2400" b="1" i="1" u="none" strike="noStrike" kern="1200" cap="none" baseline="0" dirty="0">
              <a:solidFill>
                <a:srgbClr val="FFFFFF"/>
              </a:solidFill>
              <a:effectLst/>
              <a:uFillTx/>
              <a:latin typeface="Arial"/>
            </a:rPr>
            <a:t>Personal</a:t>
          </a:r>
        </a:p>
      </dsp:txBody>
      <dsp:txXfrm>
        <a:off x="2064454" y="0"/>
        <a:ext cx="1800038" cy="869917"/>
      </dsp:txXfrm>
    </dsp:sp>
    <dsp:sp modelId="{D264DA7E-1358-47FD-9F85-04C7ABE5F73F}">
      <dsp:nvSpPr>
        <dsp:cNvPr id="0" name=""/>
        <dsp:cNvSpPr/>
      </dsp:nvSpPr>
      <dsp:spPr>
        <a:xfrm>
          <a:off x="1422889" y="869917"/>
          <a:ext cx="3083167" cy="1500608"/>
        </a:xfrm>
        <a:prstGeom prst="trapezoid">
          <a:avLst>
            <a:gd name="adj" fmla="val 65031"/>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cy" sz="1900" b="1" i="1" u="none" strike="noStrike" kern="1200" cap="none" baseline="0" dirty="0">
              <a:solidFill>
                <a:srgbClr val="FFFFFF"/>
              </a:solidFill>
              <a:effectLst/>
              <a:uFillTx/>
              <a:latin typeface="Calibri"/>
            </a:rPr>
            <a:t>Polisi ac arfer  T</a:t>
          </a:r>
          <a:r>
            <a:rPr lang="cy" sz="1900" b="1" i="1" u="none" strike="noStrike" kern="1200" cap="none" baseline="0" dirty="0">
              <a:solidFill>
                <a:srgbClr val="FFFFFF"/>
              </a:solidFill>
              <a:effectLst/>
              <a:uFillTx/>
              <a:latin typeface="Arial"/>
            </a:rPr>
            <a:t>î</a:t>
          </a:r>
          <a:r>
            <a:rPr lang="cy" sz="1900" b="1" i="1" u="none" strike="noStrike" kern="1200" cap="none" baseline="0" dirty="0">
              <a:solidFill>
                <a:srgbClr val="FFFFFF"/>
              </a:solidFill>
              <a:effectLst/>
              <a:uFillTx/>
              <a:latin typeface="Calibri"/>
            </a:rPr>
            <a:t>m / Gwasanaeth Team / Service Policy and Practice</a:t>
          </a:r>
        </a:p>
      </dsp:txBody>
      <dsp:txXfrm>
        <a:off x="1962443" y="869917"/>
        <a:ext cx="2004059" cy="1500608"/>
      </dsp:txXfrm>
    </dsp:sp>
    <dsp:sp modelId="{8AC40920-F867-4959-822A-87B899A7A1DF}">
      <dsp:nvSpPr>
        <dsp:cNvPr id="0" name=""/>
        <dsp:cNvSpPr/>
      </dsp:nvSpPr>
      <dsp:spPr>
        <a:xfrm>
          <a:off x="434437" y="2385562"/>
          <a:ext cx="5034898" cy="1500608"/>
        </a:xfrm>
        <a:prstGeom prst="trapezoid">
          <a:avLst>
            <a:gd name="adj" fmla="val 65031"/>
          </a:avLst>
        </a:prstGeom>
        <a:solidFill>
          <a:schemeClr val="accent5">
            <a:hueOff val="-6622584"/>
            <a:satOff val="26541"/>
            <a:lumOff val="5752"/>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cy" sz="1900" b="1" i="1" u="none" strike="noStrike" kern="1200" cap="none" baseline="0">
              <a:solidFill>
                <a:srgbClr val="FFFFFF"/>
              </a:solidFill>
              <a:effectLst/>
              <a:uFillTx/>
              <a:latin typeface="Arial"/>
            </a:rPr>
            <a:t>Proffil y Gymuned Community Profile</a:t>
          </a:r>
        </a:p>
      </dsp:txBody>
      <dsp:txXfrm>
        <a:off x="1315544" y="2385562"/>
        <a:ext cx="3272683" cy="1500608"/>
      </dsp:txXfrm>
    </dsp:sp>
    <dsp:sp modelId="{4730C446-106B-4532-B6D9-060E32054687}">
      <dsp:nvSpPr>
        <dsp:cNvPr id="0" name=""/>
        <dsp:cNvSpPr/>
      </dsp:nvSpPr>
      <dsp:spPr>
        <a:xfrm>
          <a:off x="0" y="3871135"/>
          <a:ext cx="5928946" cy="687398"/>
        </a:xfrm>
        <a:prstGeom prst="trapezoid">
          <a:avLst>
            <a:gd name="adj" fmla="val 65031"/>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cy" sz="1900" b="1" i="1" u="none" strike="noStrike" kern="1200" cap="none" baseline="0">
              <a:solidFill>
                <a:srgbClr val="FFFFFF"/>
              </a:solidFill>
              <a:effectLst/>
              <a:uFillTx/>
              <a:latin typeface="Arial"/>
            </a:rPr>
            <a:t>Cyfraith a Pholisi yng Nghymru Legislation and Policy in Wales</a:t>
          </a:r>
        </a:p>
      </dsp:txBody>
      <dsp:txXfrm>
        <a:off x="1037565" y="3871135"/>
        <a:ext cx="3853815" cy="687398"/>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0E7A60-41FF-4C32-A0E9-95EE569B6FC3}" type="datetimeFigureOut">
              <a:rPr lang="en-GB" smtClean="0"/>
              <a:t>10/01/2024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A718D5-99E7-4D81-8576-40E379DCC74A}" type="slidenum">
              <a:rPr lang="en-GB" smtClean="0"/>
              <a:t>‹#›</a:t>
            </a:fld>
            <a:endParaRPr lang="en-GB"/>
          </a:p>
        </p:txBody>
      </p:sp>
    </p:spTree>
    <p:extLst>
      <p:ext uri="{BB962C8B-B14F-4D97-AF65-F5344CB8AC3E}">
        <p14:creationId xmlns:p14="http://schemas.microsoft.com/office/powerpoint/2010/main" val="2523949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slide" Target="../slides/slide17.xml"/><Relationship Id="rId4"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 sz="1200" b="1" i="0" u="sng" strike="noStrike" cap="none" baseline="0" dirty="0">
                <a:solidFill>
                  <a:srgbClr val="000000"/>
                </a:solidFill>
                <a:effectLst/>
                <a:uFillTx/>
                <a:latin typeface="Arial"/>
              </a:rPr>
              <a:t>WELSH</a:t>
            </a:r>
            <a:br>
              <a:rPr lang="cy" sz="1200" b="0" i="0" u="none" strike="noStrike" cap="none" baseline="0" dirty="0">
                <a:solidFill>
                  <a:srgbClr val="000000"/>
                </a:solidFill>
                <a:effectLst/>
                <a:uFillTx/>
                <a:latin typeface="Arial"/>
              </a:rPr>
            </a:br>
            <a:br>
              <a:rPr lang="cy" sz="1200" b="0" i="0" u="none" strike="noStrike" cap="none" baseline="0" dirty="0">
                <a:solidFill>
                  <a:srgbClr val="000000"/>
                </a:solidFill>
                <a:effectLst/>
                <a:uFillTx/>
                <a:latin typeface="Arial"/>
              </a:rPr>
            </a:br>
            <a:r>
              <a:rPr lang="cy" sz="1200" b="0" i="0" u="none" strike="noStrike" cap="none" baseline="0" dirty="0">
                <a:solidFill>
                  <a:srgbClr val="000000"/>
                </a:solidFill>
                <a:effectLst/>
                <a:uFillTx/>
                <a:latin typeface="Arial"/>
              </a:rPr>
              <a:t>Cyn mynychu, mae'n ofynnol i ddysgwyr gael mynediad at gopi digidol neu gopi caled o'u Cod Ymarfer/Ymddygiad perthnasol gan gynnwys fersiwn 'i Gyflogwyr', rheoliadau RISCA a swydd ddisgrifiad, ac unrhyw ganllawiau ymarfer perthnasol eraill. </a:t>
            </a:r>
          </a:p>
          <a:p>
            <a:endParaRPr lang="cy" sz="1200" b="0" i="0" u="none" strike="noStrike" cap="none" baseline="0" dirty="0">
              <a:solidFill>
                <a:srgbClr val="000000"/>
              </a:solidFill>
              <a:effectLst/>
              <a:uFillTx/>
              <a:latin typeface="Arial"/>
            </a:endParaRPr>
          </a:p>
          <a:p>
            <a:endParaRPr lang="cy" sz="1200" b="0" i="0" u="none" strike="noStrike" cap="none" baseline="0" dirty="0">
              <a:solidFill>
                <a:srgbClr val="000000"/>
              </a:solidFill>
              <a:effectLst/>
              <a:uFillTx/>
              <a:latin typeface="Arial"/>
            </a:endParaRPr>
          </a:p>
          <a:p>
            <a:endParaRPr lang="cy" sz="1200" b="0" i="0" u="none" strike="noStrike" cap="none" baseline="0" dirty="0">
              <a:solidFill>
                <a:srgbClr val="000000"/>
              </a:solidFill>
              <a:effectLst/>
              <a:uFillTx/>
              <a:latin typeface="Arial"/>
            </a:endParaRPr>
          </a:p>
          <a:p>
            <a:r>
              <a:rPr lang="cy" sz="1200" b="1" i="0" u="sng" strike="noStrike" cap="none" baseline="0" dirty="0">
                <a:solidFill>
                  <a:srgbClr val="000000"/>
                </a:solidFill>
                <a:effectLst/>
                <a:uFillTx/>
                <a:latin typeface="Arial"/>
              </a:rPr>
              <a:t>ENGLISH</a:t>
            </a:r>
          </a:p>
          <a:p>
            <a:pPr marL="0" marR="0" lvl="0" indent="0" algn="l" defTabSz="912813" rtl="0" eaLnBrk="1" fontAlgn="base" latinLnBrk="0" hangingPunct="1">
              <a:lnSpc>
                <a:spcPct val="100000"/>
              </a:lnSpc>
              <a:spcBef>
                <a:spcPct val="30000"/>
              </a:spcBef>
              <a:spcAft>
                <a:spcPct val="0"/>
              </a:spcAft>
              <a:buClrTx/>
              <a:buSzTx/>
              <a:buFontTx/>
              <a:buNone/>
              <a:tabLst/>
              <a:defRPr/>
            </a:pPr>
            <a:endParaRPr lang="cy" sz="1200" b="1" i="0" u="sng"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dirty="0"/>
              <a:t>Prior to attending,</a:t>
            </a:r>
            <a:r>
              <a:rPr lang="en-GB" baseline="0" dirty="0"/>
              <a:t> learners are required to have access to a digital or hard copy of their relevant Code of Practice/Conduct including ‘for Employers’ version, RISCA regulations and job description, and any other relevant practice guidance. </a:t>
            </a:r>
            <a:endParaRPr lang="cy" sz="1200" b="1" i="0" u="sng" strike="noStrike" cap="none" baseline="0" dirty="0">
              <a:solidFill>
                <a:srgbClr val="000000"/>
              </a:solidFill>
              <a:effectLst/>
              <a:uFillTx/>
              <a:latin typeface="Arial"/>
            </a:endParaRPr>
          </a:p>
          <a:p>
            <a:endParaRPr lang="cy" sz="1200" b="1" i="0" u="sng"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a:t>
            </a:fld>
            <a:endParaRPr lang="en-US"/>
          </a:p>
        </p:txBody>
      </p:sp>
    </p:spTree>
    <p:extLst>
      <p:ext uri="{BB962C8B-B14F-4D97-AF65-F5344CB8AC3E}">
        <p14:creationId xmlns:p14="http://schemas.microsoft.com/office/powerpoint/2010/main" val="2977322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Bydd y cytundeb hwn yn newid os cyflwynir y sesiwn mewn ystafell ddosbarth.</a:t>
            </a: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r>
              <a:rPr lang="en-GB" sz="1800" dirty="0"/>
              <a:t>This contract will change if the session is delivered in a class room setting.</a:t>
            </a:r>
            <a:endParaRPr lang="cy" sz="1800" b="1" i="0" u="sng" strike="noStrike" cap="none" baseline="0" dirty="0">
              <a:solidFill>
                <a:srgbClr val="000000"/>
              </a:solidFill>
              <a:effectLst/>
              <a:uFillTx/>
              <a:latin typeface="Calibri"/>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13</a:t>
            </a:fld>
            <a:endParaRPr lang="en-GB"/>
          </a:p>
        </p:txBody>
      </p:sp>
    </p:spTree>
    <p:extLst>
      <p:ext uri="{BB962C8B-B14F-4D97-AF65-F5344CB8AC3E}">
        <p14:creationId xmlns:p14="http://schemas.microsoft.com/office/powerpoint/2010/main" val="2059497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Trafodwch sut mae myfyrwyr yn cymhwyso'r safonau yn y gweithle.</a:t>
            </a: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cs typeface="Calibri"/>
              </a:rPr>
              <a:t>E</a:t>
            </a:r>
            <a:r>
              <a:rPr lang="cy" sz="1800" b="1" u="sng" dirty="0" err="1">
                <a:solidFill>
                  <a:srgbClr val="000000"/>
                </a:solidFill>
                <a:latin typeface="Calibri"/>
                <a:cs typeface="Calibri"/>
              </a:rPr>
              <a:t>nglish</a:t>
            </a:r>
            <a:r>
              <a:rPr lang="cy" sz="1800" b="1" u="sng" dirty="0">
                <a:solidFill>
                  <a:srgbClr val="000000"/>
                </a:solidFill>
                <a:latin typeface="Calibri"/>
                <a:cs typeface="Calibri"/>
              </a:rPr>
              <a:t> </a:t>
            </a:r>
            <a:endParaRPr lang="cy" sz="1800" b="1" i="0" u="sng" strike="noStrike" cap="none" baseline="0" dirty="0">
              <a:solidFill>
                <a:srgbClr val="000000"/>
              </a:solidFill>
              <a:effectLst/>
              <a:uFillTx/>
              <a:latin typeface="Calibri"/>
              <a:cs typeface="Calibri"/>
            </a:endParaRPr>
          </a:p>
          <a:p>
            <a:endParaRPr lang="cy" sz="1800" b="1" i="0" u="sng" strike="noStrike" cap="none" baseline="0" dirty="0">
              <a:solidFill>
                <a:srgbClr val="000000"/>
              </a:solidFill>
              <a:effectLst/>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Discuss ways students apply the standards in the work place.</a:t>
            </a:r>
          </a:p>
          <a:p>
            <a:endParaRPr lang="cy" sz="1800" b="1" i="0" u="sng" strike="noStrike" cap="none" baseline="0" dirty="0">
              <a:solidFill>
                <a:srgbClr val="000000"/>
              </a:solidFill>
              <a:effectLst/>
              <a:uFillTx/>
              <a:latin typeface="Calibri"/>
            </a:endParaRPr>
          </a:p>
        </p:txBody>
      </p:sp>
      <p:sp>
        <p:nvSpPr>
          <p:cNvPr id="4" name="Slide Number Placeholder 3"/>
          <p:cNvSpPr>
            <a:spLocks noGrp="1"/>
          </p:cNvSpPr>
          <p:nvPr>
            <p:ph type="sldNum" sz="quarter" idx="5"/>
          </p:nvPr>
        </p:nvSpPr>
        <p:spPr/>
        <p:txBody>
          <a:bodyPr/>
          <a:lstStyle/>
          <a:p>
            <a:fld id="{6B62A91C-1306-4DC6-BF8F-F203FB6CA190}" type="slidenum">
              <a:rPr lang="en-GB" smtClean="0"/>
              <a:t>14</a:t>
            </a:fld>
            <a:endParaRPr lang="en-GB"/>
          </a:p>
        </p:txBody>
      </p:sp>
    </p:spTree>
    <p:extLst>
      <p:ext uri="{BB962C8B-B14F-4D97-AF65-F5344CB8AC3E}">
        <p14:creationId xmlns:p14="http://schemas.microsoft.com/office/powerpoint/2010/main" val="395961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Bydd y cytundeb hwn yn newid os cyflwynir y sesiwn mewn ystafell ddosbarth.</a:t>
            </a: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r>
              <a:rPr lang="en-GB" sz="1800" dirty="0"/>
              <a:t>This contract will change if the session is delivered in a class room setting.</a:t>
            </a:r>
            <a:endParaRPr lang="cy" sz="1800" b="1" i="0" u="sng" strike="noStrike" cap="none" baseline="0" dirty="0">
              <a:solidFill>
                <a:srgbClr val="000000"/>
              </a:solidFill>
              <a:effectLst/>
              <a:uFillTx/>
              <a:latin typeface="Calibri"/>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15</a:t>
            </a:fld>
            <a:endParaRPr lang="en-GB"/>
          </a:p>
        </p:txBody>
      </p:sp>
    </p:spTree>
    <p:extLst>
      <p:ext uri="{BB962C8B-B14F-4D97-AF65-F5344CB8AC3E}">
        <p14:creationId xmlns:p14="http://schemas.microsoft.com/office/powerpoint/2010/main" val="1873640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Bydd y cytundeb hwn yn newid os cyflwynir y sesiwn mewn ystafell ddosbarth.</a:t>
            </a: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r>
              <a:rPr lang="en-GB" sz="1800" dirty="0"/>
              <a:t>This contract will change if the session is delivered in a class room setting.</a:t>
            </a:r>
            <a:endParaRPr lang="cy" sz="1800" b="1" i="0" u="sng" strike="noStrike" cap="none" baseline="0" dirty="0">
              <a:solidFill>
                <a:srgbClr val="000000"/>
              </a:solidFill>
              <a:effectLst/>
              <a:uFillTx/>
              <a:latin typeface="Calibri"/>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16</a:t>
            </a:fld>
            <a:endParaRPr lang="en-GB"/>
          </a:p>
        </p:txBody>
      </p:sp>
    </p:spTree>
    <p:extLst>
      <p:ext uri="{BB962C8B-B14F-4D97-AF65-F5344CB8AC3E}">
        <p14:creationId xmlns:p14="http://schemas.microsoft.com/office/powerpoint/2010/main" val="20864459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Ffyrdd syml o weithredu'r Cynnig Rhagweithiol </a:t>
            </a: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Simple ways to implement the Active offer </a:t>
            </a:r>
          </a:p>
          <a:p>
            <a:endParaRPr lang="cy" sz="1800" b="1" i="0" u="sng" strike="noStrike" cap="none" baseline="0" dirty="0">
              <a:solidFill>
                <a:srgbClr val="000000"/>
              </a:solidFill>
              <a:effectLst/>
              <a:uFillTx/>
              <a:latin typeface="Calibri"/>
            </a:endParaRPr>
          </a:p>
        </p:txBody>
      </p:sp>
      <p:sp>
        <p:nvSpPr>
          <p:cNvPr id="4" name="Slide Number Placeholder 3"/>
          <p:cNvSpPr>
            <a:spLocks noGrp="1"/>
          </p:cNvSpPr>
          <p:nvPr>
            <p:ph type="sldNum" sz="quarter" idx="5"/>
            <p:custDataLst>
              <p:tags r:id="rId3"/>
            </p:custDataLst>
          </p:nvPr>
        </p:nvSpPr>
        <p:spPr/>
        <p:txBody>
          <a:bodyPr/>
          <a:lstStyle/>
          <a:p>
            <a:fld id="{0DA718D5-99E7-4D81-8576-40E379DCC74A}" type="slidenum">
              <a:rPr lang="en-GB" smtClean="0"/>
              <a:t>17</a:t>
            </a:fld>
            <a:endParaRPr lang="en-GB"/>
          </a:p>
        </p:txBody>
      </p:sp>
    </p:spTree>
    <p:extLst>
      <p:ext uri="{BB962C8B-B14F-4D97-AF65-F5344CB8AC3E}">
        <p14:creationId xmlns:p14="http://schemas.microsoft.com/office/powerpoint/2010/main" val="28022071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Deddfwriaeth yn ymwneud â'r Gymraeg a sut mae hyn yn berthnasol i rôl yr Ymarferydd Gwasanaethau Cymdeithasol</a:t>
            </a: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Legislation related to Welsh Language and how this relates to the role of the Social Services Practitioner</a:t>
            </a:r>
          </a:p>
        </p:txBody>
      </p:sp>
      <p:sp>
        <p:nvSpPr>
          <p:cNvPr id="4" name="Slide Number Placeholder 3"/>
          <p:cNvSpPr>
            <a:spLocks noGrp="1"/>
          </p:cNvSpPr>
          <p:nvPr>
            <p:ph type="sldNum" sz="quarter" idx="5"/>
          </p:nvPr>
        </p:nvSpPr>
        <p:spPr/>
        <p:txBody>
          <a:bodyPr/>
          <a:lstStyle/>
          <a:p>
            <a:fld id="{0DA718D5-99E7-4D81-8576-40E379DCC74A}" type="slidenum">
              <a:rPr lang="en-GB" smtClean="0"/>
              <a:t>18</a:t>
            </a:fld>
            <a:endParaRPr lang="en-GB"/>
          </a:p>
        </p:txBody>
      </p:sp>
    </p:spTree>
    <p:extLst>
      <p:ext uri="{BB962C8B-B14F-4D97-AF65-F5344CB8AC3E}">
        <p14:creationId xmlns:p14="http://schemas.microsoft.com/office/powerpoint/2010/main" val="3031802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Bydd y cytundeb hwn yn newid os cyflwynir y sesiwn mewn ystafell ddosbarth.</a:t>
            </a: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r>
              <a:rPr lang="en-GB" sz="1800" dirty="0"/>
              <a:t>This contract will change if the session is delivered in a class room setting.</a:t>
            </a:r>
            <a:endParaRPr lang="cy" sz="1800" b="1" i="0" u="sng" strike="noStrike" cap="none" baseline="0" dirty="0">
              <a:solidFill>
                <a:srgbClr val="000000"/>
              </a:solidFill>
              <a:effectLst/>
              <a:uFillTx/>
              <a:latin typeface="Calibri"/>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5</a:t>
            </a:fld>
            <a:endParaRPr lang="en-GB"/>
          </a:p>
        </p:txBody>
      </p:sp>
    </p:spTree>
    <p:extLst>
      <p:ext uri="{BB962C8B-B14F-4D97-AF65-F5344CB8AC3E}">
        <p14:creationId xmlns:p14="http://schemas.microsoft.com/office/powerpoint/2010/main" val="3779497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Deddfwriaeth yn ymwneud â'r Gymraeg a sut mae hyn yn berthnasol i rôl yr Ymarferydd Gwasanaethau Cymdeithasol</a:t>
            </a:r>
          </a:p>
          <a:p>
            <a:endParaRPr lang="cy" sz="1800" b="0" i="0" u="none" strike="noStrike" cap="none" baseline="0" dirty="0">
              <a:solidFill>
                <a:srgbClr val="000000"/>
              </a:solidFill>
              <a:effectLst/>
              <a:uFillTx/>
              <a:latin typeface="Calibri"/>
            </a:endParaRP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Legislation related to Welsh Language and how this relates to the role of the Social Services Practitioner</a:t>
            </a:r>
          </a:p>
        </p:txBody>
      </p:sp>
      <p:sp>
        <p:nvSpPr>
          <p:cNvPr id="4" name="Slide Number Placeholder 3"/>
          <p:cNvSpPr>
            <a:spLocks noGrp="1"/>
          </p:cNvSpPr>
          <p:nvPr>
            <p:ph type="sldNum" sz="quarter" idx="5"/>
          </p:nvPr>
        </p:nvSpPr>
        <p:spPr/>
        <p:txBody>
          <a:bodyPr/>
          <a:lstStyle/>
          <a:p>
            <a:fld id="{0DA718D5-99E7-4D81-8576-40E379DCC74A}" type="slidenum">
              <a:rPr lang="en-GB" smtClean="0"/>
              <a:t>6</a:t>
            </a:fld>
            <a:endParaRPr lang="en-GB"/>
          </a:p>
        </p:txBody>
      </p:sp>
    </p:spTree>
    <p:extLst>
      <p:ext uri="{BB962C8B-B14F-4D97-AF65-F5344CB8AC3E}">
        <p14:creationId xmlns:p14="http://schemas.microsoft.com/office/powerpoint/2010/main" val="1337739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Ni fu pwysigrwydd y Gymraeg erioed mor flaenllaw. Mae’r cynnydd yn nifer y siaradwyr Cymraeg yn sbarduno’r angen i ddefnyddio’r Gymraeg yn ymarferol, a darparu cydraddoldeb rhwng y Gymraeg a’r Saesneg. Bu cynnydd o 10% rhwng 2011 a 2019 ( ….).</a:t>
            </a:r>
          </a:p>
          <a:p>
            <a:r>
              <a:rPr lang="cy" sz="1800" b="0" i="0" u="none" strike="noStrike" cap="none" baseline="0" dirty="0">
                <a:solidFill>
                  <a:srgbClr val="000000"/>
                </a:solidFill>
                <a:effectLst/>
                <a:uFillTx/>
                <a:latin typeface="Calibri"/>
              </a:rPr>
              <a:t>Mae deddfau iaith yn bodoli yng Nghymru i roi cydraddoldeb i’r Gymraeg. Cyn hynny roedd siarad Cymraeg yn y llys yn anghyfreithlon dan y gyfraith. </a:t>
            </a:r>
          </a:p>
          <a:p>
            <a:r>
              <a:rPr lang="cy" sz="1800" b="0" i="0" u="none" strike="noStrike" cap="none" baseline="0" dirty="0">
                <a:solidFill>
                  <a:srgbClr val="000000"/>
                </a:solidFill>
                <a:effectLst/>
                <a:uFillTx/>
                <a:latin typeface="Calibri"/>
              </a:rPr>
              <a:t>Collodd gweithwyr eu swyddi yn y 18</a:t>
            </a:r>
            <a:r>
              <a:rPr lang="cy" sz="1800" b="0" i="0" u="none" strike="noStrike" cap="none" baseline="30000" dirty="0">
                <a:solidFill>
                  <a:srgbClr val="000000"/>
                </a:solidFill>
                <a:effectLst/>
                <a:uFillTx/>
                <a:latin typeface="Calibri"/>
              </a:rPr>
              <a:t>fed</a:t>
            </a:r>
            <a:r>
              <a:rPr lang="cy" sz="1800" b="0" i="0" u="none" strike="noStrike" cap="none" baseline="0" dirty="0">
                <a:solidFill>
                  <a:srgbClr val="000000"/>
                </a:solidFill>
                <a:effectLst/>
                <a:uFillTx/>
                <a:latin typeface="Calibri"/>
              </a:rPr>
              <a:t> ganrif am  siarad Cymraeg ac fe wnaeth teuluoedd roi'r gorau i ddysgu aelodau newydd o'r teulu.</a:t>
            </a:r>
          </a:p>
          <a:p>
            <a:endParaRPr lang="en-GB" dirty="0"/>
          </a:p>
          <a:p>
            <a:r>
              <a:rPr lang="cy" sz="1800" b="0" i="0" u="none" strike="noStrike" cap="none" baseline="0" dirty="0">
                <a:solidFill>
                  <a:srgbClr val="000000"/>
                </a:solidFill>
                <a:effectLst/>
                <a:uFillTx/>
                <a:latin typeface="Calibri"/>
              </a:rPr>
              <a:t>Bu'r arfer 'Welsh Not' o gwmpas am tua 100 mlynedd. 1840-1940- byddai plant yn cael eu gorfodi i wisgo'r plac pren hwn, byddai un olaf y dydd yn cael y gansen.</a:t>
            </a:r>
          </a:p>
          <a:p>
            <a:r>
              <a:rPr lang="cy" sz="1800" b="0" i="0" u="none" strike="noStrike" cap="none" baseline="0" dirty="0">
                <a:solidFill>
                  <a:srgbClr val="000000"/>
                </a:solidFill>
                <a:effectLst/>
                <a:uFillTx/>
                <a:latin typeface="Calibri"/>
              </a:rPr>
              <a:t>Ymarfer beth ydych chi'n ei wybod am ddeddfwriaeth iaith Gymraeg </a:t>
            </a:r>
          </a:p>
          <a:p>
            <a:endParaRPr lang="en-GB" dirty="0"/>
          </a:p>
          <a:p>
            <a:endParaRPr lang="en-GB" dirty="0"/>
          </a:p>
          <a:p>
            <a:endParaRPr lang="en-GB" dirty="0"/>
          </a:p>
          <a:p>
            <a:r>
              <a:rPr lang="en-GB" b="1" u="sng" dirty="0"/>
              <a:t>English</a:t>
            </a:r>
          </a:p>
          <a:p>
            <a:endParaRPr lang="en-GB" b="1" u="sng" dirty="0"/>
          </a:p>
          <a:p>
            <a:r>
              <a:rPr lang="en-GB" dirty="0"/>
              <a:t>The importance of the Welsh language has never been so important. The increase in Welsh speakers drives the need for use to use Welsh in practice, and provide equality between the Welsh and English language. There has been a 10% increase between 2011 and 2019 ( ….).</a:t>
            </a:r>
          </a:p>
          <a:p>
            <a:r>
              <a:rPr lang="en-GB" dirty="0"/>
              <a:t>Language laws exist in Wales to give equality for the Welsh language. Previously the law made speaking Welsh  in court illegal. </a:t>
            </a:r>
          </a:p>
          <a:p>
            <a:r>
              <a:rPr lang="en-GB" dirty="0"/>
              <a:t>Workers lost their jobs in the 18</a:t>
            </a:r>
            <a:r>
              <a:rPr lang="en-GB" baseline="30000" dirty="0"/>
              <a:t>th</a:t>
            </a:r>
            <a:r>
              <a:rPr lang="en-GB" dirty="0"/>
              <a:t> century for speaking Welsh and families stopped teaching new family members.</a:t>
            </a:r>
          </a:p>
          <a:p>
            <a:endParaRPr lang="en-GB" dirty="0"/>
          </a:p>
          <a:p>
            <a:r>
              <a:rPr lang="en-GB" dirty="0"/>
              <a:t>The ‘ Welsh Not’ practice was around for 100 years approx. 1840-1940- children would be made to wear this wooden plaque, last one of the day would be caned.</a:t>
            </a:r>
          </a:p>
          <a:p>
            <a:r>
              <a:rPr lang="en-GB" dirty="0"/>
              <a:t>Exercise what do you know about Welsh language legislation </a:t>
            </a:r>
          </a:p>
        </p:txBody>
      </p:sp>
      <p:sp>
        <p:nvSpPr>
          <p:cNvPr id="4" name="Slide Number Placeholder 3"/>
          <p:cNvSpPr>
            <a:spLocks noGrp="1"/>
          </p:cNvSpPr>
          <p:nvPr>
            <p:ph type="sldNum" sz="quarter" idx="5"/>
          </p:nvPr>
        </p:nvSpPr>
        <p:spPr/>
        <p:txBody>
          <a:bodyPr/>
          <a:lstStyle/>
          <a:p>
            <a:fld id="{0DA718D5-99E7-4D81-8576-40E379DCC74A}" type="slidenum">
              <a:rPr lang="en-GB" smtClean="0"/>
              <a:t>7</a:t>
            </a:fld>
            <a:endParaRPr lang="en-GB"/>
          </a:p>
        </p:txBody>
      </p:sp>
    </p:spTree>
    <p:extLst>
      <p:ext uri="{BB962C8B-B14F-4D97-AF65-F5344CB8AC3E}">
        <p14:creationId xmlns:p14="http://schemas.microsoft.com/office/powerpoint/2010/main" val="3816305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Bydd y cytundeb hwn yn newid os cyflwynir y sesiwn mewn ystafell ddosbarth.</a:t>
            </a: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r>
              <a:rPr lang="en-GB" sz="1800" dirty="0"/>
              <a:t>This contract will change if the session is delivered in a class room setting.</a:t>
            </a:r>
            <a:endParaRPr lang="cy" sz="1800" b="1" i="0" u="sng" strike="noStrike" cap="none" baseline="0" dirty="0">
              <a:solidFill>
                <a:srgbClr val="000000"/>
              </a:solidFill>
              <a:effectLst/>
              <a:uFillTx/>
              <a:latin typeface="Calibri"/>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8</a:t>
            </a:fld>
            <a:endParaRPr lang="en-GB"/>
          </a:p>
        </p:txBody>
      </p:sp>
    </p:spTree>
    <p:extLst>
      <p:ext uri="{BB962C8B-B14F-4D97-AF65-F5344CB8AC3E}">
        <p14:creationId xmlns:p14="http://schemas.microsoft.com/office/powerpoint/2010/main" val="1375042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E27990F6-FD79-47BF-9C15-9762B7F9FB1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itchFamily="34" charset="0"/>
              </a:defRPr>
            </a:lvl1pPr>
            <a:lvl2pPr marL="742950" indent="-285750">
              <a:spcBef>
                <a:spcPct val="30000"/>
              </a:spcBef>
              <a:defRPr sz="1200">
                <a:solidFill>
                  <a:schemeClr val="tx1"/>
                </a:solidFill>
                <a:latin typeface="Arial" pitchFamily="34" charset="0"/>
              </a:defRPr>
            </a:lvl2pPr>
            <a:lvl3pPr marL="1143000" indent="-228600">
              <a:spcBef>
                <a:spcPct val="30000"/>
              </a:spcBef>
              <a:defRPr sz="1200">
                <a:solidFill>
                  <a:schemeClr val="tx1"/>
                </a:solidFill>
                <a:latin typeface="Arial" pitchFamily="34" charset="0"/>
              </a:defRPr>
            </a:lvl3pPr>
            <a:lvl4pPr marL="1600200" indent="-228600">
              <a:spcBef>
                <a:spcPct val="30000"/>
              </a:spcBef>
              <a:defRPr sz="1200">
                <a:solidFill>
                  <a:schemeClr val="tx1"/>
                </a:solidFill>
                <a:latin typeface="Arial" pitchFamily="34" charset="0"/>
              </a:defRPr>
            </a:lvl4pPr>
            <a:lvl5pPr marL="2057400" indent="-22860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spcBef>
                <a:spcPct val="0"/>
              </a:spcBef>
            </a:pPr>
            <a:fld id="{EBC10102-BEAF-4FF5-9805-A58137B6E09D}" type="slidenum">
              <a:rPr lang="en-GB" altLang="en-US" smtClean="0"/>
              <a:pPr>
                <a:spcBef>
                  <a:spcPct val="0"/>
                </a:spcBef>
              </a:pPr>
              <a:t>9</a:t>
            </a:fld>
            <a:endParaRPr lang="en-GB" altLang="en-US"/>
          </a:p>
        </p:txBody>
      </p:sp>
      <p:sp>
        <p:nvSpPr>
          <p:cNvPr id="9219" name="Rectangle 2">
            <a:extLst>
              <a:ext uri="{FF2B5EF4-FFF2-40B4-BE49-F238E27FC236}">
                <a16:creationId xmlns:a16="http://schemas.microsoft.com/office/drawing/2014/main" id="{FAC9EE02-4D0B-4070-8B13-78D0C3F537ED}"/>
              </a:ext>
            </a:extLst>
          </p:cNvPr>
          <p:cNvSpPr>
            <a:spLocks noGrp="1" noRot="1" noChangeAspect="1" noChangeArrowheads="1" noTextEdit="1"/>
          </p:cNvSpPr>
          <p:nvPr>
            <p:ph type="sldImg"/>
          </p:nvPr>
        </p:nvSpPr>
        <p:spPr/>
      </p:sp>
      <p:sp>
        <p:nvSpPr>
          <p:cNvPr id="9220" name="Rectangle 3">
            <a:extLst>
              <a:ext uri="{FF2B5EF4-FFF2-40B4-BE49-F238E27FC236}">
                <a16:creationId xmlns:a16="http://schemas.microsoft.com/office/drawing/2014/main" id="{B0478027-67E8-429F-9EFF-EEB3579D0C3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sz="1800" b="1" i="0" u="sng" strike="noStrike" cap="none" baseline="0" dirty="0">
                <a:solidFill>
                  <a:srgbClr val="000000"/>
                </a:solidFill>
                <a:effectLst/>
                <a:uFillTx/>
                <a:latin typeface="Arial"/>
              </a:rPr>
              <a:t>W</a:t>
            </a:r>
            <a:r>
              <a:rPr lang="cy" sz="1800" b="1" i="0" u="sng" strike="noStrike" cap="none" baseline="0" dirty="0">
                <a:solidFill>
                  <a:srgbClr val="000000"/>
                </a:solidFill>
                <a:effectLst/>
                <a:uFillTx/>
                <a:latin typeface="Arial"/>
              </a:rPr>
              <a:t>elsh</a:t>
            </a:r>
          </a:p>
          <a:p>
            <a:pPr eaLnBrk="1" hangingPunct="1"/>
            <a:endParaRPr lang="cy" sz="1800" b="1" i="0" u="sng" strike="noStrike" cap="none" baseline="0" dirty="0">
              <a:solidFill>
                <a:srgbClr val="000000"/>
              </a:solidFill>
              <a:effectLst/>
              <a:uFillTx/>
              <a:latin typeface="Arial"/>
            </a:endParaRPr>
          </a:p>
          <a:p>
            <a:pPr eaLnBrk="1" hangingPunct="1"/>
            <a:r>
              <a:rPr lang="cy" sz="1800" b="0" i="0" u="none" strike="noStrike" cap="none" baseline="0" dirty="0">
                <a:solidFill>
                  <a:srgbClr val="000000"/>
                </a:solidFill>
                <a:effectLst/>
                <a:uFillTx/>
                <a:latin typeface="Arial"/>
              </a:rPr>
              <a:t>[Note for slide above – ‘cynulliad’ is Assembly. Should this read ‘Llywodraeth Cymru’?]</a:t>
            </a:r>
            <a:br>
              <a:rPr lang="cy" sz="1800" b="0" i="0" u="none" strike="noStrike" cap="none" baseline="0" dirty="0">
                <a:solidFill>
                  <a:srgbClr val="000000"/>
                </a:solidFill>
                <a:effectLst/>
                <a:uFillTx/>
                <a:latin typeface="Arial"/>
              </a:rPr>
            </a:br>
            <a:r>
              <a:rPr lang="cy" sz="1800" b="0" i="0" u="none" strike="noStrike" cap="none" baseline="0" dirty="0">
                <a:solidFill>
                  <a:srgbClr val="000000"/>
                </a:solidFill>
                <a:effectLst/>
                <a:uFillTx/>
                <a:latin typeface="Arial"/>
              </a:rPr>
              <a:t>Adborth gan y grŵp-Pam rydym yn ei chael hi mor anodd cydnabod hawliau siaradwyr Cymraeg os ydynt yn gallu siarad Saesneg ond rydym yn gallu cydnabod pobl sy'n defnyddio ieithoedd eraill. </a:t>
            </a:r>
          </a:p>
          <a:p>
            <a:pPr eaLnBrk="1" hangingPunct="1"/>
            <a:endParaRPr lang="cy" sz="1800" b="0" i="0" u="none" strike="noStrike" cap="none" baseline="0" dirty="0">
              <a:solidFill>
                <a:srgbClr val="000000"/>
              </a:solidFill>
              <a:effectLst/>
              <a:uFillTx/>
              <a:latin typeface="Arial"/>
            </a:endParaRPr>
          </a:p>
          <a:p>
            <a:pPr eaLnBrk="1" hangingPunct="1"/>
            <a:endParaRPr lang="cy" sz="1800" b="0" i="0" u="none" strike="noStrike" cap="none" baseline="0" dirty="0">
              <a:solidFill>
                <a:srgbClr val="000000"/>
              </a:solidFill>
              <a:effectLst/>
              <a:uFillTx/>
              <a:latin typeface="Arial"/>
            </a:endParaRPr>
          </a:p>
          <a:p>
            <a:pPr eaLnBrk="1" hangingPunct="1"/>
            <a:endParaRPr lang="cy" sz="1800" b="0" i="0" u="none" strike="noStrike" cap="none" baseline="0" dirty="0">
              <a:solidFill>
                <a:srgbClr val="000000"/>
              </a:solidFill>
              <a:effectLst/>
              <a:uFillTx/>
              <a:latin typeface="Arial"/>
            </a:endParaRPr>
          </a:p>
          <a:p>
            <a:pPr eaLnBrk="1" hangingPunct="1"/>
            <a:r>
              <a:rPr lang="en-GB" sz="1800" b="1" i="0" u="sng" strike="noStrike" cap="none" baseline="0" dirty="0">
                <a:solidFill>
                  <a:srgbClr val="000000"/>
                </a:solidFill>
                <a:effectLst/>
                <a:uFillTx/>
                <a:latin typeface="Arial"/>
              </a:rPr>
              <a:t>E</a:t>
            </a:r>
            <a:r>
              <a:rPr lang="cy" sz="1800" b="1" i="0" u="sng" strike="noStrike" cap="none" baseline="0" dirty="0">
                <a:solidFill>
                  <a:srgbClr val="000000"/>
                </a:solidFill>
                <a:effectLst/>
                <a:uFillTx/>
                <a:latin typeface="Arial"/>
              </a:rPr>
              <a:t>nglish</a:t>
            </a:r>
          </a:p>
          <a:p>
            <a:pPr eaLnBrk="1" hangingPunct="1"/>
            <a:endParaRPr lang="cy" sz="1800" b="1" i="0" u="sng" strike="noStrike" cap="none" baseline="0" dirty="0">
              <a:solidFill>
                <a:srgbClr val="000000"/>
              </a:solidFill>
              <a:effectLst/>
              <a:uFillTx/>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Arial" panose="020B0604020202020204" pitchFamily="34" charset="0"/>
              </a:rPr>
              <a:t>Feedback from the group-Why do we find it so difficult to </a:t>
            </a:r>
            <a:r>
              <a:rPr lang="en-US" altLang="en-US" sz="1800" dirty="0" err="1">
                <a:latin typeface="Arial" panose="020B0604020202020204" pitchFamily="34" charset="0"/>
              </a:rPr>
              <a:t>recognise</a:t>
            </a:r>
            <a:r>
              <a:rPr lang="en-US" altLang="en-US" sz="1800" dirty="0">
                <a:latin typeface="Arial" panose="020B0604020202020204" pitchFamily="34" charset="0"/>
              </a:rPr>
              <a:t> the rights of Welsh speakers if they can speak English but we  can </a:t>
            </a:r>
            <a:r>
              <a:rPr lang="en-US" altLang="en-US" sz="1800" dirty="0" err="1">
                <a:latin typeface="Arial" panose="020B0604020202020204" pitchFamily="34" charset="0"/>
              </a:rPr>
              <a:t>recognise</a:t>
            </a:r>
            <a:r>
              <a:rPr lang="en-US" altLang="en-US" sz="1800" dirty="0">
                <a:latin typeface="Arial" panose="020B0604020202020204" pitchFamily="34" charset="0"/>
              </a:rPr>
              <a:t> people who use other languages.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DA718D5-99E7-4D81-8576-40E379DCC74A}" type="slidenum">
              <a:rPr lang="en-GB" smtClean="0"/>
              <a:t>10</a:t>
            </a:fld>
            <a:endParaRPr lang="en-GB"/>
          </a:p>
        </p:txBody>
      </p:sp>
    </p:spTree>
    <p:extLst>
      <p:ext uri="{BB962C8B-B14F-4D97-AF65-F5344CB8AC3E}">
        <p14:creationId xmlns:p14="http://schemas.microsoft.com/office/powerpoint/2010/main" val="3258726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u="sng" dirty="0">
                <a:solidFill>
                  <a:srgbClr val="000000"/>
                </a:solidFill>
                <a:latin typeface="Calibri"/>
                <a:cs typeface="Calibri"/>
              </a:rPr>
              <a:t>W</a:t>
            </a:r>
            <a:r>
              <a:rPr lang="en-US" sz="1800" b="1" u="sng" dirty="0">
                <a:solidFill>
                  <a:srgbClr val="000000"/>
                </a:solidFill>
                <a:latin typeface="Calibri"/>
                <a:cs typeface="Calibri"/>
              </a:rPr>
              <a:t>elsh</a:t>
            </a:r>
            <a:endParaRPr lang="en-US"/>
          </a:p>
          <a:p>
            <a:endParaRPr lang="en-US" sz="1800" b="1" u="sng" dirty="0">
              <a:solidFill>
                <a:srgbClr val="000000"/>
              </a:solidFill>
              <a:latin typeface="Calibri"/>
              <a:cs typeface="Calibri"/>
            </a:endParaRPr>
          </a:p>
          <a:p>
            <a:r>
              <a:rPr lang="en-US" sz="1800" dirty="0">
                <a:solidFill>
                  <a:srgbClr val="000000"/>
                </a:solidFill>
                <a:latin typeface="Calibri"/>
                <a:cs typeface="Calibri"/>
              </a:rPr>
              <a:t>Bydd y cytundeb hwn yn newid os cyflwynir y sesiwn mewn ystafell ddosbarth.</a:t>
            </a:r>
            <a:endParaRPr lang="en-US"/>
          </a:p>
          <a:p>
            <a:endParaRPr lang="en-US" sz="1800" dirty="0">
              <a:solidFill>
                <a:srgbClr val="000000"/>
              </a:solidFill>
              <a:latin typeface="Calibri"/>
              <a:cs typeface="Calibri"/>
            </a:endParaRPr>
          </a:p>
          <a:p>
            <a:r>
              <a:rPr lang="en-GB" sz="1800" b="1" u="sng" dirty="0">
                <a:solidFill>
                  <a:srgbClr val="000000"/>
                </a:solidFill>
                <a:latin typeface="Calibri"/>
                <a:cs typeface="Calibri"/>
              </a:rPr>
              <a:t>E</a:t>
            </a:r>
            <a:r>
              <a:rPr lang="en-US" sz="1800" b="1" u="sng" dirty="0">
                <a:solidFill>
                  <a:srgbClr val="000000"/>
                </a:solidFill>
                <a:latin typeface="Calibri"/>
                <a:cs typeface="Calibri"/>
              </a:rPr>
              <a:t>nglish</a:t>
            </a:r>
            <a:endParaRPr lang="en-US"/>
          </a:p>
          <a:p>
            <a:endParaRPr lang="en-US" sz="1800" b="1" u="sng" dirty="0">
              <a:solidFill>
                <a:srgbClr val="000000"/>
              </a:solidFill>
              <a:latin typeface="Calibri"/>
              <a:cs typeface="Calibri"/>
            </a:endParaRPr>
          </a:p>
          <a:p>
            <a:r>
              <a:rPr lang="en-GB" sz="1800" dirty="0">
                <a:solidFill>
                  <a:srgbClr val="000000"/>
                </a:solidFill>
                <a:latin typeface="Calibri"/>
                <a:cs typeface="Calibri"/>
              </a:rPr>
              <a:t>This contract will change if the session is delivered in a class room setting.</a:t>
            </a:r>
            <a:endParaRPr lang="en-US" sz="1800" b="1" i="0" u="sng" strike="noStrike" cap="none" baseline="0" dirty="0">
              <a:solidFill>
                <a:srgbClr val="000000"/>
              </a:solidFill>
              <a:effectLst/>
              <a:uFillTx/>
              <a:latin typeface="Calibri"/>
              <a:cs typeface="Calibri"/>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11</a:t>
            </a:fld>
            <a:endParaRPr lang="en-GB"/>
          </a:p>
        </p:txBody>
      </p:sp>
    </p:spTree>
    <p:extLst>
      <p:ext uri="{BB962C8B-B14F-4D97-AF65-F5344CB8AC3E}">
        <p14:creationId xmlns:p14="http://schemas.microsoft.com/office/powerpoint/2010/main" val="3517559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i="0" u="sng" strike="noStrike" cap="none" baseline="0" dirty="0">
                <a:solidFill>
                  <a:srgbClr val="000000"/>
                </a:solidFill>
                <a:effectLst/>
                <a:uFillTx/>
                <a:latin typeface="Calibri"/>
              </a:rPr>
              <a:t>W</a:t>
            </a:r>
            <a:r>
              <a:rPr lang="cy" sz="1800" b="1" i="0" u="sng" strike="noStrike" cap="none" baseline="0" dirty="0">
                <a:solidFill>
                  <a:srgbClr val="000000"/>
                </a:solidFill>
                <a:effectLst/>
                <a:uFillTx/>
                <a:latin typeface="Calibri"/>
              </a:rPr>
              <a:t>elsh</a:t>
            </a:r>
          </a:p>
          <a:p>
            <a:endParaRPr lang="cy" sz="1800" b="1" i="0" u="sng" strike="noStrike" cap="none" baseline="0" dirty="0">
              <a:solidFill>
                <a:srgbClr val="000000"/>
              </a:solidFill>
              <a:effectLst/>
              <a:uFillTx/>
              <a:latin typeface="Calibri"/>
            </a:endParaRPr>
          </a:p>
          <a:p>
            <a:r>
              <a:rPr lang="cy" sz="1800" b="0" i="0" u="none" strike="noStrike" cap="none" baseline="0" dirty="0">
                <a:solidFill>
                  <a:srgbClr val="000000"/>
                </a:solidFill>
                <a:effectLst/>
                <a:uFillTx/>
                <a:latin typeface="Calibri"/>
              </a:rPr>
              <a:t>Bydd y cytundeb hwn yn newid os cyflwynir y sesiwn mewn ystafell ddosbarth.</a:t>
            </a:r>
          </a:p>
          <a:p>
            <a:endParaRPr lang="cy" sz="1800" b="0" i="0" u="none" strike="noStrike" cap="none" baseline="0" dirty="0">
              <a:solidFill>
                <a:srgbClr val="000000"/>
              </a:solidFill>
              <a:effectLst/>
              <a:uFillTx/>
              <a:latin typeface="Calibri"/>
            </a:endParaRPr>
          </a:p>
          <a:p>
            <a:r>
              <a:rPr lang="en-GB" sz="1800" b="1" i="0" u="sng" strike="noStrike" cap="none" baseline="0" dirty="0">
                <a:solidFill>
                  <a:srgbClr val="000000"/>
                </a:solidFill>
                <a:effectLst/>
                <a:uFillTx/>
                <a:latin typeface="Calibri"/>
              </a:rPr>
              <a:t>E</a:t>
            </a:r>
            <a:r>
              <a:rPr lang="cy" sz="1800" b="1" i="0" u="sng" strike="noStrike" cap="none" baseline="0" dirty="0">
                <a:solidFill>
                  <a:srgbClr val="000000"/>
                </a:solidFill>
                <a:effectLst/>
                <a:uFillTx/>
                <a:latin typeface="Calibri"/>
              </a:rPr>
              <a:t>nglish</a:t>
            </a:r>
          </a:p>
          <a:p>
            <a:endParaRPr lang="cy" sz="1800" b="1" i="0" u="sng" strike="noStrike" cap="none" baseline="0" dirty="0">
              <a:solidFill>
                <a:srgbClr val="000000"/>
              </a:solidFill>
              <a:effectLst/>
              <a:uFillTx/>
              <a:latin typeface="Calibri"/>
            </a:endParaRPr>
          </a:p>
          <a:p>
            <a:r>
              <a:rPr lang="en-GB" sz="1800" dirty="0"/>
              <a:t>This contract will change if the session is delivered in a class room setting.</a:t>
            </a:r>
            <a:endParaRPr lang="cy" sz="1800" b="1" i="0" u="sng" strike="noStrike" cap="none" baseline="0" dirty="0">
              <a:solidFill>
                <a:srgbClr val="000000"/>
              </a:solidFill>
              <a:effectLst/>
              <a:uFillTx/>
              <a:latin typeface="Calibri"/>
            </a:endParaRPr>
          </a:p>
          <a:p>
            <a:endParaRPr lang="en-GB" dirty="0"/>
          </a:p>
        </p:txBody>
      </p:sp>
      <p:sp>
        <p:nvSpPr>
          <p:cNvPr id="4" name="Slide Number Placeholder 3"/>
          <p:cNvSpPr>
            <a:spLocks noGrp="1"/>
          </p:cNvSpPr>
          <p:nvPr>
            <p:ph type="sldNum" sz="quarter" idx="5"/>
          </p:nvPr>
        </p:nvSpPr>
        <p:spPr/>
        <p:txBody>
          <a:bodyPr/>
          <a:lstStyle/>
          <a:p>
            <a:fld id="{6B62A91C-1306-4DC6-BF8F-F203FB6CA190}" type="slidenum">
              <a:rPr lang="en-GB" smtClean="0"/>
              <a:t>12</a:t>
            </a:fld>
            <a:endParaRPr lang="en-GB"/>
          </a:p>
        </p:txBody>
      </p:sp>
    </p:spTree>
    <p:extLst>
      <p:ext uri="{BB962C8B-B14F-4D97-AF65-F5344CB8AC3E}">
        <p14:creationId xmlns:p14="http://schemas.microsoft.com/office/powerpoint/2010/main" val="3848056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Click to edit Master title style</a:t>
            </a:r>
          </a:p>
        </p:txBody>
      </p:sp>
      <p:sp>
        <p:nvSpPr>
          <p:cNvPr id="3" name="Subtitle 2"/>
          <p:cNvSpPr>
            <a:spLocks noGrp="1"/>
          </p:cNvSpPr>
          <p:nvPr>
            <p:ph type="subTitle" idx="1"/>
          </p:nvPr>
        </p:nvSpPr>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2"/>
          </p:nvPr>
        </p:nvSpPr>
        <p:spPr/>
        <p:txBody>
          <a:bodyPr/>
          <a:lstStyle/>
          <a:p>
            <a:fld id="{6B8AC14A-1A3D-467A-A2EF-DF70F6E974D6}"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8EDF53B8-D151-4ECF-A767-4C99951B92B9}"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p:txBody>
          <a:bodyPr vert="eaVert"/>
          <a:lstStyle/>
          <a:p>
            <a:r>
              <a:rPr lang="en-US"/>
              <a:t>Click to edit Master title style</a:t>
            </a:r>
          </a:p>
        </p:txBody>
      </p:sp>
      <p:sp>
        <p:nvSpPr>
          <p:cNvPr id="3" name="Vertical Text Placeholder 2"/>
          <p:cNvSpPr>
            <a:spLocks noGrp="1"/>
          </p:cNvSpPr>
          <p:nvPr>
            <p:ph type="body" orient="vert" idx="1"/>
          </p:nvPr>
        </p:nvSpPr>
        <p:spPr/>
        <p:txBody>
          <a:bodyPr vert="eaVert"/>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882DF88F-9CB1-43B7-A979-0228C8EFC4BE}"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 General">
    <p:bg>
      <p:bgPr>
        <a:solidFill>
          <a:schemeClr val="bg1"/>
        </a:solidFill>
        <a:effectLst/>
      </p:bgPr>
    </p:bg>
    <p:spTree>
      <p:nvGrpSpPr>
        <p:cNvPr id="1" name=""/>
        <p:cNvGrpSpPr/>
        <p:nvPr/>
      </p:nvGrpSpPr>
      <p:grpSpPr>
        <a:xfrm>
          <a:off x="0" y="0"/>
          <a:ext cx="0" cy="0"/>
          <a:chOff x="0" y="0"/>
          <a:chExt cx="0" cy="0"/>
        </a:xfrm>
      </p:grpSpPr>
      <p:pic>
        <p:nvPicPr>
          <p:cNvPr id="8"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03775" y="850900"/>
            <a:ext cx="7300913" cy="695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4363" y="277813"/>
            <a:ext cx="3303587"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628650" y="2763683"/>
            <a:ext cx="3765220" cy="568748"/>
          </a:xfrm>
        </p:spPr>
        <p:txBody>
          <a:bodyPr>
            <a:normAutofit/>
          </a:bodyPr>
          <a:lstStyle>
            <a:lvl1pPr marL="0" indent="0" algn="l">
              <a:buNone/>
              <a:defRPr sz="1600" baseline="0">
                <a:solidFill>
                  <a:srgbClr val="16AD8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Title 6"/>
          <p:cNvSpPr>
            <a:spLocks noGrp="1"/>
          </p:cNvSpPr>
          <p:nvPr>
            <p:ph type="title"/>
          </p:nvPr>
        </p:nvSpPr>
        <p:spPr>
          <a:xfrm>
            <a:off x="628650" y="1492764"/>
            <a:ext cx="3765220" cy="1024286"/>
          </a:xfrm>
          <a:prstGeom prst="rect">
            <a:avLst/>
          </a:prstGeom>
        </p:spPr>
        <p:txBody>
          <a:bodyPr anchor="t">
            <a:normAutofit/>
          </a:bodyPr>
          <a:lstStyle>
            <a:lvl1pPr>
              <a:defRPr sz="2800" baseline="0">
                <a:solidFill>
                  <a:srgbClr val="37394C"/>
                </a:solidFill>
              </a:defRPr>
            </a:lvl1pPr>
          </a:lstStyle>
          <a:p>
            <a:r>
              <a:rPr lang="en-US"/>
              <a:t>Click to edit Master title style</a:t>
            </a:r>
            <a:endParaRPr lang="en-US" dirty="0"/>
          </a:p>
        </p:txBody>
      </p:sp>
      <p:sp>
        <p:nvSpPr>
          <p:cNvPr id="13" name="Text Placeholder 12"/>
          <p:cNvSpPr>
            <a:spLocks noGrp="1"/>
          </p:cNvSpPr>
          <p:nvPr>
            <p:ph type="body" sz="quarter" idx="13"/>
          </p:nvPr>
        </p:nvSpPr>
        <p:spPr>
          <a:xfrm>
            <a:off x="628650" y="3879726"/>
            <a:ext cx="3759283" cy="1024286"/>
          </a:xfrm>
        </p:spPr>
        <p:txBody>
          <a:bodyPr>
            <a:normAutofit/>
          </a:bodyPr>
          <a:lstStyle>
            <a:lvl1pPr marL="0" indent="0">
              <a:buNone/>
              <a:defRPr sz="2800">
                <a:solidFill>
                  <a:srgbClr val="37394C"/>
                </a:solidFill>
              </a:defRPr>
            </a:lvl1pPr>
          </a:lstStyle>
          <a:p>
            <a:pPr lvl="0"/>
            <a:r>
              <a:rPr lang="en-US"/>
              <a:t>Click to edit Master text styles</a:t>
            </a:r>
          </a:p>
        </p:txBody>
      </p:sp>
      <p:sp>
        <p:nvSpPr>
          <p:cNvPr id="15" name="Text Placeholder 14"/>
          <p:cNvSpPr>
            <a:spLocks noGrp="1"/>
          </p:cNvSpPr>
          <p:nvPr>
            <p:ph type="body" sz="quarter" idx="14"/>
          </p:nvPr>
        </p:nvSpPr>
        <p:spPr>
          <a:xfrm>
            <a:off x="628486" y="5150645"/>
            <a:ext cx="3759447" cy="569541"/>
          </a:xfrm>
        </p:spPr>
        <p:txBody>
          <a:bodyPr>
            <a:normAutofit/>
          </a:bodyPr>
          <a:lstStyle>
            <a:lvl1pPr marL="0" indent="0">
              <a:buNone/>
              <a:defRPr sz="1600">
                <a:solidFill>
                  <a:srgbClr val="16AD85"/>
                </a:solidFill>
              </a:defRPr>
            </a:lvl1pPr>
          </a:lstStyle>
          <a:p>
            <a:pPr lvl="0"/>
            <a:r>
              <a:rPr lang="en-US"/>
              <a:t>Click to edit Master text styles</a:t>
            </a:r>
          </a:p>
        </p:txBody>
      </p:sp>
      <p:pic>
        <p:nvPicPr>
          <p:cNvPr id="6"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6767428" y="5952930"/>
            <a:ext cx="1632050" cy="698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7230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Click to edit Master title style</a:t>
            </a:r>
          </a:p>
        </p:txBody>
      </p:sp>
      <p:sp>
        <p:nvSpPr>
          <p:cNvPr id="3" name="Subtitle 2"/>
          <p:cNvSpPr>
            <a:spLocks noGrp="1"/>
          </p:cNvSpPr>
          <p:nvPr>
            <p:ph type="subTitle" idx="1"/>
          </p:nvPr>
        </p:nvSpPr>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2"/>
          </p:nvPr>
        </p:nvSpPr>
        <p:spPr/>
        <p:txBody>
          <a:bodyPr/>
          <a:lstStyle/>
          <a:p>
            <a:fld id="{6B8AC14A-1A3D-467A-A2EF-DF70F6E974D6}"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2528F547-F7FB-4E52-88D0-BB7D51FE83EA}"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a:t>Click to edit Master text styles</a:t>
            </a:r>
          </a:p>
        </p:txBody>
      </p:sp>
      <p:sp>
        <p:nvSpPr>
          <p:cNvPr id="4" name="Date Placeholder 3"/>
          <p:cNvSpPr>
            <a:spLocks noGrp="1"/>
          </p:cNvSpPr>
          <p:nvPr>
            <p:ph type="dt" sz="half" idx="2"/>
          </p:nvPr>
        </p:nvSpPr>
        <p:spPr/>
        <p:txBody>
          <a:bodyPr/>
          <a:lstStyle/>
          <a:p>
            <a:fld id="{C98138F1-AFA7-4E69-B4FC-3BFF030265A5}"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3"/>
          </p:nvPr>
        </p:nvSpPr>
        <p:spPr/>
        <p:txBody>
          <a:bodyPr/>
          <a:lstStyle/>
          <a:p>
            <a:fld id="{7783D59C-FAB7-4B83-AEC2-FB7CEBF16266}" type="datetimeFigureOut">
              <a:rPr lang="en-US" smtClean="0"/>
              <a:t>1/10/2024</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a:t>Click to edit Master text styles</a:t>
            </a:r>
          </a:p>
        </p:txBody>
      </p:sp>
      <p:sp>
        <p:nvSpPr>
          <p:cNvPr id="4" name="Content Placeholder 3"/>
          <p:cNvSpPr>
            <a:spLocks noGrp="1"/>
          </p:cNvSpPr>
          <p:nvPr>
            <p:ph sz="half" idx="2"/>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a:t>Click to edit Master text styles</a:t>
            </a:r>
          </a:p>
        </p:txBody>
      </p:sp>
      <p:sp>
        <p:nvSpPr>
          <p:cNvPr id="6" name="Content Placeholder 5"/>
          <p:cNvSpPr>
            <a:spLocks noGrp="1"/>
          </p:cNvSpPr>
          <p:nvPr>
            <p:ph sz="quarter" idx="4"/>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5"/>
          </p:nvPr>
        </p:nvSpPr>
        <p:spPr/>
        <p:txBody>
          <a:bodyPr/>
          <a:lstStyle/>
          <a:p>
            <a:fld id="{273FF731-3EF8-4A1D-9894-56E821FB1B21}" type="datetimeFigureOut">
              <a:rPr lang="en-US" smtClean="0"/>
              <a:t>1/10/2024</a:t>
            </a:fld>
            <a:endParaRPr lang="en-US"/>
          </a:p>
        </p:txBody>
      </p:sp>
      <p:sp>
        <p:nvSpPr>
          <p:cNvPr id="8" name="Footer Placeholder 7"/>
          <p:cNvSpPr>
            <a:spLocks noGrp="1"/>
          </p:cNvSpPr>
          <p:nvPr>
            <p:ph type="ftr" sz="quarter" idx="6"/>
          </p:nvPr>
        </p:nvSpPr>
        <p:spPr/>
        <p:txBody>
          <a:bodyPr/>
          <a:lstStyle/>
          <a:p>
            <a:endParaRPr lang="en-US"/>
          </a:p>
        </p:txBody>
      </p:sp>
      <p:sp>
        <p:nvSpPr>
          <p:cNvPr id="9" name="Slide Number Placeholder 8"/>
          <p:cNvSpPr>
            <a:spLocks noGrp="1"/>
          </p:cNvSpPr>
          <p:nvPr>
            <p:ph type="sldNum" sz="quarter" idx="7"/>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
          </p:nvPr>
        </p:nvSpPr>
        <p:spPr/>
        <p:txBody>
          <a:bodyPr/>
          <a:lstStyle/>
          <a:p>
            <a:fld id="{AE9A2BCB-B571-4595-9220-A69264CB389E}" type="datetimeFigureOut">
              <a:rPr lang="en-US" smtClean="0"/>
              <a:t>1/10/2024</a:t>
            </a:fld>
            <a:endParaRPr lang="en-US"/>
          </a:p>
        </p:txBody>
      </p:sp>
      <p:sp>
        <p:nvSpPr>
          <p:cNvPr id="4" name="Footer Placeholder 3"/>
          <p:cNvSpPr>
            <a:spLocks noGrp="1"/>
          </p:cNvSpPr>
          <p:nvPr>
            <p:ph type="ftr" sz="quarter" idx="2"/>
          </p:nvPr>
        </p:nvSpPr>
        <p:spPr/>
        <p:txBody>
          <a:bodyPr/>
          <a:lstStyle/>
          <a:p>
            <a:endParaRPr lang="en-US"/>
          </a:p>
        </p:txBody>
      </p:sp>
      <p:sp>
        <p:nvSpPr>
          <p:cNvPr id="5" name="Slide Number Placeholder 4"/>
          <p:cNvSpPr>
            <a:spLocks noGrp="1"/>
          </p:cNvSpPr>
          <p:nvPr>
            <p:ph type="sldNum" sz="quarter" idx="3"/>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p:nvPr>
        </p:nvSpPr>
        <p:spPr/>
        <p:txBody>
          <a:bodyPr/>
          <a:lstStyle/>
          <a:p>
            <a:fld id="{DF712AD6-9E75-4F06-AFC1-DFCC3D41AF89}" type="datetimeFigureOut">
              <a:rPr lang="en-US" smtClean="0"/>
              <a:t>1/10/2024</a:t>
            </a:fld>
            <a:endParaRPr lang="en-US"/>
          </a:p>
        </p:txBody>
      </p:sp>
      <p:sp>
        <p:nvSpPr>
          <p:cNvPr id="3" name="Footer Placeholder 2"/>
          <p:cNvSpPr>
            <a:spLocks noGrp="1"/>
          </p:cNvSpPr>
          <p:nvPr>
            <p:ph type="ftr" sz="quarter" idx="1"/>
          </p:nvPr>
        </p:nvSpPr>
        <p:spPr/>
        <p:txBody>
          <a:bodyPr/>
          <a:lstStyle/>
          <a:p>
            <a:endParaRPr lang="en-US"/>
          </a:p>
        </p:txBody>
      </p:sp>
      <p:sp>
        <p:nvSpPr>
          <p:cNvPr id="4" name="Slide Number Placeholder 3"/>
          <p:cNvSpPr>
            <a:spLocks noGrp="1"/>
          </p:cNvSpPr>
          <p:nvPr>
            <p:ph type="sldNum" sz="quarter" idx="2"/>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2528F547-F7FB-4E52-88D0-BB7D51FE83EA}"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a:t>Click to edit Master text styles</a:t>
            </a:r>
          </a:p>
        </p:txBody>
      </p:sp>
      <p:sp>
        <p:nvSpPr>
          <p:cNvPr id="5" name="Date Placeholder 4"/>
          <p:cNvSpPr>
            <a:spLocks noGrp="1"/>
          </p:cNvSpPr>
          <p:nvPr>
            <p:ph type="dt" sz="half" idx="3"/>
          </p:nvPr>
        </p:nvSpPr>
        <p:spPr/>
        <p:txBody>
          <a:bodyPr/>
          <a:lstStyle/>
          <a:p>
            <a:fld id="{456311EA-7E0D-4B13-92E3-A1D441C02C68}" type="datetimeFigureOut">
              <a:rPr lang="en-US" smtClean="0"/>
              <a:t>1/10/2024</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a:t>Click to edit Master text styles</a:t>
            </a:r>
          </a:p>
        </p:txBody>
      </p:sp>
      <p:sp>
        <p:nvSpPr>
          <p:cNvPr id="5" name="Date Placeholder 4"/>
          <p:cNvSpPr>
            <a:spLocks noGrp="1"/>
          </p:cNvSpPr>
          <p:nvPr>
            <p:ph type="dt" sz="half" idx="3"/>
          </p:nvPr>
        </p:nvSpPr>
        <p:spPr/>
        <p:txBody>
          <a:bodyPr/>
          <a:lstStyle/>
          <a:p>
            <a:fld id="{9D97CF15-CBE5-4DCF-97AA-83720C5B9503}" type="datetimeFigureOut">
              <a:rPr lang="en-US" smtClean="0"/>
              <a:t>1/10/2024</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8EDF53B8-D151-4ECF-A767-4C99951B92B9}"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p:txBody>
          <a:bodyPr vert="eaVert"/>
          <a:lstStyle/>
          <a:p>
            <a:r>
              <a:rPr lang="en-US"/>
              <a:t>Click to edit Master title style</a:t>
            </a:r>
          </a:p>
        </p:txBody>
      </p:sp>
      <p:sp>
        <p:nvSpPr>
          <p:cNvPr id="3" name="Vertical Text Placeholder 2"/>
          <p:cNvSpPr>
            <a:spLocks noGrp="1"/>
          </p:cNvSpPr>
          <p:nvPr>
            <p:ph type="body" orient="vert" idx="1"/>
          </p:nvPr>
        </p:nvSpPr>
        <p:spPr/>
        <p:txBody>
          <a:bodyPr vert="eaVert"/>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p:txBody>
          <a:bodyPr/>
          <a:lstStyle/>
          <a:p>
            <a:fld id="{882DF88F-9CB1-43B7-A979-0228C8EFC4BE}"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itle Slide - General">
    <p:spTree>
      <p:nvGrpSpPr>
        <p:cNvPr id="1" name=""/>
        <p:cNvGrpSpPr/>
        <p:nvPr/>
      </p:nvGrpSpPr>
      <p:grpSpPr>
        <a:xfrm>
          <a:off x="0" y="0"/>
          <a:ext cx="0" cy="0"/>
          <a:chOff x="0" y="0"/>
          <a:chExt cx="0" cy="0"/>
        </a:xfrm>
      </p:grpSpPr>
      <p:pic>
        <p:nvPicPr>
          <p:cNvPr id="8"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03775" y="850900"/>
            <a:ext cx="7300913" cy="695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4363" y="277813"/>
            <a:ext cx="3303587"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628650" y="2763683"/>
            <a:ext cx="3765220" cy="568748"/>
          </a:xfrm>
        </p:spPr>
        <p:txBody>
          <a:bodyPr>
            <a:normAutofit/>
          </a:bodyPr>
          <a:lstStyle>
            <a:lvl1pPr marL="0" indent="0" algn="l">
              <a:buNone/>
              <a:defRPr sz="1600" baseline="0">
                <a:solidFill>
                  <a:srgbClr val="16AD8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Title 6"/>
          <p:cNvSpPr>
            <a:spLocks noGrp="1"/>
          </p:cNvSpPr>
          <p:nvPr>
            <p:ph type="title"/>
          </p:nvPr>
        </p:nvSpPr>
        <p:spPr>
          <a:xfrm>
            <a:off x="628650" y="1492764"/>
            <a:ext cx="3765220" cy="1024286"/>
          </a:xfrm>
          <a:prstGeom prst="rect">
            <a:avLst/>
          </a:prstGeom>
        </p:spPr>
        <p:txBody>
          <a:bodyPr anchor="t">
            <a:normAutofit/>
          </a:bodyPr>
          <a:lstStyle>
            <a:lvl1pPr>
              <a:defRPr sz="2800" baseline="0">
                <a:solidFill>
                  <a:srgbClr val="37394C"/>
                </a:solidFill>
              </a:defRPr>
            </a:lvl1pPr>
          </a:lstStyle>
          <a:p>
            <a:r>
              <a:rPr lang="en-US"/>
              <a:t>Click to edit Master title style</a:t>
            </a:r>
            <a:endParaRPr lang="en-US" dirty="0"/>
          </a:p>
        </p:txBody>
      </p:sp>
      <p:sp>
        <p:nvSpPr>
          <p:cNvPr id="13" name="Text Placeholder 12"/>
          <p:cNvSpPr>
            <a:spLocks noGrp="1"/>
          </p:cNvSpPr>
          <p:nvPr>
            <p:ph type="body" sz="quarter" idx="13"/>
          </p:nvPr>
        </p:nvSpPr>
        <p:spPr>
          <a:xfrm>
            <a:off x="628650" y="3879726"/>
            <a:ext cx="3759283" cy="1024286"/>
          </a:xfrm>
        </p:spPr>
        <p:txBody>
          <a:bodyPr>
            <a:normAutofit/>
          </a:bodyPr>
          <a:lstStyle>
            <a:lvl1pPr marL="0" indent="0">
              <a:buNone/>
              <a:defRPr sz="2800">
                <a:solidFill>
                  <a:srgbClr val="37394C"/>
                </a:solidFill>
              </a:defRPr>
            </a:lvl1pPr>
          </a:lstStyle>
          <a:p>
            <a:pPr lvl="0"/>
            <a:r>
              <a:rPr lang="en-US"/>
              <a:t>Click to edit Master text styles</a:t>
            </a:r>
          </a:p>
        </p:txBody>
      </p:sp>
      <p:sp>
        <p:nvSpPr>
          <p:cNvPr id="15" name="Text Placeholder 14"/>
          <p:cNvSpPr>
            <a:spLocks noGrp="1"/>
          </p:cNvSpPr>
          <p:nvPr>
            <p:ph type="body" sz="quarter" idx="14"/>
          </p:nvPr>
        </p:nvSpPr>
        <p:spPr>
          <a:xfrm>
            <a:off x="628486" y="5150645"/>
            <a:ext cx="3759447" cy="569541"/>
          </a:xfrm>
        </p:spPr>
        <p:txBody>
          <a:bodyPr>
            <a:normAutofit/>
          </a:bodyPr>
          <a:lstStyle>
            <a:lvl1pPr marL="0" indent="0">
              <a:buNone/>
              <a:defRPr sz="1600">
                <a:solidFill>
                  <a:srgbClr val="16AD85"/>
                </a:solidFill>
              </a:defRPr>
            </a:lvl1pPr>
          </a:lstStyle>
          <a:p>
            <a:pPr lvl="0"/>
            <a:r>
              <a:rPr lang="en-US"/>
              <a:t>Click to edit Master text styles</a:t>
            </a:r>
          </a:p>
        </p:txBody>
      </p:sp>
      <p:pic>
        <p:nvPicPr>
          <p:cNvPr id="6"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6767428" y="5952930"/>
            <a:ext cx="1632050" cy="698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4483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a:t>Click to edit Master text styles</a:t>
            </a:r>
          </a:p>
        </p:txBody>
      </p:sp>
      <p:sp>
        <p:nvSpPr>
          <p:cNvPr id="4" name="Date Placeholder 3"/>
          <p:cNvSpPr>
            <a:spLocks noGrp="1"/>
          </p:cNvSpPr>
          <p:nvPr>
            <p:ph type="dt" sz="half" idx="2"/>
          </p:nvPr>
        </p:nvSpPr>
        <p:spPr/>
        <p:txBody>
          <a:bodyPr/>
          <a:lstStyle/>
          <a:p>
            <a:fld id="{C98138F1-AFA7-4E69-B4FC-3BFF030265A5}" type="datetimeFigureOut">
              <a:rPr lang="en-US" smtClean="0"/>
              <a:t>1/10/2024</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3"/>
          </p:nvPr>
        </p:nvSpPr>
        <p:spPr/>
        <p:txBody>
          <a:bodyPr/>
          <a:lstStyle/>
          <a:p>
            <a:fld id="{7783D59C-FAB7-4B83-AEC2-FB7CEBF16266}" type="datetimeFigureOut">
              <a:rPr lang="en-US" smtClean="0"/>
              <a:t>1/10/2024</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a:t>Click to edit Master text styles</a:t>
            </a:r>
          </a:p>
        </p:txBody>
      </p:sp>
      <p:sp>
        <p:nvSpPr>
          <p:cNvPr id="4" name="Content Placeholder 3"/>
          <p:cNvSpPr>
            <a:spLocks noGrp="1"/>
          </p:cNvSpPr>
          <p:nvPr>
            <p:ph sz="half" idx="2"/>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a:t>Click to edit Master text styles</a:t>
            </a:r>
          </a:p>
        </p:txBody>
      </p:sp>
      <p:sp>
        <p:nvSpPr>
          <p:cNvPr id="6" name="Content Placeholder 5"/>
          <p:cNvSpPr>
            <a:spLocks noGrp="1"/>
          </p:cNvSpPr>
          <p:nvPr>
            <p:ph sz="quarter" idx="4"/>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5"/>
          </p:nvPr>
        </p:nvSpPr>
        <p:spPr/>
        <p:txBody>
          <a:bodyPr/>
          <a:lstStyle/>
          <a:p>
            <a:fld id="{273FF731-3EF8-4A1D-9894-56E821FB1B21}" type="datetimeFigureOut">
              <a:rPr lang="en-US" smtClean="0"/>
              <a:t>1/10/2024</a:t>
            </a:fld>
            <a:endParaRPr lang="en-US"/>
          </a:p>
        </p:txBody>
      </p:sp>
      <p:sp>
        <p:nvSpPr>
          <p:cNvPr id="8" name="Footer Placeholder 7"/>
          <p:cNvSpPr>
            <a:spLocks noGrp="1"/>
          </p:cNvSpPr>
          <p:nvPr>
            <p:ph type="ftr" sz="quarter" idx="6"/>
          </p:nvPr>
        </p:nvSpPr>
        <p:spPr/>
        <p:txBody>
          <a:bodyPr/>
          <a:lstStyle/>
          <a:p>
            <a:endParaRPr lang="en-US"/>
          </a:p>
        </p:txBody>
      </p:sp>
      <p:sp>
        <p:nvSpPr>
          <p:cNvPr id="9" name="Slide Number Placeholder 8"/>
          <p:cNvSpPr>
            <a:spLocks noGrp="1"/>
          </p:cNvSpPr>
          <p:nvPr>
            <p:ph type="sldNum" sz="quarter" idx="7"/>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
          </p:nvPr>
        </p:nvSpPr>
        <p:spPr/>
        <p:txBody>
          <a:bodyPr/>
          <a:lstStyle/>
          <a:p>
            <a:fld id="{AE9A2BCB-B571-4595-9220-A69264CB389E}" type="datetimeFigureOut">
              <a:rPr lang="en-US" smtClean="0"/>
              <a:t>1/10/2024</a:t>
            </a:fld>
            <a:endParaRPr lang="en-US"/>
          </a:p>
        </p:txBody>
      </p:sp>
      <p:sp>
        <p:nvSpPr>
          <p:cNvPr id="4" name="Footer Placeholder 3"/>
          <p:cNvSpPr>
            <a:spLocks noGrp="1"/>
          </p:cNvSpPr>
          <p:nvPr>
            <p:ph type="ftr" sz="quarter" idx="2"/>
          </p:nvPr>
        </p:nvSpPr>
        <p:spPr/>
        <p:txBody>
          <a:bodyPr/>
          <a:lstStyle/>
          <a:p>
            <a:endParaRPr lang="en-US"/>
          </a:p>
        </p:txBody>
      </p:sp>
      <p:sp>
        <p:nvSpPr>
          <p:cNvPr id="5" name="Slide Number Placeholder 4"/>
          <p:cNvSpPr>
            <a:spLocks noGrp="1"/>
          </p:cNvSpPr>
          <p:nvPr>
            <p:ph type="sldNum" sz="quarter" idx="3"/>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p:nvPr>
        </p:nvSpPr>
        <p:spPr/>
        <p:txBody>
          <a:bodyPr/>
          <a:lstStyle/>
          <a:p>
            <a:fld id="{DF712AD6-9E75-4F06-AFC1-DFCC3D41AF89}" type="datetimeFigureOut">
              <a:rPr lang="en-US" smtClean="0"/>
              <a:t>1/10/2024</a:t>
            </a:fld>
            <a:endParaRPr lang="en-US"/>
          </a:p>
        </p:txBody>
      </p:sp>
      <p:sp>
        <p:nvSpPr>
          <p:cNvPr id="3" name="Footer Placeholder 2"/>
          <p:cNvSpPr>
            <a:spLocks noGrp="1"/>
          </p:cNvSpPr>
          <p:nvPr>
            <p:ph type="ftr" sz="quarter" idx="1"/>
          </p:nvPr>
        </p:nvSpPr>
        <p:spPr/>
        <p:txBody>
          <a:bodyPr/>
          <a:lstStyle/>
          <a:p>
            <a:endParaRPr lang="en-US"/>
          </a:p>
        </p:txBody>
      </p:sp>
      <p:sp>
        <p:nvSpPr>
          <p:cNvPr id="4" name="Slide Number Placeholder 3"/>
          <p:cNvSpPr>
            <a:spLocks noGrp="1"/>
          </p:cNvSpPr>
          <p:nvPr>
            <p:ph type="sldNum" sz="quarter" idx="2"/>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a:t>Click to edit Master text styles</a:t>
            </a:r>
          </a:p>
        </p:txBody>
      </p:sp>
      <p:sp>
        <p:nvSpPr>
          <p:cNvPr id="5" name="Date Placeholder 4"/>
          <p:cNvSpPr>
            <a:spLocks noGrp="1"/>
          </p:cNvSpPr>
          <p:nvPr>
            <p:ph type="dt" sz="half" idx="3"/>
          </p:nvPr>
        </p:nvSpPr>
        <p:spPr/>
        <p:txBody>
          <a:bodyPr/>
          <a:lstStyle/>
          <a:p>
            <a:fld id="{456311EA-7E0D-4B13-92E3-A1D441C02C68}" type="datetimeFigureOut">
              <a:rPr lang="en-US" smtClean="0"/>
              <a:t>1/10/2024</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a:t>Click to edit Master text styles</a:t>
            </a:r>
          </a:p>
        </p:txBody>
      </p:sp>
      <p:sp>
        <p:nvSpPr>
          <p:cNvPr id="5" name="Date Placeholder 4"/>
          <p:cNvSpPr>
            <a:spLocks noGrp="1"/>
          </p:cNvSpPr>
          <p:nvPr>
            <p:ph type="dt" sz="half" idx="3"/>
          </p:nvPr>
        </p:nvSpPr>
        <p:spPr/>
        <p:txBody>
          <a:bodyPr/>
          <a:lstStyle/>
          <a:p>
            <a:fld id="{9D97CF15-CBE5-4DCF-97AA-83720C5B9503}" type="datetimeFigureOut">
              <a:rPr lang="en-US" smtClean="0"/>
              <a:t>1/10/2024</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t>1/10/2024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3" r:id="rId12"/>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t>1/10/2024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7.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9.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10.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1.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tags" Target="../tags/tag14.xml"/><Relationship Id="rId7" Type="http://schemas.openxmlformats.org/officeDocument/2006/relationships/notesSlide" Target="../notesSlides/notesSlide11.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Layout" Target="../slideLayouts/slideLayout1.xml"/><Relationship Id="rId5" Type="http://schemas.openxmlformats.org/officeDocument/2006/relationships/tags" Target="../tags/tag15.xml"/><Relationship Id="rId4" Type="http://schemas.openxmlformats.org/officeDocument/2006/relationships/video" Target="https://www.youtube.com/embed/1Ml6lRbiTec?feature=oembed" TargetMode="External"/><Relationship Id="rId9"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6.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7.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video" Target="https://www.youtube.com/embed/ulmKs_3UKbE?feature=oembed" TargetMode="External"/><Relationship Id="rId7" Type="http://schemas.openxmlformats.org/officeDocument/2006/relationships/image" Target="../media/image10.png"/><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notesSlide" Target="../notesSlides/notesSlide14.xml"/><Relationship Id="rId5" Type="http://schemas.openxmlformats.org/officeDocument/2006/relationships/slideLayout" Target="../slideLayouts/slideLayout7.xml"/><Relationship Id="rId4" Type="http://schemas.openxmlformats.org/officeDocument/2006/relationships/tags" Target="../tags/tag20.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7.xml"/><Relationship Id="rId1" Type="http://schemas.openxmlformats.org/officeDocument/2006/relationships/tags" Target="../tags/tag2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microsoft.com/office/2018/10/relationships/comments" Target="../comments/modernComment_177_78BCB2AC.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5.xml"/><Relationship Id="rId5" Type="http://schemas.openxmlformats.org/officeDocument/2006/relationships/image" Target="../media/image8.jpeg"/><Relationship Id="rId4" Type="http://schemas.openxmlformats.org/officeDocument/2006/relationships/hyperlink" Target="http://3.bp.blogspot.com/_k3ylNeqxrPY/S9cJNjEHznI/AAAAAAAAAdw/7xS4ygTGE-o/s1600/WelshNot1.jpg" TargetMode="Externa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12"/>
          <p:cNvSpPr>
            <a:spLocks noGrp="1"/>
          </p:cNvSpPr>
          <p:nvPr>
            <p:ph type="subTitle" idx="1"/>
          </p:nvPr>
        </p:nvSpPr>
        <p:spPr>
          <a:xfrm>
            <a:off x="628650" y="2457424"/>
            <a:ext cx="3765220" cy="1547640"/>
          </a:xfrm>
        </p:spPr>
        <p:txBody>
          <a:bodyPr vert="horz" lIns="91440" tIns="45720" rIns="91440" bIns="45720" rtlCol="0" anchor="t">
            <a:normAutofit/>
          </a:bodyPr>
          <a:lstStyle/>
          <a:p>
            <a:r>
              <a:rPr lang="cy-GB" dirty="0">
                <a:latin typeface="Arial"/>
                <a:cs typeface="Arial"/>
              </a:rPr>
              <a:t>Deall deddfwriaeth yng nghyd-destun rôl yr Ymarferydd Gwasanaethau Cymdeithasol</a:t>
            </a:r>
          </a:p>
          <a:p>
            <a:r>
              <a:rPr lang="cy-GB" sz="2000" b="1" dirty="0">
                <a:latin typeface="Arial"/>
                <a:cs typeface="Arial"/>
              </a:rPr>
              <a:t>Deall </a:t>
            </a:r>
            <a:r>
              <a:rPr lang="cy" sz="2000" b="1" dirty="0">
                <a:latin typeface="Arial"/>
                <a:cs typeface="Arial"/>
              </a:rPr>
              <a:t>deddfwriaeth mewn perthynas â'r Gymraeg</a:t>
            </a:r>
            <a:endParaRPr lang="cy-GB" sz="2000" b="1">
              <a:latin typeface="Arial"/>
              <a:cs typeface="Arial"/>
            </a:endParaRPr>
          </a:p>
          <a:p>
            <a:endParaRPr lang="en-GB" dirty="0"/>
          </a:p>
        </p:txBody>
      </p:sp>
      <p:sp>
        <p:nvSpPr>
          <p:cNvPr id="12" name="Title 11"/>
          <p:cNvSpPr>
            <a:spLocks noGrp="1"/>
          </p:cNvSpPr>
          <p:nvPr>
            <p:ph type="title"/>
          </p:nvPr>
        </p:nvSpPr>
        <p:spPr>
          <a:xfrm>
            <a:off x="628650" y="1492764"/>
            <a:ext cx="4804310" cy="1024286"/>
          </a:xfrm>
        </p:spPr>
        <p:txBody>
          <a:bodyPr>
            <a:normAutofit fontScale="90000"/>
          </a:bodyPr>
          <a:lstStyle/>
          <a:p>
            <a:pPr algn="l"/>
            <a:r>
              <a:rPr lang="cy" sz="2800" b="1" i="0" u="none" strike="noStrike" cap="none" baseline="0" dirty="0">
                <a:solidFill>
                  <a:srgbClr val="37394C"/>
                </a:solidFill>
                <a:effectLst/>
                <a:uFillTx/>
                <a:latin typeface="Arial"/>
                <a:cs typeface="Arial"/>
              </a:rPr>
              <a:t>Yr Ymarferydd Gwasanaethau Cymdeithasol</a:t>
            </a:r>
            <a:endParaRPr lang="en-US" sz="2800" b="1" i="0" u="none" strike="noStrike" cap="none" baseline="0" dirty="0">
              <a:solidFill>
                <a:srgbClr val="37394C"/>
              </a:solidFill>
              <a:effectLst/>
              <a:uFillTx/>
              <a:latin typeface="Arial"/>
              <a:cs typeface="Arial"/>
            </a:endParaRPr>
          </a:p>
        </p:txBody>
      </p:sp>
      <p:sp>
        <p:nvSpPr>
          <p:cNvPr id="20484" name="Text Placeholder 4"/>
          <p:cNvSpPr>
            <a:spLocks noGrp="1"/>
          </p:cNvSpPr>
          <p:nvPr>
            <p:ph type="body" sz="quarter" idx="13"/>
          </p:nvPr>
        </p:nvSpPr>
        <p:spPr>
          <a:xfrm>
            <a:off x="628650" y="3879726"/>
            <a:ext cx="4185857" cy="1024286"/>
          </a:xfrm>
        </p:spPr>
        <p:txBody>
          <a:bodyPr vert="horz" lIns="91440" tIns="45720" rIns="91440" bIns="45720" rtlCol="0" anchor="t">
            <a:normAutofit lnSpcReduction="10000"/>
          </a:bodyPr>
          <a:lstStyle/>
          <a:p>
            <a:endParaRPr lang="en-GB" altLang="x-none" b="1" dirty="0">
              <a:cs typeface="Arial"/>
            </a:endParaRPr>
          </a:p>
          <a:p>
            <a:r>
              <a:rPr lang="en-GB" altLang="x-none" b="1" dirty="0">
                <a:cs typeface="Arial"/>
              </a:rPr>
              <a:t>Social Services Practitioner</a:t>
            </a:r>
            <a:endParaRPr lang="x-none" altLang="x-none" b="1" dirty="0">
              <a:cs typeface="Arial"/>
            </a:endParaRPr>
          </a:p>
        </p:txBody>
      </p:sp>
      <p:sp>
        <p:nvSpPr>
          <p:cNvPr id="14" name="Text Placeholder 13"/>
          <p:cNvSpPr>
            <a:spLocks noGrp="1"/>
          </p:cNvSpPr>
          <p:nvPr>
            <p:ph type="body" sz="quarter" idx="14"/>
          </p:nvPr>
        </p:nvSpPr>
        <p:spPr>
          <a:xfrm>
            <a:off x="628486" y="4873718"/>
            <a:ext cx="3759447" cy="1800200"/>
          </a:xfrm>
        </p:spPr>
        <p:txBody>
          <a:bodyPr vert="horz" lIns="91440" tIns="45720" rIns="91440" bIns="45720" rtlCol="0" anchor="t">
            <a:normAutofit/>
          </a:bodyPr>
          <a:lstStyle/>
          <a:p>
            <a:r>
              <a:rPr lang="en-GB">
                <a:latin typeface="Arial"/>
                <a:cs typeface="Arial"/>
              </a:rPr>
              <a:t>Understanding legislation in </a:t>
            </a:r>
            <a:r>
              <a:rPr lang="en-GB" dirty="0">
                <a:latin typeface="Arial"/>
                <a:cs typeface="Arial"/>
              </a:rPr>
              <a:t>the context of the Social Services Practitioner role </a:t>
            </a:r>
          </a:p>
          <a:p>
            <a:r>
              <a:rPr lang="en-GB" sz="2000" b="1" dirty="0">
                <a:latin typeface="Arial"/>
                <a:cs typeface="Arial"/>
              </a:rPr>
              <a:t>Understand legislation relating to Welsh language</a:t>
            </a:r>
          </a:p>
          <a:p>
            <a:endParaRPr lang="en-GB" dirty="0"/>
          </a:p>
        </p:txBody>
      </p:sp>
    </p:spTree>
    <p:custDataLst>
      <p:tags r:id="rId1"/>
    </p:custDataLst>
    <p:extLst>
      <p:ext uri="{BB962C8B-B14F-4D97-AF65-F5344CB8AC3E}">
        <p14:creationId xmlns:p14="http://schemas.microsoft.com/office/powerpoint/2010/main" val="2508085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96851018"/>
              </p:ext>
            </p:extLst>
          </p:nvPr>
        </p:nvGraphicFramePr>
        <p:xfrm>
          <a:off x="1571605" y="1241316"/>
          <a:ext cx="5928947" cy="455853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TextBox 5"/>
          <p:cNvSpPr txBox="1"/>
          <p:nvPr/>
        </p:nvSpPr>
        <p:spPr>
          <a:xfrm>
            <a:off x="2473550" y="875189"/>
            <a:ext cx="5415472" cy="366126"/>
          </a:xfrm>
          <a:prstGeom prst="rect">
            <a:avLst/>
          </a:prstGeom>
          <a:noFill/>
        </p:spPr>
        <p:txBody>
          <a:bodyPr wrap="square" rtlCol="0">
            <a:spAutoFit/>
          </a:bodyPr>
          <a:lstStyle/>
          <a:p>
            <a:r>
              <a:rPr lang="cy" sz="1800" b="1" i="0" u="none" strike="noStrike" cap="none" baseline="0">
                <a:solidFill>
                  <a:srgbClr val="000000"/>
                </a:solidFill>
                <a:effectLst/>
                <a:uFillTx/>
                <a:latin typeface="Arial"/>
              </a:rPr>
              <a:t>Pyramid Rimmer    </a:t>
            </a:r>
            <a:r>
              <a:rPr lang="cy" sz="1800" b="1" i="1" u="none" strike="noStrike" cap="none" baseline="0">
                <a:solidFill>
                  <a:srgbClr val="000000"/>
                </a:solidFill>
                <a:effectLst/>
                <a:uFillTx/>
                <a:latin typeface="Arial"/>
              </a:rPr>
              <a:t>The Rimmer Pyramid</a:t>
            </a:r>
          </a:p>
        </p:txBody>
      </p:sp>
      <p:sp>
        <p:nvSpPr>
          <p:cNvPr id="8" name="Text Box 2"/>
          <p:cNvSpPr txBox="1">
            <a:spLocks noChangeArrowheads="1"/>
          </p:cNvSpPr>
          <p:nvPr/>
        </p:nvSpPr>
        <p:spPr bwMode="auto">
          <a:xfrm>
            <a:off x="7053976" y="5186852"/>
            <a:ext cx="2015598" cy="617837"/>
          </a:xfrm>
          <a:prstGeom prst="rect">
            <a:avLst/>
          </a:prstGeom>
          <a:solidFill>
            <a:schemeClr val="bg1">
              <a:alpha val="40000"/>
            </a:schemeClr>
          </a:solidFill>
          <a:ln w="9525">
            <a:solidFill>
              <a:schemeClr val="tx1"/>
            </a:solidFill>
            <a:miter lim="800000"/>
          </a:ln>
        </p:spPr>
        <p:txBody>
          <a:bodyPr rot="0" vert="horz" wrap="square" lIns="68580" tIns="34290" rIns="68580" bIns="34290" anchor="t" anchorCtr="0">
            <a:spAutoFit/>
          </a:bodyPr>
          <a:lstStyle/>
          <a:p>
            <a:pPr algn="r"/>
            <a:r>
              <a:rPr lang="cy" sz="900" b="0" i="0" u="none" strike="noStrike" cap="none" baseline="0">
                <a:solidFill>
                  <a:srgbClr val="000000"/>
                </a:solidFill>
                <a:effectLst/>
                <a:uFillTx/>
                <a:latin typeface="Arial"/>
              </a:rPr>
              <a:t>The base of the pyramid, considers relevant legislation, which may come from Westminster or Cardiff, and is then interpreted .   </a:t>
            </a:r>
          </a:p>
        </p:txBody>
      </p:sp>
      <p:sp>
        <p:nvSpPr>
          <p:cNvPr id="9" name="Text Box 2"/>
          <p:cNvSpPr txBox="1">
            <a:spLocks noChangeArrowheads="1"/>
          </p:cNvSpPr>
          <p:nvPr/>
        </p:nvSpPr>
        <p:spPr bwMode="auto">
          <a:xfrm>
            <a:off x="5796136" y="3763581"/>
            <a:ext cx="3211656" cy="1177245"/>
          </a:xfrm>
          <a:prstGeom prst="rect">
            <a:avLst/>
          </a:prstGeom>
          <a:solidFill>
            <a:schemeClr val="bg1">
              <a:alpha val="39000"/>
            </a:schemeClr>
          </a:solidFill>
          <a:ln w="9525">
            <a:solidFill>
              <a:schemeClr val="tx1"/>
            </a:solidFill>
            <a:miter lim="800000"/>
          </a:ln>
        </p:spPr>
        <p:txBody>
          <a:bodyPr rot="0" vert="horz" wrap="square" lIns="68580" tIns="34290" rIns="68580" bIns="34290" anchor="t" anchorCtr="0">
            <a:spAutoFit/>
          </a:bodyPr>
          <a:lstStyle/>
          <a:p>
            <a:pPr algn="r"/>
            <a:r>
              <a:rPr lang="cy" sz="900" b="0" i="0" u="none" strike="noStrike" cap="none" baseline="0" dirty="0">
                <a:solidFill>
                  <a:srgbClr val="000000"/>
                </a:solidFill>
                <a:effectLst/>
                <a:uFillTx/>
                <a:latin typeface="Arial"/>
                <a:cs typeface="Arial"/>
              </a:rPr>
              <a:t>What is the community profile in terms of language/ disability/ mental health issues or</a:t>
            </a:r>
            <a:r>
              <a:rPr lang="cy" sz="900" dirty="0">
                <a:solidFill>
                  <a:srgbClr val="000000"/>
                </a:solidFill>
                <a:latin typeface="Arial"/>
                <a:cs typeface="Arial"/>
              </a:rPr>
              <a:t> </a:t>
            </a:r>
            <a:r>
              <a:rPr lang="cy" sz="900" b="0" i="0" u="none" strike="noStrike" cap="none" baseline="0" dirty="0">
                <a:solidFill>
                  <a:srgbClr val="000000"/>
                </a:solidFill>
                <a:effectLst/>
                <a:uFillTx/>
                <a:latin typeface="Arial"/>
                <a:cs typeface="Arial"/>
              </a:rPr>
              <a:t> whatever the issue at hand? What have been the major influences on this community that would enhance workers’ understanding of their service user group (e.g. heavy industry, rurality), and how have these impacted on social need? What specialist and ordinary resources are there in the community that workers could tap into in working with a particular group?</a:t>
            </a:r>
          </a:p>
        </p:txBody>
      </p:sp>
      <p:sp>
        <p:nvSpPr>
          <p:cNvPr id="10" name="Text Box 2"/>
          <p:cNvSpPr txBox="1">
            <a:spLocks noChangeArrowheads="1"/>
          </p:cNvSpPr>
          <p:nvPr/>
        </p:nvSpPr>
        <p:spPr bwMode="auto">
          <a:xfrm>
            <a:off x="5591433" y="2325083"/>
            <a:ext cx="3478144" cy="1229436"/>
          </a:xfrm>
          <a:prstGeom prst="rect">
            <a:avLst/>
          </a:prstGeom>
          <a:solidFill>
            <a:srgbClr val="FFFFFF">
              <a:alpha val="39000"/>
            </a:srgbClr>
          </a:solidFill>
          <a:ln w="9525">
            <a:solidFill>
              <a:schemeClr val="tx1"/>
            </a:solidFill>
            <a:miter lim="800000"/>
          </a:ln>
        </p:spPr>
        <p:txBody>
          <a:bodyPr rot="0" vert="horz" wrap="square" lIns="68580" tIns="34290" rIns="68580" bIns="34290" anchor="t" anchorCtr="0">
            <a:noAutofit/>
          </a:bodyPr>
          <a:lstStyle/>
          <a:p>
            <a:pPr algn="r">
              <a:lnSpc>
                <a:spcPct val="107000"/>
              </a:lnSpc>
              <a:spcAft>
                <a:spcPts val="600"/>
              </a:spcAft>
            </a:pPr>
            <a:r>
              <a:rPr lang="cy" sz="900" b="0" i="0" u="none" strike="noStrike" cap="none" baseline="0" dirty="0">
                <a:solidFill>
                  <a:srgbClr val="000000"/>
                </a:solidFill>
                <a:effectLst/>
                <a:uFillTx/>
                <a:latin typeface="Arial"/>
                <a:cs typeface="Arial"/>
              </a:rPr>
              <a:t>What we think about team/service/organisational policy and practice. What is the culture of the team with regard to, say, asylum seekers? It may be that legislation and policies are in place, the team are even aware of these, and of resources available to them, but does the team culture reflect a positive and inclusive attitude toward this service user group in its composition, behaviour or language? This may identify team development needs</a:t>
            </a:r>
            <a:r>
              <a:rPr lang="cy" sz="900" dirty="0">
                <a:solidFill>
                  <a:srgbClr val="000000"/>
                </a:solidFill>
                <a:latin typeface="Arial"/>
                <a:cs typeface="Arial"/>
              </a:rPr>
              <a:t> </a:t>
            </a:r>
            <a:endParaRPr lang="cy" sz="900" b="0" i="0" u="none" strike="noStrike" cap="none" baseline="0">
              <a:solidFill>
                <a:srgbClr val="000000"/>
              </a:solidFill>
              <a:effectLst/>
              <a:uFillTx/>
              <a:latin typeface="Arial"/>
            </a:endParaRPr>
          </a:p>
        </p:txBody>
      </p:sp>
      <p:sp>
        <p:nvSpPr>
          <p:cNvPr id="11" name="Text Box 2"/>
          <p:cNvSpPr txBox="1">
            <a:spLocks noChangeArrowheads="1"/>
          </p:cNvSpPr>
          <p:nvPr/>
        </p:nvSpPr>
        <p:spPr bwMode="auto">
          <a:xfrm>
            <a:off x="5299991" y="1408964"/>
            <a:ext cx="3515516" cy="656281"/>
          </a:xfrm>
          <a:prstGeom prst="rect">
            <a:avLst/>
          </a:prstGeom>
          <a:solidFill>
            <a:srgbClr val="FFFFFF"/>
          </a:solidFill>
          <a:ln w="9525">
            <a:solidFill>
              <a:schemeClr val="tx1"/>
            </a:solidFill>
            <a:miter lim="800000"/>
          </a:ln>
        </p:spPr>
        <p:txBody>
          <a:bodyPr rot="0" vert="horz" wrap="square" lIns="68580" tIns="34290" rIns="68580" bIns="34290" anchor="t" anchorCtr="0">
            <a:spAutoFit/>
          </a:bodyPr>
          <a:lstStyle/>
          <a:p>
            <a:pPr>
              <a:lnSpc>
                <a:spcPct val="107000"/>
              </a:lnSpc>
              <a:spcAft>
                <a:spcPts val="600"/>
              </a:spcAft>
            </a:pPr>
            <a:r>
              <a:rPr lang="cy" sz="900" b="0" i="0" u="none" strike="noStrike" cap="none" baseline="0">
                <a:solidFill>
                  <a:srgbClr val="000000"/>
                </a:solidFill>
                <a:effectLst/>
                <a:uFillTx/>
                <a:latin typeface="Arial"/>
              </a:rPr>
              <a:t>At the top of the pyramid is ‘self’. What does all of this mean for individual practice? Individuals are invited to reflect on their own practice, challenging their own personal and professional values, and identifying where changes are needed.</a:t>
            </a:r>
          </a:p>
        </p:txBody>
      </p:sp>
      <p:sp>
        <p:nvSpPr>
          <p:cNvPr id="2" name="TextBox 1"/>
          <p:cNvSpPr txBox="1"/>
          <p:nvPr/>
        </p:nvSpPr>
        <p:spPr>
          <a:xfrm>
            <a:off x="1191492" y="1494559"/>
            <a:ext cx="184731" cy="300082"/>
          </a:xfrm>
          <a:prstGeom prst="rect">
            <a:avLst/>
          </a:prstGeom>
          <a:noFill/>
        </p:spPr>
        <p:txBody>
          <a:bodyPr wrap="none" rtlCol="0">
            <a:spAutoFit/>
          </a:bodyPr>
          <a:lstStyle/>
          <a:p>
            <a:endParaRPr lang="en-GB" sz="1350"/>
          </a:p>
        </p:txBody>
      </p:sp>
      <p:sp>
        <p:nvSpPr>
          <p:cNvPr id="3" name="Rectangle 2"/>
          <p:cNvSpPr/>
          <p:nvPr/>
        </p:nvSpPr>
        <p:spPr>
          <a:xfrm>
            <a:off x="173182" y="1455446"/>
            <a:ext cx="3772206" cy="640720"/>
          </a:xfrm>
          <a:prstGeom prst="rect">
            <a:avLst/>
          </a:prstGeom>
          <a:ln>
            <a:solidFill>
              <a:schemeClr val="tx1"/>
            </a:solidFill>
          </a:ln>
        </p:spPr>
        <p:txBody>
          <a:bodyPr wrap="square">
            <a:spAutoFit/>
          </a:bodyPr>
          <a:lstStyle/>
          <a:p>
            <a:r>
              <a:rPr lang="cy" sz="900" b="0" i="0" u="none" strike="noStrike" cap="none" baseline="0" dirty="0">
                <a:solidFill>
                  <a:srgbClr val="000000"/>
                </a:solidFill>
                <a:effectLst/>
                <a:uFillTx/>
                <a:latin typeface="Arial"/>
              </a:rPr>
              <a:t>Ar ben y pyramid mae'r 'hunan'. Beth mae hyn oll yn ei olygu ar gyfer ymarfer unigol? Gwahoddir unigolion i fyfyrio ar eu harfer eu hunain, herio eu gwerthoedd personol a phroffesiynol eu hunain, a nodi lle mae angen newidiadau.</a:t>
            </a:r>
          </a:p>
        </p:txBody>
      </p:sp>
      <p:sp>
        <p:nvSpPr>
          <p:cNvPr id="12" name="Rectangle 11"/>
          <p:cNvSpPr/>
          <p:nvPr/>
        </p:nvSpPr>
        <p:spPr>
          <a:xfrm>
            <a:off x="110836" y="2373297"/>
            <a:ext cx="3321483" cy="1200329"/>
          </a:xfrm>
          <a:prstGeom prst="rect">
            <a:avLst/>
          </a:prstGeom>
          <a:solidFill>
            <a:srgbClr val="FFFFFF">
              <a:alpha val="40000"/>
            </a:srgbClr>
          </a:solidFill>
          <a:ln>
            <a:solidFill>
              <a:schemeClr val="tx1"/>
            </a:solidFill>
          </a:ln>
        </p:spPr>
        <p:txBody>
          <a:bodyPr wrap="square">
            <a:spAutoFit/>
          </a:bodyPr>
          <a:lstStyle/>
          <a:p>
            <a:r>
              <a:rPr lang="cy" sz="900" b="0" i="0" u="none" strike="noStrike" cap="none" baseline="0" dirty="0">
                <a:solidFill>
                  <a:srgbClr val="000000"/>
                </a:solidFill>
                <a:effectLst/>
                <a:uFillTx/>
                <a:latin typeface="Arial"/>
              </a:rPr>
              <a:t>Yr hyn yr ydym yn meddwl am bolisi ac arfer tîm / gwasanaeth / sefydliadol. Beth yw diwylliant y tîm o ran, er enghraifft, ceiswyr lloches? Efallai bod deddfwriaeth a pholisïau yn eu lle, mae'r tîm yn hyd yn oed yn ymwybodol o'r rhain, ac o adnoddau sydd ar gael iddynt, ond a yw diwylliant y tîm yn adlewyrchu agwedd gadarnhaol a chynhwysol tuag at y grŵp defnyddwyr gwasanaeth yn ei gyfansoddiad, ymddygiad neu iaith? Gall hyn nodi anghenion datblygu tîm</a:t>
            </a:r>
          </a:p>
        </p:txBody>
      </p:sp>
      <p:sp>
        <p:nvSpPr>
          <p:cNvPr id="13" name="Rectangle 12"/>
          <p:cNvSpPr/>
          <p:nvPr/>
        </p:nvSpPr>
        <p:spPr>
          <a:xfrm>
            <a:off x="51955" y="3784549"/>
            <a:ext cx="3380364" cy="1200329"/>
          </a:xfrm>
          <a:prstGeom prst="rect">
            <a:avLst/>
          </a:prstGeom>
          <a:solidFill>
            <a:schemeClr val="bg1">
              <a:alpha val="40000"/>
            </a:schemeClr>
          </a:solidFill>
          <a:ln>
            <a:solidFill>
              <a:schemeClr val="tx1"/>
            </a:solidFill>
          </a:ln>
        </p:spPr>
        <p:txBody>
          <a:bodyPr wrap="square">
            <a:spAutoFit/>
          </a:bodyPr>
          <a:lstStyle/>
          <a:p>
            <a:r>
              <a:rPr lang="cy" sz="900" b="0" i="0" u="none" strike="noStrike" cap="none" baseline="0" dirty="0">
                <a:solidFill>
                  <a:srgbClr val="000000"/>
                </a:solidFill>
                <a:effectLst/>
                <a:uFillTx/>
                <a:latin typeface="Arial"/>
              </a:rPr>
              <a:t>Beth yw'r proffil cymunedol o ran iaith / anabledd / iechyd meddwl neu beth bynnag yw'r mater dan sylw? Beth fu’r prif ddylanwadau ar y gymuned a fyddai'n gwella dealltwriaeth gweithwyr o'u grŵp o ddefnyddwyr gwasanaeth (ee diwydiant trwm, natur wledig), a sut mae hyn wedi effeithio ar angen cymdeithasol? Pa adnoddau arbenigol a chyffredin sydd yn y gymuned y gallai gweithwyr fanteisio arnynt wrth weithio gyda grŵp penodol?</a:t>
            </a:r>
          </a:p>
        </p:txBody>
      </p:sp>
      <p:sp>
        <p:nvSpPr>
          <p:cNvPr id="15" name="Rectangle 14"/>
          <p:cNvSpPr/>
          <p:nvPr/>
        </p:nvSpPr>
        <p:spPr>
          <a:xfrm>
            <a:off x="51955" y="5186852"/>
            <a:ext cx="2281353" cy="640720"/>
          </a:xfrm>
          <a:prstGeom prst="rect">
            <a:avLst/>
          </a:prstGeom>
          <a:solidFill>
            <a:schemeClr val="bg1">
              <a:alpha val="40000"/>
            </a:schemeClr>
          </a:solidFill>
          <a:ln>
            <a:solidFill>
              <a:schemeClr val="tx1"/>
            </a:solidFill>
          </a:ln>
        </p:spPr>
        <p:txBody>
          <a:bodyPr wrap="square">
            <a:spAutoFit/>
          </a:bodyPr>
          <a:lstStyle/>
          <a:p>
            <a:r>
              <a:rPr lang="cy" sz="900" b="0" i="0" u="none" strike="noStrike" cap="none" baseline="0" dirty="0">
                <a:solidFill>
                  <a:srgbClr val="000000"/>
                </a:solidFill>
                <a:effectLst/>
                <a:uFillTx/>
                <a:latin typeface="Arial"/>
              </a:rPr>
              <a:t>Mae gwaelod y pyramid yn ystyried deddfwriaeth berthnasol, a all ddod o San Steffan neu Gaerdydd, ac yna’n yn cael ei dehongli. </a:t>
            </a:r>
          </a:p>
        </p:txBody>
      </p:sp>
    </p:spTree>
    <p:custDataLst>
      <p:tags r:id="rId1"/>
    </p:custDataLst>
    <p:extLst>
      <p:ext uri="{BB962C8B-B14F-4D97-AF65-F5344CB8AC3E}">
        <p14:creationId xmlns:p14="http://schemas.microsoft.com/office/powerpoint/2010/main" val="36400918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468560" y="-5308"/>
            <a:ext cx="9408992" cy="6858000"/>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4688006" y="1911005"/>
            <a:ext cx="4316816" cy="2362152"/>
          </a:xfrm>
        </p:spPr>
        <p:txBody>
          <a:bodyPr vert="horz" lIns="91440" tIns="45720" rIns="91440" bIns="45720" rtlCol="0" anchor="ctr">
            <a:normAutofit/>
          </a:bodyPr>
          <a:lstStyle/>
          <a:p>
            <a:pPr marL="285750" indent="-285750" algn="l">
              <a:buFont typeface="Arial" panose="020B0604020202020204" pitchFamily="34" charset="0"/>
              <a:buChar char="•"/>
            </a:pPr>
            <a:r>
              <a:rPr lang="en-GB" sz="2000" dirty="0">
                <a:solidFill>
                  <a:schemeClr val="tx1"/>
                </a:solidFill>
                <a:latin typeface="Arial"/>
                <a:ea typeface="+mn-lt"/>
                <a:cs typeface="+mn-lt"/>
              </a:rPr>
              <a:t>The key principles and provisions of the Welsh Language Act (1993)</a:t>
            </a:r>
            <a:endParaRPr lang="en-US" sz="2000">
              <a:solidFill>
                <a:schemeClr val="tx1"/>
              </a:solidFill>
              <a:latin typeface="Aria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mn-lt"/>
              </a:rPr>
              <a:t>Welsh Language Wales Measure (2011)</a:t>
            </a:r>
            <a:endParaRPr lang="en-US" sz="2000" dirty="0">
              <a:solidFill>
                <a:schemeClr val="tx1"/>
              </a:solidFill>
              <a:latin typeface="Arial"/>
              <a:ea typeface="+mn-lt"/>
              <a:cs typeface="+mn-lt"/>
            </a:endParaRPr>
          </a:p>
          <a:p>
            <a:pPr marL="285750" indent="-285750" algn="l">
              <a:buFont typeface="Arial" panose="020B0604020202020204" pitchFamily="34" charset="0"/>
              <a:buChar char="•"/>
            </a:pPr>
            <a:endParaRPr lang="en-US" sz="2000" dirty="0">
              <a:solidFill>
                <a:schemeClr val="tx1"/>
              </a:solidFill>
              <a:latin typeface="Arial"/>
              <a:cs typeface="Arial"/>
            </a:endParaRPr>
          </a:p>
          <a:p>
            <a:pPr indent="-228600">
              <a:lnSpc>
                <a:spcPct val="90000"/>
              </a:lnSpc>
              <a:buFont typeface="Arial" pitchFamily="34" charset="0"/>
              <a:buChar char="•"/>
            </a:pPr>
            <a:endParaRPr lang="en-US" sz="1800" dirty="0">
              <a:solidFill>
                <a:schemeClr val="tx1"/>
              </a:solidFill>
            </a:endParaRPr>
          </a:p>
        </p:txBody>
      </p:sp>
      <p:sp>
        <p:nvSpPr>
          <p:cNvPr id="6" name="TextBox 5">
            <a:extLst>
              <a:ext uri="{FF2B5EF4-FFF2-40B4-BE49-F238E27FC236}">
                <a16:creationId xmlns:a16="http://schemas.microsoft.com/office/drawing/2014/main" id="{27C0FEE3-27AF-4D9E-8AE2-167CD9DF5571}"/>
              </a:ext>
            </a:extLst>
          </p:cNvPr>
          <p:cNvSpPr txBox="1"/>
          <p:nvPr/>
        </p:nvSpPr>
        <p:spPr>
          <a:xfrm>
            <a:off x="-123453" y="2039740"/>
            <a:ext cx="4237257" cy="1384995"/>
          </a:xfrm>
          <a:prstGeom prst="rect">
            <a:avLst/>
          </a:prstGeom>
          <a:noFill/>
        </p:spPr>
        <p:txBody>
          <a:bodyPr wrap="square" lIns="91440" tIns="45720" rIns="91440" bIns="45720" anchor="t">
            <a:spAutoFit/>
          </a:bodyPr>
          <a:lstStyle/>
          <a:p>
            <a:pPr marL="285750" indent="-285750">
              <a:spcBef>
                <a:spcPct val="20000"/>
              </a:spcBef>
              <a:buFont typeface="Arial" panose="020B0604020202020204" pitchFamily="34" charset="0"/>
              <a:buChar char="•"/>
            </a:pPr>
            <a:r>
              <a:rPr lang="cy-GB" sz="2000" dirty="0">
                <a:latin typeface="Arial"/>
                <a:ea typeface="Calibri"/>
                <a:cs typeface="Calibri"/>
              </a:rPr>
              <a:t>Prif egwyddorion a darpariaethau Deddf yr Iaith Gymraeg (1993)</a:t>
            </a:r>
            <a:r>
              <a:rPr lang="cy-GB" sz="2000" dirty="0">
                <a:latin typeface="Arial"/>
                <a:ea typeface="+mn-lt"/>
                <a:cs typeface="+mn-lt"/>
              </a:rPr>
              <a:t> </a:t>
            </a:r>
          </a:p>
          <a:p>
            <a:pPr marL="285750" indent="-285750">
              <a:spcBef>
                <a:spcPct val="20000"/>
              </a:spcBef>
              <a:buFont typeface="Arial" panose="020B0604020202020204" pitchFamily="34" charset="0"/>
              <a:buChar char="•"/>
            </a:pPr>
            <a:r>
              <a:rPr lang="cy-GB" sz="2000" dirty="0">
                <a:latin typeface="Arial"/>
                <a:ea typeface="Calibri"/>
                <a:cs typeface="Calibri"/>
              </a:rPr>
              <a:t>Mesur y Gymraeg Cymru (2011)</a:t>
            </a:r>
            <a:endParaRPr lang="cy-GB" sz="2000" dirty="0">
              <a:latin typeface="Arial"/>
              <a:ea typeface="+mn-lt"/>
              <a:cs typeface="+mn-lt"/>
            </a:endParaRPr>
          </a:p>
          <a:p>
            <a:pPr marL="285750" indent="-285750">
              <a:buFont typeface="Arial" panose="020B0604020202020204" pitchFamily="34" charset="0"/>
              <a:buChar char="•"/>
            </a:pPr>
            <a:endParaRPr lang="cy-GB" sz="2000" dirty="0">
              <a:latin typeface="Arial"/>
              <a:cs typeface="Arial"/>
            </a:endParaRPr>
          </a:p>
        </p:txBody>
      </p:sp>
      <p:sp>
        <p:nvSpPr>
          <p:cNvPr id="5" name="Rectangle 4"/>
          <p:cNvSpPr/>
          <p:nvPr/>
        </p:nvSpPr>
        <p:spPr>
          <a:xfrm>
            <a:off x="-9957" y="426297"/>
            <a:ext cx="4644362" cy="1200329"/>
          </a:xfrm>
          <a:prstGeom prst="rect">
            <a:avLst/>
          </a:prstGeom>
        </p:spPr>
        <p:txBody>
          <a:bodyPr wrap="square" lIns="91440" tIns="45720" rIns="91440" bIns="45720" anchor="t">
            <a:spAutoFit/>
          </a:bodyPr>
          <a:lstStyle/>
          <a:p>
            <a:r>
              <a:rPr lang="cy-GB" sz="2400" b="1" dirty="0">
                <a:solidFill>
                  <a:srgbClr val="16AD85"/>
                </a:solidFill>
                <a:latin typeface="Arial" panose="020B0604020202020204"/>
                <a:cs typeface="Arial"/>
              </a:rPr>
              <a:t>Deddfwriaeth mewn perthynas â'r Gymraeg</a:t>
            </a:r>
            <a:endParaRPr lang="cy-GB" sz="2400" dirty="0">
              <a:ea typeface="+mn-lt"/>
              <a:cs typeface="+mn-lt"/>
            </a:endParaRPr>
          </a:p>
          <a:p>
            <a:endParaRPr lang="cy-GB" sz="2400" b="1" dirty="0">
              <a:solidFill>
                <a:srgbClr val="16AD85"/>
              </a:solidFill>
              <a:latin typeface="Arial" panose="020B0604020202020204"/>
              <a:cs typeface="Arial"/>
            </a:endParaRPr>
          </a:p>
        </p:txBody>
      </p:sp>
      <p:sp>
        <p:nvSpPr>
          <p:cNvPr id="8" name="Rectangle 7"/>
          <p:cNvSpPr/>
          <p:nvPr/>
        </p:nvSpPr>
        <p:spPr>
          <a:xfrm>
            <a:off x="5112811" y="429023"/>
            <a:ext cx="3613151" cy="1200329"/>
          </a:xfrm>
          <a:prstGeom prst="rect">
            <a:avLst/>
          </a:prstGeom>
        </p:spPr>
        <p:txBody>
          <a:bodyPr wrap="square" lIns="91440" tIns="45720" rIns="91440" bIns="45720" anchor="t">
            <a:spAutoFit/>
          </a:bodyPr>
          <a:lstStyle/>
          <a:p>
            <a:r>
              <a:rPr lang="en-GB" sz="2400" b="1" dirty="0">
                <a:solidFill>
                  <a:srgbClr val="16AD85"/>
                </a:solidFill>
                <a:latin typeface="Arial" panose="020B0604020202020204"/>
                <a:cs typeface="Arial"/>
              </a:rPr>
              <a:t>Legislation related to Welsh Language</a:t>
            </a:r>
            <a:endParaRPr lang="en-GB" sz="2400" dirty="0">
              <a:ea typeface="+mn-lt"/>
              <a:cs typeface="+mn-lt"/>
            </a:endParaRPr>
          </a:p>
          <a:p>
            <a:endParaRPr lang="en-GB" sz="2400" b="1" dirty="0">
              <a:solidFill>
                <a:srgbClr val="16AD85"/>
              </a:solidFill>
              <a:latin typeface="Arial" panose="020B0604020202020204"/>
              <a:cs typeface="Arial"/>
            </a:endParaRPr>
          </a:p>
        </p:txBody>
      </p:sp>
    </p:spTree>
    <p:custDataLst>
      <p:tags r:id="rId1"/>
    </p:custDataLst>
    <p:extLst>
      <p:ext uri="{BB962C8B-B14F-4D97-AF65-F5344CB8AC3E}">
        <p14:creationId xmlns:p14="http://schemas.microsoft.com/office/powerpoint/2010/main" val="107749103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468560" y="-5308"/>
            <a:ext cx="9408992" cy="6858000"/>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4569334" y="2192071"/>
            <a:ext cx="4316816" cy="3261561"/>
          </a:xfrm>
        </p:spPr>
        <p:txBody>
          <a:bodyPr vert="horz" lIns="91440" tIns="45720" rIns="91440" bIns="45720" rtlCol="0" anchor="ctr">
            <a:normAutofit/>
          </a:bodyPr>
          <a:lstStyle/>
          <a:p>
            <a:pPr marL="285750" indent="-285750" algn="l">
              <a:buFont typeface="Arial" panose="020B0604020202020204" pitchFamily="34" charset="0"/>
              <a:buChar char="•"/>
            </a:pPr>
            <a:r>
              <a:rPr lang="en-GB" sz="2000" dirty="0">
                <a:solidFill>
                  <a:schemeClr val="tx1"/>
                </a:solidFill>
                <a:latin typeface="Arial"/>
                <a:ea typeface="+mn-lt"/>
                <a:cs typeface="+mn-lt"/>
              </a:rPr>
              <a:t>Set up a body with the duty of promoting the use of Welsh and ensuring compliance with the Act</a:t>
            </a:r>
            <a:endParaRPr lang="en-US" sz="2000">
              <a:solidFill>
                <a:schemeClr val="tx1"/>
              </a:solidFill>
              <a:latin typeface="Aria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mn-lt"/>
              </a:rPr>
              <a:t>All Public sector organisations who provides a service to the public, must provide information in Welsh and English</a:t>
            </a:r>
            <a:endParaRPr lang="en-US" sz="2000">
              <a:solidFill>
                <a:schemeClr val="tx1"/>
              </a:solidFill>
              <a:latin typeface="Aria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mn-lt"/>
              </a:rPr>
              <a:t>Provides the right to speak in Welsh in court</a:t>
            </a:r>
            <a:endParaRPr lang="en-US" sz="2000" dirty="0">
              <a:solidFill>
                <a:schemeClr val="tx1"/>
              </a:solidFill>
              <a:latin typeface="Arial"/>
              <a:ea typeface="+mn-lt"/>
              <a:cs typeface="+mn-lt"/>
            </a:endParaRPr>
          </a:p>
          <a:p>
            <a:pPr marL="285750" indent="-285750" algn="l">
              <a:buFont typeface="Arial" panose="020B0604020202020204" pitchFamily="34" charset="0"/>
              <a:buChar char="•"/>
            </a:pPr>
            <a:endParaRPr lang="en-GB" sz="2000" dirty="0">
              <a:solidFill>
                <a:schemeClr val="tx1"/>
              </a:solidFill>
              <a:latin typeface="Arial"/>
              <a:ea typeface="+mn-lt"/>
              <a:cs typeface="+mn-lt"/>
            </a:endParaRPr>
          </a:p>
          <a:p>
            <a:pPr marL="285750" indent="-285750" algn="l">
              <a:buFont typeface="Arial" panose="020B0604020202020204" pitchFamily="34" charset="0"/>
              <a:buChar char="•"/>
            </a:pPr>
            <a:endParaRPr lang="en-US" sz="2000" dirty="0">
              <a:solidFill>
                <a:schemeClr val="tx1"/>
              </a:solidFill>
              <a:latin typeface="Arial"/>
              <a:cs typeface="Arial"/>
            </a:endParaRPr>
          </a:p>
          <a:p>
            <a:pPr indent="-228600">
              <a:lnSpc>
                <a:spcPct val="90000"/>
              </a:lnSpc>
              <a:buFont typeface="Arial" pitchFamily="34" charset="0"/>
              <a:buChar char="•"/>
            </a:pPr>
            <a:endParaRPr lang="en-US" sz="1800" dirty="0">
              <a:solidFill>
                <a:schemeClr val="tx1"/>
              </a:solidFill>
            </a:endParaRPr>
          </a:p>
        </p:txBody>
      </p:sp>
      <p:sp>
        <p:nvSpPr>
          <p:cNvPr id="6" name="TextBox 5">
            <a:extLst>
              <a:ext uri="{FF2B5EF4-FFF2-40B4-BE49-F238E27FC236}">
                <a16:creationId xmlns:a16="http://schemas.microsoft.com/office/drawing/2014/main" id="{27C0FEE3-27AF-4D9E-8AE2-167CD9DF5571}"/>
              </a:ext>
            </a:extLst>
          </p:cNvPr>
          <p:cNvSpPr txBox="1"/>
          <p:nvPr/>
        </p:nvSpPr>
        <p:spPr>
          <a:xfrm>
            <a:off x="-3974" y="1850003"/>
            <a:ext cx="4237257" cy="4278094"/>
          </a:xfrm>
          <a:prstGeom prst="rect">
            <a:avLst/>
          </a:prstGeom>
          <a:noFill/>
        </p:spPr>
        <p:txBody>
          <a:bodyPr wrap="square" lIns="91440" tIns="45720" rIns="91440" bIns="45720" anchor="t">
            <a:spAutoFit/>
          </a:bodyPr>
          <a:lstStyle/>
          <a:p>
            <a:pPr marL="285750" indent="-285750">
              <a:spcBef>
                <a:spcPct val="20000"/>
              </a:spcBef>
              <a:buFont typeface="Arial" panose="020B0604020202020204" pitchFamily="34" charset="0"/>
              <a:buChar char="•"/>
            </a:pPr>
            <a:r>
              <a:rPr lang="cy-GB" sz="2000" dirty="0">
                <a:latin typeface="Arial"/>
                <a:ea typeface="Calibri"/>
                <a:cs typeface="Arial"/>
              </a:rPr>
              <a:t>Sefydlu corff sydd â’r ddyletswydd o hybu’r defnydd o’r Gymraeg a sicrhau cydymffurfiaeth â’r Ddeddf</a:t>
            </a:r>
            <a:endParaRPr lang="cy-GB" sz="2000" dirty="0">
              <a:ea typeface="+mn-lt"/>
              <a:cs typeface="+mn-lt"/>
            </a:endParaRPr>
          </a:p>
          <a:p>
            <a:pPr marL="285750" indent="-285750">
              <a:spcBef>
                <a:spcPct val="20000"/>
              </a:spcBef>
              <a:buFont typeface="Arial" panose="020B0604020202020204" pitchFamily="34" charset="0"/>
              <a:buChar char="•"/>
            </a:pPr>
            <a:r>
              <a:rPr lang="cy-GB" sz="2000" dirty="0">
                <a:latin typeface="Arial"/>
                <a:ea typeface="Calibri"/>
                <a:cs typeface="Arial"/>
              </a:rPr>
              <a:t>Rhaid i bob sefydliad yn y sector cyhoeddus sy’n darparu gwasanaeth i’r cyhoedd ddarparu gwybodaeth yn Gymraeg ac yn Saesneg</a:t>
            </a:r>
            <a:endParaRPr lang="cy-GB" sz="2000" dirty="0">
              <a:ea typeface="+mn-lt"/>
              <a:cs typeface="+mn-lt"/>
            </a:endParaRPr>
          </a:p>
          <a:p>
            <a:pPr marL="285750" indent="-285750">
              <a:spcBef>
                <a:spcPct val="20000"/>
              </a:spcBef>
              <a:buFont typeface="Arial" panose="020B0604020202020204" pitchFamily="34" charset="0"/>
              <a:buChar char="•"/>
            </a:pPr>
            <a:r>
              <a:rPr lang="cy-GB" sz="2000" dirty="0">
                <a:latin typeface="Arial"/>
                <a:ea typeface="Calibri"/>
                <a:cs typeface="Arial"/>
              </a:rPr>
              <a:t>Yn darparu'r hawl i siarad Cymraeg yn y llys</a:t>
            </a:r>
            <a:endParaRPr lang="cy-GB" sz="2000" dirty="0">
              <a:ea typeface="+mn-lt"/>
              <a:cs typeface="+mn-lt"/>
            </a:endParaRPr>
          </a:p>
          <a:p>
            <a:pPr marL="285750" indent="-285750">
              <a:spcBef>
                <a:spcPct val="20000"/>
              </a:spcBef>
              <a:buFont typeface="Arial" panose="020B0604020202020204" pitchFamily="34" charset="0"/>
              <a:buChar char="•"/>
            </a:pPr>
            <a:endParaRPr lang="cy-GB" sz="2000" dirty="0">
              <a:latin typeface="Arial"/>
              <a:ea typeface="+mn-lt"/>
              <a:cs typeface="+mn-lt"/>
            </a:endParaRPr>
          </a:p>
          <a:p>
            <a:pPr marL="285750" indent="-285750">
              <a:buFont typeface="Arial" panose="020B0604020202020204" pitchFamily="34" charset="0"/>
              <a:buChar char="•"/>
            </a:pPr>
            <a:endParaRPr lang="cy-GB" sz="2000" dirty="0">
              <a:latin typeface="Arial"/>
              <a:cs typeface="Arial"/>
            </a:endParaRPr>
          </a:p>
        </p:txBody>
      </p:sp>
      <p:sp>
        <p:nvSpPr>
          <p:cNvPr id="5" name="Rectangle 4"/>
          <p:cNvSpPr/>
          <p:nvPr/>
        </p:nvSpPr>
        <p:spPr>
          <a:xfrm>
            <a:off x="-3712" y="426297"/>
            <a:ext cx="4638117" cy="1938992"/>
          </a:xfrm>
          <a:prstGeom prst="rect">
            <a:avLst/>
          </a:prstGeom>
        </p:spPr>
        <p:txBody>
          <a:bodyPr wrap="square" lIns="91440" tIns="45720" rIns="91440" bIns="45720" anchor="t">
            <a:spAutoFit/>
          </a:bodyPr>
          <a:lstStyle/>
          <a:p>
            <a:r>
              <a:rPr lang="cy-GB" sz="2400" b="1" dirty="0">
                <a:solidFill>
                  <a:srgbClr val="16AD85"/>
                </a:solidFill>
                <a:latin typeface="Arial" panose="020B0604020202020204"/>
                <a:cs typeface="Arial"/>
              </a:rPr>
              <a:t>Prif egwyddorion a darpariaethau Deddf yr Iaith Gymraeg (1993)</a:t>
            </a:r>
            <a:br>
              <a:rPr lang="cy-GB" sz="2400" b="1" dirty="0">
                <a:latin typeface="Arial" panose="020B0604020202020204"/>
                <a:cs typeface="Arial"/>
              </a:rPr>
            </a:br>
            <a:endParaRPr lang="cy-GB" sz="2400">
              <a:ea typeface="+mn-lt"/>
              <a:cs typeface="+mn-lt"/>
            </a:endParaRPr>
          </a:p>
          <a:p>
            <a:endParaRPr lang="cy-GB" sz="2400" b="1" dirty="0">
              <a:solidFill>
                <a:srgbClr val="16AD85"/>
              </a:solidFill>
              <a:latin typeface="Arial" panose="020B0604020202020204"/>
              <a:cs typeface="Arial"/>
            </a:endParaRPr>
          </a:p>
        </p:txBody>
      </p:sp>
      <p:sp>
        <p:nvSpPr>
          <p:cNvPr id="8" name="Rectangle 7"/>
          <p:cNvSpPr/>
          <p:nvPr/>
        </p:nvSpPr>
        <p:spPr>
          <a:xfrm>
            <a:off x="4413271" y="429023"/>
            <a:ext cx="4312691" cy="1938992"/>
          </a:xfrm>
          <a:prstGeom prst="rect">
            <a:avLst/>
          </a:prstGeom>
        </p:spPr>
        <p:txBody>
          <a:bodyPr wrap="square" lIns="91440" tIns="45720" rIns="91440" bIns="45720" anchor="t">
            <a:spAutoFit/>
          </a:bodyPr>
          <a:lstStyle/>
          <a:p>
            <a:r>
              <a:rPr lang="en-GB" sz="2400" b="1" dirty="0">
                <a:solidFill>
                  <a:srgbClr val="16AD85"/>
                </a:solidFill>
                <a:latin typeface="Arial" panose="020B0604020202020204"/>
                <a:cs typeface="Arial"/>
              </a:rPr>
              <a:t>The key principles and provisions of the Welsh</a:t>
            </a:r>
            <a:endParaRPr lang="en-US" sz="2400" b="1" dirty="0">
              <a:ea typeface="+mn-lt"/>
              <a:cs typeface="+mn-lt"/>
            </a:endParaRPr>
          </a:p>
          <a:p>
            <a:r>
              <a:rPr lang="en-GB" sz="2400" b="1" dirty="0">
                <a:solidFill>
                  <a:srgbClr val="16AD85"/>
                </a:solidFill>
                <a:latin typeface="Arial" panose="020B0604020202020204"/>
                <a:cs typeface="Arial"/>
              </a:rPr>
              <a:t>Language Act (1993)</a:t>
            </a:r>
            <a:br>
              <a:rPr lang="en-GB" sz="2400" b="1" dirty="0">
                <a:latin typeface="Arial" panose="020B0604020202020204"/>
                <a:cs typeface="Arial"/>
              </a:rPr>
            </a:br>
            <a:endParaRPr lang="en-GB" sz="2400">
              <a:ea typeface="+mn-lt"/>
              <a:cs typeface="+mn-lt"/>
            </a:endParaRPr>
          </a:p>
          <a:p>
            <a:endParaRPr lang="en-GB" sz="2400" b="1" dirty="0">
              <a:solidFill>
                <a:srgbClr val="16AD85"/>
              </a:solidFill>
              <a:latin typeface="Arial" panose="020B0604020202020204"/>
              <a:cs typeface="Arial"/>
            </a:endParaRPr>
          </a:p>
        </p:txBody>
      </p:sp>
    </p:spTree>
    <p:custDataLst>
      <p:tags r:id="rId1"/>
    </p:custDataLst>
    <p:extLst>
      <p:ext uri="{BB962C8B-B14F-4D97-AF65-F5344CB8AC3E}">
        <p14:creationId xmlns:p14="http://schemas.microsoft.com/office/powerpoint/2010/main" val="371931691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468560" y="-5308"/>
            <a:ext cx="9408992" cy="6858000"/>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4157107" y="2573072"/>
            <a:ext cx="4853961" cy="3017970"/>
          </a:xfrm>
        </p:spPr>
        <p:txBody>
          <a:bodyPr vert="horz" lIns="91440" tIns="45720" rIns="91440" bIns="45720" rtlCol="0" anchor="ctr">
            <a:normAutofit lnSpcReduction="10000"/>
          </a:bodyPr>
          <a:lstStyle/>
          <a:p>
            <a:pPr marL="285750" indent="-285750" algn="l">
              <a:buFont typeface="Arial" panose="020B0604020202020204" pitchFamily="34" charset="0"/>
              <a:buChar char="•"/>
            </a:pPr>
            <a:r>
              <a:rPr lang="en-GB" sz="2000" dirty="0">
                <a:solidFill>
                  <a:schemeClr val="tx1"/>
                </a:solidFill>
                <a:latin typeface="Arial"/>
                <a:ea typeface="+mn-lt"/>
                <a:cs typeface="Arial"/>
              </a:rPr>
              <a:t>The Welsh language should not </a:t>
            </a:r>
            <a:r>
              <a:rPr lang="en-GB" sz="2000" b="1" dirty="0">
                <a:solidFill>
                  <a:schemeClr val="tx1"/>
                </a:solidFill>
                <a:latin typeface="Arial"/>
                <a:ea typeface="+mn-lt"/>
                <a:cs typeface="Arial"/>
              </a:rPr>
              <a:t>be treated less favourably than </a:t>
            </a:r>
            <a:r>
              <a:rPr lang="en-GB" sz="2000" dirty="0">
                <a:solidFill>
                  <a:schemeClr val="tx1"/>
                </a:solidFill>
                <a:latin typeface="Arial"/>
                <a:ea typeface="+mn-lt"/>
                <a:cs typeface="Arial"/>
              </a:rPr>
              <a:t>the English</a:t>
            </a:r>
            <a:endParaRPr lang="en-US" sz="2000" dirty="0">
              <a:solidFill>
                <a:schemeClr val="tx1"/>
              </a:solidFil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Arial"/>
              </a:rPr>
              <a:t>Created Welsh language standards </a:t>
            </a:r>
            <a:endParaRPr lang="en-US" sz="2000" dirty="0">
              <a:solidFill>
                <a:schemeClr val="tx1"/>
              </a:solidFil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Arial"/>
              </a:rPr>
              <a:t>Introduced the Welsh Language Commissioner</a:t>
            </a:r>
            <a:endParaRPr lang="en-US" sz="2000" dirty="0">
              <a:solidFill>
                <a:schemeClr val="tx1"/>
              </a:solidFil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Arial"/>
              </a:rPr>
              <a:t>The right to investigate and complain for unfair advantage  between the Welsh and English language   </a:t>
            </a:r>
            <a:endParaRPr lang="en-US" sz="2000" dirty="0">
              <a:solidFill>
                <a:schemeClr val="tx1"/>
              </a:solidFill>
              <a:ea typeface="+mn-lt"/>
              <a:cs typeface="+mn-lt"/>
            </a:endParaRPr>
          </a:p>
          <a:p>
            <a:pPr marL="285750" indent="-285750" algn="l">
              <a:buFont typeface="Arial" panose="020B0604020202020204" pitchFamily="34" charset="0"/>
              <a:buChar char="•"/>
            </a:pPr>
            <a:endParaRPr lang="en-GB" sz="2000" dirty="0">
              <a:solidFill>
                <a:schemeClr val="tx1"/>
              </a:solidFill>
              <a:latin typeface="Arial"/>
              <a:ea typeface="+mn-lt"/>
              <a:cs typeface="+mn-lt"/>
            </a:endParaRPr>
          </a:p>
          <a:p>
            <a:pPr marL="285750" indent="-285750" algn="l">
              <a:buFont typeface="Arial" panose="020B0604020202020204" pitchFamily="34" charset="0"/>
              <a:buChar char="•"/>
            </a:pPr>
            <a:endParaRPr lang="en-GB" sz="2000" dirty="0">
              <a:solidFill>
                <a:schemeClr val="tx1"/>
              </a:solidFill>
              <a:latin typeface="Arial"/>
              <a:ea typeface="+mn-lt"/>
              <a:cs typeface="+mn-lt"/>
            </a:endParaRPr>
          </a:p>
          <a:p>
            <a:pPr marL="285750" indent="-285750" algn="l">
              <a:buFont typeface="Arial" panose="020B0604020202020204" pitchFamily="34" charset="0"/>
              <a:buChar char="•"/>
            </a:pPr>
            <a:endParaRPr lang="en-US" sz="2000" dirty="0">
              <a:solidFill>
                <a:schemeClr val="tx1"/>
              </a:solidFill>
              <a:latin typeface="Arial"/>
              <a:cs typeface="Arial"/>
            </a:endParaRPr>
          </a:p>
          <a:p>
            <a:pPr indent="-228600">
              <a:lnSpc>
                <a:spcPct val="90000"/>
              </a:lnSpc>
              <a:buFont typeface="Arial" pitchFamily="34" charset="0"/>
              <a:buChar char="•"/>
            </a:pPr>
            <a:endParaRPr lang="en-US" sz="1800" dirty="0">
              <a:solidFill>
                <a:schemeClr val="tx1"/>
              </a:solidFill>
            </a:endParaRPr>
          </a:p>
        </p:txBody>
      </p:sp>
      <p:sp>
        <p:nvSpPr>
          <p:cNvPr id="6" name="TextBox 5">
            <a:extLst>
              <a:ext uri="{FF2B5EF4-FFF2-40B4-BE49-F238E27FC236}">
                <a16:creationId xmlns:a16="http://schemas.microsoft.com/office/drawing/2014/main" id="{27C0FEE3-27AF-4D9E-8AE2-167CD9DF5571}"/>
              </a:ext>
            </a:extLst>
          </p:cNvPr>
          <p:cNvSpPr txBox="1"/>
          <p:nvPr/>
        </p:nvSpPr>
        <p:spPr>
          <a:xfrm>
            <a:off x="79478" y="1991465"/>
            <a:ext cx="4149815" cy="3724096"/>
          </a:xfrm>
          <a:prstGeom prst="rect">
            <a:avLst/>
          </a:prstGeom>
          <a:noFill/>
        </p:spPr>
        <p:txBody>
          <a:bodyPr wrap="square" lIns="91440" tIns="45720" rIns="91440" bIns="45720" anchor="t">
            <a:spAutoFit/>
          </a:bodyPr>
          <a:lstStyle/>
          <a:p>
            <a:pPr marL="285750" indent="-285750">
              <a:spcBef>
                <a:spcPct val="20000"/>
              </a:spcBef>
              <a:buFont typeface="Arial" panose="020B0604020202020204" pitchFamily="34" charset="0"/>
              <a:buChar char="•"/>
            </a:pPr>
            <a:r>
              <a:rPr lang="cy-GB" sz="2000" dirty="0">
                <a:latin typeface="Arial"/>
                <a:ea typeface="Calibri"/>
                <a:cs typeface="Arial"/>
              </a:rPr>
              <a:t>Ni ddylid trin y Gymraeg yn llai ffafriol na'r Saesneg</a:t>
            </a:r>
            <a:endParaRPr lang="cy-GB" sz="2000" dirty="0">
              <a:ea typeface="+mn-lt"/>
              <a:cs typeface="+mn-lt"/>
            </a:endParaRPr>
          </a:p>
          <a:p>
            <a:pPr marL="285750" indent="-285750">
              <a:spcBef>
                <a:spcPct val="20000"/>
              </a:spcBef>
              <a:buFont typeface="Arial" panose="020B0604020202020204" pitchFamily="34" charset="0"/>
              <a:buChar char="•"/>
            </a:pPr>
            <a:r>
              <a:rPr lang="cy-GB" sz="2000" dirty="0">
                <a:latin typeface="Arial"/>
                <a:ea typeface="Calibri"/>
                <a:cs typeface="Arial"/>
              </a:rPr>
              <a:t>Creu Safonau'r Gymraeg </a:t>
            </a:r>
            <a:endParaRPr lang="cy-GB" sz="2000" dirty="0">
              <a:ea typeface="+mn-lt"/>
              <a:cs typeface="+mn-lt"/>
            </a:endParaRPr>
          </a:p>
          <a:p>
            <a:pPr marL="285750" indent="-285750">
              <a:spcBef>
                <a:spcPct val="20000"/>
              </a:spcBef>
              <a:buFont typeface="Arial" panose="020B0604020202020204" pitchFamily="34" charset="0"/>
              <a:buChar char="•"/>
            </a:pPr>
            <a:r>
              <a:rPr lang="cy-GB" sz="2000" dirty="0">
                <a:latin typeface="Arial"/>
                <a:ea typeface="Calibri"/>
                <a:cs typeface="Arial"/>
              </a:rPr>
              <a:t>Cyflwyno Comisiynydd y Gymraeg</a:t>
            </a:r>
            <a:endParaRPr lang="cy-GB" sz="2000" dirty="0">
              <a:ea typeface="+mn-lt"/>
              <a:cs typeface="+mn-lt"/>
            </a:endParaRPr>
          </a:p>
          <a:p>
            <a:pPr marL="285750" indent="-285750">
              <a:spcBef>
                <a:spcPct val="20000"/>
              </a:spcBef>
              <a:buFont typeface="Arial" panose="020B0604020202020204" pitchFamily="34" charset="0"/>
              <a:buChar char="•"/>
            </a:pPr>
            <a:r>
              <a:rPr lang="cy-GB" sz="2000" dirty="0">
                <a:latin typeface="Arial"/>
                <a:ea typeface="Calibri"/>
                <a:cs typeface="Arial"/>
              </a:rPr>
              <a:t>Yr hawl i ymchwilio a chwyno ynghylch mantais annheg rhwng y Gymraeg a’r Saesneg   </a:t>
            </a:r>
            <a:endParaRPr lang="cy-GB" dirty="0">
              <a:cs typeface="Arial"/>
            </a:endParaRPr>
          </a:p>
          <a:p>
            <a:pPr marL="285750" indent="-285750">
              <a:spcBef>
                <a:spcPct val="20000"/>
              </a:spcBef>
              <a:buFont typeface="Arial" panose="020B0604020202020204" pitchFamily="34" charset="0"/>
              <a:buChar char="•"/>
            </a:pPr>
            <a:endParaRPr lang="cy-GB" sz="2000" dirty="0">
              <a:latin typeface="Arial"/>
              <a:ea typeface="+mn-lt"/>
              <a:cs typeface="+mn-lt"/>
            </a:endParaRPr>
          </a:p>
          <a:p>
            <a:pPr marL="285750" indent="-285750">
              <a:buFont typeface="Arial" panose="020B0604020202020204" pitchFamily="34" charset="0"/>
              <a:buChar char="•"/>
            </a:pPr>
            <a:endParaRPr lang="cy-GB" sz="2000" dirty="0">
              <a:latin typeface="Arial"/>
              <a:cs typeface="Arial"/>
            </a:endParaRPr>
          </a:p>
        </p:txBody>
      </p:sp>
      <p:sp>
        <p:nvSpPr>
          <p:cNvPr id="5" name="Rectangle 4"/>
          <p:cNvSpPr/>
          <p:nvPr/>
        </p:nvSpPr>
        <p:spPr>
          <a:xfrm>
            <a:off x="703880" y="428240"/>
            <a:ext cx="4638117" cy="1569660"/>
          </a:xfrm>
          <a:prstGeom prst="rect">
            <a:avLst/>
          </a:prstGeom>
        </p:spPr>
        <p:txBody>
          <a:bodyPr wrap="square" lIns="91440" tIns="45720" rIns="91440" bIns="45720" anchor="t">
            <a:spAutoFit/>
          </a:bodyPr>
          <a:lstStyle/>
          <a:p>
            <a:r>
              <a:rPr lang="cy-GB" sz="2400" b="1" dirty="0">
                <a:solidFill>
                  <a:srgbClr val="16AD85"/>
                </a:solidFill>
                <a:latin typeface="Arial" panose="020B0604020202020204"/>
                <a:cs typeface="Arial"/>
              </a:rPr>
              <a:t>Mesur y Gymraeg </a:t>
            </a:r>
            <a:br>
              <a:rPr lang="cy-GB" sz="2400" b="1" dirty="0">
                <a:latin typeface="Arial" panose="020B0604020202020204"/>
                <a:cs typeface="Arial"/>
              </a:rPr>
            </a:br>
            <a:r>
              <a:rPr lang="cy-GB" sz="2400" b="1" dirty="0">
                <a:solidFill>
                  <a:srgbClr val="16AD85"/>
                </a:solidFill>
                <a:latin typeface="Arial" panose="020B0604020202020204"/>
                <a:cs typeface="Arial"/>
              </a:rPr>
              <a:t>Cymru (2011)</a:t>
            </a:r>
            <a:br>
              <a:rPr lang="cy-GB" sz="2400" b="1" dirty="0">
                <a:latin typeface="Arial" panose="020B0604020202020204"/>
                <a:cs typeface="Arial"/>
              </a:rPr>
            </a:br>
            <a:endParaRPr lang="cy-GB" sz="2400">
              <a:ea typeface="+mn-lt"/>
              <a:cs typeface="+mn-lt"/>
            </a:endParaRPr>
          </a:p>
          <a:p>
            <a:endParaRPr lang="cy-GB" sz="2400" b="1" dirty="0">
              <a:solidFill>
                <a:srgbClr val="16AD85"/>
              </a:solidFill>
              <a:latin typeface="Arial" panose="020B0604020202020204"/>
              <a:cs typeface="Arial"/>
            </a:endParaRPr>
          </a:p>
        </p:txBody>
      </p:sp>
      <p:sp>
        <p:nvSpPr>
          <p:cNvPr id="8" name="Rectangle 7"/>
          <p:cNvSpPr/>
          <p:nvPr/>
        </p:nvSpPr>
        <p:spPr>
          <a:xfrm>
            <a:off x="4775533" y="429023"/>
            <a:ext cx="4312691" cy="1569660"/>
          </a:xfrm>
          <a:prstGeom prst="rect">
            <a:avLst/>
          </a:prstGeom>
        </p:spPr>
        <p:txBody>
          <a:bodyPr wrap="square" lIns="91440" tIns="45720" rIns="91440" bIns="45720" anchor="t">
            <a:spAutoFit/>
          </a:bodyPr>
          <a:lstStyle/>
          <a:p>
            <a:r>
              <a:rPr lang="en-GB" sz="2400" b="1" dirty="0">
                <a:solidFill>
                  <a:srgbClr val="16AD85"/>
                </a:solidFill>
                <a:latin typeface="Arial" panose="020B0604020202020204"/>
                <a:cs typeface="Arial"/>
              </a:rPr>
              <a:t>Welsh Language </a:t>
            </a:r>
            <a:endParaRPr lang="en-US" sz="2400" dirty="0">
              <a:ea typeface="+mn-lt"/>
              <a:cs typeface="+mn-lt"/>
            </a:endParaRPr>
          </a:p>
          <a:p>
            <a:r>
              <a:rPr lang="en-GB" sz="2400" b="1" dirty="0">
                <a:solidFill>
                  <a:srgbClr val="16AD85"/>
                </a:solidFill>
                <a:latin typeface="Arial" panose="020B0604020202020204"/>
                <a:cs typeface="Arial"/>
              </a:rPr>
              <a:t>Wales Measure</a:t>
            </a:r>
            <a:r>
              <a:rPr lang="en-GB" sz="2400" b="1" dirty="0">
                <a:ea typeface="+mn-lt"/>
                <a:cs typeface="+mn-lt"/>
              </a:rPr>
              <a:t> </a:t>
            </a:r>
            <a:r>
              <a:rPr lang="en-GB" sz="2400" b="1" dirty="0">
                <a:solidFill>
                  <a:srgbClr val="16AD85"/>
                </a:solidFill>
                <a:latin typeface="Arial" panose="020B0604020202020204"/>
                <a:cs typeface="Arial"/>
              </a:rPr>
              <a:t>(2011)</a:t>
            </a:r>
            <a:br>
              <a:rPr lang="en-GB" sz="2400" b="1" dirty="0">
                <a:solidFill>
                  <a:srgbClr val="16AD85"/>
                </a:solidFill>
                <a:latin typeface="Arial" panose="020B0604020202020204"/>
                <a:cs typeface="Arial"/>
              </a:rPr>
            </a:br>
            <a:endParaRPr lang="en-GB" sz="2400">
              <a:ea typeface="+mn-lt"/>
              <a:cs typeface="+mn-lt"/>
            </a:endParaRPr>
          </a:p>
          <a:p>
            <a:endParaRPr lang="en-GB" sz="2400" b="1" dirty="0">
              <a:solidFill>
                <a:srgbClr val="16AD85"/>
              </a:solidFill>
              <a:latin typeface="Arial" panose="020B0604020202020204"/>
              <a:cs typeface="Arial"/>
            </a:endParaRPr>
          </a:p>
        </p:txBody>
      </p:sp>
    </p:spTree>
    <p:custDataLst>
      <p:tags r:id="rId1"/>
    </p:custDataLst>
    <p:extLst>
      <p:ext uri="{BB962C8B-B14F-4D97-AF65-F5344CB8AC3E}">
        <p14:creationId xmlns:p14="http://schemas.microsoft.com/office/powerpoint/2010/main" val="311226071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custDataLst>
              <p:tags r:id="rId2"/>
            </p:custDataLst>
          </p:nvPr>
        </p:nvPicPr>
        <p:blipFill>
          <a:blip r:embed="rId8"/>
          <a:stretch>
            <a:fillRect/>
          </a:stretch>
        </p:blipFill>
        <p:spPr>
          <a:xfrm>
            <a:off x="-6627" y="3058371"/>
            <a:ext cx="5026914" cy="3770185"/>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custDataLst>
              <p:tags r:id="rId3"/>
            </p:custDataLst>
          </p:nvPr>
        </p:nvSpPr>
        <p:spPr>
          <a:xfrm>
            <a:off x="9144000" y="6381328"/>
            <a:ext cx="144016" cy="139424"/>
          </a:xfrm>
        </p:spPr>
        <p:txBody>
          <a:bodyPr vert="horz" lIns="91440" tIns="45720" rIns="91440" bIns="45720" rtlCol="0" anchor="ctr">
            <a:normAutofit fontScale="25000" lnSpcReduction="20000"/>
          </a:bodyPr>
          <a:lstStyle/>
          <a:p>
            <a:pPr indent="-228600">
              <a:lnSpc>
                <a:spcPct val="90000"/>
              </a:lnSpc>
              <a:buFont typeface="Arial" pitchFamily="34" charset="0"/>
              <a:buChar char="•"/>
            </a:pPr>
            <a:endParaRPr lang="en-US" sz="1600">
              <a:solidFill>
                <a:schemeClr val="tx1"/>
              </a:solidFill>
            </a:endParaRPr>
          </a:p>
        </p:txBody>
      </p:sp>
      <p:pic>
        <p:nvPicPr>
          <p:cNvPr id="5" name="Online Media 3" title="Welsh language standards - English version">
            <a:hlinkClick r:id="" action="ppaction://media"/>
            <a:extLst>
              <a:ext uri="{FF2B5EF4-FFF2-40B4-BE49-F238E27FC236}">
                <a16:creationId xmlns:a16="http://schemas.microsoft.com/office/drawing/2014/main" id="{C2E3A9B6-B90B-4C86-A212-0CAF43B2AFBD}"/>
              </a:ext>
            </a:extLst>
          </p:cNvPr>
          <p:cNvPicPr>
            <a:picLocks noRot="1" noChangeAspect="1"/>
          </p:cNvPicPr>
          <p:nvPr>
            <a:videoFile r:link="rId4"/>
            <p:custDataLst>
              <p:tags r:id="rId5"/>
            </p:custDataLst>
          </p:nvPr>
        </p:nvPicPr>
        <p:blipFill>
          <a:blip r:embed="rId9"/>
          <a:stretch>
            <a:fillRect/>
          </a:stretch>
        </p:blipFill>
        <p:spPr>
          <a:xfrm>
            <a:off x="395536" y="1556792"/>
            <a:ext cx="8326960" cy="4608512"/>
          </a:xfrm>
          <a:prstGeom prst="rect">
            <a:avLst/>
          </a:prstGeom>
        </p:spPr>
      </p:pic>
      <p:sp>
        <p:nvSpPr>
          <p:cNvPr id="9" name="Rectangle 8"/>
          <p:cNvSpPr/>
          <p:nvPr/>
        </p:nvSpPr>
        <p:spPr>
          <a:xfrm>
            <a:off x="323528" y="631930"/>
            <a:ext cx="3485249" cy="523220"/>
          </a:xfrm>
          <a:prstGeom prst="rect">
            <a:avLst/>
          </a:prstGeom>
        </p:spPr>
        <p:txBody>
          <a:bodyPr wrap="none">
            <a:spAutoFit/>
          </a:bodyPr>
          <a:lstStyle/>
          <a:p>
            <a:r>
              <a:rPr lang="cy" sz="2800" b="1" u="sng" dirty="0">
                <a:solidFill>
                  <a:srgbClr val="16AD85"/>
                </a:solidFill>
                <a:latin typeface="Arial" panose="020B0604020202020204"/>
              </a:rPr>
              <a:t>Safonau'r</a:t>
            </a:r>
            <a:r>
              <a:rPr lang="cy" sz="2800" dirty="0">
                <a:solidFill>
                  <a:srgbClr val="16AD85"/>
                </a:solidFill>
                <a:latin typeface="Arial" panose="020B0604020202020204"/>
              </a:rPr>
              <a:t> </a:t>
            </a:r>
            <a:r>
              <a:rPr lang="cy" sz="2800" b="1" u="sng" dirty="0">
                <a:solidFill>
                  <a:srgbClr val="16AD85"/>
                </a:solidFill>
                <a:latin typeface="Arial" panose="020B0604020202020204"/>
              </a:rPr>
              <a:t>Gymraeg</a:t>
            </a:r>
            <a:endParaRPr lang="en-GB" sz="2800" b="1" u="sng" dirty="0">
              <a:solidFill>
                <a:srgbClr val="16AD85"/>
              </a:solidFill>
              <a:latin typeface="Arial" panose="020B0604020202020204"/>
            </a:endParaRPr>
          </a:p>
        </p:txBody>
      </p:sp>
      <p:sp>
        <p:nvSpPr>
          <p:cNvPr id="11" name="Rectangle 10"/>
          <p:cNvSpPr/>
          <p:nvPr/>
        </p:nvSpPr>
        <p:spPr>
          <a:xfrm>
            <a:off x="4097092" y="631930"/>
            <a:ext cx="4892621" cy="523220"/>
          </a:xfrm>
          <a:prstGeom prst="rect">
            <a:avLst/>
          </a:prstGeom>
        </p:spPr>
        <p:txBody>
          <a:bodyPr wrap="none">
            <a:spAutoFit/>
          </a:bodyPr>
          <a:lstStyle/>
          <a:p>
            <a:r>
              <a:rPr lang="en-US" sz="2800" b="1" u="sng" dirty="0">
                <a:solidFill>
                  <a:srgbClr val="16AD85"/>
                </a:solidFill>
                <a:latin typeface="Arial" panose="020B0604020202020204"/>
              </a:rPr>
              <a:t>Welsh Language Standards</a:t>
            </a:r>
            <a:endParaRPr lang="en-GB" sz="2800" b="1" u="sng" dirty="0">
              <a:solidFill>
                <a:srgbClr val="16AD85"/>
              </a:solidFill>
              <a:latin typeface="Arial" panose="020B0604020202020204"/>
            </a:endParaRPr>
          </a:p>
        </p:txBody>
      </p:sp>
    </p:spTree>
    <p:custDataLst>
      <p:tags r:id="rId1"/>
    </p:custDataLst>
    <p:extLst>
      <p:ext uri="{BB962C8B-B14F-4D97-AF65-F5344CB8AC3E}">
        <p14:creationId xmlns:p14="http://schemas.microsoft.com/office/powerpoint/2010/main" val="357830797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nodeType="clickPar">
                      <p:stCondLst>
                        <p:cond delay="indefinite"/>
                      </p:stCondLst>
                      <p:childTnLst>
                        <p:par>
                          <p:cTn id="9" fill="hold" nodeType="afterGroup">
                            <p:stCondLst>
                              <p:cond delay="0"/>
                            </p:stCondLst>
                            <p:childTnLst>
                              <p:par>
                                <p:cTn id="10" presetID="2" presetClass="mediacall" presetSubtype="0" fill="hold" nodeType="clickEffect">
                                  <p:stCondLst>
                                    <p:cond delay="0"/>
                                  </p:stCondLst>
                                  <p:childTnLst>
                                    <p:cmd type="call" cmd="togglePause">
                                      <p:cBhvr>
                                        <p:cTn id="11" dur="1" fill="hold"/>
                                        <p:tgtEl>
                                          <p:spTgt spid="5"/>
                                        </p:tgtEl>
                                      </p:cBhvr>
                                    </p:cmd>
                                  </p:childTnLst>
                                </p:cTn>
                              </p:par>
                            </p:childTnLst>
                          </p:cTn>
                        </p:par>
                      </p:childTnLst>
                    </p:cTn>
                  </p:par>
                </p:childTnLst>
              </p:cTn>
              <p:nextCondLst>
                <p:cond evt="onClick" delay="0">
                  <p:tgtEl>
                    <p:spTgt spid="5"/>
                  </p:tgtEl>
                </p:cond>
              </p:nextCondLst>
            </p:seq>
            <p:video>
              <p:cMediaNode>
                <p:cTn id="12" fill="hold" display="0">
                  <p:stCondLst>
                    <p:cond delay="indefinite"/>
                  </p:stCondLst>
                </p:cTn>
                <p:tgtEl>
                  <p:spTgt spid="5"/>
                </p:tgtEl>
              </p:cMediaNode>
            </p:vide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468560" y="-5308"/>
            <a:ext cx="9408992" cy="6858000"/>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4573503" y="2568677"/>
            <a:ext cx="4853961" cy="3183793"/>
          </a:xfrm>
        </p:spPr>
        <p:txBody>
          <a:bodyPr vert="horz" lIns="91440" tIns="45720" rIns="91440" bIns="45720" rtlCol="0" anchor="ctr">
            <a:normAutofit lnSpcReduction="10000"/>
          </a:bodyPr>
          <a:lstStyle/>
          <a:p>
            <a:pPr marL="285750" indent="-285750" algn="l">
              <a:buFont typeface="Arial" panose="020B0604020202020204" pitchFamily="34" charset="0"/>
              <a:buChar char="•"/>
            </a:pPr>
            <a:r>
              <a:rPr lang="en-GB" sz="2000" dirty="0">
                <a:solidFill>
                  <a:schemeClr val="tx1"/>
                </a:solidFill>
                <a:latin typeface="Arial"/>
                <a:ea typeface="+mn-lt"/>
                <a:cs typeface="Arial"/>
              </a:rPr>
              <a:t>Service delivery </a:t>
            </a:r>
            <a:endParaRPr lang="en-US" sz="2000" dirty="0">
              <a:solidFill>
                <a:schemeClr val="tx1"/>
              </a:solidFill>
              <a:ea typeface="+mn-lt"/>
              <a:cs typeface="+mn-lt"/>
            </a:endParaRPr>
          </a:p>
          <a:p>
            <a:pPr marL="285750" indent="-285750" algn="l">
              <a:buFont typeface="Arial" panose="020B0604020202020204" pitchFamily="34" charset="0"/>
              <a:buChar char="•"/>
            </a:pPr>
            <a:endParaRPr lang="en-GB" sz="2000" dirty="0">
              <a:solidFill>
                <a:schemeClr val="tx1"/>
              </a:solidFil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Arial"/>
              </a:rPr>
              <a:t>Policy making</a:t>
            </a:r>
            <a:endParaRPr lang="en-US" sz="2000" dirty="0">
              <a:solidFill>
                <a:schemeClr val="tx1"/>
              </a:solidFill>
              <a:ea typeface="+mn-lt"/>
              <a:cs typeface="+mn-lt"/>
            </a:endParaRPr>
          </a:p>
          <a:p>
            <a:pPr marL="285750" indent="-285750" algn="l">
              <a:buFont typeface="Arial" panose="020B0604020202020204" pitchFamily="34" charset="0"/>
              <a:buChar char="•"/>
            </a:pPr>
            <a:endParaRPr lang="en-GB" sz="2000" dirty="0">
              <a:solidFill>
                <a:schemeClr val="tx1"/>
              </a:solidFil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Arial"/>
              </a:rPr>
              <a:t>Operational</a:t>
            </a:r>
            <a:endParaRPr lang="en-US" sz="2000" dirty="0">
              <a:solidFill>
                <a:schemeClr val="tx1"/>
              </a:solidFill>
              <a:ea typeface="+mn-lt"/>
              <a:cs typeface="+mn-lt"/>
            </a:endParaRPr>
          </a:p>
          <a:p>
            <a:pPr marL="285750" indent="-285750" algn="l">
              <a:buFont typeface="Arial" panose="020B0604020202020204" pitchFamily="34" charset="0"/>
              <a:buChar char="•"/>
            </a:pPr>
            <a:endParaRPr lang="en-GB" sz="2000" dirty="0">
              <a:solidFill>
                <a:schemeClr val="tx1"/>
              </a:solidFil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Arial"/>
              </a:rPr>
              <a:t>Promotion</a:t>
            </a:r>
            <a:endParaRPr lang="en-US" sz="2000" dirty="0">
              <a:solidFill>
                <a:schemeClr val="tx1"/>
              </a:solidFill>
              <a:ea typeface="+mn-lt"/>
              <a:cs typeface="+mn-lt"/>
            </a:endParaRPr>
          </a:p>
          <a:p>
            <a:pPr marL="285750" indent="-285750" algn="l">
              <a:buFont typeface="Arial" panose="020B0604020202020204" pitchFamily="34" charset="0"/>
              <a:buChar char="•"/>
            </a:pPr>
            <a:endParaRPr lang="en-GB" sz="2000" dirty="0">
              <a:solidFill>
                <a:schemeClr val="tx1"/>
              </a:solidFil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Arial"/>
              </a:rPr>
              <a:t>Record keeping</a:t>
            </a:r>
            <a:endParaRPr lang="en-US" sz="2000" dirty="0">
              <a:solidFill>
                <a:schemeClr val="tx1"/>
              </a:solidFill>
              <a:ea typeface="+mn-lt"/>
              <a:cs typeface="+mn-lt"/>
            </a:endParaRPr>
          </a:p>
          <a:p>
            <a:pPr marL="285750" indent="-285750" algn="l">
              <a:buFont typeface="Arial" panose="020B0604020202020204" pitchFamily="34" charset="0"/>
              <a:buChar char="•"/>
            </a:pPr>
            <a:endParaRPr lang="en-US" sz="2000">
              <a:solidFill>
                <a:schemeClr val="tx1"/>
              </a:solidFill>
              <a:ea typeface="+mn-lt"/>
              <a:cs typeface="+mn-lt"/>
            </a:endParaRPr>
          </a:p>
          <a:p>
            <a:pPr marL="285750" indent="-285750" algn="l">
              <a:buFont typeface="Arial" panose="020B0604020202020204" pitchFamily="34" charset="0"/>
              <a:buChar char="•"/>
            </a:pPr>
            <a:endParaRPr lang="en-GB" sz="2000" dirty="0">
              <a:solidFill>
                <a:schemeClr val="tx1"/>
              </a:solidFill>
              <a:latin typeface="Arial"/>
              <a:ea typeface="+mn-lt"/>
              <a:cs typeface="+mn-lt"/>
            </a:endParaRPr>
          </a:p>
          <a:p>
            <a:pPr marL="285750" indent="-285750" algn="l">
              <a:buFont typeface="Arial" panose="020B0604020202020204" pitchFamily="34" charset="0"/>
              <a:buChar char="•"/>
            </a:pPr>
            <a:endParaRPr lang="en-GB" sz="2000" dirty="0">
              <a:solidFill>
                <a:schemeClr val="tx1"/>
              </a:solidFill>
              <a:latin typeface="Arial"/>
              <a:ea typeface="+mn-lt"/>
              <a:cs typeface="+mn-lt"/>
            </a:endParaRPr>
          </a:p>
          <a:p>
            <a:pPr marL="285750" indent="-285750" algn="l">
              <a:buFont typeface="Arial" panose="020B0604020202020204" pitchFamily="34" charset="0"/>
              <a:buChar char="•"/>
            </a:pPr>
            <a:endParaRPr lang="en-US" sz="2000" dirty="0">
              <a:solidFill>
                <a:schemeClr val="tx1"/>
              </a:solidFill>
              <a:latin typeface="Arial"/>
              <a:cs typeface="Arial"/>
            </a:endParaRPr>
          </a:p>
          <a:p>
            <a:pPr indent="-228600">
              <a:lnSpc>
                <a:spcPct val="90000"/>
              </a:lnSpc>
              <a:buFont typeface="Arial" pitchFamily="34" charset="0"/>
              <a:buChar char="•"/>
            </a:pPr>
            <a:endParaRPr lang="en-US" sz="1800" dirty="0">
              <a:solidFill>
                <a:schemeClr val="tx1"/>
              </a:solidFill>
            </a:endParaRPr>
          </a:p>
        </p:txBody>
      </p:sp>
      <p:sp>
        <p:nvSpPr>
          <p:cNvPr id="6" name="TextBox 5">
            <a:extLst>
              <a:ext uri="{FF2B5EF4-FFF2-40B4-BE49-F238E27FC236}">
                <a16:creationId xmlns:a16="http://schemas.microsoft.com/office/drawing/2014/main" id="{27C0FEE3-27AF-4D9E-8AE2-167CD9DF5571}"/>
              </a:ext>
            </a:extLst>
          </p:cNvPr>
          <p:cNvSpPr txBox="1"/>
          <p:nvPr/>
        </p:nvSpPr>
        <p:spPr>
          <a:xfrm>
            <a:off x="41951" y="1839065"/>
            <a:ext cx="4149815" cy="4031873"/>
          </a:xfrm>
          <a:prstGeom prst="rect">
            <a:avLst/>
          </a:prstGeom>
          <a:noFill/>
        </p:spPr>
        <p:txBody>
          <a:bodyPr wrap="square" lIns="91440" tIns="45720" rIns="91440" bIns="45720" anchor="t">
            <a:spAutoFit/>
          </a:bodyPr>
          <a:lstStyle/>
          <a:p>
            <a:pPr marL="285750" indent="-285750">
              <a:spcBef>
                <a:spcPct val="20000"/>
              </a:spcBef>
              <a:buFont typeface="Arial" panose="020B0604020202020204" pitchFamily="34" charset="0"/>
              <a:buChar char="•"/>
            </a:pPr>
            <a:r>
              <a:rPr lang="cy-GB" sz="2000" dirty="0">
                <a:latin typeface="Arial"/>
                <a:ea typeface="Calibri"/>
                <a:cs typeface="Arial"/>
              </a:rPr>
              <a:t>Darparu gwasanaeth </a:t>
            </a:r>
            <a:endParaRPr lang="cy-GB" sz="2000" dirty="0">
              <a:ea typeface="+mn-lt"/>
              <a:cs typeface="+mn-lt"/>
            </a:endParaRPr>
          </a:p>
          <a:p>
            <a:pPr marL="285750" indent="-285750">
              <a:spcBef>
                <a:spcPct val="20000"/>
              </a:spcBef>
              <a:buFont typeface="Arial" panose="020B0604020202020204" pitchFamily="34" charset="0"/>
              <a:buChar char="•"/>
            </a:pPr>
            <a:endParaRPr lang="cy-GB" sz="2000" dirty="0">
              <a:ea typeface="+mn-lt"/>
              <a:cs typeface="+mn-lt"/>
            </a:endParaRPr>
          </a:p>
          <a:p>
            <a:pPr marL="285750" indent="-285750">
              <a:spcBef>
                <a:spcPct val="20000"/>
              </a:spcBef>
              <a:buFont typeface="Arial" panose="020B0604020202020204" pitchFamily="34" charset="0"/>
              <a:buChar char="•"/>
            </a:pPr>
            <a:r>
              <a:rPr lang="cy-GB" sz="2000" dirty="0">
                <a:latin typeface="Arial"/>
                <a:ea typeface="Calibri"/>
                <a:cs typeface="Arial"/>
              </a:rPr>
              <a:t>Llunio polisi</a:t>
            </a:r>
            <a:endParaRPr lang="cy-GB" sz="2000" dirty="0">
              <a:ea typeface="+mn-lt"/>
              <a:cs typeface="+mn-lt"/>
            </a:endParaRPr>
          </a:p>
          <a:p>
            <a:pPr marL="285750" indent="-285750">
              <a:spcBef>
                <a:spcPct val="20000"/>
              </a:spcBef>
              <a:buFont typeface="Arial" panose="020B0604020202020204" pitchFamily="34" charset="0"/>
              <a:buChar char="•"/>
            </a:pPr>
            <a:endParaRPr lang="cy-GB" sz="2000" dirty="0">
              <a:ea typeface="+mn-lt"/>
              <a:cs typeface="+mn-lt"/>
            </a:endParaRPr>
          </a:p>
          <a:p>
            <a:pPr marL="285750" indent="-285750">
              <a:spcBef>
                <a:spcPct val="20000"/>
              </a:spcBef>
              <a:buFont typeface="Arial" panose="020B0604020202020204" pitchFamily="34" charset="0"/>
              <a:buChar char="•"/>
            </a:pPr>
            <a:r>
              <a:rPr lang="cy-GB" sz="2000" dirty="0">
                <a:latin typeface="Arial"/>
                <a:ea typeface="Calibri"/>
                <a:cs typeface="Arial"/>
              </a:rPr>
              <a:t>Gweithredol</a:t>
            </a:r>
            <a:endParaRPr lang="cy-GB" sz="2000" dirty="0">
              <a:ea typeface="+mn-lt"/>
              <a:cs typeface="+mn-lt"/>
            </a:endParaRPr>
          </a:p>
          <a:p>
            <a:pPr marL="285750" indent="-285750">
              <a:spcBef>
                <a:spcPct val="20000"/>
              </a:spcBef>
              <a:buFont typeface="Arial" panose="020B0604020202020204" pitchFamily="34" charset="0"/>
              <a:buChar char="•"/>
            </a:pPr>
            <a:endParaRPr lang="cy-GB" sz="2000" dirty="0">
              <a:ea typeface="+mn-lt"/>
              <a:cs typeface="+mn-lt"/>
            </a:endParaRPr>
          </a:p>
          <a:p>
            <a:pPr marL="285750" indent="-285750">
              <a:spcBef>
                <a:spcPct val="20000"/>
              </a:spcBef>
              <a:buFont typeface="Arial" panose="020B0604020202020204" pitchFamily="34" charset="0"/>
              <a:buChar char="•"/>
            </a:pPr>
            <a:r>
              <a:rPr lang="cy-GB" sz="2000" dirty="0">
                <a:latin typeface="Arial"/>
                <a:ea typeface="Calibri"/>
                <a:cs typeface="Arial"/>
              </a:rPr>
              <a:t>Hyrwyddo</a:t>
            </a:r>
            <a:endParaRPr lang="cy-GB" sz="2000" dirty="0">
              <a:ea typeface="+mn-lt"/>
              <a:cs typeface="+mn-lt"/>
            </a:endParaRPr>
          </a:p>
          <a:p>
            <a:pPr marL="285750" indent="-285750">
              <a:spcBef>
                <a:spcPct val="20000"/>
              </a:spcBef>
              <a:buFont typeface="Arial" panose="020B0604020202020204" pitchFamily="34" charset="0"/>
              <a:buChar char="•"/>
            </a:pPr>
            <a:endParaRPr lang="cy-GB" sz="2000" dirty="0">
              <a:ea typeface="+mn-lt"/>
              <a:cs typeface="+mn-lt"/>
            </a:endParaRPr>
          </a:p>
          <a:p>
            <a:pPr marL="285750" indent="-285750">
              <a:spcBef>
                <a:spcPct val="20000"/>
              </a:spcBef>
              <a:buFont typeface="Arial" panose="020B0604020202020204" pitchFamily="34" charset="0"/>
              <a:buChar char="•"/>
            </a:pPr>
            <a:r>
              <a:rPr lang="cy-GB" sz="2000" dirty="0">
                <a:latin typeface="Arial"/>
                <a:ea typeface="Calibri"/>
                <a:cs typeface="Arial"/>
              </a:rPr>
              <a:t>Cadw cofnodion </a:t>
            </a:r>
            <a:endParaRPr lang="cy-GB" dirty="0">
              <a:cs typeface="Arial"/>
            </a:endParaRPr>
          </a:p>
          <a:p>
            <a:pPr marL="285750" indent="-285750">
              <a:spcBef>
                <a:spcPct val="20000"/>
              </a:spcBef>
              <a:buFont typeface="Arial" panose="020B0604020202020204" pitchFamily="34" charset="0"/>
              <a:buChar char="•"/>
            </a:pPr>
            <a:endParaRPr lang="cy-GB" sz="2000" dirty="0">
              <a:latin typeface="Arial"/>
              <a:ea typeface="+mn-lt"/>
              <a:cs typeface="+mn-lt"/>
            </a:endParaRPr>
          </a:p>
          <a:p>
            <a:pPr marL="285750" indent="-285750">
              <a:buFont typeface="Arial" panose="020B0604020202020204" pitchFamily="34" charset="0"/>
              <a:buChar char="•"/>
            </a:pPr>
            <a:endParaRPr lang="cy-GB" sz="2000" dirty="0">
              <a:latin typeface="Arial"/>
              <a:cs typeface="Arial"/>
            </a:endParaRPr>
          </a:p>
        </p:txBody>
      </p:sp>
      <p:sp>
        <p:nvSpPr>
          <p:cNvPr id="5" name="Rectangle 4"/>
          <p:cNvSpPr/>
          <p:nvPr/>
        </p:nvSpPr>
        <p:spPr>
          <a:xfrm>
            <a:off x="270720" y="427495"/>
            <a:ext cx="4638117" cy="1200329"/>
          </a:xfrm>
          <a:prstGeom prst="rect">
            <a:avLst/>
          </a:prstGeom>
        </p:spPr>
        <p:txBody>
          <a:bodyPr wrap="square" lIns="91440" tIns="45720" rIns="91440" bIns="45720" anchor="t">
            <a:spAutoFit/>
          </a:bodyPr>
          <a:lstStyle/>
          <a:p>
            <a:r>
              <a:rPr lang="cy-GB" sz="2400" b="1" dirty="0">
                <a:solidFill>
                  <a:srgbClr val="16AD85"/>
                </a:solidFill>
                <a:latin typeface="Arial" panose="020B0604020202020204"/>
                <a:cs typeface="Arial"/>
              </a:rPr>
              <a:t>Safonau'r Gymraeg</a:t>
            </a:r>
            <a:br>
              <a:rPr lang="cy-GB" sz="2400" b="1" dirty="0">
                <a:latin typeface="Arial" panose="020B0604020202020204"/>
                <a:cs typeface="Arial"/>
              </a:rPr>
            </a:br>
            <a:endParaRPr lang="cy-GB" sz="2400">
              <a:ea typeface="+mn-lt"/>
              <a:cs typeface="+mn-lt"/>
            </a:endParaRPr>
          </a:p>
          <a:p>
            <a:endParaRPr lang="cy-GB" sz="2400" b="1" dirty="0">
              <a:solidFill>
                <a:srgbClr val="16AD85"/>
              </a:solidFill>
              <a:latin typeface="Arial" panose="020B0604020202020204"/>
              <a:cs typeface="Arial"/>
            </a:endParaRPr>
          </a:p>
        </p:txBody>
      </p:sp>
      <p:sp>
        <p:nvSpPr>
          <p:cNvPr id="8" name="Rectangle 7"/>
          <p:cNvSpPr/>
          <p:nvPr/>
        </p:nvSpPr>
        <p:spPr>
          <a:xfrm>
            <a:off x="4574175" y="429023"/>
            <a:ext cx="4312691" cy="1200329"/>
          </a:xfrm>
          <a:prstGeom prst="rect">
            <a:avLst/>
          </a:prstGeom>
        </p:spPr>
        <p:txBody>
          <a:bodyPr wrap="square" lIns="91440" tIns="45720" rIns="91440" bIns="45720" anchor="t">
            <a:spAutoFit/>
          </a:bodyPr>
          <a:lstStyle/>
          <a:p>
            <a:r>
              <a:rPr lang="en-GB" sz="2400" b="1" dirty="0">
                <a:solidFill>
                  <a:srgbClr val="16AD85"/>
                </a:solidFill>
                <a:latin typeface="Arial" panose="020B0604020202020204"/>
                <a:cs typeface="Arial"/>
              </a:rPr>
              <a:t>Welsh</a:t>
            </a:r>
            <a:r>
              <a:rPr lang="en-GB" sz="2400" b="1" dirty="0">
                <a:solidFill>
                  <a:srgbClr val="000000"/>
                </a:solidFill>
                <a:ea typeface="+mn-lt"/>
                <a:cs typeface="+mn-lt"/>
              </a:rPr>
              <a:t> </a:t>
            </a:r>
            <a:r>
              <a:rPr lang="en-GB" sz="2400" b="1" dirty="0">
                <a:solidFill>
                  <a:srgbClr val="16AD85"/>
                </a:solidFill>
                <a:latin typeface="Arial" panose="020B0604020202020204"/>
                <a:cs typeface="Arial"/>
              </a:rPr>
              <a:t>Language standards</a:t>
            </a:r>
            <a:endParaRPr lang="en-GB" sz="2400" dirty="0">
              <a:ea typeface="+mn-lt"/>
              <a:cs typeface="+mn-lt"/>
            </a:endParaRPr>
          </a:p>
          <a:p>
            <a:endParaRPr lang="en-GB" sz="2400" b="1" dirty="0">
              <a:solidFill>
                <a:srgbClr val="16AD85"/>
              </a:solidFill>
              <a:latin typeface="Arial"/>
              <a:ea typeface="+mn-lt"/>
              <a:cs typeface="Arial"/>
            </a:endParaRPr>
          </a:p>
          <a:p>
            <a:endParaRPr lang="en-GB" sz="2400" b="1" dirty="0">
              <a:solidFill>
                <a:srgbClr val="16AD85"/>
              </a:solidFill>
              <a:latin typeface="Arial" panose="020B0604020202020204"/>
              <a:cs typeface="Arial"/>
            </a:endParaRPr>
          </a:p>
        </p:txBody>
      </p:sp>
    </p:spTree>
    <p:custDataLst>
      <p:tags r:id="rId1"/>
    </p:custDataLst>
    <p:extLst>
      <p:ext uri="{BB962C8B-B14F-4D97-AF65-F5344CB8AC3E}">
        <p14:creationId xmlns:p14="http://schemas.microsoft.com/office/powerpoint/2010/main" val="166669165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468560" y="-5308"/>
            <a:ext cx="9408992" cy="6858000"/>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4234097" y="2608607"/>
            <a:ext cx="4853961" cy="3183793"/>
          </a:xfrm>
        </p:spPr>
        <p:txBody>
          <a:bodyPr vert="horz" lIns="91440" tIns="45720" rIns="91440" bIns="45720" rtlCol="0" anchor="ctr">
            <a:normAutofit/>
          </a:bodyPr>
          <a:lstStyle/>
          <a:p>
            <a:pPr marL="285750" indent="-285750" algn="l">
              <a:buFont typeface="Arial" panose="020B0604020202020204" pitchFamily="34" charset="0"/>
              <a:buChar char="•"/>
            </a:pPr>
            <a:r>
              <a:rPr lang="en-GB" sz="2000" dirty="0">
                <a:solidFill>
                  <a:schemeClr val="tx1"/>
                </a:solidFill>
                <a:latin typeface="Arial"/>
                <a:ea typeface="+mn-lt"/>
                <a:cs typeface="Calibri"/>
              </a:rPr>
              <a:t>An ‘Active Offer’ simply means providing a service in Welsh without someone having to ask for it. </a:t>
            </a:r>
            <a:endParaRPr lang="en-US" sz="2000">
              <a:solidFill>
                <a:schemeClr val="tx1"/>
              </a:solidFill>
              <a:latin typeface="Aria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mn-lt"/>
              </a:rPr>
              <a:t>The Welsh language should be as visible as the English language.</a:t>
            </a:r>
            <a:endParaRPr lang="en-US" sz="2000">
              <a:solidFill>
                <a:schemeClr val="tx1"/>
              </a:solidFill>
              <a:latin typeface="Arial"/>
              <a:ea typeface="+mn-lt"/>
              <a:cs typeface="+mn-lt"/>
            </a:endParaRPr>
          </a:p>
          <a:p>
            <a:pPr marL="285750" indent="-285750" algn="l">
              <a:buFont typeface="Arial" panose="020B0604020202020204" pitchFamily="34" charset="0"/>
              <a:buChar char="•"/>
            </a:pPr>
            <a:r>
              <a:rPr lang="en-GB" sz="2000" dirty="0">
                <a:solidFill>
                  <a:schemeClr val="tx1"/>
                </a:solidFill>
                <a:latin typeface="Arial"/>
                <a:ea typeface="+mn-lt"/>
                <a:cs typeface="Calibri"/>
              </a:rPr>
              <a:t>It means creating a change in culture that  takes the responsibility off the service user to ask for a service through the medium of Welsh.</a:t>
            </a:r>
            <a:endParaRPr lang="en-US" dirty="0">
              <a:solidFill>
                <a:schemeClr val="tx1"/>
              </a:solidFill>
              <a:latin typeface="Arial"/>
            </a:endParaRPr>
          </a:p>
          <a:p>
            <a:pPr marL="285750" indent="-285750" algn="l">
              <a:buFont typeface="Arial" panose="020B0604020202020204" pitchFamily="34" charset="0"/>
              <a:buChar char="•"/>
            </a:pPr>
            <a:endParaRPr lang="en-US" sz="2000">
              <a:solidFill>
                <a:schemeClr val="tx1"/>
              </a:solidFill>
              <a:ea typeface="+mn-lt"/>
              <a:cs typeface="+mn-lt"/>
            </a:endParaRPr>
          </a:p>
          <a:p>
            <a:pPr marL="285750" indent="-285750" algn="l">
              <a:buFont typeface="Arial" panose="020B0604020202020204" pitchFamily="34" charset="0"/>
              <a:buChar char="•"/>
            </a:pPr>
            <a:endParaRPr lang="en-GB" sz="2000" dirty="0">
              <a:solidFill>
                <a:schemeClr val="tx1"/>
              </a:solidFill>
              <a:latin typeface="Arial"/>
              <a:ea typeface="+mn-lt"/>
              <a:cs typeface="+mn-lt"/>
            </a:endParaRPr>
          </a:p>
          <a:p>
            <a:pPr marL="285750" indent="-285750" algn="l">
              <a:buFont typeface="Arial" panose="020B0604020202020204" pitchFamily="34" charset="0"/>
              <a:buChar char="•"/>
            </a:pPr>
            <a:endParaRPr lang="en-GB" sz="2000" dirty="0">
              <a:solidFill>
                <a:schemeClr val="tx1"/>
              </a:solidFill>
              <a:latin typeface="Arial"/>
              <a:ea typeface="+mn-lt"/>
              <a:cs typeface="+mn-lt"/>
            </a:endParaRPr>
          </a:p>
          <a:p>
            <a:pPr marL="285750" indent="-285750" algn="l">
              <a:buFont typeface="Arial" panose="020B0604020202020204" pitchFamily="34" charset="0"/>
              <a:buChar char="•"/>
            </a:pPr>
            <a:endParaRPr lang="en-US" sz="2000" dirty="0">
              <a:solidFill>
                <a:schemeClr val="tx1"/>
              </a:solidFill>
              <a:latin typeface="Arial"/>
              <a:cs typeface="Arial"/>
            </a:endParaRPr>
          </a:p>
          <a:p>
            <a:pPr indent="-228600">
              <a:lnSpc>
                <a:spcPct val="90000"/>
              </a:lnSpc>
              <a:buFont typeface="Arial" pitchFamily="34" charset="0"/>
              <a:buChar char="•"/>
            </a:pPr>
            <a:endParaRPr lang="en-US" sz="1800" dirty="0">
              <a:solidFill>
                <a:schemeClr val="tx1"/>
              </a:solidFill>
            </a:endParaRPr>
          </a:p>
        </p:txBody>
      </p:sp>
      <p:sp>
        <p:nvSpPr>
          <p:cNvPr id="6" name="TextBox 5">
            <a:extLst>
              <a:ext uri="{FF2B5EF4-FFF2-40B4-BE49-F238E27FC236}">
                <a16:creationId xmlns:a16="http://schemas.microsoft.com/office/drawing/2014/main" id="{27C0FEE3-27AF-4D9E-8AE2-167CD9DF5571}"/>
              </a:ext>
            </a:extLst>
          </p:cNvPr>
          <p:cNvSpPr txBox="1"/>
          <p:nvPr/>
        </p:nvSpPr>
        <p:spPr>
          <a:xfrm>
            <a:off x="121811" y="1839065"/>
            <a:ext cx="4149815" cy="4955203"/>
          </a:xfrm>
          <a:prstGeom prst="rect">
            <a:avLst/>
          </a:prstGeom>
          <a:noFill/>
        </p:spPr>
        <p:txBody>
          <a:bodyPr wrap="square" lIns="91440" tIns="45720" rIns="91440" bIns="45720" anchor="t">
            <a:spAutoFit/>
          </a:bodyPr>
          <a:lstStyle/>
          <a:p>
            <a:pPr marL="285750" indent="-285750">
              <a:spcBef>
                <a:spcPct val="20000"/>
              </a:spcBef>
              <a:buFont typeface="Arial" panose="020B0604020202020204" pitchFamily="34" charset="0"/>
              <a:buChar char="•"/>
            </a:pPr>
            <a:r>
              <a:rPr lang="cy-GB" sz="2000" dirty="0">
                <a:latin typeface="Arial"/>
                <a:ea typeface="Calibri"/>
                <a:cs typeface="Calibri"/>
              </a:rPr>
              <a:t>Mae ‘Cynnig Rhagweithiol’ yn golygu darparu gwasanaeth yn Gymraeg heb i rywun orfod gofyn amdano. </a:t>
            </a:r>
            <a:endParaRPr lang="cy-GB" sz="2000" dirty="0">
              <a:latin typeface="Arial"/>
              <a:ea typeface="+mn-lt"/>
              <a:cs typeface="Calibri"/>
            </a:endParaRPr>
          </a:p>
          <a:p>
            <a:pPr marL="285750" indent="-285750">
              <a:spcBef>
                <a:spcPct val="20000"/>
              </a:spcBef>
              <a:buFont typeface="Arial" panose="020B0604020202020204" pitchFamily="34" charset="0"/>
              <a:buChar char="•"/>
            </a:pPr>
            <a:r>
              <a:rPr lang="cy-GB" sz="2000" dirty="0">
                <a:latin typeface="Arial"/>
                <a:ea typeface="+mn-lt"/>
                <a:cs typeface="+mn-lt"/>
              </a:rPr>
              <a:t>Dylai'r Gymraeg fod mor weladwy â'r Saesneg.</a:t>
            </a:r>
          </a:p>
          <a:p>
            <a:pPr marL="285750" indent="-285750">
              <a:spcBef>
                <a:spcPct val="20000"/>
              </a:spcBef>
              <a:buFont typeface="Arial" panose="020B0604020202020204" pitchFamily="34" charset="0"/>
              <a:buChar char="•"/>
            </a:pPr>
            <a:r>
              <a:rPr lang="cy-GB" sz="2000" dirty="0">
                <a:latin typeface="Arial"/>
                <a:ea typeface="Calibri"/>
                <a:cs typeface="Calibri"/>
              </a:rPr>
              <a:t>Mae'n golygu creu newid mewn diwylliant sy'n cymryd y cyfrifoldeb oddi ar y defnyddiwr gwasanaeth i </a:t>
            </a:r>
            <a:r>
              <a:rPr lang="cy-GB" sz="2000" dirty="0">
                <a:latin typeface="Arial"/>
                <a:ea typeface="+mn-lt"/>
                <a:cs typeface="+mn-lt"/>
              </a:rPr>
              <a:t>ofyn</a:t>
            </a:r>
            <a:r>
              <a:rPr lang="cy-GB" sz="2000" dirty="0">
                <a:latin typeface="Arial"/>
                <a:ea typeface="Calibri"/>
                <a:cs typeface="Calibri"/>
              </a:rPr>
              <a:t> am </a:t>
            </a:r>
            <a:r>
              <a:rPr lang="cy-GB" sz="2000" dirty="0">
                <a:latin typeface="Arial"/>
                <a:ea typeface="+mn-lt"/>
                <a:cs typeface="+mn-lt"/>
              </a:rPr>
              <a:t>wasanaeth</a:t>
            </a:r>
            <a:r>
              <a:rPr lang="cy-GB" sz="2000" dirty="0">
                <a:latin typeface="Arial"/>
                <a:ea typeface="Calibri"/>
                <a:cs typeface="Calibri"/>
              </a:rPr>
              <a:t> trwy gyfrwng y Gymraeg.</a:t>
            </a:r>
            <a:endParaRPr lang="cy-GB" sz="2000" dirty="0">
              <a:latin typeface="Arial"/>
              <a:ea typeface="+mn-lt"/>
              <a:cs typeface="+mn-lt"/>
            </a:endParaRPr>
          </a:p>
          <a:p>
            <a:pPr marL="285750" indent="-285750">
              <a:spcBef>
                <a:spcPct val="20000"/>
              </a:spcBef>
              <a:buFont typeface="Arial" panose="020B0604020202020204" pitchFamily="34" charset="0"/>
              <a:buChar char="•"/>
            </a:pPr>
            <a:endParaRPr lang="cy-GB" sz="2000" dirty="0">
              <a:latin typeface="Arial"/>
              <a:ea typeface="Calibri"/>
              <a:cs typeface="Arial"/>
            </a:endParaRPr>
          </a:p>
          <a:p>
            <a:pPr marL="285750" indent="-285750">
              <a:spcBef>
                <a:spcPct val="20000"/>
              </a:spcBef>
              <a:buFont typeface="Arial" panose="020B0604020202020204" pitchFamily="34" charset="0"/>
              <a:buChar char="•"/>
            </a:pPr>
            <a:endParaRPr lang="cy-GB" sz="2000" dirty="0">
              <a:latin typeface="Arial"/>
              <a:ea typeface="+mn-lt"/>
              <a:cs typeface="+mn-lt"/>
            </a:endParaRPr>
          </a:p>
          <a:p>
            <a:pPr marL="285750" indent="-285750">
              <a:buFont typeface="Arial" panose="020B0604020202020204" pitchFamily="34" charset="0"/>
              <a:buChar char="•"/>
            </a:pPr>
            <a:endParaRPr lang="cy-GB" sz="2000" dirty="0">
              <a:latin typeface="Arial"/>
              <a:cs typeface="Arial"/>
            </a:endParaRPr>
          </a:p>
        </p:txBody>
      </p:sp>
      <p:sp>
        <p:nvSpPr>
          <p:cNvPr id="5" name="Rectangle 4"/>
          <p:cNvSpPr/>
          <p:nvPr/>
        </p:nvSpPr>
        <p:spPr>
          <a:xfrm>
            <a:off x="365477" y="427495"/>
            <a:ext cx="4330159" cy="1569660"/>
          </a:xfrm>
          <a:prstGeom prst="rect">
            <a:avLst/>
          </a:prstGeom>
        </p:spPr>
        <p:txBody>
          <a:bodyPr wrap="square" lIns="91440" tIns="45720" rIns="91440" bIns="45720" anchor="t">
            <a:spAutoFit/>
          </a:bodyPr>
          <a:lstStyle/>
          <a:p>
            <a:r>
              <a:rPr lang="en-US" sz="2400" b="1" dirty="0">
                <a:solidFill>
                  <a:srgbClr val="16AD85"/>
                </a:solidFill>
                <a:latin typeface="Arial" panose="020B0604020202020204"/>
                <a:cs typeface="Arial"/>
              </a:rPr>
              <a:t>Beth yw cynnig rhagweithiol?</a:t>
            </a:r>
            <a:endParaRPr lang="en-GB" sz="2400" dirty="0">
              <a:ea typeface="+mn-lt"/>
              <a:cs typeface="+mn-lt"/>
            </a:endParaRPr>
          </a:p>
          <a:p>
            <a:endParaRPr lang="en-GB" sz="2400" b="1" dirty="0">
              <a:latin typeface="Arial"/>
              <a:cs typeface="Arial"/>
            </a:endParaRPr>
          </a:p>
          <a:p>
            <a:endParaRPr lang="en-GB" sz="2400" b="1" dirty="0">
              <a:solidFill>
                <a:srgbClr val="16AD85"/>
              </a:solidFill>
              <a:latin typeface="Arial" panose="020B0604020202020204"/>
              <a:cs typeface="Arial"/>
            </a:endParaRPr>
          </a:p>
        </p:txBody>
      </p:sp>
      <p:sp>
        <p:nvSpPr>
          <p:cNvPr id="8" name="Rectangle 7"/>
          <p:cNvSpPr/>
          <p:nvPr/>
        </p:nvSpPr>
        <p:spPr>
          <a:xfrm>
            <a:off x="4574175" y="429023"/>
            <a:ext cx="4040267" cy="1569660"/>
          </a:xfrm>
          <a:prstGeom prst="rect">
            <a:avLst/>
          </a:prstGeom>
        </p:spPr>
        <p:txBody>
          <a:bodyPr wrap="square" lIns="91440" tIns="45720" rIns="91440" bIns="45720" anchor="t">
            <a:spAutoFit/>
          </a:bodyPr>
          <a:lstStyle/>
          <a:p>
            <a:r>
              <a:rPr lang="en-GB" sz="2400" b="1" dirty="0">
                <a:solidFill>
                  <a:srgbClr val="16AD85"/>
                </a:solidFill>
                <a:latin typeface="Arial" panose="020B0604020202020204"/>
                <a:cs typeface="Arial"/>
              </a:rPr>
              <a:t>What </a:t>
            </a:r>
            <a:r>
              <a:rPr lang="en-GB" sz="2400" b="1" dirty="0">
                <a:solidFill>
                  <a:srgbClr val="16AD85"/>
                </a:solidFill>
                <a:latin typeface="Arial"/>
                <a:ea typeface="+mn-lt"/>
                <a:cs typeface="Arial"/>
              </a:rPr>
              <a:t>is</a:t>
            </a:r>
            <a:r>
              <a:rPr lang="en-GB" sz="2400" b="1" dirty="0">
                <a:solidFill>
                  <a:srgbClr val="16AD85"/>
                </a:solidFill>
                <a:latin typeface="Arial" panose="020B0604020202020204"/>
                <a:cs typeface="Arial"/>
              </a:rPr>
              <a:t> an active offer?</a:t>
            </a:r>
            <a:endParaRPr lang="en-GB" sz="2400" dirty="0">
              <a:ea typeface="+mn-lt"/>
              <a:cs typeface="+mn-lt"/>
            </a:endParaRPr>
          </a:p>
          <a:p>
            <a:endParaRPr lang="en-GB" sz="2400" b="1" dirty="0">
              <a:solidFill>
                <a:srgbClr val="16AD85"/>
              </a:solidFill>
              <a:latin typeface="Arial"/>
              <a:ea typeface="+mn-lt"/>
              <a:cs typeface="Arial"/>
            </a:endParaRPr>
          </a:p>
          <a:p>
            <a:endParaRPr lang="en-GB" sz="2400" b="1" dirty="0">
              <a:solidFill>
                <a:srgbClr val="16AD85"/>
              </a:solidFill>
              <a:latin typeface="Arial"/>
              <a:ea typeface="+mn-lt"/>
              <a:cs typeface="Arial"/>
            </a:endParaRPr>
          </a:p>
          <a:p>
            <a:endParaRPr lang="en-GB" sz="2400" b="1" dirty="0">
              <a:solidFill>
                <a:srgbClr val="16AD85"/>
              </a:solidFill>
              <a:latin typeface="Arial" panose="020B0604020202020204"/>
              <a:cs typeface="Arial"/>
            </a:endParaRPr>
          </a:p>
        </p:txBody>
      </p:sp>
    </p:spTree>
    <p:custDataLst>
      <p:tags r:id="rId1"/>
    </p:custDataLst>
    <p:extLst>
      <p:ext uri="{BB962C8B-B14F-4D97-AF65-F5344CB8AC3E}">
        <p14:creationId xmlns:p14="http://schemas.microsoft.com/office/powerpoint/2010/main" val="122781465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custDataLst>
              <p:tags r:id="rId2"/>
            </p:custDataLst>
          </p:nvPr>
        </p:nvPicPr>
        <p:blipFill>
          <a:blip r:embed="rId7"/>
          <a:stretch>
            <a:fillRect/>
          </a:stretch>
        </p:blipFill>
        <p:spPr>
          <a:xfrm>
            <a:off x="0" y="0"/>
            <a:ext cx="9144000" cy="6858000"/>
          </a:xfrm>
          <a:prstGeom prst="rect">
            <a:avLst/>
          </a:prstGeom>
        </p:spPr>
      </p:pic>
      <p:pic>
        <p:nvPicPr>
          <p:cNvPr id="3" name="Online Media 2" title="Cartref oddi Cartref / Home from Home">
            <a:hlinkClick r:id="" action="ppaction://media"/>
            <a:extLst>
              <a:ext uri="{FF2B5EF4-FFF2-40B4-BE49-F238E27FC236}">
                <a16:creationId xmlns:a16="http://schemas.microsoft.com/office/drawing/2014/main" id="{E046A86E-250A-40C5-8791-B489BF4B7397}"/>
              </a:ext>
            </a:extLst>
          </p:cNvPr>
          <p:cNvPicPr>
            <a:picLocks noRot="1" noChangeAspect="1"/>
          </p:cNvPicPr>
          <p:nvPr>
            <a:videoFile r:link="rId3"/>
            <p:custDataLst>
              <p:tags r:id="rId4"/>
            </p:custDataLst>
          </p:nvPr>
        </p:nvPicPr>
        <p:blipFill>
          <a:blip r:embed="rId8"/>
          <a:stretch>
            <a:fillRect/>
          </a:stretch>
        </p:blipFill>
        <p:spPr>
          <a:xfrm>
            <a:off x="1078335" y="812775"/>
            <a:ext cx="7056784" cy="4464496"/>
          </a:xfrm>
          <a:prstGeom prst="rect">
            <a:avLst/>
          </a:prstGeom>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3"/>
                    </p:tgtEl>
                  </p:cond>
                </p:stCondLst>
                <p:endSync evt="end" delay="0">
                  <p:rtn val="all"/>
                </p:endSync>
                <p:childTnLst>
                  <p:par>
                    <p:cTn id="8" fill="hold" nodeType="clickPar">
                      <p:stCondLst>
                        <p:cond delay="indefinite"/>
                      </p:stCondLst>
                      <p:childTnLst>
                        <p:par>
                          <p:cTn id="9" fill="hold" nodeType="afterGroup">
                            <p:stCondLst>
                              <p:cond delay="0"/>
                            </p:stCondLst>
                            <p:childTnLst>
                              <p:par>
                                <p:cTn id="10" presetID="2" presetClass="mediacall" presetSubtype="0" fill="hold" nodeType="clickEffect">
                                  <p:stCondLst>
                                    <p:cond delay="0"/>
                                  </p:stCondLst>
                                  <p:childTnLst>
                                    <p:cmd type="call" cmd="togglePause">
                                      <p:cBhvr>
                                        <p:cTn id="11" dur="1" fill="hold"/>
                                        <p:tgtEl>
                                          <p:spTgt spid="3"/>
                                        </p:tgtEl>
                                      </p:cBhvr>
                                    </p:cmd>
                                  </p:childTnLst>
                                </p:cTn>
                              </p:par>
                            </p:childTnLst>
                          </p:cTn>
                        </p:par>
                      </p:childTnLst>
                    </p:cTn>
                  </p:par>
                </p:childTnLst>
              </p:cTn>
              <p:nextCondLst>
                <p:cond evt="onClick" delay="0">
                  <p:tgtEl>
                    <p:spTgt spid="3"/>
                  </p:tgtEl>
                </p:cond>
              </p:nextCondLst>
            </p:seq>
            <p:video>
              <p:cMediaNode>
                <p:cTn id="12" fill="hold" display="0">
                  <p:stCondLst>
                    <p:cond delay="indefinite"/>
                  </p:stCondLst>
                </p:cTn>
                <p:tgtEl>
                  <p:spTgt spid="3"/>
                </p:tgtEl>
              </p:cMediaNode>
            </p:vide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nvPicPr>
        <p:blipFill>
          <a:blip r:embed="rId4"/>
          <a:stretch>
            <a:fillRect/>
          </a:stretch>
        </p:blipFill>
        <p:spPr>
          <a:xfrm>
            <a:off x="0" y="0"/>
            <a:ext cx="9144000" cy="6858000"/>
          </a:xfrm>
          <a:prstGeom prst="rect">
            <a:avLst/>
          </a:prstGeom>
        </p:spPr>
      </p:pic>
      <p:sp>
        <p:nvSpPr>
          <p:cNvPr id="3" name="Title 2">
            <a:extLst>
              <a:ext uri="{FF2B5EF4-FFF2-40B4-BE49-F238E27FC236}">
                <a16:creationId xmlns:a16="http://schemas.microsoft.com/office/drawing/2014/main" id="{95CE642B-4BD5-4DE1-9F06-F9FCAB7070B8}"/>
              </a:ext>
            </a:extLst>
          </p:cNvPr>
          <p:cNvSpPr>
            <a:spLocks noGrp="1"/>
          </p:cNvSpPr>
          <p:nvPr>
            <p:ph type="title"/>
          </p:nvPr>
        </p:nvSpPr>
        <p:spPr>
          <a:xfrm>
            <a:off x="457200" y="504904"/>
            <a:ext cx="3142692" cy="562074"/>
          </a:xfrm>
        </p:spPr>
        <p:txBody>
          <a:bodyPr>
            <a:noAutofit/>
          </a:bodyPr>
          <a:lstStyle/>
          <a:p>
            <a:r>
              <a:rPr lang="cy" sz="2400" b="1" dirty="0">
                <a:solidFill>
                  <a:srgbClr val="16AD85"/>
                </a:solidFill>
                <a:latin typeface="Arial" panose="020B0604020202020204"/>
                <a:ea typeface="+mn-ea"/>
                <a:cs typeface="Arial"/>
              </a:rPr>
              <a:t>Deilliannau Dysgu </a:t>
            </a:r>
            <a:endParaRPr lang="cy" sz="2800" dirty="0">
              <a:solidFill>
                <a:srgbClr val="16AD85"/>
              </a:solidFill>
              <a:latin typeface="Arial" panose="020B0604020202020204"/>
              <a:ea typeface="+mn-ea"/>
              <a:cs typeface="+mn-cs"/>
            </a:endParaRPr>
          </a:p>
        </p:txBody>
      </p:sp>
      <p:sp>
        <p:nvSpPr>
          <p:cNvPr id="4" name="Content Placeholder 3">
            <a:extLst>
              <a:ext uri="{FF2B5EF4-FFF2-40B4-BE49-F238E27FC236}">
                <a16:creationId xmlns:a16="http://schemas.microsoft.com/office/drawing/2014/main" id="{7DFD1092-8BF2-4BDB-9CD9-7527E8C73A1A}"/>
              </a:ext>
            </a:extLst>
          </p:cNvPr>
          <p:cNvSpPr>
            <a:spLocks noGrp="1"/>
          </p:cNvSpPr>
          <p:nvPr>
            <p:ph idx="1"/>
          </p:nvPr>
        </p:nvSpPr>
        <p:spPr>
          <a:xfrm>
            <a:off x="457200" y="1066979"/>
            <a:ext cx="3754760" cy="5420986"/>
          </a:xfrm>
        </p:spPr>
        <p:txBody>
          <a:bodyPr vert="horz" lIns="91440" tIns="45720" rIns="91440" bIns="45720" rtlCol="0" anchor="t">
            <a:normAutofit/>
          </a:bodyPr>
          <a:lstStyle/>
          <a:p>
            <a:r>
              <a:rPr lang="cy" sz="2000" b="0" i="0" u="none" strike="noStrike" cap="none" baseline="0" dirty="0">
                <a:solidFill>
                  <a:srgbClr val="000000"/>
                </a:solidFill>
                <a:effectLst/>
                <a:uFillTx/>
                <a:latin typeface="Arial"/>
                <a:cs typeface="Arial"/>
              </a:rPr>
              <a:t>Deall egwyddorion a darpariaethau allweddol Deddf yr Iaith Gymraeg (1993) a Mesur y Gymraeg Cymru (2011)</a:t>
            </a:r>
            <a:r>
              <a:rPr lang="cy" sz="2000" dirty="0">
                <a:solidFill>
                  <a:srgbClr val="000000"/>
                </a:solidFill>
                <a:latin typeface="Arial"/>
                <a:cs typeface="Arial"/>
              </a:rPr>
              <a:t> </a:t>
            </a:r>
            <a:endParaRPr lang="en-US" sz="2000" b="0" i="0" u="none" strike="noStrike" cap="none" baseline="0" dirty="0">
              <a:solidFill>
                <a:srgbClr val="000000"/>
              </a:solidFill>
              <a:effectLst/>
              <a:uFillTx/>
              <a:latin typeface="Arial"/>
              <a:cs typeface="Arial"/>
            </a:endParaRPr>
          </a:p>
          <a:p>
            <a:r>
              <a:rPr lang="cy" sz="2000" b="0" i="0" u="none" strike="noStrike" cap="none" baseline="0" dirty="0">
                <a:solidFill>
                  <a:srgbClr val="000000"/>
                </a:solidFill>
                <a:effectLst/>
                <a:uFillTx/>
                <a:latin typeface="Arial"/>
                <a:cs typeface="Arial"/>
              </a:rPr>
              <a:t>Deall pwysigrwydd y 'Cynnig Rhagweithiol' ar gyfer llesiant </a:t>
            </a:r>
            <a:r>
              <a:rPr lang="cy" sz="2000" dirty="0">
                <a:solidFill>
                  <a:srgbClr val="000000"/>
                </a:solidFill>
                <a:latin typeface="Arial"/>
                <a:cs typeface="Arial"/>
              </a:rPr>
              <a:t>ugofynionnigolion </a:t>
            </a:r>
            <a:endParaRPr lang="cy" sz="2000" b="0" i="0" u="none" strike="noStrike" cap="none" baseline="0">
              <a:solidFill>
                <a:srgbClr val="000000"/>
              </a:solidFill>
              <a:effectLst/>
              <a:uFillTx/>
              <a:latin typeface="Arial"/>
              <a:cs typeface="Arial"/>
            </a:endParaRPr>
          </a:p>
          <a:p>
            <a:r>
              <a:rPr lang="cy" sz="2000" b="0" i="0" u="none" strike="noStrike" cap="none" baseline="0" dirty="0">
                <a:solidFill>
                  <a:srgbClr val="000000"/>
                </a:solidFill>
                <a:effectLst/>
                <a:uFillTx/>
                <a:latin typeface="Arial"/>
                <a:cs typeface="Arial"/>
              </a:rPr>
              <a:t>Deall y a osodir gan ddeddfwriaeth yr Iaith Gymraeg ar gyfer cyrff cyhoeddus</a:t>
            </a:r>
            <a:r>
              <a:rPr lang="cy" sz="2000" dirty="0">
                <a:solidFill>
                  <a:srgbClr val="000000"/>
                </a:solidFill>
                <a:latin typeface="Arial"/>
                <a:cs typeface="Arial"/>
              </a:rPr>
              <a:t> </a:t>
            </a:r>
            <a:endParaRPr lang="cy" sz="2000" b="0" i="0" u="none" strike="noStrike" cap="none" baseline="0" dirty="0">
              <a:solidFill>
                <a:srgbClr val="000000"/>
              </a:solidFill>
              <a:effectLst/>
              <a:uFillTx/>
              <a:latin typeface="Arial"/>
              <a:cs typeface="Arial"/>
            </a:endParaRPr>
          </a:p>
          <a:p>
            <a:r>
              <a:rPr lang="cy" sz="2000" b="0" i="0" u="none" strike="noStrike" cap="none" baseline="0" dirty="0">
                <a:solidFill>
                  <a:srgbClr val="000000"/>
                </a:solidFill>
                <a:effectLst/>
                <a:uFillTx/>
                <a:latin typeface="Arial"/>
                <a:cs typeface="Arial"/>
              </a:rPr>
              <a:t>Gwybod sut i godi pryderon ynghylch cymhwyso deddfwriaeth y Gymraeg</a:t>
            </a:r>
          </a:p>
        </p:txBody>
      </p:sp>
      <p:sp>
        <p:nvSpPr>
          <p:cNvPr id="6" name="Content Placeholder 3">
            <a:extLst>
              <a:ext uri="{FF2B5EF4-FFF2-40B4-BE49-F238E27FC236}">
                <a16:creationId xmlns:a16="http://schemas.microsoft.com/office/drawing/2014/main" id="{7DFD1092-8BF2-4BDB-9CD9-7527E8C73A1A}"/>
              </a:ext>
            </a:extLst>
          </p:cNvPr>
          <p:cNvSpPr txBox="1">
            <a:spLocks/>
          </p:cNvSpPr>
          <p:nvPr/>
        </p:nvSpPr>
        <p:spPr>
          <a:xfrm>
            <a:off x="4807776" y="1072752"/>
            <a:ext cx="3865045" cy="5402912"/>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000" dirty="0">
                <a:latin typeface="Arial"/>
                <a:cs typeface="Arial"/>
              </a:rPr>
              <a:t>Understand the key principles and provisions of the Welsh Language Act (1993) and Welsh Language Wales Measure (2011) </a:t>
            </a:r>
          </a:p>
          <a:p>
            <a:r>
              <a:rPr lang="en-GB" sz="2000" dirty="0">
                <a:latin typeface="Arial"/>
                <a:cs typeface="Arial"/>
              </a:rPr>
              <a:t>Understand the importance of the ‘Active Offer’ for the well-being of individuals </a:t>
            </a:r>
          </a:p>
          <a:p>
            <a:r>
              <a:rPr lang="en-GB" sz="2000" dirty="0">
                <a:latin typeface="Arial"/>
                <a:cs typeface="Arial"/>
              </a:rPr>
              <a:t>Understand the requirements set by Welsh Language legislation for public bodies </a:t>
            </a:r>
          </a:p>
          <a:p>
            <a:r>
              <a:rPr lang="en-GB" sz="2000" dirty="0">
                <a:latin typeface="Arial"/>
                <a:cs typeface="Arial"/>
              </a:rPr>
              <a:t>Know how to raise concerns around the application of Welsh Language legislation</a:t>
            </a:r>
          </a:p>
        </p:txBody>
      </p:sp>
      <p:sp>
        <p:nvSpPr>
          <p:cNvPr id="7" name="Rectangle 6"/>
          <p:cNvSpPr/>
          <p:nvPr/>
        </p:nvSpPr>
        <p:spPr>
          <a:xfrm>
            <a:off x="5076056" y="531879"/>
            <a:ext cx="3655076" cy="424732"/>
          </a:xfrm>
          <a:prstGeom prst="rect">
            <a:avLst/>
          </a:prstGeom>
        </p:spPr>
        <p:txBody>
          <a:bodyPr wrap="square" lIns="91440" tIns="45720" rIns="91440" bIns="45720" anchor="t">
            <a:spAutoFit/>
          </a:bodyPr>
          <a:lstStyle/>
          <a:p>
            <a:pPr lvl="0" fontAlgn="base">
              <a:lnSpc>
                <a:spcPct val="90000"/>
              </a:lnSpc>
              <a:spcBef>
                <a:spcPts val="1000"/>
              </a:spcBef>
              <a:spcAft>
                <a:spcPct val="0"/>
              </a:spcAft>
            </a:pPr>
            <a:r>
              <a:rPr lang="en-GB" sz="2400" b="1" dirty="0">
                <a:solidFill>
                  <a:srgbClr val="16AD85"/>
                </a:solidFill>
                <a:latin typeface="Arial" panose="020B0604020202020204"/>
                <a:cs typeface="Arial"/>
              </a:rPr>
              <a:t>Learning outcomes</a:t>
            </a:r>
          </a:p>
        </p:txBody>
      </p:sp>
    </p:spTree>
    <p:custDataLst>
      <p:tags r:id="rId1"/>
    </p:custDataLst>
    <p:extLst>
      <p:ext uri="{BB962C8B-B14F-4D97-AF65-F5344CB8AC3E}">
        <p14:creationId xmlns:p14="http://schemas.microsoft.com/office/powerpoint/2010/main" val="426454821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custDataLst>
              <p:tags r:id="rId1"/>
            </p:custDataLst>
          </p:nvPr>
        </p:nvPicPr>
        <p:blipFill>
          <a:blip r:embed="rId3"/>
          <a:stretch>
            <a:fillRect/>
          </a:stretch>
        </p:blipFill>
        <p:spPr>
          <a:xfrm>
            <a:off x="0" y="0"/>
            <a:ext cx="9144000" cy="6858000"/>
          </a:xfrm>
          <a:prstGeom prst="rect">
            <a:avLst/>
          </a:prstGeom>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Text&#10;&#10;Description automatically generated">
            <a:extLst>
              <a:ext uri="{FF2B5EF4-FFF2-40B4-BE49-F238E27FC236}">
                <a16:creationId xmlns:a16="http://schemas.microsoft.com/office/drawing/2014/main" id="{6E073C2F-6C76-96A4-4119-262143E6E213}"/>
              </a:ext>
            </a:extLst>
          </p:cNvPr>
          <p:cNvPicPr>
            <a:picLocks noGrp="1" noChangeAspect="1"/>
          </p:cNvPicPr>
          <p:nvPr>
            <p:ph idx="1"/>
          </p:nvPr>
        </p:nvPicPr>
        <p:blipFill>
          <a:blip r:embed="rId3"/>
          <a:stretch>
            <a:fillRect/>
          </a:stretch>
        </p:blipFill>
        <p:spPr>
          <a:xfrm>
            <a:off x="-3773" y="417207"/>
            <a:ext cx="9151544" cy="5930018"/>
          </a:xfrm>
        </p:spPr>
      </p:pic>
    </p:spTree>
    <p:extLst>
      <p:ext uri="{BB962C8B-B14F-4D97-AF65-F5344CB8AC3E}">
        <p14:creationId xmlns:p14="http://schemas.microsoft.com/office/powerpoint/2010/main" val="2025632428"/>
      </p:ext>
    </p:extLst>
  </p:cSld>
  <p:clrMapOvr>
    <a:masterClrMapping/>
  </p:clrMapOvr>
  <p:transition/>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oup of black and white icons&#10;&#10;Description automatically generated">
            <a:extLst>
              <a:ext uri="{FF2B5EF4-FFF2-40B4-BE49-F238E27FC236}">
                <a16:creationId xmlns:a16="http://schemas.microsoft.com/office/drawing/2014/main" id="{3D9E2955-A1A3-5073-EF5E-F739368558FA}"/>
              </a:ext>
            </a:extLst>
          </p:cNvPr>
          <p:cNvPicPr>
            <a:picLocks noChangeAspect="1"/>
          </p:cNvPicPr>
          <p:nvPr/>
        </p:nvPicPr>
        <p:blipFill>
          <a:blip r:embed="rId2"/>
          <a:stretch>
            <a:fillRect/>
          </a:stretch>
        </p:blipFill>
        <p:spPr>
          <a:xfrm>
            <a:off x="-2208" y="-4003"/>
            <a:ext cx="9148416" cy="6866006"/>
          </a:xfrm>
          <a:prstGeom prst="rect">
            <a:avLst/>
          </a:prstGeom>
        </p:spPr>
      </p:pic>
    </p:spTree>
    <p:extLst>
      <p:ext uri="{BB962C8B-B14F-4D97-AF65-F5344CB8AC3E}">
        <p14:creationId xmlns:p14="http://schemas.microsoft.com/office/powerpoint/2010/main" val="243266514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274D5FD-FE02-9222-7DC3-828B7858209E}"/>
              </a:ext>
            </a:extLst>
          </p:cNvPr>
          <p:cNvPicPr>
            <a:picLocks noChangeAspect="1"/>
          </p:cNvPicPr>
          <p:nvPr/>
        </p:nvPicPr>
        <p:blipFill>
          <a:blip r:embed="rId2"/>
          <a:stretch>
            <a:fillRect/>
          </a:stretch>
        </p:blipFill>
        <p:spPr>
          <a:xfrm>
            <a:off x="-2208" y="216866"/>
            <a:ext cx="9148416" cy="6645137"/>
          </a:xfrm>
          <a:prstGeom prst="rect">
            <a:avLst/>
          </a:prstGeom>
        </p:spPr>
      </p:pic>
    </p:spTree>
    <p:extLst>
      <p:ext uri="{BB962C8B-B14F-4D97-AF65-F5344CB8AC3E}">
        <p14:creationId xmlns:p14="http://schemas.microsoft.com/office/powerpoint/2010/main" val="344158116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468560" y="-5308"/>
            <a:ext cx="9134173" cy="6858000"/>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4775448" y="836712"/>
            <a:ext cx="4104456" cy="5472608"/>
          </a:xfrm>
        </p:spPr>
        <p:txBody>
          <a:bodyPr vert="horz" lIns="91440" tIns="45720" rIns="91440" bIns="45720" rtlCol="0" anchor="ctr">
            <a:normAutofit/>
          </a:bodyPr>
          <a:lstStyle/>
          <a:p>
            <a:pPr marL="285750" indent="-285750" algn="l">
              <a:buFont typeface="Arial" panose="020B0604020202020204" pitchFamily="34" charset="0"/>
              <a:buChar char="•"/>
            </a:pPr>
            <a:r>
              <a:rPr lang="en-US" sz="2000" dirty="0">
                <a:solidFill>
                  <a:schemeClr val="tx1"/>
                </a:solidFill>
                <a:latin typeface="Arial"/>
                <a:cs typeface="Arial"/>
              </a:rPr>
              <a:t>Can you keep your cameras on please</a:t>
            </a:r>
          </a:p>
          <a:p>
            <a:pPr marL="285750" indent="-285750" algn="l">
              <a:buFont typeface="Arial" panose="020B0604020202020204" pitchFamily="34" charset="0"/>
              <a:buChar char="•"/>
            </a:pPr>
            <a:r>
              <a:rPr lang="en-US" sz="2000" dirty="0">
                <a:solidFill>
                  <a:schemeClr val="tx1"/>
                </a:solidFill>
                <a:latin typeface="Arial"/>
                <a:cs typeface="Arial"/>
              </a:rPr>
              <a:t>Can you turn off your microphones please if there is background noise.</a:t>
            </a:r>
          </a:p>
          <a:p>
            <a:pPr marL="285750" indent="-285750" algn="l">
              <a:buFont typeface="Arial" panose="020B0604020202020204" pitchFamily="34" charset="0"/>
              <a:buChar char="•"/>
            </a:pPr>
            <a:r>
              <a:rPr lang="en-US" sz="2000" dirty="0">
                <a:solidFill>
                  <a:schemeClr val="tx1"/>
                </a:solidFill>
                <a:latin typeface="Arial"/>
                <a:cs typeface="Arial"/>
              </a:rPr>
              <a:t>Can  you raise your hand if you want to ask a question</a:t>
            </a:r>
          </a:p>
          <a:p>
            <a:pPr marL="285750" indent="-285750" algn="l">
              <a:buFont typeface="Arial" panose="020B0604020202020204" pitchFamily="34" charset="0"/>
              <a:buChar char="•"/>
            </a:pPr>
            <a:r>
              <a:rPr lang="en-US" sz="2000" dirty="0">
                <a:solidFill>
                  <a:schemeClr val="tx1"/>
                </a:solidFill>
                <a:latin typeface="Arial"/>
                <a:cs typeface="Arial"/>
              </a:rPr>
              <a:t>Confidentiality</a:t>
            </a:r>
          </a:p>
          <a:p>
            <a:pPr marL="285750" indent="-285750" algn="l">
              <a:buFont typeface="Arial" panose="020B0604020202020204" pitchFamily="34" charset="0"/>
              <a:buChar char="•"/>
            </a:pPr>
            <a:r>
              <a:rPr lang="en-US" sz="2000" dirty="0">
                <a:solidFill>
                  <a:schemeClr val="tx1"/>
                </a:solidFill>
                <a:latin typeface="Arial"/>
                <a:cs typeface="Arial"/>
              </a:rPr>
              <a:t>Respect</a:t>
            </a:r>
          </a:p>
          <a:p>
            <a:pPr marL="285750" indent="-285750" algn="l">
              <a:buFont typeface="Arial" panose="020B0604020202020204" pitchFamily="34" charset="0"/>
              <a:buChar char="•"/>
            </a:pPr>
            <a:r>
              <a:rPr lang="en-US" sz="2000" dirty="0">
                <a:solidFill>
                  <a:schemeClr val="tx1"/>
                </a:solidFill>
                <a:latin typeface="Arial"/>
                <a:cs typeface="Arial"/>
              </a:rPr>
              <a:t>Mobile phones</a:t>
            </a:r>
          </a:p>
          <a:p>
            <a:pPr marL="285750" indent="-285750" algn="l">
              <a:buFont typeface="Arial" panose="020B0604020202020204" pitchFamily="34" charset="0"/>
              <a:buChar char="•"/>
            </a:pPr>
            <a:r>
              <a:rPr lang="en-US" sz="2000" dirty="0">
                <a:solidFill>
                  <a:schemeClr val="tx1"/>
                </a:solidFill>
                <a:latin typeface="Arial"/>
                <a:cs typeface="Arial"/>
              </a:rPr>
              <a:t>Breaktime</a:t>
            </a:r>
          </a:p>
          <a:p>
            <a:pPr marL="285750" indent="-285750" algn="l">
              <a:buFont typeface="Arial" panose="020B0604020202020204" pitchFamily="34" charset="0"/>
              <a:buChar char="•"/>
            </a:pPr>
            <a:r>
              <a:rPr lang="en-US" sz="2000" dirty="0">
                <a:solidFill>
                  <a:schemeClr val="tx1"/>
                </a:solidFill>
                <a:latin typeface="Arial"/>
                <a:cs typeface="Arial"/>
              </a:rPr>
              <a:t>Evaluation</a:t>
            </a:r>
          </a:p>
          <a:p>
            <a:pPr indent="-228600">
              <a:lnSpc>
                <a:spcPct val="90000"/>
              </a:lnSpc>
              <a:buFont typeface="Arial" pitchFamily="34" charset="0"/>
              <a:buChar char="•"/>
            </a:pPr>
            <a:endParaRPr lang="en-US" sz="1800" dirty="0">
              <a:solidFill>
                <a:schemeClr val="tx1"/>
              </a:solidFill>
            </a:endParaRPr>
          </a:p>
        </p:txBody>
      </p:sp>
      <p:sp>
        <p:nvSpPr>
          <p:cNvPr id="6" name="TextBox 5">
            <a:extLst>
              <a:ext uri="{FF2B5EF4-FFF2-40B4-BE49-F238E27FC236}">
                <a16:creationId xmlns:a16="http://schemas.microsoft.com/office/drawing/2014/main" id="{27C0FEE3-27AF-4D9E-8AE2-167CD9DF5571}"/>
              </a:ext>
            </a:extLst>
          </p:cNvPr>
          <p:cNvSpPr txBox="1"/>
          <p:nvPr/>
        </p:nvSpPr>
        <p:spPr>
          <a:xfrm>
            <a:off x="21876" y="1376867"/>
            <a:ext cx="4549552" cy="3785652"/>
          </a:xfrm>
          <a:prstGeom prst="rect">
            <a:avLst/>
          </a:prstGeom>
          <a:noFill/>
        </p:spPr>
        <p:txBody>
          <a:bodyPr wrap="square" lIns="91440" tIns="45720" rIns="91440" bIns="45720" anchor="t">
            <a:spAutoFit/>
          </a:bodyPr>
          <a:lstStyle/>
          <a:p>
            <a:pPr marL="285750" indent="-285750">
              <a:buFont typeface="Arial" panose="020B0604020202020204" pitchFamily="34" charset="0"/>
              <a:buChar char="•"/>
            </a:pPr>
            <a:r>
              <a:rPr lang="cy-GB" sz="2000" dirty="0">
                <a:latin typeface="Arial"/>
                <a:cs typeface="Arial"/>
              </a:rPr>
              <a:t>A wnewch chi gadw eich camerâu ymlaen os gwelwch yn dda</a:t>
            </a:r>
          </a:p>
          <a:p>
            <a:pPr marL="285750" indent="-285750">
              <a:buFont typeface="Arial" panose="020B0604020202020204" pitchFamily="34" charset="0"/>
              <a:buChar char="•"/>
            </a:pPr>
            <a:r>
              <a:rPr lang="cy-GB" sz="2000" dirty="0">
                <a:latin typeface="Arial"/>
                <a:cs typeface="Arial"/>
              </a:rPr>
              <a:t>A wnewch chi ddiffodd eich meicroffonau os gwelwch yn dda os oes sŵn cefndir.</a:t>
            </a:r>
          </a:p>
          <a:p>
            <a:pPr marL="285750" indent="-285750">
              <a:buFont typeface="Arial" panose="020B0604020202020204" pitchFamily="34" charset="0"/>
              <a:buChar char="•"/>
            </a:pPr>
            <a:r>
              <a:rPr lang="cy-GB" sz="2000" dirty="0">
                <a:latin typeface="Arial"/>
                <a:cs typeface="Arial"/>
              </a:rPr>
              <a:t>A wnewch chi godi eich llaw os ydych am ofyn cwestiwn</a:t>
            </a:r>
          </a:p>
          <a:p>
            <a:pPr marL="285750" indent="-285750">
              <a:buFont typeface="Arial" panose="020B0604020202020204" pitchFamily="34" charset="0"/>
              <a:buChar char="•"/>
            </a:pPr>
            <a:r>
              <a:rPr lang="cy-GB" sz="2000" dirty="0">
                <a:latin typeface="Arial"/>
                <a:cs typeface="Arial"/>
              </a:rPr>
              <a:t>Cyfrinachedd</a:t>
            </a:r>
          </a:p>
          <a:p>
            <a:pPr marL="285750" indent="-285750">
              <a:buFont typeface="Arial" panose="020B0604020202020204" pitchFamily="34" charset="0"/>
              <a:buChar char="•"/>
            </a:pPr>
            <a:r>
              <a:rPr lang="cy-GB" sz="2000" dirty="0">
                <a:latin typeface="Arial"/>
                <a:cs typeface="Arial"/>
              </a:rPr>
              <a:t>Parch</a:t>
            </a:r>
          </a:p>
          <a:p>
            <a:pPr marL="285750" indent="-285750">
              <a:buFont typeface="Arial" panose="020B0604020202020204" pitchFamily="34" charset="0"/>
              <a:buChar char="•"/>
            </a:pPr>
            <a:r>
              <a:rPr lang="cy-GB" sz="2000" dirty="0">
                <a:latin typeface="Arial"/>
                <a:cs typeface="Arial"/>
              </a:rPr>
              <a:t>Ffonau symudol</a:t>
            </a:r>
          </a:p>
          <a:p>
            <a:pPr marL="285750" indent="-285750">
              <a:buFont typeface="Arial" panose="020B0604020202020204" pitchFamily="34" charset="0"/>
              <a:buChar char="•"/>
            </a:pPr>
            <a:r>
              <a:rPr lang="cy-GB" sz="2000" dirty="0">
                <a:latin typeface="Arial"/>
                <a:cs typeface="Arial"/>
              </a:rPr>
              <a:t>Amser egwyl</a:t>
            </a:r>
          </a:p>
          <a:p>
            <a:pPr marL="285750" indent="-285750">
              <a:buFont typeface="Arial" panose="020B0604020202020204" pitchFamily="34" charset="0"/>
              <a:buChar char="•"/>
            </a:pPr>
            <a:r>
              <a:rPr lang="cy-GB" sz="2000" dirty="0">
                <a:latin typeface="Arial"/>
                <a:cs typeface="Arial"/>
              </a:rPr>
              <a:t>Gwerthusiad</a:t>
            </a:r>
          </a:p>
        </p:txBody>
      </p:sp>
      <p:sp>
        <p:nvSpPr>
          <p:cNvPr id="5" name="Rectangle 4"/>
          <p:cNvSpPr/>
          <p:nvPr/>
        </p:nvSpPr>
        <p:spPr>
          <a:xfrm>
            <a:off x="-22448" y="432542"/>
            <a:ext cx="2441694" cy="461665"/>
          </a:xfrm>
          <a:prstGeom prst="rect">
            <a:avLst/>
          </a:prstGeom>
        </p:spPr>
        <p:txBody>
          <a:bodyPr wrap="none" lIns="91440" tIns="45720" rIns="91440" bIns="45720" anchor="t">
            <a:spAutoFit/>
          </a:bodyPr>
          <a:lstStyle/>
          <a:p>
            <a:r>
              <a:rPr lang="cy" sz="2400" b="1" dirty="0">
                <a:solidFill>
                  <a:srgbClr val="16AD85"/>
                </a:solidFill>
                <a:latin typeface="Arial" panose="020B0604020202020204"/>
                <a:cs typeface="Arial"/>
              </a:rPr>
              <a:t>Contract dysgu</a:t>
            </a:r>
            <a:endParaRPr lang="en-GB" sz="2400" b="1">
              <a:solidFill>
                <a:srgbClr val="16AD85"/>
              </a:solidFill>
              <a:latin typeface="Arial" panose="020B0604020202020204"/>
              <a:cs typeface="Arial"/>
            </a:endParaRPr>
          </a:p>
        </p:txBody>
      </p:sp>
      <p:sp>
        <p:nvSpPr>
          <p:cNvPr id="8" name="Rectangle 7"/>
          <p:cNvSpPr/>
          <p:nvPr/>
        </p:nvSpPr>
        <p:spPr>
          <a:xfrm>
            <a:off x="4788024" y="422777"/>
            <a:ext cx="2783134" cy="461665"/>
          </a:xfrm>
          <a:prstGeom prst="rect">
            <a:avLst/>
          </a:prstGeom>
        </p:spPr>
        <p:txBody>
          <a:bodyPr wrap="none" lIns="91440" tIns="45720" rIns="91440" bIns="45720" anchor="t">
            <a:spAutoFit/>
          </a:bodyPr>
          <a:lstStyle/>
          <a:p>
            <a:r>
              <a:rPr lang="cy" sz="2400" b="1" dirty="0">
                <a:solidFill>
                  <a:srgbClr val="16AD85"/>
                </a:solidFill>
                <a:latin typeface="Arial" panose="020B0604020202020204"/>
                <a:cs typeface="Arial"/>
              </a:rPr>
              <a:t>Learning contract</a:t>
            </a:r>
            <a:endParaRPr lang="en-GB" sz="2400" b="1">
              <a:solidFill>
                <a:srgbClr val="16AD85"/>
              </a:solidFill>
              <a:latin typeface="Arial" panose="020B0604020202020204"/>
              <a:cs typeface="Arial"/>
            </a:endParaRPr>
          </a:p>
        </p:txBody>
      </p:sp>
    </p:spTree>
    <p:custDataLst>
      <p:tags r:id="rId1"/>
    </p:custData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p:cNvPicPr/>
          <p:nvPr/>
        </p:nvPicPr>
        <p:blipFill>
          <a:blip r:embed="rId4"/>
          <a:stretch>
            <a:fillRect/>
          </a:stretch>
        </p:blipFill>
        <p:spPr>
          <a:xfrm>
            <a:off x="0" y="0"/>
            <a:ext cx="9144000" cy="6858000"/>
          </a:xfrm>
          <a:prstGeom prst="rect">
            <a:avLst/>
          </a:prstGeom>
        </p:spPr>
      </p:pic>
      <p:sp>
        <p:nvSpPr>
          <p:cNvPr id="3" name="Title 2">
            <a:extLst>
              <a:ext uri="{FF2B5EF4-FFF2-40B4-BE49-F238E27FC236}">
                <a16:creationId xmlns:a16="http://schemas.microsoft.com/office/drawing/2014/main" id="{95CE642B-4BD5-4DE1-9F06-F9FCAB7070B8}"/>
              </a:ext>
            </a:extLst>
          </p:cNvPr>
          <p:cNvSpPr>
            <a:spLocks noGrp="1"/>
          </p:cNvSpPr>
          <p:nvPr>
            <p:ph type="title"/>
          </p:nvPr>
        </p:nvSpPr>
        <p:spPr>
          <a:xfrm>
            <a:off x="457200" y="504904"/>
            <a:ext cx="3142692" cy="562074"/>
          </a:xfrm>
        </p:spPr>
        <p:txBody>
          <a:bodyPr>
            <a:noAutofit/>
          </a:bodyPr>
          <a:lstStyle/>
          <a:p>
            <a:r>
              <a:rPr lang="cy" sz="2400" b="1" dirty="0">
                <a:solidFill>
                  <a:srgbClr val="16AD85"/>
                </a:solidFill>
                <a:latin typeface="Arial" panose="020B0604020202020204"/>
                <a:ea typeface="+mn-ea"/>
                <a:cs typeface="Arial"/>
              </a:rPr>
              <a:t>Deilliannau Dysgu </a:t>
            </a:r>
            <a:endParaRPr lang="cy" sz="2800" dirty="0">
              <a:solidFill>
                <a:srgbClr val="16AD85"/>
              </a:solidFill>
              <a:latin typeface="Arial" panose="020B0604020202020204"/>
              <a:ea typeface="+mn-ea"/>
              <a:cs typeface="+mn-cs"/>
            </a:endParaRPr>
          </a:p>
        </p:txBody>
      </p:sp>
      <p:sp>
        <p:nvSpPr>
          <p:cNvPr id="4" name="Content Placeholder 3">
            <a:extLst>
              <a:ext uri="{FF2B5EF4-FFF2-40B4-BE49-F238E27FC236}">
                <a16:creationId xmlns:a16="http://schemas.microsoft.com/office/drawing/2014/main" id="{7DFD1092-8BF2-4BDB-9CD9-7527E8C73A1A}"/>
              </a:ext>
            </a:extLst>
          </p:cNvPr>
          <p:cNvSpPr>
            <a:spLocks noGrp="1"/>
          </p:cNvSpPr>
          <p:nvPr>
            <p:ph idx="1"/>
          </p:nvPr>
        </p:nvSpPr>
        <p:spPr>
          <a:xfrm>
            <a:off x="457200" y="1066979"/>
            <a:ext cx="3754760" cy="5420986"/>
          </a:xfrm>
        </p:spPr>
        <p:txBody>
          <a:bodyPr vert="horz" lIns="91440" tIns="45720" rIns="91440" bIns="45720" rtlCol="0" anchor="t">
            <a:normAutofit/>
          </a:bodyPr>
          <a:lstStyle/>
          <a:p>
            <a:r>
              <a:rPr lang="cy" sz="2000" b="0" i="0" u="none" strike="noStrike" cap="none" baseline="0" dirty="0">
                <a:solidFill>
                  <a:srgbClr val="000000"/>
                </a:solidFill>
                <a:effectLst/>
                <a:uFillTx/>
                <a:latin typeface="Arial"/>
                <a:cs typeface="Arial"/>
              </a:rPr>
              <a:t>Deall egwyddorion a darpariaethau allweddol Deddf yr Iaith Gymraeg (1993) a Mesur y Gymraeg Cymru (2011)</a:t>
            </a:r>
            <a:r>
              <a:rPr lang="cy" sz="2000" dirty="0">
                <a:solidFill>
                  <a:srgbClr val="000000"/>
                </a:solidFill>
                <a:latin typeface="Arial"/>
                <a:cs typeface="Arial"/>
              </a:rPr>
              <a:t> </a:t>
            </a:r>
            <a:endParaRPr lang="en-US" sz="2000" b="0" i="0" u="none" strike="noStrike" cap="none" baseline="0" dirty="0">
              <a:solidFill>
                <a:srgbClr val="000000"/>
              </a:solidFill>
              <a:effectLst/>
              <a:uFillTx/>
              <a:latin typeface="Arial"/>
              <a:cs typeface="Arial"/>
            </a:endParaRPr>
          </a:p>
          <a:p>
            <a:r>
              <a:rPr lang="cy" sz="2000" b="0" i="0" u="none" strike="noStrike" cap="none" baseline="0" dirty="0">
                <a:solidFill>
                  <a:srgbClr val="000000"/>
                </a:solidFill>
                <a:effectLst/>
                <a:uFillTx/>
                <a:latin typeface="Arial"/>
                <a:cs typeface="Arial"/>
              </a:rPr>
              <a:t>Deall pwysigrwydd y 'Cynnig Rhagweithiol' ar gyfer llesiant </a:t>
            </a:r>
            <a:r>
              <a:rPr lang="cy" sz="2000" dirty="0">
                <a:solidFill>
                  <a:srgbClr val="000000"/>
                </a:solidFill>
                <a:latin typeface="Arial"/>
                <a:cs typeface="Arial"/>
              </a:rPr>
              <a:t>ugofynionnigolion </a:t>
            </a:r>
            <a:endParaRPr lang="cy" sz="2000" b="0" i="0" u="none" strike="noStrike" cap="none" baseline="0">
              <a:solidFill>
                <a:srgbClr val="000000"/>
              </a:solidFill>
              <a:effectLst/>
              <a:uFillTx/>
              <a:latin typeface="Arial"/>
              <a:cs typeface="Arial"/>
            </a:endParaRPr>
          </a:p>
          <a:p>
            <a:r>
              <a:rPr lang="cy" sz="2000" b="0" i="0" u="none" strike="noStrike" cap="none" baseline="0" dirty="0">
                <a:solidFill>
                  <a:srgbClr val="000000"/>
                </a:solidFill>
                <a:effectLst/>
                <a:uFillTx/>
                <a:latin typeface="Arial"/>
                <a:cs typeface="Arial"/>
              </a:rPr>
              <a:t>Deall y a osodir gan ddeddfwriaeth yr Iaith Gymraeg ar gyfer cyrff cyhoeddus</a:t>
            </a:r>
            <a:r>
              <a:rPr lang="cy" sz="2000" dirty="0">
                <a:solidFill>
                  <a:srgbClr val="000000"/>
                </a:solidFill>
                <a:latin typeface="Arial"/>
                <a:cs typeface="Arial"/>
              </a:rPr>
              <a:t> </a:t>
            </a:r>
            <a:endParaRPr lang="cy" sz="2000" b="0" i="0" u="none" strike="noStrike" cap="none" baseline="0" dirty="0">
              <a:solidFill>
                <a:srgbClr val="000000"/>
              </a:solidFill>
              <a:effectLst/>
              <a:uFillTx/>
              <a:latin typeface="Arial"/>
              <a:cs typeface="Arial"/>
            </a:endParaRPr>
          </a:p>
          <a:p>
            <a:r>
              <a:rPr lang="cy" sz="2000" b="0" i="0" u="none" strike="noStrike" cap="none" baseline="0" dirty="0">
                <a:solidFill>
                  <a:srgbClr val="000000"/>
                </a:solidFill>
                <a:effectLst/>
                <a:uFillTx/>
                <a:latin typeface="Arial"/>
                <a:cs typeface="Arial"/>
              </a:rPr>
              <a:t>Gwybod sut i godi pryderon ynghylch cymhwyso deddfwriaeth y Gymraeg</a:t>
            </a:r>
          </a:p>
        </p:txBody>
      </p:sp>
      <p:sp>
        <p:nvSpPr>
          <p:cNvPr id="6" name="Content Placeholder 3">
            <a:extLst>
              <a:ext uri="{FF2B5EF4-FFF2-40B4-BE49-F238E27FC236}">
                <a16:creationId xmlns:a16="http://schemas.microsoft.com/office/drawing/2014/main" id="{7DFD1092-8BF2-4BDB-9CD9-7527E8C73A1A}"/>
              </a:ext>
            </a:extLst>
          </p:cNvPr>
          <p:cNvSpPr txBox="1">
            <a:spLocks/>
          </p:cNvSpPr>
          <p:nvPr/>
        </p:nvSpPr>
        <p:spPr>
          <a:xfrm>
            <a:off x="4807776" y="1072752"/>
            <a:ext cx="3865045" cy="5402912"/>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000" dirty="0">
                <a:latin typeface="Arial"/>
                <a:cs typeface="Arial"/>
              </a:rPr>
              <a:t>Understand the key principles and provisions of the Welsh Language Act (1993) and Welsh Language Wales Measure (2011) </a:t>
            </a:r>
          </a:p>
          <a:p>
            <a:r>
              <a:rPr lang="en-GB" sz="2000" dirty="0">
                <a:latin typeface="Arial"/>
                <a:cs typeface="Arial"/>
              </a:rPr>
              <a:t>Understand the importance of the ‘Active Offer’ for the well-being of individuals </a:t>
            </a:r>
          </a:p>
          <a:p>
            <a:r>
              <a:rPr lang="en-GB" sz="2000" dirty="0">
                <a:latin typeface="Arial"/>
                <a:cs typeface="Arial"/>
              </a:rPr>
              <a:t>Understand the requirements set by Welsh Language legislation for public bodies </a:t>
            </a:r>
          </a:p>
          <a:p>
            <a:r>
              <a:rPr lang="en-GB" sz="2000" dirty="0">
                <a:latin typeface="Arial"/>
                <a:cs typeface="Arial"/>
              </a:rPr>
              <a:t>Know how to raise concerns around the application of Welsh Language legislation</a:t>
            </a:r>
          </a:p>
        </p:txBody>
      </p:sp>
      <p:sp>
        <p:nvSpPr>
          <p:cNvPr id="7" name="Rectangle 6"/>
          <p:cNvSpPr/>
          <p:nvPr/>
        </p:nvSpPr>
        <p:spPr>
          <a:xfrm>
            <a:off x="5076056" y="531879"/>
            <a:ext cx="3655076" cy="424732"/>
          </a:xfrm>
          <a:prstGeom prst="rect">
            <a:avLst/>
          </a:prstGeom>
        </p:spPr>
        <p:txBody>
          <a:bodyPr wrap="square" lIns="91440" tIns="45720" rIns="91440" bIns="45720" anchor="t">
            <a:spAutoFit/>
          </a:bodyPr>
          <a:lstStyle/>
          <a:p>
            <a:pPr lvl="0" fontAlgn="base">
              <a:lnSpc>
                <a:spcPct val="90000"/>
              </a:lnSpc>
              <a:spcBef>
                <a:spcPts val="1000"/>
              </a:spcBef>
              <a:spcAft>
                <a:spcPct val="0"/>
              </a:spcAft>
            </a:pPr>
            <a:r>
              <a:rPr lang="en-GB" sz="2400" b="1" dirty="0">
                <a:solidFill>
                  <a:srgbClr val="16AD85"/>
                </a:solidFill>
                <a:latin typeface="Arial" panose="020B0604020202020204"/>
                <a:cs typeface="Arial"/>
              </a:rPr>
              <a:t>Learning outcomes</a:t>
            </a:r>
          </a:p>
        </p:txBody>
      </p:sp>
    </p:spTree>
    <p:custDataLst>
      <p:tags r:id="rId1"/>
    </p:custData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3" descr="http://3.bp.blogspot.com/_k3ylNeqxrPY/S9cJNjEHznI/AAAAAAAAAdw/7xS4ygTGE-o/s400/WelshNot1.jpg">
            <a:hlinkClick r:id="rId4"/>
            <a:extLst>
              <a:ext uri="{FF2B5EF4-FFF2-40B4-BE49-F238E27FC236}">
                <a16:creationId xmlns:a16="http://schemas.microsoft.com/office/drawing/2014/main" id="{84AF8378-2EB9-46D6-AB92-99F209E3DBFF}"/>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1113" y="115888"/>
            <a:ext cx="9121775" cy="674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New picture" descr="Graphical user interface, application&#10;&#10;Description automatically generated"/>
          <p:cNvPicPr/>
          <p:nvPr/>
        </p:nvPicPr>
        <p:blipFill>
          <a:blip r:embed="rId4"/>
          <a:stretch>
            <a:fillRect/>
          </a:stretch>
        </p:blipFill>
        <p:spPr>
          <a:xfrm>
            <a:off x="-1273" y="-126231"/>
            <a:ext cx="9151490" cy="6938818"/>
          </a:xfrm>
          <a:prstGeom prst="rect">
            <a:avLst/>
          </a:prstGeom>
        </p:spPr>
      </p:pic>
      <p:sp>
        <p:nvSpPr>
          <p:cNvPr id="4" name="Subtitle 3">
            <a:extLst>
              <a:ext uri="{FF2B5EF4-FFF2-40B4-BE49-F238E27FC236}">
                <a16:creationId xmlns:a16="http://schemas.microsoft.com/office/drawing/2014/main" id="{51CF7D0A-A57B-4AD7-B96E-27CFB40370E8}"/>
              </a:ext>
            </a:extLst>
          </p:cNvPr>
          <p:cNvSpPr>
            <a:spLocks noGrp="1"/>
          </p:cNvSpPr>
          <p:nvPr>
            <p:ph type="subTitle" idx="1"/>
          </p:nvPr>
        </p:nvSpPr>
        <p:spPr>
          <a:xfrm>
            <a:off x="4681760" y="2335153"/>
            <a:ext cx="3747683" cy="788090"/>
          </a:xfrm>
        </p:spPr>
        <p:txBody>
          <a:bodyPr vert="horz" lIns="91440" tIns="45720" rIns="91440" bIns="45720" rtlCol="0" anchor="ctr">
            <a:normAutofit/>
          </a:bodyPr>
          <a:lstStyle/>
          <a:p>
            <a:pPr algn="l">
              <a:spcBef>
                <a:spcPct val="0"/>
              </a:spcBef>
            </a:pPr>
            <a:endParaRPr lang="en-GB" sz="2000" dirty="0">
              <a:solidFill>
                <a:schemeClr val="tx1"/>
              </a:solidFill>
              <a:latin typeface="Arial"/>
              <a:cs typeface="Arial"/>
            </a:endParaRPr>
          </a:p>
          <a:p>
            <a:pPr algn="l">
              <a:spcBef>
                <a:spcPct val="0"/>
              </a:spcBef>
            </a:pPr>
            <a:r>
              <a:rPr lang="en-GB" sz="2000" dirty="0">
                <a:solidFill>
                  <a:schemeClr val="tx1"/>
                </a:solidFill>
                <a:latin typeface="Arial"/>
                <a:cs typeface="Arial"/>
              </a:rPr>
              <a:t>What is ‘the Welsh context’?</a:t>
            </a:r>
            <a:endParaRPr lang="en-US" sz="2000" dirty="0">
              <a:solidFill>
                <a:schemeClr val="tx1"/>
              </a:solidFill>
              <a:ea typeface="+mn-lt"/>
              <a:cs typeface="+mn-lt"/>
            </a:endParaRPr>
          </a:p>
          <a:p>
            <a:pPr marL="285750" indent="-285750" algn="l">
              <a:buFont typeface="Arial" panose="020B0604020202020204" pitchFamily="34" charset="0"/>
              <a:buChar char="•"/>
            </a:pPr>
            <a:endParaRPr lang="en-US" sz="2000" dirty="0">
              <a:solidFill>
                <a:schemeClr val="tx1"/>
              </a:solidFill>
              <a:latin typeface="Arial"/>
              <a:cs typeface="Arial"/>
            </a:endParaRPr>
          </a:p>
          <a:p>
            <a:pPr indent="-228600">
              <a:lnSpc>
                <a:spcPct val="90000"/>
              </a:lnSpc>
              <a:buFont typeface="Arial" pitchFamily="34" charset="0"/>
              <a:buChar char="•"/>
            </a:pPr>
            <a:endParaRPr lang="en-US" sz="1800" dirty="0">
              <a:solidFill>
                <a:schemeClr val="tx1"/>
              </a:solidFill>
            </a:endParaRPr>
          </a:p>
        </p:txBody>
      </p:sp>
      <p:sp>
        <p:nvSpPr>
          <p:cNvPr id="6" name="TextBox 5">
            <a:extLst>
              <a:ext uri="{FF2B5EF4-FFF2-40B4-BE49-F238E27FC236}">
                <a16:creationId xmlns:a16="http://schemas.microsoft.com/office/drawing/2014/main" id="{27C0FEE3-27AF-4D9E-8AE2-167CD9DF5571}"/>
              </a:ext>
            </a:extLst>
          </p:cNvPr>
          <p:cNvSpPr txBox="1"/>
          <p:nvPr/>
        </p:nvSpPr>
        <p:spPr>
          <a:xfrm>
            <a:off x="152588" y="2332490"/>
            <a:ext cx="3787552" cy="1015663"/>
          </a:xfrm>
          <a:prstGeom prst="rect">
            <a:avLst/>
          </a:prstGeom>
          <a:noFill/>
        </p:spPr>
        <p:txBody>
          <a:bodyPr wrap="square" lIns="91440" tIns="45720" rIns="91440" bIns="45720" anchor="t">
            <a:spAutoFit/>
          </a:bodyPr>
          <a:lstStyle/>
          <a:p>
            <a:pPr>
              <a:spcBef>
                <a:spcPct val="0"/>
              </a:spcBef>
            </a:pPr>
            <a:r>
              <a:rPr lang="cy-GB" sz="2000" dirty="0">
                <a:latin typeface="Arial"/>
                <a:cs typeface="Arial"/>
              </a:rPr>
              <a:t>Beth yw'r 'cyd-destun Cymreig?</a:t>
            </a:r>
            <a:endParaRPr lang="cy-GB" sz="2000" dirty="0">
              <a:ea typeface="+mn-lt"/>
              <a:cs typeface="+mn-lt"/>
            </a:endParaRPr>
          </a:p>
          <a:p>
            <a:pPr>
              <a:spcBef>
                <a:spcPct val="0"/>
              </a:spcBef>
            </a:pPr>
            <a:endParaRPr lang="cy-GB" sz="2000" dirty="0">
              <a:latin typeface="Arial"/>
              <a:ea typeface="+mn-lt"/>
              <a:cs typeface="Arial"/>
            </a:endParaRPr>
          </a:p>
          <a:p>
            <a:pPr marL="285750" indent="-285750">
              <a:buFont typeface="Arial" panose="020B0604020202020204" pitchFamily="34" charset="0"/>
              <a:buChar char="•"/>
            </a:pPr>
            <a:endParaRPr lang="cy-GB" sz="2000" dirty="0">
              <a:latin typeface="Arial"/>
              <a:cs typeface="Arial"/>
            </a:endParaRPr>
          </a:p>
        </p:txBody>
      </p:sp>
      <p:sp>
        <p:nvSpPr>
          <p:cNvPr id="5" name="Rectangle 4"/>
          <p:cNvSpPr/>
          <p:nvPr/>
        </p:nvSpPr>
        <p:spPr>
          <a:xfrm>
            <a:off x="2239304" y="1402360"/>
            <a:ext cx="3390736" cy="830997"/>
          </a:xfrm>
          <a:prstGeom prst="rect">
            <a:avLst/>
          </a:prstGeom>
        </p:spPr>
        <p:txBody>
          <a:bodyPr wrap="none" lIns="91440" tIns="45720" rIns="91440" bIns="45720" anchor="t">
            <a:spAutoFit/>
          </a:bodyPr>
          <a:lstStyle/>
          <a:p>
            <a:pPr algn="ctr"/>
            <a:endParaRPr lang="en-US" sz="2400" b="1" dirty="0">
              <a:solidFill>
                <a:srgbClr val="0CA699"/>
              </a:solidFill>
              <a:latin typeface="Arial"/>
              <a:ea typeface="+mn-lt"/>
              <a:cs typeface="+mn-lt"/>
            </a:endParaRPr>
          </a:p>
          <a:p>
            <a:endParaRPr lang="en-GB" sz="2400" b="1" dirty="0">
              <a:solidFill>
                <a:srgbClr val="16AD85"/>
              </a:solidFill>
              <a:latin typeface="Arial" panose="020B0604020202020204"/>
              <a:cs typeface="Arial"/>
            </a:endParaRPr>
          </a:p>
        </p:txBody>
      </p:sp>
      <p:sp>
        <p:nvSpPr>
          <p:cNvPr id="9" name="TextBox 8">
            <a:extLst>
              <a:ext uri="{FF2B5EF4-FFF2-40B4-BE49-F238E27FC236}">
                <a16:creationId xmlns:a16="http://schemas.microsoft.com/office/drawing/2014/main" id="{9C87CBDB-D4A6-D22E-5649-1B695EF8DB7A}"/>
              </a:ext>
            </a:extLst>
          </p:cNvPr>
          <p:cNvSpPr txBox="1"/>
          <p:nvPr/>
        </p:nvSpPr>
        <p:spPr>
          <a:xfrm>
            <a:off x="226570" y="457668"/>
            <a:ext cx="479185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cy-GB" sz="2400" b="1" dirty="0">
                <a:solidFill>
                  <a:srgbClr val="0CA699"/>
                </a:solidFill>
                <a:latin typeface="Arial"/>
                <a:cs typeface="Arial"/>
              </a:rPr>
              <a:t>Pam mae'r cyd-destun Cymreig yn bwysig?</a:t>
            </a:r>
            <a:endParaRPr lang="cy-GB" sz="2400" dirty="0">
              <a:cs typeface="Arial"/>
            </a:endParaRPr>
          </a:p>
        </p:txBody>
      </p:sp>
      <p:sp>
        <p:nvSpPr>
          <p:cNvPr id="10" name="Rectangle 9">
            <a:extLst>
              <a:ext uri="{FF2B5EF4-FFF2-40B4-BE49-F238E27FC236}">
                <a16:creationId xmlns:a16="http://schemas.microsoft.com/office/drawing/2014/main" id="{892445A1-CAD8-9994-A70C-F9DA639650A9}"/>
              </a:ext>
            </a:extLst>
          </p:cNvPr>
          <p:cNvSpPr/>
          <p:nvPr/>
        </p:nvSpPr>
        <p:spPr>
          <a:xfrm>
            <a:off x="4681093" y="503974"/>
            <a:ext cx="3521652" cy="1569660"/>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0CA699"/>
                </a:solidFill>
                <a:latin typeface="Arial"/>
                <a:ea typeface="+mn-lt"/>
                <a:cs typeface="+mn-lt"/>
              </a:rPr>
              <a:t>Why is Welsh context important</a:t>
            </a:r>
            <a:endParaRPr lang="en-US" sz="2400" dirty="0">
              <a:solidFill>
                <a:srgbClr val="0CA699"/>
              </a:solidFill>
              <a:latin typeface="Arial"/>
              <a:ea typeface="+mn-lt"/>
              <a:cs typeface="+mn-lt"/>
            </a:endParaRPr>
          </a:p>
          <a:p>
            <a:endParaRPr lang="en-GB" sz="2400" b="1" dirty="0">
              <a:solidFill>
                <a:srgbClr val="0CA699"/>
              </a:solidFill>
              <a:latin typeface="Arial"/>
              <a:ea typeface="+mn-lt"/>
              <a:cs typeface="+mn-lt"/>
            </a:endParaRPr>
          </a:p>
          <a:p>
            <a:endParaRPr lang="en-GB" sz="2400" b="1" dirty="0">
              <a:solidFill>
                <a:srgbClr val="16AD85"/>
              </a:solidFill>
              <a:latin typeface="Arial" panose="020B0604020202020204"/>
              <a:cs typeface="Arial"/>
            </a:endParaRPr>
          </a:p>
        </p:txBody>
      </p:sp>
    </p:spTree>
    <p:custDataLst>
      <p:tags r:id="rId1"/>
    </p:custDataLst>
    <p:extLst>
      <p:ext uri="{BB962C8B-B14F-4D97-AF65-F5344CB8AC3E}">
        <p14:creationId xmlns:p14="http://schemas.microsoft.com/office/powerpoint/2010/main" val="169683855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F6BB6ECB-2B25-495E-96BD-74C43AFC9E64}"/>
              </a:ext>
            </a:extLst>
          </p:cNvPr>
          <p:cNvSpPr>
            <a:spLocks noChangeArrowheads="1"/>
          </p:cNvSpPr>
          <p:nvPr/>
        </p:nvSpPr>
        <p:spPr bwMode="auto">
          <a:xfrm>
            <a:off x="3203848" y="1628775"/>
            <a:ext cx="2307355" cy="1739098"/>
          </a:xfrm>
          <a:prstGeom prst="rect">
            <a:avLst/>
          </a:prstGeom>
          <a:noFill/>
          <a:ln w="28575">
            <a:solidFill>
              <a:schemeClr val="accent2"/>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9FAA00"/>
              </a:buClr>
              <a:buChar char="•"/>
              <a:defRPr sz="2500">
                <a:solidFill>
                  <a:schemeClr val="tx1"/>
                </a:solidFill>
                <a:latin typeface="Arial" pitchFamily="34" charset="0"/>
              </a:defRPr>
            </a:lvl1pPr>
            <a:lvl2pPr marL="742950" indent="-285750">
              <a:spcBef>
                <a:spcPct val="20000"/>
              </a:spcBef>
              <a:buChar char="–"/>
              <a:defRPr sz="2500">
                <a:solidFill>
                  <a:schemeClr val="tx1"/>
                </a:solidFill>
                <a:latin typeface="Arial" pitchFamily="34" charset="0"/>
              </a:defRPr>
            </a:lvl2pPr>
            <a:lvl3pPr marL="1143000" indent="-228600">
              <a:spcBef>
                <a:spcPct val="20000"/>
              </a:spcBef>
              <a:buClr>
                <a:srgbClr val="9FAA00"/>
              </a:buClr>
              <a:buChar char="•"/>
              <a:defRPr sz="2500">
                <a:solidFill>
                  <a:schemeClr val="tx1"/>
                </a:solidFill>
                <a:latin typeface="Arial" pitchFamily="34" charset="0"/>
              </a:defRPr>
            </a:lvl3pPr>
            <a:lvl4pPr marL="1600200" indent="-228600">
              <a:spcBef>
                <a:spcPct val="20000"/>
              </a:spcBef>
              <a:buChar char="–"/>
              <a:defRPr sz="2500">
                <a:solidFill>
                  <a:schemeClr val="tx1"/>
                </a:solidFill>
                <a:latin typeface="Arial" pitchFamily="34" charset="0"/>
              </a:defRPr>
            </a:lvl4pPr>
            <a:lvl5pPr marL="2057400" indent="-228600">
              <a:spcBef>
                <a:spcPct val="20000"/>
              </a:spcBef>
              <a:buChar char="»"/>
              <a:defRPr>
                <a:solidFill>
                  <a:schemeClr val="tx1"/>
                </a:solidFill>
                <a:latin typeface="Arial" pitchFamily="34" charset="0"/>
              </a:defRPr>
            </a:lvl5pPr>
            <a:lvl6pPr marL="2514600" indent="-228600" eaLnBrk="0" fontAlgn="base" hangingPunct="0">
              <a:spcBef>
                <a:spcPct val="20000"/>
              </a:spcBef>
              <a:spcAft>
                <a:spcPct val="0"/>
              </a:spcAft>
              <a:buChar char="»"/>
              <a:defRPr>
                <a:solidFill>
                  <a:schemeClr val="tx1"/>
                </a:solidFill>
                <a:latin typeface="Arial" pitchFamily="34" charset="0"/>
              </a:defRPr>
            </a:lvl6pPr>
            <a:lvl7pPr marL="2971800" indent="-228600" eaLnBrk="0" fontAlgn="base" hangingPunct="0">
              <a:spcBef>
                <a:spcPct val="20000"/>
              </a:spcBef>
              <a:spcAft>
                <a:spcPct val="0"/>
              </a:spcAft>
              <a:buChar char="»"/>
              <a:defRPr>
                <a:solidFill>
                  <a:schemeClr val="tx1"/>
                </a:solidFill>
                <a:latin typeface="Arial" pitchFamily="34" charset="0"/>
              </a:defRPr>
            </a:lvl7pPr>
            <a:lvl8pPr marL="3429000" indent="-228600" eaLnBrk="0" fontAlgn="base" hangingPunct="0">
              <a:spcBef>
                <a:spcPct val="20000"/>
              </a:spcBef>
              <a:spcAft>
                <a:spcPct val="0"/>
              </a:spcAft>
              <a:buChar char="»"/>
              <a:defRPr>
                <a:solidFill>
                  <a:schemeClr val="tx1"/>
                </a:solidFill>
                <a:latin typeface="Arial" pitchFamily="34" charset="0"/>
              </a:defRPr>
            </a:lvl8pPr>
            <a:lvl9pPr marL="3886200" indent="-228600" eaLnBrk="0" fontAlgn="base" hangingPunct="0">
              <a:spcBef>
                <a:spcPct val="20000"/>
              </a:spcBef>
              <a:spcAft>
                <a:spcPct val="0"/>
              </a:spcAft>
              <a:buChar char="»"/>
              <a:defRPr>
                <a:solidFill>
                  <a:schemeClr val="tx1"/>
                </a:solidFill>
                <a:latin typeface="Arial" pitchFamily="34" charset="0"/>
              </a:defRPr>
            </a:lvl9pPr>
          </a:lstStyle>
          <a:p>
            <a:pPr eaLnBrk="1" hangingPunct="1">
              <a:spcBef>
                <a:spcPct val="0"/>
              </a:spcBef>
              <a:buClrTx/>
              <a:buFontTx/>
              <a:buNone/>
            </a:pPr>
            <a:r>
              <a:rPr lang="cy" sz="1800" b="1" i="0" u="none" strike="noStrike" cap="none" baseline="0">
                <a:solidFill>
                  <a:srgbClr val="808000"/>
                </a:solidFill>
                <a:effectLst/>
                <a:uFillTx/>
                <a:latin typeface="Arial"/>
              </a:rPr>
              <a:t>Beth yw eich profiad chi o'r Iaith?</a:t>
            </a:r>
          </a:p>
          <a:p>
            <a:pPr eaLnBrk="1" hangingPunct="1">
              <a:spcBef>
                <a:spcPct val="0"/>
              </a:spcBef>
              <a:buClrTx/>
              <a:buFontTx/>
              <a:buNone/>
            </a:pPr>
            <a:r>
              <a:rPr lang="cy" sz="1800" b="1" i="1" u="none" strike="noStrike" cap="none" baseline="0">
                <a:solidFill>
                  <a:srgbClr val="C0504D"/>
                </a:solidFill>
                <a:effectLst/>
                <a:uFillTx/>
                <a:latin typeface="Arial"/>
              </a:rPr>
              <a:t>What’s your experience of the Welsh Language</a:t>
            </a:r>
            <a:r>
              <a:rPr lang="cy" sz="1800" b="1" i="0" u="none" strike="noStrike" cap="none" baseline="0">
                <a:solidFill>
                  <a:srgbClr val="C0504D"/>
                </a:solidFill>
                <a:effectLst/>
                <a:uFillTx/>
                <a:latin typeface="Arial"/>
              </a:rPr>
              <a:t>?</a:t>
            </a:r>
          </a:p>
        </p:txBody>
      </p:sp>
      <p:sp>
        <p:nvSpPr>
          <p:cNvPr id="12294" name="Text Box 6">
            <a:extLst>
              <a:ext uri="{FF2B5EF4-FFF2-40B4-BE49-F238E27FC236}">
                <a16:creationId xmlns:a16="http://schemas.microsoft.com/office/drawing/2014/main" id="{7F3B6F25-2E8F-40E4-A79F-1898187DA835}"/>
              </a:ext>
            </a:extLst>
          </p:cNvPr>
          <p:cNvSpPr txBox="1">
            <a:spLocks noChangeArrowheads="1"/>
          </p:cNvSpPr>
          <p:nvPr/>
        </p:nvSpPr>
        <p:spPr bwMode="auto">
          <a:xfrm>
            <a:off x="611188" y="188913"/>
            <a:ext cx="3459443" cy="1327206"/>
          </a:xfrm>
          <a:prstGeom prst="rect">
            <a:avLst/>
          </a:prstGeom>
          <a:noFill/>
          <a:ln w="28575">
            <a:solidFill>
              <a:schemeClr val="accent2"/>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9FAA00"/>
              </a:buClr>
              <a:buChar char="•"/>
              <a:defRPr sz="2500">
                <a:solidFill>
                  <a:schemeClr val="tx1"/>
                </a:solidFill>
                <a:latin typeface="Arial" pitchFamily="34" charset="0"/>
              </a:defRPr>
            </a:lvl1pPr>
            <a:lvl2pPr marL="742950" indent="-285750">
              <a:spcBef>
                <a:spcPct val="20000"/>
              </a:spcBef>
              <a:buChar char="–"/>
              <a:defRPr sz="2500">
                <a:solidFill>
                  <a:schemeClr val="tx1"/>
                </a:solidFill>
                <a:latin typeface="Arial" pitchFamily="34" charset="0"/>
              </a:defRPr>
            </a:lvl2pPr>
            <a:lvl3pPr marL="1143000" indent="-228600">
              <a:spcBef>
                <a:spcPct val="20000"/>
              </a:spcBef>
              <a:buClr>
                <a:srgbClr val="9FAA00"/>
              </a:buClr>
              <a:buChar char="•"/>
              <a:defRPr sz="2500">
                <a:solidFill>
                  <a:schemeClr val="tx1"/>
                </a:solidFill>
                <a:latin typeface="Arial" pitchFamily="34" charset="0"/>
              </a:defRPr>
            </a:lvl3pPr>
            <a:lvl4pPr marL="1600200" indent="-228600">
              <a:spcBef>
                <a:spcPct val="20000"/>
              </a:spcBef>
              <a:buChar char="–"/>
              <a:defRPr sz="2500">
                <a:solidFill>
                  <a:schemeClr val="tx1"/>
                </a:solidFill>
                <a:latin typeface="Arial" pitchFamily="34" charset="0"/>
              </a:defRPr>
            </a:lvl4pPr>
            <a:lvl5pPr marL="2057400" indent="-228600">
              <a:spcBef>
                <a:spcPct val="20000"/>
              </a:spcBef>
              <a:buChar char="»"/>
              <a:defRPr>
                <a:solidFill>
                  <a:schemeClr val="tx1"/>
                </a:solidFill>
                <a:latin typeface="Arial" pitchFamily="34" charset="0"/>
              </a:defRPr>
            </a:lvl5pPr>
            <a:lvl6pPr marL="2514600" indent="-228600" eaLnBrk="0" fontAlgn="base" hangingPunct="0">
              <a:spcBef>
                <a:spcPct val="20000"/>
              </a:spcBef>
              <a:spcAft>
                <a:spcPct val="0"/>
              </a:spcAft>
              <a:buChar char="»"/>
              <a:defRPr>
                <a:solidFill>
                  <a:schemeClr val="tx1"/>
                </a:solidFill>
                <a:latin typeface="Arial" pitchFamily="34" charset="0"/>
              </a:defRPr>
            </a:lvl6pPr>
            <a:lvl7pPr marL="2971800" indent="-228600" eaLnBrk="0" fontAlgn="base" hangingPunct="0">
              <a:spcBef>
                <a:spcPct val="20000"/>
              </a:spcBef>
              <a:spcAft>
                <a:spcPct val="0"/>
              </a:spcAft>
              <a:buChar char="»"/>
              <a:defRPr>
                <a:solidFill>
                  <a:schemeClr val="tx1"/>
                </a:solidFill>
                <a:latin typeface="Arial" pitchFamily="34" charset="0"/>
              </a:defRPr>
            </a:lvl7pPr>
            <a:lvl8pPr marL="3429000" indent="-228600" eaLnBrk="0" fontAlgn="base" hangingPunct="0">
              <a:spcBef>
                <a:spcPct val="20000"/>
              </a:spcBef>
              <a:spcAft>
                <a:spcPct val="0"/>
              </a:spcAft>
              <a:buChar char="»"/>
              <a:defRPr>
                <a:solidFill>
                  <a:schemeClr val="tx1"/>
                </a:solidFill>
                <a:latin typeface="Arial" pitchFamily="34" charset="0"/>
              </a:defRPr>
            </a:lvl8pPr>
            <a:lvl9pPr marL="3886200" indent="-228600" eaLnBrk="0" fontAlgn="base" hangingPunct="0">
              <a:spcBef>
                <a:spcPct val="20000"/>
              </a:spcBef>
              <a:spcAft>
                <a:spcPct val="0"/>
              </a:spcAft>
              <a:buChar char="»"/>
              <a:defRPr>
                <a:solidFill>
                  <a:schemeClr val="tx1"/>
                </a:solidFill>
                <a:latin typeface="Arial" pitchFamily="34" charset="0"/>
              </a:defRPr>
            </a:lvl9pPr>
          </a:lstStyle>
          <a:p>
            <a:pPr eaLnBrk="1" hangingPunct="1">
              <a:spcBef>
                <a:spcPct val="50000"/>
              </a:spcBef>
              <a:buClrTx/>
              <a:buFontTx/>
              <a:buNone/>
            </a:pPr>
            <a:r>
              <a:rPr lang="cy" sz="1800" b="1" i="0" u="none" strike="noStrike" cap="none" baseline="0">
                <a:solidFill>
                  <a:srgbClr val="808000"/>
                </a:solidFill>
                <a:effectLst/>
                <a:uFillTx/>
                <a:latin typeface="Arial"/>
              </a:rPr>
              <a:t>Ydych chi'n byw yng Nghymru ers amser hir?</a:t>
            </a:r>
          </a:p>
          <a:p>
            <a:pPr eaLnBrk="1" hangingPunct="1">
              <a:spcBef>
                <a:spcPct val="50000"/>
              </a:spcBef>
              <a:buClrTx/>
              <a:buFontTx/>
              <a:buNone/>
            </a:pPr>
            <a:r>
              <a:rPr lang="cy" sz="1800" b="1" i="1" u="none" strike="noStrike" cap="none" baseline="0">
                <a:solidFill>
                  <a:srgbClr val="C0504D"/>
                </a:solidFill>
                <a:effectLst/>
                <a:uFillTx/>
                <a:latin typeface="Arial"/>
              </a:rPr>
              <a:t>Have you lived in Wales a long time?</a:t>
            </a:r>
          </a:p>
        </p:txBody>
      </p:sp>
      <p:sp>
        <p:nvSpPr>
          <p:cNvPr id="12295" name="Text Box 7">
            <a:extLst>
              <a:ext uri="{FF2B5EF4-FFF2-40B4-BE49-F238E27FC236}">
                <a16:creationId xmlns:a16="http://schemas.microsoft.com/office/drawing/2014/main" id="{614184A6-9FCC-4A50-88DE-5F607980EE4E}"/>
              </a:ext>
            </a:extLst>
          </p:cNvPr>
          <p:cNvSpPr txBox="1">
            <a:spLocks noChangeArrowheads="1"/>
          </p:cNvSpPr>
          <p:nvPr/>
        </p:nvSpPr>
        <p:spPr bwMode="auto">
          <a:xfrm>
            <a:off x="250825" y="1700213"/>
            <a:ext cx="2594981" cy="1327206"/>
          </a:xfrm>
          <a:prstGeom prst="rect">
            <a:avLst/>
          </a:prstGeom>
          <a:noFill/>
          <a:ln w="28575">
            <a:solidFill>
              <a:srgbClr val="808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9FAA00"/>
              </a:buClr>
              <a:buChar char="•"/>
              <a:defRPr sz="2500">
                <a:solidFill>
                  <a:schemeClr val="tx1"/>
                </a:solidFill>
                <a:latin typeface="Arial" pitchFamily="34" charset="0"/>
              </a:defRPr>
            </a:lvl1pPr>
            <a:lvl2pPr marL="742950" indent="-285750">
              <a:spcBef>
                <a:spcPct val="20000"/>
              </a:spcBef>
              <a:buChar char="–"/>
              <a:defRPr sz="2500">
                <a:solidFill>
                  <a:schemeClr val="tx1"/>
                </a:solidFill>
                <a:latin typeface="Arial" pitchFamily="34" charset="0"/>
              </a:defRPr>
            </a:lvl2pPr>
            <a:lvl3pPr marL="1143000" indent="-228600">
              <a:spcBef>
                <a:spcPct val="20000"/>
              </a:spcBef>
              <a:buClr>
                <a:srgbClr val="9FAA00"/>
              </a:buClr>
              <a:buChar char="•"/>
              <a:defRPr sz="2500">
                <a:solidFill>
                  <a:schemeClr val="tx1"/>
                </a:solidFill>
                <a:latin typeface="Arial" pitchFamily="34" charset="0"/>
              </a:defRPr>
            </a:lvl3pPr>
            <a:lvl4pPr marL="1600200" indent="-228600">
              <a:spcBef>
                <a:spcPct val="20000"/>
              </a:spcBef>
              <a:buChar char="–"/>
              <a:defRPr sz="2500">
                <a:solidFill>
                  <a:schemeClr val="tx1"/>
                </a:solidFill>
                <a:latin typeface="Arial" pitchFamily="34" charset="0"/>
              </a:defRPr>
            </a:lvl4pPr>
            <a:lvl5pPr marL="2057400" indent="-228600">
              <a:spcBef>
                <a:spcPct val="20000"/>
              </a:spcBef>
              <a:buChar char="»"/>
              <a:defRPr>
                <a:solidFill>
                  <a:schemeClr val="tx1"/>
                </a:solidFill>
                <a:latin typeface="Arial" pitchFamily="34" charset="0"/>
              </a:defRPr>
            </a:lvl5pPr>
            <a:lvl6pPr marL="2514600" indent="-228600" eaLnBrk="0" fontAlgn="base" hangingPunct="0">
              <a:spcBef>
                <a:spcPct val="20000"/>
              </a:spcBef>
              <a:spcAft>
                <a:spcPct val="0"/>
              </a:spcAft>
              <a:buChar char="»"/>
              <a:defRPr>
                <a:solidFill>
                  <a:schemeClr val="tx1"/>
                </a:solidFill>
                <a:latin typeface="Arial" pitchFamily="34" charset="0"/>
              </a:defRPr>
            </a:lvl6pPr>
            <a:lvl7pPr marL="2971800" indent="-228600" eaLnBrk="0" fontAlgn="base" hangingPunct="0">
              <a:spcBef>
                <a:spcPct val="20000"/>
              </a:spcBef>
              <a:spcAft>
                <a:spcPct val="0"/>
              </a:spcAft>
              <a:buChar char="»"/>
              <a:defRPr>
                <a:solidFill>
                  <a:schemeClr val="tx1"/>
                </a:solidFill>
                <a:latin typeface="Arial" pitchFamily="34" charset="0"/>
              </a:defRPr>
            </a:lvl7pPr>
            <a:lvl8pPr marL="3429000" indent="-228600" eaLnBrk="0" fontAlgn="base" hangingPunct="0">
              <a:spcBef>
                <a:spcPct val="20000"/>
              </a:spcBef>
              <a:spcAft>
                <a:spcPct val="0"/>
              </a:spcAft>
              <a:buChar char="»"/>
              <a:defRPr>
                <a:solidFill>
                  <a:schemeClr val="tx1"/>
                </a:solidFill>
                <a:latin typeface="Arial" pitchFamily="34" charset="0"/>
              </a:defRPr>
            </a:lvl8pPr>
            <a:lvl9pPr marL="3886200" indent="-228600" eaLnBrk="0" fontAlgn="base" hangingPunct="0">
              <a:spcBef>
                <a:spcPct val="20000"/>
              </a:spcBef>
              <a:spcAft>
                <a:spcPct val="0"/>
              </a:spcAft>
              <a:buChar char="»"/>
              <a:defRPr>
                <a:solidFill>
                  <a:schemeClr val="tx1"/>
                </a:solidFill>
                <a:latin typeface="Arial" pitchFamily="34" charset="0"/>
              </a:defRPr>
            </a:lvl9pPr>
          </a:lstStyle>
          <a:p>
            <a:pPr eaLnBrk="1" hangingPunct="1">
              <a:spcBef>
                <a:spcPct val="50000"/>
              </a:spcBef>
              <a:buClrTx/>
              <a:buFontTx/>
              <a:buNone/>
            </a:pPr>
            <a:r>
              <a:rPr lang="cy" sz="1800" b="1" i="0" u="none" strike="noStrike" cap="none" baseline="0" dirty="0">
                <a:solidFill>
                  <a:srgbClr val="808000"/>
                </a:solidFill>
                <a:effectLst/>
                <a:uFillTx/>
                <a:latin typeface="Arial"/>
              </a:rPr>
              <a:t>Beth yw eich iaith o ddewis?</a:t>
            </a:r>
          </a:p>
          <a:p>
            <a:pPr eaLnBrk="1" hangingPunct="1">
              <a:spcBef>
                <a:spcPct val="50000"/>
              </a:spcBef>
              <a:buClrTx/>
              <a:buFontTx/>
              <a:buNone/>
            </a:pPr>
            <a:r>
              <a:rPr lang="cy" sz="1800" b="1" i="1" u="none" strike="noStrike" cap="none" baseline="0" dirty="0">
                <a:solidFill>
                  <a:srgbClr val="C0504D"/>
                </a:solidFill>
                <a:effectLst/>
                <a:uFillTx/>
                <a:latin typeface="Arial"/>
              </a:rPr>
              <a:t>What is your preferred language?</a:t>
            </a:r>
          </a:p>
        </p:txBody>
      </p:sp>
      <p:sp>
        <p:nvSpPr>
          <p:cNvPr id="12296" name="Text Box 8">
            <a:extLst>
              <a:ext uri="{FF2B5EF4-FFF2-40B4-BE49-F238E27FC236}">
                <a16:creationId xmlns:a16="http://schemas.microsoft.com/office/drawing/2014/main" id="{12200895-8300-4ED0-BC4C-BFE70831F2F3}"/>
              </a:ext>
            </a:extLst>
          </p:cNvPr>
          <p:cNvSpPr txBox="1">
            <a:spLocks noChangeArrowheads="1"/>
          </p:cNvSpPr>
          <p:nvPr/>
        </p:nvSpPr>
        <p:spPr bwMode="auto">
          <a:xfrm>
            <a:off x="5651500" y="1628775"/>
            <a:ext cx="3314837" cy="1876395"/>
          </a:xfrm>
          <a:prstGeom prst="rect">
            <a:avLst/>
          </a:prstGeom>
          <a:noFill/>
          <a:ln w="28575">
            <a:solidFill>
              <a:srgbClr val="808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9FAA00"/>
              </a:buClr>
              <a:buChar char="•"/>
              <a:defRPr sz="2500">
                <a:solidFill>
                  <a:schemeClr val="tx1"/>
                </a:solidFill>
                <a:latin typeface="Arial" pitchFamily="34" charset="0"/>
              </a:defRPr>
            </a:lvl1pPr>
            <a:lvl2pPr marL="742950" indent="-285750">
              <a:spcBef>
                <a:spcPct val="20000"/>
              </a:spcBef>
              <a:buChar char="–"/>
              <a:defRPr sz="2500">
                <a:solidFill>
                  <a:schemeClr val="tx1"/>
                </a:solidFill>
                <a:latin typeface="Arial" pitchFamily="34" charset="0"/>
              </a:defRPr>
            </a:lvl2pPr>
            <a:lvl3pPr marL="1143000" indent="-228600">
              <a:spcBef>
                <a:spcPct val="20000"/>
              </a:spcBef>
              <a:buClr>
                <a:srgbClr val="9FAA00"/>
              </a:buClr>
              <a:buChar char="•"/>
              <a:defRPr sz="2500">
                <a:solidFill>
                  <a:schemeClr val="tx1"/>
                </a:solidFill>
                <a:latin typeface="Arial" pitchFamily="34" charset="0"/>
              </a:defRPr>
            </a:lvl3pPr>
            <a:lvl4pPr marL="1600200" indent="-228600">
              <a:spcBef>
                <a:spcPct val="20000"/>
              </a:spcBef>
              <a:buChar char="–"/>
              <a:defRPr sz="2500">
                <a:solidFill>
                  <a:schemeClr val="tx1"/>
                </a:solidFill>
                <a:latin typeface="Arial" pitchFamily="34" charset="0"/>
              </a:defRPr>
            </a:lvl4pPr>
            <a:lvl5pPr marL="2057400" indent="-228600">
              <a:spcBef>
                <a:spcPct val="20000"/>
              </a:spcBef>
              <a:buChar char="»"/>
              <a:defRPr>
                <a:solidFill>
                  <a:schemeClr val="tx1"/>
                </a:solidFill>
                <a:latin typeface="Arial" pitchFamily="34" charset="0"/>
              </a:defRPr>
            </a:lvl5pPr>
            <a:lvl6pPr marL="2514600" indent="-228600" eaLnBrk="0" fontAlgn="base" hangingPunct="0">
              <a:spcBef>
                <a:spcPct val="20000"/>
              </a:spcBef>
              <a:spcAft>
                <a:spcPct val="0"/>
              </a:spcAft>
              <a:buChar char="»"/>
              <a:defRPr>
                <a:solidFill>
                  <a:schemeClr val="tx1"/>
                </a:solidFill>
                <a:latin typeface="Arial" pitchFamily="34" charset="0"/>
              </a:defRPr>
            </a:lvl6pPr>
            <a:lvl7pPr marL="2971800" indent="-228600" eaLnBrk="0" fontAlgn="base" hangingPunct="0">
              <a:spcBef>
                <a:spcPct val="20000"/>
              </a:spcBef>
              <a:spcAft>
                <a:spcPct val="0"/>
              </a:spcAft>
              <a:buChar char="»"/>
              <a:defRPr>
                <a:solidFill>
                  <a:schemeClr val="tx1"/>
                </a:solidFill>
                <a:latin typeface="Arial" pitchFamily="34" charset="0"/>
              </a:defRPr>
            </a:lvl7pPr>
            <a:lvl8pPr marL="3429000" indent="-228600" eaLnBrk="0" fontAlgn="base" hangingPunct="0">
              <a:spcBef>
                <a:spcPct val="20000"/>
              </a:spcBef>
              <a:spcAft>
                <a:spcPct val="0"/>
              </a:spcAft>
              <a:buChar char="»"/>
              <a:defRPr>
                <a:solidFill>
                  <a:schemeClr val="tx1"/>
                </a:solidFill>
                <a:latin typeface="Arial" pitchFamily="34" charset="0"/>
              </a:defRPr>
            </a:lvl8pPr>
            <a:lvl9pPr marL="3886200" indent="-228600" eaLnBrk="0" fontAlgn="base" hangingPunct="0">
              <a:spcBef>
                <a:spcPct val="20000"/>
              </a:spcBef>
              <a:spcAft>
                <a:spcPct val="0"/>
              </a:spcAft>
              <a:buChar char="»"/>
              <a:defRPr>
                <a:solidFill>
                  <a:schemeClr val="tx1"/>
                </a:solidFill>
                <a:latin typeface="Arial" pitchFamily="34" charset="0"/>
              </a:defRPr>
            </a:lvl9pPr>
          </a:lstStyle>
          <a:p>
            <a:pPr eaLnBrk="1" hangingPunct="1">
              <a:spcBef>
                <a:spcPct val="50000"/>
              </a:spcBef>
              <a:buClrTx/>
              <a:buFontTx/>
              <a:buNone/>
            </a:pPr>
            <a:r>
              <a:rPr lang="cy" sz="1800" b="1" i="0" u="none" strike="noStrike" cap="none" baseline="0">
                <a:solidFill>
                  <a:srgbClr val="808000"/>
                </a:solidFill>
                <a:effectLst/>
                <a:uFillTx/>
                <a:latin typeface="Arial"/>
              </a:rPr>
              <a:t>Ydych chi'n gwybod faint o Gymry Cymraeg sy'n byw yn eich ardal chi?</a:t>
            </a:r>
          </a:p>
          <a:p>
            <a:pPr eaLnBrk="1" hangingPunct="1">
              <a:spcBef>
                <a:spcPct val="50000"/>
              </a:spcBef>
              <a:buClrTx/>
              <a:buFontTx/>
              <a:buNone/>
            </a:pPr>
            <a:r>
              <a:rPr lang="cy" sz="1800" b="1" i="1" u="none" strike="noStrike" cap="none" baseline="0">
                <a:solidFill>
                  <a:srgbClr val="C0504D"/>
                </a:solidFill>
                <a:effectLst/>
                <a:uFillTx/>
                <a:latin typeface="Arial"/>
              </a:rPr>
              <a:t>Do you know how many Welsh speakers there are in your area?</a:t>
            </a:r>
          </a:p>
        </p:txBody>
      </p:sp>
      <p:sp>
        <p:nvSpPr>
          <p:cNvPr id="12297" name="Text Box 9">
            <a:extLst>
              <a:ext uri="{FF2B5EF4-FFF2-40B4-BE49-F238E27FC236}">
                <a16:creationId xmlns:a16="http://schemas.microsoft.com/office/drawing/2014/main" id="{BDC516D2-64AF-46AD-B87C-6E575B2ED178}"/>
              </a:ext>
            </a:extLst>
          </p:cNvPr>
          <p:cNvSpPr txBox="1">
            <a:spLocks noChangeArrowheads="1"/>
          </p:cNvSpPr>
          <p:nvPr/>
        </p:nvSpPr>
        <p:spPr bwMode="auto">
          <a:xfrm>
            <a:off x="5217679" y="5099162"/>
            <a:ext cx="3748658" cy="1601800"/>
          </a:xfrm>
          <a:prstGeom prst="rect">
            <a:avLst/>
          </a:prstGeom>
          <a:noFill/>
          <a:ln w="28575">
            <a:solidFill>
              <a:schemeClr val="accent2"/>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9FAA00"/>
              </a:buClr>
              <a:buChar char="•"/>
              <a:defRPr sz="2500">
                <a:solidFill>
                  <a:schemeClr val="tx1"/>
                </a:solidFill>
                <a:latin typeface="Arial" pitchFamily="34" charset="0"/>
              </a:defRPr>
            </a:lvl1pPr>
            <a:lvl2pPr marL="742950" indent="-285750">
              <a:spcBef>
                <a:spcPct val="20000"/>
              </a:spcBef>
              <a:buChar char="–"/>
              <a:defRPr sz="2500">
                <a:solidFill>
                  <a:schemeClr val="tx1"/>
                </a:solidFill>
                <a:latin typeface="Arial" pitchFamily="34" charset="0"/>
              </a:defRPr>
            </a:lvl2pPr>
            <a:lvl3pPr marL="1143000" indent="-228600">
              <a:spcBef>
                <a:spcPct val="20000"/>
              </a:spcBef>
              <a:buClr>
                <a:srgbClr val="9FAA00"/>
              </a:buClr>
              <a:buChar char="•"/>
              <a:defRPr sz="2500">
                <a:solidFill>
                  <a:schemeClr val="tx1"/>
                </a:solidFill>
                <a:latin typeface="Arial" pitchFamily="34" charset="0"/>
              </a:defRPr>
            </a:lvl3pPr>
            <a:lvl4pPr marL="1600200" indent="-228600">
              <a:spcBef>
                <a:spcPct val="20000"/>
              </a:spcBef>
              <a:buChar char="–"/>
              <a:defRPr sz="2500">
                <a:solidFill>
                  <a:schemeClr val="tx1"/>
                </a:solidFill>
                <a:latin typeface="Arial" pitchFamily="34" charset="0"/>
              </a:defRPr>
            </a:lvl4pPr>
            <a:lvl5pPr marL="2057400" indent="-228600">
              <a:spcBef>
                <a:spcPct val="20000"/>
              </a:spcBef>
              <a:buChar char="»"/>
              <a:defRPr>
                <a:solidFill>
                  <a:schemeClr val="tx1"/>
                </a:solidFill>
                <a:latin typeface="Arial" pitchFamily="34" charset="0"/>
              </a:defRPr>
            </a:lvl5pPr>
            <a:lvl6pPr marL="2514600" indent="-228600" eaLnBrk="0" fontAlgn="base" hangingPunct="0">
              <a:spcBef>
                <a:spcPct val="20000"/>
              </a:spcBef>
              <a:spcAft>
                <a:spcPct val="0"/>
              </a:spcAft>
              <a:buChar char="»"/>
              <a:defRPr>
                <a:solidFill>
                  <a:schemeClr val="tx1"/>
                </a:solidFill>
                <a:latin typeface="Arial" pitchFamily="34" charset="0"/>
              </a:defRPr>
            </a:lvl6pPr>
            <a:lvl7pPr marL="2971800" indent="-228600" eaLnBrk="0" fontAlgn="base" hangingPunct="0">
              <a:spcBef>
                <a:spcPct val="20000"/>
              </a:spcBef>
              <a:spcAft>
                <a:spcPct val="0"/>
              </a:spcAft>
              <a:buChar char="»"/>
              <a:defRPr>
                <a:solidFill>
                  <a:schemeClr val="tx1"/>
                </a:solidFill>
                <a:latin typeface="Arial" pitchFamily="34" charset="0"/>
              </a:defRPr>
            </a:lvl7pPr>
            <a:lvl8pPr marL="3429000" indent="-228600" eaLnBrk="0" fontAlgn="base" hangingPunct="0">
              <a:spcBef>
                <a:spcPct val="20000"/>
              </a:spcBef>
              <a:spcAft>
                <a:spcPct val="0"/>
              </a:spcAft>
              <a:buChar char="»"/>
              <a:defRPr>
                <a:solidFill>
                  <a:schemeClr val="tx1"/>
                </a:solidFill>
                <a:latin typeface="Arial" pitchFamily="34" charset="0"/>
              </a:defRPr>
            </a:lvl8pPr>
            <a:lvl9pPr marL="3886200" indent="-228600" eaLnBrk="0" fontAlgn="base" hangingPunct="0">
              <a:spcBef>
                <a:spcPct val="20000"/>
              </a:spcBef>
              <a:spcAft>
                <a:spcPct val="0"/>
              </a:spcAft>
              <a:buChar char="»"/>
              <a:defRPr>
                <a:solidFill>
                  <a:schemeClr val="tx1"/>
                </a:solidFill>
                <a:latin typeface="Arial" pitchFamily="34" charset="0"/>
              </a:defRPr>
            </a:lvl9pPr>
          </a:lstStyle>
          <a:p>
            <a:pPr eaLnBrk="1" hangingPunct="1">
              <a:spcBef>
                <a:spcPct val="50000"/>
              </a:spcBef>
              <a:buClrTx/>
              <a:buFontTx/>
              <a:buNone/>
            </a:pPr>
            <a:r>
              <a:rPr lang="cy" sz="1800" b="1" i="0" u="none" strike="noStrike" cap="none" baseline="0">
                <a:solidFill>
                  <a:srgbClr val="808000"/>
                </a:solidFill>
                <a:effectLst/>
                <a:uFillTx/>
                <a:latin typeface="Arial"/>
              </a:rPr>
              <a:t>Ydych chi erioed wedi gweithio gyda Chymry Cymraeg fel defnyddwyr gwasanaeth?</a:t>
            </a:r>
          </a:p>
          <a:p>
            <a:pPr eaLnBrk="1" hangingPunct="1">
              <a:spcBef>
                <a:spcPct val="50000"/>
              </a:spcBef>
              <a:buClrTx/>
              <a:buFontTx/>
              <a:buNone/>
            </a:pPr>
            <a:r>
              <a:rPr lang="cy" sz="1800" b="1" i="1" u="none" strike="noStrike" cap="none" baseline="0">
                <a:solidFill>
                  <a:srgbClr val="C0504D"/>
                </a:solidFill>
                <a:effectLst/>
                <a:uFillTx/>
                <a:latin typeface="Arial"/>
              </a:rPr>
              <a:t>Have you ever worked with any Welsh speaking service users?</a:t>
            </a:r>
          </a:p>
        </p:txBody>
      </p:sp>
      <p:sp>
        <p:nvSpPr>
          <p:cNvPr id="12298" name="Text Box 10">
            <a:extLst>
              <a:ext uri="{FF2B5EF4-FFF2-40B4-BE49-F238E27FC236}">
                <a16:creationId xmlns:a16="http://schemas.microsoft.com/office/drawing/2014/main" id="{14AB5CE5-FFFA-40E9-BA4C-0FBF5AC8F47D}"/>
              </a:ext>
            </a:extLst>
          </p:cNvPr>
          <p:cNvSpPr txBox="1">
            <a:spLocks noChangeArrowheads="1"/>
          </p:cNvSpPr>
          <p:nvPr/>
        </p:nvSpPr>
        <p:spPr bwMode="auto">
          <a:xfrm>
            <a:off x="3596809" y="3632185"/>
            <a:ext cx="4109381" cy="1327206"/>
          </a:xfrm>
          <a:prstGeom prst="rect">
            <a:avLst/>
          </a:prstGeom>
          <a:noFill/>
          <a:ln w="28575">
            <a:solidFill>
              <a:srgbClr val="808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9FAA00"/>
              </a:buClr>
              <a:buChar char="•"/>
              <a:defRPr sz="2500">
                <a:solidFill>
                  <a:schemeClr val="tx1"/>
                </a:solidFill>
                <a:latin typeface="Arial" pitchFamily="34" charset="0"/>
              </a:defRPr>
            </a:lvl1pPr>
            <a:lvl2pPr marL="742950" indent="-285750">
              <a:spcBef>
                <a:spcPct val="20000"/>
              </a:spcBef>
              <a:buChar char="–"/>
              <a:defRPr sz="2500">
                <a:solidFill>
                  <a:schemeClr val="tx1"/>
                </a:solidFill>
                <a:latin typeface="Arial" pitchFamily="34" charset="0"/>
              </a:defRPr>
            </a:lvl2pPr>
            <a:lvl3pPr marL="1143000" indent="-228600">
              <a:spcBef>
                <a:spcPct val="20000"/>
              </a:spcBef>
              <a:buClr>
                <a:srgbClr val="9FAA00"/>
              </a:buClr>
              <a:buChar char="•"/>
              <a:defRPr sz="2500">
                <a:solidFill>
                  <a:schemeClr val="tx1"/>
                </a:solidFill>
                <a:latin typeface="Arial" pitchFamily="34" charset="0"/>
              </a:defRPr>
            </a:lvl3pPr>
            <a:lvl4pPr marL="1600200" indent="-228600">
              <a:spcBef>
                <a:spcPct val="20000"/>
              </a:spcBef>
              <a:buChar char="–"/>
              <a:defRPr sz="2500">
                <a:solidFill>
                  <a:schemeClr val="tx1"/>
                </a:solidFill>
                <a:latin typeface="Arial" pitchFamily="34" charset="0"/>
              </a:defRPr>
            </a:lvl4pPr>
            <a:lvl5pPr marL="2057400" indent="-228600">
              <a:spcBef>
                <a:spcPct val="20000"/>
              </a:spcBef>
              <a:buChar char="»"/>
              <a:defRPr>
                <a:solidFill>
                  <a:schemeClr val="tx1"/>
                </a:solidFill>
                <a:latin typeface="Arial" pitchFamily="34" charset="0"/>
              </a:defRPr>
            </a:lvl5pPr>
            <a:lvl6pPr marL="2514600" indent="-228600" eaLnBrk="0" fontAlgn="base" hangingPunct="0">
              <a:spcBef>
                <a:spcPct val="20000"/>
              </a:spcBef>
              <a:spcAft>
                <a:spcPct val="0"/>
              </a:spcAft>
              <a:buChar char="»"/>
              <a:defRPr>
                <a:solidFill>
                  <a:schemeClr val="tx1"/>
                </a:solidFill>
                <a:latin typeface="Arial" pitchFamily="34" charset="0"/>
              </a:defRPr>
            </a:lvl6pPr>
            <a:lvl7pPr marL="2971800" indent="-228600" eaLnBrk="0" fontAlgn="base" hangingPunct="0">
              <a:spcBef>
                <a:spcPct val="20000"/>
              </a:spcBef>
              <a:spcAft>
                <a:spcPct val="0"/>
              </a:spcAft>
              <a:buChar char="»"/>
              <a:defRPr>
                <a:solidFill>
                  <a:schemeClr val="tx1"/>
                </a:solidFill>
                <a:latin typeface="Arial" pitchFamily="34" charset="0"/>
              </a:defRPr>
            </a:lvl7pPr>
            <a:lvl8pPr marL="3429000" indent="-228600" eaLnBrk="0" fontAlgn="base" hangingPunct="0">
              <a:spcBef>
                <a:spcPct val="20000"/>
              </a:spcBef>
              <a:spcAft>
                <a:spcPct val="0"/>
              </a:spcAft>
              <a:buChar char="»"/>
              <a:defRPr>
                <a:solidFill>
                  <a:schemeClr val="tx1"/>
                </a:solidFill>
                <a:latin typeface="Arial" pitchFamily="34" charset="0"/>
              </a:defRPr>
            </a:lvl8pPr>
            <a:lvl9pPr marL="3886200" indent="-228600" eaLnBrk="0" fontAlgn="base" hangingPunct="0">
              <a:spcBef>
                <a:spcPct val="20000"/>
              </a:spcBef>
              <a:spcAft>
                <a:spcPct val="0"/>
              </a:spcAft>
              <a:buChar char="»"/>
              <a:defRPr>
                <a:solidFill>
                  <a:schemeClr val="tx1"/>
                </a:solidFill>
                <a:latin typeface="Arial" pitchFamily="34" charset="0"/>
              </a:defRPr>
            </a:lvl9pPr>
          </a:lstStyle>
          <a:p>
            <a:pPr eaLnBrk="1" hangingPunct="1">
              <a:spcBef>
                <a:spcPct val="50000"/>
              </a:spcBef>
              <a:buClrTx/>
              <a:buFontTx/>
              <a:buNone/>
            </a:pPr>
            <a:r>
              <a:rPr lang="cy" sz="1800" b="1" i="0" u="none" strike="noStrike" cap="none" baseline="0">
                <a:solidFill>
                  <a:srgbClr val="808000"/>
                </a:solidFill>
                <a:effectLst/>
                <a:uFillTx/>
                <a:latin typeface="Arial"/>
              </a:rPr>
              <a:t>Pa newidiadau sy’n digwydd yn eich cymuned?</a:t>
            </a:r>
          </a:p>
          <a:p>
            <a:pPr eaLnBrk="1" hangingPunct="1">
              <a:spcBef>
                <a:spcPct val="50000"/>
              </a:spcBef>
              <a:buClrTx/>
              <a:buFontTx/>
              <a:buNone/>
            </a:pPr>
            <a:r>
              <a:rPr lang="cy" sz="1800" b="1" i="1" u="none" strike="noStrike" cap="none" baseline="0">
                <a:solidFill>
                  <a:srgbClr val="C0504D"/>
                </a:solidFill>
                <a:effectLst/>
                <a:uFillTx/>
                <a:latin typeface="Arial"/>
              </a:rPr>
              <a:t>What changes are taking place in your community?</a:t>
            </a:r>
          </a:p>
        </p:txBody>
      </p:sp>
      <p:sp>
        <p:nvSpPr>
          <p:cNvPr id="12299" name="Text Box 11">
            <a:extLst>
              <a:ext uri="{FF2B5EF4-FFF2-40B4-BE49-F238E27FC236}">
                <a16:creationId xmlns:a16="http://schemas.microsoft.com/office/drawing/2014/main" id="{7C848AEF-2C5A-4648-A28F-5BA16243EEA2}"/>
              </a:ext>
            </a:extLst>
          </p:cNvPr>
          <p:cNvSpPr txBox="1">
            <a:spLocks noChangeArrowheads="1"/>
          </p:cNvSpPr>
          <p:nvPr/>
        </p:nvSpPr>
        <p:spPr bwMode="auto">
          <a:xfrm>
            <a:off x="179388" y="3545746"/>
            <a:ext cx="3244917" cy="1327206"/>
          </a:xfrm>
          <a:prstGeom prst="rect">
            <a:avLst/>
          </a:prstGeom>
          <a:noFill/>
          <a:ln w="28575">
            <a:solidFill>
              <a:schemeClr val="accent2"/>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9FAA00"/>
              </a:buClr>
              <a:buChar char="•"/>
              <a:defRPr sz="2500">
                <a:solidFill>
                  <a:schemeClr val="tx1"/>
                </a:solidFill>
                <a:latin typeface="Arial" pitchFamily="34" charset="0"/>
              </a:defRPr>
            </a:lvl1pPr>
            <a:lvl2pPr marL="742950" indent="-285750">
              <a:spcBef>
                <a:spcPct val="20000"/>
              </a:spcBef>
              <a:buChar char="–"/>
              <a:defRPr sz="2500">
                <a:solidFill>
                  <a:schemeClr val="tx1"/>
                </a:solidFill>
                <a:latin typeface="Arial" pitchFamily="34" charset="0"/>
              </a:defRPr>
            </a:lvl2pPr>
            <a:lvl3pPr marL="1143000" indent="-228600">
              <a:spcBef>
                <a:spcPct val="20000"/>
              </a:spcBef>
              <a:buClr>
                <a:srgbClr val="9FAA00"/>
              </a:buClr>
              <a:buChar char="•"/>
              <a:defRPr sz="2500">
                <a:solidFill>
                  <a:schemeClr val="tx1"/>
                </a:solidFill>
                <a:latin typeface="Arial" pitchFamily="34" charset="0"/>
              </a:defRPr>
            </a:lvl3pPr>
            <a:lvl4pPr marL="1600200" indent="-228600">
              <a:spcBef>
                <a:spcPct val="20000"/>
              </a:spcBef>
              <a:buChar char="–"/>
              <a:defRPr sz="2500">
                <a:solidFill>
                  <a:schemeClr val="tx1"/>
                </a:solidFill>
                <a:latin typeface="Arial" pitchFamily="34" charset="0"/>
              </a:defRPr>
            </a:lvl4pPr>
            <a:lvl5pPr marL="2057400" indent="-228600">
              <a:spcBef>
                <a:spcPct val="20000"/>
              </a:spcBef>
              <a:buChar char="»"/>
              <a:defRPr>
                <a:solidFill>
                  <a:schemeClr val="tx1"/>
                </a:solidFill>
                <a:latin typeface="Arial" pitchFamily="34" charset="0"/>
              </a:defRPr>
            </a:lvl5pPr>
            <a:lvl6pPr marL="2514600" indent="-228600" eaLnBrk="0" fontAlgn="base" hangingPunct="0">
              <a:spcBef>
                <a:spcPct val="20000"/>
              </a:spcBef>
              <a:spcAft>
                <a:spcPct val="0"/>
              </a:spcAft>
              <a:buChar char="»"/>
              <a:defRPr>
                <a:solidFill>
                  <a:schemeClr val="tx1"/>
                </a:solidFill>
                <a:latin typeface="Arial" pitchFamily="34" charset="0"/>
              </a:defRPr>
            </a:lvl6pPr>
            <a:lvl7pPr marL="2971800" indent="-228600" eaLnBrk="0" fontAlgn="base" hangingPunct="0">
              <a:spcBef>
                <a:spcPct val="20000"/>
              </a:spcBef>
              <a:spcAft>
                <a:spcPct val="0"/>
              </a:spcAft>
              <a:buChar char="»"/>
              <a:defRPr>
                <a:solidFill>
                  <a:schemeClr val="tx1"/>
                </a:solidFill>
                <a:latin typeface="Arial" pitchFamily="34" charset="0"/>
              </a:defRPr>
            </a:lvl7pPr>
            <a:lvl8pPr marL="3429000" indent="-228600" eaLnBrk="0" fontAlgn="base" hangingPunct="0">
              <a:spcBef>
                <a:spcPct val="20000"/>
              </a:spcBef>
              <a:spcAft>
                <a:spcPct val="0"/>
              </a:spcAft>
              <a:buChar char="»"/>
              <a:defRPr>
                <a:solidFill>
                  <a:schemeClr val="tx1"/>
                </a:solidFill>
                <a:latin typeface="Arial" pitchFamily="34" charset="0"/>
              </a:defRPr>
            </a:lvl8pPr>
            <a:lvl9pPr marL="3886200" indent="-228600" eaLnBrk="0" fontAlgn="base" hangingPunct="0">
              <a:spcBef>
                <a:spcPct val="20000"/>
              </a:spcBef>
              <a:spcAft>
                <a:spcPct val="0"/>
              </a:spcAft>
              <a:buChar char="»"/>
              <a:defRPr>
                <a:solidFill>
                  <a:schemeClr val="tx1"/>
                </a:solidFill>
                <a:latin typeface="Arial" pitchFamily="34" charset="0"/>
              </a:defRPr>
            </a:lvl9pPr>
          </a:lstStyle>
          <a:p>
            <a:pPr eaLnBrk="1" hangingPunct="1">
              <a:spcBef>
                <a:spcPct val="50000"/>
              </a:spcBef>
              <a:buClrTx/>
              <a:buFontTx/>
              <a:buNone/>
            </a:pPr>
            <a:r>
              <a:rPr lang="cy" sz="1800" b="1" i="0" u="none" strike="noStrike" cap="none" baseline="0">
                <a:solidFill>
                  <a:srgbClr val="808000"/>
                </a:solidFill>
                <a:effectLst/>
                <a:uFillTx/>
                <a:latin typeface="Arial"/>
              </a:rPr>
              <a:t>A yw eich cymuned yn un wledig neu’n un drefol?</a:t>
            </a:r>
          </a:p>
          <a:p>
            <a:pPr eaLnBrk="1" hangingPunct="1">
              <a:spcBef>
                <a:spcPct val="50000"/>
              </a:spcBef>
              <a:buClrTx/>
              <a:buFontTx/>
              <a:buNone/>
            </a:pPr>
            <a:r>
              <a:rPr lang="cy" sz="1800" b="1" i="1" u="none" strike="noStrike" cap="none" baseline="0">
                <a:solidFill>
                  <a:srgbClr val="C0504D"/>
                </a:solidFill>
                <a:effectLst/>
                <a:uFillTx/>
                <a:latin typeface="Arial"/>
              </a:rPr>
              <a:t>Is your community rural or urban?</a:t>
            </a:r>
          </a:p>
        </p:txBody>
      </p:sp>
      <p:sp>
        <p:nvSpPr>
          <p:cNvPr id="12300" name="Text Box 12">
            <a:extLst>
              <a:ext uri="{FF2B5EF4-FFF2-40B4-BE49-F238E27FC236}">
                <a16:creationId xmlns:a16="http://schemas.microsoft.com/office/drawing/2014/main" id="{A9DA0530-31D9-42D0-98E6-91C62B5A70F5}"/>
              </a:ext>
            </a:extLst>
          </p:cNvPr>
          <p:cNvSpPr txBox="1">
            <a:spLocks noChangeArrowheads="1"/>
          </p:cNvSpPr>
          <p:nvPr/>
        </p:nvSpPr>
        <p:spPr bwMode="auto">
          <a:xfrm>
            <a:off x="4500562" y="188913"/>
            <a:ext cx="3675559" cy="1327206"/>
          </a:xfrm>
          <a:prstGeom prst="rect">
            <a:avLst/>
          </a:prstGeom>
          <a:noFill/>
          <a:ln w="28575">
            <a:solidFill>
              <a:srgbClr val="808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9FAA00"/>
              </a:buClr>
              <a:buChar char="•"/>
              <a:defRPr sz="2500">
                <a:solidFill>
                  <a:schemeClr val="tx1"/>
                </a:solidFill>
                <a:latin typeface="Arial" pitchFamily="34" charset="0"/>
              </a:defRPr>
            </a:lvl1pPr>
            <a:lvl2pPr marL="742950" indent="-285750">
              <a:spcBef>
                <a:spcPct val="20000"/>
              </a:spcBef>
              <a:buChar char="–"/>
              <a:defRPr sz="2500">
                <a:solidFill>
                  <a:schemeClr val="tx1"/>
                </a:solidFill>
                <a:latin typeface="Arial" pitchFamily="34" charset="0"/>
              </a:defRPr>
            </a:lvl2pPr>
            <a:lvl3pPr marL="1143000" indent="-228600">
              <a:spcBef>
                <a:spcPct val="20000"/>
              </a:spcBef>
              <a:buClr>
                <a:srgbClr val="9FAA00"/>
              </a:buClr>
              <a:buChar char="•"/>
              <a:defRPr sz="2500">
                <a:solidFill>
                  <a:schemeClr val="tx1"/>
                </a:solidFill>
                <a:latin typeface="Arial" pitchFamily="34" charset="0"/>
              </a:defRPr>
            </a:lvl3pPr>
            <a:lvl4pPr marL="1600200" indent="-228600">
              <a:spcBef>
                <a:spcPct val="20000"/>
              </a:spcBef>
              <a:buChar char="–"/>
              <a:defRPr sz="2500">
                <a:solidFill>
                  <a:schemeClr val="tx1"/>
                </a:solidFill>
                <a:latin typeface="Arial" pitchFamily="34" charset="0"/>
              </a:defRPr>
            </a:lvl4pPr>
            <a:lvl5pPr marL="2057400" indent="-228600">
              <a:spcBef>
                <a:spcPct val="20000"/>
              </a:spcBef>
              <a:buChar char="»"/>
              <a:defRPr>
                <a:solidFill>
                  <a:schemeClr val="tx1"/>
                </a:solidFill>
                <a:latin typeface="Arial" pitchFamily="34" charset="0"/>
              </a:defRPr>
            </a:lvl5pPr>
            <a:lvl6pPr marL="2514600" indent="-228600" eaLnBrk="0" fontAlgn="base" hangingPunct="0">
              <a:spcBef>
                <a:spcPct val="20000"/>
              </a:spcBef>
              <a:spcAft>
                <a:spcPct val="0"/>
              </a:spcAft>
              <a:buChar char="»"/>
              <a:defRPr>
                <a:solidFill>
                  <a:schemeClr val="tx1"/>
                </a:solidFill>
                <a:latin typeface="Arial" pitchFamily="34" charset="0"/>
              </a:defRPr>
            </a:lvl6pPr>
            <a:lvl7pPr marL="2971800" indent="-228600" eaLnBrk="0" fontAlgn="base" hangingPunct="0">
              <a:spcBef>
                <a:spcPct val="20000"/>
              </a:spcBef>
              <a:spcAft>
                <a:spcPct val="0"/>
              </a:spcAft>
              <a:buChar char="»"/>
              <a:defRPr>
                <a:solidFill>
                  <a:schemeClr val="tx1"/>
                </a:solidFill>
                <a:latin typeface="Arial" pitchFamily="34" charset="0"/>
              </a:defRPr>
            </a:lvl7pPr>
            <a:lvl8pPr marL="3429000" indent="-228600" eaLnBrk="0" fontAlgn="base" hangingPunct="0">
              <a:spcBef>
                <a:spcPct val="20000"/>
              </a:spcBef>
              <a:spcAft>
                <a:spcPct val="0"/>
              </a:spcAft>
              <a:buChar char="»"/>
              <a:defRPr>
                <a:solidFill>
                  <a:schemeClr val="tx1"/>
                </a:solidFill>
                <a:latin typeface="Arial" pitchFamily="34" charset="0"/>
              </a:defRPr>
            </a:lvl8pPr>
            <a:lvl9pPr marL="3886200" indent="-228600" eaLnBrk="0" fontAlgn="base" hangingPunct="0">
              <a:spcBef>
                <a:spcPct val="20000"/>
              </a:spcBef>
              <a:spcAft>
                <a:spcPct val="0"/>
              </a:spcAft>
              <a:buChar char="»"/>
              <a:defRPr>
                <a:solidFill>
                  <a:schemeClr val="tx1"/>
                </a:solidFill>
                <a:latin typeface="Arial" pitchFamily="34" charset="0"/>
              </a:defRPr>
            </a:lvl9pPr>
          </a:lstStyle>
          <a:p>
            <a:pPr eaLnBrk="1" hangingPunct="1">
              <a:spcBef>
                <a:spcPct val="50000"/>
              </a:spcBef>
              <a:buClrTx/>
              <a:buFontTx/>
              <a:buNone/>
            </a:pPr>
            <a:r>
              <a:rPr lang="cy" sz="1800" b="1" i="0" u="none" strike="noStrike" cap="none" baseline="0">
                <a:solidFill>
                  <a:srgbClr val="808000"/>
                </a:solidFill>
                <a:effectLst/>
                <a:uFillTx/>
                <a:latin typeface="Arial"/>
              </a:rPr>
              <a:t>Beth sy’n wahanol am fyw/gweithio yng Nghymru?</a:t>
            </a:r>
          </a:p>
          <a:p>
            <a:pPr eaLnBrk="1" hangingPunct="1">
              <a:spcBef>
                <a:spcPct val="50000"/>
              </a:spcBef>
              <a:buClrTx/>
              <a:buFontTx/>
              <a:buNone/>
            </a:pPr>
            <a:r>
              <a:rPr lang="cy" sz="1800" b="1" i="1" u="none" strike="noStrike" cap="none" baseline="0">
                <a:solidFill>
                  <a:srgbClr val="C0504D"/>
                </a:solidFill>
                <a:effectLst/>
                <a:uFillTx/>
                <a:latin typeface="Arial"/>
              </a:rPr>
              <a:t>What’s different about living/working in Wales?</a:t>
            </a:r>
          </a:p>
        </p:txBody>
      </p:sp>
      <p:sp>
        <p:nvSpPr>
          <p:cNvPr id="12301" name="Text Box 13">
            <a:extLst>
              <a:ext uri="{FF2B5EF4-FFF2-40B4-BE49-F238E27FC236}">
                <a16:creationId xmlns:a16="http://schemas.microsoft.com/office/drawing/2014/main" id="{B842B362-5C14-453F-838B-66CF9B49EDE8}"/>
              </a:ext>
            </a:extLst>
          </p:cNvPr>
          <p:cNvSpPr txBox="1">
            <a:spLocks noChangeArrowheads="1"/>
          </p:cNvSpPr>
          <p:nvPr/>
        </p:nvSpPr>
        <p:spPr bwMode="auto">
          <a:xfrm>
            <a:off x="179388" y="5229225"/>
            <a:ext cx="4613121" cy="1327206"/>
          </a:xfrm>
          <a:prstGeom prst="rect">
            <a:avLst/>
          </a:prstGeom>
          <a:noFill/>
          <a:ln w="28575">
            <a:solidFill>
              <a:srgbClr val="80800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9FAA00"/>
              </a:buClr>
              <a:buChar char="•"/>
              <a:defRPr sz="2500">
                <a:solidFill>
                  <a:schemeClr val="tx1"/>
                </a:solidFill>
                <a:latin typeface="Arial" pitchFamily="34" charset="0"/>
              </a:defRPr>
            </a:lvl1pPr>
            <a:lvl2pPr marL="742950" indent="-285750">
              <a:spcBef>
                <a:spcPct val="20000"/>
              </a:spcBef>
              <a:buChar char="–"/>
              <a:defRPr sz="2500">
                <a:solidFill>
                  <a:schemeClr val="tx1"/>
                </a:solidFill>
                <a:latin typeface="Arial" pitchFamily="34" charset="0"/>
              </a:defRPr>
            </a:lvl2pPr>
            <a:lvl3pPr marL="1143000" indent="-228600">
              <a:spcBef>
                <a:spcPct val="20000"/>
              </a:spcBef>
              <a:buClr>
                <a:srgbClr val="9FAA00"/>
              </a:buClr>
              <a:buChar char="•"/>
              <a:defRPr sz="2500">
                <a:solidFill>
                  <a:schemeClr val="tx1"/>
                </a:solidFill>
                <a:latin typeface="Arial" pitchFamily="34" charset="0"/>
              </a:defRPr>
            </a:lvl3pPr>
            <a:lvl4pPr marL="1600200" indent="-228600">
              <a:spcBef>
                <a:spcPct val="20000"/>
              </a:spcBef>
              <a:buChar char="–"/>
              <a:defRPr sz="2500">
                <a:solidFill>
                  <a:schemeClr val="tx1"/>
                </a:solidFill>
                <a:latin typeface="Arial" pitchFamily="34" charset="0"/>
              </a:defRPr>
            </a:lvl4pPr>
            <a:lvl5pPr marL="2057400" indent="-228600">
              <a:spcBef>
                <a:spcPct val="20000"/>
              </a:spcBef>
              <a:buChar char="»"/>
              <a:defRPr>
                <a:solidFill>
                  <a:schemeClr val="tx1"/>
                </a:solidFill>
                <a:latin typeface="Arial" pitchFamily="34" charset="0"/>
              </a:defRPr>
            </a:lvl5pPr>
            <a:lvl6pPr marL="2514600" indent="-228600" eaLnBrk="0" fontAlgn="base" hangingPunct="0">
              <a:spcBef>
                <a:spcPct val="20000"/>
              </a:spcBef>
              <a:spcAft>
                <a:spcPct val="0"/>
              </a:spcAft>
              <a:buChar char="»"/>
              <a:defRPr>
                <a:solidFill>
                  <a:schemeClr val="tx1"/>
                </a:solidFill>
                <a:latin typeface="Arial" pitchFamily="34" charset="0"/>
              </a:defRPr>
            </a:lvl6pPr>
            <a:lvl7pPr marL="2971800" indent="-228600" eaLnBrk="0" fontAlgn="base" hangingPunct="0">
              <a:spcBef>
                <a:spcPct val="20000"/>
              </a:spcBef>
              <a:spcAft>
                <a:spcPct val="0"/>
              </a:spcAft>
              <a:buChar char="»"/>
              <a:defRPr>
                <a:solidFill>
                  <a:schemeClr val="tx1"/>
                </a:solidFill>
                <a:latin typeface="Arial" pitchFamily="34" charset="0"/>
              </a:defRPr>
            </a:lvl7pPr>
            <a:lvl8pPr marL="3429000" indent="-228600" eaLnBrk="0" fontAlgn="base" hangingPunct="0">
              <a:spcBef>
                <a:spcPct val="20000"/>
              </a:spcBef>
              <a:spcAft>
                <a:spcPct val="0"/>
              </a:spcAft>
              <a:buChar char="»"/>
              <a:defRPr>
                <a:solidFill>
                  <a:schemeClr val="tx1"/>
                </a:solidFill>
                <a:latin typeface="Arial" pitchFamily="34" charset="0"/>
              </a:defRPr>
            </a:lvl8pPr>
            <a:lvl9pPr marL="3886200" indent="-228600" eaLnBrk="0" fontAlgn="base" hangingPunct="0">
              <a:spcBef>
                <a:spcPct val="20000"/>
              </a:spcBef>
              <a:spcAft>
                <a:spcPct val="0"/>
              </a:spcAft>
              <a:buChar char="»"/>
              <a:defRPr>
                <a:solidFill>
                  <a:schemeClr val="tx1"/>
                </a:solidFill>
                <a:latin typeface="Arial" pitchFamily="34" charset="0"/>
              </a:defRPr>
            </a:lvl9pPr>
          </a:lstStyle>
          <a:p>
            <a:pPr eaLnBrk="1" hangingPunct="1">
              <a:spcBef>
                <a:spcPct val="50000"/>
              </a:spcBef>
              <a:buClrTx/>
              <a:buFontTx/>
              <a:buNone/>
            </a:pPr>
            <a:r>
              <a:rPr lang="cy" sz="1800" b="1" i="0" u="none" strike="noStrike" cap="none" baseline="0">
                <a:solidFill>
                  <a:srgbClr val="808000"/>
                </a:solidFill>
                <a:effectLst/>
                <a:uFillTx/>
                <a:latin typeface="Arial"/>
              </a:rPr>
              <a:t>Pa wahaniaeth ydy’r cynulliad wedi’i wneud?</a:t>
            </a:r>
          </a:p>
          <a:p>
            <a:pPr eaLnBrk="1" hangingPunct="1">
              <a:spcBef>
                <a:spcPct val="50000"/>
              </a:spcBef>
              <a:buClrTx/>
              <a:buFontTx/>
              <a:buNone/>
            </a:pPr>
            <a:r>
              <a:rPr lang="cy" sz="1800" b="1" i="1" u="none" strike="noStrike" cap="none" baseline="0">
                <a:solidFill>
                  <a:srgbClr val="C0504D"/>
                </a:solidFill>
                <a:effectLst/>
                <a:uFillTx/>
                <a:latin typeface="Arial"/>
              </a:rPr>
              <a:t>What difference has the Welsh Government made?</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296"/>
                                        </p:tgtEl>
                                        <p:attrNameLst>
                                          <p:attrName>style.visibility</p:attrName>
                                        </p:attrNameLst>
                                      </p:cBhvr>
                                      <p:to>
                                        <p:strVal val="visible"/>
                                      </p:to>
                                    </p:set>
                                    <p:animEffect transition="in" filter="box(in)">
                                      <p:cBhvr>
                                        <p:cTn id="7" dur="500"/>
                                        <p:tgtEl>
                                          <p:spTgt spid="1229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299"/>
                                        </p:tgtEl>
                                        <p:attrNameLst>
                                          <p:attrName>style.visibility</p:attrName>
                                        </p:attrNameLst>
                                      </p:cBhvr>
                                      <p:to>
                                        <p:strVal val="visible"/>
                                      </p:to>
                                    </p:set>
                                    <p:animEffect transition="in" filter="box(in)">
                                      <p:cBhvr>
                                        <p:cTn id="12" dur="500"/>
                                        <p:tgtEl>
                                          <p:spTgt spid="1229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2298"/>
                                        </p:tgtEl>
                                        <p:attrNameLst>
                                          <p:attrName>style.visibility</p:attrName>
                                        </p:attrNameLst>
                                      </p:cBhvr>
                                      <p:to>
                                        <p:strVal val="visible"/>
                                      </p:to>
                                    </p:set>
                                    <p:animEffect transition="in" filter="box(in)">
                                      <p:cBhvr>
                                        <p:cTn id="17" dur="500"/>
                                        <p:tgtEl>
                                          <p:spTgt spid="1229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2301"/>
                                        </p:tgtEl>
                                        <p:attrNameLst>
                                          <p:attrName>style.visibility</p:attrName>
                                        </p:attrNameLst>
                                      </p:cBhvr>
                                      <p:to>
                                        <p:strVal val="visible"/>
                                      </p:to>
                                    </p:set>
                                    <p:animEffect transition="in" filter="box(in)">
                                      <p:cBhvr>
                                        <p:cTn id="22" dur="500"/>
                                        <p:tgtEl>
                                          <p:spTgt spid="12301"/>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2297"/>
                                        </p:tgtEl>
                                        <p:attrNameLst>
                                          <p:attrName>style.visibility</p:attrName>
                                        </p:attrNameLst>
                                      </p:cBhvr>
                                      <p:to>
                                        <p:strVal val="visible"/>
                                      </p:to>
                                    </p:set>
                                    <p:animEffect transition="in" filter="box(in)">
                                      <p:cBhvr>
                                        <p:cTn id="27" dur="500"/>
                                        <p:tgtEl>
                                          <p:spTgt spid="12297"/>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294"/>
                                        </p:tgtEl>
                                        <p:attrNameLst>
                                          <p:attrName>style.visibility</p:attrName>
                                        </p:attrNameLst>
                                      </p:cBhvr>
                                      <p:to>
                                        <p:strVal val="visible"/>
                                      </p:to>
                                    </p:set>
                                    <p:animEffect transition="in" filter="box(in)">
                                      <p:cBhvr>
                                        <p:cTn id="32" dur="500"/>
                                        <p:tgtEl>
                                          <p:spTgt spid="12294"/>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295"/>
                                        </p:tgtEl>
                                        <p:attrNameLst>
                                          <p:attrName>style.visibility</p:attrName>
                                        </p:attrNameLst>
                                      </p:cBhvr>
                                      <p:to>
                                        <p:strVal val="visible"/>
                                      </p:to>
                                    </p:set>
                                    <p:animEffect transition="in" filter="box(in)">
                                      <p:cBhvr>
                                        <p:cTn id="37" dur="500"/>
                                        <p:tgtEl>
                                          <p:spTgt spid="12295"/>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2300"/>
                                        </p:tgtEl>
                                        <p:attrNameLst>
                                          <p:attrName>style.visibility</p:attrName>
                                        </p:attrNameLst>
                                      </p:cBhvr>
                                      <p:to>
                                        <p:strVal val="visible"/>
                                      </p:to>
                                    </p:set>
                                    <p:animEffect transition="in" filter="box(in)">
                                      <p:cBhvr>
                                        <p:cTn id="42" dur="500"/>
                                        <p:tgtEl>
                                          <p:spTgt spid="12300"/>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4" presetClass="entr" presetSubtype="16" fill="hold" grpId="1" nodeType="clickEffect">
                                  <p:stCondLst>
                                    <p:cond delay="0"/>
                                  </p:stCondLst>
                                  <p:childTnLst>
                                    <p:set>
                                      <p:cBhvr>
                                        <p:cTn id="46" dur="1" fill="hold">
                                          <p:stCondLst>
                                            <p:cond delay="0"/>
                                          </p:stCondLst>
                                        </p:cTn>
                                        <p:tgtEl>
                                          <p:spTgt spid="12296"/>
                                        </p:tgtEl>
                                        <p:attrNameLst>
                                          <p:attrName>style.visibility</p:attrName>
                                        </p:attrNameLst>
                                      </p:cBhvr>
                                      <p:to>
                                        <p:strVal val="visible"/>
                                      </p:to>
                                    </p:set>
                                    <p:animEffect transition="in" filter="box(in)">
                                      <p:cBhvr>
                                        <p:cTn id="47" dur="5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animBg="1"/>
      <p:bldP spid="12295" grpId="0" animBg="1"/>
      <p:bldP spid="12296" grpId="0" animBg="1"/>
      <p:bldP spid="12296" grpId="1" animBg="1"/>
      <p:bldP spid="12297" grpId="0" animBg="1"/>
      <p:bldP spid="12298" grpId="0" animBg="1"/>
      <p:bldP spid="12299" grpId="0" animBg="1"/>
      <p:bldP spid="12300" grpId="0" animBg="1"/>
      <p:bldP spid="1230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S_OS" val="Microsoft Windows NT 10.0"/>
  <p:tag name="AS_RELEASE_DATE" val="2017.10.31"/>
  <p:tag name="AS_TITLE" val="Aspose.Slides for Java"/>
  <p:tag name="AS_VERSION" val="17.10"/>
  <p:tag name="ARTICULATE_PROJECT_OPEN" val="0"/>
  <p:tag name="ARTICULATE_SLIDE_COUNT" val="17"/>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S_UNIQUEID" val="3"/>
</p:tagLst>
</file>

<file path=ppt/tags/tag14.xml><?xml version="1.0" encoding="utf-8"?>
<p:tagLst xmlns:a="http://schemas.openxmlformats.org/drawingml/2006/main" xmlns:r="http://schemas.openxmlformats.org/officeDocument/2006/relationships" xmlns:p="http://schemas.openxmlformats.org/presentationml/2006/main">
  <p:tag name="AS_UNIQUEID" val="4"/>
</p:tagLst>
</file>

<file path=ppt/tags/tag15.xml><?xml version="1.0" encoding="utf-8"?>
<p:tagLst xmlns:a="http://schemas.openxmlformats.org/drawingml/2006/main" xmlns:r="http://schemas.openxmlformats.org/officeDocument/2006/relationships" xmlns:p="http://schemas.openxmlformats.org/presentationml/2006/main">
  <p:tag name="AS_UNIQUEID" val="0"/>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S_UNIQUEID" val="2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S_UNIQUEID" val="24"/>
</p:tagLst>
</file>

<file path=ppt/tags/tag21.xml><?xml version="1.0" encoding="utf-8"?>
<p:tagLst xmlns:a="http://schemas.openxmlformats.org/drawingml/2006/main" xmlns:r="http://schemas.openxmlformats.org/officeDocument/2006/relationships" xmlns:p="http://schemas.openxmlformats.org/presentationml/2006/main">
  <p:tag name="AS_UNIQUEID" val="21"/>
</p:tagLst>
</file>

<file path=ppt/tags/tag22.xml><?xml version="1.0" encoding="utf-8"?>
<p:tagLst xmlns:a="http://schemas.openxmlformats.org/drawingml/2006/main" xmlns:r="http://schemas.openxmlformats.org/officeDocument/2006/relationships" xmlns:p="http://schemas.openxmlformats.org/presentationml/2006/main">
  <p:tag name="AS_UNIQUEID" val="22"/>
</p:tagLst>
</file>

<file path=ppt/tags/tag23.xml><?xml version="1.0" encoding="utf-8"?>
<p:tagLst xmlns:a="http://schemas.openxmlformats.org/drawingml/2006/main" xmlns:r="http://schemas.openxmlformats.org/officeDocument/2006/relationships" xmlns:p="http://schemas.openxmlformats.org/presentationml/2006/main">
  <p:tag name="AS_UNIQUEID" val="23"/>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S_UNIQUEID" val="44"/>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pitchFamily="34" charset="0"/>
        <a:cs typeface="Arial" pitchFamily="34" charset="0"/>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F53B4BBA26A92419C87554409A01F6C" ma:contentTypeVersion="13" ma:contentTypeDescription="Create a new document." ma:contentTypeScope="" ma:versionID="bfc5180613777e91b948e260f322378f">
  <xsd:schema xmlns:xsd="http://www.w3.org/2001/XMLSchema" xmlns:xs="http://www.w3.org/2001/XMLSchema" xmlns:p="http://schemas.microsoft.com/office/2006/metadata/properties" xmlns:ns2="2f33f0b9-e468-4913-ae1d-192484410d9f" xmlns:ns3="ca6487ab-a953-456b-ba74-c92e137f6b23" targetNamespace="http://schemas.microsoft.com/office/2006/metadata/properties" ma:root="true" ma:fieldsID="6470b2d7574b190021629b4547b929ca" ns2:_="" ns3:_="">
    <xsd:import namespace="2f33f0b9-e468-4913-ae1d-192484410d9f"/>
    <xsd:import namespace="ca6487ab-a953-456b-ba74-c92e137f6b2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33f0b9-e468-4913-ae1d-192484410d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287d775-eeb9-418e-98c0-81594eb10f1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6487ab-a953-456b-ba74-c92e137f6b2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2d139518-7ae8-4eee-825b-af2e8cec92b0}" ma:internalName="TaxCatchAll" ma:showField="CatchAllData" ma:web="ca6487ab-a953-456b-ba74-c92e137f6b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f33f0b9-e468-4913-ae1d-192484410d9f">
      <Terms xmlns="http://schemas.microsoft.com/office/infopath/2007/PartnerControls"/>
    </lcf76f155ced4ddcb4097134ff3c332f>
    <TaxCatchAll xmlns="ca6487ab-a953-456b-ba74-c92e137f6b23" xsi:nil="true"/>
  </documentManagement>
</p:properties>
</file>

<file path=customXml/itemProps1.xml><?xml version="1.0" encoding="utf-8"?>
<ds:datastoreItem xmlns:ds="http://schemas.openxmlformats.org/officeDocument/2006/customXml" ds:itemID="{7621BE8E-9E05-4BCC-85F8-2931CFE70854}">
  <ds:schemaRefs>
    <ds:schemaRef ds:uri="http://schemas.microsoft.com/sharepoint/v3/contenttype/forms"/>
  </ds:schemaRefs>
</ds:datastoreItem>
</file>

<file path=customXml/itemProps2.xml><?xml version="1.0" encoding="utf-8"?>
<ds:datastoreItem xmlns:ds="http://schemas.openxmlformats.org/officeDocument/2006/customXml" ds:itemID="{31307233-BEEA-4DE9-BB32-660CE62E6F0B}"/>
</file>

<file path=customXml/itemProps3.xml><?xml version="1.0" encoding="utf-8"?>
<ds:datastoreItem xmlns:ds="http://schemas.openxmlformats.org/officeDocument/2006/customXml" ds:itemID="{B8CC08DA-A2D2-4D12-AED5-5C5ACF3FDC35}">
  <ds:schemaRefs>
    <ds:schemaRef ds:uri="http://schemas.microsoft.com/office/2006/metadata/properties"/>
    <ds:schemaRef ds:uri="http://schemas.microsoft.com/office/infopath/2007/PartnerControls"/>
    <ds:schemaRef ds:uri="2f33f0b9-e468-4913-ae1d-192484410d9f"/>
    <ds:schemaRef ds:uri="ca6487ab-a953-456b-ba74-c92e137f6b23"/>
  </ds:schemaRefs>
</ds:datastoreItem>
</file>

<file path=docProps/app.xml><?xml version="1.0" encoding="utf-8"?>
<Properties xmlns="http://schemas.openxmlformats.org/officeDocument/2006/extended-properties" xmlns:vt="http://schemas.openxmlformats.org/officeDocument/2006/docPropsVTypes">
  <TotalTime>509</TotalTime>
  <Words>2433</Words>
  <Application>Microsoft Office PowerPoint</Application>
  <PresentationFormat>On-screen Show (4:3)</PresentationFormat>
  <Paragraphs>302</Paragraphs>
  <Slides>19</Slides>
  <Notes>15</Notes>
  <HiddenSlides>0</HiddenSlides>
  <MMClips>2</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Office Theme</vt:lpstr>
      <vt:lpstr>Office Theme</vt:lpstr>
      <vt:lpstr>Yr Ymarferydd Gwasanaethau Cymdeithasol</vt:lpstr>
      <vt:lpstr>PowerPoint Presentation</vt:lpstr>
      <vt:lpstr>PowerPoint Presentation</vt:lpstr>
      <vt:lpstr>PowerPoint Presentation</vt:lpstr>
      <vt:lpstr>PowerPoint Presentation</vt:lpstr>
      <vt:lpstr>Deilliannau Dysgu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Deilliannau Dysgu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Jillian Davies</dc:creator>
  <cp:lastModifiedBy>Catherine Roberts</cp:lastModifiedBy>
  <cp:revision>316</cp:revision>
  <cp:lastPrinted>2021-06-04T11:01:49Z</cp:lastPrinted>
  <dcterms:created xsi:type="dcterms:W3CDTF">2021-06-04T10:01:49Z</dcterms:created>
  <dcterms:modified xsi:type="dcterms:W3CDTF">2024-01-10T11:52:17Z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D6376F74-3D9D-4AB0-8009-9CE7A5FE79BE</vt:lpwstr>
  </property>
  <property fmtid="{D5CDD505-2E9C-101B-9397-08002B2CF9AE}" pid="3" name="ArticulatePath">
    <vt:lpwstr>V1.0 BILINGUAL Welsh context</vt:lpwstr>
  </property>
  <property fmtid="{D5CDD505-2E9C-101B-9397-08002B2CF9AE}" pid="4" name="ContentTypeId">
    <vt:lpwstr>0x010100FF53B4BBA26A92419C87554409A01F6C</vt:lpwstr>
  </property>
  <property fmtid="{D5CDD505-2E9C-101B-9397-08002B2CF9AE}" pid="5" name="MediaServiceImageTags">
    <vt:lpwstr/>
  </property>
</Properties>
</file>