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4" r:id="rId4"/>
    <p:sldMasterId id="2147483726" r:id="rId5"/>
  </p:sldMasterIdLst>
  <p:notesMasterIdLst>
    <p:notesMasterId r:id="rId33"/>
  </p:notesMasterIdLst>
  <p:sldIdLst>
    <p:sldId id="405" r:id="rId6"/>
    <p:sldId id="715" r:id="rId7"/>
    <p:sldId id="720" r:id="rId8"/>
    <p:sldId id="259" r:id="rId9"/>
    <p:sldId id="271" r:id="rId10"/>
    <p:sldId id="727" r:id="rId11"/>
    <p:sldId id="724" r:id="rId12"/>
    <p:sldId id="728" r:id="rId13"/>
    <p:sldId id="725" r:id="rId14"/>
    <p:sldId id="729" r:id="rId15"/>
    <p:sldId id="726" r:id="rId16"/>
    <p:sldId id="721" r:id="rId17"/>
    <p:sldId id="731" r:id="rId18"/>
    <p:sldId id="732" r:id="rId19"/>
    <p:sldId id="733" r:id="rId20"/>
    <p:sldId id="734" r:id="rId21"/>
    <p:sldId id="735" r:id="rId22"/>
    <p:sldId id="736" r:id="rId23"/>
    <p:sldId id="737" r:id="rId24"/>
    <p:sldId id="738" r:id="rId25"/>
    <p:sldId id="740" r:id="rId26"/>
    <p:sldId id="741" r:id="rId27"/>
    <p:sldId id="742" r:id="rId28"/>
    <p:sldId id="743" r:id="rId29"/>
    <p:sldId id="744" r:id="rId30"/>
    <p:sldId id="745" r:id="rId31"/>
    <p:sldId id="746" r:id="rId32"/>
  </p:sldIdLst>
  <p:sldSz cx="12192000" cy="6858000"/>
  <p:notesSz cx="6858000" cy="9144000"/>
  <p:defaultTextStyle>
    <a:defPPr>
      <a:defRPr lang="en-US"/>
    </a:defPPr>
    <a:lvl1pPr marL="0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BC900C-31E3-4E03-BDBA-4D0D96BE9A16}" v="4" dt="2022-08-04T15:39:54.4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83"/>
    <p:restoredTop sz="86376"/>
  </p:normalViewPr>
  <p:slideViewPr>
    <p:cSldViewPr snapToGrid="0" snapToObjects="1">
      <p:cViewPr varScale="1">
        <p:scale>
          <a:sx n="52" d="100"/>
          <a:sy n="52" d="100"/>
        </p:scale>
        <p:origin x="1384" y="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yman, Hilary" userId="f3bca22b-3a42-4d89-8a24-ce254d13f28a" providerId="ADAL" clId="{2FBC900C-31E3-4E03-BDBA-4D0D96BE9A16}"/>
    <pc:docChg chg="undo redo custSel delSld modSld">
      <pc:chgData name="Wyman, Hilary" userId="f3bca22b-3a42-4d89-8a24-ce254d13f28a" providerId="ADAL" clId="{2FBC900C-31E3-4E03-BDBA-4D0D96BE9A16}" dt="2022-08-05T09:24:05.296" v="319" actId="2696"/>
      <pc:docMkLst>
        <pc:docMk/>
      </pc:docMkLst>
      <pc:sldChg chg="modSp mod">
        <pc:chgData name="Wyman, Hilary" userId="f3bca22b-3a42-4d89-8a24-ce254d13f28a" providerId="ADAL" clId="{2FBC900C-31E3-4E03-BDBA-4D0D96BE9A16}" dt="2022-08-04T15:21:45.227" v="9" actId="1076"/>
        <pc:sldMkLst>
          <pc:docMk/>
          <pc:sldMk cId="362300881" sldId="259"/>
        </pc:sldMkLst>
        <pc:spChg chg="mod">
          <ac:chgData name="Wyman, Hilary" userId="f3bca22b-3a42-4d89-8a24-ce254d13f28a" providerId="ADAL" clId="{2FBC900C-31E3-4E03-BDBA-4D0D96BE9A16}" dt="2022-08-04T15:21:45.227" v="9" actId="1076"/>
          <ac:spMkLst>
            <pc:docMk/>
            <pc:sldMk cId="362300881" sldId="259"/>
            <ac:spMk id="2" creationId="{745ED752-D66E-CF40-B03D-9A81AF67A240}"/>
          </ac:spMkLst>
        </pc:spChg>
      </pc:sldChg>
      <pc:sldChg chg="modSp mod">
        <pc:chgData name="Wyman, Hilary" userId="f3bca22b-3a42-4d89-8a24-ce254d13f28a" providerId="ADAL" clId="{2FBC900C-31E3-4E03-BDBA-4D0D96BE9A16}" dt="2022-08-04T15:21:51.331" v="10" actId="1076"/>
        <pc:sldMkLst>
          <pc:docMk/>
          <pc:sldMk cId="840737145" sldId="271"/>
        </pc:sldMkLst>
        <pc:spChg chg="mod">
          <ac:chgData name="Wyman, Hilary" userId="f3bca22b-3a42-4d89-8a24-ce254d13f28a" providerId="ADAL" clId="{2FBC900C-31E3-4E03-BDBA-4D0D96BE9A16}" dt="2022-08-04T15:21:51.331" v="10" actId="1076"/>
          <ac:spMkLst>
            <pc:docMk/>
            <pc:sldMk cId="840737145" sldId="271"/>
            <ac:spMk id="2" creationId="{3B6A4D83-ECBD-6647-A9A1-BDB183ED61EF}"/>
          </ac:spMkLst>
        </pc:spChg>
      </pc:sldChg>
      <pc:sldChg chg="modSp mod">
        <pc:chgData name="Wyman, Hilary" userId="f3bca22b-3a42-4d89-8a24-ce254d13f28a" providerId="ADAL" clId="{2FBC900C-31E3-4E03-BDBA-4D0D96BE9A16}" dt="2022-08-04T15:21:23.323" v="7" actId="1076"/>
        <pc:sldMkLst>
          <pc:docMk/>
          <pc:sldMk cId="1643471483" sldId="715"/>
        </pc:sldMkLst>
        <pc:spChg chg="mod">
          <ac:chgData name="Wyman, Hilary" userId="f3bca22b-3a42-4d89-8a24-ce254d13f28a" providerId="ADAL" clId="{2FBC900C-31E3-4E03-BDBA-4D0D96BE9A16}" dt="2022-08-04T15:21:23.323" v="7" actId="1076"/>
          <ac:spMkLst>
            <pc:docMk/>
            <pc:sldMk cId="1643471483" sldId="715"/>
            <ac:spMk id="3" creationId="{CED8EBE1-1839-4118-B69D-7F5F54E34893}"/>
          </ac:spMkLst>
        </pc:spChg>
      </pc:sldChg>
      <pc:sldChg chg="modSp mod">
        <pc:chgData name="Wyman, Hilary" userId="f3bca22b-3a42-4d89-8a24-ce254d13f28a" providerId="ADAL" clId="{2FBC900C-31E3-4E03-BDBA-4D0D96BE9A16}" dt="2022-08-04T15:21:36.355" v="8" actId="1076"/>
        <pc:sldMkLst>
          <pc:docMk/>
          <pc:sldMk cId="233718517" sldId="720"/>
        </pc:sldMkLst>
        <pc:spChg chg="mod">
          <ac:chgData name="Wyman, Hilary" userId="f3bca22b-3a42-4d89-8a24-ce254d13f28a" providerId="ADAL" clId="{2FBC900C-31E3-4E03-BDBA-4D0D96BE9A16}" dt="2022-08-04T15:21:36.355" v="8" actId="1076"/>
          <ac:spMkLst>
            <pc:docMk/>
            <pc:sldMk cId="233718517" sldId="720"/>
            <ac:spMk id="3" creationId="{64C625DB-E3B3-408B-9722-FE6F5866355D}"/>
          </ac:spMkLst>
        </pc:spChg>
      </pc:sldChg>
      <pc:sldChg chg="modSp mod">
        <pc:chgData name="Wyman, Hilary" userId="f3bca22b-3a42-4d89-8a24-ce254d13f28a" providerId="ADAL" clId="{2FBC900C-31E3-4E03-BDBA-4D0D96BE9A16}" dt="2022-08-04T15:22:24.947" v="14" actId="1076"/>
        <pc:sldMkLst>
          <pc:docMk/>
          <pc:sldMk cId="544515086" sldId="725"/>
        </pc:sldMkLst>
        <pc:spChg chg="mod">
          <ac:chgData name="Wyman, Hilary" userId="f3bca22b-3a42-4d89-8a24-ce254d13f28a" providerId="ADAL" clId="{2FBC900C-31E3-4E03-BDBA-4D0D96BE9A16}" dt="2022-08-04T15:22:24.947" v="14" actId="1076"/>
          <ac:spMkLst>
            <pc:docMk/>
            <pc:sldMk cId="544515086" sldId="725"/>
            <ac:spMk id="2" creationId="{AEE9E556-702C-1E6F-A113-41ECFA427C04}"/>
          </ac:spMkLst>
        </pc:spChg>
      </pc:sldChg>
      <pc:sldChg chg="modSp mod">
        <pc:chgData name="Wyman, Hilary" userId="f3bca22b-3a42-4d89-8a24-ce254d13f28a" providerId="ADAL" clId="{2FBC900C-31E3-4E03-BDBA-4D0D96BE9A16}" dt="2022-08-04T15:22:43.003" v="16" actId="1076"/>
        <pc:sldMkLst>
          <pc:docMk/>
          <pc:sldMk cId="3926160736" sldId="726"/>
        </pc:sldMkLst>
        <pc:spChg chg="mod">
          <ac:chgData name="Wyman, Hilary" userId="f3bca22b-3a42-4d89-8a24-ce254d13f28a" providerId="ADAL" clId="{2FBC900C-31E3-4E03-BDBA-4D0D96BE9A16}" dt="2022-08-04T15:22:43.003" v="16" actId="1076"/>
          <ac:spMkLst>
            <pc:docMk/>
            <pc:sldMk cId="3926160736" sldId="726"/>
            <ac:spMk id="2" creationId="{E1E52596-61AF-A7EB-C942-16FD60D1CFFE}"/>
          </ac:spMkLst>
        </pc:spChg>
      </pc:sldChg>
      <pc:sldChg chg="modSp mod">
        <pc:chgData name="Wyman, Hilary" userId="f3bca22b-3a42-4d89-8a24-ce254d13f28a" providerId="ADAL" clId="{2FBC900C-31E3-4E03-BDBA-4D0D96BE9A16}" dt="2022-08-04T15:21:57.500" v="11" actId="1076"/>
        <pc:sldMkLst>
          <pc:docMk/>
          <pc:sldMk cId="1580182634" sldId="727"/>
        </pc:sldMkLst>
        <pc:spChg chg="mod">
          <ac:chgData name="Wyman, Hilary" userId="f3bca22b-3a42-4d89-8a24-ce254d13f28a" providerId="ADAL" clId="{2FBC900C-31E3-4E03-BDBA-4D0D96BE9A16}" dt="2022-08-04T15:21:57.500" v="11" actId="1076"/>
          <ac:spMkLst>
            <pc:docMk/>
            <pc:sldMk cId="1580182634" sldId="727"/>
            <ac:spMk id="2" creationId="{67256C0D-6070-AEF4-1823-94BFD8C12868}"/>
          </ac:spMkLst>
        </pc:spChg>
      </pc:sldChg>
      <pc:sldChg chg="modSp mod">
        <pc:chgData name="Wyman, Hilary" userId="f3bca22b-3a42-4d89-8a24-ce254d13f28a" providerId="ADAL" clId="{2FBC900C-31E3-4E03-BDBA-4D0D96BE9A16}" dt="2022-08-04T15:22:12.547" v="12" actId="1076"/>
        <pc:sldMkLst>
          <pc:docMk/>
          <pc:sldMk cId="3607418394" sldId="728"/>
        </pc:sldMkLst>
        <pc:spChg chg="mod">
          <ac:chgData name="Wyman, Hilary" userId="f3bca22b-3a42-4d89-8a24-ce254d13f28a" providerId="ADAL" clId="{2FBC900C-31E3-4E03-BDBA-4D0D96BE9A16}" dt="2022-08-04T15:22:12.547" v="12" actId="1076"/>
          <ac:spMkLst>
            <pc:docMk/>
            <pc:sldMk cId="3607418394" sldId="728"/>
            <ac:spMk id="2" creationId="{507B3D77-4578-287F-F177-6574B731CB06}"/>
          </ac:spMkLst>
        </pc:spChg>
      </pc:sldChg>
      <pc:sldChg chg="modSp mod">
        <pc:chgData name="Wyman, Hilary" userId="f3bca22b-3a42-4d89-8a24-ce254d13f28a" providerId="ADAL" clId="{2FBC900C-31E3-4E03-BDBA-4D0D96BE9A16}" dt="2022-08-04T15:22:31.364" v="15" actId="1076"/>
        <pc:sldMkLst>
          <pc:docMk/>
          <pc:sldMk cId="1852485818" sldId="729"/>
        </pc:sldMkLst>
        <pc:spChg chg="mod">
          <ac:chgData name="Wyman, Hilary" userId="f3bca22b-3a42-4d89-8a24-ce254d13f28a" providerId="ADAL" clId="{2FBC900C-31E3-4E03-BDBA-4D0D96BE9A16}" dt="2022-08-04T15:22:31.364" v="15" actId="1076"/>
          <ac:spMkLst>
            <pc:docMk/>
            <pc:sldMk cId="1852485818" sldId="729"/>
            <ac:spMk id="2" creationId="{0BCC1B5B-87E0-6E89-C001-0255E12D290A}"/>
          </ac:spMkLst>
        </pc:spChg>
      </pc:sldChg>
      <pc:sldChg chg="modSp mod">
        <pc:chgData name="Wyman, Hilary" userId="f3bca22b-3a42-4d89-8a24-ce254d13f28a" providerId="ADAL" clId="{2FBC900C-31E3-4E03-BDBA-4D0D96BE9A16}" dt="2022-08-04T15:21:04.796" v="6" actId="255"/>
        <pc:sldMkLst>
          <pc:docMk/>
          <pc:sldMk cId="2117592669" sldId="738"/>
        </pc:sldMkLst>
        <pc:spChg chg="mod">
          <ac:chgData name="Wyman, Hilary" userId="f3bca22b-3a42-4d89-8a24-ce254d13f28a" providerId="ADAL" clId="{2FBC900C-31E3-4E03-BDBA-4D0D96BE9A16}" dt="2022-08-04T15:21:04.796" v="6" actId="255"/>
          <ac:spMkLst>
            <pc:docMk/>
            <pc:sldMk cId="2117592669" sldId="738"/>
            <ac:spMk id="2" creationId="{745ED752-D66E-CF40-B03D-9A81AF67A240}"/>
          </ac:spMkLst>
        </pc:spChg>
      </pc:sldChg>
      <pc:sldChg chg="modSp mod">
        <pc:chgData name="Wyman, Hilary" userId="f3bca22b-3a42-4d89-8a24-ce254d13f28a" providerId="ADAL" clId="{2FBC900C-31E3-4E03-BDBA-4D0D96BE9A16}" dt="2022-08-04T15:23:59.131" v="30" actId="14100"/>
        <pc:sldMkLst>
          <pc:docMk/>
          <pc:sldMk cId="1245366050" sldId="740"/>
        </pc:sldMkLst>
        <pc:spChg chg="mod">
          <ac:chgData name="Wyman, Hilary" userId="f3bca22b-3a42-4d89-8a24-ce254d13f28a" providerId="ADAL" clId="{2FBC900C-31E3-4E03-BDBA-4D0D96BE9A16}" dt="2022-08-04T15:23:19.709" v="27" actId="20577"/>
          <ac:spMkLst>
            <pc:docMk/>
            <pc:sldMk cId="1245366050" sldId="740"/>
            <ac:spMk id="2" creationId="{3B6A4D83-ECBD-6647-A9A1-BDB183ED61EF}"/>
          </ac:spMkLst>
        </pc:spChg>
        <pc:picChg chg="mod">
          <ac:chgData name="Wyman, Hilary" userId="f3bca22b-3a42-4d89-8a24-ce254d13f28a" providerId="ADAL" clId="{2FBC900C-31E3-4E03-BDBA-4D0D96BE9A16}" dt="2022-08-04T15:23:59.131" v="30" actId="14100"/>
          <ac:picMkLst>
            <pc:docMk/>
            <pc:sldMk cId="1245366050" sldId="740"/>
            <ac:picMk id="4" creationId="{F35C1EB7-06CA-A072-A7FC-D47038688BD2}"/>
          </ac:picMkLst>
        </pc:picChg>
      </pc:sldChg>
      <pc:sldChg chg="modSp mod">
        <pc:chgData name="Wyman, Hilary" userId="f3bca22b-3a42-4d89-8a24-ce254d13f28a" providerId="ADAL" clId="{2FBC900C-31E3-4E03-BDBA-4D0D96BE9A16}" dt="2022-08-04T15:28:29.765" v="87" actId="20577"/>
        <pc:sldMkLst>
          <pc:docMk/>
          <pc:sldMk cId="3354118122" sldId="741"/>
        </pc:sldMkLst>
        <pc:spChg chg="mod">
          <ac:chgData name="Wyman, Hilary" userId="f3bca22b-3a42-4d89-8a24-ce254d13f28a" providerId="ADAL" clId="{2FBC900C-31E3-4E03-BDBA-4D0D96BE9A16}" dt="2022-08-04T15:28:29.765" v="87" actId="20577"/>
          <ac:spMkLst>
            <pc:docMk/>
            <pc:sldMk cId="3354118122" sldId="741"/>
            <ac:spMk id="2" creationId="{67256C0D-6070-AEF4-1823-94BFD8C12868}"/>
          </ac:spMkLst>
        </pc:spChg>
        <pc:spChg chg="mod">
          <ac:chgData name="Wyman, Hilary" userId="f3bca22b-3a42-4d89-8a24-ce254d13f28a" providerId="ADAL" clId="{2FBC900C-31E3-4E03-BDBA-4D0D96BE9A16}" dt="2022-08-04T15:24:37.035" v="33" actId="1076"/>
          <ac:spMkLst>
            <pc:docMk/>
            <pc:sldMk cId="3354118122" sldId="741"/>
            <ac:spMk id="6" creationId="{A15627E9-5ECB-0C41-6459-40DB4932DC57}"/>
          </ac:spMkLst>
        </pc:spChg>
        <pc:spChg chg="mod">
          <ac:chgData name="Wyman, Hilary" userId="f3bca22b-3a42-4d89-8a24-ce254d13f28a" providerId="ADAL" clId="{2FBC900C-31E3-4E03-BDBA-4D0D96BE9A16}" dt="2022-08-04T15:28:06.181" v="74" actId="20577"/>
          <ac:spMkLst>
            <pc:docMk/>
            <pc:sldMk cId="3354118122" sldId="741"/>
            <ac:spMk id="7" creationId="{DC352129-6968-350A-616D-C62A29FCBE51}"/>
          </ac:spMkLst>
        </pc:spChg>
        <pc:spChg chg="mod">
          <ac:chgData name="Wyman, Hilary" userId="f3bca22b-3a42-4d89-8a24-ce254d13f28a" providerId="ADAL" clId="{2FBC900C-31E3-4E03-BDBA-4D0D96BE9A16}" dt="2022-08-04T15:27:49.700" v="71" actId="14100"/>
          <ac:spMkLst>
            <pc:docMk/>
            <pc:sldMk cId="3354118122" sldId="741"/>
            <ac:spMk id="10" creationId="{BCCEF7BE-AD0B-E543-1C64-1A05431200FD}"/>
          </ac:spMkLst>
        </pc:spChg>
        <pc:picChg chg="mod">
          <ac:chgData name="Wyman, Hilary" userId="f3bca22b-3a42-4d89-8a24-ce254d13f28a" providerId="ADAL" clId="{2FBC900C-31E3-4E03-BDBA-4D0D96BE9A16}" dt="2022-08-04T15:24:45.244" v="34" actId="14100"/>
          <ac:picMkLst>
            <pc:docMk/>
            <pc:sldMk cId="3354118122" sldId="741"/>
            <ac:picMk id="4" creationId="{3EE0459D-E209-DAB4-EE92-4420346B6FD4}"/>
          </ac:picMkLst>
        </pc:picChg>
      </pc:sldChg>
      <pc:sldChg chg="modSp mod">
        <pc:chgData name="Wyman, Hilary" userId="f3bca22b-3a42-4d89-8a24-ce254d13f28a" providerId="ADAL" clId="{2FBC900C-31E3-4E03-BDBA-4D0D96BE9A16}" dt="2022-08-04T15:29:02.148" v="105" actId="14100"/>
        <pc:sldMkLst>
          <pc:docMk/>
          <pc:sldMk cId="139772204" sldId="742"/>
        </pc:sldMkLst>
        <pc:spChg chg="mod">
          <ac:chgData name="Wyman, Hilary" userId="f3bca22b-3a42-4d89-8a24-ce254d13f28a" providerId="ADAL" clId="{2FBC900C-31E3-4E03-BDBA-4D0D96BE9A16}" dt="2022-08-04T15:28:47.609" v="103" actId="20577"/>
          <ac:spMkLst>
            <pc:docMk/>
            <pc:sldMk cId="139772204" sldId="742"/>
            <ac:spMk id="2" creationId="{AC7A59F5-B9D3-3542-C166-CD838EF7DB94}"/>
          </ac:spMkLst>
        </pc:spChg>
        <pc:picChg chg="mod">
          <ac:chgData name="Wyman, Hilary" userId="f3bca22b-3a42-4d89-8a24-ce254d13f28a" providerId="ADAL" clId="{2FBC900C-31E3-4E03-BDBA-4D0D96BE9A16}" dt="2022-08-04T15:29:02.148" v="105" actId="14100"/>
          <ac:picMkLst>
            <pc:docMk/>
            <pc:sldMk cId="139772204" sldId="742"/>
            <ac:picMk id="4" creationId="{2D2AD5D9-F734-FCDB-FEBA-37E307FE793D}"/>
          </ac:picMkLst>
        </pc:picChg>
      </pc:sldChg>
      <pc:sldChg chg="addSp delSp modSp mod">
        <pc:chgData name="Wyman, Hilary" userId="f3bca22b-3a42-4d89-8a24-ce254d13f28a" providerId="ADAL" clId="{2FBC900C-31E3-4E03-BDBA-4D0D96BE9A16}" dt="2022-08-04T15:32:42.680" v="186" actId="20577"/>
        <pc:sldMkLst>
          <pc:docMk/>
          <pc:sldMk cId="1162242268" sldId="743"/>
        </pc:sldMkLst>
        <pc:spChg chg="mod">
          <ac:chgData name="Wyman, Hilary" userId="f3bca22b-3a42-4d89-8a24-ce254d13f28a" providerId="ADAL" clId="{2FBC900C-31E3-4E03-BDBA-4D0D96BE9A16}" dt="2022-08-04T15:32:42.680" v="186" actId="20577"/>
          <ac:spMkLst>
            <pc:docMk/>
            <pc:sldMk cId="1162242268" sldId="743"/>
            <ac:spMk id="2" creationId="{507B3D77-4578-287F-F177-6574B731CB06}"/>
          </ac:spMkLst>
        </pc:spChg>
        <pc:spChg chg="mod">
          <ac:chgData name="Wyman, Hilary" userId="f3bca22b-3a42-4d89-8a24-ce254d13f28a" providerId="ADAL" clId="{2FBC900C-31E3-4E03-BDBA-4D0D96BE9A16}" dt="2022-08-04T15:31:24.868" v="164" actId="1076"/>
          <ac:spMkLst>
            <pc:docMk/>
            <pc:sldMk cId="1162242268" sldId="743"/>
            <ac:spMk id="5" creationId="{6050599E-FE4A-B2C0-441C-A4CBE276ACDB}"/>
          </ac:spMkLst>
        </pc:spChg>
        <pc:spChg chg="add del mod">
          <ac:chgData name="Wyman, Hilary" userId="f3bca22b-3a42-4d89-8a24-ce254d13f28a" providerId="ADAL" clId="{2FBC900C-31E3-4E03-BDBA-4D0D96BE9A16}" dt="2022-08-04T15:30:05.918" v="116" actId="478"/>
          <ac:spMkLst>
            <pc:docMk/>
            <pc:sldMk cId="1162242268" sldId="743"/>
            <ac:spMk id="6" creationId="{ABEF5E61-6BAE-BF58-A7C7-96CDB8101AFA}"/>
          </ac:spMkLst>
        </pc:spChg>
        <pc:spChg chg="mod">
          <ac:chgData name="Wyman, Hilary" userId="f3bca22b-3a42-4d89-8a24-ce254d13f28a" providerId="ADAL" clId="{2FBC900C-31E3-4E03-BDBA-4D0D96BE9A16}" dt="2022-08-04T15:31:53.379" v="168" actId="1076"/>
          <ac:spMkLst>
            <pc:docMk/>
            <pc:sldMk cId="1162242268" sldId="743"/>
            <ac:spMk id="8" creationId="{BA82BA9E-A612-3176-39B5-212278906367}"/>
          </ac:spMkLst>
        </pc:spChg>
        <pc:spChg chg="mod">
          <ac:chgData name="Wyman, Hilary" userId="f3bca22b-3a42-4d89-8a24-ce254d13f28a" providerId="ADAL" clId="{2FBC900C-31E3-4E03-BDBA-4D0D96BE9A16}" dt="2022-08-04T15:29:55.204" v="115" actId="14100"/>
          <ac:spMkLst>
            <pc:docMk/>
            <pc:sldMk cId="1162242268" sldId="743"/>
            <ac:spMk id="11" creationId="{3CBEF737-7046-E7C5-EFB4-2CAD0D00C38D}"/>
          </ac:spMkLst>
        </pc:spChg>
        <pc:picChg chg="add del">
          <ac:chgData name="Wyman, Hilary" userId="f3bca22b-3a42-4d89-8a24-ce254d13f28a" providerId="ADAL" clId="{2FBC900C-31E3-4E03-BDBA-4D0D96BE9A16}" dt="2022-08-04T15:29:40.038" v="112" actId="478"/>
          <ac:picMkLst>
            <pc:docMk/>
            <pc:sldMk cId="1162242268" sldId="743"/>
            <ac:picMk id="3" creationId="{FFC6ABDD-26E6-A8D7-00F5-171B8D15E280}"/>
          </ac:picMkLst>
        </pc:picChg>
        <pc:picChg chg="add del mod ord">
          <ac:chgData name="Wyman, Hilary" userId="f3bca22b-3a42-4d89-8a24-ce254d13f28a" providerId="ADAL" clId="{2FBC900C-31E3-4E03-BDBA-4D0D96BE9A16}" dt="2022-08-04T15:29:45.529" v="114" actId="167"/>
          <ac:picMkLst>
            <pc:docMk/>
            <pc:sldMk cId="1162242268" sldId="743"/>
            <ac:picMk id="12" creationId="{FB2B4E2B-2C83-3379-1F44-EAC216F6C2AE}"/>
          </ac:picMkLst>
        </pc:picChg>
      </pc:sldChg>
      <pc:sldChg chg="modSp mod">
        <pc:chgData name="Wyman, Hilary" userId="f3bca22b-3a42-4d89-8a24-ce254d13f28a" providerId="ADAL" clId="{2FBC900C-31E3-4E03-BDBA-4D0D96BE9A16}" dt="2022-08-04T15:39:41.321" v="217" actId="1036"/>
        <pc:sldMkLst>
          <pc:docMk/>
          <pc:sldMk cId="2432598950" sldId="744"/>
        </pc:sldMkLst>
        <pc:spChg chg="mod">
          <ac:chgData name="Wyman, Hilary" userId="f3bca22b-3a42-4d89-8a24-ce254d13f28a" providerId="ADAL" clId="{2FBC900C-31E3-4E03-BDBA-4D0D96BE9A16}" dt="2022-08-04T15:38:46.974" v="206" actId="20577"/>
          <ac:spMkLst>
            <pc:docMk/>
            <pc:sldMk cId="2432598950" sldId="744"/>
            <ac:spMk id="2" creationId="{AEE9E556-702C-1E6F-A113-41ECFA427C04}"/>
          </ac:spMkLst>
        </pc:spChg>
        <pc:picChg chg="mod modCrop">
          <ac:chgData name="Wyman, Hilary" userId="f3bca22b-3a42-4d89-8a24-ce254d13f28a" providerId="ADAL" clId="{2FBC900C-31E3-4E03-BDBA-4D0D96BE9A16}" dt="2022-08-04T15:39:41.321" v="217" actId="1036"/>
          <ac:picMkLst>
            <pc:docMk/>
            <pc:sldMk cId="2432598950" sldId="744"/>
            <ac:picMk id="6" creationId="{3947A0AB-000A-315B-FD88-A257E89BC0A2}"/>
          </ac:picMkLst>
        </pc:picChg>
      </pc:sldChg>
      <pc:sldChg chg="addSp delSp modSp mod">
        <pc:chgData name="Wyman, Hilary" userId="f3bca22b-3a42-4d89-8a24-ce254d13f28a" providerId="ADAL" clId="{2FBC900C-31E3-4E03-BDBA-4D0D96BE9A16}" dt="2022-08-04T15:41:22.605" v="253" actId="1076"/>
        <pc:sldMkLst>
          <pc:docMk/>
          <pc:sldMk cId="452166373" sldId="745"/>
        </pc:sldMkLst>
        <pc:spChg chg="mod">
          <ac:chgData name="Wyman, Hilary" userId="f3bca22b-3a42-4d89-8a24-ce254d13f28a" providerId="ADAL" clId="{2FBC900C-31E3-4E03-BDBA-4D0D96BE9A16}" dt="2022-08-04T15:40:13.927" v="230" actId="20577"/>
          <ac:spMkLst>
            <pc:docMk/>
            <pc:sldMk cId="452166373" sldId="745"/>
            <ac:spMk id="2" creationId="{0BCC1B5B-87E0-6E89-C001-0255E12D290A}"/>
          </ac:spMkLst>
        </pc:spChg>
        <pc:spChg chg="mod">
          <ac:chgData name="Wyman, Hilary" userId="f3bca22b-3a42-4d89-8a24-ce254d13f28a" providerId="ADAL" clId="{2FBC900C-31E3-4E03-BDBA-4D0D96BE9A16}" dt="2022-08-04T15:41:22.605" v="253" actId="1076"/>
          <ac:spMkLst>
            <pc:docMk/>
            <pc:sldMk cId="452166373" sldId="745"/>
            <ac:spMk id="6" creationId="{D19AF164-F0E3-C5C7-64DA-7BB3293EDBC8}"/>
          </ac:spMkLst>
        </pc:spChg>
        <pc:spChg chg="mod">
          <ac:chgData name="Wyman, Hilary" userId="f3bca22b-3a42-4d89-8a24-ce254d13f28a" providerId="ADAL" clId="{2FBC900C-31E3-4E03-BDBA-4D0D96BE9A16}" dt="2022-08-04T15:41:07.180" v="251" actId="20577"/>
          <ac:spMkLst>
            <pc:docMk/>
            <pc:sldMk cId="452166373" sldId="745"/>
            <ac:spMk id="10" creationId="{AA36C235-9903-EB58-BD01-8003E507FE3D}"/>
          </ac:spMkLst>
        </pc:spChg>
        <pc:picChg chg="add mod">
          <ac:chgData name="Wyman, Hilary" userId="f3bca22b-3a42-4d89-8a24-ce254d13f28a" providerId="ADAL" clId="{2FBC900C-31E3-4E03-BDBA-4D0D96BE9A16}" dt="2022-08-04T15:39:54.499" v="219"/>
          <ac:picMkLst>
            <pc:docMk/>
            <pc:sldMk cId="452166373" sldId="745"/>
            <ac:picMk id="7" creationId="{9D8DF12B-380F-3288-5748-3FA42079EA05}"/>
          </ac:picMkLst>
        </pc:picChg>
        <pc:picChg chg="del">
          <ac:chgData name="Wyman, Hilary" userId="f3bca22b-3a42-4d89-8a24-ce254d13f28a" providerId="ADAL" clId="{2FBC900C-31E3-4E03-BDBA-4D0D96BE9A16}" dt="2022-08-04T15:39:52.743" v="218" actId="478"/>
          <ac:picMkLst>
            <pc:docMk/>
            <pc:sldMk cId="452166373" sldId="745"/>
            <ac:picMk id="11" creationId="{2529358B-BBFC-DF71-4B59-4C0BC611A872}"/>
          </ac:picMkLst>
        </pc:picChg>
      </pc:sldChg>
      <pc:sldChg chg="modSp mod">
        <pc:chgData name="Wyman, Hilary" userId="f3bca22b-3a42-4d89-8a24-ce254d13f28a" providerId="ADAL" clId="{2FBC900C-31E3-4E03-BDBA-4D0D96BE9A16}" dt="2022-08-04T15:42:26.876" v="276" actId="1076"/>
        <pc:sldMkLst>
          <pc:docMk/>
          <pc:sldMk cId="3256892270" sldId="746"/>
        </pc:sldMkLst>
        <pc:spChg chg="mod">
          <ac:chgData name="Wyman, Hilary" userId="f3bca22b-3a42-4d89-8a24-ce254d13f28a" providerId="ADAL" clId="{2FBC900C-31E3-4E03-BDBA-4D0D96BE9A16}" dt="2022-08-04T15:41:47.497" v="265" actId="20577"/>
          <ac:spMkLst>
            <pc:docMk/>
            <pc:sldMk cId="3256892270" sldId="746"/>
            <ac:spMk id="2" creationId="{E1E52596-61AF-A7EB-C942-16FD60D1CFFE}"/>
          </ac:spMkLst>
        </pc:spChg>
        <pc:picChg chg="mod">
          <ac:chgData name="Wyman, Hilary" userId="f3bca22b-3a42-4d89-8a24-ce254d13f28a" providerId="ADAL" clId="{2FBC900C-31E3-4E03-BDBA-4D0D96BE9A16}" dt="2022-08-04T15:42:26.876" v="276" actId="1076"/>
          <ac:picMkLst>
            <pc:docMk/>
            <pc:sldMk cId="3256892270" sldId="746"/>
            <ac:picMk id="4" creationId="{18CAECCE-8317-2938-5A90-76C6EF2D9642}"/>
          </ac:picMkLst>
        </pc:picChg>
        <pc:picChg chg="mod">
          <ac:chgData name="Wyman, Hilary" userId="f3bca22b-3a42-4d89-8a24-ce254d13f28a" providerId="ADAL" clId="{2FBC900C-31E3-4E03-BDBA-4D0D96BE9A16}" dt="2022-08-04T15:42:26.876" v="276" actId="1076"/>
          <ac:picMkLst>
            <pc:docMk/>
            <pc:sldMk cId="3256892270" sldId="746"/>
            <ac:picMk id="5" creationId="{E3193991-DD76-9300-AD18-2D94C3F3CE93}"/>
          </ac:picMkLst>
        </pc:picChg>
        <pc:picChg chg="mod">
          <ac:chgData name="Wyman, Hilary" userId="f3bca22b-3a42-4d89-8a24-ce254d13f28a" providerId="ADAL" clId="{2FBC900C-31E3-4E03-BDBA-4D0D96BE9A16}" dt="2022-08-04T15:42:26.876" v="276" actId="1076"/>
          <ac:picMkLst>
            <pc:docMk/>
            <pc:sldMk cId="3256892270" sldId="746"/>
            <ac:picMk id="6" creationId="{D9C34683-A448-77A5-1616-6755FC329237}"/>
          </ac:picMkLst>
        </pc:picChg>
      </pc:sldChg>
      <pc:sldChg chg="modSp del mod">
        <pc:chgData name="Wyman, Hilary" userId="f3bca22b-3a42-4d89-8a24-ce254d13f28a" providerId="ADAL" clId="{2FBC900C-31E3-4E03-BDBA-4D0D96BE9A16}" dt="2022-08-05T09:24:05.296" v="319" actId="2696"/>
        <pc:sldMkLst>
          <pc:docMk/>
          <pc:sldMk cId="1736230511" sldId="747"/>
        </pc:sldMkLst>
        <pc:spChg chg="mod">
          <ac:chgData name="Wyman, Hilary" userId="f3bca22b-3a42-4d89-8a24-ce254d13f28a" providerId="ADAL" clId="{2FBC900C-31E3-4E03-BDBA-4D0D96BE9A16}" dt="2022-08-04T15:42:56.386" v="318" actId="255"/>
          <ac:spMkLst>
            <pc:docMk/>
            <pc:sldMk cId="1736230511" sldId="747"/>
            <ac:spMk id="8" creationId="{3949CC08-0003-BBA8-EFD3-DF10EC97265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90BA66-DFC9-534D-99A0-7AB91D4C6BB9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32C178-9B0D-EC41-9857-3AF65FF72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252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573A14-1418-8445-A355-C4659B6B91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162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73A14-1418-8445-A355-C4659B6B911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30210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73A14-1418-8445-A355-C4659B6B911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4311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32C178-9B0D-EC41-9857-3AF65FF72FE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8140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32C178-9B0D-EC41-9857-3AF65FF72FE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911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image" Target="../media/image14.png"/><Relationship Id="rId21" Type="http://schemas.openxmlformats.org/officeDocument/2006/relationships/image" Target="../media/image32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image" Target="../media/image13.png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33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ILING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3105AF1-88C2-C647-A25F-E09B66BB89C1}"/>
              </a:ext>
            </a:extLst>
          </p:cNvPr>
          <p:cNvSpPr/>
          <p:nvPr userDrawn="1"/>
        </p:nvSpPr>
        <p:spPr>
          <a:xfrm>
            <a:off x="5399903" y="-39103"/>
            <a:ext cx="6799236" cy="55690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4247B1-DF44-2A44-B320-D0E542EF38E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67328" y="1557718"/>
            <a:ext cx="6264385" cy="773656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Edit Master Welsh title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51AD07-C708-7048-B2E9-80ED0C99ECF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667327" y="2443089"/>
            <a:ext cx="6264385" cy="536385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39E670B-A016-1B46-AE9C-EA6D88C67F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22812" y="3935269"/>
            <a:ext cx="6264387" cy="602116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lang="en-US" sz="4400" kern="12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>
              <a:defRPr lang="en-US" sz="440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</a:lstStyle>
          <a:p>
            <a:pPr lvl="0"/>
            <a:r>
              <a:rPr lang="en-US" dirty="0"/>
              <a:t>Edit Master English title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CF76293-6252-AF4B-AFF6-055C484481C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22812" y="4697492"/>
            <a:ext cx="6264386" cy="535932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2000" kern="120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</a:lstStyle>
          <a:p>
            <a:r>
              <a:rPr lang="en-US" dirty="0"/>
              <a:t>CLICK TO EDIT MASTER SUBTITLE STYLE</a:t>
            </a:r>
          </a:p>
          <a:p>
            <a:pPr lvl="1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C4F7284-63E9-EB43-87B2-7F827E22A5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690"/>
          <a:stretch/>
        </p:blipFill>
        <p:spPr>
          <a:xfrm>
            <a:off x="9375228" y="5737893"/>
            <a:ext cx="2165153" cy="9035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74A8B9-27A2-FD45-A7B0-7E1258200C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689" t="2031" r="12828"/>
          <a:stretch/>
        </p:blipFill>
        <p:spPr>
          <a:xfrm>
            <a:off x="-5012" y="-39102"/>
            <a:ext cx="5419130" cy="5575196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9029700" y="4217988"/>
            <a:ext cx="914400" cy="9144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6467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 - WEL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CAA4A-A714-8143-A7A1-1E74AD64B3D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06400" y="1393371"/>
            <a:ext cx="9202057" cy="2496003"/>
          </a:xfrm>
        </p:spPr>
        <p:txBody>
          <a:bodyPr anchor="b"/>
          <a:lstStyle>
            <a:lvl1pP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/>
            </a:lvl2pPr>
          </a:lstStyle>
          <a:p>
            <a:pPr lvl="0"/>
            <a:r>
              <a:rPr lang="en-US" dirty="0"/>
              <a:t>Edit WELSH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 useBgFill="1">
        <p:nvSpPr>
          <p:cNvPr id="8" name="Picture Placeholder 7">
            <a:extLst>
              <a:ext uri="{FF2B5EF4-FFF2-40B4-BE49-F238E27FC236}">
                <a16:creationId xmlns:a16="http://schemas.microsoft.com/office/drawing/2014/main" id="{1A914FE2-29FB-1A42-B66A-96A12FE622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6400" y="4180567"/>
            <a:ext cx="11379200" cy="2292803"/>
          </a:xfrm>
        </p:spPr>
        <p:txBody>
          <a:bodyPr/>
          <a:lstStyle/>
          <a:p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DEDDA3F-2662-324F-8E48-EB206FB080A0}"/>
              </a:ext>
            </a:extLst>
          </p:cNvPr>
          <p:cNvCxnSpPr>
            <a:cxnSpLocks/>
          </p:cNvCxnSpPr>
          <p:nvPr userDrawn="1"/>
        </p:nvCxnSpPr>
        <p:spPr>
          <a:xfrm>
            <a:off x="406400" y="4034970"/>
            <a:ext cx="113792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6157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 - ENGLI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CAA4A-A714-8143-A7A1-1E74AD64B3D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06400" y="1393371"/>
            <a:ext cx="9202057" cy="2496003"/>
          </a:xfrm>
        </p:spPr>
        <p:txBody>
          <a:bodyPr anchor="b"/>
          <a:lstStyle>
            <a:lvl1pPr>
              <a:defRPr>
                <a:solidFill>
                  <a:schemeClr val="accent2"/>
                </a:solidFill>
              </a:defRPr>
            </a:lvl1pPr>
            <a:lvl2pPr>
              <a:buClr>
                <a:schemeClr val="accent1"/>
              </a:buClr>
              <a:defRPr/>
            </a:lvl2pPr>
          </a:lstStyle>
          <a:p>
            <a:pPr lvl="0"/>
            <a:r>
              <a:rPr lang="en-US" dirty="0"/>
              <a:t>Edit English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 useBgFill="1">
        <p:nvSpPr>
          <p:cNvPr id="8" name="Picture Placeholder 7">
            <a:extLst>
              <a:ext uri="{FF2B5EF4-FFF2-40B4-BE49-F238E27FC236}">
                <a16:creationId xmlns:a16="http://schemas.microsoft.com/office/drawing/2014/main" id="{1A914FE2-29FB-1A42-B66A-96A12FE622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6400" y="4180567"/>
            <a:ext cx="11379200" cy="2292803"/>
          </a:xfrm>
        </p:spPr>
        <p:txBody>
          <a:bodyPr/>
          <a:lstStyle/>
          <a:p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DEDDA3F-2662-324F-8E48-EB206FB080A0}"/>
              </a:ext>
            </a:extLst>
          </p:cNvPr>
          <p:cNvCxnSpPr>
            <a:cxnSpLocks/>
          </p:cNvCxnSpPr>
          <p:nvPr userDrawn="1"/>
        </p:nvCxnSpPr>
        <p:spPr>
          <a:xfrm>
            <a:off x="406400" y="4034970"/>
            <a:ext cx="113792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1977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5AA33-D3E0-E544-BAED-91DB5B56C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7184" y="1676287"/>
            <a:ext cx="5701159" cy="1538513"/>
          </a:xfrm>
        </p:spPr>
        <p:txBody>
          <a:bodyPr anchor="b">
            <a:no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WELSH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1995CF-0504-3244-A92A-6E894FF68D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83128" y="357414"/>
            <a:ext cx="1695215" cy="673100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586B057-7432-494F-975F-768056B765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77183" y="3707947"/>
            <a:ext cx="5701159" cy="1792288"/>
          </a:xfrm>
        </p:spPr>
        <p:txBody>
          <a:bodyPr>
            <a:normAutofit/>
          </a:bodyPr>
          <a:lstStyle>
            <a:lvl1pPr>
              <a:defRPr lang="en-US" sz="440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Edit ENGLISH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2A3FC40-A5E4-EB4A-B66B-550DFB0DA3DB}"/>
              </a:ext>
            </a:extLst>
          </p:cNvPr>
          <p:cNvCxnSpPr>
            <a:cxnSpLocks/>
          </p:cNvCxnSpPr>
          <p:nvPr userDrawn="1"/>
        </p:nvCxnSpPr>
        <p:spPr>
          <a:xfrm>
            <a:off x="6207811" y="3447029"/>
            <a:ext cx="160087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Placeholder 4">
            <a:extLst>
              <a:ext uri="{FF2B5EF4-FFF2-40B4-BE49-F238E27FC236}">
                <a16:creationId xmlns:a16="http://schemas.microsoft.com/office/drawing/2014/main" id="{D5DA09FD-B682-354A-9574-13D11593D8C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01714" y="1030288"/>
            <a:ext cx="4847544" cy="480445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530901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5AA33-D3E0-E544-BAED-91DB5B56C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7184" y="1676287"/>
            <a:ext cx="5701159" cy="1538513"/>
          </a:xfrm>
        </p:spPr>
        <p:txBody>
          <a:bodyPr anchor="b">
            <a:no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WELSH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1995CF-0504-3244-A92A-6E894FF68D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83128" y="357414"/>
            <a:ext cx="1695215" cy="673100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122D134-2012-0947-BF86-A508A2405D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01714" y="1030288"/>
            <a:ext cx="4847544" cy="4804455"/>
          </a:xfrm>
          <a:prstGeom prst="ellipse">
            <a:avLst/>
          </a:prstGeo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586B057-7432-494F-975F-768056B765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77183" y="3707947"/>
            <a:ext cx="5701159" cy="1792288"/>
          </a:xfrm>
        </p:spPr>
        <p:txBody>
          <a:bodyPr>
            <a:normAutofit/>
          </a:bodyPr>
          <a:lstStyle>
            <a:lvl1pPr>
              <a:defRPr lang="en-US" sz="440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Edit ENGLISH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2A3FC40-A5E4-EB4A-B66B-550DFB0DA3DB}"/>
              </a:ext>
            </a:extLst>
          </p:cNvPr>
          <p:cNvCxnSpPr>
            <a:cxnSpLocks/>
          </p:cNvCxnSpPr>
          <p:nvPr userDrawn="1"/>
        </p:nvCxnSpPr>
        <p:spPr>
          <a:xfrm>
            <a:off x="6207811" y="3447029"/>
            <a:ext cx="160087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30079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5AA33-D3E0-E544-BAED-91DB5B56C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7184" y="1676287"/>
            <a:ext cx="5701159" cy="1538513"/>
          </a:xfrm>
        </p:spPr>
        <p:txBody>
          <a:bodyPr anchor="b">
            <a:no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WELSH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1995CF-0504-3244-A92A-6E894FF68D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83128" y="357414"/>
            <a:ext cx="1695215" cy="673100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586B057-7432-494F-975F-768056B765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77183" y="3707947"/>
            <a:ext cx="5701159" cy="1792288"/>
          </a:xfrm>
        </p:spPr>
        <p:txBody>
          <a:bodyPr>
            <a:normAutofit/>
          </a:bodyPr>
          <a:lstStyle>
            <a:lvl1pPr>
              <a:defRPr lang="en-US" sz="4400" kern="1200" dirty="0" smtClean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Edit ENGLISH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02CF900-22FA-EE40-AFFD-5DDD8A1C8D5B}"/>
              </a:ext>
            </a:extLst>
          </p:cNvPr>
          <p:cNvCxnSpPr>
            <a:cxnSpLocks/>
          </p:cNvCxnSpPr>
          <p:nvPr userDrawn="1"/>
        </p:nvCxnSpPr>
        <p:spPr>
          <a:xfrm>
            <a:off x="6207811" y="3447029"/>
            <a:ext cx="160087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Placeholder 4">
            <a:extLst>
              <a:ext uri="{FF2B5EF4-FFF2-40B4-BE49-F238E27FC236}">
                <a16:creationId xmlns:a16="http://schemas.microsoft.com/office/drawing/2014/main" id="{9AD96A73-4855-6A41-A728-EC7014B45B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01714" y="1030288"/>
            <a:ext cx="4847544" cy="480445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73338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5AA33-D3E0-E544-BAED-91DB5B56C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7184" y="1676287"/>
            <a:ext cx="5701159" cy="1538513"/>
          </a:xfrm>
        </p:spPr>
        <p:txBody>
          <a:bodyPr anchor="b">
            <a:no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WELSH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1995CF-0504-3244-A92A-6E894FF68D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83128" y="357414"/>
            <a:ext cx="1695215" cy="673100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122D134-2012-0947-BF86-A508A2405D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01714" y="1030288"/>
            <a:ext cx="4847544" cy="4804455"/>
          </a:xfrm>
          <a:prstGeom prst="ellipse">
            <a:avLst/>
          </a:prstGeo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586B057-7432-494F-975F-768056B765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77183" y="3707947"/>
            <a:ext cx="5701159" cy="1792288"/>
          </a:xfrm>
        </p:spPr>
        <p:txBody>
          <a:bodyPr>
            <a:normAutofit/>
          </a:bodyPr>
          <a:lstStyle>
            <a:lvl1pPr>
              <a:defRPr lang="en-US" sz="4400" kern="1200" dirty="0" smtClean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Edit ENGLISH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02CF900-22FA-EE40-AFFD-5DDD8A1C8D5B}"/>
              </a:ext>
            </a:extLst>
          </p:cNvPr>
          <p:cNvCxnSpPr>
            <a:cxnSpLocks/>
          </p:cNvCxnSpPr>
          <p:nvPr userDrawn="1"/>
        </p:nvCxnSpPr>
        <p:spPr>
          <a:xfrm>
            <a:off x="6207811" y="3447029"/>
            <a:ext cx="160087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55988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Heade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5AA33-D3E0-E544-BAED-91DB5B56C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7184" y="1676287"/>
            <a:ext cx="5701159" cy="1538513"/>
          </a:xfrm>
        </p:spPr>
        <p:txBody>
          <a:bodyPr anchor="b"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WELSH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1995CF-0504-3244-A92A-6E894FF68D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83128" y="357414"/>
            <a:ext cx="1695215" cy="673100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586B057-7432-494F-975F-768056B765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77183" y="3707947"/>
            <a:ext cx="5701159" cy="1792288"/>
          </a:xfrm>
        </p:spPr>
        <p:txBody>
          <a:bodyPr>
            <a:normAutofit/>
          </a:bodyPr>
          <a:lstStyle>
            <a:lvl1pPr>
              <a:defRPr lang="en-US" sz="440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Edit ENGLISH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40C6355-0BCC-DF42-95DD-9DA435CDB6B8}"/>
              </a:ext>
            </a:extLst>
          </p:cNvPr>
          <p:cNvCxnSpPr>
            <a:cxnSpLocks/>
          </p:cNvCxnSpPr>
          <p:nvPr userDrawn="1"/>
        </p:nvCxnSpPr>
        <p:spPr>
          <a:xfrm>
            <a:off x="6207811" y="3447029"/>
            <a:ext cx="160087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Placeholder 4">
            <a:extLst>
              <a:ext uri="{FF2B5EF4-FFF2-40B4-BE49-F238E27FC236}">
                <a16:creationId xmlns:a16="http://schemas.microsoft.com/office/drawing/2014/main" id="{D721B1DD-D8BE-3F43-913C-6AE6C363B8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01714" y="1030288"/>
            <a:ext cx="4847544" cy="480445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691566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Section Heade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5AA33-D3E0-E544-BAED-91DB5B56C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7184" y="1676287"/>
            <a:ext cx="5701159" cy="1538513"/>
          </a:xfrm>
        </p:spPr>
        <p:txBody>
          <a:bodyPr anchor="b"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WELSH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1995CF-0504-3244-A92A-6E894FF68D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83128" y="357414"/>
            <a:ext cx="1695215" cy="673100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122D134-2012-0947-BF86-A508A2405D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01714" y="1030288"/>
            <a:ext cx="4847544" cy="4804455"/>
          </a:xfrm>
          <a:prstGeom prst="ellipse">
            <a:avLst/>
          </a:prstGeo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586B057-7432-494F-975F-768056B765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77183" y="3707947"/>
            <a:ext cx="5701159" cy="1792288"/>
          </a:xfrm>
        </p:spPr>
        <p:txBody>
          <a:bodyPr>
            <a:normAutofit/>
          </a:bodyPr>
          <a:lstStyle>
            <a:lvl1pPr>
              <a:defRPr lang="en-US" sz="440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Edit ENGLISH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40C6355-0BCC-DF42-95DD-9DA435CDB6B8}"/>
              </a:ext>
            </a:extLst>
          </p:cNvPr>
          <p:cNvCxnSpPr>
            <a:cxnSpLocks/>
          </p:cNvCxnSpPr>
          <p:nvPr userDrawn="1"/>
        </p:nvCxnSpPr>
        <p:spPr>
          <a:xfrm>
            <a:off x="6207811" y="3447029"/>
            <a:ext cx="160087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11732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5AA33-D3E0-E544-BAED-91DB5B56C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7184" y="1676287"/>
            <a:ext cx="5701159" cy="1538513"/>
          </a:xfrm>
        </p:spPr>
        <p:txBody>
          <a:bodyPr anchor="b">
            <a:noAutofit/>
          </a:bodyPr>
          <a:lstStyle>
            <a:lvl1pPr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WELSH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1995CF-0504-3244-A92A-6E894FF68D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83128" y="357414"/>
            <a:ext cx="1695215" cy="673100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586B057-7432-494F-975F-768056B765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77183" y="3707947"/>
            <a:ext cx="5701159" cy="1792288"/>
          </a:xfrm>
        </p:spPr>
        <p:txBody>
          <a:bodyPr>
            <a:normAutofit/>
          </a:bodyPr>
          <a:lstStyle>
            <a:lvl1pPr>
              <a:defRPr lang="en-US" sz="440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Edit ENGLISH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75C3AFD-85A0-9346-8D24-1279EC8A4A04}"/>
              </a:ext>
            </a:extLst>
          </p:cNvPr>
          <p:cNvCxnSpPr>
            <a:cxnSpLocks/>
          </p:cNvCxnSpPr>
          <p:nvPr userDrawn="1"/>
        </p:nvCxnSpPr>
        <p:spPr>
          <a:xfrm>
            <a:off x="6207811" y="3447029"/>
            <a:ext cx="160087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2C03CC8A-93D6-B84B-BF52-627582C5A6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01714" y="1030288"/>
            <a:ext cx="4847544" cy="480445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083071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5AA33-D3E0-E544-BAED-91DB5B56C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7184" y="1676287"/>
            <a:ext cx="5701159" cy="1538513"/>
          </a:xfrm>
        </p:spPr>
        <p:txBody>
          <a:bodyPr anchor="b">
            <a:noAutofit/>
          </a:bodyPr>
          <a:lstStyle>
            <a:lvl1pPr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WELSH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1995CF-0504-3244-A92A-6E894FF68D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83128" y="357414"/>
            <a:ext cx="1695215" cy="673100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122D134-2012-0947-BF86-A508A2405D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01714" y="1030288"/>
            <a:ext cx="4847544" cy="4804455"/>
          </a:xfrm>
          <a:prstGeom prst="ellipse">
            <a:avLst/>
          </a:prstGeo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586B057-7432-494F-975F-768056B765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77183" y="3707947"/>
            <a:ext cx="5701159" cy="1792288"/>
          </a:xfrm>
        </p:spPr>
        <p:txBody>
          <a:bodyPr>
            <a:normAutofit/>
          </a:bodyPr>
          <a:lstStyle>
            <a:lvl1pPr>
              <a:defRPr lang="en-US" sz="440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Edit ENGLISH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75C3AFD-85A0-9346-8D24-1279EC8A4A04}"/>
              </a:ext>
            </a:extLst>
          </p:cNvPr>
          <p:cNvCxnSpPr>
            <a:cxnSpLocks/>
          </p:cNvCxnSpPr>
          <p:nvPr userDrawn="1"/>
        </p:nvCxnSpPr>
        <p:spPr>
          <a:xfrm>
            <a:off x="6207811" y="3447029"/>
            <a:ext cx="160087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1686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BILING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3105AF1-88C2-C647-A25F-E09B66BB89C1}"/>
              </a:ext>
            </a:extLst>
          </p:cNvPr>
          <p:cNvSpPr/>
          <p:nvPr userDrawn="1"/>
        </p:nvSpPr>
        <p:spPr>
          <a:xfrm>
            <a:off x="5399903" y="-39103"/>
            <a:ext cx="6799236" cy="55690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4247B1-DF44-2A44-B320-D0E542EF38E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67328" y="1557718"/>
            <a:ext cx="6264385" cy="773656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Edit Master Welsh title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51AD07-C708-7048-B2E9-80ED0C99ECF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667327" y="2443089"/>
            <a:ext cx="6264385" cy="536385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39E670B-A016-1B46-AE9C-EA6D88C67F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22812" y="3935269"/>
            <a:ext cx="6264387" cy="602116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lang="en-US" sz="4400" kern="12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>
              <a:defRPr lang="en-US" sz="440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</a:lstStyle>
          <a:p>
            <a:pPr lvl="0"/>
            <a:r>
              <a:rPr lang="en-US" dirty="0"/>
              <a:t>Edit Master English title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CF76293-6252-AF4B-AFF6-055C484481C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22812" y="4697492"/>
            <a:ext cx="6264386" cy="535932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2000" kern="120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</a:lstStyle>
          <a:p>
            <a:r>
              <a:rPr lang="en-US" dirty="0"/>
              <a:t>CLICK TO EDIT MASTER SUBTITLE STYLE</a:t>
            </a: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74A8B9-27A2-FD45-A7B0-7E1258200C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399903" cy="55299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CE61950-F47D-CE4F-9F0E-61ECAB3CEA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690"/>
          <a:stretch/>
        </p:blipFill>
        <p:spPr>
          <a:xfrm>
            <a:off x="9375228" y="5737893"/>
            <a:ext cx="2165153" cy="90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362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5AA33-D3E0-E544-BAED-91DB5B56C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7184" y="1676287"/>
            <a:ext cx="5701159" cy="1538513"/>
          </a:xfrm>
        </p:spPr>
        <p:txBody>
          <a:bodyPr anchor="b"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WELSH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1995CF-0504-3244-A92A-6E894FF68D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83128" y="357414"/>
            <a:ext cx="1695215" cy="673100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586B057-7432-494F-975F-768056B765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77183" y="3707947"/>
            <a:ext cx="5701159" cy="1792288"/>
          </a:xfrm>
        </p:spPr>
        <p:txBody>
          <a:bodyPr>
            <a:normAutofit/>
          </a:bodyPr>
          <a:lstStyle>
            <a:lvl1pPr>
              <a:defRPr lang="en-US" sz="440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Edit ENGLISH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5CE820D-655C-A044-93DA-89447B763AC3}"/>
              </a:ext>
            </a:extLst>
          </p:cNvPr>
          <p:cNvCxnSpPr>
            <a:cxnSpLocks/>
          </p:cNvCxnSpPr>
          <p:nvPr userDrawn="1"/>
        </p:nvCxnSpPr>
        <p:spPr>
          <a:xfrm>
            <a:off x="6207811" y="3447029"/>
            <a:ext cx="160087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Placeholder 4">
            <a:extLst>
              <a:ext uri="{FF2B5EF4-FFF2-40B4-BE49-F238E27FC236}">
                <a16:creationId xmlns:a16="http://schemas.microsoft.com/office/drawing/2014/main" id="{0225CC33-ADB7-8D40-A83D-643DB8D9D8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01714" y="1030288"/>
            <a:ext cx="4847544" cy="480445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531518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5AA33-D3E0-E544-BAED-91DB5B56C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7184" y="1676287"/>
            <a:ext cx="5701159" cy="1538513"/>
          </a:xfrm>
        </p:spPr>
        <p:txBody>
          <a:bodyPr anchor="b"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WELSH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1995CF-0504-3244-A92A-6E894FF68D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83128" y="357414"/>
            <a:ext cx="1695215" cy="673100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122D134-2012-0947-BF86-A508A2405D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01714" y="1030288"/>
            <a:ext cx="4847544" cy="4804455"/>
          </a:xfrm>
          <a:prstGeom prst="ellipse">
            <a:avLst/>
          </a:prstGeo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586B057-7432-494F-975F-768056B765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77183" y="3707947"/>
            <a:ext cx="5701159" cy="1792288"/>
          </a:xfrm>
        </p:spPr>
        <p:txBody>
          <a:bodyPr>
            <a:normAutofit/>
          </a:bodyPr>
          <a:lstStyle>
            <a:lvl1pPr>
              <a:defRPr lang="en-US" sz="440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Edit ENGLISH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5CE820D-655C-A044-93DA-89447B763AC3}"/>
              </a:ext>
            </a:extLst>
          </p:cNvPr>
          <p:cNvCxnSpPr>
            <a:cxnSpLocks/>
          </p:cNvCxnSpPr>
          <p:nvPr userDrawn="1"/>
        </p:nvCxnSpPr>
        <p:spPr>
          <a:xfrm>
            <a:off x="6207811" y="3447029"/>
            <a:ext cx="160087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46883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- bi -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5AA33-D3E0-E544-BAED-91DB5B56C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4955" y="357414"/>
            <a:ext cx="9046702" cy="2951843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‘WELSH quote’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1995CF-0504-3244-A92A-6E894FF68D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83128" y="357414"/>
            <a:ext cx="1695215" cy="673100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586B057-7432-494F-975F-768056B765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4954" y="3613832"/>
            <a:ext cx="9046703" cy="2090282"/>
          </a:xfrm>
        </p:spPr>
        <p:txBody>
          <a:bodyPr>
            <a:normAutofit/>
          </a:bodyPr>
          <a:lstStyle>
            <a:lvl1pPr>
              <a:defRPr lang="en-US" sz="320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‘ENGLISH quote’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2A3FC40-A5E4-EB4A-B66B-550DFB0DA3DB}"/>
              </a:ext>
            </a:extLst>
          </p:cNvPr>
          <p:cNvCxnSpPr>
            <a:cxnSpLocks/>
          </p:cNvCxnSpPr>
          <p:nvPr userDrawn="1"/>
        </p:nvCxnSpPr>
        <p:spPr>
          <a:xfrm>
            <a:off x="881068" y="3490572"/>
            <a:ext cx="160087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0923FC-A7B7-334E-B007-78FA9B64569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4494" y="6219374"/>
            <a:ext cx="9047163" cy="623886"/>
          </a:xfrm>
        </p:spPr>
        <p:txBody>
          <a:bodyPr/>
          <a:lstStyle>
            <a:lvl1pPr algn="r"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NAME</a:t>
            </a:r>
          </a:p>
        </p:txBody>
      </p:sp>
    </p:spTree>
    <p:extLst>
      <p:ext uri="{BB962C8B-B14F-4D97-AF65-F5344CB8AC3E}">
        <p14:creationId xmlns:p14="http://schemas.microsoft.com/office/powerpoint/2010/main" val="27988671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- bi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5AA33-D3E0-E544-BAED-91DB5B56C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4955" y="357414"/>
            <a:ext cx="9046702" cy="2951843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‘WELSH quote’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1995CF-0504-3244-A92A-6E894FF68D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83128" y="357414"/>
            <a:ext cx="1695215" cy="673100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586B057-7432-494F-975F-768056B765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4954" y="3613832"/>
            <a:ext cx="9046703" cy="2090282"/>
          </a:xfrm>
        </p:spPr>
        <p:txBody>
          <a:bodyPr>
            <a:normAutofit/>
          </a:bodyPr>
          <a:lstStyle>
            <a:lvl1pPr>
              <a:defRPr lang="en-US" sz="3200" kern="1200" dirty="0" smtClean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‘ENGLISH quote’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2A3FC40-A5E4-EB4A-B66B-550DFB0DA3DB}"/>
              </a:ext>
            </a:extLst>
          </p:cNvPr>
          <p:cNvCxnSpPr>
            <a:cxnSpLocks/>
          </p:cNvCxnSpPr>
          <p:nvPr userDrawn="1"/>
        </p:nvCxnSpPr>
        <p:spPr>
          <a:xfrm>
            <a:off x="764954" y="3461544"/>
            <a:ext cx="160087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0923FC-A7B7-334E-B007-78FA9B64569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4494" y="6219374"/>
            <a:ext cx="9047163" cy="623886"/>
          </a:xfrm>
        </p:spPr>
        <p:txBody>
          <a:bodyPr/>
          <a:lstStyle>
            <a:lvl1pPr algn="r"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NAME</a:t>
            </a:r>
          </a:p>
        </p:txBody>
      </p:sp>
    </p:spTree>
    <p:extLst>
      <p:ext uri="{BB962C8B-B14F-4D97-AF65-F5344CB8AC3E}">
        <p14:creationId xmlns:p14="http://schemas.microsoft.com/office/powerpoint/2010/main" val="993042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quote - bi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5AA33-D3E0-E544-BAED-91DB5B56C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4955" y="357414"/>
            <a:ext cx="9046702" cy="2951843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‘WELSH quote’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1995CF-0504-3244-A92A-6E894FF68D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83128" y="357414"/>
            <a:ext cx="1695215" cy="673100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586B057-7432-494F-975F-768056B765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4954" y="3613832"/>
            <a:ext cx="9046703" cy="2090282"/>
          </a:xfrm>
        </p:spPr>
        <p:txBody>
          <a:bodyPr>
            <a:normAutofit/>
          </a:bodyPr>
          <a:lstStyle>
            <a:lvl1pPr>
              <a:defRPr lang="en-US" sz="3200" kern="1200" dirty="0" smtClean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‘ENGLISH quote’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2A3FC40-A5E4-EB4A-B66B-550DFB0DA3DB}"/>
              </a:ext>
            </a:extLst>
          </p:cNvPr>
          <p:cNvCxnSpPr>
            <a:cxnSpLocks/>
          </p:cNvCxnSpPr>
          <p:nvPr userDrawn="1"/>
        </p:nvCxnSpPr>
        <p:spPr>
          <a:xfrm>
            <a:off x="764954" y="3461544"/>
            <a:ext cx="160087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0923FC-A7B7-334E-B007-78FA9B64569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4494" y="6219374"/>
            <a:ext cx="9047163" cy="623886"/>
          </a:xfrm>
        </p:spPr>
        <p:txBody>
          <a:bodyPr/>
          <a:lstStyle>
            <a:lvl1pPr algn="r"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NAME</a:t>
            </a:r>
          </a:p>
        </p:txBody>
      </p:sp>
    </p:spTree>
    <p:extLst>
      <p:ext uri="{BB962C8B-B14F-4D97-AF65-F5344CB8AC3E}">
        <p14:creationId xmlns:p14="http://schemas.microsoft.com/office/powerpoint/2010/main" val="31375974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767C8-A34C-2644-ABBE-C75646F99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E5634AAB-C1D1-B648-B2E7-6B151CE6E840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406401" y="1422400"/>
            <a:ext cx="9724572" cy="481806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0216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ny quesitons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51995CF-0504-3244-A92A-6E894FF68D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83128" y="357414"/>
            <a:ext cx="1695215" cy="67310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2A3FC40-A5E4-EB4A-B66B-550DFB0DA3DB}"/>
              </a:ext>
            </a:extLst>
          </p:cNvPr>
          <p:cNvCxnSpPr>
            <a:cxnSpLocks/>
          </p:cNvCxnSpPr>
          <p:nvPr userDrawn="1"/>
        </p:nvCxnSpPr>
        <p:spPr>
          <a:xfrm>
            <a:off x="2724383" y="3432515"/>
            <a:ext cx="160087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6037FAA8-3A8A-9345-B43F-9ED23C66073C}"/>
              </a:ext>
            </a:extLst>
          </p:cNvPr>
          <p:cNvSpPr/>
          <p:nvPr userDrawn="1"/>
        </p:nvSpPr>
        <p:spPr>
          <a:xfrm>
            <a:off x="2607808" y="1978448"/>
            <a:ext cx="70441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dirty="0" err="1">
                <a:solidFill>
                  <a:schemeClr val="tx1"/>
                </a:solidFill>
              </a:rPr>
              <a:t>Cwestiynau</a:t>
            </a:r>
            <a:r>
              <a:rPr lang="en-US" sz="8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2DF7C0-7014-E141-AE75-A52E3302F386}"/>
              </a:ext>
            </a:extLst>
          </p:cNvPr>
          <p:cNvSpPr/>
          <p:nvPr userDrawn="1"/>
        </p:nvSpPr>
        <p:spPr>
          <a:xfrm>
            <a:off x="2607808" y="3563144"/>
            <a:ext cx="70441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>
                <a:solidFill>
                  <a:schemeClr val="bg1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01797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s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2A3FC40-A5E4-EB4A-B66B-550DFB0DA3DB}"/>
              </a:ext>
            </a:extLst>
          </p:cNvPr>
          <p:cNvCxnSpPr>
            <a:cxnSpLocks/>
          </p:cNvCxnSpPr>
          <p:nvPr userDrawn="1"/>
        </p:nvCxnSpPr>
        <p:spPr>
          <a:xfrm>
            <a:off x="2230897" y="3345430"/>
            <a:ext cx="160087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6037FAA8-3A8A-9345-B43F-9ED23C66073C}"/>
              </a:ext>
            </a:extLst>
          </p:cNvPr>
          <p:cNvSpPr/>
          <p:nvPr userDrawn="1"/>
        </p:nvSpPr>
        <p:spPr>
          <a:xfrm>
            <a:off x="2114322" y="1891363"/>
            <a:ext cx="70441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err="1">
                <a:solidFill>
                  <a:schemeClr val="accent1"/>
                </a:solidFill>
              </a:rPr>
              <a:t>Diolch</a:t>
            </a:r>
            <a:endParaRPr lang="en-US" sz="8000">
              <a:solidFill>
                <a:schemeClr val="accent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2DF7C0-7014-E141-AE75-A52E3302F386}"/>
              </a:ext>
            </a:extLst>
          </p:cNvPr>
          <p:cNvSpPr/>
          <p:nvPr userDrawn="1"/>
        </p:nvSpPr>
        <p:spPr>
          <a:xfrm>
            <a:off x="2114322" y="3476059"/>
            <a:ext cx="70441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>
                <a:solidFill>
                  <a:schemeClr val="accent2"/>
                </a:solidFill>
              </a:rPr>
              <a:t>Thank</a:t>
            </a:r>
            <a:r>
              <a:rPr lang="en-US" sz="8000" baseline="0">
                <a:solidFill>
                  <a:schemeClr val="accent2"/>
                </a:solidFill>
              </a:rPr>
              <a:t> you</a:t>
            </a:r>
            <a:endParaRPr lang="en-US" sz="8000">
              <a:solidFill>
                <a:schemeClr val="accent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1B1593-38D4-DB47-86F9-00E17CF518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690"/>
          <a:stretch/>
        </p:blipFill>
        <p:spPr>
          <a:xfrm>
            <a:off x="9354208" y="5475134"/>
            <a:ext cx="2165153" cy="90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9150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us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2A3FC40-A5E4-EB4A-B66B-550DFB0DA3DB}"/>
              </a:ext>
            </a:extLst>
          </p:cNvPr>
          <p:cNvCxnSpPr>
            <a:cxnSpLocks/>
          </p:cNvCxnSpPr>
          <p:nvPr userDrawn="1"/>
        </p:nvCxnSpPr>
        <p:spPr>
          <a:xfrm>
            <a:off x="2245411" y="2953544"/>
            <a:ext cx="160087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6037FAA8-3A8A-9345-B43F-9ED23C66073C}"/>
              </a:ext>
            </a:extLst>
          </p:cNvPr>
          <p:cNvSpPr/>
          <p:nvPr userDrawn="1"/>
        </p:nvSpPr>
        <p:spPr>
          <a:xfrm>
            <a:off x="2114322" y="1891363"/>
            <a:ext cx="70441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err="1">
                <a:solidFill>
                  <a:schemeClr val="accent2"/>
                </a:solidFill>
              </a:rPr>
              <a:t>Cysylltwch</a:t>
            </a:r>
            <a:r>
              <a:rPr lang="en-US" sz="5400">
                <a:solidFill>
                  <a:schemeClr val="accent2"/>
                </a:solidFill>
              </a:rPr>
              <a:t> â </a:t>
            </a:r>
            <a:r>
              <a:rPr lang="en-US" sz="5400" err="1">
                <a:solidFill>
                  <a:schemeClr val="accent2"/>
                </a:solidFill>
              </a:rPr>
              <a:t>ni</a:t>
            </a:r>
            <a:endParaRPr lang="en-US" sz="5400">
              <a:solidFill>
                <a:schemeClr val="accent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2DF7C0-7014-E141-AE75-A52E3302F386}"/>
              </a:ext>
            </a:extLst>
          </p:cNvPr>
          <p:cNvSpPr/>
          <p:nvPr userDrawn="1"/>
        </p:nvSpPr>
        <p:spPr>
          <a:xfrm>
            <a:off x="2114322" y="2953544"/>
            <a:ext cx="71752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>
                <a:solidFill>
                  <a:schemeClr val="accent1"/>
                </a:solidFill>
              </a:rPr>
              <a:t>Contact</a:t>
            </a:r>
            <a:r>
              <a:rPr lang="en-US" sz="5400" baseline="0">
                <a:solidFill>
                  <a:schemeClr val="accent1"/>
                </a:solidFill>
              </a:rPr>
              <a:t> us</a:t>
            </a:r>
            <a:endParaRPr lang="en-US" sz="5400">
              <a:solidFill>
                <a:schemeClr val="accent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0F60F3-B939-FD4C-95A7-F8252274A65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14322" y="4325446"/>
            <a:ext cx="5448300" cy="219075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Edit contact details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4230DA-749C-4D45-8B33-70D9FF90BE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690"/>
          <a:stretch/>
        </p:blipFill>
        <p:spPr>
          <a:xfrm>
            <a:off x="9354208" y="5475134"/>
            <a:ext cx="2165153" cy="90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2596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-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51995CF-0504-3244-A92A-6E894FF68D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83128" y="357414"/>
            <a:ext cx="1695215" cy="6731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8259B5-C1AB-6546-BE9B-3BA10CA7F7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1000" y="357188"/>
            <a:ext cx="9144000" cy="673326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5950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- BILING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3105AF1-88C2-C647-A25F-E09B66BB89C1}"/>
              </a:ext>
            </a:extLst>
          </p:cNvPr>
          <p:cNvSpPr/>
          <p:nvPr userDrawn="1"/>
        </p:nvSpPr>
        <p:spPr>
          <a:xfrm>
            <a:off x="5399903" y="-39103"/>
            <a:ext cx="6799236" cy="55690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4247B1-DF44-2A44-B320-D0E542EF38E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67328" y="1557718"/>
            <a:ext cx="6264385" cy="773656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Edit Master Welsh title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51AD07-C708-7048-B2E9-80ED0C99ECF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667327" y="2443089"/>
            <a:ext cx="6264385" cy="536385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39E670B-A016-1B46-AE9C-EA6D88C67F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22812" y="3935269"/>
            <a:ext cx="6264387" cy="602116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lang="en-US" sz="4400" kern="12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>
              <a:defRPr lang="en-US" sz="440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</a:lstStyle>
          <a:p>
            <a:pPr lvl="0"/>
            <a:r>
              <a:rPr lang="en-US" dirty="0"/>
              <a:t>Edit Master English title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CF76293-6252-AF4B-AFF6-055C484481C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22812" y="4697492"/>
            <a:ext cx="6264386" cy="535932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2000" kern="120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</a:lstStyle>
          <a:p>
            <a:r>
              <a:rPr lang="en-US" dirty="0"/>
              <a:t>CLICK TO EDIT MASTER SUBTITLE STYLE</a:t>
            </a: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74A8B9-27A2-FD45-A7B0-7E1258200C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5399903" cy="55299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D6F239-9C4E-C04E-B0BE-4B27932E1F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690"/>
          <a:stretch/>
        </p:blipFill>
        <p:spPr>
          <a:xfrm>
            <a:off x="9375228" y="5737893"/>
            <a:ext cx="2165153" cy="90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6272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51995CF-0504-3244-A92A-6E894FF68D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83128" y="357414"/>
            <a:ext cx="1695215" cy="6731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BEA0E6-4BCA-A747-9DEA-B73E85DF68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227" y="357414"/>
            <a:ext cx="9132887" cy="741362"/>
          </a:xfrm>
        </p:spPr>
        <p:txBody>
          <a:bodyPr anchor="b">
            <a:normAutofit/>
          </a:bodyPr>
          <a:lstStyle>
            <a:lvl1pPr>
              <a:defRPr lang="en-US" sz="2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28548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974B1E-B22C-0B4A-B6B6-49044BDABC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5017" y="1262219"/>
            <a:ext cx="892388" cy="8662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BBF558-C818-994C-82C9-97DC0EFB91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2409" y="6045631"/>
            <a:ext cx="841253" cy="8123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E703F4-EB92-9841-8BEE-D7CF80581C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0935" y="2210482"/>
            <a:ext cx="841253" cy="8123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3D3AAE-8819-D045-8C77-C251C6B1191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7075" y="3595425"/>
            <a:ext cx="902945" cy="8764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F0253AC-39E1-C043-BCCC-21AAD96CA52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5962" y="4907271"/>
            <a:ext cx="874148" cy="8485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ABC8CA-195A-6D48-A217-6BC4A542A4E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1183" y="2458575"/>
            <a:ext cx="841253" cy="81236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3865DE7-6DAA-E54C-A8F0-597DEEAFFC1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7156" y="1248525"/>
            <a:ext cx="829622" cy="8053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DC913BD-BC91-D346-AC55-F344FDC7D7A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2231" y="2427351"/>
            <a:ext cx="876222" cy="85054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755F55F-FB7B-C14B-9840-A5A6BAF8732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0271" y="1256115"/>
            <a:ext cx="841253" cy="81236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78F10DE-5153-B24A-8FB5-C52C1D01F33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5552" y="3146245"/>
            <a:ext cx="841253" cy="81236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F4C92A6-BFE6-AC45-A28C-DC07EEC00BA9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0271" y="4565913"/>
            <a:ext cx="836661" cy="81214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9AF2394-7651-C544-9BB7-0C014F16BCE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9558" y="2487494"/>
            <a:ext cx="836661" cy="81214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F3191A1-F2F1-2445-A7D0-2AC86E0EDFE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3416" y="4102731"/>
            <a:ext cx="841253" cy="81236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6848B62-3627-1848-8721-31096C559AC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5182" y="5927590"/>
            <a:ext cx="927349" cy="88548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0DCE063-5D22-654D-97E8-0C23A919B03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9748" y="1230708"/>
            <a:ext cx="888591" cy="85142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DDA8EDF-9505-DE41-AB32-BAD146D88F26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5297" y="4971986"/>
            <a:ext cx="967119" cy="96711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E2EC76A-AE9C-D44D-83B0-4FBF4D586FDD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4389" y="4971986"/>
            <a:ext cx="855016" cy="83622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744C18C-B570-2C4D-B6D9-8ABA856CB452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583" y="3528389"/>
            <a:ext cx="943521" cy="94352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1BD0DDE-9D68-154B-AECC-0C76CF275F1B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2096" y="3704291"/>
            <a:ext cx="871584" cy="84253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62858E8-9662-A742-ADB1-ECC3FD58D43C}"/>
              </a:ext>
            </a:extLst>
          </p:cNvPr>
          <p:cNvSpPr/>
          <p:nvPr userDrawn="1"/>
        </p:nvSpPr>
        <p:spPr>
          <a:xfrm>
            <a:off x="358222" y="1327786"/>
            <a:ext cx="245267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/>
              <a:t>Use icons as required – copy and past from icons master page</a:t>
            </a:r>
          </a:p>
          <a:p>
            <a:pPr lvl="0"/>
            <a:r>
              <a:rPr lang="en-US" sz="1400"/>
              <a:t>Please line up icons with text . Icons can be resized.  Please keep icons to a minimum</a:t>
            </a:r>
          </a:p>
          <a:p>
            <a:pPr lvl="0"/>
            <a:endParaRPr lang="en-US" sz="1400">
              <a:solidFill>
                <a:schemeClr val="accent2"/>
              </a:solidFill>
            </a:endParaRPr>
          </a:p>
          <a:p>
            <a:pPr lvl="0"/>
            <a:r>
              <a:rPr lang="en-US" sz="1400">
                <a:solidFill>
                  <a:schemeClr val="accent2"/>
                </a:solidFill>
              </a:rPr>
              <a:t>To access icons go to the main menu:</a:t>
            </a:r>
          </a:p>
          <a:p>
            <a:pPr marL="800089" lvl="1" indent="-342900">
              <a:buFont typeface="+mj-lt"/>
              <a:buAutoNum type="arabicPeriod"/>
            </a:pPr>
            <a:r>
              <a:rPr lang="en-US" sz="1400"/>
              <a:t>View </a:t>
            </a:r>
          </a:p>
          <a:p>
            <a:pPr marL="800089" lvl="1" indent="-342900">
              <a:buFont typeface="+mj-lt"/>
              <a:buAutoNum type="arabicPeriod"/>
            </a:pPr>
            <a:r>
              <a:rPr lang="en-US" sz="1400"/>
              <a:t>Master </a:t>
            </a:r>
          </a:p>
          <a:p>
            <a:pPr marL="800089" lvl="1" indent="-342900">
              <a:buFont typeface="+mj-lt"/>
              <a:buAutoNum type="arabicPeriod"/>
            </a:pPr>
            <a:r>
              <a:rPr lang="en-US" sz="1400"/>
              <a:t>Slide master</a:t>
            </a:r>
          </a:p>
          <a:p>
            <a:pPr marL="800089" lvl="1" indent="-342900">
              <a:buFont typeface="+mj-lt"/>
              <a:buAutoNum type="arabicPeriod"/>
            </a:pPr>
            <a:r>
              <a:rPr lang="en-US" sz="1400"/>
              <a:t>Scroll down to the last slide where you will fine icons.</a:t>
            </a:r>
          </a:p>
          <a:p>
            <a:pPr marL="800089" lvl="1" indent="-342900">
              <a:buFont typeface="+mj-lt"/>
              <a:buAutoNum type="arabicPeriod"/>
            </a:pPr>
            <a:r>
              <a:rPr lang="en-US" sz="1400"/>
              <a:t>Copy icon</a:t>
            </a:r>
          </a:p>
          <a:p>
            <a:pPr marL="800089" lvl="1" indent="-342900">
              <a:buFont typeface="+mj-lt"/>
              <a:buAutoNum type="arabicPeriod"/>
            </a:pPr>
            <a:r>
              <a:rPr lang="en-US" sz="1400"/>
              <a:t>Exit master and paste on selected slide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3503436" y="925187"/>
            <a:ext cx="11095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/>
              <a:t>Icons for text </a:t>
            </a:r>
          </a:p>
        </p:txBody>
      </p:sp>
      <p:sp>
        <p:nvSpPr>
          <p:cNvPr id="26" name="TextBox 25"/>
          <p:cNvSpPr txBox="1"/>
          <p:nvPr userDrawn="1"/>
        </p:nvSpPr>
        <p:spPr>
          <a:xfrm>
            <a:off x="5104488" y="966383"/>
            <a:ext cx="10021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/>
              <a:t>Progression</a:t>
            </a:r>
          </a:p>
        </p:txBody>
      </p:sp>
      <p:sp>
        <p:nvSpPr>
          <p:cNvPr id="28" name="TextBox 27"/>
          <p:cNvSpPr txBox="1"/>
          <p:nvPr userDrawn="1"/>
        </p:nvSpPr>
        <p:spPr>
          <a:xfrm>
            <a:off x="4982416" y="2177668"/>
            <a:ext cx="12939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/>
              <a:t>Quality outcome</a:t>
            </a:r>
          </a:p>
        </p:txBody>
      </p:sp>
      <p:sp>
        <p:nvSpPr>
          <p:cNvPr id="30" name="TextBox 29"/>
          <p:cNvSpPr txBox="1"/>
          <p:nvPr userDrawn="1"/>
        </p:nvSpPr>
        <p:spPr>
          <a:xfrm>
            <a:off x="5213672" y="3348945"/>
            <a:ext cx="786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/>
              <a:t>Awarded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5230537" y="4523795"/>
            <a:ext cx="8755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/>
              <a:t>Employer </a:t>
            </a:r>
            <a:br>
              <a:rPr lang="en-GB" sz="1200"/>
            </a:br>
            <a:r>
              <a:rPr lang="en-GB" sz="1200"/>
              <a:t>needs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5285129" y="5816386"/>
            <a:ext cx="7136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/>
              <a:t>Contact</a:t>
            </a:r>
          </a:p>
        </p:txBody>
      </p:sp>
      <p:sp>
        <p:nvSpPr>
          <p:cNvPr id="36" name="TextBox 35"/>
          <p:cNvSpPr txBox="1"/>
          <p:nvPr userDrawn="1"/>
        </p:nvSpPr>
        <p:spPr>
          <a:xfrm>
            <a:off x="6863522" y="971526"/>
            <a:ext cx="8755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/>
              <a:t>Questions</a:t>
            </a:r>
          </a:p>
        </p:txBody>
      </p:sp>
      <p:sp>
        <p:nvSpPr>
          <p:cNvPr id="38" name="TextBox 37"/>
          <p:cNvSpPr txBox="1"/>
          <p:nvPr userDrawn="1"/>
        </p:nvSpPr>
        <p:spPr>
          <a:xfrm>
            <a:off x="6866843" y="2199698"/>
            <a:ext cx="9525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/>
              <a:t>Information</a:t>
            </a:r>
          </a:p>
        </p:txBody>
      </p:sp>
      <p:sp>
        <p:nvSpPr>
          <p:cNvPr id="40" name="TextBox 39"/>
          <p:cNvSpPr txBox="1"/>
          <p:nvPr userDrawn="1"/>
        </p:nvSpPr>
        <p:spPr>
          <a:xfrm>
            <a:off x="6884595" y="3348945"/>
            <a:ext cx="8659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/>
              <a:t>Education</a:t>
            </a:r>
          </a:p>
        </p:txBody>
      </p:sp>
      <p:sp>
        <p:nvSpPr>
          <p:cNvPr id="42" name="TextBox 41"/>
          <p:cNvSpPr txBox="1"/>
          <p:nvPr userDrawn="1"/>
        </p:nvSpPr>
        <p:spPr>
          <a:xfrm>
            <a:off x="8667016" y="983546"/>
            <a:ext cx="7617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/>
              <a:t>Bilingual</a:t>
            </a:r>
          </a:p>
        </p:txBody>
      </p:sp>
      <p:sp>
        <p:nvSpPr>
          <p:cNvPr id="44" name="TextBox 43"/>
          <p:cNvSpPr txBox="1"/>
          <p:nvPr userDrawn="1"/>
        </p:nvSpPr>
        <p:spPr>
          <a:xfrm>
            <a:off x="8629558" y="2266761"/>
            <a:ext cx="9172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/>
              <a:t>Standards</a:t>
            </a:r>
          </a:p>
        </p:txBody>
      </p:sp>
      <p:sp>
        <p:nvSpPr>
          <p:cNvPr id="46" name="TextBox 45"/>
          <p:cNvSpPr txBox="1"/>
          <p:nvPr userDrawn="1"/>
        </p:nvSpPr>
        <p:spPr>
          <a:xfrm>
            <a:off x="8368875" y="3433040"/>
            <a:ext cx="13260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/>
              <a:t>Ready/Complete</a:t>
            </a:r>
          </a:p>
        </p:txBody>
      </p:sp>
      <p:sp>
        <p:nvSpPr>
          <p:cNvPr id="47" name="TextBox 46"/>
          <p:cNvSpPr txBox="1"/>
          <p:nvPr userDrawn="1"/>
        </p:nvSpPr>
        <p:spPr>
          <a:xfrm>
            <a:off x="8775012" y="4754627"/>
            <a:ext cx="5137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/>
              <a:t>View</a:t>
            </a:r>
          </a:p>
        </p:txBody>
      </p:sp>
      <p:pic>
        <p:nvPicPr>
          <p:cNvPr id="48" name="Picture 47"/>
          <p:cNvPicPr/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4640" y="2367736"/>
            <a:ext cx="761373" cy="760494"/>
          </a:xfrm>
          <a:prstGeom prst="rect">
            <a:avLst/>
          </a:prstGeom>
        </p:spPr>
      </p:pic>
      <p:pic>
        <p:nvPicPr>
          <p:cNvPr id="49" name="Picture 48"/>
          <p:cNvPicPr/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4640" y="3801344"/>
            <a:ext cx="759908" cy="759908"/>
          </a:xfrm>
          <a:prstGeom prst="rect">
            <a:avLst/>
          </a:prstGeom>
        </p:spPr>
      </p:pic>
      <p:sp>
        <p:nvSpPr>
          <p:cNvPr id="50" name="TextBox 49"/>
          <p:cNvSpPr txBox="1"/>
          <p:nvPr userDrawn="1"/>
        </p:nvSpPr>
        <p:spPr>
          <a:xfrm>
            <a:off x="10396319" y="1892680"/>
            <a:ext cx="976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/>
              <a:t>Health and </a:t>
            </a:r>
            <a:br>
              <a:rPr lang="en-GB" sz="1200"/>
            </a:br>
            <a:r>
              <a:rPr lang="en-GB" sz="1200"/>
              <a:t>Social</a:t>
            </a:r>
            <a:r>
              <a:rPr lang="en-GB" sz="1200" baseline="0"/>
              <a:t> Care</a:t>
            </a:r>
            <a:endParaRPr lang="en-GB" sz="1200"/>
          </a:p>
        </p:txBody>
      </p:sp>
      <p:sp>
        <p:nvSpPr>
          <p:cNvPr id="51" name="TextBox 50"/>
          <p:cNvSpPr txBox="1"/>
          <p:nvPr userDrawn="1"/>
        </p:nvSpPr>
        <p:spPr>
          <a:xfrm>
            <a:off x="10476280" y="3521970"/>
            <a:ext cx="8306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/>
              <a:t>Childcare</a:t>
            </a:r>
          </a:p>
        </p:txBody>
      </p:sp>
    </p:spTree>
    <p:extLst>
      <p:ext uri="{BB962C8B-B14F-4D97-AF65-F5344CB8AC3E}">
        <p14:creationId xmlns:p14="http://schemas.microsoft.com/office/powerpoint/2010/main" val="41550552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5589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36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Shap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99ACAF1-6098-AE40-8403-1C8D637F98D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82575" y="1076325"/>
            <a:ext cx="11809413" cy="524351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accent1"/>
                </a:solidFill>
              </a:defRPr>
            </a:lvl1pPr>
            <a:lvl2pPr marL="7937" indent="0">
              <a:lnSpc>
                <a:spcPct val="100000"/>
              </a:lnSpc>
              <a:buNone/>
              <a:defRPr sz="1800"/>
            </a:lvl2pPr>
            <a:lvl3pPr marL="222250" indent="-1698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b="0"/>
            </a:lvl3pPr>
            <a:lvl4pPr marL="268288" indent="0">
              <a:lnSpc>
                <a:spcPct val="100000"/>
              </a:lnSpc>
              <a:buNone/>
              <a:tabLst/>
              <a:defRPr b="1"/>
            </a:lvl4pPr>
            <a:lvl5pPr marL="490538" indent="-187325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82011" y="888774"/>
            <a:ext cx="11665010" cy="0"/>
          </a:xfrm>
          <a:prstGeom prst="line">
            <a:avLst/>
          </a:prstGeom>
          <a:ln w="22225">
            <a:solidFill>
              <a:srgbClr val="65B2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5334" y="113907"/>
            <a:ext cx="1586970" cy="68502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56F39C-AFF1-D944-A9F4-72171BE81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11" y="208722"/>
            <a:ext cx="10223323" cy="4472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950267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0473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36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742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- BILING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3105AF1-88C2-C647-A25F-E09B66BB89C1}"/>
              </a:ext>
            </a:extLst>
          </p:cNvPr>
          <p:cNvSpPr/>
          <p:nvPr userDrawn="1"/>
        </p:nvSpPr>
        <p:spPr>
          <a:xfrm>
            <a:off x="5399903" y="-39103"/>
            <a:ext cx="6799236" cy="55690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4247B1-DF44-2A44-B320-D0E542EF38E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67328" y="1557718"/>
            <a:ext cx="6264385" cy="773656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Edit Master Welsh title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51AD07-C708-7048-B2E9-80ED0C99ECF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667327" y="2443089"/>
            <a:ext cx="6264385" cy="536385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39E670B-A016-1B46-AE9C-EA6D88C67F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22812" y="3935269"/>
            <a:ext cx="6264387" cy="602116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lang="en-US" sz="4400" kern="12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>
              <a:defRPr lang="en-US" sz="440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</a:lstStyle>
          <a:p>
            <a:pPr lvl="0"/>
            <a:r>
              <a:rPr lang="en-US" dirty="0"/>
              <a:t>Edit Master English text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CF76293-6252-AF4B-AFF6-055C484481C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22812" y="4697492"/>
            <a:ext cx="6264386" cy="535932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2000" kern="120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</a:lstStyle>
          <a:p>
            <a:r>
              <a:rPr lang="en-US" dirty="0"/>
              <a:t>CLICK TO EDIT MASTER SUBTITLE STYLE</a:t>
            </a: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74A8B9-27A2-FD45-A7B0-7E1258200C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399899" cy="55299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7140A5-1D01-0747-9CD5-EA275321B3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690"/>
          <a:stretch/>
        </p:blipFill>
        <p:spPr>
          <a:xfrm>
            <a:off x="9375228" y="5737893"/>
            <a:ext cx="2165153" cy="90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818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 - BILING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3105AF1-88C2-C647-A25F-E09B66BB89C1}"/>
              </a:ext>
            </a:extLst>
          </p:cNvPr>
          <p:cNvSpPr/>
          <p:nvPr userDrawn="1"/>
        </p:nvSpPr>
        <p:spPr>
          <a:xfrm>
            <a:off x="5399903" y="-39103"/>
            <a:ext cx="6799236" cy="55690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4247B1-DF44-2A44-B320-D0E542EF38E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67328" y="1557718"/>
            <a:ext cx="6264385" cy="773656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Edit Master Welsh title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51AD07-C708-7048-B2E9-80ED0C99ECF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667327" y="2443089"/>
            <a:ext cx="6264385" cy="536385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39E670B-A016-1B46-AE9C-EA6D88C67F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22812" y="3935269"/>
            <a:ext cx="6264387" cy="602116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lang="en-US" sz="4400" kern="12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>
              <a:defRPr lang="en-US" sz="440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</a:lstStyle>
          <a:p>
            <a:pPr lvl="0"/>
            <a:r>
              <a:rPr lang="en-US" dirty="0"/>
              <a:t>Edit Master English text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CF76293-6252-AF4B-AFF6-055C484481C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22812" y="4697492"/>
            <a:ext cx="6264386" cy="535932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2000" kern="120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</a:lstStyle>
          <a:p>
            <a:r>
              <a:rPr lang="en-US" dirty="0"/>
              <a:t>CLICK TO EDIT MASTER SUBTITLE STYLE</a:t>
            </a:r>
          </a:p>
          <a:p>
            <a:pPr lvl="1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23656D2-C8D0-AA42-923F-9E829787DC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690"/>
          <a:stretch/>
        </p:blipFill>
        <p:spPr>
          <a:xfrm>
            <a:off x="9375228" y="5737893"/>
            <a:ext cx="2165153" cy="9035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74A8B9-27A2-FD45-A7B0-7E1258200C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" r="29895"/>
          <a:stretch/>
        </p:blipFill>
        <p:spPr>
          <a:xfrm>
            <a:off x="-55716" y="-39103"/>
            <a:ext cx="5766486" cy="556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971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EXT ONLY - WEL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767C8-A34C-2644-ABBE-C75646F992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lang="en-US" dirty="0"/>
              <a:t>Click to edit WELSH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877FE8-32F0-324C-86B5-D764576566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35005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ONLY - ENGLI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767C8-A34C-2644-ABBE-C75646F992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ENGLISH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877FE8-32F0-324C-86B5-D764576566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161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ONLY - BILING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9617C-8E9E-AB41-AE93-9BEC9ADF1D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6400" y="365125"/>
            <a:ext cx="9231087" cy="38961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Welsh title style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CAA4A-A714-8143-A7A1-1E74AD64B3D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06400" y="1669144"/>
            <a:ext cx="5442176" cy="471102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US" dirty="0"/>
              <a:t>Edit Welsh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C3D9E7-D74B-364A-9961-EC496661F693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066973" y="1669144"/>
            <a:ext cx="5199743" cy="471102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buClr>
                <a:schemeClr val="accent3"/>
              </a:buClr>
              <a:defRPr/>
            </a:lvl2pPr>
          </a:lstStyle>
          <a:p>
            <a:pPr lvl="0"/>
            <a:r>
              <a:rPr lang="en-US" dirty="0"/>
              <a:t>Edit English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2373E3E-7EAA-FF4C-A7F3-B0650A410B8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6401" y="841147"/>
            <a:ext cx="9231086" cy="392112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English title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07BF577-AB27-8549-8D2C-5C2D69007C80}"/>
              </a:ext>
            </a:extLst>
          </p:cNvPr>
          <p:cNvCxnSpPr>
            <a:cxnSpLocks/>
          </p:cNvCxnSpPr>
          <p:nvPr userDrawn="1"/>
        </p:nvCxnSpPr>
        <p:spPr>
          <a:xfrm flipV="1">
            <a:off x="493487" y="1356627"/>
            <a:ext cx="5297033" cy="72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9B5888-41F2-8C4E-BAE0-545ACCAE2071}"/>
              </a:ext>
            </a:extLst>
          </p:cNvPr>
          <p:cNvCxnSpPr>
            <a:cxnSpLocks/>
          </p:cNvCxnSpPr>
          <p:nvPr userDrawn="1"/>
        </p:nvCxnSpPr>
        <p:spPr>
          <a:xfrm>
            <a:off x="6154057" y="1356627"/>
            <a:ext cx="5630862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4A2B6F56-5A09-BF4C-AA14-C2678D945D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468"/>
          <a:stretch/>
        </p:blipFill>
        <p:spPr>
          <a:xfrm>
            <a:off x="10130973" y="365126"/>
            <a:ext cx="1645112" cy="67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510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AND TEXT - BILING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CAA4A-A714-8143-A7A1-1E74AD64B3D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06400" y="2946397"/>
            <a:ext cx="5442857" cy="352697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buClr>
                <a:schemeClr val="accent1"/>
              </a:buClr>
              <a:defRPr/>
            </a:lvl2pPr>
          </a:lstStyle>
          <a:p>
            <a:pPr lvl="0"/>
            <a:r>
              <a:rPr lang="en-US" dirty="0"/>
              <a:t>Edit Welsh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C3D9E7-D74B-364A-9961-EC496661F693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54739" y="2946396"/>
            <a:ext cx="5630862" cy="35269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/>
            </a:lvl2pPr>
          </a:lstStyle>
          <a:p>
            <a:pPr lvl="0"/>
            <a:r>
              <a:rPr lang="en-US" dirty="0"/>
              <a:t>Edit English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 useBgFill="1">
        <p:nvSpPr>
          <p:cNvPr id="8" name="Picture Placeholder 7">
            <a:extLst>
              <a:ext uri="{FF2B5EF4-FFF2-40B4-BE49-F238E27FC236}">
                <a16:creationId xmlns:a16="http://schemas.microsoft.com/office/drawing/2014/main" id="{1A914FE2-29FB-1A42-B66A-96A12FE622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6400" y="377371"/>
            <a:ext cx="11379200" cy="2292803"/>
          </a:xfrm>
        </p:spPr>
        <p:txBody>
          <a:bodyPr/>
          <a:lstStyle/>
          <a:p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DEDDA3F-2662-324F-8E48-EB206FB080A0}"/>
              </a:ext>
            </a:extLst>
          </p:cNvPr>
          <p:cNvCxnSpPr>
            <a:cxnSpLocks/>
          </p:cNvCxnSpPr>
          <p:nvPr userDrawn="1"/>
        </p:nvCxnSpPr>
        <p:spPr>
          <a:xfrm>
            <a:off x="406400" y="2801256"/>
            <a:ext cx="54428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531524B-6206-F947-92FA-2AB19A8BEDE1}"/>
              </a:ext>
            </a:extLst>
          </p:cNvPr>
          <p:cNvCxnSpPr>
            <a:cxnSpLocks/>
          </p:cNvCxnSpPr>
          <p:nvPr userDrawn="1"/>
        </p:nvCxnSpPr>
        <p:spPr>
          <a:xfrm>
            <a:off x="6154738" y="2808513"/>
            <a:ext cx="5630862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0279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34.jpe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46C830-BC46-2741-8298-360B6F284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365125"/>
            <a:ext cx="9724572" cy="6944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E4768B-83E1-EC40-A34A-77513EEFF2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88" y="1480458"/>
            <a:ext cx="9722984" cy="46965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89F9E7D-756D-164B-8097-B956732673E4}"/>
              </a:ext>
            </a:extLst>
          </p:cNvPr>
          <p:cNvCxnSpPr/>
          <p:nvPr userDrawn="1"/>
        </p:nvCxnSpPr>
        <p:spPr>
          <a:xfrm>
            <a:off x="406400" y="1211943"/>
            <a:ext cx="113356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912351E7-12BB-8F4D-B797-29BD2B0269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468"/>
          <a:stretch/>
        </p:blipFill>
        <p:spPr>
          <a:xfrm>
            <a:off x="10130973" y="365126"/>
            <a:ext cx="1645112" cy="67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599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15" r:id="rId2"/>
    <p:sldLayoutId id="2147483716" r:id="rId3"/>
    <p:sldLayoutId id="2147483717" r:id="rId4"/>
    <p:sldLayoutId id="2147483718" r:id="rId5"/>
    <p:sldLayoutId id="2147483710" r:id="rId6"/>
    <p:sldLayoutId id="2147483686" r:id="rId7"/>
    <p:sldLayoutId id="2147483688" r:id="rId8"/>
    <p:sldLayoutId id="2147483700" r:id="rId9"/>
    <p:sldLayoutId id="2147483709" r:id="rId10"/>
    <p:sldLayoutId id="2147483708" r:id="rId11"/>
    <p:sldLayoutId id="2147483687" r:id="rId12"/>
    <p:sldLayoutId id="2147483719" r:id="rId13"/>
    <p:sldLayoutId id="2147483697" r:id="rId14"/>
    <p:sldLayoutId id="2147483720" r:id="rId15"/>
    <p:sldLayoutId id="2147483698" r:id="rId16"/>
    <p:sldLayoutId id="2147483722" r:id="rId17"/>
    <p:sldLayoutId id="2147483699" r:id="rId18"/>
    <p:sldLayoutId id="2147483723" r:id="rId19"/>
    <p:sldLayoutId id="2147483702" r:id="rId20"/>
    <p:sldLayoutId id="2147483724" r:id="rId21"/>
    <p:sldLayoutId id="2147483701" r:id="rId22"/>
    <p:sldLayoutId id="2147483704" r:id="rId23"/>
    <p:sldLayoutId id="2147483721" r:id="rId24"/>
    <p:sldLayoutId id="2147483703" r:id="rId25"/>
    <p:sldLayoutId id="2147483705" r:id="rId26"/>
    <p:sldLayoutId id="2147483706" r:id="rId27"/>
    <p:sldLayoutId id="2147483707" r:id="rId28"/>
    <p:sldLayoutId id="2147483712" r:id="rId29"/>
    <p:sldLayoutId id="2147483713" r:id="rId30"/>
    <p:sldLayoutId id="2147483711" r:id="rId31"/>
    <p:sldLayoutId id="2147483725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17500" indent="-3175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35000" indent="-274638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chemeClr val="accent6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77" userDrawn="1">
          <p15:clr>
            <a:srgbClr val="F26B43"/>
          </p15:clr>
        </p15:guide>
        <p15:guide id="2" pos="257" userDrawn="1">
          <p15:clr>
            <a:srgbClr val="F26B43"/>
          </p15:clr>
        </p15:guide>
        <p15:guide id="3" pos="3568" userDrawn="1">
          <p15:clr>
            <a:srgbClr val="F26B43"/>
          </p15:clr>
        </p15:guide>
        <p15:guide id="4" pos="7478" userDrawn="1">
          <p15:clr>
            <a:srgbClr val="F26B43"/>
          </p15:clr>
        </p15:guide>
        <p15:guide id="5" pos="6403" userDrawn="1">
          <p15:clr>
            <a:srgbClr val="F26B43"/>
          </p15:clr>
        </p15:guide>
        <p15:guide id="6" pos="3681" userDrawn="1">
          <p15:clr>
            <a:srgbClr val="F26B43"/>
          </p15:clr>
        </p15:guide>
        <p15:guide id="7" orient="horz" pos="3906" userDrawn="1">
          <p15:clr>
            <a:srgbClr val="F26B43"/>
          </p15:clr>
        </p15:guide>
        <p15:guide id="8" orient="horz" pos="1003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2011" y="208722"/>
            <a:ext cx="10009471" cy="44726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A0B8476-C42C-E946-9AE6-450EBBA886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7225" y="1121566"/>
            <a:ext cx="6615951" cy="50553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D4B8640-7FCE-A346-B4B6-DA2804688F54}"/>
              </a:ext>
            </a:extLst>
          </p:cNvPr>
          <p:cNvCxnSpPr/>
          <p:nvPr userDrawn="1"/>
        </p:nvCxnSpPr>
        <p:spPr>
          <a:xfrm>
            <a:off x="282011" y="888774"/>
            <a:ext cx="11665010" cy="0"/>
          </a:xfrm>
          <a:prstGeom prst="line">
            <a:avLst/>
          </a:prstGeom>
          <a:ln w="22225">
            <a:solidFill>
              <a:srgbClr val="65B2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21E9D45D-B271-5D41-A966-131A637835F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5334" y="113907"/>
            <a:ext cx="1586970" cy="68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916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1400" kern="1200" dirty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100000"/>
        </a:lnSpc>
        <a:spcBef>
          <a:spcPts val="1000"/>
        </a:spcBef>
        <a:spcAft>
          <a:spcPts val="600"/>
        </a:spcAft>
        <a:buClr>
          <a:srgbClr val="F94130"/>
        </a:buClr>
        <a:buSzTx/>
        <a:buFont typeface="Arial"/>
        <a:buNone/>
        <a:tabLst/>
        <a:defRPr lang="en-US" sz="1800" b="0" kern="1200">
          <a:solidFill>
            <a:schemeClr val="accent1"/>
          </a:solidFill>
          <a:latin typeface="+mn-lt"/>
          <a:ea typeface="+mn-ea"/>
          <a:cs typeface="+mn-cs"/>
        </a:defRPr>
      </a:lvl1pPr>
      <a:lvl2pPr marL="7937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 typeface="Arial"/>
        <a:buNone/>
        <a:tabLst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222250" marR="0" indent="-214313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600"/>
        </a:spcAft>
        <a:buClr>
          <a:srgbClr val="F94130"/>
        </a:buClr>
        <a:buSzTx/>
        <a:buFont typeface="Arial" panose="020B0604020202020204" pitchFamily="34" charset="0"/>
        <a:buChar char="•"/>
        <a:tabLst/>
        <a:defRPr lang="en-US" sz="1400" b="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22225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 typeface="Arial"/>
        <a:buNone/>
        <a:tabLst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446088" indent="-18732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 typeface="Arial"/>
        <a:buChar char="•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>
          <p15:clr>
            <a:srgbClr val="F26B43"/>
          </p15:clr>
        </p15:guide>
        <p15:guide id="4" orient="horz" pos="4320">
          <p15:clr>
            <a:srgbClr val="F26B43"/>
          </p15:clr>
        </p15:guide>
        <p15:guide id="5">
          <p15:clr>
            <a:srgbClr val="F26B43"/>
          </p15:clr>
        </p15:guide>
        <p15:guide id="6" pos="7680">
          <p15:clr>
            <a:srgbClr val="F26B43"/>
          </p15:clr>
        </p15:guide>
        <p15:guide id="7" pos="7355">
          <p15:clr>
            <a:srgbClr val="F26B43"/>
          </p15:clr>
        </p15:guide>
        <p15:guide id="9" orient="horz" pos="3997">
          <p15:clr>
            <a:srgbClr val="F26B43"/>
          </p15:clr>
        </p15:guide>
        <p15:guide id="10" pos="325">
          <p15:clr>
            <a:srgbClr val="F26B43"/>
          </p15:clr>
        </p15:guide>
        <p15:guide id="11" orient="horz" pos="618">
          <p15:clr>
            <a:srgbClr val="F26B43"/>
          </p15:clr>
        </p15:guide>
        <p15:guide id="12" orient="horz" pos="144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297080" y="1051131"/>
            <a:ext cx="10745293" cy="74812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 pitchFamily="34" charset="0"/>
                <a:ea typeface="Lato" charset="0"/>
                <a:cs typeface="Arial" panose="020B0604020202020204" pitchFamily="34" charset="0"/>
              </a:rPr>
              <a:t>Level 2 Health and Social Care: Principles and Contexts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Unit 1:  Promoting health and well-being throughout the life stages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 pitchFamily="34" charset="0"/>
                <a:ea typeface="Lato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3645" y="287484"/>
            <a:ext cx="7005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Lato" charset="0"/>
                <a:cs typeface="Lato" charset="0"/>
              </a:rPr>
              <a:t>Online Exam Review – June 2022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6642686"/>
            <a:ext cx="7742191" cy="74812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140000"/>
              </a:solidFill>
              <a:effectLst/>
              <a:uLnTx/>
              <a:uFillTx/>
              <a:latin typeface="Lato" charset="0"/>
              <a:ea typeface="Lato" charset="0"/>
              <a:cs typeface="Lato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F16ACB-FDEB-4EA7-A686-FA68DCDDAE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080" y="1883887"/>
            <a:ext cx="11644549" cy="475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50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92"/>
    </mc:Choice>
    <mc:Fallback xmlns="">
      <p:transition spd="slow" advTm="1049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 descr="page1image49275632">
            <a:extLst>
              <a:ext uri="{FF2B5EF4-FFF2-40B4-BE49-F238E27FC236}">
                <a16:creationId xmlns:a16="http://schemas.microsoft.com/office/drawing/2014/main" id="{BC634645-7EC0-6FA8-E9A3-EFFA76ADFF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5" t="16622" r="18393" b="28713"/>
          <a:stretch/>
        </p:blipFill>
        <p:spPr bwMode="auto">
          <a:xfrm>
            <a:off x="406400" y="1320798"/>
            <a:ext cx="5346700" cy="5336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CC1B5B-87E0-6E89-C001-0255E12D2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350656"/>
            <a:ext cx="9724572" cy="694418"/>
          </a:xfrm>
        </p:spPr>
        <p:txBody>
          <a:bodyPr>
            <a:normAutofit/>
          </a:bodyPr>
          <a:lstStyle/>
          <a:p>
            <a:r>
              <a:rPr lang="en-GB" sz="2200" dirty="0"/>
              <a:t>Question 2 Candidate 3 answer with examiner’s comments</a:t>
            </a:r>
            <a:endParaRPr lang="en-US" sz="2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42891F-C1AD-2D47-079A-8402E931C838}"/>
              </a:ext>
            </a:extLst>
          </p:cNvPr>
          <p:cNvSpPr txBox="1"/>
          <p:nvPr/>
        </p:nvSpPr>
        <p:spPr>
          <a:xfrm>
            <a:off x="7749010" y="6027297"/>
            <a:ext cx="2303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Total marks awarded </a:t>
            </a:r>
          </a:p>
          <a:p>
            <a:pPr algn="ctr"/>
            <a:r>
              <a:rPr lang="en-US" dirty="0"/>
              <a:t>6/6</a:t>
            </a: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F9293165-3556-3B9A-C652-7C7C58AD76CC}"/>
              </a:ext>
            </a:extLst>
          </p:cNvPr>
          <p:cNvSpPr/>
          <p:nvPr/>
        </p:nvSpPr>
        <p:spPr>
          <a:xfrm>
            <a:off x="6095999" y="3066707"/>
            <a:ext cx="5609967" cy="1174577"/>
          </a:xfrm>
          <a:prstGeom prst="wedgeRoundRectCallout">
            <a:avLst>
              <a:gd name="adj1" fmla="val -56155"/>
              <a:gd name="adj2" fmla="val 38631"/>
              <a:gd name="adj3" fmla="val 16667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The candidate has responded in detail, suggesting 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the physical health of teeth and the development 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of co-ordination through brushing action.  2 marks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82EA9B7A-58A2-E458-6A70-8B0FDCB3CBD5}"/>
              </a:ext>
            </a:extLst>
          </p:cNvPr>
          <p:cNvSpPr/>
          <p:nvPr/>
        </p:nvSpPr>
        <p:spPr>
          <a:xfrm>
            <a:off x="6096000" y="4635991"/>
            <a:ext cx="5609968" cy="1174577"/>
          </a:xfrm>
          <a:prstGeom prst="wedgeRoundRectCallout">
            <a:avLst>
              <a:gd name="adj1" fmla="val -57561"/>
              <a:gd name="adj2" fmla="val 45565"/>
              <a:gd name="adj3" fmla="val 16667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The candidate has responded in detail, suggesting 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development of friendship and development of 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good manners.  2 marks</a:t>
            </a: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E4A76D8A-080E-0F55-5826-FC20029AF4CC}"/>
              </a:ext>
            </a:extLst>
          </p:cNvPr>
          <p:cNvSpPr/>
          <p:nvPr/>
        </p:nvSpPr>
        <p:spPr>
          <a:xfrm>
            <a:off x="6096000" y="1841500"/>
            <a:ext cx="5609967" cy="784114"/>
          </a:xfrm>
          <a:prstGeom prst="wedgeRoundRectCallout">
            <a:avLst>
              <a:gd name="adj1" fmla="val -55804"/>
              <a:gd name="adj2" fmla="val 77301"/>
              <a:gd name="adj3" fmla="val 16667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The candidate clearly links hunger with reduced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 brain development.  2 marks</a:t>
            </a:r>
          </a:p>
        </p:txBody>
      </p:sp>
    </p:spTree>
    <p:extLst>
      <p:ext uri="{BB962C8B-B14F-4D97-AF65-F5344CB8AC3E}">
        <p14:creationId xmlns:p14="http://schemas.microsoft.com/office/powerpoint/2010/main" val="18524858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52596-61AF-A7EB-C942-16FD60D1C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298450"/>
            <a:ext cx="9724572" cy="694418"/>
          </a:xfrm>
        </p:spPr>
        <p:txBody>
          <a:bodyPr>
            <a:normAutofit/>
          </a:bodyPr>
          <a:lstStyle/>
          <a:p>
            <a:r>
              <a:rPr lang="en-GB" sz="2200" dirty="0"/>
              <a:t>Question 2 mark scheme</a:t>
            </a:r>
            <a:endParaRPr lang="en-US" sz="2200" dirty="0"/>
          </a:p>
        </p:txBody>
      </p:sp>
      <p:pic>
        <p:nvPicPr>
          <p:cNvPr id="4" name="Table Placeholder 3">
            <a:extLst>
              <a:ext uri="{FF2B5EF4-FFF2-40B4-BE49-F238E27FC236}">
                <a16:creationId xmlns:a16="http://schemas.microsoft.com/office/drawing/2014/main" id="{DA8E9B6D-D7F1-2852-D38D-0C78D5473FEA}"/>
              </a:ext>
            </a:extLst>
          </p:cNvPr>
          <p:cNvPicPr>
            <a:picLocks noGrp="1" noChangeAspect="1"/>
          </p:cNvPicPr>
          <p:nvPr>
            <p:ph type="tbl" sz="quarter" idx="10"/>
          </p:nvPr>
        </p:nvPicPr>
        <p:blipFill rotWithShape="1">
          <a:blip r:embed="rId2"/>
          <a:srcRect r="8240"/>
          <a:stretch/>
        </p:blipFill>
        <p:spPr>
          <a:xfrm>
            <a:off x="3594100" y="1274316"/>
            <a:ext cx="5154656" cy="553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1607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ED752-D66E-CF40-B03D-9A81AF67A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268941"/>
            <a:ext cx="9724572" cy="694418"/>
          </a:xfrm>
        </p:spPr>
        <p:txBody>
          <a:bodyPr>
            <a:normAutofit/>
          </a:bodyPr>
          <a:lstStyle/>
          <a:p>
            <a:r>
              <a:rPr lang="en-GB" sz="2200" dirty="0"/>
              <a:t>Question 4 </a:t>
            </a:r>
            <a:endParaRPr lang="en-US" sz="22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96E8E99-3D3F-5D51-4DD3-015ED737AC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457" t="5252" r="8461" b="28182"/>
          <a:stretch/>
        </p:blipFill>
        <p:spPr>
          <a:xfrm>
            <a:off x="520700" y="1257299"/>
            <a:ext cx="5575300" cy="552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341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A4D83-ECBD-6647-A9A1-BDB183ED6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GB" dirty="0"/>
            </a:br>
            <a:r>
              <a:rPr lang="en-GB" dirty="0"/>
              <a:t>Question 4 Candidate 1 answer</a:t>
            </a:r>
            <a:endParaRPr lang="en-US" dirty="0"/>
          </a:p>
        </p:txBody>
      </p:sp>
      <p:pic>
        <p:nvPicPr>
          <p:cNvPr id="4" name="Table Placeholder 3">
            <a:extLst>
              <a:ext uri="{FF2B5EF4-FFF2-40B4-BE49-F238E27FC236}">
                <a16:creationId xmlns:a16="http://schemas.microsoft.com/office/drawing/2014/main" id="{409463D0-68CF-EDBB-67C1-D6E5ECE1D9EA}"/>
              </a:ext>
            </a:extLst>
          </p:cNvPr>
          <p:cNvPicPr>
            <a:picLocks noGrp="1" noChangeAspect="1"/>
          </p:cNvPicPr>
          <p:nvPr>
            <p:ph type="tbl" sz="quarter" idx="10"/>
          </p:nvPr>
        </p:nvPicPr>
        <p:blipFill>
          <a:blip r:embed="rId2"/>
          <a:stretch>
            <a:fillRect/>
          </a:stretch>
        </p:blipFill>
        <p:spPr>
          <a:xfrm>
            <a:off x="406400" y="1295400"/>
            <a:ext cx="4876800" cy="53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2880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able Placeholder 3">
            <a:extLst>
              <a:ext uri="{FF2B5EF4-FFF2-40B4-BE49-F238E27FC236}">
                <a16:creationId xmlns:a16="http://schemas.microsoft.com/office/drawing/2014/main" id="{31E0442B-B834-253C-E2BD-9CE7AA572AEC}"/>
              </a:ext>
            </a:extLst>
          </p:cNvPr>
          <p:cNvPicPr>
            <a:picLocks noGrp="1" noChangeAspect="1"/>
          </p:cNvPicPr>
          <p:nvPr>
            <p:ph type="tbl" sz="quarter" idx="10"/>
          </p:nvPr>
        </p:nvPicPr>
        <p:blipFill>
          <a:blip r:embed="rId2"/>
          <a:stretch>
            <a:fillRect/>
          </a:stretch>
        </p:blipFill>
        <p:spPr>
          <a:xfrm>
            <a:off x="406400" y="1295400"/>
            <a:ext cx="4876800" cy="5384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256C0D-6070-AEF4-1823-94BFD8C12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302876"/>
            <a:ext cx="9724572" cy="694418"/>
          </a:xfrm>
        </p:spPr>
        <p:txBody>
          <a:bodyPr>
            <a:normAutofit/>
          </a:bodyPr>
          <a:lstStyle/>
          <a:p>
            <a:r>
              <a:rPr lang="en-GB" sz="2200" dirty="0"/>
              <a:t>Question 4 Candidate 1 answer with examiner’s comments</a:t>
            </a:r>
            <a:endParaRPr lang="en-US" sz="2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766475-19FA-8D3F-2D8A-746CE94659CA}"/>
              </a:ext>
            </a:extLst>
          </p:cNvPr>
          <p:cNvSpPr txBox="1"/>
          <p:nvPr/>
        </p:nvSpPr>
        <p:spPr>
          <a:xfrm>
            <a:off x="7663757" y="5846544"/>
            <a:ext cx="2377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Total marks awarded </a:t>
            </a:r>
          </a:p>
          <a:p>
            <a:pPr algn="ctr"/>
            <a:r>
              <a:rPr lang="en-US" dirty="0"/>
              <a:t>2/8</a:t>
            </a: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C0DEDB7A-224E-4FF1-75B5-8788B99CF0C2}"/>
              </a:ext>
            </a:extLst>
          </p:cNvPr>
          <p:cNvSpPr/>
          <p:nvPr/>
        </p:nvSpPr>
        <p:spPr>
          <a:xfrm>
            <a:off x="6308393" y="1492504"/>
            <a:ext cx="5088368" cy="1782456"/>
          </a:xfrm>
          <a:prstGeom prst="wedgeRoundRectCallout">
            <a:avLst>
              <a:gd name="adj1" fmla="val -69699"/>
              <a:gd name="adj2" fmla="val 15157"/>
              <a:gd name="adj3" fmla="val 16667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This is a basic response that states that a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young carer is young and is caring for her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mother.  The candidate was awarded 1 mark.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A good response would add more detail, such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as caring for a family member who is physically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or mentally unwell or disabled.</a:t>
            </a:r>
          </a:p>
        </p:txBody>
      </p:sp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D0A5F5D9-9213-CE60-F486-116F262B8EF8}"/>
              </a:ext>
            </a:extLst>
          </p:cNvPr>
          <p:cNvSpPr/>
          <p:nvPr/>
        </p:nvSpPr>
        <p:spPr>
          <a:xfrm>
            <a:off x="6308393" y="3768085"/>
            <a:ext cx="5088369" cy="1782456"/>
          </a:xfrm>
          <a:prstGeom prst="wedgeRoundRectCallout">
            <a:avLst>
              <a:gd name="adj1" fmla="val -76523"/>
              <a:gd name="adj2" fmla="val 14366"/>
              <a:gd name="adj3" fmla="val 16667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This is a basic response that contains some 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repetitive references to causing stress.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Whilst the candidate refers to growth, 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there is no explanation of how being a carer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 may influence the carer’s growth. 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1 mark awarded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CABF5CF-A831-E5AB-05B3-C7E3406D335A}"/>
              </a:ext>
            </a:extLst>
          </p:cNvPr>
          <p:cNvCxnSpPr/>
          <p:nvPr/>
        </p:nvCxnSpPr>
        <p:spPr>
          <a:xfrm>
            <a:off x="4062714" y="5845216"/>
            <a:ext cx="98384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91128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A59F5-B9D3-3542-C166-CD838EF7D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200" dirty="0"/>
              <a:t>Question 4 Candidate 2 answer</a:t>
            </a:r>
            <a:endParaRPr lang="en-US" sz="2200" dirty="0"/>
          </a:p>
        </p:txBody>
      </p:sp>
      <p:pic>
        <p:nvPicPr>
          <p:cNvPr id="7" name="Table Placeholder 3">
            <a:extLst>
              <a:ext uri="{FF2B5EF4-FFF2-40B4-BE49-F238E27FC236}">
                <a16:creationId xmlns:a16="http://schemas.microsoft.com/office/drawing/2014/main" id="{EB00A897-4FB5-C43A-45BF-CE1B650A6C83}"/>
              </a:ext>
            </a:extLst>
          </p:cNvPr>
          <p:cNvPicPr>
            <a:picLocks noGrp="1" noChangeAspect="1"/>
          </p:cNvPicPr>
          <p:nvPr>
            <p:ph type="tbl" sz="quarter" idx="10"/>
          </p:nvPr>
        </p:nvPicPr>
        <p:blipFill>
          <a:blip r:embed="rId2"/>
          <a:stretch>
            <a:fillRect/>
          </a:stretch>
        </p:blipFill>
        <p:spPr>
          <a:xfrm>
            <a:off x="406400" y="1282700"/>
            <a:ext cx="6146800" cy="542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6509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able Placeholder 3">
            <a:extLst>
              <a:ext uri="{FF2B5EF4-FFF2-40B4-BE49-F238E27FC236}">
                <a16:creationId xmlns:a16="http://schemas.microsoft.com/office/drawing/2014/main" id="{5CF6E61A-D505-8ED7-4BE8-1713BFF43144}"/>
              </a:ext>
            </a:extLst>
          </p:cNvPr>
          <p:cNvPicPr>
            <a:picLocks noGrp="1" noChangeAspect="1"/>
          </p:cNvPicPr>
          <p:nvPr>
            <p:ph type="tbl" sz="quarter" idx="10"/>
          </p:nvPr>
        </p:nvPicPr>
        <p:blipFill>
          <a:blip r:embed="rId2"/>
          <a:stretch>
            <a:fillRect/>
          </a:stretch>
        </p:blipFill>
        <p:spPr>
          <a:xfrm>
            <a:off x="406400" y="1282700"/>
            <a:ext cx="6146800" cy="54236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7B3D77-4578-287F-F177-6574B731C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200" dirty="0"/>
              <a:t>Question 4 Candidate 2 answer with examiner’s comments</a:t>
            </a:r>
            <a:endParaRPr lang="en-US" sz="2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A45CF5-AF02-9E23-5646-1A1C35BE22EA}"/>
              </a:ext>
            </a:extLst>
          </p:cNvPr>
          <p:cNvSpPr txBox="1"/>
          <p:nvPr/>
        </p:nvSpPr>
        <p:spPr>
          <a:xfrm>
            <a:off x="8229193" y="6060016"/>
            <a:ext cx="23607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Total marks awarded </a:t>
            </a:r>
          </a:p>
          <a:p>
            <a:pPr algn="ctr"/>
            <a:r>
              <a:rPr lang="en-US" dirty="0"/>
              <a:t>5/8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C6F4165E-09D8-5AE0-598E-020FCD71DF09}"/>
              </a:ext>
            </a:extLst>
          </p:cNvPr>
          <p:cNvSpPr/>
          <p:nvPr/>
        </p:nvSpPr>
        <p:spPr>
          <a:xfrm>
            <a:off x="6898923" y="3052301"/>
            <a:ext cx="4886677" cy="2749415"/>
          </a:xfrm>
          <a:prstGeom prst="wedgeRoundRectCallout">
            <a:avLst>
              <a:gd name="adj1" fmla="val -58578"/>
              <a:gd name="adj2" fmla="val 16760"/>
              <a:gd name="adj3" fmla="val 16667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This is a good response that correctly explains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 a young carer may become socially isolated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 and depressed. Credit was given for explaining 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 the experience of providing care may 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inspire a young carer to choose a caring 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career in the future. To achieve higher marks, 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the answer should explain influences on all 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three areas of growth, health and well-being.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4 marks</a:t>
            </a: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44EB34E5-1880-230D-8B6B-9D4A7D47B654}"/>
              </a:ext>
            </a:extLst>
          </p:cNvPr>
          <p:cNvSpPr/>
          <p:nvPr/>
        </p:nvSpPr>
        <p:spPr>
          <a:xfrm>
            <a:off x="6898922" y="1821459"/>
            <a:ext cx="4886678" cy="972542"/>
          </a:xfrm>
          <a:prstGeom prst="wedgeRoundRectCallout">
            <a:avLst>
              <a:gd name="adj1" fmla="val -56832"/>
              <a:gd name="adj2" fmla="val 16010"/>
              <a:gd name="adj3" fmla="val 16667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The response makes no suggestion as to who 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is being cared for, e.g. a family member, 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close friend or sibling, 1 mark </a:t>
            </a:r>
          </a:p>
        </p:txBody>
      </p:sp>
    </p:spTree>
    <p:extLst>
      <p:ext uri="{BB962C8B-B14F-4D97-AF65-F5344CB8AC3E}">
        <p14:creationId xmlns:p14="http://schemas.microsoft.com/office/powerpoint/2010/main" val="20134529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9E556-702C-1E6F-A113-41ECFA427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270328"/>
            <a:ext cx="9724572" cy="694418"/>
          </a:xfrm>
        </p:spPr>
        <p:txBody>
          <a:bodyPr>
            <a:normAutofit/>
          </a:bodyPr>
          <a:lstStyle/>
          <a:p>
            <a:r>
              <a:rPr lang="en-GB" sz="2200" dirty="0"/>
              <a:t>Question 4 Candidate 3 answer</a:t>
            </a:r>
            <a:endParaRPr lang="en-US" sz="2200" dirty="0"/>
          </a:p>
        </p:txBody>
      </p:sp>
      <p:pic>
        <p:nvPicPr>
          <p:cNvPr id="4" name="Table Placeholder 3">
            <a:extLst>
              <a:ext uri="{FF2B5EF4-FFF2-40B4-BE49-F238E27FC236}">
                <a16:creationId xmlns:a16="http://schemas.microsoft.com/office/drawing/2014/main" id="{5E72F969-659E-AF1A-99AB-BE8661097BBD}"/>
              </a:ext>
            </a:extLst>
          </p:cNvPr>
          <p:cNvPicPr>
            <a:picLocks noGrp="1" noChangeAspect="1"/>
          </p:cNvPicPr>
          <p:nvPr>
            <p:ph type="tbl" sz="quarter" idx="10"/>
          </p:nvPr>
        </p:nvPicPr>
        <p:blipFill>
          <a:blip r:embed="rId2"/>
          <a:stretch>
            <a:fillRect/>
          </a:stretch>
        </p:blipFill>
        <p:spPr>
          <a:xfrm>
            <a:off x="406400" y="1257300"/>
            <a:ext cx="4559300" cy="553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3697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able Placeholder 3">
            <a:extLst>
              <a:ext uri="{FF2B5EF4-FFF2-40B4-BE49-F238E27FC236}">
                <a16:creationId xmlns:a16="http://schemas.microsoft.com/office/drawing/2014/main" id="{799FDB1D-44EC-5489-9971-E4A06CF03622}"/>
              </a:ext>
            </a:extLst>
          </p:cNvPr>
          <p:cNvPicPr>
            <a:picLocks noGrp="1" noChangeAspect="1"/>
          </p:cNvPicPr>
          <p:nvPr>
            <p:ph type="tbl" sz="quarter" idx="10"/>
          </p:nvPr>
        </p:nvPicPr>
        <p:blipFill>
          <a:blip r:embed="rId2"/>
          <a:stretch>
            <a:fillRect/>
          </a:stretch>
        </p:blipFill>
        <p:spPr>
          <a:xfrm>
            <a:off x="406400" y="1257300"/>
            <a:ext cx="4559300" cy="55330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CC1B5B-87E0-6E89-C001-0255E12D2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246566"/>
            <a:ext cx="9724572" cy="694418"/>
          </a:xfrm>
        </p:spPr>
        <p:txBody>
          <a:bodyPr>
            <a:normAutofit/>
          </a:bodyPr>
          <a:lstStyle/>
          <a:p>
            <a:r>
              <a:rPr lang="en-GB" sz="2200" dirty="0"/>
              <a:t>Question 4 Candidate 3 answer with examiner’s comments</a:t>
            </a:r>
            <a:endParaRPr lang="en-US" sz="2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1BE365-67B9-8CAF-CFEC-EA4060DF23F6}"/>
              </a:ext>
            </a:extLst>
          </p:cNvPr>
          <p:cNvSpPr txBox="1"/>
          <p:nvPr/>
        </p:nvSpPr>
        <p:spPr>
          <a:xfrm>
            <a:off x="7306129" y="5982347"/>
            <a:ext cx="24420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Total marks awarded </a:t>
            </a:r>
          </a:p>
          <a:p>
            <a:pPr algn="ctr"/>
            <a:r>
              <a:rPr lang="en-US" dirty="0"/>
              <a:t>7/8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1B3BD905-0A98-5B15-91B8-F5B649CB5252}"/>
              </a:ext>
            </a:extLst>
          </p:cNvPr>
          <p:cNvSpPr/>
          <p:nvPr/>
        </p:nvSpPr>
        <p:spPr>
          <a:xfrm>
            <a:off x="5268687" y="4346079"/>
            <a:ext cx="6516914" cy="1250824"/>
          </a:xfrm>
          <a:prstGeom prst="wedgeRoundRectCallout">
            <a:avLst>
              <a:gd name="adj1" fmla="val -57291"/>
              <a:gd name="adj2" fmla="val -22086"/>
              <a:gd name="adj3" fmla="val 16667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This is a very good response, giving detailed explanation of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the influence on growth, health, and well-being,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 6 marks</a:t>
            </a:r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B580E802-1444-A1D4-4670-791508D70F7D}"/>
              </a:ext>
            </a:extLst>
          </p:cNvPr>
          <p:cNvSpPr/>
          <p:nvPr/>
        </p:nvSpPr>
        <p:spPr>
          <a:xfrm>
            <a:off x="5219700" y="1680230"/>
            <a:ext cx="6565901" cy="1926603"/>
          </a:xfrm>
          <a:prstGeom prst="wedgeRoundRectCallout">
            <a:avLst>
              <a:gd name="adj1" fmla="val -57306"/>
              <a:gd name="adj2" fmla="val -22286"/>
              <a:gd name="adj3" fmla="val 16667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The candidate has given examples of family members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 that may require support, but is incorrect to suggest that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care would be for someone older. The support  could be for 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a  sibling or someone younger. The response does not state 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that the young carer is a child or young person.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1 mark</a:t>
            </a:r>
          </a:p>
        </p:txBody>
      </p:sp>
    </p:spTree>
    <p:extLst>
      <p:ext uri="{BB962C8B-B14F-4D97-AF65-F5344CB8AC3E}">
        <p14:creationId xmlns:p14="http://schemas.microsoft.com/office/powerpoint/2010/main" val="35978821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52596-61AF-A7EB-C942-16FD60D1C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200" dirty="0"/>
              <a:t>Question 4 mark scheme   </a:t>
            </a:r>
            <a:endParaRPr lang="en-US" sz="2200" dirty="0"/>
          </a:p>
        </p:txBody>
      </p:sp>
      <p:pic>
        <p:nvPicPr>
          <p:cNvPr id="4" name="Table Placeholder 3">
            <a:extLst>
              <a:ext uri="{FF2B5EF4-FFF2-40B4-BE49-F238E27FC236}">
                <a16:creationId xmlns:a16="http://schemas.microsoft.com/office/drawing/2014/main" id="{D5CF90D6-AC73-68D9-5AD7-D6C93C1024FF}"/>
              </a:ext>
            </a:extLst>
          </p:cNvPr>
          <p:cNvPicPr>
            <a:picLocks noGrp="1" noChangeAspect="1"/>
          </p:cNvPicPr>
          <p:nvPr>
            <p:ph type="tbl" sz="quarter" idx="10"/>
          </p:nvPr>
        </p:nvPicPr>
        <p:blipFill rotWithShape="1">
          <a:blip r:embed="rId2"/>
          <a:srcRect r="15746"/>
          <a:stretch/>
        </p:blipFill>
        <p:spPr>
          <a:xfrm>
            <a:off x="433269" y="1396999"/>
            <a:ext cx="4681308" cy="40640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23B95E-AD36-40DA-D065-EAD8653C6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8686" y="1396999"/>
            <a:ext cx="5066851" cy="48945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583DB1-578C-32E5-42EB-164F5F0653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760" r="25715"/>
          <a:stretch/>
        </p:blipFill>
        <p:spPr>
          <a:xfrm>
            <a:off x="9016346" y="3875125"/>
            <a:ext cx="2946600" cy="281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198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ED8EBE1-1839-4118-B69D-7F5F54E34893}"/>
              </a:ext>
            </a:extLst>
          </p:cNvPr>
          <p:cNvSpPr txBox="1">
            <a:spLocks/>
          </p:cNvSpPr>
          <p:nvPr/>
        </p:nvSpPr>
        <p:spPr>
          <a:xfrm>
            <a:off x="466388" y="650933"/>
            <a:ext cx="10020936" cy="44726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>
              <a:lnSpc>
                <a:spcPct val="100000"/>
              </a:lnSpc>
              <a:spcBef>
                <a:spcPts val="150"/>
              </a:spcBef>
              <a:defRPr/>
            </a:pPr>
            <a:r>
              <a:rPr lang="en-US" sz="2200" dirty="0"/>
              <a:t>Unit 1:  Promoting health and well-being throughout the life stages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F022771-80AD-DF78-5005-518C8A71E7C2}"/>
              </a:ext>
            </a:extLst>
          </p:cNvPr>
          <p:cNvGrpSpPr/>
          <p:nvPr/>
        </p:nvGrpSpPr>
        <p:grpSpPr>
          <a:xfrm>
            <a:off x="5795318" y="1224754"/>
            <a:ext cx="5955957" cy="5509675"/>
            <a:chOff x="5672832" y="882869"/>
            <a:chExt cx="6519168" cy="597513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97159D2-ABEC-4203-AD91-3751F6D76650}"/>
                </a:ext>
              </a:extLst>
            </p:cNvPr>
            <p:cNvSpPr/>
            <p:nvPr/>
          </p:nvSpPr>
          <p:spPr>
            <a:xfrm>
              <a:off x="5672832" y="882869"/>
              <a:ext cx="6519168" cy="5975131"/>
            </a:xfrm>
            <a:prstGeom prst="rect">
              <a:avLst/>
            </a:prstGeom>
            <a:solidFill>
              <a:schemeClr val="accent3"/>
            </a:solidFill>
            <a:effectLst>
              <a:outerShdw blurRad="50800" dist="50800" dir="5400000" algn="ctr" rotWithShape="0">
                <a:schemeClr val="accent3"/>
              </a:outerShdw>
            </a:effectLst>
          </p:spPr>
          <p:txBody>
            <a:bodyPr wrap="none" lIns="0" tIns="0" rIns="0" bIns="0" rtlCol="0" anchor="ctr">
              <a:noAutofit/>
            </a:bodyPr>
            <a:lstStyle/>
            <a:p>
              <a:pPr algn="ctr"/>
              <a:endParaRPr lang="en-GB" dirty="0">
                <a:solidFill>
                  <a:srgbClr val="000000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1C2D5AF-5D3B-4276-B36C-97AFA6E5BBF9}"/>
                </a:ext>
              </a:extLst>
            </p:cNvPr>
            <p:cNvSpPr txBox="1"/>
            <p:nvPr/>
          </p:nvSpPr>
          <p:spPr>
            <a:xfrm>
              <a:off x="6510845" y="5615756"/>
              <a:ext cx="54898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>
                  <a:solidFill>
                    <a:schemeClr val="bg1"/>
                  </a:solidFill>
                </a:rPr>
                <a:t>Online examination review (OER) 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0D25735-823F-4728-8EDA-51AB7473F8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28428" y="1563623"/>
              <a:ext cx="3807976" cy="3371380"/>
            </a:xfrm>
            <a:prstGeom prst="rect">
              <a:avLst/>
            </a:prstGeom>
            <a:effectLst/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2717BF1-0F98-FD10-0BB6-F5FE5EFE7F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37" y="1348325"/>
            <a:ext cx="4467160" cy="55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47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445"/>
    </mc:Choice>
    <mc:Fallback xmlns="">
      <p:transition spd="slow" advTm="124445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ED752-D66E-CF40-B03D-9A81AF67A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200" dirty="0"/>
              <a:t>Question 8 (b) </a:t>
            </a:r>
            <a:endParaRPr lang="en-US" sz="22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299F6F7-089B-8F0E-FDD2-40ADF14545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209" t="5732" r="8289" b="36902"/>
          <a:stretch/>
        </p:blipFill>
        <p:spPr>
          <a:xfrm>
            <a:off x="406400" y="1346200"/>
            <a:ext cx="5689600" cy="532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5926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A4D83-ECBD-6647-A9A1-BDB183ED6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GB" dirty="0"/>
            </a:br>
            <a:r>
              <a:rPr lang="en-GB" dirty="0"/>
              <a:t>Question 8 (b) Candidate 1 answer</a:t>
            </a:r>
            <a:endParaRPr lang="en-US" dirty="0"/>
          </a:p>
        </p:txBody>
      </p:sp>
      <p:pic>
        <p:nvPicPr>
          <p:cNvPr id="4" name="Table Placeholder 3">
            <a:extLst>
              <a:ext uri="{FF2B5EF4-FFF2-40B4-BE49-F238E27FC236}">
                <a16:creationId xmlns:a16="http://schemas.microsoft.com/office/drawing/2014/main" id="{F35C1EB7-06CA-A072-A7FC-D47038688BD2}"/>
              </a:ext>
            </a:extLst>
          </p:cNvPr>
          <p:cNvPicPr>
            <a:picLocks noGrp="1" noChangeAspect="1"/>
          </p:cNvPicPr>
          <p:nvPr>
            <p:ph type="tbl" sz="quarter" idx="10"/>
          </p:nvPr>
        </p:nvPicPr>
        <p:blipFill>
          <a:blip r:embed="rId2"/>
          <a:stretch>
            <a:fillRect/>
          </a:stretch>
        </p:blipFill>
        <p:spPr>
          <a:xfrm>
            <a:off x="406399" y="1297386"/>
            <a:ext cx="8114021" cy="3960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3660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56C0D-6070-AEF4-1823-94BFD8C12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200" dirty="0"/>
              <a:t>Question 8 (b) Candidate 1 answer with examiner’s comments</a:t>
            </a:r>
            <a:endParaRPr lang="en-US" sz="2200" dirty="0"/>
          </a:p>
        </p:txBody>
      </p:sp>
      <p:pic>
        <p:nvPicPr>
          <p:cNvPr id="4" name="Table Placeholder 3">
            <a:extLst>
              <a:ext uri="{FF2B5EF4-FFF2-40B4-BE49-F238E27FC236}">
                <a16:creationId xmlns:a16="http://schemas.microsoft.com/office/drawing/2014/main" id="{3EE0459D-E209-DAB4-EE92-4420346B6FD4}"/>
              </a:ext>
            </a:extLst>
          </p:cNvPr>
          <p:cNvPicPr>
            <a:picLocks noGrp="1" noChangeAspect="1"/>
          </p:cNvPicPr>
          <p:nvPr>
            <p:ph type="tbl" sz="quarter" idx="10"/>
          </p:nvPr>
        </p:nvPicPr>
        <p:blipFill>
          <a:blip r:embed="rId2"/>
          <a:stretch>
            <a:fillRect/>
          </a:stretch>
        </p:blipFill>
        <p:spPr>
          <a:xfrm>
            <a:off x="561026" y="3243043"/>
            <a:ext cx="7172077" cy="35006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5627E9-5ECB-0C41-6459-40DB4932DC57}"/>
              </a:ext>
            </a:extLst>
          </p:cNvPr>
          <p:cNvSpPr txBox="1"/>
          <p:nvPr/>
        </p:nvSpPr>
        <p:spPr>
          <a:xfrm>
            <a:off x="8695871" y="5846543"/>
            <a:ext cx="23882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Total marks awarded </a:t>
            </a:r>
          </a:p>
          <a:p>
            <a:pPr algn="ctr"/>
            <a:r>
              <a:rPr lang="en-US" dirty="0"/>
              <a:t>2/8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DC352129-6968-350A-616D-C62A29FCBE51}"/>
              </a:ext>
            </a:extLst>
          </p:cNvPr>
          <p:cNvSpPr/>
          <p:nvPr/>
        </p:nvSpPr>
        <p:spPr>
          <a:xfrm>
            <a:off x="7886700" y="2337693"/>
            <a:ext cx="3744274" cy="1091307"/>
          </a:xfrm>
          <a:prstGeom prst="wedgeRoundRectCallout">
            <a:avLst>
              <a:gd name="adj1" fmla="val -54629"/>
              <a:gd name="adj2" fmla="val 165814"/>
              <a:gd name="adj3" fmla="val 16667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This is a basic response, 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briefly addressing one advantage.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2 marks</a:t>
            </a:r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BCCEF7BE-AD0B-E543-1C64-1A05431200FD}"/>
              </a:ext>
            </a:extLst>
          </p:cNvPr>
          <p:cNvSpPr/>
          <p:nvPr/>
        </p:nvSpPr>
        <p:spPr>
          <a:xfrm>
            <a:off x="1168400" y="1600199"/>
            <a:ext cx="5092357" cy="1335241"/>
          </a:xfrm>
          <a:prstGeom prst="wedgeRoundRectCallout">
            <a:avLst>
              <a:gd name="adj1" fmla="val -42332"/>
              <a:gd name="adj2" fmla="val 79938"/>
              <a:gd name="adj3" fmla="val 16667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The command verb is DISCUSS, 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requiring a detailed examination of the issues,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including the advantages and weaknesses of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advertising through television and newspapers.</a:t>
            </a:r>
          </a:p>
        </p:txBody>
      </p:sp>
    </p:spTree>
    <p:extLst>
      <p:ext uri="{BB962C8B-B14F-4D97-AF65-F5344CB8AC3E}">
        <p14:creationId xmlns:p14="http://schemas.microsoft.com/office/powerpoint/2010/main" val="33541181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A59F5-B9D3-3542-C166-CD838EF7D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200" dirty="0"/>
              <a:t>Question 8 (b) Candidate 2 answer</a:t>
            </a:r>
            <a:endParaRPr lang="en-US" sz="2200" dirty="0"/>
          </a:p>
        </p:txBody>
      </p:sp>
      <p:pic>
        <p:nvPicPr>
          <p:cNvPr id="4" name="Table Placeholder 3">
            <a:extLst>
              <a:ext uri="{FF2B5EF4-FFF2-40B4-BE49-F238E27FC236}">
                <a16:creationId xmlns:a16="http://schemas.microsoft.com/office/drawing/2014/main" id="{2D2AD5D9-F734-FCDB-FEBA-37E307FE793D}"/>
              </a:ext>
            </a:extLst>
          </p:cNvPr>
          <p:cNvPicPr>
            <a:picLocks noGrp="1" noChangeAspect="1"/>
          </p:cNvPicPr>
          <p:nvPr>
            <p:ph type="tbl" sz="quarter" idx="10"/>
          </p:nvPr>
        </p:nvPicPr>
        <p:blipFill>
          <a:blip r:embed="rId2"/>
          <a:stretch>
            <a:fillRect/>
          </a:stretch>
        </p:blipFill>
        <p:spPr>
          <a:xfrm>
            <a:off x="406400" y="1241224"/>
            <a:ext cx="5689600" cy="561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722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Table Placeholder 3">
            <a:extLst>
              <a:ext uri="{FF2B5EF4-FFF2-40B4-BE49-F238E27FC236}">
                <a16:creationId xmlns:a16="http://schemas.microsoft.com/office/drawing/2014/main" id="{FB2B4E2B-2C83-3379-1F44-EAC216F6C2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" y="1241224"/>
            <a:ext cx="5689600" cy="56118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7B3D77-4578-287F-F177-6574B731C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200" dirty="0"/>
              <a:t>Question 8 (b) Candidate 2 answer with examiner’s comments</a:t>
            </a:r>
            <a:endParaRPr lang="en-US" sz="2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50599E-FE4A-B2C0-441C-A4CBE276ACDB}"/>
              </a:ext>
            </a:extLst>
          </p:cNvPr>
          <p:cNvSpPr txBox="1"/>
          <p:nvPr/>
        </p:nvSpPr>
        <p:spPr>
          <a:xfrm>
            <a:off x="9333381" y="5846544"/>
            <a:ext cx="24522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Total marks awarded </a:t>
            </a:r>
          </a:p>
          <a:p>
            <a:pPr algn="ctr"/>
            <a:r>
              <a:rPr lang="en-US" dirty="0"/>
              <a:t>6/8</a:t>
            </a: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BA82BA9E-A612-3176-39B5-212278906367}"/>
              </a:ext>
            </a:extLst>
          </p:cNvPr>
          <p:cNvSpPr/>
          <p:nvPr/>
        </p:nvSpPr>
        <p:spPr>
          <a:xfrm>
            <a:off x="6451600" y="2402576"/>
            <a:ext cx="5422900" cy="2052848"/>
          </a:xfrm>
          <a:prstGeom prst="wedgeRoundRectCallout">
            <a:avLst>
              <a:gd name="adj1" fmla="val -57351"/>
              <a:gd name="adj2" fmla="val 16527"/>
              <a:gd name="adj3" fmla="val 16667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This is a good response that discusses in detail 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the strengths of using television and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newspapers to target individuals in later adulthood. 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To gain top marks, weaknesses/disadvantages 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of these methods should have been 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included to give a balanced discussion.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6 marks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1609510-41DE-63DB-D9A9-F4DE22CE7FD7}"/>
              </a:ext>
            </a:extLst>
          </p:cNvPr>
          <p:cNvCxnSpPr/>
          <p:nvPr/>
        </p:nvCxnSpPr>
        <p:spPr>
          <a:xfrm>
            <a:off x="3264061" y="4872942"/>
            <a:ext cx="222233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Callout 10">
            <a:extLst>
              <a:ext uri="{FF2B5EF4-FFF2-40B4-BE49-F238E27FC236}">
                <a16:creationId xmlns:a16="http://schemas.microsoft.com/office/drawing/2014/main" id="{3CBEF737-7046-E7C5-EFB4-2CAD0D00C38D}"/>
              </a:ext>
            </a:extLst>
          </p:cNvPr>
          <p:cNvSpPr/>
          <p:nvPr/>
        </p:nvSpPr>
        <p:spPr>
          <a:xfrm>
            <a:off x="6234895" y="5069971"/>
            <a:ext cx="2452219" cy="1422904"/>
          </a:xfrm>
          <a:prstGeom prst="wedgeEllipseCallout">
            <a:avLst>
              <a:gd name="adj1" fmla="val -65002"/>
              <a:gd name="adj2" fmla="val -57501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Good point showing understanding</a:t>
            </a:r>
          </a:p>
        </p:txBody>
      </p:sp>
    </p:spTree>
    <p:extLst>
      <p:ext uri="{BB962C8B-B14F-4D97-AF65-F5344CB8AC3E}">
        <p14:creationId xmlns:p14="http://schemas.microsoft.com/office/powerpoint/2010/main" val="11622422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9E556-702C-1E6F-A113-41ECFA427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200" dirty="0"/>
              <a:t>Question 8 (b) Candidate 3 answer</a:t>
            </a:r>
            <a:endParaRPr lang="en-US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47A0AB-000A-315B-FD88-A257E89BC0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75" t="6250" r="7165" b="9662"/>
          <a:stretch/>
        </p:blipFill>
        <p:spPr>
          <a:xfrm>
            <a:off x="406400" y="1257299"/>
            <a:ext cx="4076700" cy="552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5989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C1B5B-87E0-6E89-C001-0255E12D2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200" dirty="0"/>
              <a:t>Question 8 (b) Candidate 3 answer with examiner’s comments</a:t>
            </a:r>
            <a:endParaRPr lang="en-US" sz="2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9AF164-F0E3-C5C7-64DA-7BB3293EDBC8}"/>
              </a:ext>
            </a:extLst>
          </p:cNvPr>
          <p:cNvSpPr txBox="1"/>
          <p:nvPr/>
        </p:nvSpPr>
        <p:spPr>
          <a:xfrm>
            <a:off x="7505978" y="5846544"/>
            <a:ext cx="24594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Total marks awarded </a:t>
            </a:r>
          </a:p>
          <a:p>
            <a:pPr algn="ctr"/>
            <a:r>
              <a:rPr lang="en-US" dirty="0"/>
              <a:t>8/8</a:t>
            </a:r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AA36C235-9903-EB58-BD01-8003E507FE3D}"/>
              </a:ext>
            </a:extLst>
          </p:cNvPr>
          <p:cNvSpPr/>
          <p:nvPr/>
        </p:nvSpPr>
        <p:spPr>
          <a:xfrm>
            <a:off x="5905500" y="2049322"/>
            <a:ext cx="5660423" cy="1582878"/>
          </a:xfrm>
          <a:prstGeom prst="wedgeRoundRectCallout">
            <a:avLst>
              <a:gd name="adj1" fmla="val -82057"/>
              <a:gd name="adj2" fmla="val 34545"/>
              <a:gd name="adj3" fmla="val 16667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This is a very good response. The candidate has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 shown clear knowledge and understanding and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discusses in detail a range of positive and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negative viewpoints for  television and newspapers.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 8 marks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8DF12B-380F-3288-5748-3FA42079EA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75" t="6250" r="7165" b="9662"/>
          <a:stretch/>
        </p:blipFill>
        <p:spPr>
          <a:xfrm>
            <a:off x="406400" y="1257299"/>
            <a:ext cx="4076700" cy="552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1663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52596-61AF-A7EB-C942-16FD60D1C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200" dirty="0"/>
              <a:t>Question 8 (b) mark scheme</a:t>
            </a:r>
            <a:endParaRPr lang="en-US" sz="2200" dirty="0"/>
          </a:p>
        </p:txBody>
      </p:sp>
      <p:pic>
        <p:nvPicPr>
          <p:cNvPr id="4" name="Table Placeholder 3">
            <a:extLst>
              <a:ext uri="{FF2B5EF4-FFF2-40B4-BE49-F238E27FC236}">
                <a16:creationId xmlns:a16="http://schemas.microsoft.com/office/drawing/2014/main" id="{18CAECCE-8317-2938-5A90-76C6EF2D9642}"/>
              </a:ext>
            </a:extLst>
          </p:cNvPr>
          <p:cNvPicPr>
            <a:picLocks noGrp="1" noChangeAspect="1"/>
          </p:cNvPicPr>
          <p:nvPr>
            <p:ph type="tbl" sz="quarter" idx="10"/>
          </p:nvPr>
        </p:nvPicPr>
        <p:blipFill>
          <a:blip r:embed="rId2"/>
          <a:stretch>
            <a:fillRect/>
          </a:stretch>
        </p:blipFill>
        <p:spPr>
          <a:xfrm>
            <a:off x="976083" y="1228762"/>
            <a:ext cx="5642250" cy="55403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193991-DD76-9300-AD18-2D94C3F3C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6832" y="1237288"/>
            <a:ext cx="3829722" cy="31719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C34683-A448-77A5-1616-6755FC3292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7748" y="4409274"/>
            <a:ext cx="3487889" cy="2438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8922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4A5134F-027E-40D2-8439-B2F7A631BCF8}"/>
              </a:ext>
            </a:extLst>
          </p:cNvPr>
          <p:cNvSpPr txBox="1">
            <a:spLocks/>
          </p:cNvSpPr>
          <p:nvPr/>
        </p:nvSpPr>
        <p:spPr>
          <a:xfrm>
            <a:off x="361629" y="1247248"/>
            <a:ext cx="10734740" cy="46857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00" dirty="0">
              <a:latin typeface="+mn-lt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ea typeface="Cambria" panose="02040503050406030204" pitchFamily="18" charset="0"/>
              </a:rPr>
              <a:t>Read through the whole question before starting to answer. This will help you understand what is required of you.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ea typeface="Cambria" panose="02040503050406030204" pitchFamily="18" charset="0"/>
              </a:rPr>
              <a:t>Use a highlighter to pick out key words.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ea typeface="Cambria" panose="02040503050406030204" pitchFamily="18" charset="0"/>
              </a:rPr>
              <a:t>Look at the command words and the number of marks available for each question – they will help you decide how much detail is needed.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ea typeface="Cambria" panose="02040503050406030204" pitchFamily="18" charset="0"/>
              </a:rPr>
              <a:t>If a word is </a:t>
            </a:r>
            <a:r>
              <a:rPr lang="en-US" sz="2800" b="1" dirty="0">
                <a:ea typeface="Cambria" panose="02040503050406030204" pitchFamily="18" charset="0"/>
              </a:rPr>
              <a:t>bold</a:t>
            </a:r>
            <a:r>
              <a:rPr lang="en-US" sz="2800" dirty="0">
                <a:ea typeface="Cambria" panose="02040503050406030204" pitchFamily="18" charset="0"/>
              </a:rPr>
              <a:t>, it is important.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ea typeface="Cambria" panose="02040503050406030204" pitchFamily="18" charset="0"/>
              </a:rPr>
              <a:t>Keep your exam paper open at the double-page spread, do not fold it in half.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ea typeface="Cambria" panose="02040503050406030204" pitchFamily="18" charset="0"/>
              </a:rPr>
              <a:t>Read your answers to check they make sense.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4C625DB-E3B3-408B-9722-FE6F5866355D}"/>
              </a:ext>
            </a:extLst>
          </p:cNvPr>
          <p:cNvSpPr txBox="1">
            <a:spLocks/>
          </p:cNvSpPr>
          <p:nvPr/>
        </p:nvSpPr>
        <p:spPr>
          <a:xfrm>
            <a:off x="361629" y="634142"/>
            <a:ext cx="6278022" cy="613106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70C0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r>
              <a:rPr lang="en-GB" sz="2200" dirty="0">
                <a:solidFill>
                  <a:srgbClr val="0077C8"/>
                </a:solidFill>
              </a:rPr>
              <a:t>General points on exam technique</a:t>
            </a:r>
          </a:p>
        </p:txBody>
      </p:sp>
    </p:spTree>
    <p:extLst>
      <p:ext uri="{BB962C8B-B14F-4D97-AF65-F5344CB8AC3E}">
        <p14:creationId xmlns:p14="http://schemas.microsoft.com/office/powerpoint/2010/main" val="23371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46"/>
    </mc:Choice>
    <mc:Fallback xmlns="">
      <p:transition spd="slow" advTm="31446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ED752-D66E-CF40-B03D-9A81AF67A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377825"/>
            <a:ext cx="9724572" cy="694418"/>
          </a:xfrm>
        </p:spPr>
        <p:txBody>
          <a:bodyPr>
            <a:normAutofit/>
          </a:bodyPr>
          <a:lstStyle/>
          <a:p>
            <a:r>
              <a:rPr lang="en-GB" sz="2200" dirty="0"/>
              <a:t>Question 2 </a:t>
            </a:r>
            <a:endParaRPr lang="en-US" sz="2200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0E05A7A1-DA27-5915-ECBA-989BFB79F2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491" t="9230" r="6995" b="21855"/>
          <a:stretch/>
        </p:blipFill>
        <p:spPr>
          <a:xfrm>
            <a:off x="406400" y="1286540"/>
            <a:ext cx="4473944" cy="473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00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A4D83-ECBD-6647-A9A1-BDB183ED6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341062"/>
            <a:ext cx="9724572" cy="694418"/>
          </a:xfrm>
        </p:spPr>
        <p:txBody>
          <a:bodyPr>
            <a:normAutofit fontScale="90000"/>
          </a:bodyPr>
          <a:lstStyle/>
          <a:p>
            <a:br>
              <a:rPr lang="en-GB" dirty="0"/>
            </a:br>
            <a:r>
              <a:rPr lang="en-GB" dirty="0"/>
              <a:t>Question 2 Candidate 1 answer</a:t>
            </a:r>
            <a:endParaRPr lang="en-US" dirty="0"/>
          </a:p>
        </p:txBody>
      </p:sp>
      <p:pic>
        <p:nvPicPr>
          <p:cNvPr id="4" name="Table Placeholder 3">
            <a:extLst>
              <a:ext uri="{FF2B5EF4-FFF2-40B4-BE49-F238E27FC236}">
                <a16:creationId xmlns:a16="http://schemas.microsoft.com/office/drawing/2014/main" id="{FF21FB2D-0274-B98F-844D-449441D47992}"/>
              </a:ext>
            </a:extLst>
          </p:cNvPr>
          <p:cNvPicPr>
            <a:picLocks noGrp="1" noChangeAspect="1"/>
          </p:cNvPicPr>
          <p:nvPr>
            <p:ph type="tbl" sz="quarter" idx="10"/>
          </p:nvPr>
        </p:nvPicPr>
        <p:blipFill>
          <a:blip r:embed="rId2"/>
          <a:stretch>
            <a:fillRect/>
          </a:stretch>
        </p:blipFill>
        <p:spPr>
          <a:xfrm>
            <a:off x="406400" y="1241438"/>
            <a:ext cx="5332156" cy="550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7371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Table Placeholder 3">
            <a:extLst>
              <a:ext uri="{FF2B5EF4-FFF2-40B4-BE49-F238E27FC236}">
                <a16:creationId xmlns:a16="http://schemas.microsoft.com/office/drawing/2014/main" id="{8AC92A61-A5B3-9FC8-81C5-407CDF497F5B}"/>
              </a:ext>
            </a:extLst>
          </p:cNvPr>
          <p:cNvPicPr>
            <a:picLocks noGrp="1" noChangeAspect="1"/>
          </p:cNvPicPr>
          <p:nvPr>
            <p:ph type="tbl" sz="quarter" idx="10"/>
          </p:nvPr>
        </p:nvPicPr>
        <p:blipFill>
          <a:blip r:embed="rId2"/>
          <a:stretch>
            <a:fillRect/>
          </a:stretch>
        </p:blipFill>
        <p:spPr>
          <a:xfrm>
            <a:off x="406400" y="1241438"/>
            <a:ext cx="5282926" cy="54514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256C0D-6070-AEF4-1823-94BFD8C12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466907"/>
            <a:ext cx="9724572" cy="694418"/>
          </a:xfrm>
        </p:spPr>
        <p:txBody>
          <a:bodyPr>
            <a:normAutofit/>
          </a:bodyPr>
          <a:lstStyle/>
          <a:p>
            <a:r>
              <a:rPr lang="en-GB" sz="2200" dirty="0"/>
              <a:t>Question 2 Candidate 1 answer with examiner’s comments</a:t>
            </a:r>
            <a:endParaRPr lang="en-US" sz="2200" dirty="0"/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C6AC2BAF-0ABD-1B14-7B1A-6CF82E91BA90}"/>
              </a:ext>
            </a:extLst>
          </p:cNvPr>
          <p:cNvSpPr/>
          <p:nvPr/>
        </p:nvSpPr>
        <p:spPr>
          <a:xfrm>
            <a:off x="7680562" y="1979032"/>
            <a:ext cx="3796066" cy="1148757"/>
          </a:xfrm>
          <a:prstGeom prst="wedgeRoundRectCallout">
            <a:avLst>
              <a:gd name="adj1" fmla="val -103914"/>
              <a:gd name="adj2" fmla="val 21366"/>
              <a:gd name="adj3" fmla="val 16667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US" sz="1600" dirty="0"/>
              <a:t>The candidate was not awarded a mark</a:t>
            </a:r>
          </a:p>
          <a:p>
            <a:pPr algn="ctr"/>
            <a:r>
              <a:rPr lang="en-US" sz="1600" dirty="0"/>
              <a:t>because the answer vaguely refers </a:t>
            </a:r>
          </a:p>
          <a:p>
            <a:pPr algn="ctr"/>
            <a:r>
              <a:rPr lang="en-US" sz="1600" dirty="0"/>
              <a:t>to food preference with no reference to</a:t>
            </a:r>
          </a:p>
          <a:p>
            <a:pPr algn="ctr"/>
            <a:r>
              <a:rPr lang="en-US" sz="1600" dirty="0"/>
              <a:t>intellectual development.</a:t>
            </a: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6DCA1382-D08A-40B9-21D3-F31A92D35E22}"/>
              </a:ext>
            </a:extLst>
          </p:cNvPr>
          <p:cNvSpPr/>
          <p:nvPr/>
        </p:nvSpPr>
        <p:spPr>
          <a:xfrm>
            <a:off x="7645012" y="3402351"/>
            <a:ext cx="3816203" cy="963001"/>
          </a:xfrm>
          <a:prstGeom prst="wedgeRoundRectCallout">
            <a:avLst>
              <a:gd name="adj1" fmla="val -101372"/>
              <a:gd name="adj2" fmla="val 28002"/>
              <a:gd name="adj3" fmla="val 16667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US" sz="1600" dirty="0"/>
              <a:t>The candidate was not awarded a</a:t>
            </a:r>
          </a:p>
          <a:p>
            <a:pPr algn="ctr"/>
            <a:r>
              <a:rPr lang="en-US" sz="1600" dirty="0"/>
              <a:t> mark as no influence on  </a:t>
            </a:r>
          </a:p>
          <a:p>
            <a:pPr algn="ctr"/>
            <a:r>
              <a:rPr lang="en-US" sz="1600" dirty="0"/>
              <a:t> physical development was suggested.</a:t>
            </a:r>
          </a:p>
        </p:txBody>
      </p:sp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E94B46A7-808F-F042-3798-ABDEA6E76643}"/>
              </a:ext>
            </a:extLst>
          </p:cNvPr>
          <p:cNvSpPr/>
          <p:nvPr/>
        </p:nvSpPr>
        <p:spPr>
          <a:xfrm>
            <a:off x="7680562" y="4639914"/>
            <a:ext cx="3796066" cy="963001"/>
          </a:xfrm>
          <a:prstGeom prst="wedgeRoundRectCallout">
            <a:avLst>
              <a:gd name="adj1" fmla="val -102995"/>
              <a:gd name="adj2" fmla="val 23067"/>
              <a:gd name="adj3" fmla="val 16667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US" sz="1600" dirty="0"/>
              <a:t>The candidate was awarded 1 mark</a:t>
            </a:r>
          </a:p>
          <a:p>
            <a:pPr algn="ctr"/>
            <a:r>
              <a:rPr lang="en-US" sz="1600" dirty="0"/>
              <a:t> for suggesting that play will </a:t>
            </a:r>
          </a:p>
          <a:p>
            <a:pPr algn="ctr"/>
            <a:r>
              <a:rPr lang="en-US" sz="1600" dirty="0"/>
              <a:t>help a child make friends.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83B8EF-07C0-7C05-34B9-8E98D30630A3}"/>
              </a:ext>
            </a:extLst>
          </p:cNvPr>
          <p:cNvSpPr txBox="1"/>
          <p:nvPr/>
        </p:nvSpPr>
        <p:spPr>
          <a:xfrm>
            <a:off x="8352726" y="5844019"/>
            <a:ext cx="24209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Total marks awarded</a:t>
            </a:r>
          </a:p>
          <a:p>
            <a:pPr algn="ctr"/>
            <a:r>
              <a:rPr lang="en-US" dirty="0"/>
              <a:t>1/6</a:t>
            </a:r>
          </a:p>
        </p:txBody>
      </p:sp>
    </p:spTree>
    <p:extLst>
      <p:ext uri="{BB962C8B-B14F-4D97-AF65-F5344CB8AC3E}">
        <p14:creationId xmlns:p14="http://schemas.microsoft.com/office/powerpoint/2010/main" val="15801826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A59F5-B9D3-3542-C166-CD838EF7D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266700"/>
            <a:ext cx="9724572" cy="694418"/>
          </a:xfrm>
        </p:spPr>
        <p:txBody>
          <a:bodyPr>
            <a:normAutofit/>
          </a:bodyPr>
          <a:lstStyle/>
          <a:p>
            <a:r>
              <a:rPr lang="en-GB" sz="2200" dirty="0"/>
              <a:t>Question 2 Candidate 2 answer</a:t>
            </a:r>
            <a:endParaRPr lang="en-US" sz="2200" dirty="0"/>
          </a:p>
        </p:txBody>
      </p:sp>
      <p:pic>
        <p:nvPicPr>
          <p:cNvPr id="4" name="Table Placeholder 3">
            <a:extLst>
              <a:ext uri="{FF2B5EF4-FFF2-40B4-BE49-F238E27FC236}">
                <a16:creationId xmlns:a16="http://schemas.microsoft.com/office/drawing/2014/main" id="{05A2058F-00BF-4217-0E5D-8B8DDD023D3D}"/>
              </a:ext>
            </a:extLst>
          </p:cNvPr>
          <p:cNvPicPr>
            <a:picLocks noGrp="1" noChangeAspect="1"/>
          </p:cNvPicPr>
          <p:nvPr>
            <p:ph type="tbl" sz="quarter" idx="10"/>
          </p:nvPr>
        </p:nvPicPr>
        <p:blipFill rotWithShape="1">
          <a:blip r:embed="rId2"/>
          <a:srcRect r="2330" b="6747"/>
          <a:stretch/>
        </p:blipFill>
        <p:spPr>
          <a:xfrm>
            <a:off x="406400" y="1222744"/>
            <a:ext cx="5861543" cy="536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8209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able Placeholder 3">
            <a:extLst>
              <a:ext uri="{FF2B5EF4-FFF2-40B4-BE49-F238E27FC236}">
                <a16:creationId xmlns:a16="http://schemas.microsoft.com/office/drawing/2014/main" id="{63C8B43E-6355-06D6-71A1-BAD297C6B5A6}"/>
              </a:ext>
            </a:extLst>
          </p:cNvPr>
          <p:cNvPicPr>
            <a:picLocks noGrp="1" noChangeAspect="1"/>
          </p:cNvPicPr>
          <p:nvPr>
            <p:ph type="tbl" sz="quarter" idx="10"/>
          </p:nvPr>
        </p:nvPicPr>
        <p:blipFill rotWithShape="1">
          <a:blip r:embed="rId3"/>
          <a:srcRect r="2330" b="6747"/>
          <a:stretch/>
        </p:blipFill>
        <p:spPr>
          <a:xfrm>
            <a:off x="406400" y="1222743"/>
            <a:ext cx="5947663" cy="54474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7B3D77-4578-287F-F177-6574B731C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361469"/>
            <a:ext cx="9724572" cy="694418"/>
          </a:xfrm>
        </p:spPr>
        <p:txBody>
          <a:bodyPr>
            <a:normAutofit/>
          </a:bodyPr>
          <a:lstStyle/>
          <a:p>
            <a:r>
              <a:rPr lang="en-GB" sz="2200" dirty="0"/>
              <a:t>Question 2 Candidate 2 answer with examiner’s comments</a:t>
            </a:r>
            <a:endParaRPr lang="en-US" sz="2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CFAD22-4DB3-5293-6BFE-35CEAEA4F88B}"/>
              </a:ext>
            </a:extLst>
          </p:cNvPr>
          <p:cNvSpPr txBox="1"/>
          <p:nvPr/>
        </p:nvSpPr>
        <p:spPr>
          <a:xfrm>
            <a:off x="8254587" y="6023845"/>
            <a:ext cx="24003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Total marks awarded</a:t>
            </a:r>
          </a:p>
          <a:p>
            <a:pPr algn="ctr"/>
            <a:r>
              <a:rPr lang="en-US" dirty="0"/>
              <a:t>4/6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553ABA9E-AD90-4B5E-BA51-1D4996E1C9F0}"/>
              </a:ext>
            </a:extLst>
          </p:cNvPr>
          <p:cNvSpPr/>
          <p:nvPr/>
        </p:nvSpPr>
        <p:spPr>
          <a:xfrm>
            <a:off x="6827877" y="1642454"/>
            <a:ext cx="4957724" cy="694418"/>
          </a:xfrm>
          <a:prstGeom prst="wedgeRoundRectCallout">
            <a:avLst>
              <a:gd name="adj1" fmla="val -61081"/>
              <a:gd name="adj2" fmla="val 11297"/>
              <a:gd name="adj3" fmla="val 16667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US" sz="1600" dirty="0"/>
              <a:t>The candidate was awarded 1 mark</a:t>
            </a:r>
          </a:p>
          <a:p>
            <a:pPr algn="ctr"/>
            <a:r>
              <a:rPr lang="en-US" sz="1600" dirty="0"/>
              <a:t> for a basic response.</a:t>
            </a: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AC971A6F-C927-7D5A-344D-BDE8CAA833AB}"/>
              </a:ext>
            </a:extLst>
          </p:cNvPr>
          <p:cNvSpPr/>
          <p:nvPr/>
        </p:nvSpPr>
        <p:spPr>
          <a:xfrm>
            <a:off x="6827877" y="2815588"/>
            <a:ext cx="4957724" cy="1226824"/>
          </a:xfrm>
          <a:prstGeom prst="wedgeRoundRectCallout">
            <a:avLst>
              <a:gd name="adj1" fmla="val -60761"/>
              <a:gd name="adj2" fmla="val 12059"/>
              <a:gd name="adj3" fmla="val 16667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US" sz="1600" dirty="0"/>
              <a:t>The candidate was awarded 2 marks for a</a:t>
            </a:r>
          </a:p>
          <a:p>
            <a:pPr algn="ctr"/>
            <a:r>
              <a:rPr lang="en-US" sz="1600" dirty="0"/>
              <a:t>good response that accurately suggested that</a:t>
            </a:r>
          </a:p>
          <a:p>
            <a:pPr algn="ctr"/>
            <a:r>
              <a:rPr lang="en-US" sz="1600" dirty="0"/>
              <a:t>tooth brushing would develop good hygiene</a:t>
            </a:r>
          </a:p>
          <a:p>
            <a:pPr algn="ctr"/>
            <a:r>
              <a:rPr lang="en-US" sz="1600" dirty="0"/>
              <a:t>routine and healthy development of teeth and gums.</a:t>
            </a: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834B572D-CA0E-1397-58AB-626ED113853F}"/>
              </a:ext>
            </a:extLst>
          </p:cNvPr>
          <p:cNvSpPr/>
          <p:nvPr/>
        </p:nvSpPr>
        <p:spPr>
          <a:xfrm>
            <a:off x="6819898" y="4521128"/>
            <a:ext cx="4957722" cy="1092272"/>
          </a:xfrm>
          <a:prstGeom prst="wedgeRoundRectCallout">
            <a:avLst>
              <a:gd name="adj1" fmla="val -60326"/>
              <a:gd name="adj2" fmla="val 19659"/>
              <a:gd name="adj3" fmla="val 16667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US" sz="1600" dirty="0"/>
              <a:t>The candidate was awarded 1 mark for </a:t>
            </a:r>
          </a:p>
          <a:p>
            <a:pPr algn="ctr"/>
            <a:r>
              <a:rPr lang="en-US" sz="1600" dirty="0"/>
              <a:t>suggesting children will make friends and play</a:t>
            </a:r>
          </a:p>
          <a:p>
            <a:pPr algn="ctr"/>
            <a:r>
              <a:rPr lang="en-US" sz="1600" dirty="0"/>
              <a:t>different games.  ‘Express themselves’ was not given</a:t>
            </a:r>
          </a:p>
          <a:p>
            <a:pPr algn="ctr"/>
            <a:r>
              <a:rPr lang="en-US" sz="1600" dirty="0"/>
              <a:t>credit as it links to emotional development.</a:t>
            </a:r>
          </a:p>
        </p:txBody>
      </p:sp>
    </p:spTree>
    <p:extLst>
      <p:ext uri="{BB962C8B-B14F-4D97-AF65-F5344CB8AC3E}">
        <p14:creationId xmlns:p14="http://schemas.microsoft.com/office/powerpoint/2010/main" val="36074183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9E556-702C-1E6F-A113-41ECFA427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404042"/>
            <a:ext cx="9724572" cy="694418"/>
          </a:xfrm>
        </p:spPr>
        <p:txBody>
          <a:bodyPr>
            <a:normAutofit/>
          </a:bodyPr>
          <a:lstStyle/>
          <a:p>
            <a:r>
              <a:rPr lang="en-GB" sz="2200" dirty="0"/>
              <a:t>Question 2 Candidate 3 answer</a:t>
            </a:r>
            <a:endParaRPr lang="en-US" sz="2200" dirty="0"/>
          </a:p>
        </p:txBody>
      </p:sp>
      <p:pic>
        <p:nvPicPr>
          <p:cNvPr id="1025" name="Picture 1" descr="page1image49275632">
            <a:extLst>
              <a:ext uri="{FF2B5EF4-FFF2-40B4-BE49-F238E27FC236}">
                <a16:creationId xmlns:a16="http://schemas.microsoft.com/office/drawing/2014/main" id="{53CBEC5C-39E1-55CA-ADEA-012050FA41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5" t="16622" r="18393" b="28713"/>
          <a:stretch/>
        </p:blipFill>
        <p:spPr bwMode="auto">
          <a:xfrm>
            <a:off x="406400" y="1320798"/>
            <a:ext cx="5346700" cy="5336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4515086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C AND G">
      <a:dk1>
        <a:srgbClr val="140000"/>
      </a:dk1>
      <a:lt1>
        <a:srgbClr val="FFFFFF"/>
      </a:lt1>
      <a:dk2>
        <a:srgbClr val="F94130"/>
      </a:dk2>
      <a:lt2>
        <a:srgbClr val="00B5E2"/>
      </a:lt2>
      <a:accent1>
        <a:srgbClr val="007BB9"/>
      </a:accent1>
      <a:accent2>
        <a:srgbClr val="00BFB3"/>
      </a:accent2>
      <a:accent3>
        <a:srgbClr val="FFC841"/>
      </a:accent3>
      <a:accent4>
        <a:srgbClr val="65B2E6"/>
      </a:accent4>
      <a:accent5>
        <a:srgbClr val="97D700"/>
      </a:accent5>
      <a:accent6>
        <a:srgbClr val="C6C6C6"/>
      </a:accent6>
      <a:hlink>
        <a:srgbClr val="8C286E"/>
      </a:hlink>
      <a:folHlink>
        <a:srgbClr val="CE005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City and guilds 0119">
      <a:dk1>
        <a:srgbClr val="140000"/>
      </a:dk1>
      <a:lt1>
        <a:srgbClr val="FFFFFF"/>
      </a:lt1>
      <a:dk2>
        <a:srgbClr val="F94130"/>
      </a:dk2>
      <a:lt2>
        <a:srgbClr val="00B5E2"/>
      </a:lt2>
      <a:accent1>
        <a:srgbClr val="007BB9"/>
      </a:accent1>
      <a:accent2>
        <a:srgbClr val="00BFB3"/>
      </a:accent2>
      <a:accent3>
        <a:srgbClr val="FFC841"/>
      </a:accent3>
      <a:accent4>
        <a:srgbClr val="65B2E6"/>
      </a:accent4>
      <a:accent5>
        <a:srgbClr val="97D700"/>
      </a:accent5>
      <a:accent6>
        <a:srgbClr val="C6C6C6"/>
      </a:accent6>
      <a:hlink>
        <a:srgbClr val="8C286E"/>
      </a:hlink>
      <a:folHlink>
        <a:srgbClr val="CE005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none" lIns="0" tIns="0" rIns="0" bIns="0">
        <a:noAutofit/>
      </a:bodyPr>
      <a:lstStyle>
        <a:defPPr>
          <a:defRPr>
            <a:solidFill>
              <a:srgbClr val="000000"/>
            </a:solidFill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C&amp;G_PowerPoint_New_Template_V1 [Read-Only]" id="{9814EAAC-C1C9-41D0-82E1-0AF7615562C8}" vid="{3259BF9B-0B01-4419-95C1-0789706EF41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Internal Assessment Form" ma:contentTypeID="0x0101005EE6F60F7FD1F54F8254869BFB0784AA0020879ED2A6C4B541A5BBE15202BD7708" ma:contentTypeVersion="68" ma:contentTypeDescription="" ma:contentTypeScope="" ma:versionID="8a98089d7c38336eee618f03fde270c0">
  <xsd:schema xmlns:xsd="http://www.w3.org/2001/XMLSchema" xmlns:xs="http://www.w3.org/2001/XMLSchema" xmlns:p="http://schemas.microsoft.com/office/2006/metadata/properties" xmlns:ns1="http://schemas.microsoft.com/sharepoint/v3" xmlns:ns3="36f98b4f-ba65-4a7d-9a34-48b23de556cb" xmlns:ns4="07b9bb9f-93d7-4a9d-9e48-363b5c999e88" targetNamespace="http://schemas.microsoft.com/office/2006/metadata/properties" ma:root="true" ma:fieldsID="95ec997ce0c6f4974ff577bf4e70ba0b" ns1:_="" ns3:_="" ns4:_="">
    <xsd:import namespace="http://schemas.microsoft.com/sharepoint/v3"/>
    <xsd:import namespace="36f98b4f-ba65-4a7d-9a34-48b23de556cb"/>
    <xsd:import namespace="07b9bb9f-93d7-4a9d-9e48-363b5c999e88"/>
    <xsd:element name="properties">
      <xsd:complexType>
        <xsd:sequence>
          <xsd:element name="documentManagement">
            <xsd:complexType>
              <xsd:all>
                <xsd:element ref="ns1:RoutingRuleDescription" minOccurs="0"/>
                <xsd:element ref="ns4:WJEC_x0020_Subject_x0020_Code" minOccurs="0"/>
                <xsd:element ref="ns4:WJEC_x0020_Language" minOccurs="0"/>
                <xsd:element ref="ns4:WJEC_x0020_Available_x0020_Online" minOccurs="0"/>
                <xsd:element ref="ns1:PublishingStartDate" minOccurs="0"/>
                <xsd:element ref="ns1:PublishingExpirationDate" minOccurs="0"/>
                <xsd:element ref="ns4:WJEC_x0020_Secure_x0020_Scheduling_x0020_Start_x0020_Date" minOccurs="0"/>
                <xsd:element ref="ns4:WJEC_x0020_Secured_x0020_Scheduling_x0020_End_x0020_Date" minOccurs="0"/>
                <xsd:element ref="ns3:k48d8005054a4dd09ad49b7c837f0781" minOccurs="0"/>
                <xsd:element ref="ns3:aa87a6a0bdfe4bfb97a25745bc8270e2" minOccurs="0"/>
                <xsd:element ref="ns3:TaxCatchAll" minOccurs="0"/>
                <xsd:element ref="ns3:TaxCatchAllLabe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RoutingRuleDescription" ma:index="3" nillable="true" ma:displayName="Description3" ma:description="can't delete this column" ma:internalName="RoutingRuleDescription" ma:readOnly="false">
      <xsd:simpleType>
        <xsd:restriction base="dms:Text">
          <xsd:maxLength value="255"/>
        </xsd:restriction>
      </xsd:simpleType>
    </xsd:element>
    <xsd:element name="PublishingStartDate" ma:index="8" nillable="true" ma:displayName="Scheduling Start Date" ma:description="" ma:internalName="PublishingStartDate" ma:readOnly="fals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 ma:readOnly="fals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f98b4f-ba65-4a7d-9a34-48b23de556cb" elementFormDefault="qualified">
    <xsd:import namespace="http://schemas.microsoft.com/office/2006/documentManagement/types"/>
    <xsd:import namespace="http://schemas.microsoft.com/office/infopath/2007/PartnerControls"/>
    <xsd:element name="k48d8005054a4dd09ad49b7c837f0781" ma:index="15" nillable="true" ma:taxonomy="true" ma:internalName="k48d8005054a4dd09ad49b7c837f0781" ma:taxonomyFieldName="WJEC_x0020_Audiences" ma:displayName="WJEC Audiences" ma:readOnly="false" ma:fieldId="{448d8005-054a-4dd0-9ad4-9b7c837f0781}" ma:taxonomyMulti="true" ma:sspId="fd004107-dac0-45af-83fb-11757b2c8399" ma:termSetId="166b6179-d2c6-4c70-a6b7-272e06564e82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a87a6a0bdfe4bfb97a25745bc8270e2" ma:index="16" nillable="true" ma:taxonomy="true" ma:internalName="aa87a6a0bdfe4bfb97a25745bc8270e2" ma:taxonomyFieldName="WJEC_x0020_Department" ma:displayName="WJEC Department" ma:readOnly="false" ma:fieldId="{aa87a6a0-bdfe-4bfb-97a2-5745bc8270e2}" ma:taxonomyMulti="true" ma:sspId="fd004107-dac0-45af-83fb-11757b2c8399" ma:termSetId="0c9e301d-bcca-45db-a9e6-62eca92a187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7" nillable="true" ma:displayName="Taxonomy Catch All Column" ma:description="" ma:hidden="true" ma:list="{3317158d-5997-432d-8f64-ed5253ed3d4a}" ma:internalName="TaxCatchAll" ma:readOnly="false" ma:showField="CatchAllData" ma:web="36f98b4f-ba65-4a7d-9a34-48b23de556c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8" nillable="true" ma:displayName="Taxonomy Catch All Column1" ma:description="" ma:hidden="true" ma:list="{3317158d-5997-432d-8f64-ed5253ed3d4a}" ma:internalName="TaxCatchAllLabel" ma:readOnly="true" ma:showField="CatchAllDataLabel" ma:web="36f98b4f-ba65-4a7d-9a34-48b23de556c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b9bb9f-93d7-4a9d-9e48-363b5c999e88" elementFormDefault="qualified">
    <xsd:import namespace="http://schemas.microsoft.com/office/2006/documentManagement/types"/>
    <xsd:import namespace="http://schemas.microsoft.com/office/infopath/2007/PartnerControls"/>
    <xsd:element name="WJEC_x0020_Subject_x0020_Code" ma:index="5" nillable="true" ma:displayName="WJEC Subject Code" ma:internalName="WJEC_x0020_Subject_x0020_Code" ma:readOnly="false">
      <xsd:simpleType>
        <xsd:restriction base="dms:Text">
          <xsd:maxLength value="64"/>
        </xsd:restriction>
      </xsd:simpleType>
    </xsd:element>
    <xsd:element name="WJEC_x0020_Language" ma:index="6" nillable="true" ma:displayName="WJEC Language" ma:default="English" ma:internalName="WJEC_x0020_Language" ma:readOnly="fals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English"/>
                    <xsd:enumeration value="Welsh"/>
                  </xsd:restriction>
                </xsd:simpleType>
              </xsd:element>
            </xsd:sequence>
          </xsd:extension>
        </xsd:complexContent>
      </xsd:complexType>
    </xsd:element>
    <xsd:element name="WJEC_x0020_Available_x0020_Online" ma:index="7" nillable="true" ma:displayName="WJEC Available Online" ma:default="0" ma:internalName="WJEC_x0020_Available_x0020_Online" ma:readOnly="false">
      <xsd:simpleType>
        <xsd:restriction base="dms:Boolean"/>
      </xsd:simpleType>
    </xsd:element>
    <xsd:element name="WJEC_x0020_Secure_x0020_Scheduling_x0020_Start_x0020_Date" ma:index="10" nillable="true" ma:displayName="WJEC Secure Scheduling Start Date" ma:format="DateTime" ma:internalName="WJEC_x0020_Secure_x0020_Scheduling_x0020_Start_x0020_Date" ma:readOnly="false">
      <xsd:simpleType>
        <xsd:restriction base="dms:DateTime"/>
      </xsd:simpleType>
    </xsd:element>
    <xsd:element name="WJEC_x0020_Secured_x0020_Scheduling_x0020_End_x0020_Date" ma:index="11" nillable="true" ma:displayName="WJEC Secure Scheduling End Date" ma:format="DateTime" ma:internalName="WJEC_x0020_Secured_x0020_Scheduling_x0020_End_x0020_Date" ma:readOnly="fals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9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 ma:index="2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k48d8005054a4dd09ad49b7c837f0781 xmlns="36f98b4f-ba65-4a7d-9a34-48b23de556cb">
      <Terms xmlns="http://schemas.microsoft.com/office/infopath/2007/PartnerControls"/>
    </k48d8005054a4dd09ad49b7c837f0781>
    <aa87a6a0bdfe4bfb97a25745bc8270e2 xmlns="36f98b4f-ba65-4a7d-9a34-48b23de556cb">
      <Terms xmlns="http://schemas.microsoft.com/office/infopath/2007/PartnerControls"/>
    </aa87a6a0bdfe4bfb97a25745bc8270e2>
    <WJEC_x0020_Subject_x0020_Code xmlns="07b9bb9f-93d7-4a9d-9e48-363b5c999e88" xsi:nil="true"/>
    <WJEC_x0020_Available_x0020_Online xmlns="07b9bb9f-93d7-4a9d-9e48-363b5c999e88">false</WJEC_x0020_Available_x0020_Online>
    <TaxCatchAll xmlns="36f98b4f-ba65-4a7d-9a34-48b23de556cb" xsi:nil="true"/>
    <WJEC_x0020_Secured_x0020_Scheduling_x0020_End_x0020_Date xmlns="07b9bb9f-93d7-4a9d-9e48-363b5c999e88" xsi:nil="true"/>
    <RoutingRuleDescription xmlns="http://schemas.microsoft.com/sharepoint/v3" xsi:nil="true"/>
    <PublishingExpirationDate xmlns="http://schemas.microsoft.com/sharepoint/v3" xsi:nil="true"/>
    <PublishingStartDate xmlns="http://schemas.microsoft.com/sharepoint/v3" xsi:nil="true"/>
    <WJEC_x0020_Language xmlns="07b9bb9f-93d7-4a9d-9e48-363b5c999e88">
      <Value>English</Value>
    </WJEC_x0020_Language>
    <WJEC_x0020_Secure_x0020_Scheduling_x0020_Start_x0020_Date xmlns="07b9bb9f-93d7-4a9d-9e48-363b5c999e88" xsi:nil="true"/>
  </documentManagement>
</p:properties>
</file>

<file path=customXml/itemProps1.xml><?xml version="1.0" encoding="utf-8"?>
<ds:datastoreItem xmlns:ds="http://schemas.openxmlformats.org/officeDocument/2006/customXml" ds:itemID="{5D796AE2-7CF1-4206-AC3D-8FB239D6058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9F441A0-7A4E-4106-A519-2B3F82804D10}"/>
</file>

<file path=customXml/itemProps3.xml><?xml version="1.0" encoding="utf-8"?>
<ds:datastoreItem xmlns:ds="http://schemas.openxmlformats.org/officeDocument/2006/customXml" ds:itemID="{1E0514B1-7015-47D3-8B33-208C186FC557}">
  <ds:schemaRefs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10ebebe9-ad9c-417c-96aa-6a2f5b72dbd6"/>
    <ds:schemaRef ds:uri="101960c9-2583-49a4-9434-4c0cad7b266a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3595</TotalTime>
  <Words>923</Words>
  <Application>Microsoft Office PowerPoint</Application>
  <PresentationFormat>Widescreen</PresentationFormat>
  <Paragraphs>142</Paragraphs>
  <Slides>27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Lato</vt:lpstr>
      <vt:lpstr>Custom Design</vt:lpstr>
      <vt:lpstr>Office Theme</vt:lpstr>
      <vt:lpstr>PowerPoint Presentation</vt:lpstr>
      <vt:lpstr>PowerPoint Presentation</vt:lpstr>
      <vt:lpstr>PowerPoint Presentation</vt:lpstr>
      <vt:lpstr>Question 2 </vt:lpstr>
      <vt:lpstr> Question 2 Candidate 1 answer</vt:lpstr>
      <vt:lpstr>Question 2 Candidate 1 answer with examiner’s comments</vt:lpstr>
      <vt:lpstr>Question 2 Candidate 2 answer</vt:lpstr>
      <vt:lpstr>Question 2 Candidate 2 answer with examiner’s comments</vt:lpstr>
      <vt:lpstr>Question 2 Candidate 3 answer</vt:lpstr>
      <vt:lpstr>Question 2 Candidate 3 answer with examiner’s comments</vt:lpstr>
      <vt:lpstr>Question 2 mark scheme</vt:lpstr>
      <vt:lpstr>Question 4 </vt:lpstr>
      <vt:lpstr> Question 4 Candidate 1 answer</vt:lpstr>
      <vt:lpstr>Question 4 Candidate 1 answer with examiner’s comments</vt:lpstr>
      <vt:lpstr>Question 4 Candidate 2 answer</vt:lpstr>
      <vt:lpstr>Question 4 Candidate 2 answer with examiner’s comments</vt:lpstr>
      <vt:lpstr>Question 4 Candidate 3 answer</vt:lpstr>
      <vt:lpstr>Question 4 Candidate 3 answer with examiner’s comments</vt:lpstr>
      <vt:lpstr>Question 4 mark scheme   </vt:lpstr>
      <vt:lpstr>Question 8 (b) </vt:lpstr>
      <vt:lpstr> Question 8 (b) Candidate 1 answer</vt:lpstr>
      <vt:lpstr>Question 8 (b) Candidate 1 answer with examiner’s comments</vt:lpstr>
      <vt:lpstr>Question 8 (b) Candidate 2 answer</vt:lpstr>
      <vt:lpstr>Question 8 (b) Candidate 2 answer with examiner’s comments</vt:lpstr>
      <vt:lpstr>Question 8 (b) Candidate 3 answer</vt:lpstr>
      <vt:lpstr>Question 8 (b) Candidate 3 answer with examiner’s comments</vt:lpstr>
      <vt:lpstr>Question 8 (b) mark scheme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City &amp; Guilds/WJEC PP template</dc:title>
  <dc:creator>City &amp; Guilds/WJEC</dc:creator>
  <cp:lastModifiedBy>Wyman, Hilary</cp:lastModifiedBy>
  <cp:revision>63</cp:revision>
  <cp:lastPrinted>2022-08-03T16:17:27Z</cp:lastPrinted>
  <dcterms:created xsi:type="dcterms:W3CDTF">2019-02-21T11:49:42Z</dcterms:created>
  <dcterms:modified xsi:type="dcterms:W3CDTF">2022-08-05T09:24:14Z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0x0101005EE6F60F7FD1F54F8254869BFB0784AA0020879ED2A6C4B541A5BBE15202BD7708</vt:lpwstr>
  </property>
  <property fmtid="{D5CDD505-2E9C-101B-9397-08002B2CF9AE}" pid="3" name="Order">
    <vt:r8>34900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</Properties>
</file>