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53" r:id="rId4"/>
    <p:sldMasterId id="2147483754" r:id="rId5"/>
    <p:sldMasterId id="2147483766" r:id="rId6"/>
  </p:sldMasterIdLst>
  <p:notesMasterIdLst>
    <p:notesMasterId r:id="rId41"/>
  </p:notesMasterIdLst>
  <p:handoutMasterIdLst>
    <p:handoutMasterId r:id="rId42"/>
  </p:handoutMasterIdLst>
  <p:sldIdLst>
    <p:sldId id="776" r:id="rId7"/>
    <p:sldId id="683" r:id="rId8"/>
    <p:sldId id="853" r:id="rId9"/>
    <p:sldId id="870" r:id="rId10"/>
    <p:sldId id="854" r:id="rId11"/>
    <p:sldId id="871" r:id="rId12"/>
    <p:sldId id="856" r:id="rId13"/>
    <p:sldId id="872" r:id="rId14"/>
    <p:sldId id="860" r:id="rId15"/>
    <p:sldId id="873" r:id="rId16"/>
    <p:sldId id="859" r:id="rId17"/>
    <p:sldId id="874" r:id="rId18"/>
    <p:sldId id="858" r:id="rId19"/>
    <p:sldId id="875" r:id="rId20"/>
    <p:sldId id="857" r:id="rId21"/>
    <p:sldId id="876" r:id="rId22"/>
    <p:sldId id="861" r:id="rId23"/>
    <p:sldId id="877" r:id="rId24"/>
    <p:sldId id="862" r:id="rId25"/>
    <p:sldId id="878" r:id="rId26"/>
    <p:sldId id="863" r:id="rId27"/>
    <p:sldId id="879" r:id="rId28"/>
    <p:sldId id="864" r:id="rId29"/>
    <p:sldId id="880" r:id="rId30"/>
    <p:sldId id="865" r:id="rId31"/>
    <p:sldId id="881" r:id="rId32"/>
    <p:sldId id="866" r:id="rId33"/>
    <p:sldId id="882" r:id="rId34"/>
    <p:sldId id="868" r:id="rId35"/>
    <p:sldId id="883" r:id="rId36"/>
    <p:sldId id="867" r:id="rId37"/>
    <p:sldId id="884" r:id="rId38"/>
    <p:sldId id="869" r:id="rId39"/>
    <p:sldId id="885" r:id="rId40"/>
  </p:sldIdLst>
  <p:sldSz cx="12192000" cy="6858000"/>
  <p:notesSz cx="6805613" cy="9944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5" orient="horz" pos="1457" userDrawn="1">
          <p15:clr>
            <a:srgbClr val="A4A3A4"/>
          </p15:clr>
        </p15:guide>
        <p15:guide id="16"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ennifer Onuzuruike" initials="JO" lastIdx="2" clrIdx="0"/>
  <p:cmAuthor id="2" name="Jenna Redelinghuys" initials="JR" lastIdx="8" clrIdx="1"/>
  <p:cmAuthor id="3" name="William Nightingale" initials="WN" lastIdx="1" clrIdx="2"/>
  <p:cmAuthor id="4" name="Suzi Gray" initials="SG" lastIdx="1" clrIdx="3">
    <p:extLst>
      <p:ext uri="{19B8F6BF-5375-455C-9EA6-DF929625EA0E}">
        <p15:presenceInfo xmlns:p15="http://schemas.microsoft.com/office/powerpoint/2012/main" userId="S-1-5-21-1308356437-3399562541-1039870623-3914" providerId="AD"/>
      </p:ext>
    </p:extLst>
  </p:cmAuthor>
  <p:cmAuthor id="5" name="Candy, Allison" initials="CA" lastIdx="1" clrIdx="4">
    <p:extLst>
      <p:ext uri="{19B8F6BF-5375-455C-9EA6-DF929625EA0E}">
        <p15:presenceInfo xmlns:p15="http://schemas.microsoft.com/office/powerpoint/2012/main" userId="S::candya@wjec.co.uk::8080e321-cbd0-4137-867d-57126c42a4ef"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0C0"/>
    <a:srgbClr val="65B2E6"/>
    <a:srgbClr val="6699FF"/>
    <a:srgbClr val="CB076E"/>
    <a:srgbClr val="FF99FF"/>
    <a:srgbClr val="CC99FF"/>
    <a:srgbClr val="FFCC66"/>
    <a:srgbClr val="E7ECF5"/>
    <a:srgbClr val="0096FF"/>
    <a:srgbClr val="CBD6E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52C0258-88C9-4F96-A62D-4628D7723A8A}" v="34" dt="2022-03-24T11:13:31.41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2309" autoAdjust="0"/>
    <p:restoredTop sz="63565" autoAdjust="0"/>
  </p:normalViewPr>
  <p:slideViewPr>
    <p:cSldViewPr snapToGrid="0" snapToObjects="1">
      <p:cViewPr varScale="1">
        <p:scale>
          <a:sx n="61" d="100"/>
          <a:sy n="61" d="100"/>
        </p:scale>
        <p:origin x="532" y="76"/>
      </p:cViewPr>
      <p:guideLst>
        <p:guide orient="horz" pos="1457"/>
        <p:guide pos="3840"/>
      </p:guideLst>
    </p:cSldViewPr>
  </p:slideViewPr>
  <p:notesTextViewPr>
    <p:cViewPr>
      <p:scale>
        <a:sx n="114" d="100"/>
        <a:sy n="114" d="100"/>
      </p:scale>
      <p:origin x="0" y="0"/>
    </p:cViewPr>
  </p:notesTextViewPr>
  <p:sorterViewPr>
    <p:cViewPr>
      <p:scale>
        <a:sx n="100" d="100"/>
        <a:sy n="100" d="100"/>
      </p:scale>
      <p:origin x="0" y="-1070"/>
    </p:cViewPr>
  </p:sorterViewPr>
  <p:notesViewPr>
    <p:cSldViewPr snapToGrid="0" snapToObjects="1">
      <p:cViewPr varScale="1">
        <p:scale>
          <a:sx n="112" d="100"/>
          <a:sy n="112" d="100"/>
        </p:scale>
        <p:origin x="2512" y="2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handoutMaster" Target="handoutMasters/handoutMaster1.xml"/><Relationship Id="rId47" Type="http://schemas.openxmlformats.org/officeDocument/2006/relationships/tableStyles" Target="tableStyle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microsoft.com/office/2015/10/relationships/revisionInfo" Target="revisionInfo.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commentAuthors" Target="commentAuthors.xml"/><Relationship Id="rId48" Type="http://schemas.microsoft.com/office/2016/11/relationships/changesInfo" Target="changesInfos/changesInfo1.xml"/><Relationship Id="rId8"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ania Lucas" userId="232b37cb-a817-446c-b5f8-6c2be3ba9e7b" providerId="ADAL" clId="{E52C0258-88C9-4F96-A62D-4628D7723A8A}"/>
    <pc:docChg chg="undo custSel modSld">
      <pc:chgData name="Tania Lucas" userId="232b37cb-a817-446c-b5f8-6c2be3ba9e7b" providerId="ADAL" clId="{E52C0258-88C9-4F96-A62D-4628D7723A8A}" dt="2022-03-07T16:21:47.977" v="384" actId="478"/>
      <pc:docMkLst>
        <pc:docMk/>
      </pc:docMkLst>
      <pc:sldChg chg="addSp delSp modSp mod">
        <pc:chgData name="Tania Lucas" userId="232b37cb-a817-446c-b5f8-6c2be3ba9e7b" providerId="ADAL" clId="{E52C0258-88C9-4F96-A62D-4628D7723A8A}" dt="2022-03-07T15:28:32.924" v="84" actId="14100"/>
        <pc:sldMkLst>
          <pc:docMk/>
          <pc:sldMk cId="3999687519" sldId="861"/>
        </pc:sldMkLst>
        <pc:spChg chg="del">
          <ac:chgData name="Tania Lucas" userId="232b37cb-a817-446c-b5f8-6c2be3ba9e7b" providerId="ADAL" clId="{E52C0258-88C9-4F96-A62D-4628D7723A8A}" dt="2022-03-07T15:22:39.534" v="3" actId="478"/>
          <ac:spMkLst>
            <pc:docMk/>
            <pc:sldMk cId="3999687519" sldId="861"/>
            <ac:spMk id="3" creationId="{A6128300-723F-4908-B706-DF42187AD969}"/>
          </ac:spMkLst>
        </pc:spChg>
        <pc:spChg chg="mod">
          <ac:chgData name="Tania Lucas" userId="232b37cb-a817-446c-b5f8-6c2be3ba9e7b" providerId="ADAL" clId="{E52C0258-88C9-4F96-A62D-4628D7723A8A}" dt="2022-03-07T15:23:20.569" v="13" actId="20577"/>
          <ac:spMkLst>
            <pc:docMk/>
            <pc:sldMk cId="3999687519" sldId="861"/>
            <ac:spMk id="7" creationId="{7E5B03B5-6ACD-4ACF-BA0F-95082F8EA87F}"/>
          </ac:spMkLst>
        </pc:spChg>
        <pc:spChg chg="del mod">
          <ac:chgData name="Tania Lucas" userId="232b37cb-a817-446c-b5f8-6c2be3ba9e7b" providerId="ADAL" clId="{E52C0258-88C9-4F96-A62D-4628D7723A8A}" dt="2022-03-07T15:22:37.597" v="2" actId="478"/>
          <ac:spMkLst>
            <pc:docMk/>
            <pc:sldMk cId="3999687519" sldId="861"/>
            <ac:spMk id="9" creationId="{198C1FFC-5182-411B-B89F-9137FBE4171A}"/>
          </ac:spMkLst>
        </pc:spChg>
        <pc:spChg chg="add mod">
          <ac:chgData name="Tania Lucas" userId="232b37cb-a817-446c-b5f8-6c2be3ba9e7b" providerId="ADAL" clId="{E52C0258-88C9-4F96-A62D-4628D7723A8A}" dt="2022-03-07T15:28:16.068" v="82" actId="255"/>
          <ac:spMkLst>
            <pc:docMk/>
            <pc:sldMk cId="3999687519" sldId="861"/>
            <ac:spMk id="10" creationId="{DEC14DE1-E6E2-443F-92F8-F12FFC89057B}"/>
          </ac:spMkLst>
        </pc:spChg>
        <pc:picChg chg="mod">
          <ac:chgData name="Tania Lucas" userId="232b37cb-a817-446c-b5f8-6c2be3ba9e7b" providerId="ADAL" clId="{E52C0258-88C9-4F96-A62D-4628D7723A8A}" dt="2022-03-07T15:28:32.924" v="84" actId="14100"/>
          <ac:picMkLst>
            <pc:docMk/>
            <pc:sldMk cId="3999687519" sldId="861"/>
            <ac:picMk id="5" creationId="{21AA6DAE-A184-4349-A6C8-3C35A799406D}"/>
          </ac:picMkLst>
        </pc:picChg>
        <pc:picChg chg="del">
          <ac:chgData name="Tania Lucas" userId="232b37cb-a817-446c-b5f8-6c2be3ba9e7b" providerId="ADAL" clId="{E52C0258-88C9-4F96-A62D-4628D7723A8A}" dt="2022-03-07T15:22:36.077" v="1" actId="478"/>
          <ac:picMkLst>
            <pc:docMk/>
            <pc:sldMk cId="3999687519" sldId="861"/>
            <ac:picMk id="8" creationId="{AFAF2C33-1A49-F84A-9D7C-6E9228229A02}"/>
          </ac:picMkLst>
        </pc:picChg>
      </pc:sldChg>
      <pc:sldChg chg="addSp delSp modSp mod">
        <pc:chgData name="Tania Lucas" userId="232b37cb-a817-446c-b5f8-6c2be3ba9e7b" providerId="ADAL" clId="{E52C0258-88C9-4F96-A62D-4628D7723A8A}" dt="2022-03-07T15:47:04.461" v="256" actId="14100"/>
        <pc:sldMkLst>
          <pc:docMk/>
          <pc:sldMk cId="3977753108" sldId="862"/>
        </pc:sldMkLst>
        <pc:spChg chg="del">
          <ac:chgData name="Tania Lucas" userId="232b37cb-a817-446c-b5f8-6c2be3ba9e7b" providerId="ADAL" clId="{E52C0258-88C9-4F96-A62D-4628D7723A8A}" dt="2022-03-07T15:38:20.417" v="155" actId="478"/>
          <ac:spMkLst>
            <pc:docMk/>
            <pc:sldMk cId="3977753108" sldId="862"/>
            <ac:spMk id="3" creationId="{E7601F22-B319-4366-A785-3DC75918368C}"/>
          </ac:spMkLst>
        </pc:spChg>
        <pc:spChg chg="del">
          <ac:chgData name="Tania Lucas" userId="232b37cb-a817-446c-b5f8-6c2be3ba9e7b" providerId="ADAL" clId="{E52C0258-88C9-4F96-A62D-4628D7723A8A}" dt="2022-03-07T15:38:26.490" v="157" actId="478"/>
          <ac:spMkLst>
            <pc:docMk/>
            <pc:sldMk cId="3977753108" sldId="862"/>
            <ac:spMk id="4" creationId="{E249F3CA-06DC-4230-8DC1-00F542024E93}"/>
          </ac:spMkLst>
        </pc:spChg>
        <pc:spChg chg="mod">
          <ac:chgData name="Tania Lucas" userId="232b37cb-a817-446c-b5f8-6c2be3ba9e7b" providerId="ADAL" clId="{E52C0258-88C9-4F96-A62D-4628D7723A8A}" dt="2022-03-07T15:37:42.196" v="154" actId="20577"/>
          <ac:spMkLst>
            <pc:docMk/>
            <pc:sldMk cId="3977753108" sldId="862"/>
            <ac:spMk id="8" creationId="{3994D732-1395-44DB-B3D5-F1A910ED9177}"/>
          </ac:spMkLst>
        </pc:spChg>
        <pc:spChg chg="add mod">
          <ac:chgData name="Tania Lucas" userId="232b37cb-a817-446c-b5f8-6c2be3ba9e7b" providerId="ADAL" clId="{E52C0258-88C9-4F96-A62D-4628D7723A8A}" dt="2022-03-07T15:44:00.758" v="211" actId="1076"/>
          <ac:spMkLst>
            <pc:docMk/>
            <pc:sldMk cId="3977753108" sldId="862"/>
            <ac:spMk id="9" creationId="{99220F54-E6B5-44F5-9255-F1CFBF0C174D}"/>
          </ac:spMkLst>
        </pc:spChg>
        <pc:spChg chg="add mod">
          <ac:chgData name="Tania Lucas" userId="232b37cb-a817-446c-b5f8-6c2be3ba9e7b" providerId="ADAL" clId="{E52C0258-88C9-4F96-A62D-4628D7723A8A}" dt="2022-03-07T15:46:29.586" v="251" actId="113"/>
          <ac:spMkLst>
            <pc:docMk/>
            <pc:sldMk cId="3977753108" sldId="862"/>
            <ac:spMk id="11" creationId="{78352F3D-8576-42AE-BDF8-83865BB8497F}"/>
          </ac:spMkLst>
        </pc:spChg>
        <pc:spChg chg="add mod">
          <ac:chgData name="Tania Lucas" userId="232b37cb-a817-446c-b5f8-6c2be3ba9e7b" providerId="ADAL" clId="{E52C0258-88C9-4F96-A62D-4628D7723A8A}" dt="2022-03-07T15:47:04.461" v="256" actId="14100"/>
          <ac:spMkLst>
            <pc:docMk/>
            <pc:sldMk cId="3977753108" sldId="862"/>
            <ac:spMk id="13" creationId="{AD5D4D52-497B-4497-8686-75472368BB28}"/>
          </ac:spMkLst>
        </pc:spChg>
        <pc:picChg chg="mod">
          <ac:chgData name="Tania Lucas" userId="232b37cb-a817-446c-b5f8-6c2be3ba9e7b" providerId="ADAL" clId="{E52C0258-88C9-4F96-A62D-4628D7723A8A}" dt="2022-03-07T15:43:52.128" v="209" actId="14100"/>
          <ac:picMkLst>
            <pc:docMk/>
            <pc:sldMk cId="3977753108" sldId="862"/>
            <ac:picMk id="5" creationId="{39EBB7EB-4791-44D9-BAE0-8A2ED99E4F5E}"/>
          </ac:picMkLst>
        </pc:picChg>
        <pc:picChg chg="del">
          <ac:chgData name="Tania Lucas" userId="232b37cb-a817-446c-b5f8-6c2be3ba9e7b" providerId="ADAL" clId="{E52C0258-88C9-4F96-A62D-4628D7723A8A}" dt="2022-03-07T15:38:25.002" v="156" actId="478"/>
          <ac:picMkLst>
            <pc:docMk/>
            <pc:sldMk cId="3977753108" sldId="862"/>
            <ac:picMk id="12" creationId="{26568B42-F230-854B-86F0-15B52FDBC2C9}"/>
          </ac:picMkLst>
        </pc:picChg>
        <pc:picChg chg="del">
          <ac:chgData name="Tania Lucas" userId="232b37cb-a817-446c-b5f8-6c2be3ba9e7b" providerId="ADAL" clId="{E52C0258-88C9-4F96-A62D-4628D7723A8A}" dt="2022-03-07T15:38:28.197" v="158" actId="478"/>
          <ac:picMkLst>
            <pc:docMk/>
            <pc:sldMk cId="3977753108" sldId="862"/>
            <ac:picMk id="14" creationId="{8CA211A9-7BE4-5146-898F-0A28A92FDDDE}"/>
          </ac:picMkLst>
        </pc:picChg>
      </pc:sldChg>
      <pc:sldChg chg="addSp delSp modSp mod">
        <pc:chgData name="Tania Lucas" userId="232b37cb-a817-446c-b5f8-6c2be3ba9e7b" providerId="ADAL" clId="{E52C0258-88C9-4F96-A62D-4628D7723A8A}" dt="2022-03-07T15:57:45.974" v="364" actId="5793"/>
        <pc:sldMkLst>
          <pc:docMk/>
          <pc:sldMk cId="677227625" sldId="863"/>
        </pc:sldMkLst>
        <pc:spChg chg="del">
          <ac:chgData name="Tania Lucas" userId="232b37cb-a817-446c-b5f8-6c2be3ba9e7b" providerId="ADAL" clId="{E52C0258-88C9-4F96-A62D-4628D7723A8A}" dt="2022-03-07T15:47:57.061" v="266" actId="478"/>
          <ac:spMkLst>
            <pc:docMk/>
            <pc:sldMk cId="677227625" sldId="863"/>
            <ac:spMk id="3" creationId="{CC9A072E-417C-470C-81F9-17ADA4054A00}"/>
          </ac:spMkLst>
        </pc:spChg>
        <pc:spChg chg="del">
          <ac:chgData name="Tania Lucas" userId="232b37cb-a817-446c-b5f8-6c2be3ba9e7b" providerId="ADAL" clId="{E52C0258-88C9-4F96-A62D-4628D7723A8A}" dt="2022-03-07T15:47:36.902" v="261" actId="478"/>
          <ac:spMkLst>
            <pc:docMk/>
            <pc:sldMk cId="677227625" sldId="863"/>
            <ac:spMk id="11" creationId="{FBDF6253-05A3-415E-9861-3CCC8C4C7E42}"/>
          </ac:spMkLst>
        </pc:spChg>
        <pc:spChg chg="mod">
          <ac:chgData name="Tania Lucas" userId="232b37cb-a817-446c-b5f8-6c2be3ba9e7b" providerId="ADAL" clId="{E52C0258-88C9-4F96-A62D-4628D7723A8A}" dt="2022-03-07T15:47:31.308" v="260" actId="20577"/>
          <ac:spMkLst>
            <pc:docMk/>
            <pc:sldMk cId="677227625" sldId="863"/>
            <ac:spMk id="12" creationId="{8458458A-B1F9-4240-BA0D-795BD8214341}"/>
          </ac:spMkLst>
        </pc:spChg>
        <pc:spChg chg="add mod">
          <ac:chgData name="Tania Lucas" userId="232b37cb-a817-446c-b5f8-6c2be3ba9e7b" providerId="ADAL" clId="{E52C0258-88C9-4F96-A62D-4628D7723A8A}" dt="2022-03-07T15:49:45.532" v="290" actId="1076"/>
          <ac:spMkLst>
            <pc:docMk/>
            <pc:sldMk cId="677227625" sldId="863"/>
            <ac:spMk id="13" creationId="{B7B2A4F7-3511-411F-89CE-38D042781C5F}"/>
          </ac:spMkLst>
        </pc:spChg>
        <pc:spChg chg="add mod">
          <ac:chgData name="Tania Lucas" userId="232b37cb-a817-446c-b5f8-6c2be3ba9e7b" providerId="ADAL" clId="{E52C0258-88C9-4F96-A62D-4628D7723A8A}" dt="2022-03-07T15:53:37.748" v="337" actId="20577"/>
          <ac:spMkLst>
            <pc:docMk/>
            <pc:sldMk cId="677227625" sldId="863"/>
            <ac:spMk id="14" creationId="{AA04DB63-7E29-4EBC-B92E-87DF7108BD70}"/>
          </ac:spMkLst>
        </pc:spChg>
        <pc:spChg chg="add mod">
          <ac:chgData name="Tania Lucas" userId="232b37cb-a817-446c-b5f8-6c2be3ba9e7b" providerId="ADAL" clId="{E52C0258-88C9-4F96-A62D-4628D7723A8A}" dt="2022-03-07T15:57:45.974" v="364" actId="5793"/>
          <ac:spMkLst>
            <pc:docMk/>
            <pc:sldMk cId="677227625" sldId="863"/>
            <ac:spMk id="15" creationId="{1DF6E1A1-C6B5-4E9A-A233-CA0B24177604}"/>
          </ac:spMkLst>
        </pc:spChg>
        <pc:picChg chg="mod modCrop">
          <ac:chgData name="Tania Lucas" userId="232b37cb-a817-446c-b5f8-6c2be3ba9e7b" providerId="ADAL" clId="{E52C0258-88C9-4F96-A62D-4628D7723A8A}" dt="2022-03-07T15:50:52.187" v="301" actId="14100"/>
          <ac:picMkLst>
            <pc:docMk/>
            <pc:sldMk cId="677227625" sldId="863"/>
            <ac:picMk id="5" creationId="{E6707AB5-3C66-4864-A8A5-F718D66A3E03}"/>
          </ac:picMkLst>
        </pc:picChg>
        <pc:picChg chg="del">
          <ac:chgData name="Tania Lucas" userId="232b37cb-a817-446c-b5f8-6c2be3ba9e7b" providerId="ADAL" clId="{E52C0258-88C9-4F96-A62D-4628D7723A8A}" dt="2022-03-07T15:47:54.455" v="264" actId="478"/>
          <ac:picMkLst>
            <pc:docMk/>
            <pc:sldMk cId="677227625" sldId="863"/>
            <ac:picMk id="8" creationId="{FC7F4A82-7D1B-1344-B13E-94861D5D71ED}"/>
          </ac:picMkLst>
        </pc:picChg>
        <pc:picChg chg="del">
          <ac:chgData name="Tania Lucas" userId="232b37cb-a817-446c-b5f8-6c2be3ba9e7b" providerId="ADAL" clId="{E52C0258-88C9-4F96-A62D-4628D7723A8A}" dt="2022-03-07T15:47:55.258" v="265" actId="478"/>
          <ac:picMkLst>
            <pc:docMk/>
            <pc:sldMk cId="677227625" sldId="863"/>
            <ac:picMk id="9" creationId="{2814FAD7-08D8-604F-B612-F71A0BBFD4C6}"/>
          </ac:picMkLst>
        </pc:picChg>
        <pc:picChg chg="del">
          <ac:chgData name="Tania Lucas" userId="232b37cb-a817-446c-b5f8-6c2be3ba9e7b" providerId="ADAL" clId="{E52C0258-88C9-4F96-A62D-4628D7723A8A}" dt="2022-03-07T15:47:57.964" v="267" actId="478"/>
          <ac:picMkLst>
            <pc:docMk/>
            <pc:sldMk cId="677227625" sldId="863"/>
            <ac:picMk id="10" creationId="{085371BE-813B-C54C-A250-56507F0BE841}"/>
          </ac:picMkLst>
        </pc:picChg>
      </pc:sldChg>
      <pc:sldChg chg="modSp mod">
        <pc:chgData name="Tania Lucas" userId="232b37cb-a817-446c-b5f8-6c2be3ba9e7b" providerId="ADAL" clId="{E52C0258-88C9-4F96-A62D-4628D7723A8A}" dt="2022-03-07T15:29:01.819" v="90" actId="1076"/>
        <pc:sldMkLst>
          <pc:docMk/>
          <pc:sldMk cId="3225628600" sldId="876"/>
        </pc:sldMkLst>
        <pc:spChg chg="mod">
          <ac:chgData name="Tania Lucas" userId="232b37cb-a817-446c-b5f8-6c2be3ba9e7b" providerId="ADAL" clId="{E52C0258-88C9-4F96-A62D-4628D7723A8A}" dt="2022-03-07T15:29:01.819" v="90" actId="1076"/>
          <ac:spMkLst>
            <pc:docMk/>
            <pc:sldMk cId="3225628600" sldId="876"/>
            <ac:spMk id="11" creationId="{0462E537-973C-490A-A359-EF85706702DE}"/>
          </ac:spMkLst>
        </pc:spChg>
      </pc:sldChg>
      <pc:sldChg chg="addSp delSp modSp mod">
        <pc:chgData name="Tania Lucas" userId="232b37cb-a817-446c-b5f8-6c2be3ba9e7b" providerId="ADAL" clId="{E52C0258-88C9-4F96-A62D-4628D7723A8A}" dt="2022-03-07T15:29:58.441" v="117" actId="20577"/>
        <pc:sldMkLst>
          <pc:docMk/>
          <pc:sldMk cId="3539472779" sldId="877"/>
        </pc:sldMkLst>
        <pc:spChg chg="del">
          <ac:chgData name="Tania Lucas" userId="232b37cb-a817-446c-b5f8-6c2be3ba9e7b" providerId="ADAL" clId="{E52C0258-88C9-4F96-A62D-4628D7723A8A}" dt="2022-03-07T15:28:51.407" v="87" actId="478"/>
          <ac:spMkLst>
            <pc:docMk/>
            <pc:sldMk cId="3539472779" sldId="877"/>
            <ac:spMk id="2" creationId="{D8BAD1FD-4A52-408B-AE79-6FA231D3437F}"/>
          </ac:spMkLst>
        </pc:spChg>
        <pc:spChg chg="del">
          <ac:chgData name="Tania Lucas" userId="232b37cb-a817-446c-b5f8-6c2be3ba9e7b" providerId="ADAL" clId="{E52C0258-88C9-4F96-A62D-4628D7723A8A}" dt="2022-03-07T15:28:55.137" v="88" actId="478"/>
          <ac:spMkLst>
            <pc:docMk/>
            <pc:sldMk cId="3539472779" sldId="877"/>
            <ac:spMk id="3" creationId="{A6128300-723F-4908-B706-DF42187AD969}"/>
          </ac:spMkLst>
        </pc:spChg>
        <pc:spChg chg="add del mod">
          <ac:chgData name="Tania Lucas" userId="232b37cb-a817-446c-b5f8-6c2be3ba9e7b" providerId="ADAL" clId="{E52C0258-88C9-4F96-A62D-4628D7723A8A}" dt="2022-03-07T15:28:47.416" v="86" actId="478"/>
          <ac:spMkLst>
            <pc:docMk/>
            <pc:sldMk cId="3539472779" sldId="877"/>
            <ac:spMk id="6" creationId="{4C2BBCF2-7C1F-4529-84D3-0B2536809D30}"/>
          </ac:spMkLst>
        </pc:spChg>
        <pc:spChg chg="mod">
          <ac:chgData name="Tania Lucas" userId="232b37cb-a817-446c-b5f8-6c2be3ba9e7b" providerId="ADAL" clId="{E52C0258-88C9-4F96-A62D-4628D7723A8A}" dt="2022-03-07T15:29:32.665" v="111" actId="20577"/>
          <ac:spMkLst>
            <pc:docMk/>
            <pc:sldMk cId="3539472779" sldId="877"/>
            <ac:spMk id="9" creationId="{198C1FFC-5182-411B-B89F-9137FBE4171A}"/>
          </ac:spMkLst>
        </pc:spChg>
        <pc:spChg chg="add mod">
          <ac:chgData name="Tania Lucas" userId="232b37cb-a817-446c-b5f8-6c2be3ba9e7b" providerId="ADAL" clId="{E52C0258-88C9-4F96-A62D-4628D7723A8A}" dt="2022-03-07T15:29:05.335" v="91"/>
          <ac:spMkLst>
            <pc:docMk/>
            <pc:sldMk cId="3539472779" sldId="877"/>
            <ac:spMk id="10" creationId="{535D637C-3026-46EA-B467-F51A4D74A023}"/>
          </ac:spMkLst>
        </pc:spChg>
        <pc:spChg chg="add mod">
          <ac:chgData name="Tania Lucas" userId="232b37cb-a817-446c-b5f8-6c2be3ba9e7b" providerId="ADAL" clId="{E52C0258-88C9-4F96-A62D-4628D7723A8A}" dt="2022-03-07T15:29:58.441" v="117" actId="20577"/>
          <ac:spMkLst>
            <pc:docMk/>
            <pc:sldMk cId="3539472779" sldId="877"/>
            <ac:spMk id="11" creationId="{FC6966AC-AF66-409C-8E31-B922BB4AA79D}"/>
          </ac:spMkLst>
        </pc:spChg>
        <pc:picChg chg="del">
          <ac:chgData name="Tania Lucas" userId="232b37cb-a817-446c-b5f8-6c2be3ba9e7b" providerId="ADAL" clId="{E52C0258-88C9-4F96-A62D-4628D7723A8A}" dt="2022-03-07T15:28:40.816" v="85" actId="478"/>
          <ac:picMkLst>
            <pc:docMk/>
            <pc:sldMk cId="3539472779" sldId="877"/>
            <ac:picMk id="5" creationId="{21AA6DAE-A184-4349-A6C8-3C35A799406D}"/>
          </ac:picMkLst>
        </pc:picChg>
        <pc:picChg chg="mod">
          <ac:chgData name="Tania Lucas" userId="232b37cb-a817-446c-b5f8-6c2be3ba9e7b" providerId="ADAL" clId="{E52C0258-88C9-4F96-A62D-4628D7723A8A}" dt="2022-03-07T15:29:42.739" v="112" actId="14100"/>
          <ac:picMkLst>
            <pc:docMk/>
            <pc:sldMk cId="3539472779" sldId="877"/>
            <ac:picMk id="8" creationId="{AFAF2C33-1A49-F84A-9D7C-6E9228229A02}"/>
          </ac:picMkLst>
        </pc:picChg>
      </pc:sldChg>
      <pc:sldChg chg="addSp delSp modSp mod">
        <pc:chgData name="Tania Lucas" userId="232b37cb-a817-446c-b5f8-6c2be3ba9e7b" providerId="ADAL" clId="{E52C0258-88C9-4F96-A62D-4628D7723A8A}" dt="2022-03-07T15:37:09.780" v="152" actId="114"/>
        <pc:sldMkLst>
          <pc:docMk/>
          <pc:sldMk cId="2886610538" sldId="878"/>
        </pc:sldMkLst>
        <pc:spChg chg="del">
          <ac:chgData name="Tania Lucas" userId="232b37cb-a817-446c-b5f8-6c2be3ba9e7b" providerId="ADAL" clId="{E52C0258-88C9-4F96-A62D-4628D7723A8A}" dt="2022-03-07T15:30:45.767" v="118" actId="478"/>
          <ac:spMkLst>
            <pc:docMk/>
            <pc:sldMk cId="2886610538" sldId="878"/>
            <ac:spMk id="2" creationId="{3CDA75B9-534C-473A-A0FD-080B6F816B36}"/>
          </ac:spMkLst>
        </pc:spChg>
        <pc:spChg chg="mod">
          <ac:chgData name="Tania Lucas" userId="232b37cb-a817-446c-b5f8-6c2be3ba9e7b" providerId="ADAL" clId="{E52C0258-88C9-4F96-A62D-4628D7723A8A}" dt="2022-03-07T15:37:09.780" v="152" actId="114"/>
          <ac:spMkLst>
            <pc:docMk/>
            <pc:sldMk cId="2886610538" sldId="878"/>
            <ac:spMk id="3" creationId="{E7601F22-B319-4366-A785-3DC75918368C}"/>
          </ac:spMkLst>
        </pc:spChg>
        <pc:spChg chg="del">
          <ac:chgData name="Tania Lucas" userId="232b37cb-a817-446c-b5f8-6c2be3ba9e7b" providerId="ADAL" clId="{E52C0258-88C9-4F96-A62D-4628D7723A8A}" dt="2022-03-07T15:35:11.202" v="125" actId="478"/>
          <ac:spMkLst>
            <pc:docMk/>
            <pc:sldMk cId="2886610538" sldId="878"/>
            <ac:spMk id="4" creationId="{E249F3CA-06DC-4230-8DC1-00F542024E93}"/>
          </ac:spMkLst>
        </pc:spChg>
        <pc:spChg chg="add del mod">
          <ac:chgData name="Tania Lucas" userId="232b37cb-a817-446c-b5f8-6c2be3ba9e7b" providerId="ADAL" clId="{E52C0258-88C9-4F96-A62D-4628D7723A8A}" dt="2022-03-07T15:35:01.987" v="123" actId="478"/>
          <ac:spMkLst>
            <pc:docMk/>
            <pc:sldMk cId="2886610538" sldId="878"/>
            <ac:spMk id="7" creationId="{86595FEB-800A-48BB-BE4D-652EEDAC5AAA}"/>
          </ac:spMkLst>
        </pc:spChg>
        <pc:spChg chg="add mod">
          <ac:chgData name="Tania Lucas" userId="232b37cb-a817-446c-b5f8-6c2be3ba9e7b" providerId="ADAL" clId="{E52C0258-88C9-4F96-A62D-4628D7723A8A}" dt="2022-03-07T15:30:51.506" v="121" actId="20577"/>
          <ac:spMkLst>
            <pc:docMk/>
            <pc:sldMk cId="2886610538" sldId="878"/>
            <ac:spMk id="8" creationId="{53594BDC-807E-4473-9055-6AFAADA67EBE}"/>
          </ac:spMkLst>
        </pc:spChg>
        <pc:spChg chg="add mod">
          <ac:chgData name="Tania Lucas" userId="232b37cb-a817-446c-b5f8-6c2be3ba9e7b" providerId="ADAL" clId="{E52C0258-88C9-4F96-A62D-4628D7723A8A}" dt="2022-03-07T15:36:38.849" v="145" actId="14100"/>
          <ac:spMkLst>
            <pc:docMk/>
            <pc:sldMk cId="2886610538" sldId="878"/>
            <ac:spMk id="11" creationId="{5461F78C-2ABF-427D-AAD6-A109D1D81530}"/>
          </ac:spMkLst>
        </pc:spChg>
        <pc:picChg chg="del">
          <ac:chgData name="Tania Lucas" userId="232b37cb-a817-446c-b5f8-6c2be3ba9e7b" providerId="ADAL" clId="{E52C0258-88C9-4F96-A62D-4628D7723A8A}" dt="2022-03-07T15:34:58.354" v="122" actId="478"/>
          <ac:picMkLst>
            <pc:docMk/>
            <pc:sldMk cId="2886610538" sldId="878"/>
            <ac:picMk id="5" creationId="{39EBB7EB-4791-44D9-BAE0-8A2ED99E4F5E}"/>
          </ac:picMkLst>
        </pc:picChg>
        <pc:picChg chg="mod modCrop">
          <ac:chgData name="Tania Lucas" userId="232b37cb-a817-446c-b5f8-6c2be3ba9e7b" providerId="ADAL" clId="{E52C0258-88C9-4F96-A62D-4628D7723A8A}" dt="2022-03-07T15:35:32.142" v="129" actId="732"/>
          <ac:picMkLst>
            <pc:docMk/>
            <pc:sldMk cId="2886610538" sldId="878"/>
            <ac:picMk id="12" creationId="{26568B42-F230-854B-86F0-15B52FDBC2C9}"/>
          </ac:picMkLst>
        </pc:picChg>
        <pc:picChg chg="mod">
          <ac:chgData name="Tania Lucas" userId="232b37cb-a817-446c-b5f8-6c2be3ba9e7b" providerId="ADAL" clId="{E52C0258-88C9-4F96-A62D-4628D7723A8A}" dt="2022-03-07T15:35:54.646" v="138" actId="14100"/>
          <ac:picMkLst>
            <pc:docMk/>
            <pc:sldMk cId="2886610538" sldId="878"/>
            <ac:picMk id="14" creationId="{8CA211A9-7BE4-5146-898F-0A28A92FDDDE}"/>
          </ac:picMkLst>
        </pc:picChg>
      </pc:sldChg>
      <pc:sldChg chg="addSp delSp modSp mod">
        <pc:chgData name="Tania Lucas" userId="232b37cb-a817-446c-b5f8-6c2be3ba9e7b" providerId="ADAL" clId="{E52C0258-88C9-4F96-A62D-4628D7723A8A}" dt="2022-03-07T16:21:47.977" v="384" actId="478"/>
        <pc:sldMkLst>
          <pc:docMk/>
          <pc:sldMk cId="3998922447" sldId="879"/>
        </pc:sldMkLst>
        <pc:spChg chg="del">
          <ac:chgData name="Tania Lucas" userId="232b37cb-a817-446c-b5f8-6c2be3ba9e7b" providerId="ADAL" clId="{E52C0258-88C9-4F96-A62D-4628D7723A8A}" dt="2022-03-07T16:20:30.380" v="365" actId="478"/>
          <ac:spMkLst>
            <pc:docMk/>
            <pc:sldMk cId="3998922447" sldId="879"/>
            <ac:spMk id="2" creationId="{AC0AE508-FE82-41E8-9100-03204B6111E3}"/>
          </ac:spMkLst>
        </pc:spChg>
        <pc:spChg chg="del">
          <ac:chgData name="Tania Lucas" userId="232b37cb-a817-446c-b5f8-6c2be3ba9e7b" providerId="ADAL" clId="{E52C0258-88C9-4F96-A62D-4628D7723A8A}" dt="2022-03-07T16:21:28.363" v="379" actId="478"/>
          <ac:spMkLst>
            <pc:docMk/>
            <pc:sldMk cId="3998922447" sldId="879"/>
            <ac:spMk id="3" creationId="{CC9A072E-417C-470C-81F9-17ADA4054A00}"/>
          </ac:spMkLst>
        </pc:spChg>
        <pc:spChg chg="add del mod">
          <ac:chgData name="Tania Lucas" userId="232b37cb-a817-446c-b5f8-6c2be3ba9e7b" providerId="ADAL" clId="{E52C0258-88C9-4F96-A62D-4628D7723A8A}" dt="2022-03-07T16:21:47.977" v="384" actId="478"/>
          <ac:spMkLst>
            <pc:docMk/>
            <pc:sldMk cId="3998922447" sldId="879"/>
            <ac:spMk id="6" creationId="{7AA7429A-1F66-4E96-B6FE-900F3C441E18}"/>
          </ac:spMkLst>
        </pc:spChg>
        <pc:spChg chg="add mod">
          <ac:chgData name="Tania Lucas" userId="232b37cb-a817-446c-b5f8-6c2be3ba9e7b" providerId="ADAL" clId="{E52C0258-88C9-4F96-A62D-4628D7723A8A}" dt="2022-03-07T16:20:31.305" v="366"/>
          <ac:spMkLst>
            <pc:docMk/>
            <pc:sldMk cId="3998922447" sldId="879"/>
            <ac:spMk id="12" creationId="{91E9F67B-1C9A-43D3-BC2A-04F28EF858EE}"/>
          </ac:spMkLst>
        </pc:spChg>
        <pc:picChg chg="del">
          <ac:chgData name="Tania Lucas" userId="232b37cb-a817-446c-b5f8-6c2be3ba9e7b" providerId="ADAL" clId="{E52C0258-88C9-4F96-A62D-4628D7723A8A}" dt="2022-03-07T16:21:21.487" v="378" actId="478"/>
          <ac:picMkLst>
            <pc:docMk/>
            <pc:sldMk cId="3998922447" sldId="879"/>
            <ac:picMk id="5" creationId="{E6707AB5-3C66-4864-A8A5-F718D66A3E03}"/>
          </ac:picMkLst>
        </pc:picChg>
        <pc:picChg chg="mod">
          <ac:chgData name="Tania Lucas" userId="232b37cb-a817-446c-b5f8-6c2be3ba9e7b" providerId="ADAL" clId="{E52C0258-88C9-4F96-A62D-4628D7723A8A}" dt="2022-03-07T16:21:43.267" v="382" actId="1076"/>
          <ac:picMkLst>
            <pc:docMk/>
            <pc:sldMk cId="3998922447" sldId="879"/>
            <ac:picMk id="8" creationId="{FC7F4A82-7D1B-1344-B13E-94861D5D71ED}"/>
          </ac:picMkLst>
        </pc:picChg>
        <pc:picChg chg="mod">
          <ac:chgData name="Tania Lucas" userId="232b37cb-a817-446c-b5f8-6c2be3ba9e7b" providerId="ADAL" clId="{E52C0258-88C9-4F96-A62D-4628D7723A8A}" dt="2022-03-07T16:21:43.267" v="382" actId="1076"/>
          <ac:picMkLst>
            <pc:docMk/>
            <pc:sldMk cId="3998922447" sldId="879"/>
            <ac:picMk id="9" creationId="{2814FAD7-08D8-604F-B612-F71A0BBFD4C6}"/>
          </ac:picMkLst>
        </pc:picChg>
      </pc:sldChg>
      <pc:sldChg chg="addSp delSp modSp mod">
        <pc:chgData name="Tania Lucas" userId="232b37cb-a817-446c-b5f8-6c2be3ba9e7b" providerId="ADAL" clId="{E52C0258-88C9-4F96-A62D-4628D7723A8A}" dt="2022-03-07T16:20:36.400" v="368"/>
        <pc:sldMkLst>
          <pc:docMk/>
          <pc:sldMk cId="1854182661" sldId="880"/>
        </pc:sldMkLst>
        <pc:spChg chg="del">
          <ac:chgData name="Tania Lucas" userId="232b37cb-a817-446c-b5f8-6c2be3ba9e7b" providerId="ADAL" clId="{E52C0258-88C9-4F96-A62D-4628D7723A8A}" dt="2022-03-07T16:20:35.996" v="367" actId="478"/>
          <ac:spMkLst>
            <pc:docMk/>
            <pc:sldMk cId="1854182661" sldId="880"/>
            <ac:spMk id="2" creationId="{D62F082A-5BAD-495B-A8E2-EE0BEFA09013}"/>
          </ac:spMkLst>
        </pc:spChg>
        <pc:spChg chg="add mod">
          <ac:chgData name="Tania Lucas" userId="232b37cb-a817-446c-b5f8-6c2be3ba9e7b" providerId="ADAL" clId="{E52C0258-88C9-4F96-A62D-4628D7723A8A}" dt="2022-03-07T16:20:36.400" v="368"/>
          <ac:spMkLst>
            <pc:docMk/>
            <pc:sldMk cId="1854182661" sldId="880"/>
            <ac:spMk id="10" creationId="{12A5C278-A766-4157-89D5-4409E295B689}"/>
          </ac:spMkLst>
        </pc:spChg>
      </pc:sldChg>
      <pc:sldChg chg="addSp delSp modSp mod">
        <pc:chgData name="Tania Lucas" userId="232b37cb-a817-446c-b5f8-6c2be3ba9e7b" providerId="ADAL" clId="{E52C0258-88C9-4F96-A62D-4628D7723A8A}" dt="2022-03-07T16:20:41.804" v="370"/>
        <pc:sldMkLst>
          <pc:docMk/>
          <pc:sldMk cId="1002910848" sldId="881"/>
        </pc:sldMkLst>
        <pc:spChg chg="del">
          <ac:chgData name="Tania Lucas" userId="232b37cb-a817-446c-b5f8-6c2be3ba9e7b" providerId="ADAL" clId="{E52C0258-88C9-4F96-A62D-4628D7723A8A}" dt="2022-03-07T16:20:41.350" v="369" actId="478"/>
          <ac:spMkLst>
            <pc:docMk/>
            <pc:sldMk cId="1002910848" sldId="881"/>
            <ac:spMk id="2" creationId="{CE3EB341-4D5D-449D-B8AD-B89DBFA89CE0}"/>
          </ac:spMkLst>
        </pc:spChg>
        <pc:spChg chg="add mod">
          <ac:chgData name="Tania Lucas" userId="232b37cb-a817-446c-b5f8-6c2be3ba9e7b" providerId="ADAL" clId="{E52C0258-88C9-4F96-A62D-4628D7723A8A}" dt="2022-03-07T16:20:41.804" v="370"/>
          <ac:spMkLst>
            <pc:docMk/>
            <pc:sldMk cId="1002910848" sldId="881"/>
            <ac:spMk id="16" creationId="{0F56CD88-23EE-4DC2-A37B-BEBE46714E52}"/>
          </ac:spMkLst>
        </pc:spChg>
      </pc:sldChg>
      <pc:sldChg chg="addSp delSp modSp">
        <pc:chgData name="Tania Lucas" userId="232b37cb-a817-446c-b5f8-6c2be3ba9e7b" providerId="ADAL" clId="{E52C0258-88C9-4F96-A62D-4628D7723A8A}" dt="2022-03-07T16:20:46.309" v="371"/>
        <pc:sldMkLst>
          <pc:docMk/>
          <pc:sldMk cId="303633520" sldId="882"/>
        </pc:sldMkLst>
        <pc:spChg chg="del">
          <ac:chgData name="Tania Lucas" userId="232b37cb-a817-446c-b5f8-6c2be3ba9e7b" providerId="ADAL" clId="{E52C0258-88C9-4F96-A62D-4628D7723A8A}" dt="2022-03-07T16:20:46.309" v="371"/>
          <ac:spMkLst>
            <pc:docMk/>
            <pc:sldMk cId="303633520" sldId="882"/>
            <ac:spMk id="2" creationId="{D1D7609F-EC0A-4B33-A3BD-B091776DFDD3}"/>
          </ac:spMkLst>
        </pc:spChg>
        <pc:spChg chg="add mod">
          <ac:chgData name="Tania Lucas" userId="232b37cb-a817-446c-b5f8-6c2be3ba9e7b" providerId="ADAL" clId="{E52C0258-88C9-4F96-A62D-4628D7723A8A}" dt="2022-03-07T16:20:46.309" v="371"/>
          <ac:spMkLst>
            <pc:docMk/>
            <pc:sldMk cId="303633520" sldId="882"/>
            <ac:spMk id="8" creationId="{71637153-8CC9-4D4B-B509-5DE4EBCC2558}"/>
          </ac:spMkLst>
        </pc:spChg>
      </pc:sldChg>
      <pc:sldChg chg="addSp delSp modSp mod">
        <pc:chgData name="Tania Lucas" userId="232b37cb-a817-446c-b5f8-6c2be3ba9e7b" providerId="ADAL" clId="{E52C0258-88C9-4F96-A62D-4628D7723A8A}" dt="2022-03-07T16:20:51.907" v="373"/>
        <pc:sldMkLst>
          <pc:docMk/>
          <pc:sldMk cId="1496801857" sldId="883"/>
        </pc:sldMkLst>
        <pc:spChg chg="del">
          <ac:chgData name="Tania Lucas" userId="232b37cb-a817-446c-b5f8-6c2be3ba9e7b" providerId="ADAL" clId="{E52C0258-88C9-4F96-A62D-4628D7723A8A}" dt="2022-03-07T16:20:51.513" v="372" actId="478"/>
          <ac:spMkLst>
            <pc:docMk/>
            <pc:sldMk cId="1496801857" sldId="883"/>
            <ac:spMk id="2" creationId="{2FD0F2A3-3550-411D-9825-BCAC46B88BF9}"/>
          </ac:spMkLst>
        </pc:spChg>
        <pc:spChg chg="add mod">
          <ac:chgData name="Tania Lucas" userId="232b37cb-a817-446c-b5f8-6c2be3ba9e7b" providerId="ADAL" clId="{E52C0258-88C9-4F96-A62D-4628D7723A8A}" dt="2022-03-07T16:20:51.907" v="373"/>
          <ac:spMkLst>
            <pc:docMk/>
            <pc:sldMk cId="1496801857" sldId="883"/>
            <ac:spMk id="12" creationId="{0E91936A-0777-4DAB-8C41-07A09A5508F8}"/>
          </ac:spMkLst>
        </pc:spChg>
      </pc:sldChg>
      <pc:sldChg chg="addSp delSp modSp mod">
        <pc:chgData name="Tania Lucas" userId="232b37cb-a817-446c-b5f8-6c2be3ba9e7b" providerId="ADAL" clId="{E52C0258-88C9-4F96-A62D-4628D7723A8A}" dt="2022-03-07T16:20:56.214" v="375"/>
        <pc:sldMkLst>
          <pc:docMk/>
          <pc:sldMk cId="1767297213" sldId="884"/>
        </pc:sldMkLst>
        <pc:spChg chg="del">
          <ac:chgData name="Tania Lucas" userId="232b37cb-a817-446c-b5f8-6c2be3ba9e7b" providerId="ADAL" clId="{E52C0258-88C9-4F96-A62D-4628D7723A8A}" dt="2022-03-07T16:20:55.813" v="374" actId="478"/>
          <ac:spMkLst>
            <pc:docMk/>
            <pc:sldMk cId="1767297213" sldId="884"/>
            <ac:spMk id="2" creationId="{E752E084-52B5-42C3-A45E-BC1C86B7082C}"/>
          </ac:spMkLst>
        </pc:spChg>
        <pc:spChg chg="add mod">
          <ac:chgData name="Tania Lucas" userId="232b37cb-a817-446c-b5f8-6c2be3ba9e7b" providerId="ADAL" clId="{E52C0258-88C9-4F96-A62D-4628D7723A8A}" dt="2022-03-07T16:20:56.214" v="375"/>
          <ac:spMkLst>
            <pc:docMk/>
            <pc:sldMk cId="1767297213" sldId="884"/>
            <ac:spMk id="7" creationId="{5A2D36E7-69E3-49E8-9C29-22CFA4B6BF3B}"/>
          </ac:spMkLst>
        </pc:spChg>
      </pc:sldChg>
      <pc:sldChg chg="addSp delSp modSp mod">
        <pc:chgData name="Tania Lucas" userId="232b37cb-a817-446c-b5f8-6c2be3ba9e7b" providerId="ADAL" clId="{E52C0258-88C9-4F96-A62D-4628D7723A8A}" dt="2022-03-07T16:21:01.581" v="377"/>
        <pc:sldMkLst>
          <pc:docMk/>
          <pc:sldMk cId="1350175716" sldId="885"/>
        </pc:sldMkLst>
        <pc:spChg chg="del">
          <ac:chgData name="Tania Lucas" userId="232b37cb-a817-446c-b5f8-6c2be3ba9e7b" providerId="ADAL" clId="{E52C0258-88C9-4F96-A62D-4628D7723A8A}" dt="2022-03-07T16:21:01.187" v="376" actId="478"/>
          <ac:spMkLst>
            <pc:docMk/>
            <pc:sldMk cId="1350175716" sldId="885"/>
            <ac:spMk id="2" creationId="{FEFCBAA3-B487-4CD4-B6FA-7D52D66E987C}"/>
          </ac:spMkLst>
        </pc:spChg>
        <pc:spChg chg="add mod">
          <ac:chgData name="Tania Lucas" userId="232b37cb-a817-446c-b5f8-6c2be3ba9e7b" providerId="ADAL" clId="{E52C0258-88C9-4F96-A62D-4628D7723A8A}" dt="2022-03-07T16:21:01.581" v="377"/>
          <ac:spMkLst>
            <pc:docMk/>
            <pc:sldMk cId="1350175716" sldId="885"/>
            <ac:spMk id="10" creationId="{58855B08-188A-437B-89FA-910CBB6D9B63}"/>
          </ac:spMkLst>
        </pc:spChg>
      </pc:sldChg>
    </pc:docChg>
  </pc:docChgLst>
  <pc:docChgLst>
    <pc:chgData name="Lucas, Tania" userId="232b37cb-a817-446c-b5f8-6c2be3ba9e7b" providerId="ADAL" clId="{E52C0258-88C9-4F96-A62D-4628D7723A8A}"/>
    <pc:docChg chg="undo custSel modSld">
      <pc:chgData name="Lucas, Tania" userId="232b37cb-a817-446c-b5f8-6c2be3ba9e7b" providerId="ADAL" clId="{E52C0258-88C9-4F96-A62D-4628D7723A8A}" dt="2022-03-30T07:29:53.821" v="703" actId="20577"/>
      <pc:docMkLst>
        <pc:docMk/>
      </pc:docMkLst>
      <pc:sldChg chg="addSp modSp mod">
        <pc:chgData name="Lucas, Tania" userId="232b37cb-a817-446c-b5f8-6c2be3ba9e7b" providerId="ADAL" clId="{E52C0258-88C9-4F96-A62D-4628D7723A8A}" dt="2022-03-24T08:23:09.340" v="7" actId="1035"/>
        <pc:sldMkLst>
          <pc:docMk/>
          <pc:sldMk cId="615801272" sldId="683"/>
        </pc:sldMkLst>
        <pc:picChg chg="add mod">
          <ac:chgData name="Lucas, Tania" userId="232b37cb-a817-446c-b5f8-6c2be3ba9e7b" providerId="ADAL" clId="{E52C0258-88C9-4F96-A62D-4628D7723A8A}" dt="2022-03-24T08:23:09.340" v="7" actId="1035"/>
          <ac:picMkLst>
            <pc:docMk/>
            <pc:sldMk cId="615801272" sldId="683"/>
            <ac:picMk id="3" creationId="{84F1E40A-32C8-4147-A71E-E1D45C6CFB21}"/>
          </ac:picMkLst>
        </pc:picChg>
      </pc:sldChg>
      <pc:sldChg chg="addSp modSp mod">
        <pc:chgData name="Lucas, Tania" userId="232b37cb-a817-446c-b5f8-6c2be3ba9e7b" providerId="ADAL" clId="{E52C0258-88C9-4F96-A62D-4628D7723A8A}" dt="2022-03-24T10:27:32.614" v="533" actId="207"/>
        <pc:sldMkLst>
          <pc:docMk/>
          <pc:sldMk cId="3376281880" sldId="853"/>
        </pc:sldMkLst>
        <pc:spChg chg="add mod">
          <ac:chgData name="Lucas, Tania" userId="232b37cb-a817-446c-b5f8-6c2be3ba9e7b" providerId="ADAL" clId="{E52C0258-88C9-4F96-A62D-4628D7723A8A}" dt="2022-03-24T10:27:32.614" v="533" actId="207"/>
          <ac:spMkLst>
            <pc:docMk/>
            <pc:sldMk cId="3376281880" sldId="853"/>
            <ac:spMk id="8" creationId="{456E3BF2-5C01-4A85-B89E-E04E45CFEE8E}"/>
          </ac:spMkLst>
        </pc:spChg>
      </pc:sldChg>
      <pc:sldChg chg="addSp modSp mod">
        <pc:chgData name="Lucas, Tania" userId="232b37cb-a817-446c-b5f8-6c2be3ba9e7b" providerId="ADAL" clId="{E52C0258-88C9-4F96-A62D-4628D7723A8A}" dt="2022-03-24T11:10:22.553" v="540" actId="20577"/>
        <pc:sldMkLst>
          <pc:docMk/>
          <pc:sldMk cId="4196221816" sldId="854"/>
        </pc:sldMkLst>
        <pc:spChg chg="add mod">
          <ac:chgData name="Lucas, Tania" userId="232b37cb-a817-446c-b5f8-6c2be3ba9e7b" providerId="ADAL" clId="{E52C0258-88C9-4F96-A62D-4628D7723A8A}" dt="2022-03-24T11:10:22.553" v="540" actId="20577"/>
          <ac:spMkLst>
            <pc:docMk/>
            <pc:sldMk cId="4196221816" sldId="854"/>
            <ac:spMk id="6" creationId="{B2715B2D-1E5D-4E30-8F77-D37950DB2BB8}"/>
          </ac:spMkLst>
        </pc:spChg>
      </pc:sldChg>
      <pc:sldChg chg="addSp modSp mod">
        <pc:chgData name="Lucas, Tania" userId="232b37cb-a817-446c-b5f8-6c2be3ba9e7b" providerId="ADAL" clId="{E52C0258-88C9-4F96-A62D-4628D7723A8A}" dt="2022-03-24T11:11:06.494" v="545" actId="20577"/>
        <pc:sldMkLst>
          <pc:docMk/>
          <pc:sldMk cId="1013232212" sldId="856"/>
        </pc:sldMkLst>
        <pc:spChg chg="add mod">
          <ac:chgData name="Lucas, Tania" userId="232b37cb-a817-446c-b5f8-6c2be3ba9e7b" providerId="ADAL" clId="{E52C0258-88C9-4F96-A62D-4628D7723A8A}" dt="2022-03-24T11:11:06.494" v="545" actId="20577"/>
          <ac:spMkLst>
            <pc:docMk/>
            <pc:sldMk cId="1013232212" sldId="856"/>
            <ac:spMk id="6" creationId="{09D28CA1-7B9E-4CA9-BCFF-DD9B97D9C8D1}"/>
          </ac:spMkLst>
        </pc:spChg>
      </pc:sldChg>
      <pc:sldChg chg="addSp modSp mod">
        <pc:chgData name="Lucas, Tania" userId="232b37cb-a817-446c-b5f8-6c2be3ba9e7b" providerId="ADAL" clId="{E52C0258-88C9-4F96-A62D-4628D7723A8A}" dt="2022-03-24T11:16:52.161" v="594" actId="20577"/>
        <pc:sldMkLst>
          <pc:docMk/>
          <pc:sldMk cId="3982899784" sldId="857"/>
        </pc:sldMkLst>
        <pc:spChg chg="add mod">
          <ac:chgData name="Lucas, Tania" userId="232b37cb-a817-446c-b5f8-6c2be3ba9e7b" providerId="ADAL" clId="{E52C0258-88C9-4F96-A62D-4628D7723A8A}" dt="2022-03-24T11:16:52.161" v="594" actId="20577"/>
          <ac:spMkLst>
            <pc:docMk/>
            <pc:sldMk cId="3982899784" sldId="857"/>
            <ac:spMk id="6" creationId="{D35BF648-CCC6-40DD-BABF-4AA339C64DE4}"/>
          </ac:spMkLst>
        </pc:spChg>
      </pc:sldChg>
      <pc:sldChg chg="addSp modSp mod">
        <pc:chgData name="Lucas, Tania" userId="232b37cb-a817-446c-b5f8-6c2be3ba9e7b" providerId="ADAL" clId="{E52C0258-88C9-4F96-A62D-4628D7723A8A}" dt="2022-03-24T11:16:15.521" v="588" actId="20577"/>
        <pc:sldMkLst>
          <pc:docMk/>
          <pc:sldMk cId="2734260247" sldId="858"/>
        </pc:sldMkLst>
        <pc:spChg chg="add mod">
          <ac:chgData name="Lucas, Tania" userId="232b37cb-a817-446c-b5f8-6c2be3ba9e7b" providerId="ADAL" clId="{E52C0258-88C9-4F96-A62D-4628D7723A8A}" dt="2022-03-24T11:16:15.521" v="588" actId="20577"/>
          <ac:spMkLst>
            <pc:docMk/>
            <pc:sldMk cId="2734260247" sldId="858"/>
            <ac:spMk id="6" creationId="{CC4C8C77-597E-4735-9FD9-CBA87C4921E6}"/>
          </ac:spMkLst>
        </pc:spChg>
      </pc:sldChg>
      <pc:sldChg chg="addSp delSp modSp mod">
        <pc:chgData name="Lucas, Tania" userId="232b37cb-a817-446c-b5f8-6c2be3ba9e7b" providerId="ADAL" clId="{E52C0258-88C9-4F96-A62D-4628D7723A8A}" dt="2022-03-24T11:14:52.691" v="577" actId="20577"/>
        <pc:sldMkLst>
          <pc:docMk/>
          <pc:sldMk cId="3960675931" sldId="859"/>
        </pc:sldMkLst>
        <pc:spChg chg="add del mod">
          <ac:chgData name="Lucas, Tania" userId="232b37cb-a817-446c-b5f8-6c2be3ba9e7b" providerId="ADAL" clId="{E52C0258-88C9-4F96-A62D-4628D7723A8A}" dt="2022-03-24T11:13:05.228" v="551" actId="478"/>
          <ac:spMkLst>
            <pc:docMk/>
            <pc:sldMk cId="3960675931" sldId="859"/>
            <ac:spMk id="6" creationId="{F4F3E7E2-352D-47BA-85C1-AAC4B2BBC1E1}"/>
          </ac:spMkLst>
        </pc:spChg>
        <pc:spChg chg="add mod">
          <ac:chgData name="Lucas, Tania" userId="232b37cb-a817-446c-b5f8-6c2be3ba9e7b" providerId="ADAL" clId="{E52C0258-88C9-4F96-A62D-4628D7723A8A}" dt="2022-03-24T11:14:52.691" v="577" actId="20577"/>
          <ac:spMkLst>
            <pc:docMk/>
            <pc:sldMk cId="3960675931" sldId="859"/>
            <ac:spMk id="7" creationId="{89813735-9225-44F9-94E7-BF151D2E03CB}"/>
          </ac:spMkLst>
        </pc:spChg>
      </pc:sldChg>
      <pc:sldChg chg="addSp delSp modSp mod">
        <pc:chgData name="Lucas, Tania" userId="232b37cb-a817-446c-b5f8-6c2be3ba9e7b" providerId="ADAL" clId="{E52C0258-88C9-4F96-A62D-4628D7723A8A}" dt="2022-03-24T11:14:19.311" v="569" actId="20577"/>
        <pc:sldMkLst>
          <pc:docMk/>
          <pc:sldMk cId="4119797666" sldId="860"/>
        </pc:sldMkLst>
        <pc:spChg chg="add del">
          <ac:chgData name="Lucas, Tania" userId="232b37cb-a817-446c-b5f8-6c2be3ba9e7b" providerId="ADAL" clId="{E52C0258-88C9-4F96-A62D-4628D7723A8A}" dt="2022-03-24T11:12:39.160" v="547" actId="22"/>
          <ac:spMkLst>
            <pc:docMk/>
            <pc:sldMk cId="4119797666" sldId="860"/>
            <ac:spMk id="8" creationId="{C9A33C40-CE6B-4B9D-AE09-3AE81BEDF213}"/>
          </ac:spMkLst>
        </pc:spChg>
        <pc:spChg chg="add mod">
          <ac:chgData name="Lucas, Tania" userId="232b37cb-a817-446c-b5f8-6c2be3ba9e7b" providerId="ADAL" clId="{E52C0258-88C9-4F96-A62D-4628D7723A8A}" dt="2022-03-24T11:14:19.311" v="569" actId="20577"/>
          <ac:spMkLst>
            <pc:docMk/>
            <pc:sldMk cId="4119797666" sldId="860"/>
            <ac:spMk id="10" creationId="{502B899F-06E3-4071-8B51-AD0278D66AEF}"/>
          </ac:spMkLst>
        </pc:spChg>
      </pc:sldChg>
      <pc:sldChg chg="addSp modSp mod">
        <pc:chgData name="Lucas, Tania" userId="232b37cb-a817-446c-b5f8-6c2be3ba9e7b" providerId="ADAL" clId="{E52C0258-88C9-4F96-A62D-4628D7723A8A}" dt="2022-03-24T11:17:40.365" v="600" actId="113"/>
        <pc:sldMkLst>
          <pc:docMk/>
          <pc:sldMk cId="3999687519" sldId="861"/>
        </pc:sldMkLst>
        <pc:spChg chg="add mod">
          <ac:chgData name="Lucas, Tania" userId="232b37cb-a817-446c-b5f8-6c2be3ba9e7b" providerId="ADAL" clId="{E52C0258-88C9-4F96-A62D-4628D7723A8A}" dt="2022-03-24T11:17:40.365" v="600" actId="113"/>
          <ac:spMkLst>
            <pc:docMk/>
            <pc:sldMk cId="3999687519" sldId="861"/>
            <ac:spMk id="6" creationId="{25E6AD15-EC37-4E25-A020-DC905BE6A350}"/>
          </ac:spMkLst>
        </pc:spChg>
      </pc:sldChg>
      <pc:sldChg chg="addSp modSp mod">
        <pc:chgData name="Lucas, Tania" userId="232b37cb-a817-446c-b5f8-6c2be3ba9e7b" providerId="ADAL" clId="{E52C0258-88C9-4F96-A62D-4628D7723A8A}" dt="2022-03-24T11:18:11.400" v="606" actId="113"/>
        <pc:sldMkLst>
          <pc:docMk/>
          <pc:sldMk cId="3977753108" sldId="862"/>
        </pc:sldMkLst>
        <pc:spChg chg="add mod">
          <ac:chgData name="Lucas, Tania" userId="232b37cb-a817-446c-b5f8-6c2be3ba9e7b" providerId="ADAL" clId="{E52C0258-88C9-4F96-A62D-4628D7723A8A}" dt="2022-03-24T11:18:11.400" v="606" actId="113"/>
          <ac:spMkLst>
            <pc:docMk/>
            <pc:sldMk cId="3977753108" sldId="862"/>
            <ac:spMk id="7" creationId="{E9A9946B-2340-46E7-9E8D-E4ADFE05A1EC}"/>
          </ac:spMkLst>
        </pc:spChg>
      </pc:sldChg>
      <pc:sldChg chg="addSp modSp mod">
        <pc:chgData name="Lucas, Tania" userId="232b37cb-a817-446c-b5f8-6c2be3ba9e7b" providerId="ADAL" clId="{E52C0258-88C9-4F96-A62D-4628D7723A8A}" dt="2022-03-24T11:18:47.324" v="612" actId="113"/>
        <pc:sldMkLst>
          <pc:docMk/>
          <pc:sldMk cId="677227625" sldId="863"/>
        </pc:sldMkLst>
        <pc:spChg chg="add mod">
          <ac:chgData name="Lucas, Tania" userId="232b37cb-a817-446c-b5f8-6c2be3ba9e7b" providerId="ADAL" clId="{E52C0258-88C9-4F96-A62D-4628D7723A8A}" dt="2022-03-24T11:18:47.324" v="612" actId="113"/>
          <ac:spMkLst>
            <pc:docMk/>
            <pc:sldMk cId="677227625" sldId="863"/>
            <ac:spMk id="7" creationId="{127644F1-2134-49D4-B1AF-0F75480C3984}"/>
          </ac:spMkLst>
        </pc:spChg>
      </pc:sldChg>
      <pc:sldChg chg="addSp delSp modSp mod">
        <pc:chgData name="Lucas, Tania" userId="232b37cb-a817-446c-b5f8-6c2be3ba9e7b" providerId="ADAL" clId="{E52C0258-88C9-4F96-A62D-4628D7723A8A}" dt="2022-03-24T11:19:35.498" v="620" actId="114"/>
        <pc:sldMkLst>
          <pc:docMk/>
          <pc:sldMk cId="2886583824" sldId="864"/>
        </pc:sldMkLst>
        <pc:spChg chg="del">
          <ac:chgData name="Lucas, Tania" userId="232b37cb-a817-446c-b5f8-6c2be3ba9e7b" providerId="ADAL" clId="{E52C0258-88C9-4F96-A62D-4628D7723A8A}" dt="2022-03-24T08:34:07.638" v="82" actId="478"/>
          <ac:spMkLst>
            <pc:docMk/>
            <pc:sldMk cId="2886583824" sldId="864"/>
            <ac:spMk id="4" creationId="{2E286367-6A6A-4A2C-B41A-27F1CC294D68}"/>
          </ac:spMkLst>
        </pc:spChg>
        <pc:spChg chg="del">
          <ac:chgData name="Lucas, Tania" userId="232b37cb-a817-446c-b5f8-6c2be3ba9e7b" providerId="ADAL" clId="{E52C0258-88C9-4F96-A62D-4628D7723A8A}" dt="2022-03-24T08:34:09.909" v="83" actId="478"/>
          <ac:spMkLst>
            <pc:docMk/>
            <pc:sldMk cId="2886583824" sldId="864"/>
            <ac:spMk id="9" creationId="{A0191AB8-01D1-46DC-B143-846E75022838}"/>
          </ac:spMkLst>
        </pc:spChg>
        <pc:spChg chg="mod">
          <ac:chgData name="Lucas, Tania" userId="232b37cb-a817-446c-b5f8-6c2be3ba9e7b" providerId="ADAL" clId="{E52C0258-88C9-4F96-A62D-4628D7723A8A}" dt="2022-03-24T08:32:00.733" v="68" actId="20577"/>
          <ac:spMkLst>
            <pc:docMk/>
            <pc:sldMk cId="2886583824" sldId="864"/>
            <ac:spMk id="10" creationId="{F702C912-32DC-4C57-AD0C-5EABCFCC6A0C}"/>
          </ac:spMkLst>
        </pc:spChg>
        <pc:spChg chg="add mod">
          <ac:chgData name="Lucas, Tania" userId="232b37cb-a817-446c-b5f8-6c2be3ba9e7b" providerId="ADAL" clId="{E52C0258-88C9-4F96-A62D-4628D7723A8A}" dt="2022-03-24T08:35:52.290" v="113" actId="14100"/>
          <ac:spMkLst>
            <pc:docMk/>
            <pc:sldMk cId="2886583824" sldId="864"/>
            <ac:spMk id="11" creationId="{3D4C7517-2B76-45C1-A6D8-5997F712307D}"/>
          </ac:spMkLst>
        </pc:spChg>
        <pc:spChg chg="add mod">
          <ac:chgData name="Lucas, Tania" userId="232b37cb-a817-446c-b5f8-6c2be3ba9e7b" providerId="ADAL" clId="{E52C0258-88C9-4F96-A62D-4628D7723A8A}" dt="2022-03-24T08:37:14.245" v="123"/>
          <ac:spMkLst>
            <pc:docMk/>
            <pc:sldMk cId="2886583824" sldId="864"/>
            <ac:spMk id="12" creationId="{1179F262-1839-4EA2-9512-55DD3FEE90FA}"/>
          </ac:spMkLst>
        </pc:spChg>
        <pc:spChg chg="add mod">
          <ac:chgData name="Lucas, Tania" userId="232b37cb-a817-446c-b5f8-6c2be3ba9e7b" providerId="ADAL" clId="{E52C0258-88C9-4F96-A62D-4628D7723A8A}" dt="2022-03-24T08:38:38.652" v="144" actId="255"/>
          <ac:spMkLst>
            <pc:docMk/>
            <pc:sldMk cId="2886583824" sldId="864"/>
            <ac:spMk id="13" creationId="{B4132778-66ED-4F9A-866A-BAE0F553C3C3}"/>
          </ac:spMkLst>
        </pc:spChg>
        <pc:spChg chg="add mod">
          <ac:chgData name="Lucas, Tania" userId="232b37cb-a817-446c-b5f8-6c2be3ba9e7b" providerId="ADAL" clId="{E52C0258-88C9-4F96-A62D-4628D7723A8A}" dt="2022-03-24T11:19:35.498" v="620" actId="114"/>
          <ac:spMkLst>
            <pc:docMk/>
            <pc:sldMk cId="2886583824" sldId="864"/>
            <ac:spMk id="14" creationId="{D5C4BF7F-FE84-48A1-B0D2-0FC1CFBE31F3}"/>
          </ac:spMkLst>
        </pc:spChg>
        <pc:picChg chg="del">
          <ac:chgData name="Lucas, Tania" userId="232b37cb-a817-446c-b5f8-6c2be3ba9e7b" providerId="ADAL" clId="{E52C0258-88C9-4F96-A62D-4628D7723A8A}" dt="2022-03-24T08:34:04.306" v="80" actId="478"/>
          <ac:picMkLst>
            <pc:docMk/>
            <pc:sldMk cId="2886583824" sldId="864"/>
            <ac:picMk id="3" creationId="{1A25164F-B22E-8C49-99BD-E7F9B16F32CA}"/>
          </ac:picMkLst>
        </pc:picChg>
        <pc:picChg chg="mod">
          <ac:chgData name="Lucas, Tania" userId="232b37cb-a817-446c-b5f8-6c2be3ba9e7b" providerId="ADAL" clId="{E52C0258-88C9-4F96-A62D-4628D7723A8A}" dt="2022-03-24T08:36:54.307" v="120" actId="14100"/>
          <ac:picMkLst>
            <pc:docMk/>
            <pc:sldMk cId="2886583824" sldId="864"/>
            <ac:picMk id="5" creationId="{4609DA15-F1AF-4C42-868E-DF74C328C475}"/>
          </ac:picMkLst>
        </pc:picChg>
        <pc:picChg chg="del">
          <ac:chgData name="Lucas, Tania" userId="232b37cb-a817-446c-b5f8-6c2be3ba9e7b" providerId="ADAL" clId="{E52C0258-88C9-4F96-A62D-4628D7723A8A}" dt="2022-03-24T08:34:05.162" v="81" actId="478"/>
          <ac:picMkLst>
            <pc:docMk/>
            <pc:sldMk cId="2886583824" sldId="864"/>
            <ac:picMk id="8" creationId="{138E24B1-D909-6844-8F36-7C3FA843436A}"/>
          </ac:picMkLst>
        </pc:picChg>
      </pc:sldChg>
      <pc:sldChg chg="addSp delSp modSp mod">
        <pc:chgData name="Lucas, Tania" userId="232b37cb-a817-446c-b5f8-6c2be3ba9e7b" providerId="ADAL" clId="{E52C0258-88C9-4F96-A62D-4628D7723A8A}" dt="2022-03-24T11:20:52.017" v="640" actId="1038"/>
        <pc:sldMkLst>
          <pc:docMk/>
          <pc:sldMk cId="1762134775" sldId="865"/>
        </pc:sldMkLst>
        <pc:spChg chg="del mod">
          <ac:chgData name="Lucas, Tania" userId="232b37cb-a817-446c-b5f8-6c2be3ba9e7b" providerId="ADAL" clId="{E52C0258-88C9-4F96-A62D-4628D7723A8A}" dt="2022-03-24T08:40:58.984" v="171" actId="478"/>
          <ac:spMkLst>
            <pc:docMk/>
            <pc:sldMk cId="1762134775" sldId="865"/>
            <ac:spMk id="11" creationId="{8C19B623-20A6-4F04-A5C8-12475F6F309B}"/>
          </ac:spMkLst>
        </pc:spChg>
        <pc:spChg chg="del">
          <ac:chgData name="Lucas, Tania" userId="232b37cb-a817-446c-b5f8-6c2be3ba9e7b" providerId="ADAL" clId="{E52C0258-88C9-4F96-A62D-4628D7723A8A}" dt="2022-03-24T08:41:00.861" v="172" actId="478"/>
          <ac:spMkLst>
            <pc:docMk/>
            <pc:sldMk cId="1762134775" sldId="865"/>
            <ac:spMk id="12" creationId="{35153B52-B06C-4026-900E-3F38886DEBD1}"/>
          </ac:spMkLst>
        </pc:spChg>
        <pc:spChg chg="del">
          <ac:chgData name="Lucas, Tania" userId="232b37cb-a817-446c-b5f8-6c2be3ba9e7b" providerId="ADAL" clId="{E52C0258-88C9-4F96-A62D-4628D7723A8A}" dt="2022-03-24T08:41:06.202" v="175" actId="478"/>
          <ac:spMkLst>
            <pc:docMk/>
            <pc:sldMk cId="1762134775" sldId="865"/>
            <ac:spMk id="13" creationId="{DA8707D6-F166-41A4-BC62-A8AAFEDE338F}"/>
          </ac:spMkLst>
        </pc:spChg>
        <pc:spChg chg="del">
          <ac:chgData name="Lucas, Tania" userId="232b37cb-a817-446c-b5f8-6c2be3ba9e7b" providerId="ADAL" clId="{E52C0258-88C9-4F96-A62D-4628D7723A8A}" dt="2022-03-24T08:40:53.851" v="168" actId="478"/>
          <ac:spMkLst>
            <pc:docMk/>
            <pc:sldMk cId="1762134775" sldId="865"/>
            <ac:spMk id="14" creationId="{CC7463BD-EFD6-4339-B770-B61E5C754A3C}"/>
          </ac:spMkLst>
        </pc:spChg>
        <pc:spChg chg="del">
          <ac:chgData name="Lucas, Tania" userId="232b37cb-a817-446c-b5f8-6c2be3ba9e7b" providerId="ADAL" clId="{E52C0258-88C9-4F96-A62D-4628D7723A8A}" dt="2022-03-24T08:40:55.425" v="169" actId="478"/>
          <ac:spMkLst>
            <pc:docMk/>
            <pc:sldMk cId="1762134775" sldId="865"/>
            <ac:spMk id="15" creationId="{C040D6CD-B3AE-482D-9BAA-5EC5E1FD5169}"/>
          </ac:spMkLst>
        </pc:spChg>
        <pc:spChg chg="mod">
          <ac:chgData name="Lucas, Tania" userId="232b37cb-a817-446c-b5f8-6c2be3ba9e7b" providerId="ADAL" clId="{E52C0258-88C9-4F96-A62D-4628D7723A8A}" dt="2022-03-24T08:40:22.673" v="160" actId="20577"/>
          <ac:spMkLst>
            <pc:docMk/>
            <pc:sldMk cId="1762134775" sldId="865"/>
            <ac:spMk id="16" creationId="{EDD3F290-27DC-49C1-9EB8-54ED5250586F}"/>
          </ac:spMkLst>
        </pc:spChg>
        <pc:spChg chg="add mod">
          <ac:chgData name="Lucas, Tania" userId="232b37cb-a817-446c-b5f8-6c2be3ba9e7b" providerId="ADAL" clId="{E52C0258-88C9-4F96-A62D-4628D7723A8A}" dt="2022-03-24T09:03:16.203" v="261" actId="1076"/>
          <ac:spMkLst>
            <pc:docMk/>
            <pc:sldMk cId="1762134775" sldId="865"/>
            <ac:spMk id="17" creationId="{520F3A23-6EAD-4320-A945-5763DFAD5524}"/>
          </ac:spMkLst>
        </pc:spChg>
        <pc:spChg chg="add mod">
          <ac:chgData name="Lucas, Tania" userId="232b37cb-a817-446c-b5f8-6c2be3ba9e7b" providerId="ADAL" clId="{E52C0258-88C9-4F96-A62D-4628D7723A8A}" dt="2022-03-24T09:02:57.341" v="260" actId="255"/>
          <ac:spMkLst>
            <pc:docMk/>
            <pc:sldMk cId="1762134775" sldId="865"/>
            <ac:spMk id="18" creationId="{A7BD224F-B8DD-41D6-989C-F636A05119A2}"/>
          </ac:spMkLst>
        </pc:spChg>
        <pc:spChg chg="add mod">
          <ac:chgData name="Lucas, Tania" userId="232b37cb-a817-446c-b5f8-6c2be3ba9e7b" providerId="ADAL" clId="{E52C0258-88C9-4F96-A62D-4628D7723A8A}" dt="2022-03-24T11:20:52.017" v="640" actId="1038"/>
          <ac:spMkLst>
            <pc:docMk/>
            <pc:sldMk cId="1762134775" sldId="865"/>
            <ac:spMk id="19" creationId="{8C44A760-F391-414B-A6D5-69963AA3805E}"/>
          </ac:spMkLst>
        </pc:spChg>
        <pc:picChg chg="del">
          <ac:chgData name="Lucas, Tania" userId="232b37cb-a817-446c-b5f8-6c2be3ba9e7b" providerId="ADAL" clId="{E52C0258-88C9-4F96-A62D-4628D7723A8A}" dt="2022-03-24T08:41:02.238" v="173" actId="478"/>
          <ac:picMkLst>
            <pc:docMk/>
            <pc:sldMk cId="1762134775" sldId="865"/>
            <ac:picMk id="3" creationId="{48B29083-5C10-374F-973F-D5258C74F0AC}"/>
          </ac:picMkLst>
        </pc:picChg>
        <pc:picChg chg="del">
          <ac:chgData name="Lucas, Tania" userId="232b37cb-a817-446c-b5f8-6c2be3ba9e7b" providerId="ADAL" clId="{E52C0258-88C9-4F96-A62D-4628D7723A8A}" dt="2022-03-24T08:41:04.476" v="174" actId="478"/>
          <ac:picMkLst>
            <pc:docMk/>
            <pc:sldMk cId="1762134775" sldId="865"/>
            <ac:picMk id="4" creationId="{BB6575EF-2AEC-ED49-8458-FB109974B0FC}"/>
          </ac:picMkLst>
        </pc:picChg>
        <pc:picChg chg="mod">
          <ac:chgData name="Lucas, Tania" userId="232b37cb-a817-446c-b5f8-6c2be3ba9e7b" providerId="ADAL" clId="{E52C0258-88C9-4F96-A62D-4628D7723A8A}" dt="2022-03-24T09:03:19.910" v="262" actId="14100"/>
          <ac:picMkLst>
            <pc:docMk/>
            <pc:sldMk cId="1762134775" sldId="865"/>
            <ac:picMk id="5" creationId="{F3E93235-1B30-4A52-B584-5D9C6EA10B9D}"/>
          </ac:picMkLst>
        </pc:picChg>
        <pc:picChg chg="del">
          <ac:chgData name="Lucas, Tania" userId="232b37cb-a817-446c-b5f8-6c2be3ba9e7b" providerId="ADAL" clId="{E52C0258-88C9-4F96-A62D-4628D7723A8A}" dt="2022-03-24T08:40:50.992" v="167" actId="478"/>
          <ac:picMkLst>
            <pc:docMk/>
            <pc:sldMk cId="1762134775" sldId="865"/>
            <ac:picMk id="9" creationId="{44E79202-BB6C-5C41-92E8-40A4082E31A9}"/>
          </ac:picMkLst>
        </pc:picChg>
      </pc:sldChg>
      <pc:sldChg chg="addSp delSp modSp mod">
        <pc:chgData name="Lucas, Tania" userId="232b37cb-a817-446c-b5f8-6c2be3ba9e7b" providerId="ADAL" clId="{E52C0258-88C9-4F96-A62D-4628D7723A8A}" dt="2022-03-24T11:21:40.460" v="649" actId="113"/>
        <pc:sldMkLst>
          <pc:docMk/>
          <pc:sldMk cId="2391315653" sldId="866"/>
        </pc:sldMkLst>
        <pc:spChg chg="del">
          <ac:chgData name="Lucas, Tania" userId="232b37cb-a817-446c-b5f8-6c2be3ba9e7b" providerId="ADAL" clId="{E52C0258-88C9-4F96-A62D-4628D7723A8A}" dt="2022-03-24T09:08:16.003" v="333" actId="478"/>
          <ac:spMkLst>
            <pc:docMk/>
            <pc:sldMk cId="2391315653" sldId="866"/>
            <ac:spMk id="3" creationId="{15D78E4F-8A80-4EC7-AF29-7DBFE02CBD41}"/>
          </ac:spMkLst>
        </pc:spChg>
        <pc:spChg chg="mod">
          <ac:chgData name="Lucas, Tania" userId="232b37cb-a817-446c-b5f8-6c2be3ba9e7b" providerId="ADAL" clId="{E52C0258-88C9-4F96-A62D-4628D7723A8A}" dt="2022-03-24T09:07:52.059" v="331" actId="20577"/>
          <ac:spMkLst>
            <pc:docMk/>
            <pc:sldMk cId="2391315653" sldId="866"/>
            <ac:spMk id="8" creationId="{215D7794-92FC-49C9-AA08-3815E051610F}"/>
          </ac:spMkLst>
        </pc:spChg>
        <pc:spChg chg="add mod">
          <ac:chgData name="Lucas, Tania" userId="232b37cb-a817-446c-b5f8-6c2be3ba9e7b" providerId="ADAL" clId="{E52C0258-88C9-4F96-A62D-4628D7723A8A}" dt="2022-03-24T09:11:22.784" v="359" actId="1076"/>
          <ac:spMkLst>
            <pc:docMk/>
            <pc:sldMk cId="2391315653" sldId="866"/>
            <ac:spMk id="9" creationId="{522A6347-7124-4661-9AA3-B5507DA3E2AD}"/>
          </ac:spMkLst>
        </pc:spChg>
        <pc:spChg chg="add mod">
          <ac:chgData name="Lucas, Tania" userId="232b37cb-a817-446c-b5f8-6c2be3ba9e7b" providerId="ADAL" clId="{E52C0258-88C9-4F96-A62D-4628D7723A8A}" dt="2022-03-24T09:11:08.264" v="356" actId="20577"/>
          <ac:spMkLst>
            <pc:docMk/>
            <pc:sldMk cId="2391315653" sldId="866"/>
            <ac:spMk id="11" creationId="{A31356C0-D0C8-4083-8800-42C187224784}"/>
          </ac:spMkLst>
        </pc:spChg>
        <pc:spChg chg="add mod">
          <ac:chgData name="Lucas, Tania" userId="232b37cb-a817-446c-b5f8-6c2be3ba9e7b" providerId="ADAL" clId="{E52C0258-88C9-4F96-A62D-4628D7723A8A}" dt="2022-03-24T09:11:34.283" v="360" actId="20577"/>
          <ac:spMkLst>
            <pc:docMk/>
            <pc:sldMk cId="2391315653" sldId="866"/>
            <ac:spMk id="13" creationId="{05A22D7F-890D-4FB1-ADFE-F00A696F603A}"/>
          </ac:spMkLst>
        </pc:spChg>
        <pc:spChg chg="add mod">
          <ac:chgData name="Lucas, Tania" userId="232b37cb-a817-446c-b5f8-6c2be3ba9e7b" providerId="ADAL" clId="{E52C0258-88C9-4F96-A62D-4628D7723A8A}" dt="2022-03-24T11:21:40.460" v="649" actId="113"/>
          <ac:spMkLst>
            <pc:docMk/>
            <pc:sldMk cId="2391315653" sldId="866"/>
            <ac:spMk id="15" creationId="{D1A79F4A-014F-4E3F-AF25-8A3A93AAA744}"/>
          </ac:spMkLst>
        </pc:spChg>
        <pc:picChg chg="mod">
          <ac:chgData name="Lucas, Tania" userId="232b37cb-a817-446c-b5f8-6c2be3ba9e7b" providerId="ADAL" clId="{E52C0258-88C9-4F96-A62D-4628D7723A8A}" dt="2022-03-24T09:08:00.308" v="332" actId="1076"/>
          <ac:picMkLst>
            <pc:docMk/>
            <pc:sldMk cId="2391315653" sldId="866"/>
            <ac:picMk id="5" creationId="{32B51694-64EB-424C-9BF8-5B431D0B605D}"/>
          </ac:picMkLst>
        </pc:picChg>
        <pc:picChg chg="del">
          <ac:chgData name="Lucas, Tania" userId="232b37cb-a817-446c-b5f8-6c2be3ba9e7b" providerId="ADAL" clId="{E52C0258-88C9-4F96-A62D-4628D7723A8A}" dt="2022-03-24T09:08:18.482" v="334" actId="478"/>
          <ac:picMkLst>
            <pc:docMk/>
            <pc:sldMk cId="2391315653" sldId="866"/>
            <ac:picMk id="16" creationId="{8C2DD8F6-D4F0-5246-A0A2-00448CAED757}"/>
          </ac:picMkLst>
        </pc:picChg>
        <pc:picChg chg="del">
          <ac:chgData name="Lucas, Tania" userId="232b37cb-a817-446c-b5f8-6c2be3ba9e7b" providerId="ADAL" clId="{E52C0258-88C9-4F96-A62D-4628D7723A8A}" dt="2022-03-24T09:08:21.398" v="335" actId="478"/>
          <ac:picMkLst>
            <pc:docMk/>
            <pc:sldMk cId="2391315653" sldId="866"/>
            <ac:picMk id="18" creationId="{076C1CF8-8649-0E44-A863-020DA8D03234}"/>
          </ac:picMkLst>
        </pc:picChg>
      </pc:sldChg>
      <pc:sldChg chg="addSp delSp modSp mod">
        <pc:chgData name="Lucas, Tania" userId="232b37cb-a817-446c-b5f8-6c2be3ba9e7b" providerId="ADAL" clId="{E52C0258-88C9-4F96-A62D-4628D7723A8A}" dt="2022-03-24T11:23:35.169" v="664" actId="113"/>
        <pc:sldMkLst>
          <pc:docMk/>
          <pc:sldMk cId="1111087829" sldId="867"/>
        </pc:sldMkLst>
        <pc:spChg chg="mod">
          <ac:chgData name="Lucas, Tania" userId="232b37cb-a817-446c-b5f8-6c2be3ba9e7b" providerId="ADAL" clId="{E52C0258-88C9-4F96-A62D-4628D7723A8A}" dt="2022-03-24T10:02:52.421" v="429" actId="20577"/>
          <ac:spMkLst>
            <pc:docMk/>
            <pc:sldMk cId="1111087829" sldId="867"/>
            <ac:spMk id="7" creationId="{F8D4DB5E-4EB0-406C-9346-D89B574FC8BC}"/>
          </ac:spMkLst>
        </pc:spChg>
        <pc:spChg chg="del">
          <ac:chgData name="Lucas, Tania" userId="232b37cb-a817-446c-b5f8-6c2be3ba9e7b" providerId="ADAL" clId="{E52C0258-88C9-4F96-A62D-4628D7723A8A}" dt="2022-03-24T10:03:08.444" v="434" actId="478"/>
          <ac:spMkLst>
            <pc:docMk/>
            <pc:sldMk cId="1111087829" sldId="867"/>
            <ac:spMk id="8" creationId="{93703EA6-C46C-4FB4-A709-754D40F8B09A}"/>
          </ac:spMkLst>
        </pc:spChg>
        <pc:spChg chg="del">
          <ac:chgData name="Lucas, Tania" userId="232b37cb-a817-446c-b5f8-6c2be3ba9e7b" providerId="ADAL" clId="{E52C0258-88C9-4F96-A62D-4628D7723A8A}" dt="2022-03-24T10:03:10.318" v="435" actId="478"/>
          <ac:spMkLst>
            <pc:docMk/>
            <pc:sldMk cId="1111087829" sldId="867"/>
            <ac:spMk id="9" creationId="{F16FD907-C4C4-4C7F-9E23-7D5BD59C7A1E}"/>
          </ac:spMkLst>
        </pc:spChg>
        <pc:spChg chg="add mod">
          <ac:chgData name="Lucas, Tania" userId="232b37cb-a817-446c-b5f8-6c2be3ba9e7b" providerId="ADAL" clId="{E52C0258-88C9-4F96-A62D-4628D7723A8A}" dt="2022-03-24T10:03:40.445" v="440" actId="14100"/>
          <ac:spMkLst>
            <pc:docMk/>
            <pc:sldMk cId="1111087829" sldId="867"/>
            <ac:spMk id="10" creationId="{0DAD7CFA-FADE-4987-AC23-AB01E633F176}"/>
          </ac:spMkLst>
        </pc:spChg>
        <pc:spChg chg="add mod">
          <ac:chgData name="Lucas, Tania" userId="232b37cb-a817-446c-b5f8-6c2be3ba9e7b" providerId="ADAL" clId="{E52C0258-88C9-4F96-A62D-4628D7723A8A}" dt="2022-03-24T10:04:16.380" v="444" actId="14100"/>
          <ac:spMkLst>
            <pc:docMk/>
            <pc:sldMk cId="1111087829" sldId="867"/>
            <ac:spMk id="11" creationId="{DE42FA67-E37F-442A-A166-F121FD777FAC}"/>
          </ac:spMkLst>
        </pc:spChg>
        <pc:spChg chg="add mod">
          <ac:chgData name="Lucas, Tania" userId="232b37cb-a817-446c-b5f8-6c2be3ba9e7b" providerId="ADAL" clId="{E52C0258-88C9-4F96-A62D-4628D7723A8A}" dt="2022-03-24T11:23:35.169" v="664" actId="113"/>
          <ac:spMkLst>
            <pc:docMk/>
            <pc:sldMk cId="1111087829" sldId="867"/>
            <ac:spMk id="12" creationId="{35A29E19-35A0-4EDD-A281-1290863AA35B}"/>
          </ac:spMkLst>
        </pc:spChg>
        <pc:picChg chg="del">
          <ac:chgData name="Lucas, Tania" userId="232b37cb-a817-446c-b5f8-6c2be3ba9e7b" providerId="ADAL" clId="{E52C0258-88C9-4F96-A62D-4628D7723A8A}" dt="2022-03-24T10:03:11.865" v="436" actId="478"/>
          <ac:picMkLst>
            <pc:docMk/>
            <pc:sldMk cId="1111087829" sldId="867"/>
            <ac:picMk id="3" creationId="{8577496D-E8E0-2544-B87A-8E37A17D6979}"/>
          </ac:picMkLst>
        </pc:picChg>
        <pc:picChg chg="mod">
          <ac:chgData name="Lucas, Tania" userId="232b37cb-a817-446c-b5f8-6c2be3ba9e7b" providerId="ADAL" clId="{E52C0258-88C9-4F96-A62D-4628D7723A8A}" dt="2022-03-24T10:04:25.182" v="445" actId="14100"/>
          <ac:picMkLst>
            <pc:docMk/>
            <pc:sldMk cId="1111087829" sldId="867"/>
            <ac:picMk id="5" creationId="{17B53AC3-54B3-46D6-8DB5-DA9B45588D6F}"/>
          </ac:picMkLst>
        </pc:picChg>
      </pc:sldChg>
      <pc:sldChg chg="addSp delSp modSp mod">
        <pc:chgData name="Lucas, Tania" userId="232b37cb-a817-446c-b5f8-6c2be3ba9e7b" providerId="ADAL" clId="{E52C0258-88C9-4F96-A62D-4628D7723A8A}" dt="2022-03-24T11:22:53.166" v="658" actId="20577"/>
        <pc:sldMkLst>
          <pc:docMk/>
          <pc:sldMk cId="3562872186" sldId="868"/>
        </pc:sldMkLst>
        <pc:spChg chg="del">
          <ac:chgData name="Lucas, Tania" userId="232b37cb-a817-446c-b5f8-6c2be3ba9e7b" providerId="ADAL" clId="{E52C0258-88C9-4F96-A62D-4628D7723A8A}" dt="2022-03-24T09:15:01.680" v="392" actId="478"/>
          <ac:spMkLst>
            <pc:docMk/>
            <pc:sldMk cId="3562872186" sldId="868"/>
            <ac:spMk id="10" creationId="{A5AE6DED-1297-42C4-9BFC-55680F9AAB3A}"/>
          </ac:spMkLst>
        </pc:spChg>
        <pc:spChg chg="mod">
          <ac:chgData name="Lucas, Tania" userId="232b37cb-a817-446c-b5f8-6c2be3ba9e7b" providerId="ADAL" clId="{E52C0258-88C9-4F96-A62D-4628D7723A8A}" dt="2022-03-24T09:57:55.051" v="398" actId="20577"/>
          <ac:spMkLst>
            <pc:docMk/>
            <pc:sldMk cId="3562872186" sldId="868"/>
            <ac:spMk id="12" creationId="{B7A16A29-0EF5-4DA0-97FB-157EB4D90612}"/>
          </ac:spMkLst>
        </pc:spChg>
        <pc:spChg chg="add mod">
          <ac:chgData name="Lucas, Tania" userId="232b37cb-a817-446c-b5f8-6c2be3ba9e7b" providerId="ADAL" clId="{E52C0258-88C9-4F96-A62D-4628D7723A8A}" dt="2022-03-24T09:59:38.383" v="406" actId="14100"/>
          <ac:spMkLst>
            <pc:docMk/>
            <pc:sldMk cId="3562872186" sldId="868"/>
            <ac:spMk id="13" creationId="{D6C127C3-4F6C-44F5-AFFA-47DE914952D1}"/>
          </ac:spMkLst>
        </pc:spChg>
        <pc:spChg chg="del mod">
          <ac:chgData name="Lucas, Tania" userId="232b37cb-a817-446c-b5f8-6c2be3ba9e7b" providerId="ADAL" clId="{E52C0258-88C9-4F96-A62D-4628D7723A8A}" dt="2022-03-24T09:15:16.411" v="394" actId="478"/>
          <ac:spMkLst>
            <pc:docMk/>
            <pc:sldMk cId="3562872186" sldId="868"/>
            <ac:spMk id="14" creationId="{52B1E0D7-C7EE-4195-B8B4-2D180FA9C202}"/>
          </ac:spMkLst>
        </pc:spChg>
        <pc:spChg chg="del mod">
          <ac:chgData name="Lucas, Tania" userId="232b37cb-a817-446c-b5f8-6c2be3ba9e7b" providerId="ADAL" clId="{E52C0258-88C9-4F96-A62D-4628D7723A8A}" dt="2022-03-24T09:15:16.411" v="394" actId="478"/>
          <ac:spMkLst>
            <pc:docMk/>
            <pc:sldMk cId="3562872186" sldId="868"/>
            <ac:spMk id="15" creationId="{0F8A921E-5154-4AD0-B41D-2451F31FAEEC}"/>
          </ac:spMkLst>
        </pc:spChg>
        <pc:spChg chg="del">
          <ac:chgData name="Lucas, Tania" userId="232b37cb-a817-446c-b5f8-6c2be3ba9e7b" providerId="ADAL" clId="{E52C0258-88C9-4F96-A62D-4628D7723A8A}" dt="2022-03-24T09:15:16.411" v="394" actId="478"/>
          <ac:spMkLst>
            <pc:docMk/>
            <pc:sldMk cId="3562872186" sldId="868"/>
            <ac:spMk id="17" creationId="{C042685F-3FCF-4EAE-B648-77051955E844}"/>
          </ac:spMkLst>
        </pc:spChg>
        <pc:spChg chg="add mod">
          <ac:chgData name="Lucas, Tania" userId="232b37cb-a817-446c-b5f8-6c2be3ba9e7b" providerId="ADAL" clId="{E52C0258-88C9-4F96-A62D-4628D7723A8A}" dt="2022-03-24T10:00:06.433" v="409" actId="1076"/>
          <ac:spMkLst>
            <pc:docMk/>
            <pc:sldMk cId="3562872186" sldId="868"/>
            <ac:spMk id="18" creationId="{41795298-02B3-4DFF-A256-E2E1A528917A}"/>
          </ac:spMkLst>
        </pc:spChg>
        <pc:spChg chg="add mod">
          <ac:chgData name="Lucas, Tania" userId="232b37cb-a817-446c-b5f8-6c2be3ba9e7b" providerId="ADAL" clId="{E52C0258-88C9-4F96-A62D-4628D7723A8A}" dt="2022-03-24T11:22:53.166" v="658" actId="20577"/>
          <ac:spMkLst>
            <pc:docMk/>
            <pc:sldMk cId="3562872186" sldId="868"/>
            <ac:spMk id="19" creationId="{0FA14EFB-9420-46FA-9175-A0A08B4A6505}"/>
          </ac:spMkLst>
        </pc:spChg>
        <pc:picChg chg="del mod">
          <ac:chgData name="Lucas, Tania" userId="232b37cb-a817-446c-b5f8-6c2be3ba9e7b" providerId="ADAL" clId="{E52C0258-88C9-4F96-A62D-4628D7723A8A}" dt="2022-03-24T09:15:16.411" v="394" actId="478"/>
          <ac:picMkLst>
            <pc:docMk/>
            <pc:sldMk cId="3562872186" sldId="868"/>
            <ac:picMk id="3" creationId="{7EC6B5F6-2EF0-804D-8B55-E3F8146D9684}"/>
          </ac:picMkLst>
        </pc:picChg>
        <pc:picChg chg="mod">
          <ac:chgData name="Lucas, Tania" userId="232b37cb-a817-446c-b5f8-6c2be3ba9e7b" providerId="ADAL" clId="{E52C0258-88C9-4F96-A62D-4628D7723A8A}" dt="2022-03-24T10:00:11.167" v="410" actId="14100"/>
          <ac:picMkLst>
            <pc:docMk/>
            <pc:sldMk cId="3562872186" sldId="868"/>
            <ac:picMk id="5" creationId="{8039A3D0-3C38-4DFB-A7D9-18FF6DD8AE8A}"/>
          </ac:picMkLst>
        </pc:picChg>
        <pc:picChg chg="del mod">
          <ac:chgData name="Lucas, Tania" userId="232b37cb-a817-446c-b5f8-6c2be3ba9e7b" providerId="ADAL" clId="{E52C0258-88C9-4F96-A62D-4628D7723A8A}" dt="2022-03-24T09:15:16.411" v="394" actId="478"/>
          <ac:picMkLst>
            <pc:docMk/>
            <pc:sldMk cId="3562872186" sldId="868"/>
            <ac:picMk id="11" creationId="{D1C0002C-DC61-9A42-B7FE-390FCB70624A}"/>
          </ac:picMkLst>
        </pc:picChg>
        <pc:picChg chg="del">
          <ac:chgData name="Lucas, Tania" userId="232b37cb-a817-446c-b5f8-6c2be3ba9e7b" providerId="ADAL" clId="{E52C0258-88C9-4F96-A62D-4628D7723A8A}" dt="2022-03-24T09:15:16.411" v="394" actId="478"/>
          <ac:picMkLst>
            <pc:docMk/>
            <pc:sldMk cId="3562872186" sldId="868"/>
            <ac:picMk id="16" creationId="{E744952B-4980-4AC5-9C20-34BE3CBDA07B}"/>
          </ac:picMkLst>
        </pc:picChg>
      </pc:sldChg>
      <pc:sldChg chg="addSp delSp modSp mod">
        <pc:chgData name="Lucas, Tania" userId="232b37cb-a817-446c-b5f8-6c2be3ba9e7b" providerId="ADAL" clId="{E52C0258-88C9-4F96-A62D-4628D7723A8A}" dt="2022-03-24T11:24:49.042" v="675" actId="113"/>
        <pc:sldMkLst>
          <pc:docMk/>
          <pc:sldMk cId="2832574156" sldId="869"/>
        </pc:sldMkLst>
        <pc:spChg chg="mod">
          <ac:chgData name="Lucas, Tania" userId="232b37cb-a817-446c-b5f8-6c2be3ba9e7b" providerId="ADAL" clId="{E52C0258-88C9-4F96-A62D-4628D7723A8A}" dt="2022-03-24T10:11:21.953" v="466" actId="20577"/>
          <ac:spMkLst>
            <pc:docMk/>
            <pc:sldMk cId="2832574156" sldId="869"/>
            <ac:spMk id="10" creationId="{625D618C-439F-4EA7-A6AD-8D8C2D24CA9F}"/>
          </ac:spMkLst>
        </pc:spChg>
        <pc:spChg chg="del">
          <ac:chgData name="Lucas, Tania" userId="232b37cb-a817-446c-b5f8-6c2be3ba9e7b" providerId="ADAL" clId="{E52C0258-88C9-4F96-A62D-4628D7723A8A}" dt="2022-03-24T10:20:32.350" v="471" actId="478"/>
          <ac:spMkLst>
            <pc:docMk/>
            <pc:sldMk cId="2832574156" sldId="869"/>
            <ac:spMk id="11" creationId="{4E09A489-981F-4271-823D-ACA6402D7564}"/>
          </ac:spMkLst>
        </pc:spChg>
        <pc:spChg chg="del">
          <ac:chgData name="Lucas, Tania" userId="232b37cb-a817-446c-b5f8-6c2be3ba9e7b" providerId="ADAL" clId="{E52C0258-88C9-4F96-A62D-4628D7723A8A}" dt="2022-03-24T10:20:30.113" v="470" actId="478"/>
          <ac:spMkLst>
            <pc:docMk/>
            <pc:sldMk cId="2832574156" sldId="869"/>
            <ac:spMk id="12" creationId="{FB30DD4F-CD99-4922-B5E5-44DC5AE2B400}"/>
          </ac:spMkLst>
        </pc:spChg>
        <pc:spChg chg="add mod">
          <ac:chgData name="Lucas, Tania" userId="232b37cb-a817-446c-b5f8-6c2be3ba9e7b" providerId="ADAL" clId="{E52C0258-88C9-4F96-A62D-4628D7723A8A}" dt="2022-03-24T10:21:09.807" v="475" actId="1076"/>
          <ac:spMkLst>
            <pc:docMk/>
            <pc:sldMk cId="2832574156" sldId="869"/>
            <ac:spMk id="13" creationId="{D3D4E6BE-1C9A-4735-B946-D2B8670EC229}"/>
          </ac:spMkLst>
        </pc:spChg>
        <pc:spChg chg="add mod">
          <ac:chgData name="Lucas, Tania" userId="232b37cb-a817-446c-b5f8-6c2be3ba9e7b" providerId="ADAL" clId="{E52C0258-88C9-4F96-A62D-4628D7723A8A}" dt="2022-03-24T10:21:44.870" v="478" actId="1076"/>
          <ac:spMkLst>
            <pc:docMk/>
            <pc:sldMk cId="2832574156" sldId="869"/>
            <ac:spMk id="14" creationId="{EE3CAE3F-640F-4D67-A830-204F6505A862}"/>
          </ac:spMkLst>
        </pc:spChg>
        <pc:spChg chg="add mod">
          <ac:chgData name="Lucas, Tania" userId="232b37cb-a817-446c-b5f8-6c2be3ba9e7b" providerId="ADAL" clId="{E52C0258-88C9-4F96-A62D-4628D7723A8A}" dt="2022-03-24T11:24:49.042" v="675" actId="113"/>
          <ac:spMkLst>
            <pc:docMk/>
            <pc:sldMk cId="2832574156" sldId="869"/>
            <ac:spMk id="15" creationId="{19FF610E-1EBE-4472-9C69-83887AC3A61A}"/>
          </ac:spMkLst>
        </pc:spChg>
        <pc:picChg chg="mod">
          <ac:chgData name="Lucas, Tania" userId="232b37cb-a817-446c-b5f8-6c2be3ba9e7b" providerId="ADAL" clId="{E52C0258-88C9-4F96-A62D-4628D7723A8A}" dt="2022-03-24T10:20:20.322" v="467" actId="1076"/>
          <ac:picMkLst>
            <pc:docMk/>
            <pc:sldMk cId="2832574156" sldId="869"/>
            <ac:picMk id="5" creationId="{1893E9E8-B095-4254-9A5D-96747ACFEBAB}"/>
          </ac:picMkLst>
        </pc:picChg>
        <pc:picChg chg="del">
          <ac:chgData name="Lucas, Tania" userId="232b37cb-a817-446c-b5f8-6c2be3ba9e7b" providerId="ADAL" clId="{E52C0258-88C9-4F96-A62D-4628D7723A8A}" dt="2022-03-24T10:20:23.432" v="468" actId="478"/>
          <ac:picMkLst>
            <pc:docMk/>
            <pc:sldMk cId="2832574156" sldId="869"/>
            <ac:picMk id="8" creationId="{06EF2411-671D-A145-9FBA-514C59D898E2}"/>
          </ac:picMkLst>
        </pc:picChg>
        <pc:picChg chg="del">
          <ac:chgData name="Lucas, Tania" userId="232b37cb-a817-446c-b5f8-6c2be3ba9e7b" providerId="ADAL" clId="{E52C0258-88C9-4F96-A62D-4628D7723A8A}" dt="2022-03-24T10:20:24.818" v="469" actId="478"/>
          <ac:picMkLst>
            <pc:docMk/>
            <pc:sldMk cId="2832574156" sldId="869"/>
            <ac:picMk id="9" creationId="{23332581-2A57-D149-9028-C63D6FD1E71E}"/>
          </ac:picMkLst>
        </pc:picChg>
      </pc:sldChg>
      <pc:sldChg chg="modSp mod">
        <pc:chgData name="Lucas, Tania" userId="232b37cb-a817-446c-b5f8-6c2be3ba9e7b" providerId="ADAL" clId="{E52C0258-88C9-4F96-A62D-4628D7723A8A}" dt="2022-03-30T07:29:53.821" v="703" actId="20577"/>
        <pc:sldMkLst>
          <pc:docMk/>
          <pc:sldMk cId="1372681406" sldId="870"/>
        </pc:sldMkLst>
        <pc:spChg chg="mod">
          <ac:chgData name="Lucas, Tania" userId="232b37cb-a817-446c-b5f8-6c2be3ba9e7b" providerId="ADAL" clId="{E52C0258-88C9-4F96-A62D-4628D7723A8A}" dt="2022-03-30T07:29:53.821" v="703" actId="20577"/>
          <ac:spMkLst>
            <pc:docMk/>
            <pc:sldMk cId="1372681406" sldId="870"/>
            <ac:spMk id="9" creationId="{0464AE1A-6BC4-47B5-B9AC-93A3C8CE61B9}"/>
          </ac:spMkLst>
        </pc:spChg>
      </pc:sldChg>
      <pc:sldChg chg="modSp mod">
        <pc:chgData name="Lucas, Tania" userId="232b37cb-a817-446c-b5f8-6c2be3ba9e7b" providerId="ADAL" clId="{E52C0258-88C9-4F96-A62D-4628D7723A8A}" dt="2022-03-30T07:27:50.281" v="678"/>
        <pc:sldMkLst>
          <pc:docMk/>
          <pc:sldMk cId="2114714821" sldId="871"/>
        </pc:sldMkLst>
        <pc:spChg chg="mod">
          <ac:chgData name="Lucas, Tania" userId="232b37cb-a817-446c-b5f8-6c2be3ba9e7b" providerId="ADAL" clId="{E52C0258-88C9-4F96-A62D-4628D7723A8A}" dt="2022-03-30T07:27:50.281" v="678"/>
          <ac:spMkLst>
            <pc:docMk/>
            <pc:sldMk cId="2114714821" sldId="871"/>
            <ac:spMk id="11" creationId="{ADCCDF79-5EF8-4566-84D8-3015533874D8}"/>
          </ac:spMkLst>
        </pc:spChg>
      </pc:sldChg>
      <pc:sldChg chg="modSp mod">
        <pc:chgData name="Lucas, Tania" userId="232b37cb-a817-446c-b5f8-6c2be3ba9e7b" providerId="ADAL" clId="{E52C0258-88C9-4F96-A62D-4628D7723A8A}" dt="2022-03-30T07:27:54.656" v="679"/>
        <pc:sldMkLst>
          <pc:docMk/>
          <pc:sldMk cId="1532961549" sldId="872"/>
        </pc:sldMkLst>
        <pc:spChg chg="mod">
          <ac:chgData name="Lucas, Tania" userId="232b37cb-a817-446c-b5f8-6c2be3ba9e7b" providerId="ADAL" clId="{E52C0258-88C9-4F96-A62D-4628D7723A8A}" dt="2022-03-30T07:27:54.656" v="679"/>
          <ac:spMkLst>
            <pc:docMk/>
            <pc:sldMk cId="1532961549" sldId="872"/>
            <ac:spMk id="8" creationId="{83534ED7-C35F-4F89-9BEA-D37BB49F55AF}"/>
          </ac:spMkLst>
        </pc:spChg>
      </pc:sldChg>
      <pc:sldChg chg="modSp mod">
        <pc:chgData name="Lucas, Tania" userId="232b37cb-a817-446c-b5f8-6c2be3ba9e7b" providerId="ADAL" clId="{E52C0258-88C9-4F96-A62D-4628D7723A8A}" dt="2022-03-30T07:27:58.657" v="680"/>
        <pc:sldMkLst>
          <pc:docMk/>
          <pc:sldMk cId="1946732288" sldId="873"/>
        </pc:sldMkLst>
        <pc:spChg chg="mod">
          <ac:chgData name="Lucas, Tania" userId="232b37cb-a817-446c-b5f8-6c2be3ba9e7b" providerId="ADAL" clId="{E52C0258-88C9-4F96-A62D-4628D7723A8A}" dt="2022-03-30T07:27:58.657" v="680"/>
          <ac:spMkLst>
            <pc:docMk/>
            <pc:sldMk cId="1946732288" sldId="873"/>
            <ac:spMk id="9" creationId="{8950B893-325E-4945-9537-D906260EBDC2}"/>
          </ac:spMkLst>
        </pc:spChg>
      </pc:sldChg>
      <pc:sldChg chg="modSp mod">
        <pc:chgData name="Lucas, Tania" userId="232b37cb-a817-446c-b5f8-6c2be3ba9e7b" providerId="ADAL" clId="{E52C0258-88C9-4F96-A62D-4628D7723A8A}" dt="2022-03-30T07:28:01.997" v="681"/>
        <pc:sldMkLst>
          <pc:docMk/>
          <pc:sldMk cId="3550031990" sldId="874"/>
        </pc:sldMkLst>
        <pc:spChg chg="mod">
          <ac:chgData name="Lucas, Tania" userId="232b37cb-a817-446c-b5f8-6c2be3ba9e7b" providerId="ADAL" clId="{E52C0258-88C9-4F96-A62D-4628D7723A8A}" dt="2022-03-30T07:28:01.997" v="681"/>
          <ac:spMkLst>
            <pc:docMk/>
            <pc:sldMk cId="3550031990" sldId="874"/>
            <ac:spMk id="10" creationId="{8EFC9E7E-9DDF-4656-925B-2CE181217A68}"/>
          </ac:spMkLst>
        </pc:spChg>
      </pc:sldChg>
      <pc:sldChg chg="modSp mod">
        <pc:chgData name="Lucas, Tania" userId="232b37cb-a817-446c-b5f8-6c2be3ba9e7b" providerId="ADAL" clId="{E52C0258-88C9-4F96-A62D-4628D7723A8A}" dt="2022-03-30T07:28:05.562" v="682"/>
        <pc:sldMkLst>
          <pc:docMk/>
          <pc:sldMk cId="3748343001" sldId="875"/>
        </pc:sldMkLst>
        <pc:spChg chg="mod">
          <ac:chgData name="Lucas, Tania" userId="232b37cb-a817-446c-b5f8-6c2be3ba9e7b" providerId="ADAL" clId="{E52C0258-88C9-4F96-A62D-4628D7723A8A}" dt="2022-03-30T07:28:05.562" v="682"/>
          <ac:spMkLst>
            <pc:docMk/>
            <pc:sldMk cId="3748343001" sldId="875"/>
            <ac:spMk id="11" creationId="{96BD3E4F-0502-4D7D-A105-ED67793DD802}"/>
          </ac:spMkLst>
        </pc:spChg>
      </pc:sldChg>
      <pc:sldChg chg="modSp mod">
        <pc:chgData name="Lucas, Tania" userId="232b37cb-a817-446c-b5f8-6c2be3ba9e7b" providerId="ADAL" clId="{E52C0258-88C9-4F96-A62D-4628D7723A8A}" dt="2022-03-30T07:28:08.902" v="683"/>
        <pc:sldMkLst>
          <pc:docMk/>
          <pc:sldMk cId="3225628600" sldId="876"/>
        </pc:sldMkLst>
        <pc:spChg chg="mod">
          <ac:chgData name="Lucas, Tania" userId="232b37cb-a817-446c-b5f8-6c2be3ba9e7b" providerId="ADAL" clId="{E52C0258-88C9-4F96-A62D-4628D7723A8A}" dt="2022-03-30T07:28:08.902" v="683"/>
          <ac:spMkLst>
            <pc:docMk/>
            <pc:sldMk cId="3225628600" sldId="876"/>
            <ac:spMk id="8" creationId="{455AB34C-DD23-433F-A932-29EEB07B51F6}"/>
          </ac:spMkLst>
        </pc:spChg>
      </pc:sldChg>
      <pc:sldChg chg="modSp mod">
        <pc:chgData name="Lucas, Tania" userId="232b37cb-a817-446c-b5f8-6c2be3ba9e7b" providerId="ADAL" clId="{E52C0258-88C9-4F96-A62D-4628D7723A8A}" dt="2022-03-30T07:28:12.487" v="684"/>
        <pc:sldMkLst>
          <pc:docMk/>
          <pc:sldMk cId="3539472779" sldId="877"/>
        </pc:sldMkLst>
        <pc:spChg chg="mod">
          <ac:chgData name="Lucas, Tania" userId="232b37cb-a817-446c-b5f8-6c2be3ba9e7b" providerId="ADAL" clId="{E52C0258-88C9-4F96-A62D-4628D7723A8A}" dt="2022-03-30T07:28:12.487" v="684"/>
          <ac:spMkLst>
            <pc:docMk/>
            <pc:sldMk cId="3539472779" sldId="877"/>
            <ac:spMk id="11" creationId="{FC6966AC-AF66-409C-8E31-B922BB4AA79D}"/>
          </ac:spMkLst>
        </pc:spChg>
      </pc:sldChg>
      <pc:sldChg chg="modSp mod">
        <pc:chgData name="Lucas, Tania" userId="232b37cb-a817-446c-b5f8-6c2be3ba9e7b" providerId="ADAL" clId="{E52C0258-88C9-4F96-A62D-4628D7723A8A}" dt="2022-03-30T07:28:16.137" v="685"/>
        <pc:sldMkLst>
          <pc:docMk/>
          <pc:sldMk cId="2886610538" sldId="878"/>
        </pc:sldMkLst>
        <pc:spChg chg="mod">
          <ac:chgData name="Lucas, Tania" userId="232b37cb-a817-446c-b5f8-6c2be3ba9e7b" providerId="ADAL" clId="{E52C0258-88C9-4F96-A62D-4628D7723A8A}" dt="2022-03-30T07:28:16.137" v="685"/>
          <ac:spMkLst>
            <pc:docMk/>
            <pc:sldMk cId="2886610538" sldId="878"/>
            <ac:spMk id="8" creationId="{53594BDC-807E-4473-9055-6AFAADA67EBE}"/>
          </ac:spMkLst>
        </pc:spChg>
      </pc:sldChg>
      <pc:sldChg chg="addSp modSp mod">
        <pc:chgData name="Lucas, Tania" userId="232b37cb-a817-446c-b5f8-6c2be3ba9e7b" providerId="ADAL" clId="{E52C0258-88C9-4F96-A62D-4628D7723A8A}" dt="2022-03-30T07:28:19.666" v="686"/>
        <pc:sldMkLst>
          <pc:docMk/>
          <pc:sldMk cId="3998922447" sldId="879"/>
        </pc:sldMkLst>
        <pc:spChg chg="add mod">
          <ac:chgData name="Lucas, Tania" userId="232b37cb-a817-446c-b5f8-6c2be3ba9e7b" providerId="ADAL" clId="{E52C0258-88C9-4F96-A62D-4628D7723A8A}" dt="2022-03-24T08:32:49.763" v="79" actId="14100"/>
          <ac:spMkLst>
            <pc:docMk/>
            <pc:sldMk cId="3998922447" sldId="879"/>
            <ac:spMk id="7" creationId="{60DB9F63-796E-453E-95A3-76BD8DF192A7}"/>
          </ac:spMkLst>
        </pc:spChg>
        <pc:spChg chg="mod">
          <ac:chgData name="Lucas, Tania" userId="232b37cb-a817-446c-b5f8-6c2be3ba9e7b" providerId="ADAL" clId="{E52C0258-88C9-4F96-A62D-4628D7723A8A}" dt="2022-03-24T08:32:43.885" v="78" actId="1035"/>
          <ac:spMkLst>
            <pc:docMk/>
            <pc:sldMk cId="3998922447" sldId="879"/>
            <ac:spMk id="11" creationId="{FBDF6253-05A3-415E-9861-3CCC8C4C7E42}"/>
          </ac:spMkLst>
        </pc:spChg>
        <pc:spChg chg="mod">
          <ac:chgData name="Lucas, Tania" userId="232b37cb-a817-446c-b5f8-6c2be3ba9e7b" providerId="ADAL" clId="{E52C0258-88C9-4F96-A62D-4628D7723A8A}" dt="2022-03-30T07:28:19.666" v="686"/>
          <ac:spMkLst>
            <pc:docMk/>
            <pc:sldMk cId="3998922447" sldId="879"/>
            <ac:spMk id="12" creationId="{91E9F67B-1C9A-43D3-BC2A-04F28EF858EE}"/>
          </ac:spMkLst>
        </pc:spChg>
        <pc:picChg chg="mod">
          <ac:chgData name="Lucas, Tania" userId="232b37cb-a817-446c-b5f8-6c2be3ba9e7b" providerId="ADAL" clId="{E52C0258-88C9-4F96-A62D-4628D7723A8A}" dt="2022-03-24T08:30:10.495" v="48" actId="1076"/>
          <ac:picMkLst>
            <pc:docMk/>
            <pc:sldMk cId="3998922447" sldId="879"/>
            <ac:picMk id="8" creationId="{FC7F4A82-7D1B-1344-B13E-94861D5D71ED}"/>
          </ac:picMkLst>
        </pc:picChg>
        <pc:picChg chg="mod">
          <ac:chgData name="Lucas, Tania" userId="232b37cb-a817-446c-b5f8-6c2be3ba9e7b" providerId="ADAL" clId="{E52C0258-88C9-4F96-A62D-4628D7723A8A}" dt="2022-03-24T08:31:37.162" v="64" actId="14100"/>
          <ac:picMkLst>
            <pc:docMk/>
            <pc:sldMk cId="3998922447" sldId="879"/>
            <ac:picMk id="9" creationId="{2814FAD7-08D8-604F-B612-F71A0BBFD4C6}"/>
          </ac:picMkLst>
        </pc:picChg>
        <pc:picChg chg="mod">
          <ac:chgData name="Lucas, Tania" userId="232b37cb-a817-446c-b5f8-6c2be3ba9e7b" providerId="ADAL" clId="{E52C0258-88C9-4F96-A62D-4628D7723A8A}" dt="2022-03-24T08:31:45.620" v="66" actId="14100"/>
          <ac:picMkLst>
            <pc:docMk/>
            <pc:sldMk cId="3998922447" sldId="879"/>
            <ac:picMk id="10" creationId="{085371BE-813B-C54C-A250-56507F0BE841}"/>
          </ac:picMkLst>
        </pc:picChg>
      </pc:sldChg>
      <pc:sldChg chg="addSp delSp modSp mod">
        <pc:chgData name="Lucas, Tania" userId="232b37cb-a817-446c-b5f8-6c2be3ba9e7b" providerId="ADAL" clId="{E52C0258-88C9-4F96-A62D-4628D7723A8A}" dt="2022-03-30T07:28:22.667" v="687"/>
        <pc:sldMkLst>
          <pc:docMk/>
          <pc:sldMk cId="1854182661" sldId="880"/>
        </pc:sldMkLst>
        <pc:spChg chg="del">
          <ac:chgData name="Lucas, Tania" userId="232b37cb-a817-446c-b5f8-6c2be3ba9e7b" providerId="ADAL" clId="{E52C0258-88C9-4F96-A62D-4628D7723A8A}" dt="2022-03-24T08:39:46.892" v="150" actId="478"/>
          <ac:spMkLst>
            <pc:docMk/>
            <pc:sldMk cId="1854182661" sldId="880"/>
            <ac:spMk id="4" creationId="{2E286367-6A6A-4A2C-B41A-27F1CC294D68}"/>
          </ac:spMkLst>
        </pc:spChg>
        <pc:spChg chg="add del mod">
          <ac:chgData name="Lucas, Tania" userId="232b37cb-a817-446c-b5f8-6c2be3ba9e7b" providerId="ADAL" clId="{E52C0258-88C9-4F96-A62D-4628D7723A8A}" dt="2022-03-24T08:39:23.479" v="147" actId="478"/>
          <ac:spMkLst>
            <pc:docMk/>
            <pc:sldMk cId="1854182661" sldId="880"/>
            <ac:spMk id="6" creationId="{E03D705D-3C08-42C1-9992-CF581FDA9E4E}"/>
          </ac:spMkLst>
        </pc:spChg>
        <pc:spChg chg="mod">
          <ac:chgData name="Lucas, Tania" userId="232b37cb-a817-446c-b5f8-6c2be3ba9e7b" providerId="ADAL" clId="{E52C0258-88C9-4F96-A62D-4628D7723A8A}" dt="2022-03-24T08:40:04.870" v="154" actId="114"/>
          <ac:spMkLst>
            <pc:docMk/>
            <pc:sldMk cId="1854182661" sldId="880"/>
            <ac:spMk id="9" creationId="{A0191AB8-01D1-46DC-B143-846E75022838}"/>
          </ac:spMkLst>
        </pc:spChg>
        <pc:spChg chg="mod">
          <ac:chgData name="Lucas, Tania" userId="232b37cb-a817-446c-b5f8-6c2be3ba9e7b" providerId="ADAL" clId="{E52C0258-88C9-4F96-A62D-4628D7723A8A}" dt="2022-03-30T07:28:22.667" v="687"/>
          <ac:spMkLst>
            <pc:docMk/>
            <pc:sldMk cId="1854182661" sldId="880"/>
            <ac:spMk id="10" creationId="{12A5C278-A766-4157-89D5-4409E295B689}"/>
          </ac:spMkLst>
        </pc:spChg>
        <pc:spChg chg="add mod">
          <ac:chgData name="Lucas, Tania" userId="232b37cb-a817-446c-b5f8-6c2be3ba9e7b" providerId="ADAL" clId="{E52C0258-88C9-4F96-A62D-4628D7723A8A}" dt="2022-03-24T08:39:16.105" v="145"/>
          <ac:spMkLst>
            <pc:docMk/>
            <pc:sldMk cId="1854182661" sldId="880"/>
            <ac:spMk id="11" creationId="{68F69748-3DF3-4857-9D97-075202CA4DFA}"/>
          </ac:spMkLst>
        </pc:spChg>
        <pc:picChg chg="mod">
          <ac:chgData name="Lucas, Tania" userId="232b37cb-a817-446c-b5f8-6c2be3ba9e7b" providerId="ADAL" clId="{E52C0258-88C9-4F96-A62D-4628D7723A8A}" dt="2022-03-24T08:39:42.098" v="149" actId="1076"/>
          <ac:picMkLst>
            <pc:docMk/>
            <pc:sldMk cId="1854182661" sldId="880"/>
            <ac:picMk id="3" creationId="{1A25164F-B22E-8C49-99BD-E7F9B16F32CA}"/>
          </ac:picMkLst>
        </pc:picChg>
        <pc:picChg chg="del">
          <ac:chgData name="Lucas, Tania" userId="232b37cb-a817-446c-b5f8-6c2be3ba9e7b" providerId="ADAL" clId="{E52C0258-88C9-4F96-A62D-4628D7723A8A}" dt="2022-03-24T08:39:19.384" v="146" actId="478"/>
          <ac:picMkLst>
            <pc:docMk/>
            <pc:sldMk cId="1854182661" sldId="880"/>
            <ac:picMk id="5" creationId="{4609DA15-F1AF-4C42-868E-DF74C328C475}"/>
          </ac:picMkLst>
        </pc:picChg>
        <pc:picChg chg="mod">
          <ac:chgData name="Lucas, Tania" userId="232b37cb-a817-446c-b5f8-6c2be3ba9e7b" providerId="ADAL" clId="{E52C0258-88C9-4F96-A62D-4628D7723A8A}" dt="2022-03-24T08:39:42.098" v="149" actId="1076"/>
          <ac:picMkLst>
            <pc:docMk/>
            <pc:sldMk cId="1854182661" sldId="880"/>
            <ac:picMk id="8" creationId="{138E24B1-D909-6844-8F36-7C3FA843436A}"/>
          </ac:picMkLst>
        </pc:picChg>
      </pc:sldChg>
      <pc:sldChg chg="addSp delSp modSp mod">
        <pc:chgData name="Lucas, Tania" userId="232b37cb-a817-446c-b5f8-6c2be3ba9e7b" providerId="ADAL" clId="{E52C0258-88C9-4F96-A62D-4628D7723A8A}" dt="2022-03-30T07:28:26.388" v="688"/>
        <pc:sldMkLst>
          <pc:docMk/>
          <pc:sldMk cId="1002910848" sldId="881"/>
        </pc:sldMkLst>
        <pc:spChg chg="add del mod">
          <ac:chgData name="Lucas, Tania" userId="232b37cb-a817-446c-b5f8-6c2be3ba9e7b" providerId="ADAL" clId="{E52C0258-88C9-4F96-A62D-4628D7723A8A}" dt="2022-03-24T09:03:33.314" v="264" actId="478"/>
          <ac:spMkLst>
            <pc:docMk/>
            <pc:sldMk cId="1002910848" sldId="881"/>
            <ac:spMk id="6" creationId="{B8852989-3B5F-4782-A544-7E45481B3217}"/>
          </ac:spMkLst>
        </pc:spChg>
        <pc:spChg chg="mod">
          <ac:chgData name="Lucas, Tania" userId="232b37cb-a817-446c-b5f8-6c2be3ba9e7b" providerId="ADAL" clId="{E52C0258-88C9-4F96-A62D-4628D7723A8A}" dt="2022-03-24T09:06:41.662" v="319" actId="14100"/>
          <ac:spMkLst>
            <pc:docMk/>
            <pc:sldMk cId="1002910848" sldId="881"/>
            <ac:spMk id="11" creationId="{8C19B623-20A6-4F04-A5C8-12475F6F309B}"/>
          </ac:spMkLst>
        </pc:spChg>
        <pc:spChg chg="del">
          <ac:chgData name="Lucas, Tania" userId="232b37cb-a817-446c-b5f8-6c2be3ba9e7b" providerId="ADAL" clId="{E52C0258-88C9-4F96-A62D-4628D7723A8A}" dt="2022-03-24T09:03:44.436" v="266" actId="478"/>
          <ac:spMkLst>
            <pc:docMk/>
            <pc:sldMk cId="1002910848" sldId="881"/>
            <ac:spMk id="12" creationId="{35153B52-B06C-4026-900E-3F38886DEBD1}"/>
          </ac:spMkLst>
        </pc:spChg>
        <pc:spChg chg="del">
          <ac:chgData name="Lucas, Tania" userId="232b37cb-a817-446c-b5f8-6c2be3ba9e7b" providerId="ADAL" clId="{E52C0258-88C9-4F96-A62D-4628D7723A8A}" dt="2022-03-24T09:03:34.922" v="265" actId="478"/>
          <ac:spMkLst>
            <pc:docMk/>
            <pc:sldMk cId="1002910848" sldId="881"/>
            <ac:spMk id="14" creationId="{CC7463BD-EFD6-4339-B770-B61E5C754A3C}"/>
          </ac:spMkLst>
        </pc:spChg>
        <pc:spChg chg="mod">
          <ac:chgData name="Lucas, Tania" userId="232b37cb-a817-446c-b5f8-6c2be3ba9e7b" providerId="ADAL" clId="{E52C0258-88C9-4F96-A62D-4628D7723A8A}" dt="2022-03-24T09:07:04.011" v="325" actId="1036"/>
          <ac:spMkLst>
            <pc:docMk/>
            <pc:sldMk cId="1002910848" sldId="881"/>
            <ac:spMk id="15" creationId="{C040D6CD-B3AE-482D-9BAA-5EC5E1FD5169}"/>
          </ac:spMkLst>
        </pc:spChg>
        <pc:spChg chg="mod">
          <ac:chgData name="Lucas, Tania" userId="232b37cb-a817-446c-b5f8-6c2be3ba9e7b" providerId="ADAL" clId="{E52C0258-88C9-4F96-A62D-4628D7723A8A}" dt="2022-03-30T07:28:26.388" v="688"/>
          <ac:spMkLst>
            <pc:docMk/>
            <pc:sldMk cId="1002910848" sldId="881"/>
            <ac:spMk id="16" creationId="{0F56CD88-23EE-4DC2-A37B-BEBE46714E52}"/>
          </ac:spMkLst>
        </pc:spChg>
        <pc:spChg chg="add mod">
          <ac:chgData name="Lucas, Tania" userId="232b37cb-a817-446c-b5f8-6c2be3ba9e7b" providerId="ADAL" clId="{E52C0258-88C9-4F96-A62D-4628D7723A8A}" dt="2022-03-24T09:06:49.618" v="320" actId="14100"/>
          <ac:spMkLst>
            <pc:docMk/>
            <pc:sldMk cId="1002910848" sldId="881"/>
            <ac:spMk id="17" creationId="{AA77BFB7-710A-48D9-A400-35D7E2A9A5E1}"/>
          </ac:spMkLst>
        </pc:spChg>
        <pc:picChg chg="mod">
          <ac:chgData name="Lucas, Tania" userId="232b37cb-a817-446c-b5f8-6c2be3ba9e7b" providerId="ADAL" clId="{E52C0258-88C9-4F96-A62D-4628D7723A8A}" dt="2022-03-24T09:05:23.222" v="298" actId="1037"/>
          <ac:picMkLst>
            <pc:docMk/>
            <pc:sldMk cId="1002910848" sldId="881"/>
            <ac:picMk id="3" creationId="{48B29083-5C10-374F-973F-D5258C74F0AC}"/>
          </ac:picMkLst>
        </pc:picChg>
        <pc:picChg chg="mod">
          <ac:chgData name="Lucas, Tania" userId="232b37cb-a817-446c-b5f8-6c2be3ba9e7b" providerId="ADAL" clId="{E52C0258-88C9-4F96-A62D-4628D7723A8A}" dt="2022-03-24T09:05:26.765" v="308" actId="1038"/>
          <ac:picMkLst>
            <pc:docMk/>
            <pc:sldMk cId="1002910848" sldId="881"/>
            <ac:picMk id="4" creationId="{BB6575EF-2AEC-ED49-8458-FB109974B0FC}"/>
          </ac:picMkLst>
        </pc:picChg>
        <pc:picChg chg="del">
          <ac:chgData name="Lucas, Tania" userId="232b37cb-a817-446c-b5f8-6c2be3ba9e7b" providerId="ADAL" clId="{E52C0258-88C9-4F96-A62D-4628D7723A8A}" dt="2022-03-24T09:03:30.840" v="263" actId="478"/>
          <ac:picMkLst>
            <pc:docMk/>
            <pc:sldMk cId="1002910848" sldId="881"/>
            <ac:picMk id="5" creationId="{F3E93235-1B30-4A52-B584-5D9C6EA10B9D}"/>
          </ac:picMkLst>
        </pc:picChg>
        <pc:picChg chg="mod">
          <ac:chgData name="Lucas, Tania" userId="232b37cb-a817-446c-b5f8-6c2be3ba9e7b" providerId="ADAL" clId="{E52C0258-88C9-4F96-A62D-4628D7723A8A}" dt="2022-03-24T09:03:50.336" v="267" actId="1076"/>
          <ac:picMkLst>
            <pc:docMk/>
            <pc:sldMk cId="1002910848" sldId="881"/>
            <ac:picMk id="9" creationId="{44E79202-BB6C-5C41-92E8-40A4082E31A9}"/>
          </ac:picMkLst>
        </pc:picChg>
      </pc:sldChg>
      <pc:sldChg chg="addSp delSp modSp mod">
        <pc:chgData name="Lucas, Tania" userId="232b37cb-a817-446c-b5f8-6c2be3ba9e7b" providerId="ADAL" clId="{E52C0258-88C9-4F96-A62D-4628D7723A8A}" dt="2022-03-30T07:28:30.297" v="689"/>
        <pc:sldMkLst>
          <pc:docMk/>
          <pc:sldMk cId="303633520" sldId="882"/>
        </pc:sldMkLst>
        <pc:spChg chg="mod">
          <ac:chgData name="Lucas, Tania" userId="232b37cb-a817-446c-b5f8-6c2be3ba9e7b" providerId="ADAL" clId="{E52C0258-88C9-4F96-A62D-4628D7723A8A}" dt="2022-03-24T09:12:50.291" v="377" actId="1076"/>
          <ac:spMkLst>
            <pc:docMk/>
            <pc:sldMk cId="303633520" sldId="882"/>
            <ac:spMk id="3" creationId="{15D78E4F-8A80-4EC7-AF29-7DBFE02CBD41}"/>
          </ac:spMkLst>
        </pc:spChg>
        <pc:spChg chg="add del mod">
          <ac:chgData name="Lucas, Tania" userId="232b37cb-a817-446c-b5f8-6c2be3ba9e7b" providerId="ADAL" clId="{E52C0258-88C9-4F96-A62D-4628D7723A8A}" dt="2022-03-24T09:11:55.051" v="368" actId="478"/>
          <ac:spMkLst>
            <pc:docMk/>
            <pc:sldMk cId="303633520" sldId="882"/>
            <ac:spMk id="4" creationId="{21C9E75F-4B16-4131-8FC5-8F68703AB43C}"/>
          </ac:spMkLst>
        </pc:spChg>
        <pc:spChg chg="mod">
          <ac:chgData name="Lucas, Tania" userId="232b37cb-a817-446c-b5f8-6c2be3ba9e7b" providerId="ADAL" clId="{E52C0258-88C9-4F96-A62D-4628D7723A8A}" dt="2022-03-30T07:28:30.297" v="689"/>
          <ac:spMkLst>
            <pc:docMk/>
            <pc:sldMk cId="303633520" sldId="882"/>
            <ac:spMk id="8" creationId="{71637153-8CC9-4D4B-B509-5DE4EBCC2558}"/>
          </ac:spMkLst>
        </pc:spChg>
        <pc:spChg chg="add mod">
          <ac:chgData name="Lucas, Tania" userId="232b37cb-a817-446c-b5f8-6c2be3ba9e7b" providerId="ADAL" clId="{E52C0258-88C9-4F96-A62D-4628D7723A8A}" dt="2022-03-24T09:12:45.791" v="376" actId="14100"/>
          <ac:spMkLst>
            <pc:docMk/>
            <pc:sldMk cId="303633520" sldId="882"/>
            <ac:spMk id="10" creationId="{AAF2BCF1-EC87-4A44-9966-98A3FF9EDABE}"/>
          </ac:spMkLst>
        </pc:spChg>
        <pc:picChg chg="del">
          <ac:chgData name="Lucas, Tania" userId="232b37cb-a817-446c-b5f8-6c2be3ba9e7b" providerId="ADAL" clId="{E52C0258-88C9-4F96-A62D-4628D7723A8A}" dt="2022-03-24T09:11:48.021" v="361" actId="478"/>
          <ac:picMkLst>
            <pc:docMk/>
            <pc:sldMk cId="303633520" sldId="882"/>
            <ac:picMk id="5" creationId="{32B51694-64EB-424C-9BF8-5B431D0B605D}"/>
          </ac:picMkLst>
        </pc:picChg>
        <pc:picChg chg="mod">
          <ac:chgData name="Lucas, Tania" userId="232b37cb-a817-446c-b5f8-6c2be3ba9e7b" providerId="ADAL" clId="{E52C0258-88C9-4F96-A62D-4628D7723A8A}" dt="2022-03-24T09:12:08.337" v="370" actId="1076"/>
          <ac:picMkLst>
            <pc:docMk/>
            <pc:sldMk cId="303633520" sldId="882"/>
            <ac:picMk id="16" creationId="{8C2DD8F6-D4F0-5246-A0A2-00448CAED757}"/>
          </ac:picMkLst>
        </pc:picChg>
        <pc:picChg chg="mod">
          <ac:chgData name="Lucas, Tania" userId="232b37cb-a817-446c-b5f8-6c2be3ba9e7b" providerId="ADAL" clId="{E52C0258-88C9-4F96-A62D-4628D7723A8A}" dt="2022-03-24T09:12:08.337" v="370" actId="1076"/>
          <ac:picMkLst>
            <pc:docMk/>
            <pc:sldMk cId="303633520" sldId="882"/>
            <ac:picMk id="18" creationId="{076C1CF8-8649-0E44-A863-020DA8D03234}"/>
          </ac:picMkLst>
        </pc:picChg>
      </pc:sldChg>
      <pc:sldChg chg="addSp delSp modSp mod">
        <pc:chgData name="Lucas, Tania" userId="232b37cb-a817-446c-b5f8-6c2be3ba9e7b" providerId="ADAL" clId="{E52C0258-88C9-4F96-A62D-4628D7723A8A}" dt="2022-03-30T07:28:33.721" v="690"/>
        <pc:sldMkLst>
          <pc:docMk/>
          <pc:sldMk cId="1496801857" sldId="883"/>
        </pc:sldMkLst>
        <pc:spChg chg="add del mod">
          <ac:chgData name="Lucas, Tania" userId="232b37cb-a817-446c-b5f8-6c2be3ba9e7b" providerId="ADAL" clId="{E52C0258-88C9-4F96-A62D-4628D7723A8A}" dt="2022-03-24T10:00:40.104" v="412" actId="478"/>
          <ac:spMkLst>
            <pc:docMk/>
            <pc:sldMk cId="1496801857" sldId="883"/>
            <ac:spMk id="4" creationId="{F182B7B1-5E34-434B-83D9-25F0986164F6}"/>
          </ac:spMkLst>
        </pc:spChg>
        <pc:spChg chg="mod">
          <ac:chgData name="Lucas, Tania" userId="232b37cb-a817-446c-b5f8-6c2be3ba9e7b" providerId="ADAL" clId="{E52C0258-88C9-4F96-A62D-4628D7723A8A}" dt="2022-03-24T10:02:01.075" v="426" actId="1076"/>
          <ac:spMkLst>
            <pc:docMk/>
            <pc:sldMk cId="1496801857" sldId="883"/>
            <ac:spMk id="10" creationId="{A5AE6DED-1297-42C4-9BFC-55680F9AAB3A}"/>
          </ac:spMkLst>
        </pc:spChg>
        <pc:spChg chg="mod">
          <ac:chgData name="Lucas, Tania" userId="232b37cb-a817-446c-b5f8-6c2be3ba9e7b" providerId="ADAL" clId="{E52C0258-88C9-4F96-A62D-4628D7723A8A}" dt="2022-03-30T07:28:33.721" v="690"/>
          <ac:spMkLst>
            <pc:docMk/>
            <pc:sldMk cId="1496801857" sldId="883"/>
            <ac:spMk id="12" creationId="{0E91936A-0777-4DAB-8C41-07A09A5508F8}"/>
          </ac:spMkLst>
        </pc:spChg>
        <pc:spChg chg="mod">
          <ac:chgData name="Lucas, Tania" userId="232b37cb-a817-446c-b5f8-6c2be3ba9e7b" providerId="ADAL" clId="{E52C0258-88C9-4F96-A62D-4628D7723A8A}" dt="2022-03-24T10:00:51.614" v="413" actId="1076"/>
          <ac:spMkLst>
            <pc:docMk/>
            <pc:sldMk cId="1496801857" sldId="883"/>
            <ac:spMk id="14" creationId="{52B1E0D7-C7EE-4195-B8B4-2D180FA9C202}"/>
          </ac:spMkLst>
        </pc:spChg>
        <pc:spChg chg="mod">
          <ac:chgData name="Lucas, Tania" userId="232b37cb-a817-446c-b5f8-6c2be3ba9e7b" providerId="ADAL" clId="{E52C0258-88C9-4F96-A62D-4628D7723A8A}" dt="2022-03-24T10:00:51.614" v="413" actId="1076"/>
          <ac:spMkLst>
            <pc:docMk/>
            <pc:sldMk cId="1496801857" sldId="883"/>
            <ac:spMk id="15" creationId="{0F8A921E-5154-4AD0-B41D-2451F31FAEEC}"/>
          </ac:spMkLst>
        </pc:spChg>
        <pc:spChg chg="mod">
          <ac:chgData name="Lucas, Tania" userId="232b37cb-a817-446c-b5f8-6c2be3ba9e7b" providerId="ADAL" clId="{E52C0258-88C9-4F96-A62D-4628D7723A8A}" dt="2022-03-24T10:00:51.614" v="413" actId="1076"/>
          <ac:spMkLst>
            <pc:docMk/>
            <pc:sldMk cId="1496801857" sldId="883"/>
            <ac:spMk id="17" creationId="{C042685F-3FCF-4EAE-B648-77051955E844}"/>
          </ac:spMkLst>
        </pc:spChg>
        <pc:spChg chg="add mod">
          <ac:chgData name="Lucas, Tania" userId="232b37cb-a817-446c-b5f8-6c2be3ba9e7b" providerId="ADAL" clId="{E52C0258-88C9-4F96-A62D-4628D7723A8A}" dt="2022-03-24T10:01:51.028" v="425" actId="14100"/>
          <ac:spMkLst>
            <pc:docMk/>
            <pc:sldMk cId="1496801857" sldId="883"/>
            <ac:spMk id="18" creationId="{FF3730B1-DF53-4C54-BFFD-0BBC9BEF591D}"/>
          </ac:spMkLst>
        </pc:spChg>
        <pc:picChg chg="mod">
          <ac:chgData name="Lucas, Tania" userId="232b37cb-a817-446c-b5f8-6c2be3ba9e7b" providerId="ADAL" clId="{E52C0258-88C9-4F96-A62D-4628D7723A8A}" dt="2022-03-24T10:00:51.614" v="413" actId="1076"/>
          <ac:picMkLst>
            <pc:docMk/>
            <pc:sldMk cId="1496801857" sldId="883"/>
            <ac:picMk id="3" creationId="{7EC6B5F6-2EF0-804D-8B55-E3F8146D9684}"/>
          </ac:picMkLst>
        </pc:picChg>
        <pc:picChg chg="del">
          <ac:chgData name="Lucas, Tania" userId="232b37cb-a817-446c-b5f8-6c2be3ba9e7b" providerId="ADAL" clId="{E52C0258-88C9-4F96-A62D-4628D7723A8A}" dt="2022-03-24T10:00:37.595" v="411" actId="478"/>
          <ac:picMkLst>
            <pc:docMk/>
            <pc:sldMk cId="1496801857" sldId="883"/>
            <ac:picMk id="5" creationId="{8039A3D0-3C38-4DFB-A7D9-18FF6DD8AE8A}"/>
          </ac:picMkLst>
        </pc:picChg>
        <pc:picChg chg="mod">
          <ac:chgData name="Lucas, Tania" userId="232b37cb-a817-446c-b5f8-6c2be3ba9e7b" providerId="ADAL" clId="{E52C0258-88C9-4F96-A62D-4628D7723A8A}" dt="2022-03-24T10:00:51.614" v="413" actId="1076"/>
          <ac:picMkLst>
            <pc:docMk/>
            <pc:sldMk cId="1496801857" sldId="883"/>
            <ac:picMk id="11" creationId="{D1C0002C-DC61-9A42-B7FE-390FCB70624A}"/>
          </ac:picMkLst>
        </pc:picChg>
        <pc:picChg chg="mod">
          <ac:chgData name="Lucas, Tania" userId="232b37cb-a817-446c-b5f8-6c2be3ba9e7b" providerId="ADAL" clId="{E52C0258-88C9-4F96-A62D-4628D7723A8A}" dt="2022-03-24T10:00:51.614" v="413" actId="1076"/>
          <ac:picMkLst>
            <pc:docMk/>
            <pc:sldMk cId="1496801857" sldId="883"/>
            <ac:picMk id="16" creationId="{E744952B-4980-4AC5-9C20-34BE3CBDA07B}"/>
          </ac:picMkLst>
        </pc:picChg>
      </pc:sldChg>
      <pc:sldChg chg="addSp delSp modSp mod">
        <pc:chgData name="Lucas, Tania" userId="232b37cb-a817-446c-b5f8-6c2be3ba9e7b" providerId="ADAL" clId="{E52C0258-88C9-4F96-A62D-4628D7723A8A}" dt="2022-03-30T07:28:37.087" v="691"/>
        <pc:sldMkLst>
          <pc:docMk/>
          <pc:sldMk cId="1767297213" sldId="884"/>
        </pc:sldMkLst>
        <pc:spChg chg="add del mod">
          <ac:chgData name="Lucas, Tania" userId="232b37cb-a817-446c-b5f8-6c2be3ba9e7b" providerId="ADAL" clId="{E52C0258-88C9-4F96-A62D-4628D7723A8A}" dt="2022-03-24T10:04:39.402" v="447" actId="478"/>
          <ac:spMkLst>
            <pc:docMk/>
            <pc:sldMk cId="1767297213" sldId="884"/>
            <ac:spMk id="4" creationId="{8E5C2242-A937-4A9B-9B09-F410D697CC05}"/>
          </ac:spMkLst>
        </pc:spChg>
        <pc:spChg chg="mod">
          <ac:chgData name="Lucas, Tania" userId="232b37cb-a817-446c-b5f8-6c2be3ba9e7b" providerId="ADAL" clId="{E52C0258-88C9-4F96-A62D-4628D7723A8A}" dt="2022-03-30T07:28:37.087" v="691"/>
          <ac:spMkLst>
            <pc:docMk/>
            <pc:sldMk cId="1767297213" sldId="884"/>
            <ac:spMk id="7" creationId="{5A2D36E7-69E3-49E8-9C29-22CFA4B6BF3B}"/>
          </ac:spMkLst>
        </pc:spChg>
        <pc:spChg chg="mod">
          <ac:chgData name="Lucas, Tania" userId="232b37cb-a817-446c-b5f8-6c2be3ba9e7b" providerId="ADAL" clId="{E52C0258-88C9-4F96-A62D-4628D7723A8A}" dt="2022-03-24T10:05:19.533" v="457" actId="14100"/>
          <ac:spMkLst>
            <pc:docMk/>
            <pc:sldMk cId="1767297213" sldId="884"/>
            <ac:spMk id="8" creationId="{93703EA6-C46C-4FB4-A709-754D40F8B09A}"/>
          </ac:spMkLst>
        </pc:spChg>
        <pc:spChg chg="del">
          <ac:chgData name="Lucas, Tania" userId="232b37cb-a817-446c-b5f8-6c2be3ba9e7b" providerId="ADAL" clId="{E52C0258-88C9-4F96-A62D-4628D7723A8A}" dt="2022-03-24T10:04:41.040" v="448" actId="478"/>
          <ac:spMkLst>
            <pc:docMk/>
            <pc:sldMk cId="1767297213" sldId="884"/>
            <ac:spMk id="9" creationId="{F16FD907-C4C4-4C7F-9E23-7D5BD59C7A1E}"/>
          </ac:spMkLst>
        </pc:spChg>
        <pc:spChg chg="add mod">
          <ac:chgData name="Lucas, Tania" userId="232b37cb-a817-446c-b5f8-6c2be3ba9e7b" providerId="ADAL" clId="{E52C0258-88C9-4F96-A62D-4628D7723A8A}" dt="2022-03-24T10:05:27.650" v="459" actId="14100"/>
          <ac:spMkLst>
            <pc:docMk/>
            <pc:sldMk cId="1767297213" sldId="884"/>
            <ac:spMk id="10" creationId="{3171D38A-CB97-4E06-B3DB-820892C84338}"/>
          </ac:spMkLst>
        </pc:spChg>
        <pc:picChg chg="mod">
          <ac:chgData name="Lucas, Tania" userId="232b37cb-a817-446c-b5f8-6c2be3ba9e7b" providerId="ADAL" clId="{E52C0258-88C9-4F96-A62D-4628D7723A8A}" dt="2022-03-24T10:04:48.143" v="450" actId="14100"/>
          <ac:picMkLst>
            <pc:docMk/>
            <pc:sldMk cId="1767297213" sldId="884"/>
            <ac:picMk id="3" creationId="{8577496D-E8E0-2544-B87A-8E37A17D6979}"/>
          </ac:picMkLst>
        </pc:picChg>
        <pc:picChg chg="del">
          <ac:chgData name="Lucas, Tania" userId="232b37cb-a817-446c-b5f8-6c2be3ba9e7b" providerId="ADAL" clId="{E52C0258-88C9-4F96-A62D-4628D7723A8A}" dt="2022-03-24T10:04:36.339" v="446" actId="478"/>
          <ac:picMkLst>
            <pc:docMk/>
            <pc:sldMk cId="1767297213" sldId="884"/>
            <ac:picMk id="5" creationId="{17B53AC3-54B3-46D6-8DB5-DA9B45588D6F}"/>
          </ac:picMkLst>
        </pc:picChg>
      </pc:sldChg>
      <pc:sldChg chg="addSp delSp modSp mod">
        <pc:chgData name="Lucas, Tania" userId="232b37cb-a817-446c-b5f8-6c2be3ba9e7b" providerId="ADAL" clId="{E52C0258-88C9-4F96-A62D-4628D7723A8A}" dt="2022-03-30T07:28:42.057" v="692"/>
        <pc:sldMkLst>
          <pc:docMk/>
          <pc:sldMk cId="1350175716" sldId="885"/>
        </pc:sldMkLst>
        <pc:spChg chg="add del mod">
          <ac:chgData name="Lucas, Tania" userId="232b37cb-a817-446c-b5f8-6c2be3ba9e7b" providerId="ADAL" clId="{E52C0258-88C9-4F96-A62D-4628D7723A8A}" dt="2022-03-24T10:22:24.199" v="498" actId="478"/>
          <ac:spMkLst>
            <pc:docMk/>
            <pc:sldMk cId="1350175716" sldId="885"/>
            <ac:spMk id="3" creationId="{6C716C35-4B0D-43DB-8585-205E84CBCC29}"/>
          </ac:spMkLst>
        </pc:spChg>
        <pc:spChg chg="mod">
          <ac:chgData name="Lucas, Tania" userId="232b37cb-a817-446c-b5f8-6c2be3ba9e7b" providerId="ADAL" clId="{E52C0258-88C9-4F96-A62D-4628D7723A8A}" dt="2022-03-30T07:28:42.057" v="692"/>
          <ac:spMkLst>
            <pc:docMk/>
            <pc:sldMk cId="1350175716" sldId="885"/>
            <ac:spMk id="10" creationId="{58855B08-188A-437B-89FA-910CBB6D9B63}"/>
          </ac:spMkLst>
        </pc:spChg>
        <pc:spChg chg="mod">
          <ac:chgData name="Lucas, Tania" userId="232b37cb-a817-446c-b5f8-6c2be3ba9e7b" providerId="ADAL" clId="{E52C0258-88C9-4F96-A62D-4628D7723A8A}" dt="2022-03-24T10:23:58.048" v="520" actId="14100"/>
          <ac:spMkLst>
            <pc:docMk/>
            <pc:sldMk cId="1350175716" sldId="885"/>
            <ac:spMk id="11" creationId="{4E09A489-981F-4271-823D-ACA6402D7564}"/>
          </ac:spMkLst>
        </pc:spChg>
        <pc:spChg chg="del">
          <ac:chgData name="Lucas, Tania" userId="232b37cb-a817-446c-b5f8-6c2be3ba9e7b" providerId="ADAL" clId="{E52C0258-88C9-4F96-A62D-4628D7723A8A}" dt="2022-03-24T10:22:29.016" v="499" actId="478"/>
          <ac:spMkLst>
            <pc:docMk/>
            <pc:sldMk cId="1350175716" sldId="885"/>
            <ac:spMk id="12" creationId="{FB30DD4F-CD99-4922-B5E5-44DC5AE2B400}"/>
          </ac:spMkLst>
        </pc:spChg>
        <pc:spChg chg="add mod">
          <ac:chgData name="Lucas, Tania" userId="232b37cb-a817-446c-b5f8-6c2be3ba9e7b" providerId="ADAL" clId="{E52C0258-88C9-4F96-A62D-4628D7723A8A}" dt="2022-03-24T10:22:17.208" v="496"/>
          <ac:spMkLst>
            <pc:docMk/>
            <pc:sldMk cId="1350175716" sldId="885"/>
            <ac:spMk id="13" creationId="{7374DDDB-15B5-4E78-BF7B-B9B0FB2853FC}"/>
          </ac:spMkLst>
        </pc:spChg>
        <pc:picChg chg="del">
          <ac:chgData name="Lucas, Tania" userId="232b37cb-a817-446c-b5f8-6c2be3ba9e7b" providerId="ADAL" clId="{E52C0258-88C9-4F96-A62D-4628D7723A8A}" dt="2022-03-24T10:22:21.847" v="497" actId="478"/>
          <ac:picMkLst>
            <pc:docMk/>
            <pc:sldMk cId="1350175716" sldId="885"/>
            <ac:picMk id="5" creationId="{1893E9E8-B095-4254-9A5D-96747ACFEBAB}"/>
          </ac:picMkLst>
        </pc:picChg>
        <pc:picChg chg="mod">
          <ac:chgData name="Lucas, Tania" userId="232b37cb-a817-446c-b5f8-6c2be3ba9e7b" providerId="ADAL" clId="{E52C0258-88C9-4F96-A62D-4628D7723A8A}" dt="2022-03-24T10:23:01.511" v="505" actId="14100"/>
          <ac:picMkLst>
            <pc:docMk/>
            <pc:sldMk cId="1350175716" sldId="885"/>
            <ac:picMk id="8" creationId="{06EF2411-671D-A145-9FBA-514C59D898E2}"/>
          </ac:picMkLst>
        </pc:picChg>
        <pc:picChg chg="mod">
          <ac:chgData name="Lucas, Tania" userId="232b37cb-a817-446c-b5f8-6c2be3ba9e7b" providerId="ADAL" clId="{E52C0258-88C9-4F96-A62D-4628D7723A8A}" dt="2022-03-24T10:23:10.494" v="507" actId="14100"/>
          <ac:picMkLst>
            <pc:docMk/>
            <pc:sldMk cId="1350175716" sldId="885"/>
            <ac:picMk id="9" creationId="{23332581-2A57-D149-9028-C63D6FD1E71E}"/>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9099" cy="498932"/>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54939" y="1"/>
            <a:ext cx="2949099" cy="498932"/>
          </a:xfrm>
          <a:prstGeom prst="rect">
            <a:avLst/>
          </a:prstGeom>
        </p:spPr>
        <p:txBody>
          <a:bodyPr vert="horz" lIns="91440" tIns="45720" rIns="91440" bIns="45720" rtlCol="0"/>
          <a:lstStyle>
            <a:lvl1pPr algn="r">
              <a:defRPr sz="1200"/>
            </a:lvl1pPr>
          </a:lstStyle>
          <a:p>
            <a:fld id="{9E66266E-4E78-3640-B76A-2EF766CBB339}" type="datetimeFigureOut">
              <a:rPr lang="en-US" smtClean="0"/>
              <a:t>3/30/2022</a:t>
            </a:fld>
            <a:endParaRPr lang="en-US" dirty="0"/>
          </a:p>
        </p:txBody>
      </p:sp>
      <p:sp>
        <p:nvSpPr>
          <p:cNvPr id="4" name="Footer Placeholder 3"/>
          <p:cNvSpPr>
            <a:spLocks noGrp="1"/>
          </p:cNvSpPr>
          <p:nvPr>
            <p:ph type="ftr" sz="quarter" idx="2"/>
          </p:nvPr>
        </p:nvSpPr>
        <p:spPr>
          <a:xfrm>
            <a:off x="0" y="9445170"/>
            <a:ext cx="2949099" cy="498931"/>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54939" y="9445170"/>
            <a:ext cx="2949099" cy="498931"/>
          </a:xfrm>
          <a:prstGeom prst="rect">
            <a:avLst/>
          </a:prstGeom>
        </p:spPr>
        <p:txBody>
          <a:bodyPr vert="horz" lIns="91440" tIns="45720" rIns="91440" bIns="45720" rtlCol="0" anchor="b"/>
          <a:lstStyle>
            <a:lvl1pPr algn="r">
              <a:defRPr sz="1200"/>
            </a:lvl1pPr>
          </a:lstStyle>
          <a:p>
            <a:fld id="{B4CDD846-EDA4-934F-A7DD-C369F9C78BDA}" type="slidenum">
              <a:rPr lang="en-US" smtClean="0"/>
              <a:t>‹#›</a:t>
            </a:fld>
            <a:endParaRPr lang="en-US" dirty="0"/>
          </a:p>
        </p:txBody>
      </p:sp>
    </p:spTree>
    <p:extLst>
      <p:ext uri="{BB962C8B-B14F-4D97-AF65-F5344CB8AC3E}">
        <p14:creationId xmlns:p14="http://schemas.microsoft.com/office/powerpoint/2010/main" val="732542104"/>
      </p:ext>
    </p:extLst>
  </p:cSld>
  <p:clrMap bg1="lt1" tx1="dk1" bg2="lt2" tx2="dk2" accent1="accent1" accent2="accent2" accent3="accent3" accent4="accent4" accent5="accent5" accent6="accent6" hlink="hlink" folHlink="folHlink"/>
</p:handoutMaster>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14T19:12:55.850"/>
    </inkml:context>
    <inkml:brush xml:id="br0">
      <inkml:brushProperty name="width" value="0.05" units="cm"/>
      <inkml:brushProperty name="height" value="0.05" units="cm"/>
      <inkml:brushProperty name="color" value="#E71224"/>
    </inkml:brush>
  </inkml:definitions>
  <inkml:trace contextRef="#ctx0" brushRef="#br0">0 1 24575,'0'0'0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14T19:12:55.850"/>
    </inkml:context>
    <inkml:brush xml:id="br0">
      <inkml:brushProperty name="width" value="0.05" units="cm"/>
      <inkml:brushProperty name="height" value="0.05" units="cm"/>
      <inkml:brushProperty name="color" value="#E71224"/>
    </inkml:brush>
  </inkml:definitions>
  <inkml:trace contextRef="#ctx0" brushRef="#br0">0 1 24575,'0'0'0</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14T19:17:03.095"/>
    </inkml:context>
    <inkml:brush xml:id="br0">
      <inkml:brushProperty name="width" value="0.05" units="cm"/>
      <inkml:brushProperty name="height" value="0.05" units="cm"/>
      <inkml:brushProperty name="color" value="#E71224"/>
    </inkml:brush>
  </inkml:definitions>
  <inkml:trace contextRef="#ctx0" brushRef="#br0">0 0 24575,'0'0'0</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14T19:17:03.095"/>
    </inkml:context>
    <inkml:brush xml:id="br0">
      <inkml:brushProperty name="width" value="0.05" units="cm"/>
      <inkml:brushProperty name="height" value="0.05" units="cm"/>
      <inkml:brushProperty name="color" value="#E71224"/>
    </inkml:brush>
  </inkml:definitions>
  <inkml:trace contextRef="#ctx0" brushRef="#br0">0 0 24575,'0'0'0</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14T20:13:23.086"/>
    </inkml:context>
    <inkml:brush xml:id="br0">
      <inkml:brushProperty name="width" value="0.05" units="cm"/>
      <inkml:brushProperty name="height" value="0.05" units="cm"/>
      <inkml:brushProperty name="color" value="#E71224"/>
    </inkml:brush>
  </inkml:definitions>
  <inkml:trace contextRef="#ctx0" brushRef="#br0">1 1 24575,'0'0'0</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14T20:13:23.086"/>
    </inkml:context>
    <inkml:brush xml:id="br0">
      <inkml:brushProperty name="width" value="0.05" units="cm"/>
      <inkml:brushProperty name="height" value="0.05" units="cm"/>
      <inkml:brushProperty name="color" value="#E71224"/>
    </inkml:brush>
  </inkml:definitions>
  <inkml:trace contextRef="#ctx0" brushRef="#br0">1 1 24575,'0'0'0</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14T20:17:03.225"/>
    </inkml:context>
    <inkml:brush xml:id="br0">
      <inkml:brushProperty name="width" value="0.05" units="cm"/>
      <inkml:brushProperty name="height" value="0.05" units="cm"/>
      <inkml:brushProperty name="color" value="#E71224"/>
    </inkml:brush>
  </inkml:definitions>
  <inkml:trace contextRef="#ctx0" brushRef="#br0">0 0 24575,'0'0'0</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14T20:17:03.225"/>
    </inkml:context>
    <inkml:brush xml:id="br0">
      <inkml:brushProperty name="width" value="0.05" units="cm"/>
      <inkml:brushProperty name="height" value="0.05" units="cm"/>
      <inkml:brushProperty name="color" value="#E71224"/>
    </inkml:brush>
  </inkml:definitions>
  <inkml:trace contextRef="#ctx0" brushRef="#br0">0 0 24575,'0'0'0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9099" cy="498932"/>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54939" y="1"/>
            <a:ext cx="2949099" cy="498932"/>
          </a:xfrm>
          <a:prstGeom prst="rect">
            <a:avLst/>
          </a:prstGeom>
        </p:spPr>
        <p:txBody>
          <a:bodyPr vert="horz" lIns="91440" tIns="45720" rIns="91440" bIns="45720" rtlCol="0"/>
          <a:lstStyle>
            <a:lvl1pPr algn="r">
              <a:defRPr sz="1200"/>
            </a:lvl1pPr>
          </a:lstStyle>
          <a:p>
            <a:fld id="{6745DA57-288E-CC44-A088-C970FBF5ECE8}" type="datetimeFigureOut">
              <a:rPr lang="en-US" smtClean="0"/>
              <a:t>3/30/2022</a:t>
            </a:fld>
            <a:endParaRPr lang="en-US" dirty="0"/>
          </a:p>
        </p:txBody>
      </p:sp>
      <p:sp>
        <p:nvSpPr>
          <p:cNvPr id="4" name="Slide Image Placeholder 3"/>
          <p:cNvSpPr>
            <a:spLocks noGrp="1" noRot="1" noChangeAspect="1"/>
          </p:cNvSpPr>
          <p:nvPr>
            <p:ph type="sldImg" idx="2"/>
          </p:nvPr>
        </p:nvSpPr>
        <p:spPr>
          <a:xfrm>
            <a:off x="420688" y="1243013"/>
            <a:ext cx="5964237" cy="3355975"/>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0562" y="4785598"/>
            <a:ext cx="5444490" cy="391549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45170"/>
            <a:ext cx="2949099" cy="498931"/>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54939" y="9445170"/>
            <a:ext cx="2949099" cy="498931"/>
          </a:xfrm>
          <a:prstGeom prst="rect">
            <a:avLst/>
          </a:prstGeom>
        </p:spPr>
        <p:txBody>
          <a:bodyPr vert="horz" lIns="91440" tIns="45720" rIns="91440" bIns="45720" rtlCol="0" anchor="b"/>
          <a:lstStyle>
            <a:lvl1pPr algn="r">
              <a:defRPr sz="1200"/>
            </a:lvl1pPr>
          </a:lstStyle>
          <a:p>
            <a:fld id="{CC573A14-1418-8445-A355-C4659B6B9114}" type="slidenum">
              <a:rPr lang="en-US" smtClean="0"/>
              <a:t>‹#›</a:t>
            </a:fld>
            <a:endParaRPr lang="en-US" dirty="0"/>
          </a:p>
        </p:txBody>
      </p:sp>
    </p:spTree>
    <p:extLst>
      <p:ext uri="{BB962C8B-B14F-4D97-AF65-F5344CB8AC3E}">
        <p14:creationId xmlns:p14="http://schemas.microsoft.com/office/powerpoint/2010/main" val="53281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C573A14-1418-8445-A355-C4659B6B911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3916274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and Content Shapes">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299ACAF1-6098-AE40-8403-1C8D637F98D0}"/>
              </a:ext>
            </a:extLst>
          </p:cNvPr>
          <p:cNvSpPr>
            <a:spLocks noGrp="1"/>
          </p:cNvSpPr>
          <p:nvPr>
            <p:ph sz="quarter" idx="10"/>
          </p:nvPr>
        </p:nvSpPr>
        <p:spPr>
          <a:xfrm>
            <a:off x="282575" y="1076325"/>
            <a:ext cx="11809413" cy="5243513"/>
          </a:xfrm>
          <a:prstGeom prst="rect">
            <a:avLst/>
          </a:prstGeom>
        </p:spPr>
        <p:txBody>
          <a:bodyPr/>
          <a:lstStyle>
            <a:lvl1pPr>
              <a:lnSpc>
                <a:spcPct val="100000"/>
              </a:lnSpc>
              <a:defRPr>
                <a:solidFill>
                  <a:schemeClr val="accent1"/>
                </a:solidFill>
              </a:defRPr>
            </a:lvl1pPr>
            <a:lvl2pPr marL="7937" indent="0">
              <a:lnSpc>
                <a:spcPct val="100000"/>
              </a:lnSpc>
              <a:buNone/>
              <a:defRPr sz="1800"/>
            </a:lvl2pPr>
            <a:lvl3pPr marL="222250" indent="-169863">
              <a:lnSpc>
                <a:spcPct val="100000"/>
              </a:lnSpc>
              <a:buFont typeface="Arial" panose="020B0604020202020204" pitchFamily="34" charset="0"/>
              <a:buChar char="•"/>
              <a:tabLst/>
              <a:defRPr b="0"/>
            </a:lvl3pPr>
            <a:lvl4pPr marL="268288" indent="0">
              <a:lnSpc>
                <a:spcPct val="100000"/>
              </a:lnSpc>
              <a:buNone/>
              <a:tabLst/>
              <a:defRPr b="1"/>
            </a:lvl4pPr>
            <a:lvl5pPr marL="490538" indent="-187325">
              <a:lnSpc>
                <a:spcPct val="100000"/>
              </a:lnSpc>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8" name="Straight Connector 7"/>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
        <p:nvSpPr>
          <p:cNvPr id="3" name="Title 2">
            <a:extLst>
              <a:ext uri="{FF2B5EF4-FFF2-40B4-BE49-F238E27FC236}">
                <a16:creationId xmlns:a16="http://schemas.microsoft.com/office/drawing/2014/main" id="{4156F39C-AFF1-D944-A9F4-72171BE8110C}"/>
              </a:ext>
            </a:extLst>
          </p:cNvPr>
          <p:cNvSpPr>
            <a:spLocks noGrp="1"/>
          </p:cNvSpPr>
          <p:nvPr>
            <p:ph type="title"/>
          </p:nvPr>
        </p:nvSpPr>
        <p:spPr>
          <a:xfrm>
            <a:off x="282011" y="208722"/>
            <a:ext cx="10223323" cy="447261"/>
          </a:xfrm>
        </p:spPr>
        <p:txBody>
          <a:bodyPr/>
          <a:lstStyle/>
          <a:p>
            <a:r>
              <a:rPr lang="en-US" dirty="0"/>
              <a:t>Click to edit Master title style</a:t>
            </a:r>
          </a:p>
        </p:txBody>
      </p:sp>
    </p:spTree>
    <p:extLst>
      <p:ext uri="{BB962C8B-B14F-4D97-AF65-F5344CB8AC3E}">
        <p14:creationId xmlns:p14="http://schemas.microsoft.com/office/powerpoint/2010/main" val="2070225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82011" y="208722"/>
            <a:ext cx="10223323" cy="447261"/>
          </a:xfrm>
        </p:spPr>
        <p:txBody>
          <a:bodyPr/>
          <a:lstStyle>
            <a:lvl1pPr>
              <a:defRPr sz="1400">
                <a:solidFill>
                  <a:schemeClr val="accent1"/>
                </a:solidFill>
              </a:defRPr>
            </a:lvl1pPr>
          </a:lstStyle>
          <a:p>
            <a:r>
              <a:rPr lang="en-US" dirty="0"/>
              <a:t>Click to edit Master title style</a:t>
            </a:r>
            <a:endParaRPr lang="en-GB" dirty="0"/>
          </a:p>
        </p:txBody>
      </p:sp>
      <p:sp>
        <p:nvSpPr>
          <p:cNvPr id="3" name="Content Placeholder 2"/>
          <p:cNvSpPr>
            <a:spLocks noGrp="1"/>
          </p:cNvSpPr>
          <p:nvPr>
            <p:ph idx="1"/>
          </p:nvPr>
        </p:nvSpPr>
        <p:spPr>
          <a:xfrm>
            <a:off x="282011" y="1121567"/>
            <a:ext cx="10223323" cy="5223672"/>
          </a:xfrm>
          <a:prstGeom prst="rect">
            <a:avLst/>
          </a:prstGeom>
        </p:spPr>
        <p:txBody>
          <a:bodyPr/>
          <a:lstStyle>
            <a:lvl1pPr marL="0" marR="0" indent="0" algn="l" defTabSz="914400" rtl="0" eaLnBrk="1" fontAlgn="auto" latinLnBrk="0" hangingPunct="1">
              <a:lnSpc>
                <a:spcPct val="100000"/>
              </a:lnSpc>
              <a:spcBef>
                <a:spcPts val="1000"/>
              </a:spcBef>
              <a:spcAft>
                <a:spcPts val="600"/>
              </a:spcAft>
              <a:buClr>
                <a:schemeClr val="tx2"/>
              </a:buClr>
              <a:buSzTx/>
              <a:buFont typeface="Arial"/>
              <a:buNone/>
              <a:tabLst/>
              <a:defRPr sz="1600" b="0">
                <a:solidFill>
                  <a:schemeClr val="tx1"/>
                </a:solidFill>
              </a:defRPr>
            </a:lvl1pPr>
            <a:lvl2pPr marL="185738" indent="0">
              <a:lnSpc>
                <a:spcPct val="100000"/>
              </a:lnSpc>
              <a:spcAft>
                <a:spcPts val="600"/>
              </a:spcAft>
              <a:buNone/>
              <a:tabLst/>
              <a:defRPr sz="1200" b="1">
                <a:solidFill>
                  <a:schemeClr val="tx1"/>
                </a:solidFill>
              </a:defRPr>
            </a:lvl2pPr>
            <a:lvl3pPr marL="403225" indent="-187325">
              <a:lnSpc>
                <a:spcPct val="100000"/>
              </a:lnSpc>
              <a:spcAft>
                <a:spcPts val="600"/>
              </a:spcAft>
              <a:buClr>
                <a:schemeClr val="accent6">
                  <a:lumMod val="50000"/>
                </a:schemeClr>
              </a:buClr>
              <a:tabLst/>
              <a:defRPr lang="en-US" sz="1100" kern="1200" dirty="0" smtClean="0">
                <a:solidFill>
                  <a:schemeClr val="tx1"/>
                </a:solidFill>
                <a:latin typeface="+mn-lt"/>
                <a:ea typeface="+mn-ea"/>
                <a:cs typeface="+mn-cs"/>
              </a:defRPr>
            </a:lvl3pPr>
            <a:lvl4pPr>
              <a:defRPr sz="1050">
                <a:solidFill>
                  <a:schemeClr val="tx1"/>
                </a:solidFill>
              </a:defRPr>
            </a:lvl4pPr>
            <a:lvl5pPr>
              <a:defRPr sz="1050">
                <a:solidFill>
                  <a:schemeClr val="tx1"/>
                </a:solidFill>
              </a:defRPr>
            </a:lvl5pPr>
          </a:lstStyle>
          <a:p>
            <a:pPr lvl="0"/>
            <a:r>
              <a:rPr lang="en-US" dirty="0"/>
              <a:t>Edit Master text styles</a:t>
            </a:r>
          </a:p>
          <a:p>
            <a:pPr marL="180000" marR="0" lvl="0" indent="-180000" algn="l" defTabSz="914400" rtl="0" eaLnBrk="1" fontAlgn="auto" latinLnBrk="0" hangingPunct="1">
              <a:lnSpc>
                <a:spcPct val="100000"/>
              </a:lnSpc>
              <a:spcBef>
                <a:spcPts val="1000"/>
              </a:spcBef>
              <a:spcAft>
                <a:spcPts val="600"/>
              </a:spcAft>
              <a:buClr>
                <a:schemeClr val="tx2"/>
              </a:buClr>
              <a:buSzTx/>
              <a:buFont typeface="Arial"/>
              <a:buChar char="•"/>
              <a:tabLst/>
              <a:defRPr/>
            </a:pPr>
            <a:r>
              <a:rPr lang="en-US" dirty="0"/>
              <a:t>Second level</a:t>
            </a:r>
          </a:p>
          <a:p>
            <a:pPr lvl="2"/>
            <a:r>
              <a:rPr lang="en-US" dirty="0"/>
              <a:t>Third level</a:t>
            </a:r>
          </a:p>
        </p:txBody>
      </p:sp>
    </p:spTree>
    <p:extLst>
      <p:ext uri="{BB962C8B-B14F-4D97-AF65-F5344CB8AC3E}">
        <p14:creationId xmlns:p14="http://schemas.microsoft.com/office/powerpoint/2010/main" val="41948701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84117476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wo Content">
    <p:spTree>
      <p:nvGrpSpPr>
        <p:cNvPr id="1" name=""/>
        <p:cNvGrpSpPr/>
        <p:nvPr/>
      </p:nvGrpSpPr>
      <p:grpSpPr>
        <a:xfrm>
          <a:off x="0" y="0"/>
          <a:ext cx="0" cy="0"/>
          <a:chOff x="0" y="0"/>
          <a:chExt cx="0" cy="0"/>
        </a:xfrm>
      </p:grpSpPr>
      <p:sp>
        <p:nvSpPr>
          <p:cNvPr id="6" name="Text Placeholder 15"/>
          <p:cNvSpPr>
            <a:spLocks noGrp="1"/>
          </p:cNvSpPr>
          <p:nvPr>
            <p:ph type="body" sz="quarter" idx="16" hasCustomPrompt="1"/>
          </p:nvPr>
        </p:nvSpPr>
        <p:spPr>
          <a:xfrm>
            <a:off x="649818" y="1567656"/>
            <a:ext cx="11224684" cy="1188244"/>
          </a:xfrm>
        </p:spPr>
        <p:txBody>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err="1"/>
              <a:t>Teitl</a:t>
            </a:r>
            <a:r>
              <a:rPr lang="en-US"/>
              <a:t> 1 | Title 1</a:t>
            </a:r>
          </a:p>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sz="3200" kern="1100" spc="-50" err="1">
                <a:solidFill>
                  <a:srgbClr val="0096ED"/>
                </a:solidFill>
                <a:latin typeface="Gotham Rounded Book"/>
                <a:ea typeface="Times New Roman"/>
                <a:cs typeface="Gotham Rounded Book"/>
              </a:rPr>
              <a:t>Teitl</a:t>
            </a:r>
            <a:r>
              <a:rPr lang="en-US" sz="3200" kern="1100" spc="-50">
                <a:solidFill>
                  <a:srgbClr val="0096ED"/>
                </a:solidFill>
                <a:latin typeface="Gotham Rounded Book"/>
                <a:ea typeface="Times New Roman"/>
                <a:cs typeface="Gotham Rounded Book"/>
              </a:rPr>
              <a:t> 2 | Title 2</a:t>
            </a:r>
            <a:endParaRPr lang="en-GB"/>
          </a:p>
        </p:txBody>
      </p:sp>
      <p:sp>
        <p:nvSpPr>
          <p:cNvPr id="7" name="Text Placeholder 6"/>
          <p:cNvSpPr>
            <a:spLocks noGrp="1"/>
          </p:cNvSpPr>
          <p:nvPr>
            <p:ph type="body" sz="quarter" idx="17"/>
          </p:nvPr>
        </p:nvSpPr>
        <p:spPr>
          <a:xfrm>
            <a:off x="649818" y="3098801"/>
            <a:ext cx="5158316" cy="33067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Text Placeholder 6"/>
          <p:cNvSpPr>
            <a:spLocks noGrp="1"/>
          </p:cNvSpPr>
          <p:nvPr>
            <p:ph type="body" sz="quarter" idx="18"/>
          </p:nvPr>
        </p:nvSpPr>
        <p:spPr>
          <a:xfrm>
            <a:off x="6187018" y="3098801"/>
            <a:ext cx="5158316" cy="33067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4300649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2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553109736"/>
      </p:ext>
    </p:extLst>
  </p:cSld>
  <p:clrMapOvr>
    <a:masterClrMapping/>
  </p:clrMapOvr>
  <p:extLst>
    <p:ext uri="{DCECCB84-F9BA-43D5-87BE-67443E8EF086}">
      <p15:sldGuideLst xmlns:p15="http://schemas.microsoft.com/office/powerpoint/2012/main">
        <p15:guide id="1" orient="horz" pos="3536">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82011" y="208722"/>
            <a:ext cx="10223323" cy="447261"/>
          </a:xfrm>
        </p:spPr>
        <p:txBody>
          <a:bodyPr/>
          <a:lstStyle>
            <a:lvl1pPr>
              <a:defRPr sz="1400">
                <a:solidFill>
                  <a:schemeClr val="accent1"/>
                </a:solidFill>
              </a:defRPr>
            </a:lvl1pPr>
          </a:lstStyle>
          <a:p>
            <a:r>
              <a:rPr lang="en-US" dirty="0"/>
              <a:t>Click to edit Master title style</a:t>
            </a:r>
            <a:endParaRPr lang="en-GB" dirty="0"/>
          </a:p>
        </p:txBody>
      </p:sp>
      <p:sp>
        <p:nvSpPr>
          <p:cNvPr id="3" name="Content Placeholder 2"/>
          <p:cNvSpPr>
            <a:spLocks noGrp="1"/>
          </p:cNvSpPr>
          <p:nvPr>
            <p:ph idx="1"/>
          </p:nvPr>
        </p:nvSpPr>
        <p:spPr>
          <a:xfrm>
            <a:off x="282011" y="1121567"/>
            <a:ext cx="10223323" cy="5223672"/>
          </a:xfrm>
          <a:prstGeom prst="rect">
            <a:avLst/>
          </a:prstGeom>
        </p:spPr>
        <p:txBody>
          <a:bodyPr/>
          <a:lstStyle>
            <a:lvl1pPr marL="0" marR="0" indent="0" algn="l" defTabSz="914400" rtl="0" eaLnBrk="1" fontAlgn="auto" latinLnBrk="0" hangingPunct="1">
              <a:lnSpc>
                <a:spcPct val="100000"/>
              </a:lnSpc>
              <a:spcBef>
                <a:spcPts val="1000"/>
              </a:spcBef>
              <a:spcAft>
                <a:spcPts val="600"/>
              </a:spcAft>
              <a:buClr>
                <a:schemeClr val="tx2"/>
              </a:buClr>
              <a:buSzTx/>
              <a:buFont typeface="Arial"/>
              <a:buNone/>
              <a:tabLst/>
              <a:defRPr sz="1600" b="0">
                <a:solidFill>
                  <a:schemeClr val="tx1"/>
                </a:solidFill>
              </a:defRPr>
            </a:lvl1pPr>
            <a:lvl2pPr marL="185738" indent="0">
              <a:lnSpc>
                <a:spcPct val="100000"/>
              </a:lnSpc>
              <a:spcAft>
                <a:spcPts val="600"/>
              </a:spcAft>
              <a:buNone/>
              <a:tabLst/>
              <a:defRPr sz="1200" b="1">
                <a:solidFill>
                  <a:schemeClr val="tx1"/>
                </a:solidFill>
              </a:defRPr>
            </a:lvl2pPr>
            <a:lvl3pPr marL="403225" indent="-187325">
              <a:lnSpc>
                <a:spcPct val="100000"/>
              </a:lnSpc>
              <a:spcAft>
                <a:spcPts val="600"/>
              </a:spcAft>
              <a:buClr>
                <a:schemeClr val="accent6">
                  <a:lumMod val="50000"/>
                </a:schemeClr>
              </a:buClr>
              <a:tabLst/>
              <a:defRPr lang="en-US" sz="1100" kern="1200" dirty="0" smtClean="0">
                <a:solidFill>
                  <a:schemeClr val="tx1"/>
                </a:solidFill>
                <a:latin typeface="+mn-lt"/>
                <a:ea typeface="+mn-ea"/>
                <a:cs typeface="+mn-cs"/>
              </a:defRPr>
            </a:lvl3pPr>
            <a:lvl4pPr>
              <a:defRPr sz="1050">
                <a:solidFill>
                  <a:schemeClr val="tx1"/>
                </a:solidFill>
              </a:defRPr>
            </a:lvl4pPr>
            <a:lvl5pPr>
              <a:defRPr sz="1050">
                <a:solidFill>
                  <a:schemeClr val="tx1"/>
                </a:solidFill>
              </a:defRPr>
            </a:lvl5pPr>
          </a:lstStyle>
          <a:p>
            <a:pPr lvl="0"/>
            <a:r>
              <a:rPr lang="en-US" dirty="0"/>
              <a:t>Edit Master text styles</a:t>
            </a:r>
          </a:p>
          <a:p>
            <a:pPr marL="180000" marR="0" lvl="0" indent="-180000" algn="l" defTabSz="914400" rtl="0" eaLnBrk="1" fontAlgn="auto" latinLnBrk="0" hangingPunct="1">
              <a:lnSpc>
                <a:spcPct val="100000"/>
              </a:lnSpc>
              <a:spcBef>
                <a:spcPts val="1000"/>
              </a:spcBef>
              <a:spcAft>
                <a:spcPts val="600"/>
              </a:spcAft>
              <a:buClr>
                <a:schemeClr val="tx2"/>
              </a:buClr>
              <a:buSzTx/>
              <a:buFont typeface="Arial"/>
              <a:buChar char="•"/>
              <a:tabLst/>
              <a:defRPr/>
            </a:pPr>
            <a:r>
              <a:rPr lang="en-US" dirty="0"/>
              <a:t>Second level</a:t>
            </a:r>
          </a:p>
          <a:p>
            <a:pPr lvl="2"/>
            <a:r>
              <a:rPr lang="en-US" dirty="0"/>
              <a:t>Third level</a:t>
            </a:r>
          </a:p>
        </p:txBody>
      </p:sp>
    </p:spTree>
    <p:extLst>
      <p:ext uri="{BB962C8B-B14F-4D97-AF65-F5344CB8AC3E}">
        <p14:creationId xmlns:p14="http://schemas.microsoft.com/office/powerpoint/2010/main" val="32395474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8411547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and Content Shapes">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299ACAF1-6098-AE40-8403-1C8D637F98D0}"/>
              </a:ext>
            </a:extLst>
          </p:cNvPr>
          <p:cNvSpPr>
            <a:spLocks noGrp="1"/>
          </p:cNvSpPr>
          <p:nvPr>
            <p:ph sz="quarter" idx="10"/>
          </p:nvPr>
        </p:nvSpPr>
        <p:spPr>
          <a:xfrm>
            <a:off x="282575" y="1076325"/>
            <a:ext cx="11809413" cy="5243513"/>
          </a:xfrm>
          <a:prstGeom prst="rect">
            <a:avLst/>
          </a:prstGeom>
        </p:spPr>
        <p:txBody>
          <a:bodyPr/>
          <a:lstStyle>
            <a:lvl1pPr>
              <a:lnSpc>
                <a:spcPct val="100000"/>
              </a:lnSpc>
              <a:defRPr>
                <a:solidFill>
                  <a:schemeClr val="accent1"/>
                </a:solidFill>
              </a:defRPr>
            </a:lvl1pPr>
            <a:lvl2pPr marL="7937" indent="0">
              <a:lnSpc>
                <a:spcPct val="100000"/>
              </a:lnSpc>
              <a:buNone/>
              <a:defRPr sz="1800"/>
            </a:lvl2pPr>
            <a:lvl3pPr marL="222250" indent="-169863">
              <a:lnSpc>
                <a:spcPct val="100000"/>
              </a:lnSpc>
              <a:buFont typeface="Arial" panose="020B0604020202020204" pitchFamily="34" charset="0"/>
              <a:buChar char="•"/>
              <a:tabLst/>
              <a:defRPr b="0"/>
            </a:lvl3pPr>
            <a:lvl4pPr marL="268288" indent="0">
              <a:lnSpc>
                <a:spcPct val="100000"/>
              </a:lnSpc>
              <a:buNone/>
              <a:tabLst/>
              <a:defRPr b="1"/>
            </a:lvl4pPr>
            <a:lvl5pPr marL="490538" indent="-187325">
              <a:lnSpc>
                <a:spcPct val="100000"/>
              </a:lnSpc>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8" name="Straight Connector 7"/>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
        <p:nvSpPr>
          <p:cNvPr id="3" name="Title 2">
            <a:extLst>
              <a:ext uri="{FF2B5EF4-FFF2-40B4-BE49-F238E27FC236}">
                <a16:creationId xmlns:a16="http://schemas.microsoft.com/office/drawing/2014/main" id="{4156F39C-AFF1-D944-A9F4-72171BE8110C}"/>
              </a:ext>
            </a:extLst>
          </p:cNvPr>
          <p:cNvSpPr>
            <a:spLocks noGrp="1"/>
          </p:cNvSpPr>
          <p:nvPr>
            <p:ph type="title"/>
          </p:nvPr>
        </p:nvSpPr>
        <p:spPr>
          <a:xfrm>
            <a:off x="282011" y="208722"/>
            <a:ext cx="10223323" cy="447261"/>
          </a:xfrm>
        </p:spPr>
        <p:txBody>
          <a:bodyPr/>
          <a:lstStyle/>
          <a:p>
            <a:r>
              <a:rPr lang="en-US" dirty="0"/>
              <a:t>Click to edit Master title style</a:t>
            </a:r>
          </a:p>
        </p:txBody>
      </p:sp>
    </p:spTree>
    <p:extLst>
      <p:ext uri="{BB962C8B-B14F-4D97-AF65-F5344CB8AC3E}">
        <p14:creationId xmlns:p14="http://schemas.microsoft.com/office/powerpoint/2010/main" val="10359617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761508181"/>
      </p:ext>
    </p:extLst>
  </p:cSld>
  <p:clrMapOvr>
    <a:masterClrMapping/>
  </p:clrMapOvr>
  <p:extLst>
    <p:ext uri="{DCECCB84-F9BA-43D5-87BE-67443E8EF086}">
      <p15:sldGuideLst xmlns:p15="http://schemas.microsoft.com/office/powerpoint/2012/main">
        <p15:guide id="1" orient="horz" pos="353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4686411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and Content Shapes">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299ACAF1-6098-AE40-8403-1C8D637F98D0}"/>
              </a:ext>
            </a:extLst>
          </p:cNvPr>
          <p:cNvSpPr>
            <a:spLocks noGrp="1"/>
          </p:cNvSpPr>
          <p:nvPr>
            <p:ph sz="quarter" idx="10"/>
          </p:nvPr>
        </p:nvSpPr>
        <p:spPr>
          <a:xfrm>
            <a:off x="282575" y="1076325"/>
            <a:ext cx="11809413" cy="5243513"/>
          </a:xfrm>
          <a:prstGeom prst="rect">
            <a:avLst/>
          </a:prstGeom>
        </p:spPr>
        <p:txBody>
          <a:bodyPr/>
          <a:lstStyle>
            <a:lvl1pPr>
              <a:lnSpc>
                <a:spcPct val="100000"/>
              </a:lnSpc>
              <a:defRPr>
                <a:solidFill>
                  <a:schemeClr val="accent1"/>
                </a:solidFill>
              </a:defRPr>
            </a:lvl1pPr>
            <a:lvl2pPr marL="7937" indent="0">
              <a:lnSpc>
                <a:spcPct val="100000"/>
              </a:lnSpc>
              <a:buNone/>
              <a:defRPr sz="1800"/>
            </a:lvl2pPr>
            <a:lvl3pPr marL="222250" indent="-169863">
              <a:lnSpc>
                <a:spcPct val="100000"/>
              </a:lnSpc>
              <a:buFont typeface="Arial" panose="020B0604020202020204" pitchFamily="34" charset="0"/>
              <a:buChar char="•"/>
              <a:tabLst/>
              <a:defRPr b="0"/>
            </a:lvl3pPr>
            <a:lvl4pPr marL="268288" indent="0">
              <a:lnSpc>
                <a:spcPct val="100000"/>
              </a:lnSpc>
              <a:buNone/>
              <a:tabLst/>
              <a:defRPr b="1"/>
            </a:lvl4pPr>
            <a:lvl5pPr marL="490538" indent="-187325">
              <a:lnSpc>
                <a:spcPct val="100000"/>
              </a:lnSpc>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8" name="Straight Connector 7"/>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
        <p:nvSpPr>
          <p:cNvPr id="3" name="Title 2">
            <a:extLst>
              <a:ext uri="{FF2B5EF4-FFF2-40B4-BE49-F238E27FC236}">
                <a16:creationId xmlns:a16="http://schemas.microsoft.com/office/drawing/2014/main" id="{4156F39C-AFF1-D944-A9F4-72171BE8110C}"/>
              </a:ext>
            </a:extLst>
          </p:cNvPr>
          <p:cNvSpPr>
            <a:spLocks noGrp="1"/>
          </p:cNvSpPr>
          <p:nvPr>
            <p:ph type="title"/>
          </p:nvPr>
        </p:nvSpPr>
        <p:spPr>
          <a:xfrm>
            <a:off x="282011" y="208722"/>
            <a:ext cx="10223323" cy="447261"/>
          </a:xfrm>
        </p:spPr>
        <p:txBody>
          <a:bodyPr/>
          <a:lstStyle/>
          <a:p>
            <a:r>
              <a:rPr lang="en-US" dirty="0"/>
              <a:t>Click to edit Master title style</a:t>
            </a:r>
          </a:p>
        </p:txBody>
      </p:sp>
    </p:spTree>
    <p:extLst>
      <p:ext uri="{BB962C8B-B14F-4D97-AF65-F5344CB8AC3E}">
        <p14:creationId xmlns:p14="http://schemas.microsoft.com/office/powerpoint/2010/main" val="11220706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2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286301297"/>
      </p:ext>
    </p:extLst>
  </p:cSld>
  <p:clrMapOvr>
    <a:masterClrMapping/>
  </p:clrMapOvr>
  <p:extLst>
    <p:ext uri="{DCECCB84-F9BA-43D5-87BE-67443E8EF086}">
      <p15:sldGuideLst xmlns:p15="http://schemas.microsoft.com/office/powerpoint/2012/main">
        <p15:guide id="1" orient="horz" pos="3536">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 Id="rId5" Type="http://schemas.openxmlformats.org/officeDocument/2006/relationships/image" Target="../media/image1.jpe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0.xml"/><Relationship Id="rId7" Type="http://schemas.openxmlformats.org/officeDocument/2006/relationships/image" Target="../media/image1.jpeg"/><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theme" Target="../theme/theme3.xml"/><Relationship Id="rId5" Type="http://schemas.openxmlformats.org/officeDocument/2006/relationships/slideLayout" Target="../slideLayouts/slideLayout12.xml"/><Relationship Id="rId4"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2011" y="208722"/>
            <a:ext cx="10009471" cy="447261"/>
          </a:xfrm>
          <a:prstGeom prst="rect">
            <a:avLst/>
          </a:prstGeom>
        </p:spPr>
        <p:txBody>
          <a:bodyPr vert="horz" lIns="0" tIns="0" rIns="0" bIns="0" rtlCol="0" anchor="b" anchorCtr="0">
            <a:noAutofit/>
          </a:bodyPr>
          <a:lstStyle/>
          <a:p>
            <a:r>
              <a:rPr lang="en-US" dirty="0"/>
              <a:t>Click to edit Master title style</a:t>
            </a:r>
          </a:p>
        </p:txBody>
      </p:sp>
      <p:sp>
        <p:nvSpPr>
          <p:cNvPr id="11" name="Text Placeholder 10">
            <a:extLst>
              <a:ext uri="{FF2B5EF4-FFF2-40B4-BE49-F238E27FC236}">
                <a16:creationId xmlns:a16="http://schemas.microsoft.com/office/drawing/2014/main" id="{1A0B8476-C42C-E946-9AE6-450EBBA88674}"/>
              </a:ext>
            </a:extLst>
          </p:cNvPr>
          <p:cNvSpPr>
            <a:spLocks noGrp="1"/>
          </p:cNvSpPr>
          <p:nvPr>
            <p:ph type="body" idx="1"/>
          </p:nvPr>
        </p:nvSpPr>
        <p:spPr>
          <a:xfrm>
            <a:off x="197225" y="1121566"/>
            <a:ext cx="6615951" cy="5055397"/>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7" name="Straight Connector 6">
            <a:extLst>
              <a:ext uri="{FF2B5EF4-FFF2-40B4-BE49-F238E27FC236}">
                <a16:creationId xmlns:a16="http://schemas.microsoft.com/office/drawing/2014/main" id="{9D4B8640-7FCE-A346-B4B6-DA2804688F54}"/>
              </a:ext>
            </a:extLst>
          </p:cNvPr>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21E9D45D-B271-5D41-A966-131A637835F9}"/>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Tree>
    <p:extLst>
      <p:ext uri="{BB962C8B-B14F-4D97-AF65-F5344CB8AC3E}">
        <p14:creationId xmlns:p14="http://schemas.microsoft.com/office/powerpoint/2010/main" val="700887908"/>
      </p:ext>
    </p:extLst>
  </p:cSld>
  <p:clrMap bg1="lt1" tx1="dk1" bg2="lt2" tx2="dk2" accent1="accent1" accent2="accent2" accent3="accent3" accent4="accent4" accent5="accent5" accent6="accent6" hlink="hlink" folHlink="folHlink"/>
  <p:sldLayoutIdLst>
    <p:sldLayoutId id="2147483671" r:id="rId1"/>
    <p:sldLayoutId id="2147483739" r:id="rId2"/>
    <p:sldLayoutId id="2147483742" r:id="rId3"/>
    <p:sldLayoutId id="2147483743" r:id="rId4"/>
  </p:sldLayoutIdLst>
  <p:hf sldNum="0" hdr="0" dt="0"/>
  <p:txStyles>
    <p:title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p:titleStyle>
    <p:bodyStyle>
      <a:lvl1pPr marL="0" marR="0" indent="0" algn="l" defTabSz="914400" rtl="0" eaLnBrk="1" fontAlgn="auto" latinLnBrk="0" hangingPunct="1">
        <a:lnSpc>
          <a:spcPct val="100000"/>
        </a:lnSpc>
        <a:spcBef>
          <a:spcPts val="1000"/>
        </a:spcBef>
        <a:spcAft>
          <a:spcPts val="600"/>
        </a:spcAft>
        <a:buClr>
          <a:srgbClr val="F94130"/>
        </a:buClr>
        <a:buSzTx/>
        <a:buFont typeface="Arial"/>
        <a:buNone/>
        <a:tabLst/>
        <a:defRPr lang="en-US" sz="1800" b="0" kern="1200">
          <a:solidFill>
            <a:schemeClr val="accent1"/>
          </a:solidFill>
          <a:latin typeface="+mn-lt"/>
          <a:ea typeface="+mn-ea"/>
          <a:cs typeface="+mn-cs"/>
        </a:defRPr>
      </a:lvl1pPr>
      <a:lvl2pPr marL="7937" indent="0" algn="l" defTabSz="914400" rtl="0" eaLnBrk="1" latinLnBrk="0" hangingPunct="1">
        <a:lnSpc>
          <a:spcPct val="100000"/>
        </a:lnSpc>
        <a:spcBef>
          <a:spcPts val="0"/>
        </a:spcBef>
        <a:spcAft>
          <a:spcPts val="600"/>
        </a:spcAft>
        <a:buClr>
          <a:schemeClr val="tx2"/>
        </a:buClr>
        <a:buFont typeface="Arial"/>
        <a:buNone/>
        <a:tabLst/>
        <a:defRPr lang="en-US" sz="1600" kern="1200" dirty="0">
          <a:solidFill>
            <a:schemeClr val="tx1"/>
          </a:solidFill>
          <a:latin typeface="+mn-lt"/>
          <a:ea typeface="+mn-ea"/>
          <a:cs typeface="+mn-cs"/>
        </a:defRPr>
      </a:lvl2pPr>
      <a:lvl3pPr marL="222250" marR="0" indent="-214313" algn="l" defTabSz="914400" rtl="0" eaLnBrk="1" fontAlgn="auto" latinLnBrk="0" hangingPunct="1">
        <a:lnSpc>
          <a:spcPct val="100000"/>
        </a:lnSpc>
        <a:spcBef>
          <a:spcPts val="0"/>
        </a:spcBef>
        <a:spcAft>
          <a:spcPts val="600"/>
        </a:spcAft>
        <a:buClr>
          <a:srgbClr val="F94130"/>
        </a:buClr>
        <a:buSzTx/>
        <a:buFont typeface="Arial" panose="020B0604020202020204" pitchFamily="34" charset="0"/>
        <a:buChar char="•"/>
        <a:tabLst/>
        <a:defRPr lang="en-US" sz="1400" b="0" kern="1200" dirty="0">
          <a:solidFill>
            <a:schemeClr val="tx1"/>
          </a:solidFill>
          <a:latin typeface="+mn-lt"/>
          <a:ea typeface="+mn-ea"/>
          <a:cs typeface="+mn-cs"/>
        </a:defRPr>
      </a:lvl3pPr>
      <a:lvl4pPr marL="222250" indent="0" algn="l" defTabSz="914400" rtl="0" eaLnBrk="1" latinLnBrk="0" hangingPunct="1">
        <a:lnSpc>
          <a:spcPct val="100000"/>
        </a:lnSpc>
        <a:spcBef>
          <a:spcPts val="0"/>
        </a:spcBef>
        <a:spcAft>
          <a:spcPts val="600"/>
        </a:spcAft>
        <a:buClr>
          <a:schemeClr val="tx2"/>
        </a:buClr>
        <a:buFont typeface="Arial"/>
        <a:buNone/>
        <a:tabLst/>
        <a:defRPr sz="1200" b="1" kern="1200">
          <a:solidFill>
            <a:schemeClr val="tx1"/>
          </a:solidFill>
          <a:latin typeface="+mn-lt"/>
          <a:ea typeface="+mn-ea"/>
          <a:cs typeface="+mn-cs"/>
        </a:defRPr>
      </a:lvl4pPr>
      <a:lvl5pPr marL="446088" indent="-187325" algn="l" defTabSz="914400" rtl="0" eaLnBrk="1" latinLnBrk="0" hangingPunct="1">
        <a:lnSpc>
          <a:spcPct val="100000"/>
        </a:lnSpc>
        <a:spcBef>
          <a:spcPts val="0"/>
        </a:spcBef>
        <a:spcAft>
          <a:spcPts val="600"/>
        </a:spcAft>
        <a:buClr>
          <a:schemeClr val="tx2"/>
        </a:buClr>
        <a:buFont typeface="Arial"/>
        <a:buChar char="•"/>
        <a:tabLst/>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orient="horz" userDrawn="1">
          <p15:clr>
            <a:srgbClr val="F26B43"/>
          </p15:clr>
        </p15:guide>
        <p15:guide id="4" orient="horz" pos="4320" userDrawn="1">
          <p15:clr>
            <a:srgbClr val="F26B43"/>
          </p15:clr>
        </p15:guide>
        <p15:guide id="5" userDrawn="1">
          <p15:clr>
            <a:srgbClr val="F26B43"/>
          </p15:clr>
        </p15:guide>
        <p15:guide id="6" pos="7680" userDrawn="1">
          <p15:clr>
            <a:srgbClr val="F26B43"/>
          </p15:clr>
        </p15:guide>
        <p15:guide id="7" pos="7355" userDrawn="1">
          <p15:clr>
            <a:srgbClr val="F26B43"/>
          </p15:clr>
        </p15:guide>
        <p15:guide id="9" orient="horz" pos="3997" userDrawn="1">
          <p15:clr>
            <a:srgbClr val="F26B43"/>
          </p15:clr>
        </p15:guide>
        <p15:guide id="10" pos="325" userDrawn="1">
          <p15:clr>
            <a:srgbClr val="F26B43"/>
          </p15:clr>
        </p15:guide>
        <p15:guide id="11" orient="horz" pos="618" userDrawn="1">
          <p15:clr>
            <a:srgbClr val="F26B43"/>
          </p15:clr>
        </p15:guide>
        <p15:guide id="12" orient="horz" pos="1449"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2011" y="208722"/>
            <a:ext cx="10009471" cy="447261"/>
          </a:xfrm>
          <a:prstGeom prst="rect">
            <a:avLst/>
          </a:prstGeom>
        </p:spPr>
        <p:txBody>
          <a:bodyPr vert="horz" lIns="0" tIns="0" rIns="0" bIns="0" rtlCol="0" anchor="b" anchorCtr="0">
            <a:noAutofit/>
          </a:bodyPr>
          <a:lstStyle/>
          <a:p>
            <a:r>
              <a:rPr lang="en-US" dirty="0"/>
              <a:t>Click to edit Master title style</a:t>
            </a:r>
          </a:p>
        </p:txBody>
      </p:sp>
      <p:sp>
        <p:nvSpPr>
          <p:cNvPr id="11" name="Text Placeholder 10">
            <a:extLst>
              <a:ext uri="{FF2B5EF4-FFF2-40B4-BE49-F238E27FC236}">
                <a16:creationId xmlns:a16="http://schemas.microsoft.com/office/drawing/2014/main" id="{1A0B8476-C42C-E946-9AE6-450EBBA88674}"/>
              </a:ext>
            </a:extLst>
          </p:cNvPr>
          <p:cNvSpPr>
            <a:spLocks noGrp="1"/>
          </p:cNvSpPr>
          <p:nvPr>
            <p:ph type="body" idx="1"/>
          </p:nvPr>
        </p:nvSpPr>
        <p:spPr>
          <a:xfrm>
            <a:off x="197225" y="1121566"/>
            <a:ext cx="6615951" cy="5055397"/>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7" name="Straight Connector 6">
            <a:extLst>
              <a:ext uri="{FF2B5EF4-FFF2-40B4-BE49-F238E27FC236}">
                <a16:creationId xmlns:a16="http://schemas.microsoft.com/office/drawing/2014/main" id="{9D4B8640-7FCE-A346-B4B6-DA2804688F54}"/>
              </a:ext>
            </a:extLst>
          </p:cNvPr>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21E9D45D-B271-5D41-A966-131A637835F9}"/>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Tree>
    <p:extLst>
      <p:ext uri="{BB962C8B-B14F-4D97-AF65-F5344CB8AC3E}">
        <p14:creationId xmlns:p14="http://schemas.microsoft.com/office/powerpoint/2010/main" val="4074388460"/>
      </p:ext>
    </p:extLst>
  </p:cSld>
  <p:clrMap bg1="lt1" tx1="dk1" bg2="lt2" tx2="dk2" accent1="accent1" accent2="accent2" accent3="accent3" accent4="accent4" accent5="accent5" accent6="accent6" hlink="hlink" folHlink="folHlink"/>
  <p:sldLayoutIdLst>
    <p:sldLayoutId id="2147483755" r:id="rId1"/>
    <p:sldLayoutId id="2147483756" r:id="rId2"/>
    <p:sldLayoutId id="2147483758" r:id="rId3"/>
  </p:sldLayoutIdLst>
  <p:hf hdr="0" ftr="0"/>
  <p:txStyles>
    <p:title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p:titleStyle>
    <p:bodyStyle>
      <a:lvl1pPr marL="0" marR="0" indent="0" algn="l" defTabSz="914400" rtl="0" eaLnBrk="1" fontAlgn="auto" latinLnBrk="0" hangingPunct="1">
        <a:lnSpc>
          <a:spcPct val="100000"/>
        </a:lnSpc>
        <a:spcBef>
          <a:spcPts val="1000"/>
        </a:spcBef>
        <a:spcAft>
          <a:spcPts val="600"/>
        </a:spcAft>
        <a:buClr>
          <a:srgbClr val="F94130"/>
        </a:buClr>
        <a:buSzTx/>
        <a:buFont typeface="Arial"/>
        <a:buNone/>
        <a:tabLst/>
        <a:defRPr lang="en-US" sz="1800" b="0" kern="1200">
          <a:solidFill>
            <a:schemeClr val="accent1"/>
          </a:solidFill>
          <a:latin typeface="+mn-lt"/>
          <a:ea typeface="+mn-ea"/>
          <a:cs typeface="+mn-cs"/>
        </a:defRPr>
      </a:lvl1pPr>
      <a:lvl2pPr marL="7937" indent="0" algn="l" defTabSz="914400" rtl="0" eaLnBrk="1" latinLnBrk="0" hangingPunct="1">
        <a:lnSpc>
          <a:spcPct val="100000"/>
        </a:lnSpc>
        <a:spcBef>
          <a:spcPts val="0"/>
        </a:spcBef>
        <a:spcAft>
          <a:spcPts val="600"/>
        </a:spcAft>
        <a:buClr>
          <a:schemeClr val="tx2"/>
        </a:buClr>
        <a:buFont typeface="Arial"/>
        <a:buNone/>
        <a:tabLst/>
        <a:defRPr lang="en-US" sz="1600" kern="1200" dirty="0">
          <a:solidFill>
            <a:schemeClr val="tx1"/>
          </a:solidFill>
          <a:latin typeface="+mn-lt"/>
          <a:ea typeface="+mn-ea"/>
          <a:cs typeface="+mn-cs"/>
        </a:defRPr>
      </a:lvl2pPr>
      <a:lvl3pPr marL="222250" marR="0" indent="-214313" algn="l" defTabSz="914400" rtl="0" eaLnBrk="1" fontAlgn="auto" latinLnBrk="0" hangingPunct="1">
        <a:lnSpc>
          <a:spcPct val="100000"/>
        </a:lnSpc>
        <a:spcBef>
          <a:spcPts val="0"/>
        </a:spcBef>
        <a:spcAft>
          <a:spcPts val="600"/>
        </a:spcAft>
        <a:buClr>
          <a:srgbClr val="F94130"/>
        </a:buClr>
        <a:buSzTx/>
        <a:buFont typeface="Arial" panose="020B0604020202020204" pitchFamily="34" charset="0"/>
        <a:buChar char="•"/>
        <a:tabLst/>
        <a:defRPr lang="en-US" sz="1400" b="0" kern="1200" dirty="0">
          <a:solidFill>
            <a:schemeClr val="tx1"/>
          </a:solidFill>
          <a:latin typeface="+mn-lt"/>
          <a:ea typeface="+mn-ea"/>
          <a:cs typeface="+mn-cs"/>
        </a:defRPr>
      </a:lvl3pPr>
      <a:lvl4pPr marL="222250" indent="0" algn="l" defTabSz="914400" rtl="0" eaLnBrk="1" latinLnBrk="0" hangingPunct="1">
        <a:lnSpc>
          <a:spcPct val="100000"/>
        </a:lnSpc>
        <a:spcBef>
          <a:spcPts val="0"/>
        </a:spcBef>
        <a:spcAft>
          <a:spcPts val="600"/>
        </a:spcAft>
        <a:buClr>
          <a:schemeClr val="tx2"/>
        </a:buClr>
        <a:buFont typeface="Arial"/>
        <a:buNone/>
        <a:tabLst/>
        <a:defRPr sz="1200" b="1" kern="1200">
          <a:solidFill>
            <a:schemeClr val="tx1"/>
          </a:solidFill>
          <a:latin typeface="+mn-lt"/>
          <a:ea typeface="+mn-ea"/>
          <a:cs typeface="+mn-cs"/>
        </a:defRPr>
      </a:lvl4pPr>
      <a:lvl5pPr marL="446088" indent="-187325" algn="l" defTabSz="914400" rtl="0" eaLnBrk="1" latinLnBrk="0" hangingPunct="1">
        <a:lnSpc>
          <a:spcPct val="100000"/>
        </a:lnSpc>
        <a:spcBef>
          <a:spcPts val="0"/>
        </a:spcBef>
        <a:spcAft>
          <a:spcPts val="600"/>
        </a:spcAft>
        <a:buClr>
          <a:schemeClr val="tx2"/>
        </a:buClr>
        <a:buFont typeface="Arial"/>
        <a:buChar char="•"/>
        <a:tabLst/>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orient="horz">
          <p15:clr>
            <a:srgbClr val="F26B43"/>
          </p15:clr>
        </p15:guide>
        <p15:guide id="4" orient="horz" pos="4320">
          <p15:clr>
            <a:srgbClr val="F26B43"/>
          </p15:clr>
        </p15:guide>
        <p15:guide id="5">
          <p15:clr>
            <a:srgbClr val="F26B43"/>
          </p15:clr>
        </p15:guide>
        <p15:guide id="6" pos="7680">
          <p15:clr>
            <a:srgbClr val="F26B43"/>
          </p15:clr>
        </p15:guide>
        <p15:guide id="7" pos="7355">
          <p15:clr>
            <a:srgbClr val="F26B43"/>
          </p15:clr>
        </p15:guide>
        <p15:guide id="9" orient="horz" pos="3997">
          <p15:clr>
            <a:srgbClr val="F26B43"/>
          </p15:clr>
        </p15:guide>
        <p15:guide id="10" pos="325">
          <p15:clr>
            <a:srgbClr val="F26B43"/>
          </p15:clr>
        </p15:guide>
        <p15:guide id="11" orient="horz" pos="618">
          <p15:clr>
            <a:srgbClr val="F26B43"/>
          </p15:clr>
        </p15:guide>
        <p15:guide id="12" orient="horz" pos="1449">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2011" y="208722"/>
            <a:ext cx="10009471" cy="447261"/>
          </a:xfrm>
          <a:prstGeom prst="rect">
            <a:avLst/>
          </a:prstGeom>
        </p:spPr>
        <p:txBody>
          <a:bodyPr vert="horz" lIns="0" tIns="0" rIns="0" bIns="0" rtlCol="0" anchor="b" anchorCtr="0">
            <a:noAutofit/>
          </a:bodyPr>
          <a:lstStyle/>
          <a:p>
            <a:r>
              <a:rPr lang="en-US" dirty="0"/>
              <a:t>Click to edit Master title style</a:t>
            </a:r>
          </a:p>
        </p:txBody>
      </p:sp>
      <p:sp>
        <p:nvSpPr>
          <p:cNvPr id="11" name="Text Placeholder 10">
            <a:extLst>
              <a:ext uri="{FF2B5EF4-FFF2-40B4-BE49-F238E27FC236}">
                <a16:creationId xmlns:a16="http://schemas.microsoft.com/office/drawing/2014/main" id="{1A0B8476-C42C-E946-9AE6-450EBBA88674}"/>
              </a:ext>
            </a:extLst>
          </p:cNvPr>
          <p:cNvSpPr>
            <a:spLocks noGrp="1"/>
          </p:cNvSpPr>
          <p:nvPr>
            <p:ph type="body" idx="1"/>
          </p:nvPr>
        </p:nvSpPr>
        <p:spPr>
          <a:xfrm>
            <a:off x="197225" y="1121566"/>
            <a:ext cx="6615951" cy="5055397"/>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7" name="Straight Connector 6">
            <a:extLst>
              <a:ext uri="{FF2B5EF4-FFF2-40B4-BE49-F238E27FC236}">
                <a16:creationId xmlns:a16="http://schemas.microsoft.com/office/drawing/2014/main" id="{9D4B8640-7FCE-A346-B4B6-DA2804688F54}"/>
              </a:ext>
            </a:extLst>
          </p:cNvPr>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21E9D45D-B271-5D41-A966-131A637835F9}"/>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Tree>
    <p:extLst>
      <p:ext uri="{BB962C8B-B14F-4D97-AF65-F5344CB8AC3E}">
        <p14:creationId xmlns:p14="http://schemas.microsoft.com/office/powerpoint/2010/main" val="2759913516"/>
      </p:ext>
    </p:extLst>
  </p:cSld>
  <p:clrMap bg1="lt1" tx1="dk1" bg2="lt2" tx2="dk2" accent1="accent1" accent2="accent2" accent3="accent3" accent4="accent4" accent5="accent5" accent6="accent6" hlink="hlink" folHlink="folHlink"/>
  <p:sldLayoutIdLst>
    <p:sldLayoutId id="2147483767" r:id="rId1"/>
    <p:sldLayoutId id="2147483768" r:id="rId2"/>
    <p:sldLayoutId id="2147483769" r:id="rId3"/>
    <p:sldLayoutId id="2147483770" r:id="rId4"/>
    <p:sldLayoutId id="2147483771" r:id="rId5"/>
  </p:sldLayoutIdLst>
  <p:hf hdr="0" dt="0"/>
  <p:txStyles>
    <p:title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p:titleStyle>
    <p:bodyStyle>
      <a:lvl1pPr marL="0" marR="0" indent="0" algn="l" defTabSz="914400" rtl="0" eaLnBrk="1" fontAlgn="auto" latinLnBrk="0" hangingPunct="1">
        <a:lnSpc>
          <a:spcPct val="100000"/>
        </a:lnSpc>
        <a:spcBef>
          <a:spcPts val="1000"/>
        </a:spcBef>
        <a:spcAft>
          <a:spcPts val="600"/>
        </a:spcAft>
        <a:buClr>
          <a:srgbClr val="F94130"/>
        </a:buClr>
        <a:buSzTx/>
        <a:buFont typeface="Arial"/>
        <a:buNone/>
        <a:tabLst/>
        <a:defRPr lang="en-US" sz="1800" b="0" kern="1200">
          <a:solidFill>
            <a:schemeClr val="accent1"/>
          </a:solidFill>
          <a:latin typeface="+mn-lt"/>
          <a:ea typeface="+mn-ea"/>
          <a:cs typeface="+mn-cs"/>
        </a:defRPr>
      </a:lvl1pPr>
      <a:lvl2pPr marL="7937" indent="0" algn="l" defTabSz="914400" rtl="0" eaLnBrk="1" latinLnBrk="0" hangingPunct="1">
        <a:lnSpc>
          <a:spcPct val="100000"/>
        </a:lnSpc>
        <a:spcBef>
          <a:spcPts val="0"/>
        </a:spcBef>
        <a:spcAft>
          <a:spcPts val="600"/>
        </a:spcAft>
        <a:buClr>
          <a:schemeClr val="tx2"/>
        </a:buClr>
        <a:buFont typeface="Arial"/>
        <a:buNone/>
        <a:tabLst/>
        <a:defRPr lang="en-US" sz="1600" kern="1200" dirty="0">
          <a:solidFill>
            <a:schemeClr val="tx1"/>
          </a:solidFill>
          <a:latin typeface="+mn-lt"/>
          <a:ea typeface="+mn-ea"/>
          <a:cs typeface="+mn-cs"/>
        </a:defRPr>
      </a:lvl2pPr>
      <a:lvl3pPr marL="222250" marR="0" indent="-214313" algn="l" defTabSz="914400" rtl="0" eaLnBrk="1" fontAlgn="auto" latinLnBrk="0" hangingPunct="1">
        <a:lnSpc>
          <a:spcPct val="100000"/>
        </a:lnSpc>
        <a:spcBef>
          <a:spcPts val="0"/>
        </a:spcBef>
        <a:spcAft>
          <a:spcPts val="600"/>
        </a:spcAft>
        <a:buClr>
          <a:srgbClr val="F94130"/>
        </a:buClr>
        <a:buSzTx/>
        <a:buFont typeface="Arial" panose="020B0604020202020204" pitchFamily="34" charset="0"/>
        <a:buChar char="•"/>
        <a:tabLst/>
        <a:defRPr lang="en-US" sz="1400" b="0" kern="1200" dirty="0">
          <a:solidFill>
            <a:schemeClr val="tx1"/>
          </a:solidFill>
          <a:latin typeface="+mn-lt"/>
          <a:ea typeface="+mn-ea"/>
          <a:cs typeface="+mn-cs"/>
        </a:defRPr>
      </a:lvl3pPr>
      <a:lvl4pPr marL="222250" indent="0" algn="l" defTabSz="914400" rtl="0" eaLnBrk="1" latinLnBrk="0" hangingPunct="1">
        <a:lnSpc>
          <a:spcPct val="100000"/>
        </a:lnSpc>
        <a:spcBef>
          <a:spcPts val="0"/>
        </a:spcBef>
        <a:spcAft>
          <a:spcPts val="600"/>
        </a:spcAft>
        <a:buClr>
          <a:schemeClr val="tx2"/>
        </a:buClr>
        <a:buFont typeface="Arial"/>
        <a:buNone/>
        <a:tabLst/>
        <a:defRPr sz="1200" b="1" kern="1200">
          <a:solidFill>
            <a:schemeClr val="tx1"/>
          </a:solidFill>
          <a:latin typeface="+mn-lt"/>
          <a:ea typeface="+mn-ea"/>
          <a:cs typeface="+mn-cs"/>
        </a:defRPr>
      </a:lvl4pPr>
      <a:lvl5pPr marL="446088" indent="-187325" algn="l" defTabSz="914400" rtl="0" eaLnBrk="1" latinLnBrk="0" hangingPunct="1">
        <a:lnSpc>
          <a:spcPct val="100000"/>
        </a:lnSpc>
        <a:spcBef>
          <a:spcPts val="0"/>
        </a:spcBef>
        <a:spcAft>
          <a:spcPts val="600"/>
        </a:spcAft>
        <a:buClr>
          <a:schemeClr val="tx2"/>
        </a:buClr>
        <a:buFont typeface="Arial"/>
        <a:buChar char="•"/>
        <a:tabLst/>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orient="horz">
          <p15:clr>
            <a:srgbClr val="F26B43"/>
          </p15:clr>
        </p15:guide>
        <p15:guide id="4" orient="horz" pos="4320">
          <p15:clr>
            <a:srgbClr val="F26B43"/>
          </p15:clr>
        </p15:guide>
        <p15:guide id="5">
          <p15:clr>
            <a:srgbClr val="F26B43"/>
          </p15:clr>
        </p15:guide>
        <p15:guide id="6" pos="7680">
          <p15:clr>
            <a:srgbClr val="F26B43"/>
          </p15:clr>
        </p15:guide>
        <p15:guide id="7" pos="7355">
          <p15:clr>
            <a:srgbClr val="F26B43"/>
          </p15:clr>
        </p15:guide>
        <p15:guide id="9" orient="horz" pos="3997">
          <p15:clr>
            <a:srgbClr val="F26B43"/>
          </p15:clr>
        </p15:guide>
        <p15:guide id="10" pos="325">
          <p15:clr>
            <a:srgbClr val="F26B43"/>
          </p15:clr>
        </p15:guide>
        <p15:guide id="11" orient="horz" pos="618">
          <p15:clr>
            <a:srgbClr val="F26B43"/>
          </p15:clr>
        </p15:guide>
        <p15:guide id="12" orient="horz" pos="1449">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2.emf"/></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12" Type="http://schemas.openxmlformats.org/officeDocument/2006/relationships/image" Target="../media/image20.png"/><Relationship Id="rId2" Type="http://schemas.openxmlformats.org/officeDocument/2006/relationships/image" Target="../media/image14.png"/><Relationship Id="rId1" Type="http://schemas.openxmlformats.org/officeDocument/2006/relationships/slideLayout" Target="../slideLayouts/slideLayout3.xml"/><Relationship Id="rId4" Type="http://schemas.openxmlformats.org/officeDocument/2006/relationships/customXml" Target="../ink/ink4.xml"/></Relationships>
</file>

<file path=ppt/slides/_rels/slide1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3.xml"/><Relationship Id="rId4" Type="http://schemas.openxmlformats.org/officeDocument/2006/relationships/image" Target="../media/image31.png"/></Relationships>
</file>

<file path=ppt/slides/_rels/slide2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3.xml"/><Relationship Id="rId4" Type="http://schemas.openxmlformats.org/officeDocument/2006/relationships/image" Target="../media/image38.png"/></Relationships>
</file>

<file path=ppt/slides/_rels/slide27.xml.rels><?xml version="1.0" encoding="UTF-8" standalone="yes"?>
<Relationships xmlns="http://schemas.openxmlformats.org/package/2006/relationships"><Relationship Id="rId3" Type="http://schemas.openxmlformats.org/officeDocument/2006/relationships/customXml" Target="../ink/ink5.xml"/><Relationship Id="rId2" Type="http://schemas.openxmlformats.org/officeDocument/2006/relationships/image" Target="../media/image39.png"/><Relationship Id="rId1" Type="http://schemas.openxmlformats.org/officeDocument/2006/relationships/slideLayout" Target="../slideLayouts/slideLayout3.xml"/><Relationship Id="rId6" Type="http://schemas.openxmlformats.org/officeDocument/2006/relationships/image" Target="../media/image20.png"/></Relationships>
</file>

<file path=ppt/slides/_rels/slide28.xml.rels><?xml version="1.0" encoding="UTF-8" standalone="yes"?>
<Relationships xmlns="http://schemas.openxmlformats.org/package/2006/relationships"><Relationship Id="rId8" Type="http://schemas.openxmlformats.org/officeDocument/2006/relationships/image" Target="../media/image41.png"/><Relationship Id="rId7" Type="http://schemas.openxmlformats.org/officeDocument/2006/relationships/image" Target="../media/image40.png"/><Relationship Id="rId2" Type="http://schemas.openxmlformats.org/officeDocument/2006/relationships/customXml" Target="../ink/ink6.xml"/><Relationship Id="rId1" Type="http://schemas.openxmlformats.org/officeDocument/2006/relationships/slideLayout" Target="../slideLayouts/slideLayout3.xml"/><Relationship Id="rId6" Type="http://schemas.openxmlformats.org/officeDocument/2006/relationships/image" Target="../media/image20.png"/></Relationships>
</file>

<file path=ppt/slides/_rels/slide29.xml.rels><?xml version="1.0" encoding="UTF-8" standalone="yes"?>
<Relationships xmlns="http://schemas.openxmlformats.org/package/2006/relationships"><Relationship Id="rId3" Type="http://schemas.openxmlformats.org/officeDocument/2006/relationships/customXml" Target="../ink/ink7.xml"/><Relationship Id="rId2" Type="http://schemas.openxmlformats.org/officeDocument/2006/relationships/image" Target="../media/image42.png"/><Relationship Id="rId1" Type="http://schemas.openxmlformats.org/officeDocument/2006/relationships/slideLayout" Target="../slideLayouts/slideLayout3.xml"/><Relationship Id="rId9" Type="http://schemas.openxmlformats.org/officeDocument/2006/relationships/image" Target="../media/image20.png"/></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customXml" Target="../ink/ink8.xml"/><Relationship Id="rId2" Type="http://schemas.openxmlformats.org/officeDocument/2006/relationships/image" Target="../media/image43.png"/><Relationship Id="rId1" Type="http://schemas.openxmlformats.org/officeDocument/2006/relationships/slideLayout" Target="../slideLayouts/slideLayout3.xml"/><Relationship Id="rId11" Type="http://schemas.openxmlformats.org/officeDocument/2006/relationships/image" Target="../media/image45.png"/><Relationship Id="rId10" Type="http://schemas.openxmlformats.org/officeDocument/2006/relationships/image" Target="../media/image44.png"/><Relationship Id="rId9" Type="http://schemas.openxmlformats.org/officeDocument/2006/relationships/image" Target="../media/image20.png"/></Relationships>
</file>

<file path=ppt/slides/_rels/slide31.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customXml" Target="../ink/ink1.xml"/><Relationship Id="rId2" Type="http://schemas.openxmlformats.org/officeDocument/2006/relationships/image" Target="../media/image11.png"/><Relationship Id="rId1" Type="http://schemas.openxmlformats.org/officeDocument/2006/relationships/slideLayout" Target="../slideLayouts/slideLayout3.xml"/><Relationship Id="rId6" Type="http://schemas.openxmlformats.org/officeDocument/2006/relationships/image" Target="../media/image20.png"/></Relationships>
</file>

<file path=ppt/slides/_rels/slide8.xml.rels><?xml version="1.0" encoding="UTF-8" standalone="yes"?>
<Relationships xmlns="http://schemas.openxmlformats.org/package/2006/relationships"><Relationship Id="rId7" Type="http://schemas.openxmlformats.org/officeDocument/2006/relationships/image" Target="../media/image12.png"/><Relationship Id="rId2" Type="http://schemas.openxmlformats.org/officeDocument/2006/relationships/customXml" Target="../ink/ink2.xml"/><Relationship Id="rId1" Type="http://schemas.openxmlformats.org/officeDocument/2006/relationships/slideLayout" Target="../slideLayouts/slideLayout3.xml"/><Relationship Id="rId6" Type="http://schemas.openxmlformats.org/officeDocument/2006/relationships/image" Target="../media/image20.png"/></Relationships>
</file>

<file path=ppt/slides/_rels/slide9.xml.rels><?xml version="1.0" encoding="UTF-8" standalone="yes"?>
<Relationships xmlns="http://schemas.openxmlformats.org/package/2006/relationships"><Relationship Id="rId3" Type="http://schemas.openxmlformats.org/officeDocument/2006/relationships/customXml" Target="../ink/ink3.xml"/><Relationship Id="rId12" Type="http://schemas.openxmlformats.org/officeDocument/2006/relationships/image" Target="../media/image20.png"/><Relationship Id="rId2" Type="http://schemas.openxmlformats.org/officeDocument/2006/relationships/image" Target="../media/image13.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Object 9">
            <a:extLst>
              <a:ext uri="{FF2B5EF4-FFF2-40B4-BE49-F238E27FC236}">
                <a16:creationId xmlns:a16="http://schemas.microsoft.com/office/drawing/2014/main" id="{39052D9D-EB0A-4151-9E3B-DC8C22DAADFB}"/>
              </a:ext>
            </a:extLst>
          </p:cNvPr>
          <p:cNvGraphicFramePr>
            <a:graphicFrameLocks noChangeAspect="1"/>
          </p:cNvGraphicFramePr>
          <p:nvPr>
            <p:extLst>
              <p:ext uri="{D42A27DB-BD31-4B8C-83A1-F6EECF244321}">
                <p14:modId xmlns:p14="http://schemas.microsoft.com/office/powerpoint/2010/main" val="2944913702"/>
              </p:ext>
            </p:extLst>
          </p:nvPr>
        </p:nvGraphicFramePr>
        <p:xfrm>
          <a:off x="3371850" y="2144109"/>
          <a:ext cx="5717628" cy="4288221"/>
        </p:xfrm>
        <a:graphic>
          <a:graphicData uri="http://schemas.openxmlformats.org/presentationml/2006/ole">
            <mc:AlternateContent xmlns:mc="http://schemas.openxmlformats.org/markup-compatibility/2006">
              <mc:Choice xmlns:v="urn:schemas-microsoft-com:vml" Requires="v">
                <p:oleObj name="Acrobat Document" r:id="rId3" imgW="3174655" imgH="2380876" progId="AcroExch.Document.DC">
                  <p:embed/>
                </p:oleObj>
              </mc:Choice>
              <mc:Fallback>
                <p:oleObj name="Acrobat Document" r:id="rId3" imgW="3174655" imgH="2380876" progId="AcroExch.Document.DC">
                  <p:embed/>
                  <p:pic>
                    <p:nvPicPr>
                      <p:cNvPr id="10" name="Object 9">
                        <a:extLst>
                          <a:ext uri="{FF2B5EF4-FFF2-40B4-BE49-F238E27FC236}">
                            <a16:creationId xmlns:a16="http://schemas.microsoft.com/office/drawing/2014/main" id="{39052D9D-EB0A-4151-9E3B-DC8C22DAADFB}"/>
                          </a:ext>
                        </a:extLst>
                      </p:cNvPr>
                      <p:cNvPicPr/>
                      <p:nvPr/>
                    </p:nvPicPr>
                    <p:blipFill>
                      <a:blip r:embed="rId4"/>
                      <a:stretch>
                        <a:fillRect/>
                      </a:stretch>
                    </p:blipFill>
                    <p:spPr>
                      <a:xfrm>
                        <a:off x="3371850" y="2144109"/>
                        <a:ext cx="5717628" cy="4288221"/>
                      </a:xfrm>
                      <a:prstGeom prst="rect">
                        <a:avLst/>
                      </a:prstGeom>
                    </p:spPr>
                  </p:pic>
                </p:oleObj>
              </mc:Fallback>
            </mc:AlternateContent>
          </a:graphicData>
        </a:graphic>
      </p:graphicFrame>
      <p:sp>
        <p:nvSpPr>
          <p:cNvPr id="7" name="TextBox 6">
            <a:extLst>
              <a:ext uri="{FF2B5EF4-FFF2-40B4-BE49-F238E27FC236}">
                <a16:creationId xmlns:a16="http://schemas.microsoft.com/office/drawing/2014/main" id="{1B5D8775-B5D6-4935-8E79-C6B86751E6DE}"/>
              </a:ext>
            </a:extLst>
          </p:cNvPr>
          <p:cNvSpPr txBox="1"/>
          <p:nvPr/>
        </p:nvSpPr>
        <p:spPr>
          <a:xfrm>
            <a:off x="153646" y="287484"/>
            <a:ext cx="4349214" cy="461665"/>
          </a:xfrm>
          <a:prstGeom prst="rect">
            <a:avLst/>
          </a:prstGeom>
          <a:noFill/>
        </p:spPr>
        <p:txBody>
          <a:bodyPr wrap="square" rtlCol="0">
            <a:spAutoFit/>
          </a:bodyPr>
          <a:lstStyle/>
          <a:p>
            <a:r>
              <a:rPr lang="en-US" sz="2400" dirty="0">
                <a:solidFill>
                  <a:srgbClr val="0070C0"/>
                </a:solidFill>
                <a:latin typeface="+mj-lt"/>
                <a:ea typeface="Lato" charset="0"/>
                <a:cs typeface="Lato" charset="0"/>
              </a:rPr>
              <a:t>On-line Exam Review</a:t>
            </a:r>
          </a:p>
        </p:txBody>
      </p:sp>
      <p:sp>
        <p:nvSpPr>
          <p:cNvPr id="8" name="Title 1">
            <a:extLst>
              <a:ext uri="{FF2B5EF4-FFF2-40B4-BE49-F238E27FC236}">
                <a16:creationId xmlns:a16="http://schemas.microsoft.com/office/drawing/2014/main" id="{C84F6D9C-6089-489B-B9FC-6E1D8AB9B7BC}"/>
              </a:ext>
            </a:extLst>
          </p:cNvPr>
          <p:cNvSpPr txBox="1">
            <a:spLocks/>
          </p:cNvSpPr>
          <p:nvPr/>
        </p:nvSpPr>
        <p:spPr>
          <a:xfrm>
            <a:off x="297081" y="931385"/>
            <a:ext cx="11361520" cy="748128"/>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pPr defTabSz="457200">
              <a:lnSpc>
                <a:spcPct val="100000"/>
              </a:lnSpc>
              <a:spcBef>
                <a:spcPts val="150"/>
              </a:spcBef>
              <a:defRPr/>
            </a:pPr>
            <a:r>
              <a:rPr lang="en-US" sz="2400" dirty="0">
                <a:solidFill>
                  <a:srgbClr val="0070C0"/>
                </a:solidFill>
                <a:latin typeface="Arial" panose="020B0604020202020204" pitchFamily="34" charset="0"/>
                <a:ea typeface="Lato" charset="0"/>
                <a:cs typeface="Arial" panose="020B0604020202020204" pitchFamily="34" charset="0"/>
              </a:rPr>
              <a:t>Level 3 Children’s Care, Play, Learning and Development: Practice and Theory</a:t>
            </a:r>
          </a:p>
          <a:p>
            <a:pPr defTabSz="457200">
              <a:lnSpc>
                <a:spcPct val="100000"/>
              </a:lnSpc>
              <a:spcBef>
                <a:spcPts val="150"/>
              </a:spcBef>
              <a:defRPr/>
            </a:pPr>
            <a:r>
              <a:rPr lang="en-US" sz="2400" dirty="0">
                <a:solidFill>
                  <a:srgbClr val="0070C0"/>
                </a:solidFill>
              </a:rPr>
              <a:t>Unit 330 – Principles and Theories that Influence Children’s Care, Play, Learning and Development in the 21st Century in Wales</a:t>
            </a:r>
            <a:r>
              <a:rPr lang="en-US" sz="2400" dirty="0">
                <a:solidFill>
                  <a:srgbClr val="0070C0"/>
                </a:solidFill>
                <a:latin typeface="Arial" panose="020B0604020202020204" pitchFamily="34" charset="0"/>
                <a:ea typeface="Lato" charset="0"/>
                <a:cs typeface="Arial" panose="020B0604020202020204" pitchFamily="34" charset="0"/>
              </a:rPr>
              <a:t> </a:t>
            </a:r>
          </a:p>
        </p:txBody>
      </p:sp>
    </p:spTree>
    <p:extLst>
      <p:ext uri="{BB962C8B-B14F-4D97-AF65-F5344CB8AC3E}">
        <p14:creationId xmlns:p14="http://schemas.microsoft.com/office/powerpoint/2010/main" val="707288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9B598B7-3EDC-1843-8ECE-3B7B2FA25D71}"/>
              </a:ext>
            </a:extLst>
          </p:cNvPr>
          <p:cNvPicPr>
            <a:picLocks noChangeAspect="1"/>
          </p:cNvPicPr>
          <p:nvPr/>
        </p:nvPicPr>
        <p:blipFill>
          <a:blip r:embed="rId2"/>
          <a:stretch>
            <a:fillRect/>
          </a:stretch>
        </p:blipFill>
        <p:spPr>
          <a:xfrm>
            <a:off x="572228" y="1232710"/>
            <a:ext cx="5270079" cy="2719180"/>
          </a:xfrm>
          <a:prstGeom prst="rect">
            <a:avLst/>
          </a:prstGeom>
        </p:spPr>
      </p:pic>
      <p:pic>
        <p:nvPicPr>
          <p:cNvPr id="4" name="Picture 3">
            <a:extLst>
              <a:ext uri="{FF2B5EF4-FFF2-40B4-BE49-F238E27FC236}">
                <a16:creationId xmlns:a16="http://schemas.microsoft.com/office/drawing/2014/main" id="{639BA46F-CADD-D84A-B303-2D830B9BFF4D}"/>
              </a:ext>
            </a:extLst>
          </p:cNvPr>
          <p:cNvPicPr>
            <a:picLocks noChangeAspect="1"/>
          </p:cNvPicPr>
          <p:nvPr/>
        </p:nvPicPr>
        <p:blipFill>
          <a:blip r:embed="rId3"/>
          <a:stretch>
            <a:fillRect/>
          </a:stretch>
        </p:blipFill>
        <p:spPr>
          <a:xfrm>
            <a:off x="572228" y="3761099"/>
            <a:ext cx="5358638" cy="1756831"/>
          </a:xfrm>
          <a:prstGeom prst="rect">
            <a:avLst/>
          </a:prstGeom>
        </p:spPr>
      </p:pic>
      <mc:AlternateContent xmlns:mc="http://schemas.openxmlformats.org/markup-compatibility/2006" xmlns:p14="http://schemas.microsoft.com/office/powerpoint/2010/main">
        <mc:Choice Requires="p14">
          <p:contentPart p14:bwMode="auto" r:id="rId4">
            <p14:nvContentPartPr>
              <p14:cNvPr id="11" name="Ink 10">
                <a:extLst>
                  <a:ext uri="{FF2B5EF4-FFF2-40B4-BE49-F238E27FC236}">
                    <a16:creationId xmlns:a16="http://schemas.microsoft.com/office/drawing/2014/main" id="{69E1D7AD-C39C-0C4B-A010-2F267A55E61D}"/>
                  </a:ext>
                </a:extLst>
              </p14:cNvPr>
              <p14:cNvContentPartPr/>
              <p14:nvPr/>
            </p14:nvContentPartPr>
            <p14:xfrm>
              <a:off x="40807" y="4720278"/>
              <a:ext cx="360" cy="360"/>
            </p14:xfrm>
          </p:contentPart>
        </mc:Choice>
        <mc:Fallback xmlns="">
          <p:pic>
            <p:nvPicPr>
              <p:cNvPr id="11" name="Ink 10">
                <a:extLst>
                  <a:ext uri="{FF2B5EF4-FFF2-40B4-BE49-F238E27FC236}">
                    <a16:creationId xmlns:a16="http://schemas.microsoft.com/office/drawing/2014/main" id="{69E1D7AD-C39C-0C4B-A010-2F267A55E61D}"/>
                  </a:ext>
                </a:extLst>
              </p:cNvPr>
              <p:cNvPicPr/>
              <p:nvPr/>
            </p:nvPicPr>
            <p:blipFill>
              <a:blip r:embed="rId12"/>
              <a:stretch>
                <a:fillRect/>
              </a:stretch>
            </p:blipFill>
            <p:spPr>
              <a:xfrm>
                <a:off x="31807" y="4711278"/>
                <a:ext cx="18000" cy="18000"/>
              </a:xfrm>
              <a:prstGeom prst="rect">
                <a:avLst/>
              </a:prstGeom>
            </p:spPr>
          </p:pic>
        </mc:Fallback>
      </mc:AlternateContent>
      <p:sp>
        <p:nvSpPr>
          <p:cNvPr id="6" name="TextBox 5">
            <a:extLst>
              <a:ext uri="{FF2B5EF4-FFF2-40B4-BE49-F238E27FC236}">
                <a16:creationId xmlns:a16="http://schemas.microsoft.com/office/drawing/2014/main" id="{8C32845E-4477-4970-915F-CA4D9EC0975E}"/>
              </a:ext>
            </a:extLst>
          </p:cNvPr>
          <p:cNvSpPr txBox="1"/>
          <p:nvPr/>
        </p:nvSpPr>
        <p:spPr>
          <a:xfrm>
            <a:off x="7241628" y="1366946"/>
            <a:ext cx="4434058" cy="433965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i="1" dirty="0">
                <a:solidFill>
                  <a:srgbClr val="0070C0"/>
                </a:solidFill>
                <a:cs typeface="Arial"/>
              </a:rPr>
              <a:t>Principle examiner feedback</a:t>
            </a:r>
          </a:p>
          <a:p>
            <a:endParaRPr lang="en-US" sz="800" i="1" dirty="0">
              <a:solidFill>
                <a:srgbClr val="0070C0"/>
              </a:solidFill>
              <a:cs typeface="Arial"/>
            </a:endParaRPr>
          </a:p>
          <a:p>
            <a:r>
              <a:rPr lang="en-US" sz="1600" i="1" dirty="0">
                <a:solidFill>
                  <a:srgbClr val="0070C0"/>
                </a:solidFill>
                <a:cs typeface="Arial"/>
              </a:rPr>
              <a:t>This response offered a basic description describing support through contacting the social services and the school safeguarding officer as a form of intervention when a concern has been highlighted with some discussion around the importance of putting support in place to help a child in a vulnerable situation and the rights that would be violated if support was not provided. This was awarded 4 marks as it expressed understanding and a </a:t>
            </a:r>
            <a:r>
              <a:rPr lang="en-GB" sz="1600" i="1" dirty="0">
                <a:solidFill>
                  <a:srgbClr val="0070C0"/>
                </a:solidFill>
                <a:cs typeface="Arial"/>
              </a:rPr>
              <a:t>knowledgeable</a:t>
            </a:r>
            <a:r>
              <a:rPr lang="en-US" sz="1600" i="1" dirty="0">
                <a:solidFill>
                  <a:srgbClr val="0070C0"/>
                </a:solidFill>
                <a:cs typeface="Arial"/>
              </a:rPr>
              <a:t> link to legislation although did not reach the higher bandings as there was a lack of detail and clear reference to anti -</a:t>
            </a:r>
            <a:r>
              <a:rPr lang="en-GB" sz="1600" i="1" dirty="0">
                <a:solidFill>
                  <a:srgbClr val="0070C0"/>
                </a:solidFill>
                <a:cs typeface="Arial"/>
              </a:rPr>
              <a:t>radicalisation</a:t>
            </a:r>
            <a:r>
              <a:rPr lang="en-US" sz="1600" i="1" dirty="0">
                <a:solidFill>
                  <a:srgbClr val="0070C0"/>
                </a:solidFill>
                <a:cs typeface="Arial"/>
              </a:rPr>
              <a:t> intervention. </a:t>
            </a:r>
          </a:p>
          <a:p>
            <a:endParaRPr lang="en-US" sz="800" i="1" dirty="0">
              <a:solidFill>
                <a:srgbClr val="0070C0"/>
              </a:solidFill>
              <a:cs typeface="Arial"/>
            </a:endParaRPr>
          </a:p>
          <a:p>
            <a:r>
              <a:rPr lang="en-US" i="1" dirty="0">
                <a:solidFill>
                  <a:srgbClr val="0070C0"/>
                </a:solidFill>
                <a:cs typeface="Arial"/>
              </a:rPr>
              <a:t>4 marks awarded</a:t>
            </a:r>
          </a:p>
        </p:txBody>
      </p:sp>
      <p:sp>
        <p:nvSpPr>
          <p:cNvPr id="9" name="Title 2">
            <a:extLst>
              <a:ext uri="{FF2B5EF4-FFF2-40B4-BE49-F238E27FC236}">
                <a16:creationId xmlns:a16="http://schemas.microsoft.com/office/drawing/2014/main" id="{8950B893-325E-4945-9537-D906260EBDC2}"/>
              </a:ext>
            </a:extLst>
          </p:cNvPr>
          <p:cNvSpPr txBox="1">
            <a:spLocks/>
          </p:cNvSpPr>
          <p:nvPr/>
        </p:nvSpPr>
        <p:spPr>
          <a:xfrm>
            <a:off x="434411" y="361122"/>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a:lstStyle>
          <a:p>
            <a:r>
              <a:rPr lang="en-GB" sz="1800" dirty="0"/>
              <a:t>Question 3 (b) Candidate’s answer with Examiner’s comments</a:t>
            </a:r>
          </a:p>
        </p:txBody>
      </p:sp>
      <p:sp>
        <p:nvSpPr>
          <p:cNvPr id="12" name="Speech Bubble: Rectangle with Corners Rounded 11">
            <a:extLst>
              <a:ext uri="{FF2B5EF4-FFF2-40B4-BE49-F238E27FC236}">
                <a16:creationId xmlns:a16="http://schemas.microsoft.com/office/drawing/2014/main" id="{E6B00324-E7A9-4EBE-BED4-7ADFAFED5BA6}"/>
              </a:ext>
            </a:extLst>
          </p:cNvPr>
          <p:cNvSpPr/>
          <p:nvPr/>
        </p:nvSpPr>
        <p:spPr>
          <a:xfrm>
            <a:off x="6960690" y="1114436"/>
            <a:ext cx="4845724" cy="4939523"/>
          </a:xfrm>
          <a:prstGeom prst="wedgeRoundRectCallout">
            <a:avLst>
              <a:gd name="adj1" fmla="val -63454"/>
              <a:gd name="adj2" fmla="val 64218"/>
              <a:gd name="adj3" fmla="val 16667"/>
            </a:avLst>
          </a:prstGeom>
          <a:ln>
            <a:solidFill>
              <a:schemeClr val="tx1"/>
            </a:solidFill>
          </a:ln>
        </p:spPr>
        <p:txBody>
          <a:bodyPr wrap="none" lIns="0" tIns="0" rIns="0" bIns="0" rtlCol="0" anchor="ctr">
            <a:noAutofit/>
          </a:bodyPr>
          <a:lstStyle/>
          <a:p>
            <a:endParaRPr lang="en-US" sz="1800" i="1" dirty="0">
              <a:solidFill>
                <a:srgbClr val="0070C0"/>
              </a:solidFill>
            </a:endParaRPr>
          </a:p>
        </p:txBody>
      </p:sp>
    </p:spTree>
    <p:extLst>
      <p:ext uri="{BB962C8B-B14F-4D97-AF65-F5344CB8AC3E}">
        <p14:creationId xmlns:p14="http://schemas.microsoft.com/office/powerpoint/2010/main" val="19467322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A6879843-5754-4E91-B985-3ADEE9EF7EA7}"/>
              </a:ext>
            </a:extLst>
          </p:cNvPr>
          <p:cNvPicPr>
            <a:picLocks noGrp="1" noChangeAspect="1"/>
          </p:cNvPicPr>
          <p:nvPr>
            <p:ph idx="1"/>
          </p:nvPr>
        </p:nvPicPr>
        <p:blipFill rotWithShape="1">
          <a:blip r:embed="rId2"/>
          <a:srcRect t="-1" b="29578"/>
          <a:stretch/>
        </p:blipFill>
        <p:spPr>
          <a:xfrm>
            <a:off x="282575" y="1041079"/>
            <a:ext cx="5361481" cy="1649569"/>
          </a:xfrm>
        </p:spPr>
      </p:pic>
      <p:sp>
        <p:nvSpPr>
          <p:cNvPr id="10" name="Title 2">
            <a:extLst>
              <a:ext uri="{FF2B5EF4-FFF2-40B4-BE49-F238E27FC236}">
                <a16:creationId xmlns:a16="http://schemas.microsoft.com/office/drawing/2014/main" id="{09D50032-A0A1-41D4-8854-03D982F94592}"/>
              </a:ext>
            </a:extLst>
          </p:cNvPr>
          <p:cNvSpPr>
            <a:spLocks noGrp="1"/>
          </p:cNvSpPr>
          <p:nvPr>
            <p:ph type="title"/>
          </p:nvPr>
        </p:nvSpPr>
        <p:spPr>
          <a:xfrm>
            <a:off x="282575" y="207963"/>
            <a:ext cx="10223500" cy="447675"/>
          </a:xfrm>
        </p:spPr>
        <p:txBody>
          <a:bodyPr/>
          <a:lstStyle/>
          <a:p>
            <a:r>
              <a:rPr lang="en-GB" sz="1800" dirty="0"/>
              <a:t>Question 4 and mark scheme </a:t>
            </a:r>
          </a:p>
        </p:txBody>
      </p:sp>
      <p:sp>
        <p:nvSpPr>
          <p:cNvPr id="11" name="TextBox 10">
            <a:extLst>
              <a:ext uri="{FF2B5EF4-FFF2-40B4-BE49-F238E27FC236}">
                <a16:creationId xmlns:a16="http://schemas.microsoft.com/office/drawing/2014/main" id="{836D5F4C-726B-4EB7-B2BC-410E03C9B2E8}"/>
              </a:ext>
            </a:extLst>
          </p:cNvPr>
          <p:cNvSpPr txBox="1"/>
          <p:nvPr/>
        </p:nvSpPr>
        <p:spPr>
          <a:xfrm>
            <a:off x="357351" y="2863771"/>
            <a:ext cx="5286705" cy="3970318"/>
          </a:xfrm>
          <a:prstGeom prst="rect">
            <a:avLst/>
          </a:prstGeom>
          <a:noFill/>
        </p:spPr>
        <p:txBody>
          <a:bodyPr wrap="square">
            <a:spAutoFit/>
          </a:bodyPr>
          <a:lstStyle/>
          <a:p>
            <a:pPr algn="l"/>
            <a:r>
              <a:rPr lang="en-US" sz="1050" b="0" i="0" u="none" strike="noStrike" baseline="0" dirty="0">
                <a:latin typeface="ArialMT"/>
              </a:rPr>
              <a:t>Award up to </a:t>
            </a:r>
            <a:r>
              <a:rPr lang="en-US" sz="1050" b="1" i="0" u="none" strike="noStrike" baseline="0" dirty="0">
                <a:latin typeface="Arial-BoldMT"/>
              </a:rPr>
              <a:t>8 marks.</a:t>
            </a:r>
          </a:p>
          <a:p>
            <a:pPr algn="l"/>
            <a:r>
              <a:rPr lang="en-US" sz="1050" b="1" i="0" u="none" strike="noStrike" baseline="0" dirty="0">
                <a:latin typeface="Arial-BoldMT"/>
              </a:rPr>
              <a:t>Award 0 marks </a:t>
            </a:r>
            <a:r>
              <a:rPr lang="en-US" sz="1050" b="0" i="0" u="none" strike="noStrike" baseline="0" dirty="0">
                <a:latin typeface="ArialMT"/>
              </a:rPr>
              <a:t>for a response that is not </a:t>
            </a:r>
            <a:r>
              <a:rPr lang="en-GB" sz="1050" b="0" i="0" u="none" strike="noStrike" baseline="0" dirty="0">
                <a:latin typeface="ArialMT"/>
              </a:rPr>
              <a:t>creditworthy.</a:t>
            </a:r>
          </a:p>
          <a:p>
            <a:pPr algn="l"/>
            <a:r>
              <a:rPr lang="en-US" sz="1050" b="1" i="0" u="none" strike="noStrike" baseline="0" dirty="0">
                <a:latin typeface="Arial-BoldMT"/>
              </a:rPr>
              <a:t>Award 1-2 marks </a:t>
            </a:r>
            <a:r>
              <a:rPr lang="en-US" sz="1050" b="0" i="0" u="none" strike="noStrike" baseline="0" dirty="0">
                <a:latin typeface="ArialMT"/>
              </a:rPr>
              <a:t>for a limited summary which shows little knowledge and understanding of how positive attitudes and supportive actions of</a:t>
            </a:r>
          </a:p>
          <a:p>
            <a:pPr algn="l"/>
            <a:r>
              <a:rPr lang="en-US" sz="1050" b="0" i="0" u="none" strike="noStrike" baseline="0" dirty="0">
                <a:latin typeface="ArialMT"/>
              </a:rPr>
              <a:t>families/</a:t>
            </a:r>
            <a:r>
              <a:rPr lang="en-US" sz="1050" b="0" i="0" u="none" strike="noStrike" baseline="0" dirty="0" err="1">
                <a:latin typeface="ArialMT"/>
              </a:rPr>
              <a:t>carers</a:t>
            </a:r>
            <a:r>
              <a:rPr lang="en-US" sz="1050" b="0" i="0" u="none" strike="noStrike" baseline="0" dirty="0">
                <a:latin typeface="ArialMT"/>
              </a:rPr>
              <a:t> can have a significant impact on </a:t>
            </a:r>
            <a:r>
              <a:rPr lang="en-GB" sz="1050" b="0" i="0" u="none" strike="noStrike" baseline="0" dirty="0">
                <a:latin typeface="ArialMT"/>
              </a:rPr>
              <a:t>children’s behaviour</a:t>
            </a:r>
          </a:p>
          <a:p>
            <a:pPr algn="l"/>
            <a:r>
              <a:rPr lang="en-US" sz="1050" b="1" i="0" u="none" strike="noStrike" baseline="0" dirty="0">
                <a:latin typeface="Arial-BoldMT"/>
              </a:rPr>
              <a:t>Award 3-4 marks </a:t>
            </a:r>
            <a:r>
              <a:rPr lang="en-US" sz="1050" b="0" i="0" u="none" strike="noStrike" baseline="0" dirty="0">
                <a:latin typeface="ArialMT"/>
              </a:rPr>
              <a:t>for a basic summary which shows limited knowledge and understanding of how positive attitudes and supportive actions of families/</a:t>
            </a:r>
            <a:r>
              <a:rPr lang="en-US" sz="1050" b="0" i="0" u="none" strike="noStrike" baseline="0" dirty="0" err="1">
                <a:latin typeface="ArialMT"/>
              </a:rPr>
              <a:t>carers</a:t>
            </a:r>
            <a:r>
              <a:rPr lang="en-US" sz="1050" b="0" i="0" u="none" strike="noStrike" baseline="0" dirty="0">
                <a:latin typeface="ArialMT"/>
              </a:rPr>
              <a:t> can have a significant impact on </a:t>
            </a:r>
            <a:r>
              <a:rPr lang="en-GB" sz="1050" b="0" i="0" u="none" strike="noStrike" baseline="0" dirty="0">
                <a:latin typeface="ArialMT"/>
              </a:rPr>
              <a:t>children’s behaviour</a:t>
            </a:r>
          </a:p>
          <a:p>
            <a:pPr algn="l"/>
            <a:r>
              <a:rPr lang="en-US" sz="1050" b="1" i="0" u="none" strike="noStrike" baseline="0" dirty="0">
                <a:latin typeface="Arial-BoldMT"/>
              </a:rPr>
              <a:t>Award 5-6 marks </a:t>
            </a:r>
            <a:r>
              <a:rPr lang="en-US" sz="1050" b="0" i="0" u="none" strike="noStrike" baseline="0" dirty="0">
                <a:latin typeface="ArialMT"/>
              </a:rPr>
              <a:t>for a good summary which shows some knowledge and understanding of how positive attitudes and supportive actions of</a:t>
            </a:r>
          </a:p>
          <a:p>
            <a:pPr algn="l"/>
            <a:r>
              <a:rPr lang="en-US" sz="1050" b="0" i="0" u="none" strike="noStrike" baseline="0" dirty="0">
                <a:latin typeface="ArialMT"/>
              </a:rPr>
              <a:t>families/</a:t>
            </a:r>
            <a:r>
              <a:rPr lang="en-US" sz="1050" b="0" i="0" u="none" strike="noStrike" baseline="0" dirty="0" err="1">
                <a:latin typeface="ArialMT"/>
              </a:rPr>
              <a:t>carers</a:t>
            </a:r>
            <a:r>
              <a:rPr lang="en-US" sz="1050" b="0" i="0" u="none" strike="noStrike" baseline="0" dirty="0">
                <a:latin typeface="ArialMT"/>
              </a:rPr>
              <a:t> can have a significant impact on </a:t>
            </a:r>
            <a:r>
              <a:rPr lang="en-GB" sz="1050" b="0" i="0" u="none" strike="noStrike" baseline="0" dirty="0">
                <a:latin typeface="ArialMT"/>
              </a:rPr>
              <a:t>children’s behaviour</a:t>
            </a:r>
          </a:p>
          <a:p>
            <a:pPr algn="l"/>
            <a:r>
              <a:rPr lang="en-US" sz="1050" b="1" i="0" u="none" strike="noStrike" baseline="0" dirty="0">
                <a:latin typeface="Arial-BoldMT"/>
              </a:rPr>
              <a:t>Award 7-8 marks </a:t>
            </a:r>
            <a:r>
              <a:rPr lang="en-US" sz="1050" b="0" i="0" u="none" strike="noStrike" baseline="0" dirty="0">
                <a:latin typeface="ArialMT"/>
              </a:rPr>
              <a:t>for an excellent summary which shows sound knowledge and understanding of how positive attitudes and supportive actions of families/</a:t>
            </a:r>
            <a:r>
              <a:rPr lang="en-US" sz="1050" b="0" i="0" u="none" strike="noStrike" baseline="0" dirty="0" err="1">
                <a:latin typeface="ArialMT"/>
              </a:rPr>
              <a:t>carers</a:t>
            </a:r>
            <a:r>
              <a:rPr lang="en-US" sz="1050" b="0" i="0" u="none" strike="noStrike" baseline="0" dirty="0">
                <a:latin typeface="ArialMT"/>
              </a:rPr>
              <a:t> can have a significant impact on </a:t>
            </a:r>
            <a:r>
              <a:rPr lang="en-GB" sz="1050" b="0" i="0" u="none" strike="noStrike" baseline="0" dirty="0">
                <a:latin typeface="ArialMT"/>
              </a:rPr>
              <a:t>children’s behaviour</a:t>
            </a:r>
          </a:p>
          <a:p>
            <a:pPr algn="l"/>
            <a:endParaRPr lang="en-GB" sz="1050" dirty="0">
              <a:latin typeface="ArialMT"/>
            </a:endParaRPr>
          </a:p>
          <a:p>
            <a:pPr algn="l"/>
            <a:r>
              <a:rPr lang="en-GB" sz="1050" b="0" i="0" u="none" strike="noStrike" baseline="0" dirty="0">
                <a:latin typeface="ArialMT"/>
              </a:rPr>
              <a:t>Response may refer to:</a:t>
            </a:r>
          </a:p>
          <a:p>
            <a:pPr algn="l"/>
            <a:r>
              <a:rPr lang="en-US" sz="1050" b="0" i="0" u="none" strike="noStrike" baseline="0" dirty="0">
                <a:latin typeface="ArialMT"/>
              </a:rPr>
              <a:t>Learner may explore the actions that could impact </a:t>
            </a:r>
            <a:r>
              <a:rPr lang="en-GB" sz="1050" b="0" i="0" u="none" strike="noStrike" baseline="0" dirty="0">
                <a:latin typeface="ArialMT"/>
              </a:rPr>
              <a:t>on children’s behaviour.</a:t>
            </a:r>
          </a:p>
          <a:p>
            <a:pPr algn="l"/>
            <a:r>
              <a:rPr lang="en-US" sz="1050" b="0" i="0" u="none" strike="noStrike" baseline="0" dirty="0">
                <a:latin typeface="ArialMT"/>
              </a:rPr>
              <a:t>No marks should be awarded for actions, the questions require the learner to </a:t>
            </a:r>
            <a:r>
              <a:rPr lang="en-US" sz="1050" b="0" i="0" u="none" strike="noStrike" baseline="0" dirty="0" err="1">
                <a:latin typeface="ArialMT"/>
              </a:rPr>
              <a:t>summarise</a:t>
            </a:r>
            <a:r>
              <a:rPr lang="en-US" sz="1050" b="0" i="0" u="none" strike="noStrike" baseline="0" dirty="0">
                <a:latin typeface="ArialMT"/>
              </a:rPr>
              <a:t> the impact the action will have on behaviour.</a:t>
            </a:r>
          </a:p>
          <a:p>
            <a:pPr algn="l"/>
            <a:r>
              <a:rPr lang="en-US" sz="1050" b="0" i="0" u="none" strike="noStrike" baseline="0" dirty="0">
                <a:latin typeface="SymbolMT"/>
              </a:rPr>
              <a:t>• </a:t>
            </a:r>
            <a:r>
              <a:rPr lang="en-US" sz="1050" b="0" i="0" u="none" strike="noStrike" baseline="0" dirty="0">
                <a:latin typeface="ArialMT"/>
              </a:rPr>
              <a:t>Introducing boundaries from an early age to </a:t>
            </a:r>
            <a:r>
              <a:rPr lang="en-GB" sz="1050" b="0" i="0" u="none" strike="noStrike" baseline="0" dirty="0">
                <a:latin typeface="ArialMT"/>
              </a:rPr>
              <a:t>reduce negative behaviours</a:t>
            </a:r>
          </a:p>
          <a:p>
            <a:pPr algn="l"/>
            <a:r>
              <a:rPr lang="en-US" sz="1050" b="0" i="0" u="none" strike="noStrike" baseline="0" dirty="0">
                <a:latin typeface="SymbolMT"/>
              </a:rPr>
              <a:t>• </a:t>
            </a:r>
            <a:r>
              <a:rPr lang="en-US" sz="1050" b="0" i="0" u="none" strike="noStrike" baseline="0" dirty="0" err="1">
                <a:latin typeface="ArialMT"/>
              </a:rPr>
              <a:t>Sympathising</a:t>
            </a:r>
            <a:r>
              <a:rPr lang="en-US" sz="1050" b="0" i="0" u="none" strike="noStrike" baseline="0" dirty="0">
                <a:latin typeface="ArialMT"/>
              </a:rPr>
              <a:t> with how a child is feeling to support their understanding of emotions</a:t>
            </a:r>
          </a:p>
          <a:p>
            <a:pPr algn="l"/>
            <a:r>
              <a:rPr lang="en-US" sz="1050" b="0" i="0" u="none" strike="noStrike" baseline="0" dirty="0">
                <a:latin typeface="SymbolMT"/>
              </a:rPr>
              <a:t>• </a:t>
            </a:r>
            <a:r>
              <a:rPr lang="en-US" sz="1050" b="0" i="0" u="none" strike="noStrike" baseline="0" dirty="0">
                <a:latin typeface="ArialMT"/>
              </a:rPr>
              <a:t>Sharing your own feelings and help with relieving stress to support emotional needs</a:t>
            </a:r>
          </a:p>
          <a:p>
            <a:pPr algn="l"/>
            <a:r>
              <a:rPr lang="en-US" sz="1050" b="0" i="0" u="none" strike="noStrike" baseline="0" dirty="0">
                <a:latin typeface="SymbolMT"/>
              </a:rPr>
              <a:t>• </a:t>
            </a:r>
            <a:r>
              <a:rPr lang="en-US" sz="1050" b="0" i="0" u="none" strike="noStrike" baseline="0" dirty="0">
                <a:latin typeface="ArialMT"/>
              </a:rPr>
              <a:t>Keeping guidance simple and consistent for fair </a:t>
            </a:r>
            <a:r>
              <a:rPr lang="en-GB" sz="1050" b="0" i="0" u="none" strike="noStrike" baseline="0" dirty="0">
                <a:latin typeface="ArialMT"/>
              </a:rPr>
              <a:t>and clear behaviour guidance</a:t>
            </a:r>
          </a:p>
          <a:p>
            <a:pPr algn="l"/>
            <a:r>
              <a:rPr lang="en-US" sz="1050" b="0" i="0" u="none" strike="noStrike" baseline="0" dirty="0">
                <a:latin typeface="SymbolMT"/>
              </a:rPr>
              <a:t>• </a:t>
            </a:r>
            <a:r>
              <a:rPr lang="en-US" sz="1050" b="0" i="0" u="none" strike="noStrike" baseline="0" dirty="0">
                <a:latin typeface="ArialMT"/>
              </a:rPr>
              <a:t>Discuss negative behaviour and the reasons to </a:t>
            </a:r>
            <a:r>
              <a:rPr lang="en-GB" sz="1050" b="0" i="0" u="none" strike="noStrike" baseline="0" dirty="0">
                <a:latin typeface="ArialMT"/>
              </a:rPr>
              <a:t>reduce negative behaviour</a:t>
            </a:r>
          </a:p>
        </p:txBody>
      </p:sp>
      <p:sp>
        <p:nvSpPr>
          <p:cNvPr id="12" name="TextBox 11">
            <a:extLst>
              <a:ext uri="{FF2B5EF4-FFF2-40B4-BE49-F238E27FC236}">
                <a16:creationId xmlns:a16="http://schemas.microsoft.com/office/drawing/2014/main" id="{0BC36532-E6AD-4D20-AED7-BE48C1EBBBC4}"/>
              </a:ext>
            </a:extLst>
          </p:cNvPr>
          <p:cNvSpPr txBox="1"/>
          <p:nvPr/>
        </p:nvSpPr>
        <p:spPr>
          <a:xfrm>
            <a:off x="6442841" y="1086362"/>
            <a:ext cx="5633544" cy="5747727"/>
          </a:xfrm>
          <a:prstGeom prst="rect">
            <a:avLst/>
          </a:prstGeom>
          <a:noFill/>
        </p:spPr>
        <p:txBody>
          <a:bodyPr wrap="square">
            <a:spAutoFit/>
          </a:bodyPr>
          <a:lstStyle/>
          <a:p>
            <a:r>
              <a:rPr lang="en-US" sz="1050" b="0" i="0" u="none" strike="noStrike" baseline="0" dirty="0">
                <a:latin typeface="SymbolMT"/>
              </a:rPr>
              <a:t>• </a:t>
            </a:r>
            <a:r>
              <a:rPr lang="en-US" sz="1050" b="0" i="0" u="none" strike="noStrike" baseline="0" dirty="0">
                <a:latin typeface="ArialMT"/>
              </a:rPr>
              <a:t>Being available and make time for children to discuss issues as they arise to avoid negative </a:t>
            </a:r>
            <a:r>
              <a:rPr lang="en-GB" sz="1050" b="0" i="0" u="none" strike="noStrike" baseline="0" dirty="0">
                <a:latin typeface="ArialMT"/>
              </a:rPr>
              <a:t>behaviour</a:t>
            </a:r>
          </a:p>
          <a:p>
            <a:pPr algn="l"/>
            <a:r>
              <a:rPr lang="en-US" sz="1050" b="0" i="0" u="none" strike="noStrike" baseline="0" dirty="0">
                <a:latin typeface="SymbolMT"/>
              </a:rPr>
              <a:t>• </a:t>
            </a:r>
            <a:r>
              <a:rPr lang="en-US" sz="1050" b="0" i="0" u="none" strike="noStrike" baseline="0" dirty="0">
                <a:latin typeface="ArialMT"/>
              </a:rPr>
              <a:t>Keep talking and listening to children</a:t>
            </a:r>
          </a:p>
          <a:p>
            <a:pPr algn="l"/>
            <a:r>
              <a:rPr lang="en-US" sz="1050" b="0" i="0" u="none" strike="noStrike" baseline="0" dirty="0">
                <a:latin typeface="SymbolMT"/>
              </a:rPr>
              <a:t>• </a:t>
            </a:r>
            <a:r>
              <a:rPr lang="en-US" sz="1050" b="0" i="0" u="none" strike="noStrike" baseline="0" dirty="0">
                <a:latin typeface="ArialMT"/>
              </a:rPr>
              <a:t>Listen to children needs from a very early age and set of support pattern for life</a:t>
            </a:r>
          </a:p>
          <a:p>
            <a:pPr algn="l"/>
            <a:r>
              <a:rPr lang="en-US" sz="1050" b="0" i="0" u="none" strike="noStrike" baseline="0" dirty="0">
                <a:latin typeface="SymbolMT"/>
              </a:rPr>
              <a:t>• </a:t>
            </a:r>
            <a:r>
              <a:rPr lang="en-US" sz="1050" b="0" i="0" u="none" strike="noStrike" baseline="0" dirty="0">
                <a:latin typeface="ArialMT"/>
              </a:rPr>
              <a:t>Reviewing family rules as children get older to allow for flexible and fair expectations of </a:t>
            </a:r>
            <a:r>
              <a:rPr lang="en-GB" sz="1050" b="0" i="0" u="none" strike="noStrike" baseline="0" dirty="0">
                <a:latin typeface="ArialMT"/>
              </a:rPr>
              <a:t>behaviour</a:t>
            </a:r>
          </a:p>
          <a:p>
            <a:pPr algn="l"/>
            <a:r>
              <a:rPr lang="en-US" sz="1050" b="0" i="0" u="none" strike="noStrike" baseline="0" dirty="0">
                <a:latin typeface="SymbolMT"/>
              </a:rPr>
              <a:t>• </a:t>
            </a:r>
            <a:r>
              <a:rPr lang="en-US" sz="1050" b="0" i="0" u="none" strike="noStrike" baseline="0" dirty="0" err="1">
                <a:latin typeface="ArialMT"/>
              </a:rPr>
              <a:t>Recognising</a:t>
            </a:r>
            <a:r>
              <a:rPr lang="en-US" sz="1050" b="0" i="0" u="none" strike="noStrike" baseline="0" dirty="0">
                <a:latin typeface="ArialMT"/>
              </a:rPr>
              <a:t> different needs of children</a:t>
            </a:r>
          </a:p>
          <a:p>
            <a:pPr algn="l"/>
            <a:r>
              <a:rPr lang="en-US" sz="1050" b="0" i="0" u="none" strike="noStrike" baseline="0" dirty="0">
                <a:latin typeface="SymbolMT"/>
              </a:rPr>
              <a:t>• </a:t>
            </a:r>
            <a:r>
              <a:rPr lang="en-US" sz="1050" b="0" i="0" u="none" strike="noStrike" baseline="0" dirty="0">
                <a:latin typeface="ArialMT"/>
              </a:rPr>
              <a:t>Through gaining support from friends and try positive approaches to support their needs</a:t>
            </a:r>
          </a:p>
          <a:p>
            <a:pPr algn="l"/>
            <a:r>
              <a:rPr lang="en-US" sz="1050" b="0" i="0" u="none" strike="noStrike" baseline="0" dirty="0">
                <a:latin typeface="SymbolMT"/>
              </a:rPr>
              <a:t>• </a:t>
            </a:r>
            <a:r>
              <a:rPr lang="en-US" sz="1050" b="0" i="0" u="none" strike="noStrike" baseline="0" dirty="0">
                <a:latin typeface="ArialMT"/>
              </a:rPr>
              <a:t>If struggling get advice from your GP, a health visitor, or your child’s teacher</a:t>
            </a:r>
          </a:p>
          <a:p>
            <a:pPr algn="l"/>
            <a:r>
              <a:rPr lang="en-US" sz="1050" b="0" i="0" u="none" strike="noStrike" baseline="0" dirty="0">
                <a:latin typeface="SymbolMT"/>
              </a:rPr>
              <a:t>• </a:t>
            </a:r>
            <a:r>
              <a:rPr lang="en-US" sz="1050" b="0" i="0" u="none" strike="noStrike" baseline="0" dirty="0">
                <a:latin typeface="ArialMT"/>
              </a:rPr>
              <a:t>Be willing and give children chances to show </a:t>
            </a:r>
            <a:r>
              <a:rPr lang="en-GB" sz="1050" b="0" i="0" u="none" strike="noStrike" baseline="0" dirty="0">
                <a:latin typeface="ArialMT"/>
              </a:rPr>
              <a:t>they can be trusted</a:t>
            </a:r>
          </a:p>
          <a:p>
            <a:pPr algn="l"/>
            <a:r>
              <a:rPr lang="en-US" sz="1050" b="0" i="0" u="none" strike="noStrike" baseline="0" dirty="0">
                <a:latin typeface="SymbolMT"/>
              </a:rPr>
              <a:t>• </a:t>
            </a:r>
            <a:r>
              <a:rPr lang="en-US" sz="1050" b="0" i="0" u="none" strike="noStrike" baseline="0" dirty="0">
                <a:latin typeface="ArialMT"/>
              </a:rPr>
              <a:t>Provide children with opportunities for </a:t>
            </a:r>
            <a:r>
              <a:rPr lang="en-GB" sz="1050" b="0" i="0" u="none" strike="noStrike" baseline="0" dirty="0">
                <a:latin typeface="ArialMT"/>
              </a:rPr>
              <a:t>independence</a:t>
            </a:r>
          </a:p>
          <a:p>
            <a:pPr algn="l"/>
            <a:r>
              <a:rPr lang="en-US" sz="1050" b="0" i="0" u="none" strike="noStrike" baseline="0" dirty="0">
                <a:latin typeface="SymbolMT"/>
              </a:rPr>
              <a:t>• </a:t>
            </a:r>
            <a:r>
              <a:rPr lang="en-US" sz="1050" b="0" i="0" u="none" strike="noStrike" baseline="0" dirty="0">
                <a:latin typeface="ArialMT"/>
              </a:rPr>
              <a:t>Allow opportunities for risk and challenge</a:t>
            </a:r>
          </a:p>
          <a:p>
            <a:pPr algn="l"/>
            <a:r>
              <a:rPr lang="en-GB" sz="1050" b="0" i="0" u="none" strike="noStrike" baseline="0" dirty="0">
                <a:latin typeface="SymbolMT"/>
              </a:rPr>
              <a:t>• </a:t>
            </a:r>
            <a:r>
              <a:rPr lang="en-GB" sz="1050" b="0" i="0" u="none" strike="noStrike" baseline="0" dirty="0">
                <a:latin typeface="ArialMT"/>
              </a:rPr>
              <a:t>Avoid criticism wherever possible</a:t>
            </a:r>
          </a:p>
          <a:p>
            <a:pPr algn="l"/>
            <a:r>
              <a:rPr lang="en-GB" sz="1050" b="0" i="0" u="none" strike="noStrike" baseline="0" dirty="0">
                <a:latin typeface="SymbolMT"/>
              </a:rPr>
              <a:t>• </a:t>
            </a:r>
            <a:r>
              <a:rPr lang="en-GB" sz="1050" b="0" i="0" u="none" strike="noStrike" baseline="0" dirty="0">
                <a:latin typeface="ArialMT"/>
              </a:rPr>
              <a:t>Avoid petty arguments</a:t>
            </a:r>
          </a:p>
          <a:p>
            <a:pPr algn="l"/>
            <a:r>
              <a:rPr lang="en-GB" sz="1050" b="0" i="0" u="none" strike="noStrike" baseline="0" dirty="0">
                <a:latin typeface="SymbolMT"/>
              </a:rPr>
              <a:t>• </a:t>
            </a:r>
            <a:r>
              <a:rPr lang="en-GB" sz="1050" b="0" i="0" u="none" strike="noStrike" baseline="0" dirty="0">
                <a:latin typeface="ArialMT"/>
              </a:rPr>
              <a:t>Role model positive behaviours</a:t>
            </a:r>
          </a:p>
          <a:p>
            <a:pPr algn="l"/>
            <a:r>
              <a:rPr lang="en-US" sz="1050" b="0" i="0" u="none" strike="noStrike" baseline="0" dirty="0">
                <a:latin typeface="SymbolMT"/>
              </a:rPr>
              <a:t>• </a:t>
            </a:r>
            <a:r>
              <a:rPr lang="en-US" sz="1050" b="0" i="0" u="none" strike="noStrike" baseline="0" dirty="0">
                <a:latin typeface="ArialMT"/>
              </a:rPr>
              <a:t>Acceptance of mistakes as a learning </a:t>
            </a:r>
            <a:r>
              <a:rPr lang="en-GB" sz="1050" b="0" i="0" u="none" strike="noStrike" baseline="0" dirty="0">
                <a:latin typeface="ArialMT"/>
              </a:rPr>
              <a:t>experience</a:t>
            </a:r>
          </a:p>
          <a:p>
            <a:pPr algn="l"/>
            <a:r>
              <a:rPr lang="en-US" sz="1050" b="0" i="0" u="none" strike="noStrike" baseline="0" dirty="0">
                <a:latin typeface="SymbolMT"/>
              </a:rPr>
              <a:t>• </a:t>
            </a:r>
            <a:r>
              <a:rPr lang="en-US" sz="1050" b="0" i="0" u="none" strike="noStrike" baseline="0" dirty="0">
                <a:latin typeface="ArialMT"/>
              </a:rPr>
              <a:t>Give time and space for conversation</a:t>
            </a:r>
          </a:p>
          <a:p>
            <a:pPr algn="l"/>
            <a:r>
              <a:rPr lang="en-US" sz="1050" b="0" i="0" u="none" strike="noStrike" baseline="0" dirty="0">
                <a:latin typeface="SymbolMT"/>
              </a:rPr>
              <a:t>• </a:t>
            </a:r>
            <a:r>
              <a:rPr lang="en-US" sz="1050" b="0" i="0" u="none" strike="noStrike" baseline="0" dirty="0">
                <a:latin typeface="ArialMT"/>
              </a:rPr>
              <a:t>Creating a calm environment to support positive </a:t>
            </a:r>
            <a:r>
              <a:rPr lang="en-GB" sz="1050" b="0" i="0" u="none" strike="noStrike" baseline="0" dirty="0">
                <a:latin typeface="ArialMT"/>
              </a:rPr>
              <a:t>behaviour expectations</a:t>
            </a:r>
          </a:p>
          <a:p>
            <a:pPr algn="l"/>
            <a:r>
              <a:rPr lang="en-GB" sz="1050" b="0" i="0" u="none" strike="noStrike" baseline="0" dirty="0">
                <a:latin typeface="SymbolMT"/>
              </a:rPr>
              <a:t>• </a:t>
            </a:r>
            <a:r>
              <a:rPr lang="en-GB" sz="1050" b="0" i="0" u="none" strike="noStrike" baseline="0" dirty="0">
                <a:latin typeface="ArialMT"/>
              </a:rPr>
              <a:t>Negotiate and offer choices</a:t>
            </a:r>
          </a:p>
          <a:p>
            <a:pPr algn="l"/>
            <a:r>
              <a:rPr lang="en-US" sz="1050" b="0" i="0" u="none" strike="noStrike" baseline="0" dirty="0">
                <a:latin typeface="SymbolMT"/>
              </a:rPr>
              <a:t>• </a:t>
            </a:r>
            <a:r>
              <a:rPr lang="en-US" sz="1050" b="0" i="0" u="none" strike="noStrike" baseline="0" dirty="0">
                <a:latin typeface="ArialMT"/>
              </a:rPr>
              <a:t>Praise children regularly and support positive </a:t>
            </a:r>
            <a:r>
              <a:rPr lang="en-GB" sz="1050" b="0" i="0" u="none" strike="noStrike" baseline="0" dirty="0">
                <a:latin typeface="ArialMT"/>
              </a:rPr>
              <a:t>behaviour</a:t>
            </a:r>
          </a:p>
          <a:p>
            <a:pPr algn="l"/>
            <a:r>
              <a:rPr lang="en-US" sz="1050" b="0" i="0" u="none" strike="noStrike" baseline="0" dirty="0">
                <a:latin typeface="SymbolMT"/>
              </a:rPr>
              <a:t>• </a:t>
            </a:r>
            <a:r>
              <a:rPr lang="en-US" sz="1050" b="0" i="0" u="none" strike="noStrike" baseline="0" dirty="0">
                <a:latin typeface="ArialMT"/>
              </a:rPr>
              <a:t>Show genuine appreciation and care to nurture </a:t>
            </a:r>
            <a:r>
              <a:rPr lang="en-GB" sz="1050" b="0" i="0" u="none" strike="noStrike" baseline="0" dirty="0">
                <a:latin typeface="ArialMT"/>
              </a:rPr>
              <a:t>and develop positive behaviour</a:t>
            </a:r>
          </a:p>
          <a:p>
            <a:pPr algn="l"/>
            <a:r>
              <a:rPr lang="en-US" sz="1050" b="0" i="0" u="none" strike="noStrike" baseline="0" dirty="0">
                <a:latin typeface="SymbolMT"/>
              </a:rPr>
              <a:t>• </a:t>
            </a:r>
            <a:r>
              <a:rPr lang="en-US" sz="1050" b="0" i="0" u="none" strike="noStrike" baseline="0" dirty="0">
                <a:latin typeface="ArialMT"/>
              </a:rPr>
              <a:t>Reward positive behaviour and consider </a:t>
            </a:r>
            <a:r>
              <a:rPr lang="en-US" sz="1050" b="0" i="0" u="none" strike="noStrike" baseline="0" dirty="0" err="1">
                <a:latin typeface="ArialMT"/>
              </a:rPr>
              <a:t>askingwhat</a:t>
            </a:r>
            <a:r>
              <a:rPr lang="en-US" sz="1050" b="0" i="0" u="none" strike="noStrike" baseline="0" dirty="0">
                <a:latin typeface="ArialMT"/>
              </a:rPr>
              <a:t> a good reward would be.</a:t>
            </a:r>
          </a:p>
          <a:p>
            <a:pPr algn="l"/>
            <a:r>
              <a:rPr lang="en-US" sz="1050" b="0" i="0" u="none" strike="noStrike" baseline="0" dirty="0">
                <a:latin typeface="SymbolMT"/>
              </a:rPr>
              <a:t>• </a:t>
            </a:r>
            <a:r>
              <a:rPr lang="en-US" sz="1050" b="0" i="0" u="none" strike="noStrike" baseline="0" dirty="0">
                <a:latin typeface="ArialMT"/>
              </a:rPr>
              <a:t>Avoiding making rash decisions when angry</a:t>
            </a:r>
          </a:p>
          <a:p>
            <a:pPr algn="l"/>
            <a:r>
              <a:rPr lang="en-US" sz="1050" b="0" i="0" u="none" strike="noStrike" baseline="0" dirty="0">
                <a:latin typeface="SymbolMT"/>
              </a:rPr>
              <a:t>• </a:t>
            </a:r>
            <a:r>
              <a:rPr lang="en-US" sz="1050" b="0" i="0" u="none" strike="noStrike" baseline="0" dirty="0">
                <a:latin typeface="ArialMT"/>
              </a:rPr>
              <a:t>Through discussing rewards and consequences of behaviour before any incident if possible</a:t>
            </a:r>
          </a:p>
          <a:p>
            <a:pPr algn="l"/>
            <a:r>
              <a:rPr lang="en-US" sz="1050" b="0" i="0" u="none" strike="noStrike" baseline="0" dirty="0">
                <a:latin typeface="SymbolMT"/>
              </a:rPr>
              <a:t>• </a:t>
            </a:r>
            <a:r>
              <a:rPr lang="en-US" sz="1050" b="0" i="0" u="none" strike="noStrike" baseline="0" dirty="0">
                <a:latin typeface="ArialMT"/>
              </a:rPr>
              <a:t>To have a consistent and fair approach</a:t>
            </a:r>
          </a:p>
          <a:p>
            <a:pPr algn="l"/>
            <a:r>
              <a:rPr lang="en-US" sz="1050" b="0" i="0" u="none" strike="noStrike" baseline="0" dirty="0">
                <a:latin typeface="SymbolMT"/>
              </a:rPr>
              <a:t>• </a:t>
            </a:r>
            <a:r>
              <a:rPr lang="en-US" sz="1050" b="0" i="0" u="none" strike="noStrike" baseline="0" dirty="0">
                <a:latin typeface="ArialMT"/>
              </a:rPr>
              <a:t>Taking time to really listen and develop understanding of feelings and emotions</a:t>
            </a:r>
          </a:p>
          <a:p>
            <a:pPr algn="l"/>
            <a:r>
              <a:rPr lang="en-GB" sz="1050" b="0" i="0" u="none" strike="noStrike" baseline="0" dirty="0">
                <a:latin typeface="SymbolMT"/>
              </a:rPr>
              <a:t>• </a:t>
            </a:r>
            <a:r>
              <a:rPr lang="en-GB" sz="1050" b="0" i="0" u="none" strike="noStrike" baseline="0" dirty="0">
                <a:latin typeface="ArialMT"/>
              </a:rPr>
              <a:t>Through explaining your feelings</a:t>
            </a:r>
          </a:p>
          <a:p>
            <a:pPr algn="l"/>
            <a:r>
              <a:rPr lang="en-US" sz="1050" b="0" i="0" u="none" strike="noStrike" baseline="0" dirty="0">
                <a:latin typeface="SymbolMT"/>
              </a:rPr>
              <a:t>• </a:t>
            </a:r>
            <a:r>
              <a:rPr lang="en-US" sz="1050" b="0" i="0" u="none" strike="noStrike" baseline="0" dirty="0">
                <a:latin typeface="ArialMT"/>
              </a:rPr>
              <a:t>By being consistent in behaviour expectations.</a:t>
            </a:r>
          </a:p>
          <a:p>
            <a:pPr algn="l"/>
            <a:r>
              <a:rPr lang="en-US" sz="1050" b="0" i="0" u="none" strike="noStrike" baseline="0" dirty="0">
                <a:latin typeface="SymbolMT"/>
              </a:rPr>
              <a:t>• </a:t>
            </a:r>
            <a:r>
              <a:rPr lang="en-US" sz="1050" b="0" i="0" u="none" strike="noStrike" baseline="0" dirty="0">
                <a:latin typeface="ArialMT"/>
              </a:rPr>
              <a:t>Participating in enjoyable activities together</a:t>
            </a:r>
          </a:p>
          <a:p>
            <a:pPr algn="l"/>
            <a:r>
              <a:rPr lang="en-US" sz="1050" b="0" i="0" u="none" strike="noStrike" baseline="0" dirty="0">
                <a:latin typeface="SymbolMT"/>
              </a:rPr>
              <a:t>• </a:t>
            </a:r>
            <a:r>
              <a:rPr lang="en-US" sz="1050" b="0" i="0" u="none" strike="noStrike" baseline="0" dirty="0">
                <a:latin typeface="ArialMT"/>
              </a:rPr>
              <a:t>By supporting positive changes in behaviour and learning from negative experiences</a:t>
            </a:r>
          </a:p>
          <a:p>
            <a:pPr algn="l"/>
            <a:r>
              <a:rPr lang="en-US" sz="1050" b="0" i="0" u="none" strike="noStrike" baseline="0" dirty="0">
                <a:latin typeface="SymbolMT"/>
              </a:rPr>
              <a:t>• </a:t>
            </a:r>
            <a:r>
              <a:rPr lang="en-US" sz="1050" b="0" i="0" u="none" strike="noStrike" baseline="0" dirty="0">
                <a:latin typeface="ArialMT"/>
              </a:rPr>
              <a:t>Listening to children’s views and opinions and </a:t>
            </a:r>
            <a:r>
              <a:rPr lang="en-GB" sz="1050" b="0" i="0" u="none" strike="noStrike" baseline="0" dirty="0">
                <a:latin typeface="ArialMT"/>
              </a:rPr>
              <a:t>appreciating their individuality</a:t>
            </a:r>
          </a:p>
          <a:p>
            <a:pPr algn="l"/>
            <a:r>
              <a:rPr lang="en-US" sz="1050" b="0" i="0" u="none" strike="noStrike" baseline="0" dirty="0">
                <a:latin typeface="SymbolMT"/>
              </a:rPr>
              <a:t>• </a:t>
            </a:r>
            <a:r>
              <a:rPr lang="en-US" sz="1050" b="0" i="0" u="none" strike="noStrike" baseline="0" dirty="0">
                <a:latin typeface="ArialMT"/>
              </a:rPr>
              <a:t>Being prepared to compromise and admit </a:t>
            </a:r>
            <a:r>
              <a:rPr lang="en-GB" sz="1050" b="0" i="0" u="none" strike="noStrike" baseline="0" dirty="0">
                <a:latin typeface="ArialMT"/>
              </a:rPr>
              <a:t>mistakes</a:t>
            </a:r>
          </a:p>
          <a:p>
            <a:pPr algn="l"/>
            <a:r>
              <a:rPr lang="en-US" sz="1050" b="0" i="0" u="none" strike="noStrike" baseline="0" dirty="0">
                <a:latin typeface="ArialMT"/>
              </a:rPr>
              <a:t>This list is not exhaustive.</a:t>
            </a:r>
          </a:p>
          <a:p>
            <a:pPr algn="l"/>
            <a:r>
              <a:rPr lang="en-US" sz="1050" b="0" i="0" u="none" strike="noStrike" baseline="0" dirty="0">
                <a:latin typeface="ArialMT"/>
              </a:rPr>
              <a:t>Credit any other relevant response.</a:t>
            </a:r>
            <a:endParaRPr lang="en-GB" sz="1050" dirty="0"/>
          </a:p>
        </p:txBody>
      </p:sp>
      <p:sp>
        <p:nvSpPr>
          <p:cNvPr id="7" name="TextBox 6">
            <a:extLst>
              <a:ext uri="{FF2B5EF4-FFF2-40B4-BE49-F238E27FC236}">
                <a16:creationId xmlns:a16="http://schemas.microsoft.com/office/drawing/2014/main" id="{89813735-9225-44F9-94E7-BF151D2E03CB}"/>
              </a:ext>
            </a:extLst>
          </p:cNvPr>
          <p:cNvSpPr txBox="1"/>
          <p:nvPr/>
        </p:nvSpPr>
        <p:spPr>
          <a:xfrm>
            <a:off x="5488266" y="174335"/>
            <a:ext cx="6138040" cy="523220"/>
          </a:xfrm>
          <a:prstGeom prst="rect">
            <a:avLst/>
          </a:prstGeom>
          <a:noFill/>
        </p:spPr>
        <p:txBody>
          <a:bodyPr wrap="square">
            <a:spAutoFit/>
          </a:bodyPr>
          <a:lstStyle/>
          <a:p>
            <a:r>
              <a:rPr lang="en-GB" sz="1400" dirty="0">
                <a:solidFill>
                  <a:srgbClr val="0070C0"/>
                </a:solidFill>
              </a:rPr>
              <a:t>Command Verb: </a:t>
            </a:r>
            <a:r>
              <a:rPr lang="en-US" sz="1400" b="1" i="1" dirty="0" err="1">
                <a:solidFill>
                  <a:srgbClr val="0070C0"/>
                </a:solidFill>
              </a:rPr>
              <a:t>Summarise</a:t>
            </a:r>
            <a:r>
              <a:rPr lang="en-US" sz="1400" dirty="0">
                <a:solidFill>
                  <a:srgbClr val="0070C0"/>
                </a:solidFill>
              </a:rPr>
              <a:t> </a:t>
            </a:r>
          </a:p>
          <a:p>
            <a:r>
              <a:rPr lang="en-US" sz="1400" dirty="0">
                <a:solidFill>
                  <a:srgbClr val="0070C0"/>
                </a:solidFill>
              </a:rPr>
              <a:t>Select and present the main points (without detail) </a:t>
            </a:r>
            <a:endParaRPr lang="en-GB" sz="1400" dirty="0">
              <a:solidFill>
                <a:srgbClr val="0070C0"/>
              </a:solidFill>
            </a:endParaRPr>
          </a:p>
        </p:txBody>
      </p:sp>
    </p:spTree>
    <p:extLst>
      <p:ext uri="{BB962C8B-B14F-4D97-AF65-F5344CB8AC3E}">
        <p14:creationId xmlns:p14="http://schemas.microsoft.com/office/powerpoint/2010/main" val="396067593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04B9E61-8F4D-F04B-83C4-94493D63214E}"/>
              </a:ext>
            </a:extLst>
          </p:cNvPr>
          <p:cNvPicPr>
            <a:picLocks noChangeAspect="1"/>
          </p:cNvPicPr>
          <p:nvPr/>
        </p:nvPicPr>
        <p:blipFill rotWithShape="1">
          <a:blip r:embed="rId2"/>
          <a:srcRect b="1947"/>
          <a:stretch/>
        </p:blipFill>
        <p:spPr>
          <a:xfrm>
            <a:off x="434410" y="1003689"/>
            <a:ext cx="5167603" cy="3776727"/>
          </a:xfrm>
          <a:prstGeom prst="rect">
            <a:avLst/>
          </a:prstGeom>
        </p:spPr>
      </p:pic>
      <p:pic>
        <p:nvPicPr>
          <p:cNvPr id="9" name="Picture 8">
            <a:extLst>
              <a:ext uri="{FF2B5EF4-FFF2-40B4-BE49-F238E27FC236}">
                <a16:creationId xmlns:a16="http://schemas.microsoft.com/office/drawing/2014/main" id="{51029597-4A7C-0D40-90BB-09E960340FC3}"/>
              </a:ext>
            </a:extLst>
          </p:cNvPr>
          <p:cNvPicPr>
            <a:picLocks noChangeAspect="1"/>
          </p:cNvPicPr>
          <p:nvPr/>
        </p:nvPicPr>
        <p:blipFill>
          <a:blip r:embed="rId3"/>
          <a:stretch>
            <a:fillRect/>
          </a:stretch>
        </p:blipFill>
        <p:spPr>
          <a:xfrm>
            <a:off x="308230" y="4782207"/>
            <a:ext cx="5618906" cy="1714671"/>
          </a:xfrm>
          <a:prstGeom prst="rect">
            <a:avLst/>
          </a:prstGeom>
        </p:spPr>
      </p:pic>
      <p:sp>
        <p:nvSpPr>
          <p:cNvPr id="3" name="TextBox 2">
            <a:extLst>
              <a:ext uri="{FF2B5EF4-FFF2-40B4-BE49-F238E27FC236}">
                <a16:creationId xmlns:a16="http://schemas.microsoft.com/office/drawing/2014/main" id="{AA0C93A6-6378-44B3-9FDC-B358EE372368}"/>
              </a:ext>
            </a:extLst>
          </p:cNvPr>
          <p:cNvSpPr txBox="1"/>
          <p:nvPr/>
        </p:nvSpPr>
        <p:spPr>
          <a:xfrm>
            <a:off x="8450317" y="1474619"/>
            <a:ext cx="3009418" cy="390876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i="1" dirty="0">
                <a:solidFill>
                  <a:srgbClr val="0070C0"/>
                </a:solidFill>
                <a:cs typeface="Arial"/>
              </a:rPr>
              <a:t>Principle examiner feedback </a:t>
            </a:r>
          </a:p>
          <a:p>
            <a:endParaRPr lang="en-US" i="1" dirty="0">
              <a:solidFill>
                <a:srgbClr val="0070C0"/>
              </a:solidFill>
              <a:cs typeface="Arial"/>
            </a:endParaRPr>
          </a:p>
          <a:p>
            <a:r>
              <a:rPr lang="en-US" sz="1600" i="1" dirty="0">
                <a:solidFill>
                  <a:srgbClr val="0070C0"/>
                </a:solidFill>
                <a:cs typeface="Arial"/>
              </a:rPr>
              <a:t>This response was awarded 8 marks for an excellent summary of how positive actions and attitudes can impact on children's </a:t>
            </a:r>
            <a:r>
              <a:rPr lang="en-GB" sz="1600" i="1" dirty="0">
                <a:solidFill>
                  <a:srgbClr val="0070C0"/>
                </a:solidFill>
                <a:cs typeface="Arial"/>
              </a:rPr>
              <a:t>behaviour, there is a clear range of points summarised which shows sound knowledge and understanding of a range of key points. </a:t>
            </a:r>
            <a:endParaRPr lang="en-US" sz="1600" i="1" dirty="0">
              <a:solidFill>
                <a:srgbClr val="0070C0"/>
              </a:solidFill>
              <a:cs typeface="Arial"/>
            </a:endParaRPr>
          </a:p>
          <a:p>
            <a:endParaRPr lang="en-US" sz="1600" i="1" dirty="0">
              <a:solidFill>
                <a:srgbClr val="0070C0"/>
              </a:solidFill>
              <a:cs typeface="Arial"/>
            </a:endParaRPr>
          </a:p>
          <a:p>
            <a:r>
              <a:rPr lang="en-US" i="1" dirty="0">
                <a:solidFill>
                  <a:srgbClr val="0070C0"/>
                </a:solidFill>
                <a:cs typeface="Arial"/>
              </a:rPr>
              <a:t>Awarded 8 marks </a:t>
            </a:r>
          </a:p>
        </p:txBody>
      </p:sp>
      <p:sp>
        <p:nvSpPr>
          <p:cNvPr id="10" name="Title 2">
            <a:extLst>
              <a:ext uri="{FF2B5EF4-FFF2-40B4-BE49-F238E27FC236}">
                <a16:creationId xmlns:a16="http://schemas.microsoft.com/office/drawing/2014/main" id="{8EFC9E7E-9DDF-4656-925B-2CE181217A68}"/>
              </a:ext>
            </a:extLst>
          </p:cNvPr>
          <p:cNvSpPr txBox="1">
            <a:spLocks/>
          </p:cNvSpPr>
          <p:nvPr/>
        </p:nvSpPr>
        <p:spPr>
          <a:xfrm>
            <a:off x="434411" y="322418"/>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a:lstStyle>
          <a:p>
            <a:r>
              <a:rPr lang="en-GB" sz="1800" dirty="0"/>
              <a:t>Question 4 Candidate’s answer with Examiner’s comments</a:t>
            </a:r>
          </a:p>
        </p:txBody>
      </p:sp>
      <p:sp>
        <p:nvSpPr>
          <p:cNvPr id="11" name="Speech Bubble: Rectangle with Corners Rounded 10">
            <a:extLst>
              <a:ext uri="{FF2B5EF4-FFF2-40B4-BE49-F238E27FC236}">
                <a16:creationId xmlns:a16="http://schemas.microsoft.com/office/drawing/2014/main" id="{C88B3E18-BEE6-48FD-B2EF-99F03AF5BB16}"/>
              </a:ext>
            </a:extLst>
          </p:cNvPr>
          <p:cNvSpPr/>
          <p:nvPr/>
        </p:nvSpPr>
        <p:spPr>
          <a:xfrm>
            <a:off x="8040414" y="1114437"/>
            <a:ext cx="3766000" cy="4613702"/>
          </a:xfrm>
          <a:prstGeom prst="wedgeRoundRectCallout">
            <a:avLst>
              <a:gd name="adj1" fmla="val -63454"/>
              <a:gd name="adj2" fmla="val 64218"/>
              <a:gd name="adj3" fmla="val 16667"/>
            </a:avLst>
          </a:prstGeom>
          <a:ln>
            <a:solidFill>
              <a:schemeClr val="tx1"/>
            </a:solidFill>
          </a:ln>
        </p:spPr>
        <p:txBody>
          <a:bodyPr wrap="none" lIns="0" tIns="0" rIns="0" bIns="0" rtlCol="0" anchor="ctr">
            <a:noAutofit/>
          </a:bodyPr>
          <a:lstStyle/>
          <a:p>
            <a:endParaRPr lang="en-US" sz="1800" i="1" dirty="0">
              <a:solidFill>
                <a:srgbClr val="0070C0"/>
              </a:solidFill>
            </a:endParaRPr>
          </a:p>
        </p:txBody>
      </p:sp>
    </p:spTree>
    <p:extLst>
      <p:ext uri="{BB962C8B-B14F-4D97-AF65-F5344CB8AC3E}">
        <p14:creationId xmlns:p14="http://schemas.microsoft.com/office/powerpoint/2010/main" val="355003199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BCCB5903-6585-450F-AF44-C49D47FD754C}"/>
              </a:ext>
            </a:extLst>
          </p:cNvPr>
          <p:cNvPicPr>
            <a:picLocks noGrp="1" noChangeAspect="1"/>
          </p:cNvPicPr>
          <p:nvPr>
            <p:ph idx="1"/>
          </p:nvPr>
        </p:nvPicPr>
        <p:blipFill rotWithShape="1">
          <a:blip r:embed="rId2"/>
          <a:srcRect b="15034"/>
          <a:stretch/>
        </p:blipFill>
        <p:spPr>
          <a:xfrm>
            <a:off x="282010" y="1135402"/>
            <a:ext cx="5448585" cy="1875111"/>
          </a:xfrm>
        </p:spPr>
      </p:pic>
      <p:sp>
        <p:nvSpPr>
          <p:cNvPr id="7" name="Title 2">
            <a:extLst>
              <a:ext uri="{FF2B5EF4-FFF2-40B4-BE49-F238E27FC236}">
                <a16:creationId xmlns:a16="http://schemas.microsoft.com/office/drawing/2014/main" id="{A949D3C1-432A-451B-A52E-0FBF100C1B67}"/>
              </a:ext>
            </a:extLst>
          </p:cNvPr>
          <p:cNvSpPr txBox="1">
            <a:spLocks/>
          </p:cNvSpPr>
          <p:nvPr/>
        </p:nvSpPr>
        <p:spPr>
          <a:xfrm>
            <a:off x="282575" y="260376"/>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a:lstStyle>
          <a:p>
            <a:r>
              <a:rPr lang="en-GB" sz="1800" dirty="0"/>
              <a:t>Question 5 (a) and mark scheme </a:t>
            </a:r>
          </a:p>
        </p:txBody>
      </p:sp>
      <p:sp>
        <p:nvSpPr>
          <p:cNvPr id="11" name="TextBox 10">
            <a:extLst>
              <a:ext uri="{FF2B5EF4-FFF2-40B4-BE49-F238E27FC236}">
                <a16:creationId xmlns:a16="http://schemas.microsoft.com/office/drawing/2014/main" id="{C4740E49-8A8E-438E-A488-99D21B7ECF6B}"/>
              </a:ext>
            </a:extLst>
          </p:cNvPr>
          <p:cNvSpPr txBox="1"/>
          <p:nvPr/>
        </p:nvSpPr>
        <p:spPr>
          <a:xfrm>
            <a:off x="282575" y="3010513"/>
            <a:ext cx="5370787" cy="3970318"/>
          </a:xfrm>
          <a:prstGeom prst="rect">
            <a:avLst/>
          </a:prstGeom>
          <a:noFill/>
        </p:spPr>
        <p:txBody>
          <a:bodyPr wrap="square">
            <a:spAutoFit/>
          </a:bodyPr>
          <a:lstStyle/>
          <a:p>
            <a:pPr algn="l"/>
            <a:r>
              <a:rPr lang="en-US" sz="1050" b="0" i="0" u="none" strike="noStrike" baseline="0" dirty="0">
                <a:solidFill>
                  <a:srgbClr val="000000"/>
                </a:solidFill>
                <a:latin typeface="ArialMT"/>
              </a:rPr>
              <a:t>Award up to </a:t>
            </a:r>
            <a:r>
              <a:rPr lang="en-US" sz="1050" b="1" i="0" u="none" strike="noStrike" baseline="0" dirty="0">
                <a:solidFill>
                  <a:srgbClr val="000000"/>
                </a:solidFill>
                <a:latin typeface="Arial-BoldMT"/>
              </a:rPr>
              <a:t>4 marks.</a:t>
            </a:r>
          </a:p>
          <a:p>
            <a:pPr algn="l"/>
            <a:r>
              <a:rPr lang="en-US" sz="1050" b="1" i="0" u="none" strike="noStrike" baseline="0" dirty="0">
                <a:solidFill>
                  <a:srgbClr val="000000"/>
                </a:solidFill>
                <a:latin typeface="Arial-BoldMT"/>
              </a:rPr>
              <a:t>Award 0 marks </a:t>
            </a:r>
            <a:r>
              <a:rPr lang="en-US" sz="1050" b="0" i="0" u="none" strike="noStrike" baseline="0" dirty="0">
                <a:solidFill>
                  <a:srgbClr val="000000"/>
                </a:solidFill>
                <a:latin typeface="ArialMT"/>
              </a:rPr>
              <a:t>for a response that is not </a:t>
            </a:r>
            <a:r>
              <a:rPr lang="en-GB" sz="1050" b="0" i="0" u="none" strike="noStrike" baseline="0" dirty="0">
                <a:solidFill>
                  <a:srgbClr val="000000"/>
                </a:solidFill>
                <a:latin typeface="ArialMT"/>
              </a:rPr>
              <a:t>creditworthy.</a:t>
            </a:r>
          </a:p>
          <a:p>
            <a:pPr algn="l"/>
            <a:r>
              <a:rPr lang="en-US" sz="1050" b="1" i="0" u="none" strike="noStrike" baseline="0" dirty="0">
                <a:solidFill>
                  <a:srgbClr val="000000"/>
                </a:solidFill>
                <a:latin typeface="Arial-BoldMT"/>
              </a:rPr>
              <a:t>Award 1-2 marks </a:t>
            </a:r>
            <a:r>
              <a:rPr lang="en-US" sz="1050" b="0" i="0" u="none" strike="noStrike" baseline="0" dirty="0">
                <a:solidFill>
                  <a:srgbClr val="000000"/>
                </a:solidFill>
                <a:latin typeface="ArialMT"/>
              </a:rPr>
              <a:t>for a basic explanation which shows limited theoretical knowledge and understanding of ‘The Strange situation’</a:t>
            </a:r>
          </a:p>
          <a:p>
            <a:pPr algn="l"/>
            <a:r>
              <a:rPr lang="en-US" sz="1050" b="1" i="0" u="none" strike="noStrike" baseline="0" dirty="0">
                <a:solidFill>
                  <a:srgbClr val="000000"/>
                </a:solidFill>
                <a:latin typeface="Arial-BoldMT"/>
              </a:rPr>
              <a:t>Award 3-4 marks </a:t>
            </a:r>
            <a:r>
              <a:rPr lang="en-US" sz="1050" b="0" i="0" u="none" strike="noStrike" baseline="0" dirty="0">
                <a:solidFill>
                  <a:srgbClr val="000000"/>
                </a:solidFill>
                <a:latin typeface="ArialMT"/>
              </a:rPr>
              <a:t>for a good explanation which shows some theoretical knowledge and</a:t>
            </a:r>
          </a:p>
          <a:p>
            <a:pPr algn="l"/>
            <a:r>
              <a:rPr lang="en-US" sz="1050" b="0" i="0" u="none" strike="noStrike" baseline="0" dirty="0">
                <a:solidFill>
                  <a:srgbClr val="000000"/>
                </a:solidFill>
                <a:latin typeface="ArialMT"/>
              </a:rPr>
              <a:t>understanding of ‘The Strange situation’</a:t>
            </a:r>
          </a:p>
          <a:p>
            <a:pPr algn="l"/>
            <a:r>
              <a:rPr lang="en-GB" sz="1050" b="0" i="0" u="none" strike="noStrike" baseline="0" dirty="0">
                <a:solidFill>
                  <a:srgbClr val="000000"/>
                </a:solidFill>
                <a:latin typeface="ArialMT"/>
              </a:rPr>
              <a:t>Response may refer to:</a:t>
            </a:r>
          </a:p>
          <a:p>
            <a:pPr algn="l"/>
            <a:r>
              <a:rPr lang="en-US" sz="1050" b="0" i="0" u="none" strike="noStrike" baseline="0" dirty="0">
                <a:solidFill>
                  <a:srgbClr val="121212"/>
                </a:solidFill>
                <a:latin typeface="SymbolMT"/>
              </a:rPr>
              <a:t>• </a:t>
            </a:r>
            <a:r>
              <a:rPr lang="en-US" sz="1050" b="0" i="0" u="none" strike="noStrike" baseline="0" dirty="0">
                <a:solidFill>
                  <a:srgbClr val="121212"/>
                </a:solidFill>
                <a:latin typeface="ArialMT"/>
              </a:rPr>
              <a:t>The Strange situation is a standardized procedure devised by Mary Ainsworth in the </a:t>
            </a:r>
            <a:r>
              <a:rPr lang="en-GB" sz="1050" b="0" i="0" u="none" strike="noStrike" baseline="0" dirty="0">
                <a:solidFill>
                  <a:srgbClr val="121212"/>
                </a:solidFill>
                <a:latin typeface="ArialMT"/>
              </a:rPr>
              <a:t>1970s</a:t>
            </a:r>
          </a:p>
          <a:p>
            <a:pPr algn="l"/>
            <a:r>
              <a:rPr lang="en-US" sz="1050" b="0" i="0" u="none" strike="noStrike" baseline="0" dirty="0">
                <a:solidFill>
                  <a:srgbClr val="121212"/>
                </a:solidFill>
                <a:latin typeface="SymbolMT"/>
              </a:rPr>
              <a:t>• </a:t>
            </a:r>
            <a:r>
              <a:rPr lang="en-US" sz="1050" b="0" i="0" u="none" strike="noStrike" baseline="0" dirty="0">
                <a:solidFill>
                  <a:srgbClr val="121212"/>
                </a:solidFill>
                <a:latin typeface="ArialMT"/>
              </a:rPr>
              <a:t>The procedure is to observe attachment security in children within the context of caregiver </a:t>
            </a:r>
            <a:r>
              <a:rPr lang="en-GB" sz="1050" b="0" i="0" u="none" strike="noStrike" baseline="0" dirty="0">
                <a:solidFill>
                  <a:srgbClr val="121212"/>
                </a:solidFill>
                <a:latin typeface="ArialMT"/>
              </a:rPr>
              <a:t>relationships.</a:t>
            </a:r>
          </a:p>
          <a:p>
            <a:pPr algn="l"/>
            <a:r>
              <a:rPr lang="en-US" sz="1050" b="0" i="0" u="none" strike="noStrike" baseline="0" dirty="0">
                <a:solidFill>
                  <a:srgbClr val="121212"/>
                </a:solidFill>
                <a:latin typeface="SymbolMT"/>
              </a:rPr>
              <a:t>• </a:t>
            </a:r>
            <a:r>
              <a:rPr lang="en-US" sz="1050" b="0" i="0" u="none" strike="noStrike" baseline="0" dirty="0">
                <a:solidFill>
                  <a:srgbClr val="121212"/>
                </a:solidFill>
                <a:latin typeface="ArialMT"/>
              </a:rPr>
              <a:t>It applies to infants between the age of nine and </a:t>
            </a:r>
            <a:r>
              <a:rPr lang="en-GB" sz="1050" b="0" i="0" u="none" strike="noStrike" baseline="0" dirty="0">
                <a:solidFill>
                  <a:srgbClr val="121212"/>
                </a:solidFill>
                <a:latin typeface="ArialMT"/>
              </a:rPr>
              <a:t>18 months.</a:t>
            </a:r>
          </a:p>
          <a:p>
            <a:pPr algn="l"/>
            <a:r>
              <a:rPr lang="en-US" sz="1050" b="0" i="0" u="none" strike="noStrike" baseline="0" dirty="0">
                <a:solidFill>
                  <a:srgbClr val="121212"/>
                </a:solidFill>
                <a:latin typeface="SymbolMT"/>
              </a:rPr>
              <a:t>• </a:t>
            </a:r>
            <a:r>
              <a:rPr lang="en-US" sz="1050" b="0" i="0" u="none" strike="noStrike" baseline="0" dirty="0">
                <a:solidFill>
                  <a:srgbClr val="121212"/>
                </a:solidFill>
                <a:latin typeface="ArialMT"/>
              </a:rPr>
              <a:t>The procedure involves series of eight episodes lasting approximately 3 minutes each e.g. whereby a mother, child and stranger are </a:t>
            </a:r>
            <a:r>
              <a:rPr lang="en-GB" sz="1050" b="0" i="0" u="none" strike="noStrike" baseline="0" dirty="0">
                <a:solidFill>
                  <a:srgbClr val="121212"/>
                </a:solidFill>
                <a:latin typeface="ArialMT"/>
              </a:rPr>
              <a:t>introduced, separated and reunited.</a:t>
            </a:r>
          </a:p>
          <a:p>
            <a:pPr algn="l"/>
            <a:r>
              <a:rPr lang="en-US" sz="1050" b="0" i="0" u="none" strike="noStrike" baseline="0" dirty="0">
                <a:solidFill>
                  <a:srgbClr val="000000"/>
                </a:solidFill>
                <a:latin typeface="SymbolMT"/>
              </a:rPr>
              <a:t>• </a:t>
            </a:r>
            <a:r>
              <a:rPr lang="en-US" sz="1050" b="0" i="0" u="none" strike="noStrike" baseline="0" dirty="0">
                <a:solidFill>
                  <a:srgbClr val="121212"/>
                </a:solidFill>
                <a:latin typeface="ArialMT"/>
              </a:rPr>
              <a:t>Psychologist Mary Ainsworth devised an assessment technique i.e. called the Strange Situation Classification (SSC) / in order to investigate </a:t>
            </a:r>
            <a:r>
              <a:rPr lang="en-US" sz="1050" b="0" i="0" u="none" strike="noStrike" baseline="0" dirty="0">
                <a:solidFill>
                  <a:srgbClr val="000000"/>
                </a:solidFill>
                <a:latin typeface="ArialMT"/>
              </a:rPr>
              <a:t>how attachments might vary </a:t>
            </a:r>
            <a:r>
              <a:rPr lang="en-GB" sz="1050" b="0" i="0" u="none" strike="noStrike" baseline="0" dirty="0">
                <a:solidFill>
                  <a:srgbClr val="000000"/>
                </a:solidFill>
                <a:latin typeface="ArialMT"/>
              </a:rPr>
              <a:t>between children.</a:t>
            </a:r>
          </a:p>
          <a:p>
            <a:pPr algn="l"/>
            <a:r>
              <a:rPr lang="en-US" sz="1050" b="0" i="0" u="none" strike="noStrike" baseline="0" dirty="0">
                <a:solidFill>
                  <a:srgbClr val="000000"/>
                </a:solidFill>
                <a:latin typeface="SymbolMT"/>
              </a:rPr>
              <a:t>• </a:t>
            </a:r>
            <a:r>
              <a:rPr lang="en-US" sz="1050" b="0" i="0" u="none" strike="noStrike" baseline="0" dirty="0">
                <a:solidFill>
                  <a:srgbClr val="000000"/>
                </a:solidFill>
                <a:latin typeface="ArialMT"/>
              </a:rPr>
              <a:t>The security of attachment in one- to two-year </a:t>
            </a:r>
            <a:r>
              <a:rPr lang="en-US" sz="1050" b="0" i="0" u="none" strike="noStrike" baseline="0" dirty="0" err="1">
                <a:solidFill>
                  <a:srgbClr val="000000"/>
                </a:solidFill>
                <a:latin typeface="ArialMT"/>
              </a:rPr>
              <a:t>olds</a:t>
            </a:r>
            <a:r>
              <a:rPr lang="en-US" sz="1050" b="0" i="0" u="none" strike="noStrike" baseline="0" dirty="0">
                <a:solidFill>
                  <a:srgbClr val="000000"/>
                </a:solidFill>
                <a:latin typeface="ArialMT"/>
              </a:rPr>
              <a:t> were investigated using the ‘Strange </a:t>
            </a:r>
            <a:r>
              <a:rPr lang="en-GB" sz="1050" b="0" i="0" u="none" strike="noStrike" baseline="0" dirty="0">
                <a:solidFill>
                  <a:srgbClr val="000000"/>
                </a:solidFill>
                <a:latin typeface="ArialMT"/>
              </a:rPr>
              <a:t>Situation’ sequence of events</a:t>
            </a:r>
          </a:p>
          <a:p>
            <a:pPr algn="l"/>
            <a:r>
              <a:rPr lang="en-US" sz="1050" b="0" i="0" u="none" strike="noStrike" baseline="0" dirty="0">
                <a:solidFill>
                  <a:srgbClr val="000000"/>
                </a:solidFill>
                <a:latin typeface="SymbolMT"/>
              </a:rPr>
              <a:t>• </a:t>
            </a:r>
            <a:r>
              <a:rPr lang="en-US" sz="1050" b="0" i="0" u="none" strike="noStrike" baseline="0" dirty="0">
                <a:solidFill>
                  <a:srgbClr val="000000"/>
                </a:solidFill>
                <a:latin typeface="ArialMT"/>
              </a:rPr>
              <a:t>The procedure was to determine the nature of attachment </a:t>
            </a:r>
            <a:r>
              <a:rPr lang="en-US" sz="1050" b="0" i="0" u="none" strike="noStrike" baseline="0" dirty="0" err="1">
                <a:solidFill>
                  <a:srgbClr val="000000"/>
                </a:solidFill>
                <a:latin typeface="ArialMT"/>
              </a:rPr>
              <a:t>behaviours</a:t>
            </a:r>
            <a:r>
              <a:rPr lang="en-US" sz="1050" b="0" i="0" u="none" strike="noStrike" baseline="0" dirty="0">
                <a:solidFill>
                  <a:srgbClr val="000000"/>
                </a:solidFill>
                <a:latin typeface="ArialMT"/>
              </a:rPr>
              <a:t> and styles of </a:t>
            </a:r>
            <a:r>
              <a:rPr lang="en-GB" sz="1050" b="0" i="0" u="none" strike="noStrike" baseline="0" dirty="0">
                <a:solidFill>
                  <a:srgbClr val="000000"/>
                </a:solidFill>
                <a:latin typeface="ArialMT"/>
              </a:rPr>
              <a:t>attachment.</a:t>
            </a:r>
          </a:p>
          <a:p>
            <a:pPr algn="l"/>
            <a:r>
              <a:rPr lang="en-GB" sz="1050" b="0" i="0" u="none" strike="noStrike" baseline="0" dirty="0">
                <a:solidFill>
                  <a:srgbClr val="000000"/>
                </a:solidFill>
                <a:latin typeface="SymbolMT"/>
              </a:rPr>
              <a:t>• </a:t>
            </a:r>
            <a:r>
              <a:rPr lang="en-GB" sz="1050" b="0" i="0" u="none" strike="noStrike" baseline="0" dirty="0">
                <a:solidFill>
                  <a:srgbClr val="000000"/>
                </a:solidFill>
                <a:latin typeface="ArialMT"/>
              </a:rPr>
              <a:t>Ainsworth developed an experimental </a:t>
            </a:r>
            <a:r>
              <a:rPr lang="en-US" sz="1050" b="0" i="0" u="none" strike="noStrike" baseline="0" dirty="0">
                <a:solidFill>
                  <a:srgbClr val="000000"/>
                </a:solidFill>
                <a:latin typeface="ArialMT"/>
              </a:rPr>
              <a:t>procedure in order to observe the variety of attachment forms exhibited between mothers </a:t>
            </a:r>
            <a:r>
              <a:rPr lang="en-GB" sz="1050" b="0" i="0" u="none" strike="noStrike" baseline="0" dirty="0">
                <a:solidFill>
                  <a:srgbClr val="000000"/>
                </a:solidFill>
                <a:latin typeface="ArialMT"/>
              </a:rPr>
              <a:t>and infants.</a:t>
            </a:r>
          </a:p>
          <a:p>
            <a:pPr algn="l"/>
            <a:r>
              <a:rPr lang="en-GB" sz="1050" b="0" i="0" u="none" strike="noStrike" baseline="0" dirty="0">
                <a:solidFill>
                  <a:srgbClr val="000000"/>
                </a:solidFill>
                <a:latin typeface="ArialMT"/>
              </a:rPr>
              <a:t>.</a:t>
            </a:r>
            <a:endParaRPr lang="en-GB" sz="1050" dirty="0"/>
          </a:p>
        </p:txBody>
      </p:sp>
      <p:sp>
        <p:nvSpPr>
          <p:cNvPr id="12" name="TextBox 11">
            <a:extLst>
              <a:ext uri="{FF2B5EF4-FFF2-40B4-BE49-F238E27FC236}">
                <a16:creationId xmlns:a16="http://schemas.microsoft.com/office/drawing/2014/main" id="{8EB31287-195D-4F9B-A74F-45827CF9229C}"/>
              </a:ext>
            </a:extLst>
          </p:cNvPr>
          <p:cNvSpPr txBox="1"/>
          <p:nvPr/>
        </p:nvSpPr>
        <p:spPr>
          <a:xfrm>
            <a:off x="6536229" y="1107004"/>
            <a:ext cx="5655771" cy="5747727"/>
          </a:xfrm>
          <a:prstGeom prst="rect">
            <a:avLst/>
          </a:prstGeom>
          <a:noFill/>
        </p:spPr>
        <p:txBody>
          <a:bodyPr wrap="square">
            <a:spAutoFit/>
          </a:bodyPr>
          <a:lstStyle/>
          <a:p>
            <a:pPr algn="l"/>
            <a:r>
              <a:rPr lang="en-US" sz="1050" b="0" i="0" u="none" strike="noStrike" baseline="0" dirty="0">
                <a:solidFill>
                  <a:srgbClr val="000000"/>
                </a:solidFill>
                <a:latin typeface="SymbolMT"/>
              </a:rPr>
              <a:t>• </a:t>
            </a:r>
            <a:r>
              <a:rPr lang="en-US" sz="1050" b="0" i="0" u="none" strike="noStrike" baseline="0" dirty="0">
                <a:solidFill>
                  <a:srgbClr val="000000"/>
                </a:solidFill>
                <a:latin typeface="ArialMT"/>
              </a:rPr>
              <a:t>The experiment is set up in a small room with one-way glass so the behaviour of the infant </a:t>
            </a:r>
            <a:r>
              <a:rPr lang="en-GB" sz="1050" b="0" i="0" u="none" strike="noStrike" baseline="0" dirty="0">
                <a:solidFill>
                  <a:srgbClr val="000000"/>
                </a:solidFill>
                <a:latin typeface="ArialMT"/>
              </a:rPr>
              <a:t>can be observed </a:t>
            </a:r>
          </a:p>
          <a:p>
            <a:pPr algn="l"/>
            <a:r>
              <a:rPr lang="en-US" sz="1050" b="0" i="0" u="none" strike="noStrike" baseline="0" dirty="0">
                <a:latin typeface="SymbolMT"/>
              </a:rPr>
              <a:t>• </a:t>
            </a:r>
            <a:r>
              <a:rPr lang="en-US" sz="1050" b="0" i="0" u="none" strike="noStrike" baseline="0" dirty="0">
                <a:latin typeface="ArialMT"/>
              </a:rPr>
              <a:t>Infants were aged between 12 and 18 months.</a:t>
            </a:r>
          </a:p>
          <a:p>
            <a:pPr algn="l"/>
            <a:r>
              <a:rPr lang="en-US" sz="1050" b="0" i="0" u="none" strike="noStrike" baseline="0" dirty="0">
                <a:latin typeface="ArialMT"/>
              </a:rPr>
              <a:t>The sample comprised of 100 middle-class </a:t>
            </a:r>
            <a:r>
              <a:rPr lang="en-GB" sz="1050" b="0" i="0" u="none" strike="noStrike" baseline="0" dirty="0">
                <a:latin typeface="ArialMT"/>
              </a:rPr>
              <a:t>American families.</a:t>
            </a:r>
          </a:p>
          <a:p>
            <a:pPr algn="l"/>
            <a:r>
              <a:rPr lang="en-US" sz="1050" b="0" i="0" u="none" strike="noStrike" baseline="0" dirty="0">
                <a:latin typeface="SymbolMT"/>
              </a:rPr>
              <a:t>• </a:t>
            </a:r>
            <a:r>
              <a:rPr lang="en-US" sz="1050" b="0" i="0" u="none" strike="noStrike" baseline="0" dirty="0">
                <a:latin typeface="ArialMT"/>
              </a:rPr>
              <a:t>The procedure, known as the ‘Strange Situation</a:t>
            </a:r>
            <a:r>
              <a:rPr lang="en-US" sz="1050" b="0" i="1" u="none" strike="noStrike" baseline="0" dirty="0">
                <a:latin typeface="Arial-ItalicMT"/>
              </a:rPr>
              <a:t>,’ </a:t>
            </a:r>
            <a:r>
              <a:rPr lang="en-US" sz="1050" b="0" i="0" u="none" strike="noStrike" baseline="0" dirty="0">
                <a:latin typeface="ArialMT"/>
              </a:rPr>
              <a:t>was conducted by observing the</a:t>
            </a:r>
          </a:p>
          <a:p>
            <a:pPr algn="l"/>
            <a:r>
              <a:rPr lang="en-GB" sz="1050" b="0" i="0" u="none" strike="noStrike" baseline="0" dirty="0">
                <a:latin typeface="ArialMT"/>
              </a:rPr>
              <a:t>behaviour of the infant</a:t>
            </a:r>
          </a:p>
          <a:p>
            <a:pPr algn="l"/>
            <a:r>
              <a:rPr lang="en-US" sz="1050" b="0" i="0" u="none" strike="noStrike" baseline="0" dirty="0">
                <a:latin typeface="SymbolMT"/>
              </a:rPr>
              <a:t>• </a:t>
            </a:r>
            <a:r>
              <a:rPr lang="en-US" sz="1050" b="0" i="0" u="none" strike="noStrike" baseline="0" dirty="0">
                <a:latin typeface="ArialMT"/>
              </a:rPr>
              <a:t>The series of eight episodes lasted approximately 3 minutes each e.g. Mother and</a:t>
            </a:r>
          </a:p>
          <a:p>
            <a:pPr algn="l"/>
            <a:r>
              <a:rPr lang="en-US" sz="1050" b="0" i="0" u="none" strike="noStrike" baseline="0" dirty="0">
                <a:latin typeface="ArialMT"/>
              </a:rPr>
              <a:t>baby alone / a stranger joins the mother and infant / mother leaves baby and stranger alone /mother returns and stranger leaves / mother leaves; infant left completely alone / stranger returns /mother returns and stranger leaves</a:t>
            </a:r>
          </a:p>
          <a:p>
            <a:pPr algn="l"/>
            <a:r>
              <a:rPr lang="en-GB" sz="1050" b="1" i="0" u="none" strike="noStrike" baseline="0" dirty="0">
                <a:latin typeface="Arial-BoldMT"/>
              </a:rPr>
              <a:t>Theoretical knowledge</a:t>
            </a:r>
          </a:p>
          <a:p>
            <a:pPr algn="l"/>
            <a:r>
              <a:rPr lang="en-GB" sz="1050" b="0" i="0" u="none" strike="noStrike" baseline="0" dirty="0">
                <a:latin typeface="ArialMT"/>
              </a:rPr>
              <a:t>Secure attachment traits:</a:t>
            </a:r>
          </a:p>
          <a:p>
            <a:pPr algn="l"/>
            <a:r>
              <a:rPr lang="en-GB" sz="1050" b="0" i="0" u="none" strike="noStrike" baseline="0" dirty="0">
                <a:latin typeface="SymbolMT"/>
              </a:rPr>
              <a:t>• </a:t>
            </a:r>
            <a:r>
              <a:rPr lang="en-GB" sz="1050" b="0" i="0" u="none" strike="noStrike" baseline="0" dirty="0">
                <a:latin typeface="ArialMT"/>
              </a:rPr>
              <a:t>Experience separation anxiety</a:t>
            </a:r>
          </a:p>
          <a:p>
            <a:pPr algn="l"/>
            <a:r>
              <a:rPr lang="en-US" sz="1050" b="0" i="0" u="none" strike="noStrike" baseline="0" dirty="0">
                <a:latin typeface="SymbolMT"/>
              </a:rPr>
              <a:t>• </a:t>
            </a:r>
            <a:r>
              <a:rPr lang="en-US" sz="1050" b="0" i="0" u="none" strike="noStrike" baseline="0" dirty="0">
                <a:latin typeface="ArialMT"/>
              </a:rPr>
              <a:t>Stranger anxiety when away from caregiver</a:t>
            </a:r>
          </a:p>
          <a:p>
            <a:pPr algn="l"/>
            <a:r>
              <a:rPr lang="en-US" sz="1050" b="0" i="0" u="none" strike="noStrike" baseline="0" dirty="0">
                <a:latin typeface="SymbolMT"/>
              </a:rPr>
              <a:t>• </a:t>
            </a:r>
            <a:r>
              <a:rPr lang="en-US" sz="1050" b="0" i="0" u="none" strike="noStrike" baseline="0" dirty="0">
                <a:latin typeface="ArialMT"/>
              </a:rPr>
              <a:t>Become distressed when mother/father/</a:t>
            </a:r>
            <a:r>
              <a:rPr lang="en-US" sz="1050" b="0" i="0" u="none" strike="noStrike" baseline="0" dirty="0" err="1">
                <a:latin typeface="ArialMT"/>
              </a:rPr>
              <a:t>carer</a:t>
            </a:r>
            <a:r>
              <a:rPr lang="en-US" sz="1050" b="0" i="0" u="none" strike="noStrike" baseline="0" dirty="0">
                <a:latin typeface="ArialMT"/>
              </a:rPr>
              <a:t> </a:t>
            </a:r>
            <a:r>
              <a:rPr lang="en-GB" sz="1050" b="0" i="0" u="none" strike="noStrike" baseline="0" dirty="0">
                <a:latin typeface="ArialMT"/>
              </a:rPr>
              <a:t>leaves</a:t>
            </a:r>
          </a:p>
          <a:p>
            <a:pPr algn="l"/>
            <a:r>
              <a:rPr lang="en-US" sz="1050" b="0" i="0" u="none" strike="noStrike" baseline="0" dirty="0">
                <a:latin typeface="SymbolMT"/>
              </a:rPr>
              <a:t>• </a:t>
            </a:r>
            <a:r>
              <a:rPr lang="en-US" sz="1050" b="0" i="0" u="none" strike="noStrike" baseline="0" dirty="0">
                <a:latin typeface="ArialMT"/>
              </a:rPr>
              <a:t>Confident that the caregiver will be available to </a:t>
            </a:r>
            <a:r>
              <a:rPr lang="en-GB" sz="1050" b="0" i="0" u="none" strike="noStrike" baseline="0" dirty="0">
                <a:latin typeface="ArialMT"/>
              </a:rPr>
              <a:t>meet their needs</a:t>
            </a:r>
          </a:p>
          <a:p>
            <a:pPr algn="l"/>
            <a:r>
              <a:rPr lang="en-US" sz="1050" b="0" i="0" u="none" strike="noStrike" baseline="0" dirty="0">
                <a:latin typeface="SymbolMT"/>
              </a:rPr>
              <a:t>• </a:t>
            </a:r>
            <a:r>
              <a:rPr lang="en-US" sz="1050" b="0" i="0" u="none" strike="noStrike" baseline="0" dirty="0">
                <a:latin typeface="ArialMT"/>
              </a:rPr>
              <a:t>Use the caregiver as a safe base to explore the </a:t>
            </a:r>
            <a:r>
              <a:rPr lang="en-GB" sz="1050" b="0" i="0" u="none" strike="noStrike" baseline="0" dirty="0">
                <a:latin typeface="ArialMT"/>
              </a:rPr>
              <a:t>environment</a:t>
            </a:r>
          </a:p>
          <a:p>
            <a:pPr algn="l"/>
            <a:r>
              <a:rPr lang="en-US" sz="1050" b="0" i="0" u="none" strike="noStrike" baseline="0" dirty="0">
                <a:latin typeface="SymbolMT"/>
              </a:rPr>
              <a:t>• </a:t>
            </a:r>
            <a:r>
              <a:rPr lang="en-US" sz="1050" b="0" i="0" u="none" strike="noStrike" baseline="0" dirty="0">
                <a:latin typeface="ArialMT"/>
              </a:rPr>
              <a:t>Seek the attachment figure in times of distress</a:t>
            </a:r>
          </a:p>
          <a:p>
            <a:pPr algn="l"/>
            <a:r>
              <a:rPr lang="en-US" sz="1050" b="0" i="0" u="none" strike="noStrike" baseline="0" dirty="0">
                <a:latin typeface="SymbolMT"/>
              </a:rPr>
              <a:t>• </a:t>
            </a:r>
            <a:r>
              <a:rPr lang="en-US" sz="1050" b="0" i="0" u="none" strike="noStrike" baseline="0" dirty="0">
                <a:latin typeface="ArialMT"/>
              </a:rPr>
              <a:t>Easily soothed by caregiver when upset</a:t>
            </a:r>
          </a:p>
          <a:p>
            <a:pPr algn="l"/>
            <a:r>
              <a:rPr lang="en-US" sz="1050" b="0" i="0" u="none" strike="noStrike" baseline="0" dirty="0">
                <a:latin typeface="SymbolMT"/>
              </a:rPr>
              <a:t>• </a:t>
            </a:r>
            <a:r>
              <a:rPr lang="en-US" sz="1050" b="0" i="0" u="none" strike="noStrike" baseline="0" dirty="0">
                <a:latin typeface="ArialMT"/>
              </a:rPr>
              <a:t>Responsive to the child's needs and respond to </a:t>
            </a:r>
            <a:r>
              <a:rPr lang="en-GB" sz="1050" b="0" i="0" u="none" strike="noStrike" baseline="0" dirty="0">
                <a:latin typeface="ArialMT"/>
              </a:rPr>
              <a:t>their moods and feelings</a:t>
            </a:r>
          </a:p>
          <a:p>
            <a:pPr algn="l"/>
            <a:r>
              <a:rPr lang="en-US" sz="1050" b="0" i="0" u="none" strike="noStrike" baseline="0" dirty="0">
                <a:latin typeface="SymbolMT"/>
              </a:rPr>
              <a:t>• </a:t>
            </a:r>
            <a:r>
              <a:rPr lang="en-US" sz="1050" b="0" i="0" u="none" strike="noStrike" baseline="0" dirty="0">
                <a:latin typeface="ArialMT"/>
              </a:rPr>
              <a:t>Sensitive to the child’s needs </a:t>
            </a:r>
            <a:r>
              <a:rPr lang="en-GB" sz="1050" b="0" i="0" u="none" strike="noStrike" baseline="0" dirty="0">
                <a:latin typeface="ArialMT"/>
              </a:rPr>
              <a:t>Insecure-avoidant:</a:t>
            </a:r>
          </a:p>
          <a:p>
            <a:pPr algn="l"/>
            <a:r>
              <a:rPr lang="en-US" sz="1050" b="0" i="0" u="none" strike="noStrike" baseline="0" dirty="0">
                <a:latin typeface="SymbolMT"/>
              </a:rPr>
              <a:t>• </a:t>
            </a:r>
            <a:r>
              <a:rPr lang="en-US" sz="1050" b="0" i="0" u="none" strike="noStrike" baseline="0" dirty="0">
                <a:latin typeface="ArialMT"/>
              </a:rPr>
              <a:t>When children are associated with unresponsive caregiver, the child comes to</a:t>
            </a:r>
          </a:p>
          <a:p>
            <a:pPr algn="l"/>
            <a:r>
              <a:rPr lang="en-US" sz="1050" b="0" i="0" u="none" strike="noStrike" baseline="0" dirty="0">
                <a:latin typeface="ArialMT"/>
              </a:rPr>
              <a:t>believe that communication of needs has no influence on the mother/father/</a:t>
            </a:r>
            <a:r>
              <a:rPr lang="en-US" sz="1050" b="0" i="0" u="none" strike="noStrike" baseline="0" dirty="0" err="1">
                <a:latin typeface="ArialMT"/>
              </a:rPr>
              <a:t>carer</a:t>
            </a:r>
            <a:endParaRPr lang="en-US" sz="1050" b="0" i="0" u="none" strike="noStrike" baseline="0" dirty="0">
              <a:latin typeface="ArialMT"/>
            </a:endParaRPr>
          </a:p>
          <a:p>
            <a:pPr algn="l"/>
            <a:r>
              <a:rPr lang="en-US" sz="1050" b="0" i="0" u="none" strike="noStrike" baseline="0" dirty="0">
                <a:latin typeface="SymbolMT"/>
              </a:rPr>
              <a:t>• </a:t>
            </a:r>
            <a:r>
              <a:rPr lang="en-US" sz="1050" b="0" i="0" u="none" strike="noStrike" baseline="0" dirty="0">
                <a:latin typeface="ArialMT"/>
              </a:rPr>
              <a:t>Children think themselves unworthy and unacceptable, caused by a rejecting primary</a:t>
            </a:r>
          </a:p>
          <a:p>
            <a:pPr algn="l"/>
            <a:r>
              <a:rPr lang="en-GB" sz="1050" b="0" i="0" u="none" strike="noStrike" baseline="0" dirty="0">
                <a:latin typeface="ArialMT"/>
              </a:rPr>
              <a:t>caregiver</a:t>
            </a:r>
          </a:p>
          <a:p>
            <a:pPr algn="l"/>
            <a:r>
              <a:rPr lang="en-US" sz="1050" b="0" i="0" u="none" strike="noStrike" baseline="0" dirty="0">
                <a:latin typeface="SymbolMT"/>
              </a:rPr>
              <a:t>• </a:t>
            </a:r>
            <a:r>
              <a:rPr lang="en-US" sz="1050" b="0" i="0" u="none" strike="noStrike" baseline="0" dirty="0">
                <a:latin typeface="ArialMT"/>
              </a:rPr>
              <a:t>Parenting styles are associated with an increased risk of children’s social and emotional </a:t>
            </a:r>
            <a:r>
              <a:rPr lang="en-GB" sz="1050" b="0" i="0" u="none" strike="noStrike" baseline="0" dirty="0">
                <a:latin typeface="ArialMT"/>
              </a:rPr>
              <a:t>behavioural problems Insecure ambivalent traits:</a:t>
            </a:r>
          </a:p>
          <a:p>
            <a:pPr algn="l"/>
            <a:r>
              <a:rPr lang="en-US" sz="1050" b="0" i="0" u="none" strike="noStrike" baseline="0" dirty="0">
                <a:latin typeface="SymbolMT"/>
              </a:rPr>
              <a:t>• </a:t>
            </a:r>
            <a:r>
              <a:rPr lang="en-US" sz="1050" b="0" i="0" u="none" strike="noStrike" baseline="0" dirty="0">
                <a:latin typeface="ArialMT"/>
              </a:rPr>
              <a:t>Commonly exhibit clingy and dependent </a:t>
            </a:r>
            <a:r>
              <a:rPr lang="en-GB" sz="1050" b="0" i="0" u="none" strike="noStrike" baseline="0" dirty="0">
                <a:latin typeface="ArialMT"/>
              </a:rPr>
              <a:t>behaviour</a:t>
            </a:r>
          </a:p>
          <a:p>
            <a:pPr algn="l"/>
            <a:r>
              <a:rPr lang="en-US" sz="1050" b="0" i="0" u="none" strike="noStrike" baseline="0" dirty="0">
                <a:latin typeface="SymbolMT"/>
              </a:rPr>
              <a:t>• </a:t>
            </a:r>
            <a:r>
              <a:rPr lang="en-US" sz="1050" b="0" i="0" u="none" strike="noStrike" baseline="0" dirty="0">
                <a:latin typeface="ArialMT"/>
              </a:rPr>
              <a:t>Caregivers who are less sensitive towards their </a:t>
            </a:r>
            <a:r>
              <a:rPr lang="en-GB" sz="1050" b="0" i="0" u="none" strike="noStrike" baseline="0" dirty="0">
                <a:latin typeface="ArialMT"/>
              </a:rPr>
              <a:t>child</a:t>
            </a:r>
          </a:p>
          <a:p>
            <a:pPr algn="l"/>
            <a:r>
              <a:rPr lang="en-US" sz="1050" b="0" i="0" u="none" strike="noStrike" baseline="0" dirty="0">
                <a:latin typeface="SymbolMT"/>
              </a:rPr>
              <a:t>• </a:t>
            </a:r>
            <a:r>
              <a:rPr lang="en-US" sz="1050" b="0" i="0" u="none" strike="noStrike" baseline="0" dirty="0">
                <a:latin typeface="ArialMT"/>
              </a:rPr>
              <a:t>Caregivers who respond to the child’s needs impatiently or ignore the child</a:t>
            </a:r>
          </a:p>
          <a:p>
            <a:pPr algn="l"/>
            <a:r>
              <a:rPr lang="en-US" sz="1050" b="0" i="0" u="none" strike="noStrike" baseline="0" dirty="0">
                <a:latin typeface="SymbolMT"/>
              </a:rPr>
              <a:t>• </a:t>
            </a:r>
            <a:r>
              <a:rPr lang="en-US" sz="1050" b="0" i="0" u="none" strike="noStrike" baseline="0" dirty="0">
                <a:latin typeface="ArialMT"/>
              </a:rPr>
              <a:t>Child may reject the caregiver when they </a:t>
            </a:r>
            <a:r>
              <a:rPr lang="en-GB" sz="1050" b="0" i="0" u="none" strike="noStrike" baseline="0" dirty="0">
                <a:latin typeface="ArialMT"/>
              </a:rPr>
              <a:t>engage in interaction</a:t>
            </a:r>
          </a:p>
          <a:p>
            <a:pPr algn="l"/>
            <a:r>
              <a:rPr lang="en-US" sz="1050" b="0" i="0" u="none" strike="noStrike" baseline="0" dirty="0">
                <a:latin typeface="SymbolMT"/>
              </a:rPr>
              <a:t>• </a:t>
            </a:r>
            <a:r>
              <a:rPr lang="en-US" sz="1050" b="0" i="0" u="none" strike="noStrike" baseline="0" dirty="0">
                <a:latin typeface="ArialMT"/>
              </a:rPr>
              <a:t>Child may have a negative self-image and exaggerate emotional responses as a way to </a:t>
            </a:r>
            <a:r>
              <a:rPr lang="en-GB" sz="1050" b="0" i="0" u="none" strike="noStrike" baseline="0" dirty="0">
                <a:latin typeface="ArialMT"/>
              </a:rPr>
              <a:t>gain attention</a:t>
            </a:r>
          </a:p>
          <a:p>
            <a:pPr algn="l"/>
            <a:r>
              <a:rPr lang="en-US" sz="1050" b="0" i="0" u="none" strike="noStrike" baseline="0" dirty="0">
                <a:latin typeface="ArialMT"/>
              </a:rPr>
              <a:t>This list is not exhaustive.</a:t>
            </a:r>
          </a:p>
          <a:p>
            <a:pPr algn="l"/>
            <a:r>
              <a:rPr lang="en-US" sz="1050" b="0" i="0" u="none" strike="noStrike" baseline="0" dirty="0">
                <a:latin typeface="ArialMT"/>
              </a:rPr>
              <a:t>Credit any other relevant response.</a:t>
            </a:r>
            <a:endParaRPr lang="en-GB" sz="1050" dirty="0"/>
          </a:p>
        </p:txBody>
      </p:sp>
      <p:sp>
        <p:nvSpPr>
          <p:cNvPr id="6" name="TextBox 5">
            <a:extLst>
              <a:ext uri="{FF2B5EF4-FFF2-40B4-BE49-F238E27FC236}">
                <a16:creationId xmlns:a16="http://schemas.microsoft.com/office/drawing/2014/main" id="{CC4C8C77-597E-4735-9FD9-CBA87C4921E6}"/>
              </a:ext>
            </a:extLst>
          </p:cNvPr>
          <p:cNvSpPr txBox="1"/>
          <p:nvPr/>
        </p:nvSpPr>
        <p:spPr>
          <a:xfrm>
            <a:off x="5488266" y="174335"/>
            <a:ext cx="6138040" cy="523220"/>
          </a:xfrm>
          <a:prstGeom prst="rect">
            <a:avLst/>
          </a:prstGeom>
          <a:noFill/>
        </p:spPr>
        <p:txBody>
          <a:bodyPr wrap="square">
            <a:spAutoFit/>
          </a:bodyPr>
          <a:lstStyle/>
          <a:p>
            <a:r>
              <a:rPr lang="en-GB" sz="1400" dirty="0">
                <a:solidFill>
                  <a:srgbClr val="0070C0"/>
                </a:solidFill>
              </a:rPr>
              <a:t>Command Verb:</a:t>
            </a:r>
            <a:r>
              <a:rPr lang="en-US" sz="1400" b="1" i="1" dirty="0">
                <a:solidFill>
                  <a:srgbClr val="0070C0"/>
                </a:solidFill>
              </a:rPr>
              <a:t>Explain</a:t>
            </a:r>
            <a:r>
              <a:rPr lang="en-US" sz="1400" dirty="0">
                <a:solidFill>
                  <a:srgbClr val="0070C0"/>
                </a:solidFill>
              </a:rPr>
              <a:t> - Provide details and </a:t>
            </a:r>
          </a:p>
          <a:p>
            <a:r>
              <a:rPr lang="en-US" sz="1400" dirty="0">
                <a:solidFill>
                  <a:srgbClr val="0070C0"/>
                </a:solidFill>
              </a:rPr>
              <a:t>reasons for how and why something is the way it is</a:t>
            </a:r>
            <a:endParaRPr lang="en-GB" sz="1400" dirty="0">
              <a:solidFill>
                <a:srgbClr val="0070C0"/>
              </a:solidFill>
            </a:endParaRPr>
          </a:p>
        </p:txBody>
      </p:sp>
    </p:spTree>
    <p:extLst>
      <p:ext uri="{BB962C8B-B14F-4D97-AF65-F5344CB8AC3E}">
        <p14:creationId xmlns:p14="http://schemas.microsoft.com/office/powerpoint/2010/main" val="273426024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B6BE352B-CB7B-E546-AA06-355E0BF210BD}"/>
              </a:ext>
            </a:extLst>
          </p:cNvPr>
          <p:cNvPicPr>
            <a:picLocks noChangeAspect="1"/>
          </p:cNvPicPr>
          <p:nvPr/>
        </p:nvPicPr>
        <p:blipFill>
          <a:blip r:embed="rId2"/>
          <a:stretch>
            <a:fillRect/>
          </a:stretch>
        </p:blipFill>
        <p:spPr>
          <a:xfrm>
            <a:off x="0" y="1156858"/>
            <a:ext cx="6380018" cy="3454400"/>
          </a:xfrm>
          <a:prstGeom prst="rect">
            <a:avLst/>
          </a:prstGeom>
        </p:spPr>
      </p:pic>
      <p:sp>
        <p:nvSpPr>
          <p:cNvPr id="10" name="TextBox 9">
            <a:extLst>
              <a:ext uri="{FF2B5EF4-FFF2-40B4-BE49-F238E27FC236}">
                <a16:creationId xmlns:a16="http://schemas.microsoft.com/office/drawing/2014/main" id="{7EF67A49-3FF8-47B2-BBF5-13DE0A8935BD}"/>
              </a:ext>
            </a:extLst>
          </p:cNvPr>
          <p:cNvSpPr txBox="1"/>
          <p:nvPr/>
        </p:nvSpPr>
        <p:spPr>
          <a:xfrm>
            <a:off x="8734097" y="1668340"/>
            <a:ext cx="2753710" cy="369331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i="1" dirty="0">
                <a:solidFill>
                  <a:srgbClr val="0070C0"/>
                </a:solidFill>
                <a:cs typeface="Arial"/>
              </a:rPr>
              <a:t>Principle examiner feedback </a:t>
            </a:r>
          </a:p>
          <a:p>
            <a:endParaRPr lang="en-US" i="1" dirty="0">
              <a:solidFill>
                <a:srgbClr val="0070C0"/>
              </a:solidFill>
              <a:cs typeface="Arial"/>
            </a:endParaRPr>
          </a:p>
          <a:p>
            <a:r>
              <a:rPr lang="en-US" sz="1600" i="1" dirty="0">
                <a:solidFill>
                  <a:srgbClr val="0070C0"/>
                </a:solidFill>
                <a:cs typeface="Arial"/>
              </a:rPr>
              <a:t>This response answered both elements of this question with knowledge and understanding. There is a good explanation of the theoretical knowledge of the experiment and also their understanding of it how it links to attachment. </a:t>
            </a:r>
          </a:p>
          <a:p>
            <a:endParaRPr lang="en-US" i="1" dirty="0">
              <a:solidFill>
                <a:srgbClr val="0070C0"/>
              </a:solidFill>
              <a:cs typeface="Arial"/>
            </a:endParaRPr>
          </a:p>
          <a:p>
            <a:r>
              <a:rPr lang="en-US" i="1" dirty="0">
                <a:solidFill>
                  <a:srgbClr val="0070C0"/>
                </a:solidFill>
                <a:cs typeface="Arial"/>
              </a:rPr>
              <a:t>4 marks awarded</a:t>
            </a:r>
            <a:endParaRPr lang="en-US" i="1" dirty="0">
              <a:solidFill>
                <a:srgbClr val="0070C0"/>
              </a:solidFill>
            </a:endParaRPr>
          </a:p>
        </p:txBody>
      </p:sp>
      <p:sp>
        <p:nvSpPr>
          <p:cNvPr id="11" name="Title 2">
            <a:extLst>
              <a:ext uri="{FF2B5EF4-FFF2-40B4-BE49-F238E27FC236}">
                <a16:creationId xmlns:a16="http://schemas.microsoft.com/office/drawing/2014/main" id="{96BD3E4F-0502-4D7D-A105-ED67793DD802}"/>
              </a:ext>
            </a:extLst>
          </p:cNvPr>
          <p:cNvSpPr txBox="1">
            <a:spLocks/>
          </p:cNvSpPr>
          <p:nvPr/>
        </p:nvSpPr>
        <p:spPr>
          <a:xfrm>
            <a:off x="434411" y="322418"/>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a:lstStyle>
          <a:p>
            <a:r>
              <a:rPr lang="en-GB" sz="1800" dirty="0"/>
              <a:t>Question 5 (a) Candidate’s answer with Examiner’s comments</a:t>
            </a:r>
          </a:p>
        </p:txBody>
      </p:sp>
      <p:sp>
        <p:nvSpPr>
          <p:cNvPr id="12" name="Speech Bubble: Rectangle with Corners Rounded 11">
            <a:extLst>
              <a:ext uri="{FF2B5EF4-FFF2-40B4-BE49-F238E27FC236}">
                <a16:creationId xmlns:a16="http://schemas.microsoft.com/office/drawing/2014/main" id="{229CD25F-BCC7-4EC7-A3BB-FD99D4CB6C3C}"/>
              </a:ext>
            </a:extLst>
          </p:cNvPr>
          <p:cNvSpPr/>
          <p:nvPr/>
        </p:nvSpPr>
        <p:spPr>
          <a:xfrm>
            <a:off x="8492358" y="1114437"/>
            <a:ext cx="3195145" cy="4613702"/>
          </a:xfrm>
          <a:prstGeom prst="wedgeRoundRectCallout">
            <a:avLst>
              <a:gd name="adj1" fmla="val -63454"/>
              <a:gd name="adj2" fmla="val 64218"/>
              <a:gd name="adj3" fmla="val 16667"/>
            </a:avLst>
          </a:prstGeom>
          <a:ln>
            <a:solidFill>
              <a:schemeClr val="tx1"/>
            </a:solidFill>
          </a:ln>
        </p:spPr>
        <p:txBody>
          <a:bodyPr wrap="none" lIns="0" tIns="0" rIns="0" bIns="0" rtlCol="0" anchor="ctr">
            <a:noAutofit/>
          </a:bodyPr>
          <a:lstStyle/>
          <a:p>
            <a:endParaRPr lang="en-US" sz="1800" i="1" dirty="0">
              <a:solidFill>
                <a:srgbClr val="0070C0"/>
              </a:solidFill>
            </a:endParaRPr>
          </a:p>
        </p:txBody>
      </p:sp>
    </p:spTree>
    <p:extLst>
      <p:ext uri="{BB962C8B-B14F-4D97-AF65-F5344CB8AC3E}">
        <p14:creationId xmlns:p14="http://schemas.microsoft.com/office/powerpoint/2010/main" val="37483430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8E06AA64-788E-4C77-83E9-ADF9305C4DBD}"/>
              </a:ext>
            </a:extLst>
          </p:cNvPr>
          <p:cNvPicPr>
            <a:picLocks noGrp="1" noChangeAspect="1"/>
          </p:cNvPicPr>
          <p:nvPr>
            <p:ph idx="1"/>
          </p:nvPr>
        </p:nvPicPr>
        <p:blipFill>
          <a:blip r:embed="rId2"/>
          <a:stretch>
            <a:fillRect/>
          </a:stretch>
        </p:blipFill>
        <p:spPr>
          <a:xfrm>
            <a:off x="282575" y="1220561"/>
            <a:ext cx="5165663" cy="1828008"/>
          </a:xfrm>
        </p:spPr>
      </p:pic>
      <p:sp>
        <p:nvSpPr>
          <p:cNvPr id="8" name="Title 2">
            <a:extLst>
              <a:ext uri="{FF2B5EF4-FFF2-40B4-BE49-F238E27FC236}">
                <a16:creationId xmlns:a16="http://schemas.microsoft.com/office/drawing/2014/main" id="{34C7F434-A021-44F3-AFD7-72C4B1134E78}"/>
              </a:ext>
            </a:extLst>
          </p:cNvPr>
          <p:cNvSpPr txBox="1">
            <a:spLocks/>
          </p:cNvSpPr>
          <p:nvPr/>
        </p:nvSpPr>
        <p:spPr>
          <a:xfrm>
            <a:off x="282575" y="260376"/>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a:lstStyle>
          <a:p>
            <a:r>
              <a:rPr lang="en-GB" sz="1800" dirty="0"/>
              <a:t>Question 5 (b) and mark scheme </a:t>
            </a:r>
          </a:p>
        </p:txBody>
      </p:sp>
      <p:sp>
        <p:nvSpPr>
          <p:cNvPr id="10" name="TextBox 9">
            <a:extLst>
              <a:ext uri="{FF2B5EF4-FFF2-40B4-BE49-F238E27FC236}">
                <a16:creationId xmlns:a16="http://schemas.microsoft.com/office/drawing/2014/main" id="{A90186F8-C81A-4C77-8F7A-76D336921ADD}"/>
              </a:ext>
            </a:extLst>
          </p:cNvPr>
          <p:cNvSpPr txBox="1"/>
          <p:nvPr/>
        </p:nvSpPr>
        <p:spPr>
          <a:xfrm>
            <a:off x="410600" y="4293986"/>
            <a:ext cx="4686917" cy="2308324"/>
          </a:xfrm>
          <a:prstGeom prst="rect">
            <a:avLst/>
          </a:prstGeom>
          <a:noFill/>
        </p:spPr>
        <p:txBody>
          <a:bodyPr wrap="square">
            <a:spAutoFit/>
          </a:bodyPr>
          <a:lstStyle/>
          <a:p>
            <a:pPr algn="l"/>
            <a:r>
              <a:rPr lang="en-US" sz="1200" b="0" i="0" u="none" strike="noStrike" baseline="0" dirty="0">
                <a:latin typeface="ArialMT"/>
              </a:rPr>
              <a:t>Award up to </a:t>
            </a:r>
            <a:r>
              <a:rPr lang="en-US" sz="1200" b="1" i="0" u="none" strike="noStrike" baseline="0" dirty="0">
                <a:latin typeface="Arial-BoldMT"/>
              </a:rPr>
              <a:t>5 marks.</a:t>
            </a:r>
          </a:p>
          <a:p>
            <a:pPr algn="l"/>
            <a:r>
              <a:rPr lang="en-US" sz="1200" b="1" i="0" u="none" strike="noStrike" baseline="0" dirty="0">
                <a:latin typeface="Arial-BoldMT"/>
              </a:rPr>
              <a:t>Award 0 marks </a:t>
            </a:r>
            <a:r>
              <a:rPr lang="en-US" sz="1200" b="0" i="0" u="none" strike="noStrike" baseline="0" dirty="0">
                <a:latin typeface="ArialMT"/>
              </a:rPr>
              <a:t>for a response that is not </a:t>
            </a:r>
            <a:r>
              <a:rPr lang="en-GB" sz="1200" b="0" i="0" u="none" strike="noStrike" baseline="0" dirty="0">
                <a:latin typeface="ArialMT"/>
              </a:rPr>
              <a:t>creditworthy.</a:t>
            </a:r>
          </a:p>
          <a:p>
            <a:pPr algn="l"/>
            <a:r>
              <a:rPr lang="en-US" sz="1200" b="1" i="0" u="none" strike="noStrike" baseline="0" dirty="0">
                <a:latin typeface="Arial-BoldMT"/>
              </a:rPr>
              <a:t>Award 1-2 marks </a:t>
            </a:r>
            <a:r>
              <a:rPr lang="en-US" sz="1200" b="0" i="0" u="none" strike="noStrike" baseline="0" dirty="0">
                <a:latin typeface="ArialMT"/>
              </a:rPr>
              <a:t>for a limited recommendation which shows little understanding to recommend the positive support that can be provided for children in </a:t>
            </a:r>
            <a:r>
              <a:rPr lang="en-GB" sz="1200" b="0" i="0" u="none" strike="noStrike" baseline="0" dirty="0">
                <a:latin typeface="ArialMT"/>
              </a:rPr>
              <a:t>practice to support attachment</a:t>
            </a:r>
          </a:p>
          <a:p>
            <a:pPr algn="l"/>
            <a:r>
              <a:rPr lang="en-US" sz="1200" b="1" i="0" u="none" strike="noStrike" baseline="0" dirty="0">
                <a:latin typeface="Arial-BoldMT"/>
              </a:rPr>
              <a:t>Award 3-4 marks </a:t>
            </a:r>
            <a:r>
              <a:rPr lang="en-US" sz="1200" b="0" i="0" u="none" strike="noStrike" baseline="0" dirty="0">
                <a:latin typeface="ArialMT"/>
              </a:rPr>
              <a:t>for a basic recommendation which shows limited understanding to recommend the positive support that can be provided for</a:t>
            </a:r>
          </a:p>
          <a:p>
            <a:pPr algn="l"/>
            <a:r>
              <a:rPr lang="en-US" sz="1200" b="0" i="0" u="none" strike="noStrike" baseline="0" dirty="0">
                <a:latin typeface="ArialMT"/>
              </a:rPr>
              <a:t>children in practice to support attachment </a:t>
            </a:r>
          </a:p>
          <a:p>
            <a:pPr algn="l"/>
            <a:r>
              <a:rPr lang="en-US" sz="1200" b="1" i="0" u="none" strike="noStrike" baseline="0" dirty="0">
                <a:latin typeface="Arial-BoldMT"/>
              </a:rPr>
              <a:t>Award 5 marks </a:t>
            </a:r>
            <a:r>
              <a:rPr lang="en-US" sz="1200" b="0" i="0" u="none" strike="noStrike" baseline="0" dirty="0">
                <a:latin typeface="ArialMT"/>
              </a:rPr>
              <a:t>for a good recommendation which some understanding to recommend the positive support that can be provided for children in practice </a:t>
            </a:r>
            <a:r>
              <a:rPr lang="en-GB" sz="1200" b="0" i="0" u="none" strike="noStrike" baseline="0" dirty="0">
                <a:latin typeface="ArialMT"/>
              </a:rPr>
              <a:t>to support attachment</a:t>
            </a:r>
            <a:endParaRPr lang="en-GB" sz="1200" dirty="0"/>
          </a:p>
        </p:txBody>
      </p:sp>
      <p:sp>
        <p:nvSpPr>
          <p:cNvPr id="13" name="TextBox 12">
            <a:extLst>
              <a:ext uri="{FF2B5EF4-FFF2-40B4-BE49-F238E27FC236}">
                <a16:creationId xmlns:a16="http://schemas.microsoft.com/office/drawing/2014/main" id="{18C89052-ADCB-4C12-B75A-178D74D2AF28}"/>
              </a:ext>
            </a:extLst>
          </p:cNvPr>
          <p:cNvSpPr txBox="1"/>
          <p:nvPr/>
        </p:nvSpPr>
        <p:spPr>
          <a:xfrm>
            <a:off x="6096000" y="978823"/>
            <a:ext cx="5685400" cy="5847755"/>
          </a:xfrm>
          <a:prstGeom prst="rect">
            <a:avLst/>
          </a:prstGeom>
          <a:noFill/>
        </p:spPr>
        <p:txBody>
          <a:bodyPr wrap="square">
            <a:spAutoFit/>
          </a:bodyPr>
          <a:lstStyle/>
          <a:p>
            <a:pPr algn="l"/>
            <a:r>
              <a:rPr lang="en-GB" sz="1100" b="0" i="0" u="none" strike="noStrike" baseline="0" dirty="0">
                <a:latin typeface="ArialMT"/>
              </a:rPr>
              <a:t>Answers may refer to:</a:t>
            </a:r>
          </a:p>
          <a:p>
            <a:pPr algn="l"/>
            <a:r>
              <a:rPr lang="en-GB" sz="1100" b="1" i="0" u="none" strike="noStrike" baseline="0" dirty="0">
                <a:latin typeface="Arial-BoldMT"/>
              </a:rPr>
              <a:t>Positive support in practice-</a:t>
            </a:r>
          </a:p>
          <a:p>
            <a:pPr algn="l"/>
            <a:r>
              <a:rPr lang="en-US" sz="1100" b="0" i="0" u="none" strike="noStrike" baseline="0" dirty="0">
                <a:latin typeface="SymbolMT"/>
              </a:rPr>
              <a:t>• </a:t>
            </a:r>
            <a:r>
              <a:rPr lang="en-US" sz="1100" b="0" i="0" u="none" strike="noStrike" baseline="0" dirty="0">
                <a:latin typeface="ArialMT"/>
              </a:rPr>
              <a:t>Support families with attachment concerns</a:t>
            </a:r>
          </a:p>
          <a:p>
            <a:pPr algn="l"/>
            <a:r>
              <a:rPr lang="en-GB" sz="1100" b="0" i="0" u="none" strike="noStrike" baseline="0" dirty="0">
                <a:latin typeface="SymbolMT"/>
              </a:rPr>
              <a:t>• </a:t>
            </a:r>
            <a:r>
              <a:rPr lang="en-GB" sz="1100" b="0" i="0" u="none" strike="noStrike" baseline="0" dirty="0">
                <a:latin typeface="ArialMT"/>
              </a:rPr>
              <a:t>Provide a secure base in the setting</a:t>
            </a:r>
          </a:p>
          <a:p>
            <a:pPr algn="l"/>
            <a:r>
              <a:rPr lang="en-GB" sz="1100" b="0" i="0" u="none" strike="noStrike" baseline="0" dirty="0">
                <a:latin typeface="SymbolMT"/>
              </a:rPr>
              <a:t>• </a:t>
            </a:r>
            <a:r>
              <a:rPr lang="en-GB" sz="1100" b="0" i="0" u="none" strike="noStrike" baseline="0" dirty="0">
                <a:latin typeface="ArialMT"/>
              </a:rPr>
              <a:t>Promote secure relationships</a:t>
            </a:r>
          </a:p>
          <a:p>
            <a:pPr algn="l"/>
            <a:r>
              <a:rPr lang="en-GB" sz="1100" b="0" i="0" u="none" strike="noStrike" baseline="0" dirty="0">
                <a:latin typeface="SymbolMT"/>
              </a:rPr>
              <a:t>• </a:t>
            </a:r>
            <a:r>
              <a:rPr lang="en-GB" sz="1100" b="0" i="0" u="none" strike="noStrike" baseline="0" dirty="0">
                <a:latin typeface="ArialMT"/>
              </a:rPr>
              <a:t>Provide a welcoming environment</a:t>
            </a:r>
          </a:p>
          <a:p>
            <a:pPr algn="l"/>
            <a:r>
              <a:rPr lang="en-US" sz="1100" b="0" i="0" u="none" strike="noStrike" baseline="0" dirty="0">
                <a:latin typeface="SymbolMT"/>
              </a:rPr>
              <a:t>• </a:t>
            </a:r>
            <a:r>
              <a:rPr lang="en-US" sz="1100" b="0" i="0" u="none" strike="noStrike" baseline="0" dirty="0">
                <a:latin typeface="ArialMT"/>
              </a:rPr>
              <a:t>Create home/school relationships and positive partnerships with childcare workers</a:t>
            </a:r>
          </a:p>
          <a:p>
            <a:pPr algn="l"/>
            <a:r>
              <a:rPr lang="en-US" sz="1100" b="0" i="0" u="none" strike="noStrike" baseline="0" dirty="0">
                <a:latin typeface="SymbolMT"/>
              </a:rPr>
              <a:t>• </a:t>
            </a:r>
            <a:r>
              <a:rPr lang="en-US" sz="1100" b="0" i="0" u="none" strike="noStrike" baseline="0" dirty="0">
                <a:latin typeface="ArialMT"/>
              </a:rPr>
              <a:t>Provide clear structure and routine</a:t>
            </a:r>
          </a:p>
          <a:p>
            <a:pPr algn="l"/>
            <a:r>
              <a:rPr lang="en-US" sz="1100" b="0" i="0" u="none" strike="noStrike" baseline="0" dirty="0">
                <a:latin typeface="SymbolMT"/>
              </a:rPr>
              <a:t>• </a:t>
            </a:r>
            <a:r>
              <a:rPr lang="en-US" sz="1100" b="0" i="0" u="none" strike="noStrike" baseline="0" dirty="0">
                <a:latin typeface="ArialMT"/>
              </a:rPr>
              <a:t>Prepare children for changes or new </a:t>
            </a:r>
            <a:r>
              <a:rPr lang="en-GB" sz="1100" b="0" i="0" u="none" strike="noStrike" baseline="0" dirty="0">
                <a:latin typeface="ArialMT"/>
              </a:rPr>
              <a:t>experiences</a:t>
            </a:r>
          </a:p>
          <a:p>
            <a:pPr algn="l"/>
            <a:r>
              <a:rPr lang="en-GB" sz="1100" b="0" i="0" u="none" strike="noStrike" baseline="0" dirty="0">
                <a:latin typeface="SymbolMT"/>
              </a:rPr>
              <a:t>• </a:t>
            </a:r>
            <a:r>
              <a:rPr lang="en-GB" sz="1100" b="0" i="0" u="none" strike="noStrike" baseline="0" dirty="0">
                <a:latin typeface="ArialMT"/>
              </a:rPr>
              <a:t>Meet emotional needs</a:t>
            </a:r>
          </a:p>
          <a:p>
            <a:pPr algn="l"/>
            <a:r>
              <a:rPr lang="en-US" sz="1100" b="0" i="0" u="none" strike="noStrike" baseline="0" dirty="0">
                <a:latin typeface="SymbolMT"/>
              </a:rPr>
              <a:t>• </a:t>
            </a:r>
            <a:r>
              <a:rPr lang="en-US" sz="1100" b="0" i="0" u="none" strike="noStrike" baseline="0" dirty="0">
                <a:latin typeface="ArialMT"/>
              </a:rPr>
              <a:t>Let children know they are valued</a:t>
            </a:r>
          </a:p>
          <a:p>
            <a:pPr algn="l"/>
            <a:r>
              <a:rPr lang="en-GB" sz="1100" b="0" i="0" u="none" strike="noStrike" baseline="0" dirty="0">
                <a:latin typeface="SymbolMT"/>
              </a:rPr>
              <a:t>• </a:t>
            </a:r>
            <a:r>
              <a:rPr lang="en-GB" sz="1100" b="0" i="0" u="none" strike="noStrike" baseline="0" dirty="0">
                <a:latin typeface="ArialMT"/>
              </a:rPr>
              <a:t>Raise self-esteem and independence</a:t>
            </a:r>
          </a:p>
          <a:p>
            <a:pPr algn="l"/>
            <a:r>
              <a:rPr lang="en-US" sz="1100" b="0" i="0" u="none" strike="noStrike" baseline="0" dirty="0">
                <a:latin typeface="SymbolMT"/>
              </a:rPr>
              <a:t>• </a:t>
            </a:r>
            <a:r>
              <a:rPr lang="en-US" sz="1100" b="0" i="0" u="none" strike="noStrike" baseline="0" dirty="0">
                <a:latin typeface="ArialMT"/>
              </a:rPr>
              <a:t>Supported children to make responsible and </a:t>
            </a:r>
            <a:r>
              <a:rPr lang="en-GB" sz="1100" b="0" i="0" u="none" strike="noStrike" baseline="0" dirty="0">
                <a:latin typeface="ArialMT"/>
              </a:rPr>
              <a:t>thoughtful choices</a:t>
            </a:r>
          </a:p>
          <a:p>
            <a:pPr algn="l"/>
            <a:r>
              <a:rPr lang="en-US" sz="1100" b="0" i="0" u="none" strike="noStrike" baseline="0" dirty="0">
                <a:latin typeface="SymbolMT"/>
              </a:rPr>
              <a:t>• </a:t>
            </a:r>
            <a:r>
              <a:rPr lang="en-US" sz="1100" b="0" i="0" u="none" strike="noStrike" baseline="0" dirty="0">
                <a:latin typeface="ArialMT"/>
              </a:rPr>
              <a:t>Encouraged children to think for themselves</a:t>
            </a:r>
          </a:p>
          <a:p>
            <a:pPr algn="l"/>
            <a:r>
              <a:rPr lang="en-US" sz="1100" b="0" i="0" u="none" strike="noStrike" baseline="0" dirty="0">
                <a:latin typeface="SymbolMT"/>
              </a:rPr>
              <a:t>• </a:t>
            </a:r>
            <a:r>
              <a:rPr lang="en-US" sz="1100" b="0" i="0" u="none" strike="noStrike" baseline="0" dirty="0">
                <a:latin typeface="ArialMT"/>
              </a:rPr>
              <a:t>Create plans with children’s interests in mind</a:t>
            </a:r>
          </a:p>
          <a:p>
            <a:pPr algn="l"/>
            <a:r>
              <a:rPr lang="en-US" sz="1100" b="0" i="0" u="none" strike="noStrike" baseline="0" dirty="0">
                <a:latin typeface="SymbolMT"/>
              </a:rPr>
              <a:t>• </a:t>
            </a:r>
            <a:r>
              <a:rPr lang="en-US" sz="1100" b="0" i="0" u="none" strike="noStrike" baseline="0" dirty="0">
                <a:latin typeface="ArialMT"/>
              </a:rPr>
              <a:t>Provide gradual transitions for separation from </a:t>
            </a:r>
            <a:r>
              <a:rPr lang="en-GB" sz="1100" b="0" i="0" u="none" strike="noStrike" baseline="0" dirty="0">
                <a:latin typeface="ArialMT"/>
              </a:rPr>
              <a:t>caregiver</a:t>
            </a:r>
          </a:p>
          <a:p>
            <a:pPr algn="l"/>
            <a:r>
              <a:rPr lang="en-US" sz="1100" b="0" i="0" u="none" strike="noStrike" baseline="0" dirty="0">
                <a:latin typeface="SymbolMT"/>
              </a:rPr>
              <a:t>• </a:t>
            </a:r>
            <a:r>
              <a:rPr lang="en-US" sz="1100" b="0" i="0" u="none" strike="noStrike" baseline="0" dirty="0">
                <a:latin typeface="ArialMT"/>
              </a:rPr>
              <a:t>Support child with transitional comfort objects</a:t>
            </a:r>
          </a:p>
          <a:p>
            <a:pPr algn="l"/>
            <a:r>
              <a:rPr lang="en-US" sz="1100" b="0" i="0" u="none" strike="noStrike" baseline="0" dirty="0">
                <a:latin typeface="SymbolMT"/>
              </a:rPr>
              <a:t>• </a:t>
            </a:r>
            <a:r>
              <a:rPr lang="en-US" sz="1100" b="0" i="0" u="none" strike="noStrike" baseline="0" dirty="0">
                <a:latin typeface="ArialMT"/>
              </a:rPr>
              <a:t>Be responsive to a child needs</a:t>
            </a:r>
          </a:p>
          <a:p>
            <a:pPr algn="l"/>
            <a:r>
              <a:rPr lang="en-US" sz="1100" b="0" i="0" u="none" strike="noStrike" baseline="0" dirty="0">
                <a:latin typeface="SymbolMT"/>
              </a:rPr>
              <a:t>• </a:t>
            </a:r>
            <a:r>
              <a:rPr lang="en-US" sz="1100" b="0" i="0" u="none" strike="noStrike" baseline="0" dirty="0">
                <a:latin typeface="ArialMT"/>
              </a:rPr>
              <a:t>Be consistent in support and guidance</a:t>
            </a:r>
          </a:p>
          <a:p>
            <a:pPr algn="l"/>
            <a:r>
              <a:rPr lang="en-US" sz="1100" b="0" i="0" u="none" strike="noStrike" baseline="0" dirty="0">
                <a:latin typeface="SymbolMT"/>
              </a:rPr>
              <a:t>• </a:t>
            </a:r>
            <a:r>
              <a:rPr lang="en-US" sz="1100" b="0" i="0" u="none" strike="noStrike" baseline="0" dirty="0">
                <a:latin typeface="ArialMT"/>
              </a:rPr>
              <a:t>Awareness of the child’s needs</a:t>
            </a:r>
          </a:p>
          <a:p>
            <a:pPr algn="l"/>
            <a:r>
              <a:rPr lang="en-US" sz="1100" b="0" i="0" u="none" strike="noStrike" baseline="0" dirty="0">
                <a:latin typeface="SymbolMT"/>
              </a:rPr>
              <a:t>• </a:t>
            </a:r>
            <a:r>
              <a:rPr lang="en-US" sz="1100" b="0" i="0" u="none" strike="noStrike" baseline="0" dirty="0">
                <a:latin typeface="ArialMT"/>
              </a:rPr>
              <a:t>Provide opportunities for exploration with </a:t>
            </a:r>
            <a:r>
              <a:rPr lang="en-GB" sz="1100" b="0" i="0" u="none" strike="noStrike" baseline="0" dirty="0">
                <a:latin typeface="ArialMT"/>
              </a:rPr>
              <a:t>caregiver</a:t>
            </a:r>
          </a:p>
          <a:p>
            <a:pPr algn="l"/>
            <a:r>
              <a:rPr lang="en-US" sz="1100" b="0" i="0" u="none" strike="noStrike" baseline="0" dirty="0">
                <a:latin typeface="SymbolMT"/>
              </a:rPr>
              <a:t>• </a:t>
            </a:r>
            <a:r>
              <a:rPr lang="en-US" sz="1100" b="0" i="0" u="none" strike="noStrike" baseline="0" dirty="0">
                <a:latin typeface="ArialMT"/>
              </a:rPr>
              <a:t>Sensitive in responding to children’s needs </a:t>
            </a:r>
            <a:r>
              <a:rPr lang="en-GB" sz="1100" b="0" i="0" u="none" strike="noStrike" baseline="0" dirty="0">
                <a:latin typeface="SymbolMT"/>
              </a:rPr>
              <a:t>• </a:t>
            </a:r>
            <a:r>
              <a:rPr lang="en-GB" sz="1100" b="0" i="0" u="none" strike="noStrike" baseline="0" dirty="0">
                <a:latin typeface="ArialMT"/>
              </a:rPr>
              <a:t>Encourage communication and positive</a:t>
            </a:r>
          </a:p>
          <a:p>
            <a:pPr algn="l"/>
            <a:r>
              <a:rPr lang="en-GB" sz="1100" b="0" i="0" u="none" strike="noStrike" baseline="0" dirty="0">
                <a:latin typeface="ArialMT"/>
              </a:rPr>
              <a:t>relationships</a:t>
            </a:r>
          </a:p>
          <a:p>
            <a:pPr algn="l"/>
            <a:r>
              <a:rPr lang="en-US" sz="1100" b="0" i="0" u="none" strike="noStrike" baseline="0" dirty="0">
                <a:latin typeface="SymbolMT"/>
              </a:rPr>
              <a:t>• </a:t>
            </a:r>
            <a:r>
              <a:rPr lang="en-US" sz="1100" b="0" i="0" u="none" strike="noStrike" baseline="0" dirty="0">
                <a:latin typeface="ArialMT"/>
              </a:rPr>
              <a:t>Support needs to develop a trusting relationship</a:t>
            </a:r>
          </a:p>
          <a:p>
            <a:pPr algn="l"/>
            <a:r>
              <a:rPr lang="en-US" sz="1100" b="0" i="0" u="none" strike="noStrike" baseline="0" dirty="0">
                <a:latin typeface="SymbolMT"/>
              </a:rPr>
              <a:t>• </a:t>
            </a:r>
            <a:r>
              <a:rPr lang="en-US" sz="1100" b="0" i="0" u="none" strike="noStrike" baseline="0" dirty="0">
                <a:latin typeface="ArialMT"/>
              </a:rPr>
              <a:t>Provide help and comfort when needed</a:t>
            </a:r>
          </a:p>
          <a:p>
            <a:pPr algn="l"/>
            <a:r>
              <a:rPr lang="en-GB" sz="1100" b="0" i="0" u="none" strike="noStrike" baseline="0" dirty="0">
                <a:latin typeface="SymbolMT"/>
              </a:rPr>
              <a:t>• </a:t>
            </a:r>
            <a:r>
              <a:rPr lang="en-GB" sz="1100" b="0" i="0" u="none" strike="noStrike" baseline="0" dirty="0">
                <a:latin typeface="ArialMT"/>
              </a:rPr>
              <a:t>Form positive relationships</a:t>
            </a:r>
          </a:p>
          <a:p>
            <a:pPr algn="l"/>
            <a:r>
              <a:rPr lang="en-US" sz="1100" b="0" i="0" u="none" strike="noStrike" baseline="0" dirty="0">
                <a:latin typeface="SymbolMT"/>
              </a:rPr>
              <a:t>• </a:t>
            </a:r>
            <a:r>
              <a:rPr lang="en-US" sz="1100" b="0" i="0" u="none" strike="noStrike" baseline="0" dirty="0">
                <a:latin typeface="ArialMT"/>
              </a:rPr>
              <a:t>Support children to have freedom of choice to </a:t>
            </a:r>
            <a:r>
              <a:rPr lang="en-GB" sz="1100" b="0" i="0" u="none" strike="noStrike" baseline="0" dirty="0">
                <a:latin typeface="ArialMT"/>
              </a:rPr>
              <a:t>organise their own activity</a:t>
            </a:r>
          </a:p>
          <a:p>
            <a:pPr algn="l"/>
            <a:r>
              <a:rPr lang="en-US" sz="1100" b="0" i="0" u="none" strike="noStrike" baseline="0" dirty="0">
                <a:latin typeface="SymbolMT"/>
              </a:rPr>
              <a:t>• </a:t>
            </a:r>
            <a:r>
              <a:rPr lang="en-US" sz="1100" b="0" i="0" u="none" strike="noStrike" baseline="0" dirty="0">
                <a:latin typeface="ArialMT"/>
              </a:rPr>
              <a:t>Encourage children to use their own initiative</a:t>
            </a:r>
          </a:p>
          <a:p>
            <a:pPr algn="l"/>
            <a:r>
              <a:rPr lang="en-US" sz="1100" b="0" i="0" u="none" strike="noStrike" baseline="0" dirty="0">
                <a:latin typeface="SymbolMT"/>
              </a:rPr>
              <a:t>• </a:t>
            </a:r>
            <a:r>
              <a:rPr lang="en-US" sz="1100" b="0" i="0" u="none" strike="noStrike" baseline="0" dirty="0">
                <a:latin typeface="ArialMT"/>
              </a:rPr>
              <a:t>Create child </a:t>
            </a:r>
            <a:r>
              <a:rPr lang="en-US" sz="1100" b="0" i="0" u="none" strike="noStrike" baseline="0" dirty="0" err="1">
                <a:latin typeface="ArialMT"/>
              </a:rPr>
              <a:t>centred</a:t>
            </a:r>
            <a:r>
              <a:rPr lang="en-US" sz="1100" b="0" i="0" u="none" strike="noStrike" baseline="0" dirty="0">
                <a:latin typeface="ArialMT"/>
              </a:rPr>
              <a:t> learning opportunities</a:t>
            </a:r>
          </a:p>
          <a:p>
            <a:pPr algn="l"/>
            <a:r>
              <a:rPr lang="en-GB" sz="1100" b="0" i="0" u="none" strike="noStrike" baseline="0" dirty="0">
                <a:latin typeface="SymbolMT"/>
              </a:rPr>
              <a:t>• </a:t>
            </a:r>
            <a:r>
              <a:rPr lang="en-GB" sz="1100" b="0" i="0" u="none" strike="noStrike" baseline="0" dirty="0">
                <a:latin typeface="ArialMT"/>
              </a:rPr>
              <a:t>Identify children ‘at risk’</a:t>
            </a:r>
          </a:p>
          <a:p>
            <a:pPr algn="l"/>
            <a:r>
              <a:rPr lang="en-US" sz="1100" b="0" i="0" u="none" strike="noStrike" baseline="0" dirty="0">
                <a:latin typeface="SymbolMT"/>
              </a:rPr>
              <a:t>• </a:t>
            </a:r>
            <a:r>
              <a:rPr lang="en-US" sz="1100" b="0" i="0" u="none" strike="noStrike" baseline="0" dirty="0">
                <a:latin typeface="ArialMT"/>
              </a:rPr>
              <a:t>Where there are safeguarding concerns, they must be shared and referred to the social </a:t>
            </a:r>
            <a:r>
              <a:rPr lang="en-GB" sz="1100" b="0" i="0" u="none" strike="noStrike" baseline="0" dirty="0">
                <a:latin typeface="ArialMT"/>
              </a:rPr>
              <a:t>services</a:t>
            </a:r>
          </a:p>
          <a:p>
            <a:pPr algn="l"/>
            <a:r>
              <a:rPr lang="en-US" sz="1100" b="0" i="0" u="none" strike="noStrike" baseline="0" dirty="0">
                <a:latin typeface="ArialMT"/>
              </a:rPr>
              <a:t>This list is not exhaustive.</a:t>
            </a:r>
          </a:p>
          <a:p>
            <a:pPr algn="l"/>
            <a:r>
              <a:rPr lang="en-US" sz="1100" b="0" i="0" u="none" strike="noStrike" baseline="0" dirty="0">
                <a:latin typeface="ArialMT"/>
              </a:rPr>
              <a:t>Credit any other relevant response.</a:t>
            </a:r>
            <a:endParaRPr lang="en-GB" sz="1100" dirty="0"/>
          </a:p>
        </p:txBody>
      </p:sp>
      <p:sp>
        <p:nvSpPr>
          <p:cNvPr id="6" name="TextBox 5">
            <a:extLst>
              <a:ext uri="{FF2B5EF4-FFF2-40B4-BE49-F238E27FC236}">
                <a16:creationId xmlns:a16="http://schemas.microsoft.com/office/drawing/2014/main" id="{D35BF648-CCC6-40DD-BABF-4AA339C64DE4}"/>
              </a:ext>
            </a:extLst>
          </p:cNvPr>
          <p:cNvSpPr txBox="1"/>
          <p:nvPr/>
        </p:nvSpPr>
        <p:spPr>
          <a:xfrm>
            <a:off x="5488266" y="174335"/>
            <a:ext cx="6138040" cy="523220"/>
          </a:xfrm>
          <a:prstGeom prst="rect">
            <a:avLst/>
          </a:prstGeom>
          <a:noFill/>
        </p:spPr>
        <p:txBody>
          <a:bodyPr wrap="square">
            <a:spAutoFit/>
          </a:bodyPr>
          <a:lstStyle/>
          <a:p>
            <a:r>
              <a:rPr lang="en-GB" sz="1400" dirty="0">
                <a:solidFill>
                  <a:srgbClr val="0070C0"/>
                </a:solidFill>
              </a:rPr>
              <a:t>Command Verb: </a:t>
            </a:r>
            <a:r>
              <a:rPr lang="en-US" sz="1400" b="1" i="1" dirty="0">
                <a:solidFill>
                  <a:srgbClr val="0070C0"/>
                </a:solidFill>
              </a:rPr>
              <a:t>Recommend</a:t>
            </a:r>
            <a:r>
              <a:rPr lang="en-US" sz="1400" dirty="0">
                <a:solidFill>
                  <a:srgbClr val="0070C0"/>
                </a:solidFill>
              </a:rPr>
              <a:t> </a:t>
            </a:r>
          </a:p>
          <a:p>
            <a:r>
              <a:rPr lang="en-US" sz="1400" dirty="0">
                <a:solidFill>
                  <a:srgbClr val="0070C0"/>
                </a:solidFill>
              </a:rPr>
              <a:t>Put forward a proposal based on reasons/evidence</a:t>
            </a:r>
            <a:endParaRPr lang="en-GB" sz="1400" dirty="0">
              <a:solidFill>
                <a:srgbClr val="0070C0"/>
              </a:solidFill>
            </a:endParaRPr>
          </a:p>
        </p:txBody>
      </p:sp>
    </p:spTree>
    <p:extLst>
      <p:ext uri="{BB962C8B-B14F-4D97-AF65-F5344CB8AC3E}">
        <p14:creationId xmlns:p14="http://schemas.microsoft.com/office/powerpoint/2010/main" val="398289978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2FCB13F-3DCF-49A5-8A09-80FBC10DE3F5}"/>
              </a:ext>
            </a:extLst>
          </p:cNvPr>
          <p:cNvSpPr txBox="1"/>
          <p:nvPr/>
        </p:nvSpPr>
        <p:spPr>
          <a:xfrm>
            <a:off x="8418786" y="1574628"/>
            <a:ext cx="3100552" cy="369331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i="1" dirty="0">
                <a:solidFill>
                  <a:srgbClr val="0070C0"/>
                </a:solidFill>
              </a:rPr>
              <a:t>Principle Examiner feedback </a:t>
            </a:r>
            <a:r>
              <a:rPr lang="en-US" i="1" dirty="0">
                <a:solidFill>
                  <a:srgbClr val="0070C0"/>
                </a:solidFill>
              </a:rPr>
              <a:t>​</a:t>
            </a:r>
          </a:p>
          <a:p>
            <a:r>
              <a:rPr lang="en-GB" i="1" dirty="0">
                <a:solidFill>
                  <a:srgbClr val="0070C0"/>
                </a:solidFill>
              </a:rPr>
              <a:t>​</a:t>
            </a:r>
            <a:endParaRPr lang="en-GB" i="1" dirty="0">
              <a:solidFill>
                <a:srgbClr val="0070C0"/>
              </a:solidFill>
              <a:cs typeface="Arial"/>
            </a:endParaRPr>
          </a:p>
          <a:p>
            <a:r>
              <a:rPr lang="en-GB" sz="1600" i="1" dirty="0">
                <a:solidFill>
                  <a:srgbClr val="0070C0"/>
                </a:solidFill>
              </a:rPr>
              <a:t>Firm links to medical conditions and the value of non-routine health care – high risk antenatal screening, genetic testing, with consideration of the positive impact and meeting the aim of the question. </a:t>
            </a:r>
            <a:r>
              <a:rPr lang="en-US" sz="1600" i="1" dirty="0">
                <a:solidFill>
                  <a:srgbClr val="0070C0"/>
                </a:solidFill>
              </a:rPr>
              <a:t>​</a:t>
            </a:r>
            <a:r>
              <a:rPr lang="en-GB" sz="1600" i="1" dirty="0">
                <a:solidFill>
                  <a:srgbClr val="0070C0"/>
                </a:solidFill>
              </a:rPr>
              <a:t>This learner provided an excellent consideration and key points </a:t>
            </a:r>
            <a:endParaRPr lang="en-US" i="1" dirty="0">
              <a:solidFill>
                <a:srgbClr val="0070C0"/>
              </a:solidFill>
              <a:cs typeface="Arial"/>
            </a:endParaRPr>
          </a:p>
          <a:p>
            <a:endParaRPr lang="en-GB" i="1" dirty="0">
              <a:solidFill>
                <a:srgbClr val="0070C0"/>
              </a:solidFill>
            </a:endParaRPr>
          </a:p>
          <a:p>
            <a:r>
              <a:rPr lang="en-GB" i="1" dirty="0">
                <a:solidFill>
                  <a:srgbClr val="0070C0"/>
                </a:solidFill>
              </a:rPr>
              <a:t>5 marks </a:t>
            </a:r>
            <a:r>
              <a:rPr lang="en-US" i="1" dirty="0">
                <a:solidFill>
                  <a:srgbClr val="0070C0"/>
                </a:solidFill>
              </a:rPr>
              <a:t>​awarded</a:t>
            </a:r>
            <a:endParaRPr lang="en-US" i="1" dirty="0">
              <a:solidFill>
                <a:srgbClr val="0070C0"/>
              </a:solidFill>
              <a:cs typeface="Arial"/>
            </a:endParaRPr>
          </a:p>
        </p:txBody>
      </p:sp>
      <p:pic>
        <p:nvPicPr>
          <p:cNvPr id="16" name="Picture 15">
            <a:extLst>
              <a:ext uri="{FF2B5EF4-FFF2-40B4-BE49-F238E27FC236}">
                <a16:creationId xmlns:a16="http://schemas.microsoft.com/office/drawing/2014/main" id="{9D28DEC6-DB61-4E6E-9DBD-792271D6D508}"/>
              </a:ext>
            </a:extLst>
          </p:cNvPr>
          <p:cNvPicPr>
            <a:picLocks noChangeAspect="1"/>
          </p:cNvPicPr>
          <p:nvPr/>
        </p:nvPicPr>
        <p:blipFill rotWithShape="1">
          <a:blip r:embed="rId2"/>
          <a:srcRect b="2871"/>
          <a:stretch/>
        </p:blipFill>
        <p:spPr>
          <a:xfrm>
            <a:off x="372149" y="1057471"/>
            <a:ext cx="6120309" cy="3787798"/>
          </a:xfrm>
          <a:prstGeom prst="rect">
            <a:avLst/>
          </a:prstGeom>
        </p:spPr>
      </p:pic>
      <p:pic>
        <p:nvPicPr>
          <p:cNvPr id="17" name="Picture 16">
            <a:extLst>
              <a:ext uri="{FF2B5EF4-FFF2-40B4-BE49-F238E27FC236}">
                <a16:creationId xmlns:a16="http://schemas.microsoft.com/office/drawing/2014/main" id="{8BBE5670-9A05-469C-9882-B654104E7865}"/>
              </a:ext>
            </a:extLst>
          </p:cNvPr>
          <p:cNvPicPr>
            <a:picLocks noChangeAspect="1"/>
          </p:cNvPicPr>
          <p:nvPr/>
        </p:nvPicPr>
        <p:blipFill>
          <a:blip r:embed="rId3"/>
          <a:stretch>
            <a:fillRect/>
          </a:stretch>
        </p:blipFill>
        <p:spPr>
          <a:xfrm>
            <a:off x="434410" y="4947250"/>
            <a:ext cx="5976899" cy="1588331"/>
          </a:xfrm>
          <a:prstGeom prst="rect">
            <a:avLst/>
          </a:prstGeom>
        </p:spPr>
      </p:pic>
      <p:sp>
        <p:nvSpPr>
          <p:cNvPr id="8" name="Title 2">
            <a:extLst>
              <a:ext uri="{FF2B5EF4-FFF2-40B4-BE49-F238E27FC236}">
                <a16:creationId xmlns:a16="http://schemas.microsoft.com/office/drawing/2014/main" id="{455AB34C-DD23-433F-A932-29EEB07B51F6}"/>
              </a:ext>
            </a:extLst>
          </p:cNvPr>
          <p:cNvSpPr txBox="1">
            <a:spLocks/>
          </p:cNvSpPr>
          <p:nvPr/>
        </p:nvSpPr>
        <p:spPr>
          <a:xfrm>
            <a:off x="434411" y="322418"/>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a:lstStyle>
          <a:p>
            <a:r>
              <a:rPr lang="en-GB" sz="1800" dirty="0"/>
              <a:t>Question 5 (b) Candidate’s answer with Examiner’s comments</a:t>
            </a:r>
          </a:p>
        </p:txBody>
      </p:sp>
      <p:sp>
        <p:nvSpPr>
          <p:cNvPr id="11" name="Speech Bubble: Rectangle with Corners Rounded 10">
            <a:extLst>
              <a:ext uri="{FF2B5EF4-FFF2-40B4-BE49-F238E27FC236}">
                <a16:creationId xmlns:a16="http://schemas.microsoft.com/office/drawing/2014/main" id="{0462E537-973C-490A-A359-EF85706702DE}"/>
              </a:ext>
            </a:extLst>
          </p:cNvPr>
          <p:cNvSpPr/>
          <p:nvPr/>
        </p:nvSpPr>
        <p:spPr>
          <a:xfrm>
            <a:off x="8198070" y="1114437"/>
            <a:ext cx="3580542" cy="4613702"/>
          </a:xfrm>
          <a:prstGeom prst="wedgeRoundRectCallout">
            <a:avLst>
              <a:gd name="adj1" fmla="val -63454"/>
              <a:gd name="adj2" fmla="val 64218"/>
              <a:gd name="adj3" fmla="val 16667"/>
            </a:avLst>
          </a:prstGeom>
          <a:ln>
            <a:solidFill>
              <a:schemeClr val="tx1"/>
            </a:solidFill>
          </a:ln>
        </p:spPr>
        <p:txBody>
          <a:bodyPr wrap="none" lIns="0" tIns="0" rIns="0" bIns="0" rtlCol="0" anchor="ctr">
            <a:noAutofit/>
          </a:bodyPr>
          <a:lstStyle/>
          <a:p>
            <a:endParaRPr lang="en-US" sz="1800" i="1" dirty="0">
              <a:solidFill>
                <a:srgbClr val="0070C0"/>
              </a:solidFill>
            </a:endParaRPr>
          </a:p>
        </p:txBody>
      </p:sp>
    </p:spTree>
    <p:extLst>
      <p:ext uri="{BB962C8B-B14F-4D97-AF65-F5344CB8AC3E}">
        <p14:creationId xmlns:p14="http://schemas.microsoft.com/office/powerpoint/2010/main" val="322562860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21AA6DAE-A184-4349-A6C8-3C35A799406D}"/>
              </a:ext>
            </a:extLst>
          </p:cNvPr>
          <p:cNvPicPr>
            <a:picLocks noGrp="1" noChangeAspect="1"/>
          </p:cNvPicPr>
          <p:nvPr>
            <p:ph idx="1"/>
          </p:nvPr>
        </p:nvPicPr>
        <p:blipFill>
          <a:blip r:embed="rId2"/>
          <a:stretch>
            <a:fillRect/>
          </a:stretch>
        </p:blipFill>
        <p:spPr>
          <a:xfrm>
            <a:off x="282574" y="1097756"/>
            <a:ext cx="5354979" cy="2013306"/>
          </a:xfrm>
        </p:spPr>
      </p:pic>
      <p:sp>
        <p:nvSpPr>
          <p:cNvPr id="7" name="Title 2">
            <a:extLst>
              <a:ext uri="{FF2B5EF4-FFF2-40B4-BE49-F238E27FC236}">
                <a16:creationId xmlns:a16="http://schemas.microsoft.com/office/drawing/2014/main" id="{7E5B03B5-6ACD-4ACF-BA0F-95082F8EA87F}"/>
              </a:ext>
            </a:extLst>
          </p:cNvPr>
          <p:cNvSpPr txBox="1">
            <a:spLocks/>
          </p:cNvSpPr>
          <p:nvPr/>
        </p:nvSpPr>
        <p:spPr>
          <a:xfrm>
            <a:off x="282575" y="260376"/>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a:lstStyle>
          <a:p>
            <a:r>
              <a:rPr lang="en-GB" sz="1800" dirty="0"/>
              <a:t>Question 6 (a) and mark scheme </a:t>
            </a:r>
          </a:p>
        </p:txBody>
      </p:sp>
      <p:sp>
        <p:nvSpPr>
          <p:cNvPr id="10" name="TextBox 9">
            <a:extLst>
              <a:ext uri="{FF2B5EF4-FFF2-40B4-BE49-F238E27FC236}">
                <a16:creationId xmlns:a16="http://schemas.microsoft.com/office/drawing/2014/main" id="{DEC14DE1-E6E2-443F-92F8-F12FFC89057B}"/>
              </a:ext>
            </a:extLst>
          </p:cNvPr>
          <p:cNvSpPr txBox="1"/>
          <p:nvPr/>
        </p:nvSpPr>
        <p:spPr>
          <a:xfrm>
            <a:off x="5990896" y="1079457"/>
            <a:ext cx="5803637" cy="5816977"/>
          </a:xfrm>
          <a:prstGeom prst="rect">
            <a:avLst/>
          </a:prstGeom>
          <a:noFill/>
        </p:spPr>
        <p:txBody>
          <a:bodyPr wrap="square">
            <a:spAutoFit/>
          </a:bodyPr>
          <a:lstStyle/>
          <a:p>
            <a:pPr algn="l"/>
            <a:r>
              <a:rPr lang="en-US" sz="1200" b="0" i="0" u="none" strike="noStrike" baseline="0" dirty="0">
                <a:latin typeface="ArialMT"/>
              </a:rPr>
              <a:t>Award up to </a:t>
            </a:r>
            <a:r>
              <a:rPr lang="en-US" sz="1200" b="1" i="0" u="none" strike="noStrike" baseline="0" dirty="0">
                <a:latin typeface="Arial-BoldMT"/>
              </a:rPr>
              <a:t>5 marks.</a:t>
            </a:r>
          </a:p>
          <a:p>
            <a:pPr algn="l"/>
            <a:r>
              <a:rPr lang="en-US" sz="1200" b="1" i="0" u="none" strike="noStrike" baseline="0" dirty="0">
                <a:latin typeface="Arial-BoldMT"/>
              </a:rPr>
              <a:t>Award 0 marks </a:t>
            </a:r>
            <a:r>
              <a:rPr lang="en-US" sz="1200" b="0" i="0" u="none" strike="noStrike" baseline="0" dirty="0">
                <a:latin typeface="ArialMT"/>
              </a:rPr>
              <a:t>for a reflection that is not </a:t>
            </a:r>
            <a:r>
              <a:rPr lang="en-GB" sz="1200" b="0" i="0" u="none" strike="noStrike" baseline="0" dirty="0">
                <a:latin typeface="ArialMT"/>
              </a:rPr>
              <a:t>creditworthy.</a:t>
            </a:r>
          </a:p>
          <a:p>
            <a:pPr algn="l"/>
            <a:r>
              <a:rPr lang="en-US" sz="1200" b="1" i="0" u="none" strike="noStrike" baseline="0" dirty="0">
                <a:latin typeface="Arial-BoldMT"/>
              </a:rPr>
              <a:t>Award 1-2 marks </a:t>
            </a:r>
            <a:r>
              <a:rPr lang="en-US" sz="1200" b="0" i="0" u="none" strike="noStrike" baseline="0" dirty="0">
                <a:latin typeface="ArialMT"/>
              </a:rPr>
              <a:t>for a limited reflection which shows little knowledge understanding and assessment of the various reasons’ children may require non-routine </a:t>
            </a:r>
            <a:r>
              <a:rPr lang="en-GB" sz="1200" b="0" i="0" u="none" strike="noStrike" baseline="0" dirty="0">
                <a:latin typeface="ArialMT"/>
              </a:rPr>
              <a:t>health care interventions</a:t>
            </a:r>
          </a:p>
          <a:p>
            <a:pPr algn="l"/>
            <a:r>
              <a:rPr lang="en-US" sz="1200" b="1" i="0" u="none" strike="noStrike" baseline="0" dirty="0">
                <a:latin typeface="Arial-BoldMT"/>
              </a:rPr>
              <a:t>Award 3-4 marks </a:t>
            </a:r>
            <a:r>
              <a:rPr lang="en-US" sz="1200" b="0" i="0" u="none" strike="noStrike" baseline="0" dirty="0">
                <a:latin typeface="ArialMT"/>
              </a:rPr>
              <a:t>for a basic reflection which shows limited knowledge understanding and assessment of the various reasons’ children may require non-routine </a:t>
            </a:r>
            <a:r>
              <a:rPr lang="en-GB" sz="1200" b="0" i="0" u="none" strike="noStrike" baseline="0" dirty="0">
                <a:latin typeface="ArialMT"/>
              </a:rPr>
              <a:t>health care interventions</a:t>
            </a:r>
          </a:p>
          <a:p>
            <a:pPr algn="l"/>
            <a:r>
              <a:rPr lang="en-US" sz="1200" b="1" i="0" u="none" strike="noStrike" baseline="0" dirty="0">
                <a:latin typeface="Arial-BoldMT"/>
              </a:rPr>
              <a:t>Award 5 marks </a:t>
            </a:r>
            <a:r>
              <a:rPr lang="en-US" sz="1200" b="0" i="0" u="none" strike="noStrike" baseline="0" dirty="0">
                <a:latin typeface="ArialMT"/>
              </a:rPr>
              <a:t>for a good reflection which shows some knowledge understanding and assessment of the various reasons’ children may require non-routine </a:t>
            </a:r>
            <a:r>
              <a:rPr lang="en-GB" sz="1200" b="0" i="0" u="none" strike="noStrike" baseline="0" dirty="0">
                <a:latin typeface="ArialMT"/>
              </a:rPr>
              <a:t>health care interventions </a:t>
            </a:r>
          </a:p>
          <a:p>
            <a:pPr algn="l"/>
            <a:endParaRPr lang="en-GB" sz="800" dirty="0">
              <a:latin typeface="ArialMT"/>
            </a:endParaRPr>
          </a:p>
          <a:p>
            <a:pPr algn="l"/>
            <a:r>
              <a:rPr lang="en-GB" sz="1200" b="0" i="0" u="none" strike="noStrike" baseline="0" dirty="0">
                <a:latin typeface="ArialMT"/>
              </a:rPr>
              <a:t>Response may refer to:</a:t>
            </a:r>
          </a:p>
          <a:p>
            <a:pPr algn="l"/>
            <a:r>
              <a:rPr lang="en-US" sz="1200" b="0" i="0" u="none" strike="noStrike" baseline="0" dirty="0">
                <a:latin typeface="SymbolMT"/>
              </a:rPr>
              <a:t>• </a:t>
            </a:r>
            <a:r>
              <a:rPr lang="en-US" sz="1200" b="0" i="0" u="none" strike="noStrike" baseline="0" dirty="0">
                <a:latin typeface="ArialMT"/>
              </a:rPr>
              <a:t>Genetic testing e.g. diagnoses health conditions / indicate higher risk of inheriting conditions / medical support or treatment required</a:t>
            </a:r>
          </a:p>
          <a:p>
            <a:pPr algn="l"/>
            <a:r>
              <a:rPr lang="en-GB" sz="1200" b="0" i="0" u="none" strike="noStrike" baseline="0" dirty="0">
                <a:latin typeface="SymbolMT"/>
              </a:rPr>
              <a:t>• </a:t>
            </a:r>
            <a:r>
              <a:rPr lang="en-GB" sz="1200" b="0" i="0" u="none" strike="noStrike" baseline="0" dirty="0">
                <a:latin typeface="ArialMT"/>
              </a:rPr>
              <a:t>Scans e.g. additional antenatal scans / multiple </a:t>
            </a:r>
            <a:r>
              <a:rPr lang="en-US" sz="1200" b="0" i="0" u="none" strike="noStrike" baseline="0" dirty="0">
                <a:latin typeface="ArialMT"/>
              </a:rPr>
              <a:t>births / obese patients / growth restriction / baby large or small for predicted date / multiple </a:t>
            </a:r>
            <a:r>
              <a:rPr lang="en-GB" sz="1200" b="0" i="0" u="none" strike="noStrike" baseline="0" dirty="0">
                <a:latin typeface="ArialMT"/>
              </a:rPr>
              <a:t>pregnancies / unusual placenta position / ectopic pregnancy</a:t>
            </a:r>
          </a:p>
          <a:p>
            <a:pPr algn="l"/>
            <a:r>
              <a:rPr lang="en-US" sz="1200" b="0" i="0" u="none" strike="noStrike" baseline="0" dirty="0">
                <a:latin typeface="SymbolMT"/>
              </a:rPr>
              <a:t>• </a:t>
            </a:r>
            <a:r>
              <a:rPr lang="en-US" sz="1200" b="0" i="0" u="none" strike="noStrike" baseline="0" dirty="0">
                <a:latin typeface="ArialMT"/>
              </a:rPr>
              <a:t>Tests for specific health conditions or disorders e.g. high risk ethnic genetic disorders / family history of genetical disorders / amniocentesis / Chorionic villus sampling (CVS) / paternity test</a:t>
            </a:r>
          </a:p>
          <a:p>
            <a:pPr algn="l"/>
            <a:r>
              <a:rPr lang="en-US" sz="1200" b="0" i="0" u="none" strike="noStrike" baseline="0" dirty="0">
                <a:latin typeface="SymbolMT"/>
              </a:rPr>
              <a:t>• </a:t>
            </a:r>
            <a:r>
              <a:rPr lang="en-US" sz="1200" b="0" i="0" u="none" strike="noStrike" baseline="0" dirty="0">
                <a:latin typeface="ArialMT"/>
              </a:rPr>
              <a:t>High risk pregnancy e.g. women are closely monitored during pregnancy after the age of 35 / teenage pregnancies / Women who have had previous or numerous miscarriages / previous premature birth / previous baby born with a birth </a:t>
            </a:r>
            <a:r>
              <a:rPr lang="en-GB" sz="1200" b="0" i="0" u="none" strike="noStrike" baseline="0" dirty="0">
                <a:latin typeface="ArialMT"/>
              </a:rPr>
              <a:t>defect</a:t>
            </a:r>
          </a:p>
          <a:p>
            <a:pPr algn="l"/>
            <a:r>
              <a:rPr lang="en-US" sz="1200" b="0" i="0" u="none" strike="noStrike" baseline="0" dirty="0">
                <a:latin typeface="SymbolMT"/>
              </a:rPr>
              <a:t>• </a:t>
            </a:r>
            <a:r>
              <a:rPr lang="en-US" sz="1200" b="0" i="0" u="none" strike="noStrike" baseline="0" dirty="0">
                <a:latin typeface="ArialMT"/>
              </a:rPr>
              <a:t>Underlying health conditions e.g. High blood pressure / diabetes / heart disease / epilepsy / </a:t>
            </a:r>
            <a:r>
              <a:rPr lang="en-GB" sz="1200" b="0" i="0" u="none" strike="noStrike" baseline="0" dirty="0">
                <a:latin typeface="ArialMT"/>
              </a:rPr>
              <a:t>kidney issues / cancer etc.</a:t>
            </a:r>
          </a:p>
          <a:p>
            <a:pPr algn="l"/>
            <a:r>
              <a:rPr lang="en-US" sz="1200" b="0" i="0" u="none" strike="noStrike" baseline="0" dirty="0">
                <a:latin typeface="SymbolMT"/>
              </a:rPr>
              <a:t>• </a:t>
            </a:r>
            <a:r>
              <a:rPr lang="en-US" sz="1200" b="0" i="0" u="none" strike="noStrike" baseline="0" dirty="0">
                <a:latin typeface="ArialMT"/>
              </a:rPr>
              <a:t>Tests funded by NHS with a clinical need and tests commissioned by the NHS and funded by </a:t>
            </a:r>
            <a:r>
              <a:rPr lang="en-GB" sz="1200" b="0" i="0" u="none" strike="noStrike" baseline="0" dirty="0">
                <a:latin typeface="ArialMT"/>
              </a:rPr>
              <a:t>individuals for further intervention</a:t>
            </a:r>
          </a:p>
          <a:p>
            <a:pPr algn="l"/>
            <a:endParaRPr lang="en-GB" sz="800" b="0" i="0" u="none" strike="noStrike" baseline="0" dirty="0">
              <a:latin typeface="ArialMT"/>
            </a:endParaRPr>
          </a:p>
          <a:p>
            <a:pPr algn="l"/>
            <a:r>
              <a:rPr lang="en-US" sz="1200" b="0" i="0" u="none" strike="noStrike" baseline="0" dirty="0">
                <a:latin typeface="ArialMT"/>
              </a:rPr>
              <a:t>This list is not exhaustive.</a:t>
            </a:r>
          </a:p>
          <a:p>
            <a:pPr algn="l"/>
            <a:r>
              <a:rPr lang="en-US" sz="1200" b="0" i="0" u="none" strike="noStrike" baseline="0" dirty="0">
                <a:latin typeface="ArialMT"/>
              </a:rPr>
              <a:t>Credit any other relevant response.</a:t>
            </a:r>
            <a:endParaRPr lang="en-GB" sz="1200" dirty="0"/>
          </a:p>
        </p:txBody>
      </p:sp>
      <p:sp>
        <p:nvSpPr>
          <p:cNvPr id="6" name="TextBox 5">
            <a:extLst>
              <a:ext uri="{FF2B5EF4-FFF2-40B4-BE49-F238E27FC236}">
                <a16:creationId xmlns:a16="http://schemas.microsoft.com/office/drawing/2014/main" id="{25E6AD15-EC37-4E25-A020-DC905BE6A350}"/>
              </a:ext>
            </a:extLst>
          </p:cNvPr>
          <p:cNvSpPr txBox="1"/>
          <p:nvPr/>
        </p:nvSpPr>
        <p:spPr>
          <a:xfrm>
            <a:off x="5488266" y="174335"/>
            <a:ext cx="6138040" cy="523220"/>
          </a:xfrm>
          <a:prstGeom prst="rect">
            <a:avLst/>
          </a:prstGeom>
          <a:noFill/>
        </p:spPr>
        <p:txBody>
          <a:bodyPr wrap="square">
            <a:spAutoFit/>
          </a:bodyPr>
          <a:lstStyle/>
          <a:p>
            <a:r>
              <a:rPr lang="en-GB" sz="1400" dirty="0">
                <a:solidFill>
                  <a:srgbClr val="0070C0"/>
                </a:solidFill>
              </a:rPr>
              <a:t>Command Verb: </a:t>
            </a:r>
            <a:r>
              <a:rPr lang="en-US" sz="1400" b="1" i="1" dirty="0">
                <a:solidFill>
                  <a:srgbClr val="0070C0"/>
                </a:solidFill>
              </a:rPr>
              <a:t>Reflect</a:t>
            </a:r>
            <a:r>
              <a:rPr lang="en-US" sz="1400" dirty="0">
                <a:solidFill>
                  <a:srgbClr val="0070C0"/>
                </a:solidFill>
              </a:rPr>
              <a:t> </a:t>
            </a:r>
          </a:p>
          <a:p>
            <a:r>
              <a:rPr lang="en-US" sz="1400" dirty="0">
                <a:solidFill>
                  <a:srgbClr val="0070C0"/>
                </a:solidFill>
              </a:rPr>
              <a:t>Evaluate and/or consider</a:t>
            </a:r>
            <a:endParaRPr lang="en-GB" sz="1400" dirty="0">
              <a:solidFill>
                <a:srgbClr val="0070C0"/>
              </a:solidFill>
            </a:endParaRPr>
          </a:p>
        </p:txBody>
      </p:sp>
    </p:spTree>
    <p:extLst>
      <p:ext uri="{BB962C8B-B14F-4D97-AF65-F5344CB8AC3E}">
        <p14:creationId xmlns:p14="http://schemas.microsoft.com/office/powerpoint/2010/main" val="399968751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FAF2C33-1A49-F84A-9D7C-6E9228229A02}"/>
              </a:ext>
            </a:extLst>
          </p:cNvPr>
          <p:cNvPicPr>
            <a:picLocks noChangeAspect="1"/>
          </p:cNvPicPr>
          <p:nvPr/>
        </p:nvPicPr>
        <p:blipFill>
          <a:blip r:embed="rId2"/>
          <a:stretch>
            <a:fillRect/>
          </a:stretch>
        </p:blipFill>
        <p:spPr>
          <a:xfrm>
            <a:off x="295963" y="1155168"/>
            <a:ext cx="6111555" cy="3606018"/>
          </a:xfrm>
          <a:prstGeom prst="rect">
            <a:avLst/>
          </a:prstGeom>
        </p:spPr>
      </p:pic>
      <p:sp>
        <p:nvSpPr>
          <p:cNvPr id="9" name="TextBox 8">
            <a:extLst>
              <a:ext uri="{FF2B5EF4-FFF2-40B4-BE49-F238E27FC236}">
                <a16:creationId xmlns:a16="http://schemas.microsoft.com/office/drawing/2014/main" id="{198C1FFC-5182-411B-B89F-9137FBE4171A}"/>
              </a:ext>
            </a:extLst>
          </p:cNvPr>
          <p:cNvSpPr txBox="1"/>
          <p:nvPr/>
        </p:nvSpPr>
        <p:spPr>
          <a:xfrm>
            <a:off x="8487820" y="1477153"/>
            <a:ext cx="3031518" cy="369331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i="1" dirty="0">
                <a:solidFill>
                  <a:srgbClr val="0070C0"/>
                </a:solidFill>
                <a:cs typeface="Arial"/>
              </a:rPr>
              <a:t>Principle examiner feedback</a:t>
            </a:r>
            <a:endParaRPr lang="en-US" i="1" dirty="0">
              <a:solidFill>
                <a:srgbClr val="0070C0"/>
              </a:solidFill>
            </a:endParaRPr>
          </a:p>
          <a:p>
            <a:endParaRPr lang="en-US" i="1" dirty="0">
              <a:solidFill>
                <a:srgbClr val="0070C0"/>
              </a:solidFill>
              <a:cs typeface="Arial"/>
            </a:endParaRPr>
          </a:p>
          <a:p>
            <a:r>
              <a:rPr lang="en-US" sz="1600" i="1" dirty="0">
                <a:solidFill>
                  <a:srgbClr val="0070C0"/>
                </a:solidFill>
                <a:cs typeface="Arial"/>
              </a:rPr>
              <a:t>This response reflected on number of points where non-routine healthcare interventions may be need. There was a clear understanding shown of the conditions and the reasons why additional and specific intervention may be required to support children. </a:t>
            </a:r>
          </a:p>
          <a:p>
            <a:endParaRPr lang="en-US" i="1" dirty="0">
              <a:solidFill>
                <a:srgbClr val="0070C0"/>
              </a:solidFill>
              <a:cs typeface="Arial"/>
            </a:endParaRPr>
          </a:p>
          <a:p>
            <a:r>
              <a:rPr lang="en-US" i="1" dirty="0">
                <a:solidFill>
                  <a:srgbClr val="0070C0"/>
                </a:solidFill>
                <a:cs typeface="Arial"/>
              </a:rPr>
              <a:t>3 marks awarded</a:t>
            </a:r>
          </a:p>
        </p:txBody>
      </p:sp>
      <p:sp>
        <p:nvSpPr>
          <p:cNvPr id="10" name="Speech Bubble: Rectangle with Corners Rounded 9">
            <a:extLst>
              <a:ext uri="{FF2B5EF4-FFF2-40B4-BE49-F238E27FC236}">
                <a16:creationId xmlns:a16="http://schemas.microsoft.com/office/drawing/2014/main" id="{535D637C-3026-46EA-B467-F51A4D74A023}"/>
              </a:ext>
            </a:extLst>
          </p:cNvPr>
          <p:cNvSpPr/>
          <p:nvPr/>
        </p:nvSpPr>
        <p:spPr>
          <a:xfrm>
            <a:off x="8198070" y="1114437"/>
            <a:ext cx="3580542" cy="4613702"/>
          </a:xfrm>
          <a:prstGeom prst="wedgeRoundRectCallout">
            <a:avLst>
              <a:gd name="adj1" fmla="val -63454"/>
              <a:gd name="adj2" fmla="val 64218"/>
              <a:gd name="adj3" fmla="val 16667"/>
            </a:avLst>
          </a:prstGeom>
          <a:ln>
            <a:solidFill>
              <a:schemeClr val="tx1"/>
            </a:solidFill>
          </a:ln>
        </p:spPr>
        <p:txBody>
          <a:bodyPr wrap="none" lIns="0" tIns="0" rIns="0" bIns="0" rtlCol="0" anchor="ctr">
            <a:noAutofit/>
          </a:bodyPr>
          <a:lstStyle/>
          <a:p>
            <a:endParaRPr lang="en-US" sz="1800" i="1" dirty="0">
              <a:solidFill>
                <a:srgbClr val="0070C0"/>
              </a:solidFill>
            </a:endParaRPr>
          </a:p>
        </p:txBody>
      </p:sp>
      <p:sp>
        <p:nvSpPr>
          <p:cNvPr id="11" name="Title 2">
            <a:extLst>
              <a:ext uri="{FF2B5EF4-FFF2-40B4-BE49-F238E27FC236}">
                <a16:creationId xmlns:a16="http://schemas.microsoft.com/office/drawing/2014/main" id="{FC6966AC-AF66-409C-8E31-B922BB4AA79D}"/>
              </a:ext>
            </a:extLst>
          </p:cNvPr>
          <p:cNvSpPr txBox="1">
            <a:spLocks/>
          </p:cNvSpPr>
          <p:nvPr/>
        </p:nvSpPr>
        <p:spPr>
          <a:xfrm>
            <a:off x="434411" y="322418"/>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a:lstStyle>
          <a:p>
            <a:r>
              <a:rPr lang="en-GB" sz="1800" dirty="0"/>
              <a:t>Question 6 (a) Candidate’s answer with Examiner’s comments</a:t>
            </a:r>
          </a:p>
        </p:txBody>
      </p:sp>
    </p:spTree>
    <p:extLst>
      <p:ext uri="{BB962C8B-B14F-4D97-AF65-F5344CB8AC3E}">
        <p14:creationId xmlns:p14="http://schemas.microsoft.com/office/powerpoint/2010/main" val="353947277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39EBB7EB-4791-44D9-BAE0-8A2ED99E4F5E}"/>
              </a:ext>
            </a:extLst>
          </p:cNvPr>
          <p:cNvPicPr>
            <a:picLocks noGrp="1" noChangeAspect="1"/>
          </p:cNvPicPr>
          <p:nvPr>
            <p:ph idx="1"/>
          </p:nvPr>
        </p:nvPicPr>
        <p:blipFill>
          <a:blip r:embed="rId2"/>
          <a:stretch>
            <a:fillRect/>
          </a:stretch>
        </p:blipFill>
        <p:spPr>
          <a:xfrm>
            <a:off x="282575" y="1121290"/>
            <a:ext cx="4972597" cy="2079450"/>
          </a:xfrm>
        </p:spPr>
      </p:pic>
      <p:sp>
        <p:nvSpPr>
          <p:cNvPr id="8" name="Title 2">
            <a:extLst>
              <a:ext uri="{FF2B5EF4-FFF2-40B4-BE49-F238E27FC236}">
                <a16:creationId xmlns:a16="http://schemas.microsoft.com/office/drawing/2014/main" id="{3994D732-1395-44DB-B3D5-F1A910ED9177}"/>
              </a:ext>
            </a:extLst>
          </p:cNvPr>
          <p:cNvSpPr txBox="1">
            <a:spLocks/>
          </p:cNvSpPr>
          <p:nvPr/>
        </p:nvSpPr>
        <p:spPr>
          <a:xfrm>
            <a:off x="282575" y="260376"/>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a:lstStyle>
          <a:p>
            <a:r>
              <a:rPr lang="en-GB" sz="1800" dirty="0"/>
              <a:t>Question 6 (b) and mark scheme </a:t>
            </a:r>
          </a:p>
        </p:txBody>
      </p:sp>
      <p:sp>
        <p:nvSpPr>
          <p:cNvPr id="9" name="TextBox 8">
            <a:extLst>
              <a:ext uri="{FF2B5EF4-FFF2-40B4-BE49-F238E27FC236}">
                <a16:creationId xmlns:a16="http://schemas.microsoft.com/office/drawing/2014/main" id="{99220F54-E6B5-44F5-9255-F1CFBF0C174D}"/>
              </a:ext>
            </a:extLst>
          </p:cNvPr>
          <p:cNvSpPr txBox="1"/>
          <p:nvPr/>
        </p:nvSpPr>
        <p:spPr>
          <a:xfrm>
            <a:off x="282575" y="3327231"/>
            <a:ext cx="4846473" cy="3416320"/>
          </a:xfrm>
          <a:prstGeom prst="rect">
            <a:avLst/>
          </a:prstGeom>
          <a:noFill/>
        </p:spPr>
        <p:txBody>
          <a:bodyPr wrap="square">
            <a:spAutoFit/>
          </a:bodyPr>
          <a:lstStyle/>
          <a:p>
            <a:pPr algn="l"/>
            <a:r>
              <a:rPr lang="en-US" sz="1200" b="0" i="0" u="none" strike="noStrike" baseline="0" dirty="0">
                <a:latin typeface="ArialMT"/>
              </a:rPr>
              <a:t>Award up to </a:t>
            </a:r>
            <a:r>
              <a:rPr lang="en-US" sz="1200" b="1" i="0" u="none" strike="noStrike" baseline="0" dirty="0">
                <a:latin typeface="Arial-BoldMT"/>
              </a:rPr>
              <a:t>8 marks.</a:t>
            </a:r>
          </a:p>
          <a:p>
            <a:pPr algn="l"/>
            <a:r>
              <a:rPr lang="en-US" sz="1200" b="1" i="0" u="none" strike="noStrike" baseline="0" dirty="0">
                <a:latin typeface="Arial-BoldMT"/>
              </a:rPr>
              <a:t>Award 0 marks </a:t>
            </a:r>
            <a:r>
              <a:rPr lang="en-US" sz="1200" b="0" i="0" u="none" strike="noStrike" baseline="0" dirty="0">
                <a:latin typeface="ArialMT"/>
              </a:rPr>
              <a:t>for a response that is not </a:t>
            </a:r>
            <a:r>
              <a:rPr lang="en-GB" sz="1200" b="0" i="0" u="none" strike="noStrike" baseline="0" dirty="0">
                <a:latin typeface="ArialMT"/>
              </a:rPr>
              <a:t>creditworthy.</a:t>
            </a:r>
          </a:p>
          <a:p>
            <a:pPr algn="l"/>
            <a:r>
              <a:rPr lang="en-US" sz="1200" b="1" i="0" u="none" strike="noStrike" baseline="0" dirty="0">
                <a:latin typeface="Arial-BoldMT"/>
              </a:rPr>
              <a:t>Award 1-2 marks </a:t>
            </a:r>
            <a:r>
              <a:rPr lang="en-US" sz="1200" b="0" i="0" u="none" strike="noStrike" baseline="0" dirty="0">
                <a:latin typeface="ArialMT"/>
              </a:rPr>
              <a:t>for a limited consideration which shows little knowledge and understanding to the value and the long-term impact for children’s health</a:t>
            </a:r>
          </a:p>
          <a:p>
            <a:pPr algn="l"/>
            <a:r>
              <a:rPr lang="en-US" sz="1200" b="0" i="0" u="none" strike="noStrike" baseline="0" dirty="0">
                <a:latin typeface="ArialMT"/>
              </a:rPr>
              <a:t>and well-being through having non-routine health </a:t>
            </a:r>
            <a:r>
              <a:rPr lang="en-GB" sz="1200" b="0" i="0" u="none" strike="noStrike" baseline="0" dirty="0">
                <a:latin typeface="ArialMT"/>
              </a:rPr>
              <a:t>care</a:t>
            </a:r>
          </a:p>
          <a:p>
            <a:pPr algn="l"/>
            <a:r>
              <a:rPr lang="en-US" sz="1200" b="1" i="0" u="none" strike="noStrike" baseline="0" dirty="0">
                <a:latin typeface="Arial-BoldMT"/>
              </a:rPr>
              <a:t>Award 3-4 marks </a:t>
            </a:r>
            <a:r>
              <a:rPr lang="en-US" sz="1200" b="0" i="0" u="none" strike="noStrike" baseline="0" dirty="0">
                <a:latin typeface="ArialMT"/>
              </a:rPr>
              <a:t>for a basic consideration which shows limited knowledge and understanding of the value and the long-term impact for children’s health</a:t>
            </a:r>
          </a:p>
          <a:p>
            <a:pPr algn="l"/>
            <a:r>
              <a:rPr lang="en-US" sz="1200" b="0" i="0" u="none" strike="noStrike" baseline="0" dirty="0">
                <a:latin typeface="ArialMT"/>
              </a:rPr>
              <a:t>and well-being through having non-routine health </a:t>
            </a:r>
            <a:r>
              <a:rPr lang="en-GB" sz="1200" b="0" i="0" u="none" strike="noStrike" baseline="0" dirty="0">
                <a:latin typeface="ArialMT"/>
              </a:rPr>
              <a:t>care</a:t>
            </a:r>
          </a:p>
          <a:p>
            <a:pPr algn="l"/>
            <a:r>
              <a:rPr lang="en-US" sz="1200" b="1" i="0" u="none" strike="noStrike" baseline="0" dirty="0">
                <a:latin typeface="Arial-BoldMT"/>
              </a:rPr>
              <a:t>Award 5-6 marks </a:t>
            </a:r>
            <a:r>
              <a:rPr lang="en-US" sz="1200" b="0" i="0" u="none" strike="noStrike" baseline="0" dirty="0">
                <a:latin typeface="ArialMT"/>
              </a:rPr>
              <a:t>for a good consideration which shows some knowledge and understanding of the value and the long-term impact for children’s health</a:t>
            </a:r>
          </a:p>
          <a:p>
            <a:pPr algn="l"/>
            <a:r>
              <a:rPr lang="en-US" sz="1200" b="0" i="0" u="none" strike="noStrike" baseline="0" dirty="0">
                <a:latin typeface="ArialMT"/>
              </a:rPr>
              <a:t>and well-being through having non-routine health </a:t>
            </a:r>
            <a:r>
              <a:rPr lang="en-GB" sz="1200" b="0" i="0" u="none" strike="noStrike" baseline="0" dirty="0">
                <a:latin typeface="ArialMT"/>
              </a:rPr>
              <a:t>care</a:t>
            </a:r>
          </a:p>
          <a:p>
            <a:pPr algn="l"/>
            <a:r>
              <a:rPr lang="en-US" sz="1200" b="1" i="0" u="none" strike="noStrike" baseline="0" dirty="0">
                <a:latin typeface="Arial-BoldMT"/>
              </a:rPr>
              <a:t>Award 7-8 marks </a:t>
            </a:r>
            <a:r>
              <a:rPr lang="en-US" sz="1200" b="0" i="0" u="none" strike="noStrike" baseline="0" dirty="0">
                <a:latin typeface="ArialMT"/>
              </a:rPr>
              <a:t>for an excellent consideration which shows sound knowledge and understanding of the value and the long-term impact for children’s health and well-being through having non-routine </a:t>
            </a:r>
            <a:r>
              <a:rPr lang="en-GB" sz="1200" b="0" i="0" u="none" strike="noStrike" baseline="0" dirty="0">
                <a:latin typeface="ArialMT"/>
              </a:rPr>
              <a:t>health care</a:t>
            </a:r>
          </a:p>
        </p:txBody>
      </p:sp>
      <p:sp>
        <p:nvSpPr>
          <p:cNvPr id="11" name="TextBox 10">
            <a:extLst>
              <a:ext uri="{FF2B5EF4-FFF2-40B4-BE49-F238E27FC236}">
                <a16:creationId xmlns:a16="http://schemas.microsoft.com/office/drawing/2014/main" id="{78352F3D-8576-42AE-BDF8-83865BB8497F}"/>
              </a:ext>
            </a:extLst>
          </p:cNvPr>
          <p:cNvSpPr txBox="1"/>
          <p:nvPr/>
        </p:nvSpPr>
        <p:spPr>
          <a:xfrm>
            <a:off x="5559973" y="1121290"/>
            <a:ext cx="3026978" cy="5816977"/>
          </a:xfrm>
          <a:prstGeom prst="rect">
            <a:avLst/>
          </a:prstGeom>
          <a:noFill/>
        </p:spPr>
        <p:txBody>
          <a:bodyPr wrap="square">
            <a:spAutoFit/>
          </a:bodyPr>
          <a:lstStyle/>
          <a:p>
            <a:pPr algn="l"/>
            <a:r>
              <a:rPr lang="en-GB" sz="1200" b="1" i="0" u="none" strike="noStrike" baseline="0" dirty="0">
                <a:latin typeface="ArialMT"/>
              </a:rPr>
              <a:t>Response may refer to:</a:t>
            </a:r>
          </a:p>
          <a:p>
            <a:pPr algn="l"/>
            <a:r>
              <a:rPr lang="en-US" sz="1200" b="0" i="0" u="none" strike="noStrike" baseline="0" dirty="0">
                <a:latin typeface="SymbolMT"/>
              </a:rPr>
              <a:t>• </a:t>
            </a:r>
            <a:r>
              <a:rPr lang="en-US" sz="1200" b="0" i="0" u="none" strike="noStrike" baseline="0" dirty="0">
                <a:latin typeface="ArialMT"/>
              </a:rPr>
              <a:t>Improving maternal and child health</a:t>
            </a:r>
          </a:p>
          <a:p>
            <a:pPr algn="l"/>
            <a:r>
              <a:rPr lang="en-US" sz="1200" b="0" i="0" u="none" strike="noStrike" baseline="0" dirty="0">
                <a:latin typeface="SymbolMT"/>
              </a:rPr>
              <a:t>• </a:t>
            </a:r>
            <a:r>
              <a:rPr lang="en-US" sz="1200" b="0" i="0" u="none" strike="noStrike" baseline="0" dirty="0">
                <a:latin typeface="ArialMT"/>
              </a:rPr>
              <a:t>Identifying risk factors and </a:t>
            </a:r>
            <a:r>
              <a:rPr lang="en-US" sz="1200" b="0" i="0" u="none" strike="noStrike" baseline="0" dirty="0" err="1">
                <a:latin typeface="ArialMT"/>
              </a:rPr>
              <a:t>behaviours</a:t>
            </a:r>
            <a:endParaRPr lang="en-US" sz="1200" b="0" i="0" u="none" strike="noStrike" baseline="0" dirty="0">
              <a:latin typeface="ArialMT"/>
            </a:endParaRPr>
          </a:p>
          <a:p>
            <a:pPr algn="l"/>
            <a:r>
              <a:rPr lang="en-US" sz="1200" b="0" i="0" u="none" strike="noStrike" baseline="0" dirty="0">
                <a:latin typeface="SymbolMT"/>
              </a:rPr>
              <a:t>• </a:t>
            </a:r>
            <a:r>
              <a:rPr lang="en-US" sz="1200" b="0" i="0" u="none" strike="noStrike" baseline="0" dirty="0">
                <a:latin typeface="ArialMT"/>
              </a:rPr>
              <a:t>Identification and support for substance abuse</a:t>
            </a:r>
          </a:p>
          <a:p>
            <a:pPr algn="l"/>
            <a:r>
              <a:rPr lang="en-US" sz="1200" b="0" i="0" u="none" strike="noStrike" baseline="0" dirty="0">
                <a:latin typeface="SymbolMT"/>
              </a:rPr>
              <a:t>• </a:t>
            </a:r>
            <a:r>
              <a:rPr lang="en-US" sz="1200" b="0" i="0" u="none" strike="noStrike" baseline="0" dirty="0">
                <a:latin typeface="ArialMT"/>
              </a:rPr>
              <a:t>Diet and nutrition advice and support</a:t>
            </a:r>
          </a:p>
          <a:p>
            <a:pPr algn="l"/>
            <a:r>
              <a:rPr lang="en-US" sz="1200" b="0" i="0" u="none" strike="noStrike" baseline="0" dirty="0">
                <a:latin typeface="SymbolMT"/>
              </a:rPr>
              <a:t>• </a:t>
            </a:r>
            <a:r>
              <a:rPr lang="en-US" sz="1200" b="0" i="0" u="none" strike="noStrike" baseline="0" dirty="0">
                <a:latin typeface="ArialMT"/>
              </a:rPr>
              <a:t>Early identification of health/ development concerns e.g. through blood test / urine tests / </a:t>
            </a:r>
            <a:r>
              <a:rPr lang="en-GB" sz="1200" b="0" i="0" u="none" strike="noStrike" baseline="0" dirty="0">
                <a:latin typeface="ArialMT"/>
              </a:rPr>
              <a:t>respiratory / genetic testing / vitamin deficiency / allergy /</a:t>
            </a:r>
          </a:p>
          <a:p>
            <a:pPr algn="l"/>
            <a:r>
              <a:rPr lang="en-US" sz="1200" b="0" i="0" u="none" strike="noStrike" baseline="0" dirty="0">
                <a:latin typeface="SymbolMT"/>
              </a:rPr>
              <a:t>• </a:t>
            </a:r>
            <a:r>
              <a:rPr lang="en-US" sz="1200" b="0" i="0" u="none" strike="noStrike" baseline="0" dirty="0">
                <a:latin typeface="ArialMT"/>
              </a:rPr>
              <a:t>Specialist counselling referral where required</a:t>
            </a:r>
          </a:p>
          <a:p>
            <a:pPr algn="l"/>
            <a:r>
              <a:rPr lang="en-US" sz="1200" b="0" i="0" u="none" strike="noStrike" baseline="0" dirty="0">
                <a:latin typeface="SymbolMT"/>
              </a:rPr>
              <a:t>• </a:t>
            </a:r>
            <a:r>
              <a:rPr lang="en-US" sz="1200" b="0" i="0" u="none" strike="noStrike" baseline="0" dirty="0">
                <a:latin typeface="ArialMT"/>
              </a:rPr>
              <a:t>Results impact on treatment / care / monitoring</a:t>
            </a:r>
          </a:p>
          <a:p>
            <a:pPr algn="l"/>
            <a:r>
              <a:rPr lang="en-US" sz="1200" b="0" i="0" u="none" strike="noStrike" baseline="0" dirty="0">
                <a:latin typeface="SymbolMT"/>
              </a:rPr>
              <a:t>• </a:t>
            </a:r>
            <a:r>
              <a:rPr lang="en-US" sz="1200" b="0" i="0" u="none" strike="noStrike" baseline="0" dirty="0">
                <a:latin typeface="ArialMT"/>
              </a:rPr>
              <a:t>Increased mental health and well-being support</a:t>
            </a:r>
          </a:p>
          <a:p>
            <a:pPr algn="l"/>
            <a:r>
              <a:rPr lang="en-GB" sz="1200" b="0" i="0" u="none" strike="noStrike" baseline="0" dirty="0">
                <a:latin typeface="SymbolMT"/>
              </a:rPr>
              <a:t>• </a:t>
            </a:r>
            <a:r>
              <a:rPr lang="en-GB" sz="1200" b="0" i="0" u="none" strike="noStrike" baseline="0" dirty="0">
                <a:latin typeface="ArialMT"/>
              </a:rPr>
              <a:t>promotes social inclusion</a:t>
            </a:r>
          </a:p>
          <a:p>
            <a:pPr algn="l"/>
            <a:r>
              <a:rPr lang="en-US" sz="1200" b="0" i="0" u="none" strike="noStrike" baseline="0" dirty="0">
                <a:latin typeface="SymbolMT"/>
              </a:rPr>
              <a:t>• </a:t>
            </a:r>
            <a:r>
              <a:rPr lang="en-US" sz="1200" b="0" i="0" u="none" strike="noStrike" baseline="0" dirty="0">
                <a:latin typeface="ArialMT"/>
              </a:rPr>
              <a:t>Opportunities for identifying safeguarding issues</a:t>
            </a:r>
          </a:p>
          <a:p>
            <a:pPr algn="l"/>
            <a:r>
              <a:rPr lang="en-GB" sz="1200" b="0" i="0" u="none" strike="noStrike" baseline="0" dirty="0">
                <a:latin typeface="SymbolMT"/>
              </a:rPr>
              <a:t>• </a:t>
            </a:r>
            <a:r>
              <a:rPr lang="en-GB" sz="1200" b="0" i="0" u="none" strike="noStrike" baseline="0" dirty="0">
                <a:latin typeface="ArialMT"/>
              </a:rPr>
              <a:t>Disability needs improved</a:t>
            </a:r>
          </a:p>
          <a:p>
            <a:pPr algn="l"/>
            <a:r>
              <a:rPr lang="en-US" sz="1200" b="0" i="0" u="none" strike="noStrike" baseline="0" dirty="0">
                <a:latin typeface="SymbolMT"/>
              </a:rPr>
              <a:t>• </a:t>
            </a:r>
            <a:r>
              <a:rPr lang="en-US" sz="1200" b="0" i="0" u="none" strike="noStrike" baseline="0" dirty="0">
                <a:latin typeface="ArialMT"/>
              </a:rPr>
              <a:t>Educating to Improve healthy lifestyles and </a:t>
            </a:r>
            <a:r>
              <a:rPr lang="en-GB" sz="1200" b="0" i="0" u="none" strike="noStrike" baseline="0" dirty="0">
                <a:latin typeface="ArialMT"/>
              </a:rPr>
              <a:t>increased physical activity</a:t>
            </a:r>
          </a:p>
          <a:p>
            <a:pPr algn="l"/>
            <a:r>
              <a:rPr lang="en-US" sz="1200" b="0" i="0" u="none" strike="noStrike" baseline="0" dirty="0">
                <a:latin typeface="SymbolMT"/>
              </a:rPr>
              <a:t>• </a:t>
            </a:r>
            <a:r>
              <a:rPr lang="en-US" sz="1200" b="0" i="0" u="none" strike="noStrike" baseline="0" dirty="0">
                <a:latin typeface="ArialMT"/>
              </a:rPr>
              <a:t>May avoid unnecessary treatment being given and benefit children, family/</a:t>
            </a:r>
            <a:r>
              <a:rPr lang="en-US" sz="1200" b="0" i="0" u="none" strike="noStrike" baseline="0" dirty="0" err="1">
                <a:latin typeface="ArialMT"/>
              </a:rPr>
              <a:t>carers</a:t>
            </a:r>
            <a:r>
              <a:rPr lang="en-US" sz="1200" b="0" i="0" u="none" strike="noStrike" baseline="0" dirty="0">
                <a:latin typeface="ArialMT"/>
              </a:rPr>
              <a:t> and health </a:t>
            </a:r>
            <a:r>
              <a:rPr lang="en-GB" sz="1200" b="0" i="0" u="none" strike="noStrike" baseline="0" dirty="0">
                <a:latin typeface="ArialMT"/>
              </a:rPr>
              <a:t>services</a:t>
            </a:r>
          </a:p>
          <a:p>
            <a:pPr algn="l"/>
            <a:r>
              <a:rPr lang="en-US" sz="1200" b="0" i="0" u="none" strike="noStrike" baseline="0" dirty="0">
                <a:latin typeface="SymbolMT"/>
              </a:rPr>
              <a:t>• </a:t>
            </a:r>
            <a:r>
              <a:rPr lang="en-US" sz="1200" b="0" i="0" u="none" strike="noStrike" baseline="0" dirty="0">
                <a:latin typeface="ArialMT"/>
              </a:rPr>
              <a:t>Targets the importance of accurate and timely </a:t>
            </a:r>
            <a:r>
              <a:rPr lang="en-GB" sz="1200" b="0" i="0" u="none" strike="noStrike" baseline="0" dirty="0">
                <a:latin typeface="ArialMT"/>
              </a:rPr>
              <a:t>diagnosis</a:t>
            </a:r>
          </a:p>
          <a:p>
            <a:r>
              <a:rPr lang="en-US" sz="1200" b="0" i="0" u="none" strike="noStrike" baseline="0" dirty="0">
                <a:latin typeface="SymbolMT"/>
              </a:rPr>
              <a:t>• </a:t>
            </a:r>
            <a:r>
              <a:rPr lang="en-US" sz="1200" b="0" i="0" u="none" strike="noStrike" baseline="0" dirty="0">
                <a:latin typeface="ArialMT"/>
              </a:rPr>
              <a:t>Preventative measures in improving health</a:t>
            </a:r>
          </a:p>
          <a:p>
            <a:pPr algn="l"/>
            <a:endParaRPr lang="en-GB" sz="1200" b="0" i="0" u="none" strike="noStrike" baseline="0" dirty="0">
              <a:latin typeface="ArialMT"/>
            </a:endParaRPr>
          </a:p>
          <a:p>
            <a:pPr algn="l"/>
            <a:endParaRPr lang="en-GB" sz="1200" dirty="0"/>
          </a:p>
        </p:txBody>
      </p:sp>
      <p:sp>
        <p:nvSpPr>
          <p:cNvPr id="13" name="TextBox 12">
            <a:extLst>
              <a:ext uri="{FF2B5EF4-FFF2-40B4-BE49-F238E27FC236}">
                <a16:creationId xmlns:a16="http://schemas.microsoft.com/office/drawing/2014/main" id="{AD5D4D52-497B-4497-8686-75472368BB28}"/>
              </a:ext>
            </a:extLst>
          </p:cNvPr>
          <p:cNvSpPr txBox="1"/>
          <p:nvPr/>
        </p:nvSpPr>
        <p:spPr>
          <a:xfrm>
            <a:off x="8891752" y="1106091"/>
            <a:ext cx="3132082" cy="5201424"/>
          </a:xfrm>
          <a:prstGeom prst="rect">
            <a:avLst/>
          </a:prstGeom>
          <a:noFill/>
        </p:spPr>
        <p:txBody>
          <a:bodyPr wrap="square">
            <a:spAutoFit/>
          </a:bodyPr>
          <a:lstStyle/>
          <a:p>
            <a:pPr algn="l"/>
            <a:r>
              <a:rPr lang="en-US" sz="1200" b="0" i="0" u="none" strike="noStrike" baseline="0" dirty="0">
                <a:latin typeface="SymbolMT"/>
              </a:rPr>
              <a:t>• </a:t>
            </a:r>
            <a:r>
              <a:rPr lang="en-US" sz="1200" b="0" i="0" u="none" strike="noStrike" baseline="0" dirty="0">
                <a:latin typeface="ArialMT"/>
              </a:rPr>
              <a:t>Treatment may be accessed more quickly.</a:t>
            </a:r>
          </a:p>
          <a:p>
            <a:pPr algn="l"/>
            <a:r>
              <a:rPr lang="en-GB" sz="1200" b="0" i="0" u="none" strike="noStrike" baseline="0" dirty="0">
                <a:latin typeface="SymbolMT"/>
              </a:rPr>
              <a:t>• </a:t>
            </a:r>
            <a:r>
              <a:rPr lang="en-GB" sz="1200" b="0" i="0" u="none" strike="noStrike" baseline="0" dirty="0">
                <a:latin typeface="ArialMT"/>
              </a:rPr>
              <a:t>Timely and co-ordinated care</a:t>
            </a:r>
          </a:p>
          <a:p>
            <a:pPr algn="l"/>
            <a:r>
              <a:rPr lang="en-GB" sz="1200" b="0" i="0" u="none" strike="noStrike" baseline="0" dirty="0">
                <a:latin typeface="SymbolMT"/>
              </a:rPr>
              <a:t>• </a:t>
            </a:r>
            <a:r>
              <a:rPr lang="en-GB" sz="1200" b="0" i="0" u="none" strike="noStrike" baseline="0" dirty="0">
                <a:latin typeface="ArialMT"/>
              </a:rPr>
              <a:t>Maximises health and well-being</a:t>
            </a:r>
          </a:p>
          <a:p>
            <a:pPr algn="l"/>
            <a:r>
              <a:rPr lang="en-GB" sz="1200" b="0" i="0" u="none" strike="noStrike" baseline="0" dirty="0">
                <a:latin typeface="SymbolMT"/>
              </a:rPr>
              <a:t>• </a:t>
            </a:r>
            <a:r>
              <a:rPr lang="en-GB" sz="1200" b="0" i="0" u="none" strike="noStrike" baseline="0" dirty="0">
                <a:latin typeface="ArialMT"/>
              </a:rPr>
              <a:t>Consistent care across services</a:t>
            </a:r>
          </a:p>
          <a:p>
            <a:pPr algn="l"/>
            <a:r>
              <a:rPr lang="en-GB" sz="1200" b="0" i="0" u="none" strike="noStrike" baseline="0" dirty="0">
                <a:latin typeface="SymbolMT"/>
              </a:rPr>
              <a:t>• </a:t>
            </a:r>
            <a:r>
              <a:rPr lang="en-GB" sz="1200" b="0" i="0" u="none" strike="noStrike" baseline="0" dirty="0">
                <a:latin typeface="ArialMT"/>
              </a:rPr>
              <a:t>Specific health conditions identified</a:t>
            </a:r>
          </a:p>
          <a:p>
            <a:pPr algn="l"/>
            <a:r>
              <a:rPr lang="en-GB" sz="1200" b="0" i="0" u="none" strike="noStrike" baseline="0" dirty="0">
                <a:latin typeface="SymbolMT"/>
              </a:rPr>
              <a:t>• </a:t>
            </a:r>
            <a:r>
              <a:rPr lang="en-GB" sz="1200" b="0" i="0" u="none" strike="noStrike" baseline="0" dirty="0">
                <a:latin typeface="ArialMT"/>
              </a:rPr>
              <a:t>Influence future outcomes</a:t>
            </a:r>
          </a:p>
          <a:p>
            <a:pPr algn="l"/>
            <a:r>
              <a:rPr lang="en-GB" sz="1200" b="0" i="0" u="none" strike="noStrike" baseline="0" dirty="0">
                <a:latin typeface="SymbolMT"/>
              </a:rPr>
              <a:t>• </a:t>
            </a:r>
            <a:r>
              <a:rPr lang="en-GB" sz="1200" b="0" i="0" u="none" strike="noStrike" baseline="0" dirty="0">
                <a:latin typeface="ArialMT"/>
              </a:rPr>
              <a:t>Partnerships in care</a:t>
            </a:r>
          </a:p>
          <a:p>
            <a:pPr algn="l"/>
            <a:r>
              <a:rPr lang="en-GB" sz="1200" b="0" i="0" u="none" strike="noStrike" baseline="0" dirty="0">
                <a:latin typeface="SymbolMT"/>
              </a:rPr>
              <a:t>• </a:t>
            </a:r>
            <a:r>
              <a:rPr lang="en-GB" sz="1200" b="0" i="0" u="none" strike="noStrike" baseline="0" dirty="0">
                <a:latin typeface="ArialMT"/>
              </a:rPr>
              <a:t>Support networks</a:t>
            </a:r>
          </a:p>
          <a:p>
            <a:pPr algn="l"/>
            <a:r>
              <a:rPr lang="en-GB" sz="1200" b="0" i="0" u="none" strike="noStrike" baseline="0" dirty="0">
                <a:latin typeface="SymbolMT"/>
              </a:rPr>
              <a:t>• </a:t>
            </a:r>
            <a:r>
              <a:rPr lang="en-GB" sz="1200" b="0" i="0" u="none" strike="noStrike" baseline="0" dirty="0">
                <a:latin typeface="ArialMT"/>
              </a:rPr>
              <a:t>Specific need services</a:t>
            </a:r>
          </a:p>
          <a:p>
            <a:pPr algn="l"/>
            <a:r>
              <a:rPr lang="en-US" sz="1200" b="0" i="0" u="none" strike="noStrike" baseline="0" dirty="0">
                <a:latin typeface="SymbolMT"/>
              </a:rPr>
              <a:t>• </a:t>
            </a:r>
            <a:r>
              <a:rPr lang="en-US" sz="1200" b="0" i="0" u="none" strike="noStrike" baseline="0" dirty="0">
                <a:latin typeface="ArialMT"/>
              </a:rPr>
              <a:t>Understanding children, young people and their </a:t>
            </a:r>
            <a:r>
              <a:rPr lang="en-GB" sz="1200" b="0" i="0" u="none" strike="noStrike" baseline="0" dirty="0">
                <a:latin typeface="ArialMT"/>
              </a:rPr>
              <a:t>families’ specific needs</a:t>
            </a:r>
          </a:p>
          <a:p>
            <a:pPr algn="l"/>
            <a:r>
              <a:rPr lang="en-US" sz="1200" b="0" i="0" u="none" strike="noStrike" baseline="0" dirty="0">
                <a:latin typeface="SymbolMT"/>
              </a:rPr>
              <a:t>• </a:t>
            </a:r>
            <a:r>
              <a:rPr lang="en-US" sz="1200" b="0" i="0" u="none" strike="noStrike" baseline="0" dirty="0">
                <a:latin typeface="ArialMT"/>
              </a:rPr>
              <a:t>Enabling access to high quality </a:t>
            </a:r>
            <a:r>
              <a:rPr lang="en-US" sz="1200" b="0" i="0" u="none" strike="noStrike" baseline="0" dirty="0" err="1">
                <a:latin typeface="ArialMT"/>
              </a:rPr>
              <a:t>paediatric</a:t>
            </a:r>
            <a:r>
              <a:rPr lang="en-US" sz="1200" b="0" i="0" u="none" strike="noStrike" baseline="0" dirty="0">
                <a:latin typeface="ArialMT"/>
              </a:rPr>
              <a:t> / child health expertise in the community</a:t>
            </a:r>
          </a:p>
          <a:p>
            <a:pPr algn="l"/>
            <a:r>
              <a:rPr lang="en-US" sz="1200" b="0" i="0" u="none" strike="noStrike" baseline="0" dirty="0">
                <a:latin typeface="SymbolMT"/>
              </a:rPr>
              <a:t>• </a:t>
            </a:r>
            <a:r>
              <a:rPr lang="en-US" sz="1200" b="0" i="0" u="none" strike="noStrike" baseline="0" dirty="0">
                <a:latin typeface="ArialMT"/>
              </a:rPr>
              <a:t>Linking up information, data and communication </a:t>
            </a:r>
            <a:r>
              <a:rPr lang="en-GB" sz="1200" b="0" i="0" u="none" strike="noStrike" baseline="0" dirty="0">
                <a:latin typeface="ArialMT"/>
              </a:rPr>
              <a:t>and care</a:t>
            </a:r>
          </a:p>
          <a:p>
            <a:pPr algn="l"/>
            <a:r>
              <a:rPr lang="en-US" sz="1200" b="0" i="0" u="none" strike="noStrike" baseline="0" dirty="0">
                <a:latin typeface="SymbolMT"/>
              </a:rPr>
              <a:t>• </a:t>
            </a:r>
            <a:r>
              <a:rPr lang="en-US" sz="1200" b="0" i="0" u="none" strike="noStrike" baseline="0" dirty="0">
                <a:latin typeface="ArialMT"/>
              </a:rPr>
              <a:t>Encouraging reluctant parents/</a:t>
            </a:r>
            <a:r>
              <a:rPr lang="en-US" sz="1200" b="0" i="0" u="none" strike="noStrike" baseline="0" dirty="0" err="1">
                <a:latin typeface="ArialMT"/>
              </a:rPr>
              <a:t>carers</a:t>
            </a:r>
            <a:r>
              <a:rPr lang="en-US" sz="1200" b="0" i="0" u="none" strike="noStrike" baseline="0" dirty="0">
                <a:latin typeface="ArialMT"/>
              </a:rPr>
              <a:t> to take up the vaccination </a:t>
            </a:r>
            <a:r>
              <a:rPr lang="en-US" sz="1200" b="0" i="0" u="none" strike="noStrike" baseline="0" dirty="0" err="1">
                <a:latin typeface="ArialMT"/>
              </a:rPr>
              <a:t>programme</a:t>
            </a:r>
            <a:r>
              <a:rPr lang="en-US" sz="1200" b="0" i="0" u="none" strike="noStrike" baseline="0" dirty="0">
                <a:latin typeface="ArialMT"/>
              </a:rPr>
              <a:t> for their child / </a:t>
            </a:r>
            <a:r>
              <a:rPr lang="en-GB" sz="1200" b="0" i="0" u="none" strike="noStrike" baseline="0" dirty="0">
                <a:latin typeface="ArialMT"/>
              </a:rPr>
              <a:t>children</a:t>
            </a:r>
          </a:p>
          <a:p>
            <a:pPr algn="l"/>
            <a:r>
              <a:rPr lang="en-GB" sz="1200" b="0" i="0" u="none" strike="noStrike" baseline="0" dirty="0">
                <a:latin typeface="SymbolMT"/>
              </a:rPr>
              <a:t>• </a:t>
            </a:r>
            <a:r>
              <a:rPr lang="en-GB" sz="1200" b="0" i="0" u="none" strike="noStrike" baseline="0" dirty="0">
                <a:latin typeface="ArialMT"/>
              </a:rPr>
              <a:t>Health literacy and education</a:t>
            </a:r>
          </a:p>
          <a:p>
            <a:pPr algn="l"/>
            <a:r>
              <a:rPr lang="en-US" sz="1200" b="0" i="0" u="none" strike="noStrike" baseline="0" dirty="0">
                <a:latin typeface="SymbolMT"/>
              </a:rPr>
              <a:t>• </a:t>
            </a:r>
            <a:r>
              <a:rPr lang="en-US" sz="1200" b="0" i="0" u="none" strike="noStrike" baseline="0" dirty="0">
                <a:latin typeface="ArialMT"/>
              </a:rPr>
              <a:t>Valuable collaborative approach through multidisciplinary </a:t>
            </a:r>
            <a:r>
              <a:rPr lang="en-GB" sz="1200" b="0" i="0" u="none" strike="noStrike" baseline="0" dirty="0">
                <a:latin typeface="ArialMT"/>
              </a:rPr>
              <a:t>teams</a:t>
            </a:r>
          </a:p>
          <a:p>
            <a:pPr algn="l"/>
            <a:r>
              <a:rPr lang="en-US" sz="1200" b="0" i="0" u="none" strike="noStrike" baseline="0" dirty="0">
                <a:latin typeface="SymbolMT"/>
              </a:rPr>
              <a:t>• </a:t>
            </a:r>
            <a:r>
              <a:rPr lang="en-US" sz="1200" b="0" i="0" u="none" strike="noStrike" baseline="0" dirty="0">
                <a:latin typeface="ArialMT"/>
              </a:rPr>
              <a:t>Targeted services to meet specific needs</a:t>
            </a:r>
          </a:p>
          <a:p>
            <a:pPr algn="l"/>
            <a:r>
              <a:rPr lang="en-US" sz="1200" b="0" i="0" u="none" strike="noStrike" baseline="0" dirty="0">
                <a:latin typeface="SymbolMT"/>
              </a:rPr>
              <a:t>• </a:t>
            </a:r>
            <a:r>
              <a:rPr lang="en-US" sz="1200" b="0" i="0" u="none" strike="noStrike" baseline="0" dirty="0">
                <a:latin typeface="ArialMT"/>
              </a:rPr>
              <a:t>Specialist services for those with more complex </a:t>
            </a:r>
            <a:r>
              <a:rPr lang="en-GB" sz="1200" b="0" i="0" u="none" strike="noStrike" baseline="0" dirty="0">
                <a:latin typeface="ArialMT"/>
              </a:rPr>
              <a:t>needs</a:t>
            </a:r>
          </a:p>
          <a:p>
            <a:pPr algn="l"/>
            <a:endParaRPr lang="en-GB" sz="800" b="0" i="0" u="none" strike="noStrike" baseline="0" dirty="0">
              <a:latin typeface="ArialMT"/>
            </a:endParaRPr>
          </a:p>
          <a:p>
            <a:pPr algn="l"/>
            <a:r>
              <a:rPr lang="en-US" sz="1200" b="0" i="0" u="none" strike="noStrike" baseline="0" dirty="0">
                <a:latin typeface="ArialMT"/>
              </a:rPr>
              <a:t>This list is not exhaustive.</a:t>
            </a:r>
          </a:p>
          <a:p>
            <a:pPr algn="l"/>
            <a:r>
              <a:rPr lang="en-US" sz="1200" b="0" i="0" u="none" strike="noStrike" baseline="0" dirty="0">
                <a:latin typeface="ArialMT"/>
              </a:rPr>
              <a:t>Credit any other relevant response.</a:t>
            </a:r>
            <a:endParaRPr lang="en-GB" sz="1200" dirty="0"/>
          </a:p>
        </p:txBody>
      </p:sp>
      <p:sp>
        <p:nvSpPr>
          <p:cNvPr id="7" name="TextBox 6">
            <a:extLst>
              <a:ext uri="{FF2B5EF4-FFF2-40B4-BE49-F238E27FC236}">
                <a16:creationId xmlns:a16="http://schemas.microsoft.com/office/drawing/2014/main" id="{E9A9946B-2340-46E7-9E8D-E4ADFE05A1EC}"/>
              </a:ext>
            </a:extLst>
          </p:cNvPr>
          <p:cNvSpPr txBox="1"/>
          <p:nvPr/>
        </p:nvSpPr>
        <p:spPr>
          <a:xfrm>
            <a:off x="5488266" y="174335"/>
            <a:ext cx="6138040" cy="523220"/>
          </a:xfrm>
          <a:prstGeom prst="rect">
            <a:avLst/>
          </a:prstGeom>
          <a:noFill/>
        </p:spPr>
        <p:txBody>
          <a:bodyPr wrap="square">
            <a:spAutoFit/>
          </a:bodyPr>
          <a:lstStyle/>
          <a:p>
            <a:r>
              <a:rPr lang="en-GB" sz="1400" dirty="0">
                <a:solidFill>
                  <a:srgbClr val="0070C0"/>
                </a:solidFill>
              </a:rPr>
              <a:t>Command Verb: </a:t>
            </a:r>
            <a:r>
              <a:rPr lang="en-US" sz="1400" b="1" i="1" dirty="0">
                <a:solidFill>
                  <a:srgbClr val="0070C0"/>
                </a:solidFill>
              </a:rPr>
              <a:t>Consider</a:t>
            </a:r>
            <a:r>
              <a:rPr lang="en-US" sz="1400" dirty="0">
                <a:solidFill>
                  <a:srgbClr val="0070C0"/>
                </a:solidFill>
              </a:rPr>
              <a:t> </a:t>
            </a:r>
          </a:p>
          <a:p>
            <a:r>
              <a:rPr lang="en-US" sz="1400" dirty="0">
                <a:solidFill>
                  <a:srgbClr val="0070C0"/>
                </a:solidFill>
              </a:rPr>
              <a:t>Review and respond to given information</a:t>
            </a:r>
            <a:endParaRPr lang="en-GB" sz="1400" dirty="0">
              <a:solidFill>
                <a:srgbClr val="0070C0"/>
              </a:solidFill>
            </a:endParaRPr>
          </a:p>
        </p:txBody>
      </p:sp>
    </p:spTree>
    <p:extLst>
      <p:ext uri="{BB962C8B-B14F-4D97-AF65-F5344CB8AC3E}">
        <p14:creationId xmlns:p14="http://schemas.microsoft.com/office/powerpoint/2010/main" val="39777531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13342FF-394E-4350-88FD-6ECC14CFA39F}"/>
              </a:ext>
            </a:extLst>
          </p:cNvPr>
          <p:cNvSpPr/>
          <p:nvPr/>
        </p:nvSpPr>
        <p:spPr>
          <a:xfrm>
            <a:off x="6096000" y="882869"/>
            <a:ext cx="6096000" cy="5975131"/>
          </a:xfrm>
          <a:prstGeom prst="rect">
            <a:avLst/>
          </a:prstGeom>
          <a:solidFill>
            <a:schemeClr val="accent3"/>
          </a:solidFill>
          <a:effectLst>
            <a:outerShdw blurRad="50800" dist="50800" dir="5400000" algn="ctr" rotWithShape="0">
              <a:schemeClr val="accent3"/>
            </a:outerShdw>
          </a:effectLst>
        </p:spPr>
        <p:txBody>
          <a:bodyPr wrap="none" lIns="0" tIns="0" rIns="0" bIns="0" rtlCol="0" anchor="ctr">
            <a:noAutofit/>
          </a:bodyPr>
          <a:lstStyle/>
          <a:p>
            <a:pPr algn="ctr"/>
            <a:endParaRPr lang="en-GB">
              <a:solidFill>
                <a:srgbClr val="000000"/>
              </a:solidFill>
            </a:endParaRPr>
          </a:p>
        </p:txBody>
      </p:sp>
      <p:sp>
        <p:nvSpPr>
          <p:cNvPr id="5" name="TextBox 4">
            <a:extLst>
              <a:ext uri="{FF2B5EF4-FFF2-40B4-BE49-F238E27FC236}">
                <a16:creationId xmlns:a16="http://schemas.microsoft.com/office/drawing/2014/main" id="{5FAB6B7A-91BB-4A9B-93B6-A84B2C07B852}"/>
              </a:ext>
            </a:extLst>
          </p:cNvPr>
          <p:cNvSpPr txBox="1"/>
          <p:nvPr/>
        </p:nvSpPr>
        <p:spPr>
          <a:xfrm>
            <a:off x="6663249" y="5615756"/>
            <a:ext cx="5489818" cy="461665"/>
          </a:xfrm>
          <a:prstGeom prst="rect">
            <a:avLst/>
          </a:prstGeom>
          <a:noFill/>
        </p:spPr>
        <p:txBody>
          <a:bodyPr wrap="square" rtlCol="0">
            <a:spAutoFit/>
          </a:bodyPr>
          <a:lstStyle/>
          <a:p>
            <a:r>
              <a:rPr lang="en-GB" sz="2400" b="1" dirty="0">
                <a:solidFill>
                  <a:schemeClr val="bg1"/>
                </a:solidFill>
              </a:rPr>
              <a:t>Online Examination Review (OER) </a:t>
            </a:r>
          </a:p>
        </p:txBody>
      </p:sp>
      <p:pic>
        <p:nvPicPr>
          <p:cNvPr id="6" name="Picture 5">
            <a:extLst>
              <a:ext uri="{FF2B5EF4-FFF2-40B4-BE49-F238E27FC236}">
                <a16:creationId xmlns:a16="http://schemas.microsoft.com/office/drawing/2014/main" id="{CB85E36B-1987-4759-A18C-97018CCD31A4}"/>
              </a:ext>
            </a:extLst>
          </p:cNvPr>
          <p:cNvPicPr>
            <a:picLocks noChangeAspect="1"/>
          </p:cNvPicPr>
          <p:nvPr/>
        </p:nvPicPr>
        <p:blipFill>
          <a:blip r:embed="rId2"/>
          <a:stretch>
            <a:fillRect/>
          </a:stretch>
        </p:blipFill>
        <p:spPr>
          <a:xfrm>
            <a:off x="7241830" y="1743310"/>
            <a:ext cx="3807976" cy="3371380"/>
          </a:xfrm>
          <a:prstGeom prst="rect">
            <a:avLst/>
          </a:prstGeom>
          <a:effectLst/>
        </p:spPr>
      </p:pic>
      <p:sp>
        <p:nvSpPr>
          <p:cNvPr id="7" name="Title 2">
            <a:extLst>
              <a:ext uri="{FF2B5EF4-FFF2-40B4-BE49-F238E27FC236}">
                <a16:creationId xmlns:a16="http://schemas.microsoft.com/office/drawing/2014/main" id="{5A158822-ED35-49C8-991A-402C16B61355}"/>
              </a:ext>
            </a:extLst>
          </p:cNvPr>
          <p:cNvSpPr txBox="1">
            <a:spLocks/>
          </p:cNvSpPr>
          <p:nvPr/>
        </p:nvSpPr>
        <p:spPr>
          <a:xfrm>
            <a:off x="271380" y="249478"/>
            <a:ext cx="8502506" cy="447261"/>
          </a:xfrm>
          <a:prstGeom prst="rect">
            <a:avLst/>
          </a:prstGeom>
        </p:spPr>
        <p:txBody>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US" sz="1800" dirty="0"/>
              <a:t>Unit 330: Principles and Theories that Influence Children’s Care, Play, Learning and Development in the 21st Century in Wales</a:t>
            </a:r>
          </a:p>
        </p:txBody>
      </p:sp>
      <p:pic>
        <p:nvPicPr>
          <p:cNvPr id="3" name="Picture 2">
            <a:extLst>
              <a:ext uri="{FF2B5EF4-FFF2-40B4-BE49-F238E27FC236}">
                <a16:creationId xmlns:a16="http://schemas.microsoft.com/office/drawing/2014/main" id="{84F1E40A-32C8-4147-A71E-E1D45C6CFB21}"/>
              </a:ext>
            </a:extLst>
          </p:cNvPr>
          <p:cNvPicPr>
            <a:picLocks noChangeAspect="1"/>
          </p:cNvPicPr>
          <p:nvPr/>
        </p:nvPicPr>
        <p:blipFill>
          <a:blip r:embed="rId3"/>
          <a:stretch>
            <a:fillRect/>
          </a:stretch>
        </p:blipFill>
        <p:spPr>
          <a:xfrm>
            <a:off x="598805" y="910590"/>
            <a:ext cx="4552950" cy="5886450"/>
          </a:xfrm>
          <a:prstGeom prst="rect">
            <a:avLst/>
          </a:prstGeom>
        </p:spPr>
      </p:pic>
    </p:spTree>
    <p:extLst>
      <p:ext uri="{BB962C8B-B14F-4D97-AF65-F5344CB8AC3E}">
        <p14:creationId xmlns:p14="http://schemas.microsoft.com/office/powerpoint/2010/main" val="61580127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26568B42-F230-854B-86F0-15B52FDBC2C9}"/>
              </a:ext>
            </a:extLst>
          </p:cNvPr>
          <p:cNvPicPr>
            <a:picLocks noChangeAspect="1"/>
          </p:cNvPicPr>
          <p:nvPr/>
        </p:nvPicPr>
        <p:blipFill rotWithShape="1">
          <a:blip r:embed="rId2"/>
          <a:srcRect b="2962"/>
          <a:stretch/>
        </p:blipFill>
        <p:spPr>
          <a:xfrm>
            <a:off x="129416" y="1046648"/>
            <a:ext cx="6126551" cy="3788111"/>
          </a:xfrm>
          <a:prstGeom prst="rect">
            <a:avLst/>
          </a:prstGeom>
        </p:spPr>
      </p:pic>
      <p:pic>
        <p:nvPicPr>
          <p:cNvPr id="14" name="Picture 13">
            <a:extLst>
              <a:ext uri="{FF2B5EF4-FFF2-40B4-BE49-F238E27FC236}">
                <a16:creationId xmlns:a16="http://schemas.microsoft.com/office/drawing/2014/main" id="{8CA211A9-7BE4-5146-898F-0A28A92FDDDE}"/>
              </a:ext>
            </a:extLst>
          </p:cNvPr>
          <p:cNvPicPr>
            <a:picLocks noChangeAspect="1"/>
          </p:cNvPicPr>
          <p:nvPr/>
        </p:nvPicPr>
        <p:blipFill>
          <a:blip r:embed="rId3"/>
          <a:stretch>
            <a:fillRect/>
          </a:stretch>
        </p:blipFill>
        <p:spPr>
          <a:xfrm>
            <a:off x="231228" y="4991331"/>
            <a:ext cx="5927832" cy="1544251"/>
          </a:xfrm>
          <a:prstGeom prst="rect">
            <a:avLst/>
          </a:prstGeom>
        </p:spPr>
      </p:pic>
      <p:sp>
        <p:nvSpPr>
          <p:cNvPr id="3" name="TextBox 2">
            <a:extLst>
              <a:ext uri="{FF2B5EF4-FFF2-40B4-BE49-F238E27FC236}">
                <a16:creationId xmlns:a16="http://schemas.microsoft.com/office/drawing/2014/main" id="{E7601F22-B319-4366-A785-3DC75918368C}"/>
              </a:ext>
            </a:extLst>
          </p:cNvPr>
          <p:cNvSpPr txBox="1"/>
          <p:nvPr/>
        </p:nvSpPr>
        <p:spPr>
          <a:xfrm>
            <a:off x="8029903" y="1340937"/>
            <a:ext cx="3647089" cy="403187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600" i="1" dirty="0">
                <a:solidFill>
                  <a:srgbClr val="0070C0"/>
                </a:solidFill>
                <a:cs typeface="Arial"/>
              </a:rPr>
              <a:t>Principle examiner feedback </a:t>
            </a:r>
          </a:p>
          <a:p>
            <a:endParaRPr lang="en-US" sz="800" i="1" dirty="0">
              <a:solidFill>
                <a:srgbClr val="0070C0"/>
              </a:solidFill>
              <a:cs typeface="Arial"/>
            </a:endParaRPr>
          </a:p>
          <a:p>
            <a:r>
              <a:rPr lang="en-US" sz="1600" i="1" dirty="0">
                <a:solidFill>
                  <a:srgbClr val="0070C0"/>
                </a:solidFill>
                <a:cs typeface="Arial"/>
              </a:rPr>
              <a:t>This response showed an excellent consideration of the value of non-routine health care and expressing the appropriate positive aspects to long term health and wellbeing for children. There is clear consideration of key points such as specific conditions that can be identified through testing, scans and monitoring and supporting health conditions such as genetic disorders, syndromes and providing the necessary treatment for the benefit of long-term health.  </a:t>
            </a:r>
          </a:p>
          <a:p>
            <a:endParaRPr lang="en-US" sz="800" i="1" dirty="0">
              <a:solidFill>
                <a:srgbClr val="0070C0"/>
              </a:solidFill>
              <a:cs typeface="Arial"/>
            </a:endParaRPr>
          </a:p>
          <a:p>
            <a:r>
              <a:rPr lang="en-US" sz="1600" i="1" dirty="0">
                <a:solidFill>
                  <a:srgbClr val="0070C0"/>
                </a:solidFill>
                <a:cs typeface="Arial"/>
              </a:rPr>
              <a:t>8 marks awarded </a:t>
            </a:r>
          </a:p>
        </p:txBody>
      </p:sp>
      <p:sp>
        <p:nvSpPr>
          <p:cNvPr id="8" name="Title 2">
            <a:extLst>
              <a:ext uri="{FF2B5EF4-FFF2-40B4-BE49-F238E27FC236}">
                <a16:creationId xmlns:a16="http://schemas.microsoft.com/office/drawing/2014/main" id="{53594BDC-807E-4473-9055-6AFAADA67EBE}"/>
              </a:ext>
            </a:extLst>
          </p:cNvPr>
          <p:cNvSpPr txBox="1">
            <a:spLocks/>
          </p:cNvSpPr>
          <p:nvPr/>
        </p:nvSpPr>
        <p:spPr>
          <a:xfrm>
            <a:off x="434411" y="322418"/>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a:lstStyle>
          <a:p>
            <a:r>
              <a:rPr lang="en-GB" sz="1800" dirty="0"/>
              <a:t>Question 6 (b) Candidate’s answer with Examiner’s comments</a:t>
            </a:r>
          </a:p>
        </p:txBody>
      </p:sp>
      <p:sp>
        <p:nvSpPr>
          <p:cNvPr id="11" name="Speech Bubble: Rectangle with Corners Rounded 10">
            <a:extLst>
              <a:ext uri="{FF2B5EF4-FFF2-40B4-BE49-F238E27FC236}">
                <a16:creationId xmlns:a16="http://schemas.microsoft.com/office/drawing/2014/main" id="{5461F78C-2ABF-427D-AAD6-A109D1D81530}"/>
              </a:ext>
            </a:extLst>
          </p:cNvPr>
          <p:cNvSpPr/>
          <p:nvPr/>
        </p:nvSpPr>
        <p:spPr>
          <a:xfrm>
            <a:off x="7872248" y="1114437"/>
            <a:ext cx="3906364" cy="4613702"/>
          </a:xfrm>
          <a:prstGeom prst="wedgeRoundRectCallout">
            <a:avLst>
              <a:gd name="adj1" fmla="val -63454"/>
              <a:gd name="adj2" fmla="val 64218"/>
              <a:gd name="adj3" fmla="val 16667"/>
            </a:avLst>
          </a:prstGeom>
          <a:ln>
            <a:solidFill>
              <a:schemeClr val="tx1"/>
            </a:solidFill>
          </a:ln>
        </p:spPr>
        <p:txBody>
          <a:bodyPr wrap="none" lIns="0" tIns="0" rIns="0" bIns="0" rtlCol="0" anchor="ctr">
            <a:noAutofit/>
          </a:bodyPr>
          <a:lstStyle/>
          <a:p>
            <a:endParaRPr lang="en-US" sz="1800" i="1" dirty="0">
              <a:solidFill>
                <a:srgbClr val="0070C0"/>
              </a:solidFill>
            </a:endParaRPr>
          </a:p>
        </p:txBody>
      </p:sp>
    </p:spTree>
    <p:extLst>
      <p:ext uri="{BB962C8B-B14F-4D97-AF65-F5344CB8AC3E}">
        <p14:creationId xmlns:p14="http://schemas.microsoft.com/office/powerpoint/2010/main" val="288661053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E6707AB5-3C66-4864-A8A5-F718D66A3E03}"/>
              </a:ext>
            </a:extLst>
          </p:cNvPr>
          <p:cNvPicPr>
            <a:picLocks noGrp="1" noChangeAspect="1"/>
          </p:cNvPicPr>
          <p:nvPr>
            <p:ph idx="1"/>
          </p:nvPr>
        </p:nvPicPr>
        <p:blipFill rotWithShape="1">
          <a:blip r:embed="rId2"/>
          <a:srcRect t="3702"/>
          <a:stretch/>
        </p:blipFill>
        <p:spPr>
          <a:xfrm>
            <a:off x="319796" y="1081019"/>
            <a:ext cx="5237913" cy="2566071"/>
          </a:xfrm>
        </p:spPr>
      </p:pic>
      <p:sp>
        <p:nvSpPr>
          <p:cNvPr id="12" name="Title 2">
            <a:extLst>
              <a:ext uri="{FF2B5EF4-FFF2-40B4-BE49-F238E27FC236}">
                <a16:creationId xmlns:a16="http://schemas.microsoft.com/office/drawing/2014/main" id="{8458458A-B1F9-4240-BA0D-795BD8214341}"/>
              </a:ext>
            </a:extLst>
          </p:cNvPr>
          <p:cNvSpPr txBox="1">
            <a:spLocks/>
          </p:cNvSpPr>
          <p:nvPr/>
        </p:nvSpPr>
        <p:spPr>
          <a:xfrm>
            <a:off x="282575" y="260376"/>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a:lstStyle>
          <a:p>
            <a:r>
              <a:rPr lang="en-GB" sz="1800" dirty="0"/>
              <a:t>Question 7 (a) and mark scheme </a:t>
            </a:r>
          </a:p>
        </p:txBody>
      </p:sp>
      <p:sp>
        <p:nvSpPr>
          <p:cNvPr id="13" name="TextBox 12">
            <a:extLst>
              <a:ext uri="{FF2B5EF4-FFF2-40B4-BE49-F238E27FC236}">
                <a16:creationId xmlns:a16="http://schemas.microsoft.com/office/drawing/2014/main" id="{B7B2A4F7-3511-411F-89CE-38D042781C5F}"/>
              </a:ext>
            </a:extLst>
          </p:cNvPr>
          <p:cNvSpPr txBox="1"/>
          <p:nvPr/>
        </p:nvSpPr>
        <p:spPr>
          <a:xfrm>
            <a:off x="199691" y="3988107"/>
            <a:ext cx="5145583" cy="2123658"/>
          </a:xfrm>
          <a:prstGeom prst="rect">
            <a:avLst/>
          </a:prstGeom>
          <a:noFill/>
        </p:spPr>
        <p:txBody>
          <a:bodyPr wrap="square">
            <a:spAutoFit/>
          </a:bodyPr>
          <a:lstStyle/>
          <a:p>
            <a:pPr algn="l"/>
            <a:r>
              <a:rPr lang="en-US" sz="1200" b="0" i="0" u="none" strike="noStrike" baseline="0" dirty="0">
                <a:latin typeface="ArialMT"/>
              </a:rPr>
              <a:t>Award up to </a:t>
            </a:r>
            <a:r>
              <a:rPr lang="en-US" sz="1200" b="1" i="0" u="none" strike="noStrike" baseline="0" dirty="0">
                <a:latin typeface="Arial-BoldMT"/>
              </a:rPr>
              <a:t>7 marks.</a:t>
            </a:r>
          </a:p>
          <a:p>
            <a:pPr algn="l"/>
            <a:r>
              <a:rPr lang="en-US" sz="1200" b="1" i="0" u="none" strike="noStrike" baseline="0" dirty="0">
                <a:latin typeface="Arial-BoldMT"/>
              </a:rPr>
              <a:t>Award 0 marks </a:t>
            </a:r>
            <a:r>
              <a:rPr lang="en-US" sz="1200" b="0" i="0" u="none" strike="noStrike" baseline="0" dirty="0">
                <a:latin typeface="ArialMT"/>
              </a:rPr>
              <a:t>for a response that is not </a:t>
            </a:r>
            <a:r>
              <a:rPr lang="en-GB" sz="1200" b="0" i="0" u="none" strike="noStrike" baseline="0" dirty="0">
                <a:latin typeface="ArialMT"/>
              </a:rPr>
              <a:t>creditworthy.</a:t>
            </a:r>
          </a:p>
          <a:p>
            <a:pPr algn="l"/>
            <a:r>
              <a:rPr lang="en-US" sz="1200" b="1" i="0" u="none" strike="noStrike" baseline="0" dirty="0">
                <a:latin typeface="Arial-BoldMT"/>
              </a:rPr>
              <a:t>Award 1-3 marks </a:t>
            </a:r>
            <a:r>
              <a:rPr lang="en-US" sz="1200" b="0" i="0" u="none" strike="noStrike" baseline="0" dirty="0">
                <a:latin typeface="ArialMT"/>
              </a:rPr>
              <a:t>for a limited examination which show little knowledge and understanding of the role of the midwife and how Leah can expect to be supported throughout her pregnancy</a:t>
            </a:r>
          </a:p>
          <a:p>
            <a:pPr algn="l"/>
            <a:r>
              <a:rPr lang="en-US" sz="1200" b="1" i="0" u="none" strike="noStrike" baseline="0" dirty="0">
                <a:latin typeface="Arial-BoldMT"/>
              </a:rPr>
              <a:t>Award 4-5 marks </a:t>
            </a:r>
            <a:r>
              <a:rPr lang="en-US" sz="1200" b="0" i="0" u="none" strike="noStrike" baseline="0" dirty="0">
                <a:latin typeface="ArialMT"/>
              </a:rPr>
              <a:t>for a basic examination which show limited knowledge and understanding of the role of the midwife and how Leah can expect to</a:t>
            </a:r>
          </a:p>
          <a:p>
            <a:pPr algn="l"/>
            <a:r>
              <a:rPr lang="en-US" sz="1200" b="0" i="0" u="none" strike="noStrike" baseline="0" dirty="0">
                <a:latin typeface="ArialMT"/>
              </a:rPr>
              <a:t>be supported throughout her pregnancy</a:t>
            </a:r>
          </a:p>
          <a:p>
            <a:pPr algn="l"/>
            <a:r>
              <a:rPr lang="en-US" sz="1200" b="1" i="0" u="none" strike="noStrike" baseline="0" dirty="0">
                <a:latin typeface="Arial-BoldMT"/>
              </a:rPr>
              <a:t>Award 6-7 marks </a:t>
            </a:r>
            <a:r>
              <a:rPr lang="en-US" sz="1200" b="0" i="0" u="none" strike="noStrike" baseline="0" dirty="0">
                <a:latin typeface="ArialMT"/>
              </a:rPr>
              <a:t>for a good examination which show some knowledge and understanding of the role of the midwife and how Leah can expect to be </a:t>
            </a:r>
            <a:r>
              <a:rPr lang="en-GB" sz="1200" b="0" i="0" u="none" strike="noStrike" baseline="0" dirty="0">
                <a:latin typeface="ArialMT"/>
              </a:rPr>
              <a:t>supported throughout her pregnancy</a:t>
            </a:r>
            <a:endParaRPr lang="en-GB" sz="1200" dirty="0"/>
          </a:p>
        </p:txBody>
      </p:sp>
      <p:sp>
        <p:nvSpPr>
          <p:cNvPr id="14" name="TextBox 13">
            <a:extLst>
              <a:ext uri="{FF2B5EF4-FFF2-40B4-BE49-F238E27FC236}">
                <a16:creationId xmlns:a16="http://schemas.microsoft.com/office/drawing/2014/main" id="{AA04DB63-7E29-4EBC-B92E-87DF7108BD70}"/>
              </a:ext>
            </a:extLst>
          </p:cNvPr>
          <p:cNvSpPr txBox="1"/>
          <p:nvPr/>
        </p:nvSpPr>
        <p:spPr>
          <a:xfrm>
            <a:off x="5770186" y="1081019"/>
            <a:ext cx="3014586" cy="5509200"/>
          </a:xfrm>
          <a:prstGeom prst="rect">
            <a:avLst/>
          </a:prstGeom>
          <a:noFill/>
        </p:spPr>
        <p:txBody>
          <a:bodyPr wrap="square">
            <a:spAutoFit/>
          </a:bodyPr>
          <a:lstStyle/>
          <a:p>
            <a:pPr algn="l"/>
            <a:r>
              <a:rPr lang="en-GB" sz="1100" b="0" i="0" u="none" strike="noStrike" baseline="0" dirty="0">
                <a:latin typeface="ArialMT"/>
              </a:rPr>
              <a:t>Response may refer to:</a:t>
            </a:r>
          </a:p>
          <a:p>
            <a:pPr algn="l"/>
            <a:r>
              <a:rPr lang="en-US" sz="1100" b="0" i="0" u="none" strike="noStrike" baseline="0" dirty="0">
                <a:latin typeface="SymbolMT"/>
              </a:rPr>
              <a:t>• </a:t>
            </a:r>
            <a:r>
              <a:rPr lang="en-US" sz="1100" b="0" i="0" u="none" strike="noStrike" baseline="0" dirty="0">
                <a:latin typeface="ArialMT"/>
              </a:rPr>
              <a:t>A midwife will provide care and support to Leah and her family while pregnant / throughout </a:t>
            </a:r>
            <a:r>
              <a:rPr lang="en-US" sz="1100" b="0" i="0" u="none" strike="noStrike" baseline="0" dirty="0" err="1">
                <a:latin typeface="ArialMT"/>
              </a:rPr>
              <a:t>labour</a:t>
            </a:r>
            <a:r>
              <a:rPr lang="en-US" sz="1100" b="0" i="0" u="none" strike="noStrike" baseline="0" dirty="0">
                <a:latin typeface="ArialMT"/>
              </a:rPr>
              <a:t> / during the period after a baby’s birth</a:t>
            </a:r>
          </a:p>
          <a:p>
            <a:pPr algn="l"/>
            <a:r>
              <a:rPr lang="en-US" sz="1100" b="0" i="0" u="none" strike="noStrike" baseline="0" dirty="0">
                <a:latin typeface="SymbolMT"/>
              </a:rPr>
              <a:t>• </a:t>
            </a:r>
            <a:r>
              <a:rPr lang="en-US" sz="1100" b="0" i="0" u="none" strike="noStrike" baseline="0" dirty="0">
                <a:latin typeface="ArialMT"/>
              </a:rPr>
              <a:t>Midwives will provide most of the antenatal care </a:t>
            </a:r>
            <a:r>
              <a:rPr lang="en-GB" sz="1100" b="0" i="0" u="none" strike="noStrike" baseline="0" dirty="0">
                <a:latin typeface="ArialMT"/>
              </a:rPr>
              <a:t>for Leah</a:t>
            </a:r>
          </a:p>
          <a:p>
            <a:pPr algn="l"/>
            <a:r>
              <a:rPr lang="en-US" sz="1100" b="0" i="0" u="none" strike="noStrike" baseline="0" dirty="0">
                <a:latin typeface="SymbolMT"/>
              </a:rPr>
              <a:t>• </a:t>
            </a:r>
            <a:r>
              <a:rPr lang="en-US" sz="1100" b="0" i="0" u="none" strike="noStrike" baseline="0" dirty="0">
                <a:latin typeface="ArialMT"/>
              </a:rPr>
              <a:t>Midwives are available on a 24-hour </a:t>
            </a:r>
            <a:r>
              <a:rPr lang="en-US" sz="1100" b="0" i="0" u="none" strike="noStrike" baseline="0" dirty="0" err="1">
                <a:latin typeface="ArialMT"/>
              </a:rPr>
              <a:t>rota</a:t>
            </a:r>
            <a:r>
              <a:rPr lang="en-US" sz="1100" b="0" i="0" u="none" strike="noStrike" baseline="0" dirty="0">
                <a:latin typeface="ArialMT"/>
              </a:rPr>
              <a:t> and on call to provide care when needed</a:t>
            </a:r>
          </a:p>
          <a:p>
            <a:pPr algn="l"/>
            <a:r>
              <a:rPr lang="en-US" sz="1100" b="0" i="0" u="none" strike="noStrike" baseline="0" dirty="0">
                <a:latin typeface="SymbolMT"/>
              </a:rPr>
              <a:t>• </a:t>
            </a:r>
            <a:r>
              <a:rPr lang="en-US" sz="1100" b="0" i="0" u="none" strike="noStrike" baseline="0" dirty="0">
                <a:latin typeface="ArialMT"/>
              </a:rPr>
              <a:t>Midwives work in hospitals and in the community to provide support at home as well </a:t>
            </a:r>
            <a:r>
              <a:rPr lang="en-GB" sz="1100" b="0" i="0" u="none" strike="noStrike" baseline="0" dirty="0">
                <a:latin typeface="ArialMT"/>
              </a:rPr>
              <a:t>as appointments</a:t>
            </a:r>
          </a:p>
          <a:p>
            <a:pPr algn="l"/>
            <a:r>
              <a:rPr lang="en-US" sz="1100" b="0" i="0" u="none" strike="noStrike" baseline="0" dirty="0">
                <a:latin typeface="SymbolMT"/>
              </a:rPr>
              <a:t>• </a:t>
            </a:r>
            <a:r>
              <a:rPr lang="en-US" sz="1100" b="0" i="0" u="none" strike="noStrike" baseline="0" dirty="0">
                <a:latin typeface="ArialMT"/>
              </a:rPr>
              <a:t>The midwife will routinely examine and monitor Leah throughout her pregnancy and birth</a:t>
            </a:r>
          </a:p>
          <a:p>
            <a:pPr algn="l"/>
            <a:r>
              <a:rPr lang="en-US" sz="1100" b="0" i="0" u="none" strike="noStrike" baseline="0" dirty="0">
                <a:latin typeface="SymbolMT"/>
              </a:rPr>
              <a:t>• </a:t>
            </a:r>
            <a:r>
              <a:rPr lang="en-US" sz="1100" b="0" i="0" u="none" strike="noStrike" baseline="0" dirty="0">
                <a:latin typeface="ArialMT"/>
              </a:rPr>
              <a:t>Assess Leah’s care requirements and write a </a:t>
            </a:r>
            <a:r>
              <a:rPr lang="en-GB" sz="1100" b="0" i="0" u="none" strike="noStrike" baseline="0" dirty="0">
                <a:latin typeface="ArialMT"/>
              </a:rPr>
              <a:t>care plan</a:t>
            </a:r>
          </a:p>
          <a:p>
            <a:pPr algn="l"/>
            <a:r>
              <a:rPr lang="en-US" sz="1100" b="0" i="0" u="none" strike="noStrike" baseline="0" dirty="0">
                <a:latin typeface="SymbolMT"/>
              </a:rPr>
              <a:t>• </a:t>
            </a:r>
            <a:r>
              <a:rPr lang="en-US" sz="1100" b="0" i="0" u="none" strike="noStrike" baseline="0" dirty="0">
                <a:latin typeface="ArialMT"/>
              </a:rPr>
              <a:t>Support Leah in her birth plan decisions</a:t>
            </a:r>
          </a:p>
          <a:p>
            <a:pPr algn="l"/>
            <a:r>
              <a:rPr lang="en-US" sz="1100" b="0" i="0" u="none" strike="noStrike" baseline="0" dirty="0">
                <a:latin typeface="SymbolMT"/>
              </a:rPr>
              <a:t>• </a:t>
            </a:r>
            <a:r>
              <a:rPr lang="en-US" sz="1100" b="0" i="0" u="none" strike="noStrike" baseline="0" dirty="0">
                <a:latin typeface="ArialMT"/>
              </a:rPr>
              <a:t>Undertaking antenatal care in hospitals / homes </a:t>
            </a:r>
            <a:r>
              <a:rPr lang="en-GB" sz="1100" b="0" i="0" u="none" strike="noStrike" baseline="0" dirty="0">
                <a:latin typeface="ArialMT"/>
              </a:rPr>
              <a:t>/ GP practices</a:t>
            </a:r>
          </a:p>
          <a:p>
            <a:pPr algn="l"/>
            <a:r>
              <a:rPr lang="en-US" sz="1100" b="0" i="0" u="none" strike="noStrike" baseline="0" dirty="0">
                <a:latin typeface="SymbolMT"/>
              </a:rPr>
              <a:t>• </a:t>
            </a:r>
            <a:r>
              <a:rPr lang="en-US" sz="1100" b="0" i="0" u="none" strike="noStrike" baseline="0" dirty="0">
                <a:latin typeface="ArialMT"/>
              </a:rPr>
              <a:t>Advise / help with hospital bookings</a:t>
            </a:r>
          </a:p>
          <a:p>
            <a:pPr algn="l"/>
            <a:r>
              <a:rPr lang="en-US" sz="1100" b="0" i="0" u="none" strike="noStrike" baseline="0" dirty="0">
                <a:latin typeface="SymbolMT"/>
              </a:rPr>
              <a:t>• </a:t>
            </a:r>
            <a:r>
              <a:rPr lang="en-US" sz="1100" b="0" i="0" u="none" strike="noStrike" baseline="0" dirty="0">
                <a:latin typeface="ArialMT"/>
              </a:rPr>
              <a:t>Advise / provide information on routine tests and </a:t>
            </a:r>
            <a:r>
              <a:rPr lang="en-GB" sz="1100" b="0" i="0" u="none" strike="noStrike" baseline="0" dirty="0">
                <a:latin typeface="ArialMT"/>
              </a:rPr>
              <a:t>checks</a:t>
            </a:r>
          </a:p>
          <a:p>
            <a:pPr algn="l"/>
            <a:r>
              <a:rPr lang="en-US" sz="1100" b="0" i="0" u="none" strike="noStrike" baseline="0" dirty="0">
                <a:latin typeface="SymbolMT"/>
              </a:rPr>
              <a:t>• </a:t>
            </a:r>
            <a:r>
              <a:rPr lang="en-US" sz="1100" b="0" i="0" u="none" strike="noStrike" baseline="0" dirty="0">
                <a:latin typeface="ArialMT"/>
              </a:rPr>
              <a:t>To carry out screening tests</a:t>
            </a:r>
          </a:p>
          <a:p>
            <a:pPr algn="l"/>
            <a:r>
              <a:rPr lang="en-US" sz="1100" b="0" i="0" u="none" strike="noStrike" baseline="0" dirty="0">
                <a:latin typeface="SymbolMT"/>
              </a:rPr>
              <a:t>• </a:t>
            </a:r>
            <a:r>
              <a:rPr lang="en-US" sz="1100" b="0" i="0" u="none" strike="noStrike" baseline="0" dirty="0">
                <a:latin typeface="ArialMT"/>
              </a:rPr>
              <a:t>Check on baby’s health / growth / position</a:t>
            </a:r>
          </a:p>
          <a:p>
            <a:pPr algn="l"/>
            <a:r>
              <a:rPr lang="en-US" sz="1100" b="0" i="0" u="none" strike="noStrike" baseline="0" dirty="0">
                <a:latin typeface="SymbolMT"/>
              </a:rPr>
              <a:t>• </a:t>
            </a:r>
            <a:r>
              <a:rPr lang="en-US" sz="1100" b="0" i="0" u="none" strike="noStrike" baseline="0" dirty="0">
                <a:latin typeface="ArialMT"/>
              </a:rPr>
              <a:t>Help with preparing for Leah for </a:t>
            </a:r>
            <a:r>
              <a:rPr lang="en-US" sz="1100" b="0" i="0" u="none" strike="noStrike" baseline="0" dirty="0" err="1">
                <a:latin typeface="ArialMT"/>
              </a:rPr>
              <a:t>labour</a:t>
            </a:r>
            <a:r>
              <a:rPr lang="en-US" sz="1100" b="0" i="0" u="none" strike="noStrike" baseline="0" dirty="0">
                <a:latin typeface="ArialMT"/>
              </a:rPr>
              <a:t> and birth</a:t>
            </a:r>
          </a:p>
          <a:p>
            <a:pPr algn="l"/>
            <a:r>
              <a:rPr lang="en-US" sz="1100" b="0" i="0" u="none" strike="noStrike" baseline="0" dirty="0">
                <a:latin typeface="SymbolMT"/>
              </a:rPr>
              <a:t>• </a:t>
            </a:r>
            <a:r>
              <a:rPr lang="en-US" sz="1100" b="0" i="0" u="none" strike="noStrike" baseline="0" dirty="0">
                <a:latin typeface="ArialMT"/>
              </a:rPr>
              <a:t>To identify any risks pregnancies</a:t>
            </a:r>
          </a:p>
          <a:p>
            <a:pPr algn="l"/>
            <a:r>
              <a:rPr lang="en-US" sz="1100" b="0" i="0" u="none" strike="noStrike" baseline="0" dirty="0">
                <a:latin typeface="SymbolMT"/>
              </a:rPr>
              <a:t>• </a:t>
            </a:r>
            <a:r>
              <a:rPr lang="en-US" sz="1100" b="0" i="0" u="none" strike="noStrike" baseline="0" dirty="0">
                <a:latin typeface="ArialMT"/>
              </a:rPr>
              <a:t>Provide emotional support and reassurance to </a:t>
            </a:r>
            <a:r>
              <a:rPr lang="en-GB" sz="1100" b="0" i="0" u="none" strike="noStrike" baseline="0" dirty="0">
                <a:latin typeface="ArialMT"/>
              </a:rPr>
              <a:t>Leah</a:t>
            </a:r>
          </a:p>
          <a:p>
            <a:pPr algn="l"/>
            <a:r>
              <a:rPr lang="en-US" sz="1100" b="0" i="0" u="none" strike="noStrike" baseline="0" dirty="0">
                <a:latin typeface="SymbolMT"/>
              </a:rPr>
              <a:t>• </a:t>
            </a:r>
            <a:r>
              <a:rPr lang="en-US" sz="1100" b="0" i="0" u="none" strike="noStrike" baseline="0" dirty="0">
                <a:latin typeface="ArialMT"/>
              </a:rPr>
              <a:t>To provide support and advice</a:t>
            </a:r>
          </a:p>
        </p:txBody>
      </p:sp>
      <p:sp>
        <p:nvSpPr>
          <p:cNvPr id="15" name="TextBox 14">
            <a:extLst>
              <a:ext uri="{FF2B5EF4-FFF2-40B4-BE49-F238E27FC236}">
                <a16:creationId xmlns:a16="http://schemas.microsoft.com/office/drawing/2014/main" id="{1DF6E1A1-C6B5-4E9A-A233-CA0B24177604}"/>
              </a:ext>
            </a:extLst>
          </p:cNvPr>
          <p:cNvSpPr txBox="1"/>
          <p:nvPr/>
        </p:nvSpPr>
        <p:spPr>
          <a:xfrm>
            <a:off x="8977723" y="1070133"/>
            <a:ext cx="3048000" cy="5170646"/>
          </a:xfrm>
          <a:prstGeom prst="rect">
            <a:avLst/>
          </a:prstGeom>
          <a:noFill/>
        </p:spPr>
        <p:txBody>
          <a:bodyPr wrap="square">
            <a:spAutoFit/>
          </a:bodyPr>
          <a:lstStyle/>
          <a:p>
            <a:pPr algn="l"/>
            <a:r>
              <a:rPr lang="en-US" sz="1100" b="0" i="0" u="none" strike="noStrike" baseline="0" dirty="0">
                <a:latin typeface="SymbolMT"/>
              </a:rPr>
              <a:t>• </a:t>
            </a:r>
            <a:r>
              <a:rPr lang="en-US" sz="1100" b="0" i="0" u="none" strike="noStrike" baseline="0" dirty="0">
                <a:latin typeface="ArialMT"/>
              </a:rPr>
              <a:t>Take patient samples e.g. Pulses / </a:t>
            </a:r>
            <a:r>
              <a:rPr lang="en-GB" sz="1100" b="0" i="0" u="none" strike="noStrike" baseline="0" dirty="0">
                <a:latin typeface="ArialMT"/>
              </a:rPr>
              <a:t>temperatures / blood pressures / weight</a:t>
            </a:r>
          </a:p>
          <a:p>
            <a:pPr algn="l"/>
            <a:r>
              <a:rPr lang="en-US" sz="1100" b="0" i="0" u="none" strike="noStrike" baseline="0" dirty="0">
                <a:latin typeface="SymbolMT"/>
              </a:rPr>
              <a:t>• </a:t>
            </a:r>
            <a:r>
              <a:rPr lang="en-US" sz="1100" b="0" i="0" u="none" strike="noStrike" baseline="0" dirty="0">
                <a:latin typeface="ArialMT"/>
              </a:rPr>
              <a:t>Provide emotional support and reassurance</a:t>
            </a:r>
          </a:p>
          <a:p>
            <a:pPr algn="l"/>
            <a:r>
              <a:rPr lang="en-US" sz="1100" b="0" i="0" u="none" strike="noStrike" baseline="0" dirty="0">
                <a:latin typeface="SymbolMT"/>
              </a:rPr>
              <a:t>• </a:t>
            </a:r>
            <a:r>
              <a:rPr lang="en-US" sz="1100" b="0" i="0" u="none" strike="noStrike" baseline="0" dirty="0">
                <a:latin typeface="ArialMT"/>
              </a:rPr>
              <a:t>Discussion and support of birth plan / pain </a:t>
            </a:r>
            <a:r>
              <a:rPr lang="en-GB" sz="1100" b="0" i="0" u="none" strike="noStrike" baseline="0" dirty="0">
                <a:latin typeface="ArialMT"/>
              </a:rPr>
              <a:t>management / medical conditions</a:t>
            </a:r>
          </a:p>
          <a:p>
            <a:pPr algn="l"/>
            <a:r>
              <a:rPr lang="en-GB" sz="1100" b="0" i="0" u="none" strike="noStrike" baseline="0" dirty="0">
                <a:latin typeface="SymbolMT"/>
              </a:rPr>
              <a:t>• </a:t>
            </a:r>
            <a:r>
              <a:rPr lang="en-GB" sz="1100" b="0" i="0" u="none" strike="noStrike" baseline="0" dirty="0">
                <a:latin typeface="ArialMT"/>
              </a:rPr>
              <a:t>Breastfeeding advantages / disadvantages </a:t>
            </a:r>
            <a:r>
              <a:rPr lang="en-US" sz="1100" b="0" i="0" u="none" strike="noStrike" baseline="0" dirty="0">
                <a:latin typeface="ArialMT"/>
              </a:rPr>
              <a:t>support and guidance in preparation of birth</a:t>
            </a:r>
          </a:p>
          <a:p>
            <a:pPr algn="l"/>
            <a:r>
              <a:rPr lang="en-GB" sz="1100" b="0" i="0" u="none" strike="noStrike" baseline="0" dirty="0">
                <a:latin typeface="SymbolMT"/>
              </a:rPr>
              <a:t>• </a:t>
            </a:r>
            <a:r>
              <a:rPr lang="en-GB" sz="1100" b="0" i="0" u="none" strike="noStrike" baseline="0" dirty="0">
                <a:latin typeface="ArialMT"/>
              </a:rPr>
              <a:t>Bottle feeding advantages / disadvantages </a:t>
            </a:r>
            <a:r>
              <a:rPr lang="en-US" sz="1100" b="0" i="0" u="none" strike="noStrike" baseline="0" dirty="0">
                <a:latin typeface="ArialMT"/>
              </a:rPr>
              <a:t>support and guidance in preparation of birth</a:t>
            </a:r>
          </a:p>
          <a:p>
            <a:pPr algn="l"/>
            <a:r>
              <a:rPr lang="en-US" sz="1100" b="0" i="0" u="none" strike="noStrike" baseline="0" dirty="0">
                <a:latin typeface="SymbolMT"/>
              </a:rPr>
              <a:t>• </a:t>
            </a:r>
            <a:r>
              <a:rPr lang="en-US" sz="1100" b="0" i="0" u="none" strike="noStrike" baseline="0" dirty="0">
                <a:latin typeface="ArialMT"/>
              </a:rPr>
              <a:t>Provide full antenatal care, including parenting classes, clinical examinations and screening</a:t>
            </a:r>
          </a:p>
          <a:p>
            <a:pPr algn="l"/>
            <a:r>
              <a:rPr lang="en-US" sz="1100" b="0" i="0" u="none" strike="noStrike" baseline="0" dirty="0">
                <a:latin typeface="SymbolMT"/>
              </a:rPr>
              <a:t>• </a:t>
            </a:r>
            <a:r>
              <a:rPr lang="en-US" sz="1100" b="0" i="0" u="none" strike="noStrike" baseline="0" dirty="0">
                <a:latin typeface="ArialMT"/>
              </a:rPr>
              <a:t>Sometimes pregnancies do not go to plan and midwifes will need to offer support and advice on stillbirth / miscarriage / termination / neonatal </a:t>
            </a:r>
            <a:r>
              <a:rPr lang="en-GB" sz="1100" b="0" i="0" u="none" strike="noStrike" baseline="0" dirty="0">
                <a:latin typeface="ArialMT"/>
              </a:rPr>
              <a:t>death / neonatal abnormalities</a:t>
            </a:r>
          </a:p>
          <a:p>
            <a:pPr algn="l"/>
            <a:r>
              <a:rPr lang="en-US" sz="1100" b="0" i="0" u="none" strike="noStrike" baseline="0" dirty="0">
                <a:latin typeface="SymbolMT"/>
              </a:rPr>
              <a:t>• </a:t>
            </a:r>
            <a:r>
              <a:rPr lang="en-US" sz="1100" b="0" i="0" u="none" strike="noStrike" baseline="0" dirty="0">
                <a:latin typeface="ArialMT"/>
              </a:rPr>
              <a:t>Develop a good professional relationship with </a:t>
            </a:r>
            <a:r>
              <a:rPr lang="en-GB" sz="1100" b="0" i="0" u="none" strike="noStrike" baseline="0" dirty="0">
                <a:latin typeface="ArialMT"/>
              </a:rPr>
              <a:t>Leah</a:t>
            </a:r>
          </a:p>
          <a:p>
            <a:pPr algn="l"/>
            <a:r>
              <a:rPr lang="en-US" sz="1100" b="0" i="0" u="none" strike="noStrike" baseline="0" dirty="0">
                <a:latin typeface="SymbolMT"/>
              </a:rPr>
              <a:t>• </a:t>
            </a:r>
            <a:r>
              <a:rPr lang="en-US" sz="1100" b="0" i="0" u="none" strike="noStrike" baseline="0" dirty="0">
                <a:latin typeface="ArialMT"/>
              </a:rPr>
              <a:t>Monitor Leah and support her during </a:t>
            </a:r>
            <a:r>
              <a:rPr lang="en-US" sz="1100" b="0" i="0" u="none" strike="noStrike" baseline="0" dirty="0" err="1">
                <a:latin typeface="ArialMT"/>
              </a:rPr>
              <a:t>labour</a:t>
            </a:r>
            <a:r>
              <a:rPr lang="en-US" sz="1100" b="0" i="0" u="none" strike="noStrike" baseline="0" dirty="0">
                <a:latin typeface="ArialMT"/>
              </a:rPr>
              <a:t> and </a:t>
            </a:r>
            <a:r>
              <a:rPr lang="en-GB" sz="1100" b="0" i="0" u="none" strike="noStrike" baseline="0" dirty="0">
                <a:latin typeface="ArialMT"/>
              </a:rPr>
              <a:t>the birthing process</a:t>
            </a:r>
          </a:p>
          <a:p>
            <a:pPr algn="l"/>
            <a:r>
              <a:rPr lang="en-US" sz="1100" b="0" i="0" u="none" strike="noStrike" baseline="0" dirty="0">
                <a:latin typeface="SymbolMT"/>
              </a:rPr>
              <a:t>• </a:t>
            </a:r>
            <a:r>
              <a:rPr lang="en-US" sz="1100" b="0" i="0" u="none" strike="noStrike" baseline="0" dirty="0">
                <a:latin typeface="ArialMT"/>
              </a:rPr>
              <a:t>Teach new and expectant mothers how to feed, care for and bathe their babies</a:t>
            </a:r>
          </a:p>
          <a:p>
            <a:pPr algn="l"/>
            <a:r>
              <a:rPr lang="en-US" sz="1100" b="0" i="0" u="none" strike="noStrike" baseline="0" dirty="0">
                <a:latin typeface="SymbolMT"/>
              </a:rPr>
              <a:t>• </a:t>
            </a:r>
            <a:r>
              <a:rPr lang="en-US" sz="1100" b="0" i="0" u="none" strike="noStrike" baseline="0" dirty="0">
                <a:latin typeface="ArialMT"/>
              </a:rPr>
              <a:t>Provide support and advice on contagious</a:t>
            </a:r>
          </a:p>
          <a:p>
            <a:pPr algn="l"/>
            <a:r>
              <a:rPr lang="en-GB" sz="1100" b="0" i="0" u="none" strike="noStrike" baseline="0" dirty="0">
                <a:latin typeface="ArialMT"/>
              </a:rPr>
              <a:t>diseases</a:t>
            </a:r>
          </a:p>
          <a:p>
            <a:pPr algn="l"/>
            <a:r>
              <a:rPr lang="en-US" sz="1100" b="0" i="0" u="none" strike="noStrike" baseline="0" dirty="0">
                <a:latin typeface="SymbolMT"/>
              </a:rPr>
              <a:t>• </a:t>
            </a:r>
            <a:r>
              <a:rPr lang="en-US" sz="1100" b="0" i="0" u="none" strike="noStrike" baseline="0" dirty="0">
                <a:latin typeface="ArialMT"/>
              </a:rPr>
              <a:t>Provide support and advice on childhood</a:t>
            </a:r>
          </a:p>
          <a:p>
            <a:pPr algn="l"/>
            <a:r>
              <a:rPr lang="en-US" sz="1100" b="0" i="0" u="none" strike="noStrike" baseline="0" dirty="0">
                <a:latin typeface="ArialMT"/>
              </a:rPr>
              <a:t>illnesses / conditions during pregnancy / after</a:t>
            </a:r>
          </a:p>
          <a:p>
            <a:pPr algn="l"/>
            <a:r>
              <a:rPr lang="en-GB" sz="1100" b="0" i="0" u="none" strike="noStrike" baseline="0" dirty="0">
                <a:latin typeface="ArialMT"/>
              </a:rPr>
              <a:t>Birth</a:t>
            </a:r>
          </a:p>
          <a:p>
            <a:pPr algn="l"/>
            <a:endParaRPr lang="en-GB" sz="1100" b="0" i="0" u="none" strike="noStrike" baseline="0" dirty="0">
              <a:latin typeface="ArialMT"/>
            </a:endParaRPr>
          </a:p>
          <a:p>
            <a:pPr algn="l"/>
            <a:r>
              <a:rPr lang="en-US" sz="1100" b="0" i="0" u="none" strike="noStrike" baseline="0" dirty="0">
                <a:latin typeface="ArialMT"/>
              </a:rPr>
              <a:t>This list is not exhaustive.</a:t>
            </a:r>
          </a:p>
          <a:p>
            <a:pPr algn="l"/>
            <a:r>
              <a:rPr lang="en-US" sz="1100" b="0" i="0" u="none" strike="noStrike" baseline="0" dirty="0">
                <a:latin typeface="ArialMT"/>
              </a:rPr>
              <a:t>Credit any other relevant response.</a:t>
            </a:r>
            <a:endParaRPr lang="en-GB" sz="1100" dirty="0"/>
          </a:p>
        </p:txBody>
      </p:sp>
      <p:sp>
        <p:nvSpPr>
          <p:cNvPr id="7" name="TextBox 6">
            <a:extLst>
              <a:ext uri="{FF2B5EF4-FFF2-40B4-BE49-F238E27FC236}">
                <a16:creationId xmlns:a16="http://schemas.microsoft.com/office/drawing/2014/main" id="{127644F1-2134-49D4-B1AF-0F75480C3984}"/>
              </a:ext>
            </a:extLst>
          </p:cNvPr>
          <p:cNvSpPr txBox="1"/>
          <p:nvPr/>
        </p:nvSpPr>
        <p:spPr>
          <a:xfrm>
            <a:off x="5488266" y="174335"/>
            <a:ext cx="6138040" cy="523220"/>
          </a:xfrm>
          <a:prstGeom prst="rect">
            <a:avLst/>
          </a:prstGeom>
          <a:noFill/>
        </p:spPr>
        <p:txBody>
          <a:bodyPr wrap="square">
            <a:spAutoFit/>
          </a:bodyPr>
          <a:lstStyle/>
          <a:p>
            <a:r>
              <a:rPr lang="en-GB" sz="1400" dirty="0">
                <a:solidFill>
                  <a:srgbClr val="0070C0"/>
                </a:solidFill>
              </a:rPr>
              <a:t>Command Verb: </a:t>
            </a:r>
            <a:r>
              <a:rPr lang="en-US" sz="1400" b="1" i="1" dirty="0">
                <a:solidFill>
                  <a:srgbClr val="0070C0"/>
                </a:solidFill>
              </a:rPr>
              <a:t>Examine</a:t>
            </a:r>
            <a:r>
              <a:rPr lang="en-US" sz="1400" dirty="0">
                <a:solidFill>
                  <a:srgbClr val="0070C0"/>
                </a:solidFill>
              </a:rPr>
              <a:t> </a:t>
            </a:r>
          </a:p>
          <a:p>
            <a:r>
              <a:rPr lang="en-US" sz="1400" dirty="0">
                <a:solidFill>
                  <a:srgbClr val="0070C0"/>
                </a:solidFill>
              </a:rPr>
              <a:t>Inspect thoroughly, in detail and draw a conclusion </a:t>
            </a:r>
            <a:endParaRPr lang="en-GB" sz="1400" dirty="0">
              <a:solidFill>
                <a:srgbClr val="0070C0"/>
              </a:solidFill>
            </a:endParaRPr>
          </a:p>
        </p:txBody>
      </p:sp>
    </p:spTree>
    <p:extLst>
      <p:ext uri="{BB962C8B-B14F-4D97-AF65-F5344CB8AC3E}">
        <p14:creationId xmlns:p14="http://schemas.microsoft.com/office/powerpoint/2010/main" val="67722762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FC7F4A82-7D1B-1344-B13E-94861D5D71ED}"/>
              </a:ext>
            </a:extLst>
          </p:cNvPr>
          <p:cNvPicPr>
            <a:picLocks noChangeAspect="1"/>
          </p:cNvPicPr>
          <p:nvPr/>
        </p:nvPicPr>
        <p:blipFill>
          <a:blip r:embed="rId2"/>
          <a:stretch>
            <a:fillRect/>
          </a:stretch>
        </p:blipFill>
        <p:spPr>
          <a:xfrm>
            <a:off x="286429" y="1001516"/>
            <a:ext cx="5087827" cy="3672084"/>
          </a:xfrm>
          <a:prstGeom prst="rect">
            <a:avLst/>
          </a:prstGeom>
        </p:spPr>
      </p:pic>
      <p:pic>
        <p:nvPicPr>
          <p:cNvPr id="9" name="Picture 8">
            <a:extLst>
              <a:ext uri="{FF2B5EF4-FFF2-40B4-BE49-F238E27FC236}">
                <a16:creationId xmlns:a16="http://schemas.microsoft.com/office/drawing/2014/main" id="{2814FAD7-08D8-604F-B612-F71A0BBFD4C6}"/>
              </a:ext>
            </a:extLst>
          </p:cNvPr>
          <p:cNvPicPr>
            <a:picLocks noChangeAspect="1"/>
          </p:cNvPicPr>
          <p:nvPr/>
        </p:nvPicPr>
        <p:blipFill>
          <a:blip r:embed="rId3"/>
          <a:stretch>
            <a:fillRect/>
          </a:stretch>
        </p:blipFill>
        <p:spPr>
          <a:xfrm>
            <a:off x="5444541" y="1048426"/>
            <a:ext cx="5425118" cy="2380574"/>
          </a:xfrm>
          <a:prstGeom prst="rect">
            <a:avLst/>
          </a:prstGeom>
        </p:spPr>
      </p:pic>
      <p:pic>
        <p:nvPicPr>
          <p:cNvPr id="10" name="Picture 9">
            <a:extLst>
              <a:ext uri="{FF2B5EF4-FFF2-40B4-BE49-F238E27FC236}">
                <a16:creationId xmlns:a16="http://schemas.microsoft.com/office/drawing/2014/main" id="{085371BE-813B-C54C-A250-56507F0BE841}"/>
              </a:ext>
            </a:extLst>
          </p:cNvPr>
          <p:cNvPicPr>
            <a:picLocks noChangeAspect="1"/>
          </p:cNvPicPr>
          <p:nvPr/>
        </p:nvPicPr>
        <p:blipFill>
          <a:blip r:embed="rId4"/>
          <a:stretch>
            <a:fillRect/>
          </a:stretch>
        </p:blipFill>
        <p:spPr>
          <a:xfrm>
            <a:off x="5444541" y="3292386"/>
            <a:ext cx="5002298" cy="271690"/>
          </a:xfrm>
          <a:prstGeom prst="rect">
            <a:avLst/>
          </a:prstGeom>
        </p:spPr>
      </p:pic>
      <p:sp>
        <p:nvSpPr>
          <p:cNvPr id="11" name="TextBox 10">
            <a:extLst>
              <a:ext uri="{FF2B5EF4-FFF2-40B4-BE49-F238E27FC236}">
                <a16:creationId xmlns:a16="http://schemas.microsoft.com/office/drawing/2014/main" id="{FBDF6253-05A3-415E-9861-3CCC8C4C7E42}"/>
              </a:ext>
            </a:extLst>
          </p:cNvPr>
          <p:cNvSpPr txBox="1"/>
          <p:nvPr/>
        </p:nvSpPr>
        <p:spPr>
          <a:xfrm>
            <a:off x="1277767" y="4871067"/>
            <a:ext cx="9494226" cy="163121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i="1" dirty="0">
                <a:solidFill>
                  <a:srgbClr val="0070C0"/>
                </a:solidFill>
                <a:cs typeface="Arial"/>
              </a:rPr>
              <a:t>Principle examiner feedback</a:t>
            </a:r>
          </a:p>
          <a:p>
            <a:endParaRPr lang="en-US" sz="800" i="1" dirty="0">
              <a:solidFill>
                <a:srgbClr val="0070C0"/>
              </a:solidFill>
              <a:cs typeface="Arial"/>
            </a:endParaRPr>
          </a:p>
          <a:p>
            <a:r>
              <a:rPr lang="en-US" sz="1600" i="1" dirty="0">
                <a:solidFill>
                  <a:srgbClr val="0070C0"/>
                </a:solidFill>
                <a:cs typeface="Arial"/>
              </a:rPr>
              <a:t>The response provided a well-rounded examination of the role of the midwife and the aspects of the role that supports women during pregnancy. There are </a:t>
            </a:r>
            <a:r>
              <a:rPr lang="en-GB" sz="1600" i="1" dirty="0">
                <a:solidFill>
                  <a:srgbClr val="0070C0"/>
                </a:solidFill>
                <a:cs typeface="Arial"/>
              </a:rPr>
              <a:t>knowledgeable</a:t>
            </a:r>
            <a:r>
              <a:rPr lang="en-US" sz="1600" i="1" dirty="0">
                <a:solidFill>
                  <a:srgbClr val="0070C0"/>
                </a:solidFill>
                <a:cs typeface="Arial"/>
              </a:rPr>
              <a:t> areas of the role discussed with clarity that demonstrates understanding.</a:t>
            </a:r>
          </a:p>
          <a:p>
            <a:endParaRPr lang="en-US" sz="800" i="1" dirty="0">
              <a:solidFill>
                <a:srgbClr val="0070C0"/>
              </a:solidFill>
              <a:cs typeface="Arial"/>
            </a:endParaRPr>
          </a:p>
          <a:p>
            <a:r>
              <a:rPr lang="en-US" i="1" dirty="0">
                <a:solidFill>
                  <a:srgbClr val="0070C0"/>
                </a:solidFill>
                <a:cs typeface="Arial"/>
              </a:rPr>
              <a:t>7 marks awarded</a:t>
            </a:r>
          </a:p>
        </p:txBody>
      </p:sp>
      <p:sp>
        <p:nvSpPr>
          <p:cNvPr id="12" name="Title 2">
            <a:extLst>
              <a:ext uri="{FF2B5EF4-FFF2-40B4-BE49-F238E27FC236}">
                <a16:creationId xmlns:a16="http://schemas.microsoft.com/office/drawing/2014/main" id="{91E9F67B-1C9A-43D3-BC2A-04F28EF858EE}"/>
              </a:ext>
            </a:extLst>
          </p:cNvPr>
          <p:cNvSpPr txBox="1">
            <a:spLocks/>
          </p:cNvSpPr>
          <p:nvPr/>
        </p:nvSpPr>
        <p:spPr>
          <a:xfrm>
            <a:off x="434411" y="322418"/>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a:lstStyle>
          <a:p>
            <a:r>
              <a:rPr lang="en-GB" sz="1800" dirty="0"/>
              <a:t>Question 7 (a) Candidate’s answer with Examiner’s comments</a:t>
            </a:r>
          </a:p>
        </p:txBody>
      </p:sp>
      <p:sp>
        <p:nvSpPr>
          <p:cNvPr id="7" name="Speech Bubble: Rectangle with Corners Rounded 6">
            <a:extLst>
              <a:ext uri="{FF2B5EF4-FFF2-40B4-BE49-F238E27FC236}">
                <a16:creationId xmlns:a16="http://schemas.microsoft.com/office/drawing/2014/main" id="{60DB9F63-796E-453E-95A3-76BD8DF192A7}"/>
              </a:ext>
            </a:extLst>
          </p:cNvPr>
          <p:cNvSpPr/>
          <p:nvPr/>
        </p:nvSpPr>
        <p:spPr>
          <a:xfrm>
            <a:off x="1029289" y="4817271"/>
            <a:ext cx="9742704" cy="1718311"/>
          </a:xfrm>
          <a:prstGeom prst="wedgeRoundRectCallout">
            <a:avLst>
              <a:gd name="adj1" fmla="val 1165"/>
              <a:gd name="adj2" fmla="val -71507"/>
              <a:gd name="adj3" fmla="val 16667"/>
            </a:avLst>
          </a:prstGeom>
          <a:ln>
            <a:solidFill>
              <a:schemeClr val="tx1"/>
            </a:solidFill>
          </a:ln>
        </p:spPr>
        <p:txBody>
          <a:bodyPr wrap="none" lIns="0" tIns="0" rIns="0" bIns="0" rtlCol="0" anchor="ctr">
            <a:noAutofit/>
          </a:bodyPr>
          <a:lstStyle/>
          <a:p>
            <a:endParaRPr lang="en-US" sz="1800" i="1" dirty="0">
              <a:solidFill>
                <a:srgbClr val="0070C0"/>
              </a:solidFill>
            </a:endParaRPr>
          </a:p>
        </p:txBody>
      </p:sp>
    </p:spTree>
    <p:extLst>
      <p:ext uri="{BB962C8B-B14F-4D97-AF65-F5344CB8AC3E}">
        <p14:creationId xmlns:p14="http://schemas.microsoft.com/office/powerpoint/2010/main" val="399892244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4609DA15-F1AF-4C42-868E-DF74C328C475}"/>
              </a:ext>
            </a:extLst>
          </p:cNvPr>
          <p:cNvPicPr>
            <a:picLocks noGrp="1" noChangeAspect="1"/>
          </p:cNvPicPr>
          <p:nvPr>
            <p:ph idx="1"/>
          </p:nvPr>
        </p:nvPicPr>
        <p:blipFill>
          <a:blip r:embed="rId2"/>
          <a:stretch>
            <a:fillRect/>
          </a:stretch>
        </p:blipFill>
        <p:spPr>
          <a:xfrm>
            <a:off x="474120" y="1182495"/>
            <a:ext cx="4733925" cy="1914525"/>
          </a:xfrm>
        </p:spPr>
      </p:pic>
      <p:sp>
        <p:nvSpPr>
          <p:cNvPr id="10" name="Title 2">
            <a:extLst>
              <a:ext uri="{FF2B5EF4-FFF2-40B4-BE49-F238E27FC236}">
                <a16:creationId xmlns:a16="http://schemas.microsoft.com/office/drawing/2014/main" id="{F702C912-32DC-4C57-AD0C-5EABCFCC6A0C}"/>
              </a:ext>
            </a:extLst>
          </p:cNvPr>
          <p:cNvSpPr txBox="1">
            <a:spLocks/>
          </p:cNvSpPr>
          <p:nvPr/>
        </p:nvSpPr>
        <p:spPr>
          <a:xfrm>
            <a:off x="282575" y="260376"/>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a:lstStyle>
          <a:p>
            <a:r>
              <a:rPr lang="en-GB" sz="1800" dirty="0"/>
              <a:t>Question 7 (b) and mark scheme </a:t>
            </a:r>
          </a:p>
        </p:txBody>
      </p:sp>
      <p:sp>
        <p:nvSpPr>
          <p:cNvPr id="11" name="TextBox 10">
            <a:extLst>
              <a:ext uri="{FF2B5EF4-FFF2-40B4-BE49-F238E27FC236}">
                <a16:creationId xmlns:a16="http://schemas.microsoft.com/office/drawing/2014/main" id="{3D4C7517-2B76-45C1-A6D8-5997F712307D}"/>
              </a:ext>
            </a:extLst>
          </p:cNvPr>
          <p:cNvSpPr txBox="1"/>
          <p:nvPr/>
        </p:nvSpPr>
        <p:spPr>
          <a:xfrm>
            <a:off x="474120" y="3571464"/>
            <a:ext cx="4733925" cy="2677656"/>
          </a:xfrm>
          <a:prstGeom prst="rect">
            <a:avLst/>
          </a:prstGeom>
          <a:noFill/>
        </p:spPr>
        <p:txBody>
          <a:bodyPr wrap="square">
            <a:spAutoFit/>
          </a:bodyPr>
          <a:lstStyle/>
          <a:p>
            <a:pPr algn="l"/>
            <a:r>
              <a:rPr lang="en-US" sz="1200" b="0" i="0" u="none" strike="noStrike" baseline="0" dirty="0">
                <a:latin typeface="ArialMT"/>
              </a:rPr>
              <a:t>Award up to </a:t>
            </a:r>
            <a:r>
              <a:rPr lang="en-US" sz="1200" b="1" i="0" u="none" strike="noStrike" baseline="0" dirty="0">
                <a:latin typeface="Arial-BoldMT"/>
              </a:rPr>
              <a:t>9 marks.</a:t>
            </a:r>
          </a:p>
          <a:p>
            <a:pPr algn="l"/>
            <a:r>
              <a:rPr lang="en-US" sz="1200" b="1" i="0" u="none" strike="noStrike" baseline="0" dirty="0">
                <a:latin typeface="Arial-BoldMT"/>
              </a:rPr>
              <a:t>Award 0 marks </a:t>
            </a:r>
            <a:r>
              <a:rPr lang="en-US" sz="1200" b="0" i="0" u="none" strike="noStrike" baseline="0" dirty="0">
                <a:latin typeface="ArialMT"/>
              </a:rPr>
              <a:t>for a response that is not </a:t>
            </a:r>
            <a:r>
              <a:rPr lang="en-GB" sz="1200" b="0" i="0" u="none" strike="noStrike" baseline="0" dirty="0">
                <a:latin typeface="ArialMT"/>
              </a:rPr>
              <a:t>creditworthy.</a:t>
            </a:r>
          </a:p>
          <a:p>
            <a:pPr algn="l"/>
            <a:r>
              <a:rPr lang="en-US" sz="1200" b="1" i="0" u="none" strike="noStrike" baseline="0" dirty="0">
                <a:latin typeface="Arial-BoldMT"/>
              </a:rPr>
              <a:t>Award 1-2 marks </a:t>
            </a:r>
            <a:r>
              <a:rPr lang="en-US" sz="1200" b="0" i="0" u="none" strike="noStrike" baseline="0" dirty="0">
                <a:latin typeface="ArialMT"/>
              </a:rPr>
              <a:t>for a limited explanation which shows little knowledge and understanding of the midwife’s role during </a:t>
            </a:r>
            <a:r>
              <a:rPr lang="en-US" sz="1200" b="0" i="0" u="none" strike="noStrike" baseline="0" dirty="0" err="1">
                <a:latin typeface="ArialMT"/>
              </a:rPr>
              <a:t>labour</a:t>
            </a:r>
            <a:r>
              <a:rPr lang="en-US" sz="1200" b="0" i="0" u="none" strike="noStrike" baseline="0" dirty="0">
                <a:latin typeface="ArialMT"/>
              </a:rPr>
              <a:t> and following birth</a:t>
            </a:r>
          </a:p>
          <a:p>
            <a:pPr algn="l"/>
            <a:r>
              <a:rPr lang="en-US" sz="1200" b="1" i="0" u="none" strike="noStrike" baseline="0" dirty="0">
                <a:latin typeface="Arial-BoldMT"/>
              </a:rPr>
              <a:t>Award 3-5 marks </a:t>
            </a:r>
            <a:r>
              <a:rPr lang="en-US" sz="1200" b="0" i="0" u="none" strike="noStrike" baseline="0" dirty="0">
                <a:latin typeface="ArialMT"/>
              </a:rPr>
              <a:t>for a basic explanation which shows limited knowledge and understanding of the midwife’s role during </a:t>
            </a:r>
            <a:r>
              <a:rPr lang="en-US" sz="1200" b="0" i="0" u="none" strike="noStrike" baseline="0" dirty="0" err="1">
                <a:latin typeface="ArialMT"/>
              </a:rPr>
              <a:t>labour</a:t>
            </a:r>
            <a:r>
              <a:rPr lang="en-US" sz="1200" b="0" i="0" u="none" strike="noStrike" baseline="0" dirty="0">
                <a:latin typeface="ArialMT"/>
              </a:rPr>
              <a:t> and following birth</a:t>
            </a:r>
          </a:p>
          <a:p>
            <a:pPr algn="l"/>
            <a:r>
              <a:rPr lang="en-US" sz="1200" b="1" i="0" u="none" strike="noStrike" baseline="0" dirty="0">
                <a:latin typeface="Arial-BoldMT"/>
              </a:rPr>
              <a:t>Award 6-8 marks </a:t>
            </a:r>
            <a:r>
              <a:rPr lang="en-US" sz="1200" b="0" i="0" u="none" strike="noStrike" baseline="0" dirty="0">
                <a:latin typeface="ArialMT"/>
              </a:rPr>
              <a:t>for a good explanation which shows some knowledge and understanding of the midwife’s role during </a:t>
            </a:r>
            <a:r>
              <a:rPr lang="en-US" sz="1200" b="0" i="0" u="none" strike="noStrike" baseline="0" dirty="0" err="1">
                <a:latin typeface="ArialMT"/>
              </a:rPr>
              <a:t>labour</a:t>
            </a:r>
            <a:r>
              <a:rPr lang="en-US" sz="1200" b="0" i="0" u="none" strike="noStrike" baseline="0" dirty="0">
                <a:latin typeface="ArialMT"/>
              </a:rPr>
              <a:t> and following birth</a:t>
            </a:r>
          </a:p>
          <a:p>
            <a:pPr algn="l"/>
            <a:r>
              <a:rPr lang="en-US" sz="1200" b="1" i="0" u="none" strike="noStrike" baseline="0" dirty="0">
                <a:latin typeface="Arial-BoldMT"/>
              </a:rPr>
              <a:t>Award 9 marks </a:t>
            </a:r>
            <a:r>
              <a:rPr lang="en-US" sz="1200" b="0" i="0" u="none" strike="noStrike" baseline="0" dirty="0">
                <a:latin typeface="ArialMT"/>
              </a:rPr>
              <a:t>for an excellent explanation which showing sound knowledge and understanding of the midwife’s role during </a:t>
            </a:r>
            <a:r>
              <a:rPr lang="en-US" sz="1200" b="0" i="0" u="none" strike="noStrike" baseline="0" dirty="0" err="1">
                <a:latin typeface="ArialMT"/>
              </a:rPr>
              <a:t>labour</a:t>
            </a:r>
            <a:r>
              <a:rPr lang="en-US" sz="1200" b="0" i="0" u="none" strike="noStrike" baseline="0" dirty="0">
                <a:latin typeface="ArialMT"/>
              </a:rPr>
              <a:t> and following birth</a:t>
            </a:r>
            <a:endParaRPr lang="en-GB" sz="1200" dirty="0"/>
          </a:p>
        </p:txBody>
      </p:sp>
      <p:sp>
        <p:nvSpPr>
          <p:cNvPr id="12" name="TextBox 11">
            <a:extLst>
              <a:ext uri="{FF2B5EF4-FFF2-40B4-BE49-F238E27FC236}">
                <a16:creationId xmlns:a16="http://schemas.microsoft.com/office/drawing/2014/main" id="{1179F262-1839-4EA2-9512-55DD3FEE90FA}"/>
              </a:ext>
            </a:extLst>
          </p:cNvPr>
          <p:cNvSpPr txBox="1"/>
          <p:nvPr/>
        </p:nvSpPr>
        <p:spPr>
          <a:xfrm>
            <a:off x="5415346" y="1182495"/>
            <a:ext cx="3321269" cy="5339923"/>
          </a:xfrm>
          <a:prstGeom prst="rect">
            <a:avLst/>
          </a:prstGeom>
          <a:noFill/>
        </p:spPr>
        <p:txBody>
          <a:bodyPr wrap="square">
            <a:spAutoFit/>
          </a:bodyPr>
          <a:lstStyle/>
          <a:p>
            <a:pPr algn="l"/>
            <a:r>
              <a:rPr lang="en-GB" sz="1100" b="0" i="0" u="none" strike="noStrike" baseline="0" dirty="0">
                <a:latin typeface="ArialMT"/>
              </a:rPr>
              <a:t>Response may refer to:</a:t>
            </a:r>
          </a:p>
          <a:p>
            <a:pPr algn="l"/>
            <a:r>
              <a:rPr lang="en-GB" sz="1100" b="0" i="0" u="none" strike="noStrike" baseline="0" dirty="0">
                <a:latin typeface="SymbolMT"/>
              </a:rPr>
              <a:t>• </a:t>
            </a:r>
            <a:r>
              <a:rPr lang="en-GB" sz="1100" b="0" i="0" u="none" strike="noStrike" baseline="0" dirty="0">
                <a:latin typeface="ArialMT"/>
              </a:rPr>
              <a:t>To provide information, encouragement and</a:t>
            </a:r>
          </a:p>
          <a:p>
            <a:pPr algn="l"/>
            <a:r>
              <a:rPr lang="en-GB" sz="1100" b="0" i="0" u="none" strike="noStrike" baseline="0" dirty="0">
                <a:latin typeface="ArialMT"/>
              </a:rPr>
              <a:t>emotional support</a:t>
            </a:r>
          </a:p>
          <a:p>
            <a:pPr algn="l"/>
            <a:r>
              <a:rPr lang="en-US" sz="1100" b="0" i="0" u="none" strike="noStrike" baseline="0" dirty="0">
                <a:latin typeface="SymbolMT"/>
              </a:rPr>
              <a:t>• </a:t>
            </a:r>
            <a:r>
              <a:rPr lang="en-US" sz="1100" b="0" i="0" u="none" strike="noStrike" baseline="0" dirty="0">
                <a:latin typeface="ArialMT"/>
              </a:rPr>
              <a:t>Monitor the progress of Leah’s pregnancy and</a:t>
            </a:r>
          </a:p>
          <a:p>
            <a:pPr algn="l"/>
            <a:r>
              <a:rPr lang="en-US" sz="1100" b="0" i="0" u="none" strike="noStrike" baseline="0" dirty="0">
                <a:latin typeface="ArialMT"/>
              </a:rPr>
              <a:t>suggest strategies to help with </a:t>
            </a:r>
            <a:r>
              <a:rPr lang="en-US" sz="1100" b="0" i="0" u="none" strike="noStrike" baseline="0" dirty="0" err="1">
                <a:latin typeface="ArialMT"/>
              </a:rPr>
              <a:t>labour</a:t>
            </a:r>
            <a:endParaRPr lang="en-US" sz="1100" b="0" i="0" u="none" strike="noStrike" baseline="0" dirty="0">
              <a:latin typeface="ArialMT"/>
            </a:endParaRPr>
          </a:p>
          <a:p>
            <a:pPr algn="l"/>
            <a:r>
              <a:rPr lang="en-US" sz="1100" b="0" i="0" u="none" strike="noStrike" baseline="0" dirty="0">
                <a:latin typeface="SymbolMT"/>
              </a:rPr>
              <a:t>• </a:t>
            </a:r>
            <a:r>
              <a:rPr lang="en-US" sz="1100" b="0" i="0" u="none" strike="noStrike" baseline="0" dirty="0">
                <a:latin typeface="ArialMT"/>
              </a:rPr>
              <a:t>To take samples, pulses, temperatures and</a:t>
            </a:r>
          </a:p>
          <a:p>
            <a:pPr algn="l"/>
            <a:r>
              <a:rPr lang="en-GB" sz="1100" b="0" i="0" u="none" strike="noStrike" baseline="0" dirty="0">
                <a:latin typeface="ArialMT"/>
              </a:rPr>
              <a:t>blood pressures</a:t>
            </a:r>
          </a:p>
          <a:p>
            <a:pPr algn="l"/>
            <a:r>
              <a:rPr lang="en-US" sz="1100" b="0" i="0" u="none" strike="noStrike" baseline="0" dirty="0">
                <a:latin typeface="SymbolMT"/>
              </a:rPr>
              <a:t>• </a:t>
            </a:r>
            <a:r>
              <a:rPr lang="en-US" sz="1100" b="0" i="0" u="none" strike="noStrike" baseline="0" dirty="0">
                <a:latin typeface="ArialMT"/>
              </a:rPr>
              <a:t>Monitor the baby’s heartbeat and other signs</a:t>
            </a:r>
          </a:p>
          <a:p>
            <a:pPr algn="l"/>
            <a:r>
              <a:rPr lang="en-US" sz="1100" b="0" i="0" u="none" strike="noStrike" baseline="0" dirty="0">
                <a:latin typeface="SymbolMT"/>
              </a:rPr>
              <a:t>• </a:t>
            </a:r>
            <a:r>
              <a:rPr lang="en-US" sz="1100" b="0" i="0" u="none" strike="noStrike" baseline="0" dirty="0">
                <a:latin typeface="ArialMT"/>
              </a:rPr>
              <a:t>To develop a professional relationship with Leah</a:t>
            </a:r>
          </a:p>
          <a:p>
            <a:pPr algn="l"/>
            <a:r>
              <a:rPr lang="en-US" sz="1100" b="0" i="0" u="none" strike="noStrike" baseline="0" dirty="0">
                <a:latin typeface="SymbolMT"/>
              </a:rPr>
              <a:t>• </a:t>
            </a:r>
            <a:r>
              <a:rPr lang="en-US" sz="1100" b="0" i="0" u="none" strike="noStrike" baseline="0" dirty="0">
                <a:latin typeface="ArialMT"/>
              </a:rPr>
              <a:t>A midwife will provide care and support to Leah</a:t>
            </a:r>
          </a:p>
          <a:p>
            <a:pPr algn="l"/>
            <a:r>
              <a:rPr lang="en-US" sz="1100" b="0" i="0" u="none" strike="noStrike" baseline="0" dirty="0">
                <a:latin typeface="ArialMT"/>
              </a:rPr>
              <a:t>and her partner while pregnant / throughout</a:t>
            </a:r>
          </a:p>
          <a:p>
            <a:pPr algn="l"/>
            <a:r>
              <a:rPr lang="en-US" sz="1100" b="0" i="0" u="none" strike="noStrike" baseline="0" dirty="0" err="1">
                <a:latin typeface="ArialMT"/>
              </a:rPr>
              <a:t>labour</a:t>
            </a:r>
            <a:r>
              <a:rPr lang="en-US" sz="1100" b="0" i="0" u="none" strike="noStrike" baseline="0" dirty="0">
                <a:latin typeface="ArialMT"/>
              </a:rPr>
              <a:t> / during the period after a baby’s birth</a:t>
            </a:r>
          </a:p>
          <a:p>
            <a:pPr algn="l"/>
            <a:r>
              <a:rPr lang="en-US" sz="1100" b="0" i="0" u="none" strike="noStrike" baseline="0" dirty="0">
                <a:latin typeface="SymbolMT"/>
              </a:rPr>
              <a:t>• </a:t>
            </a:r>
            <a:r>
              <a:rPr lang="en-US" sz="1100" b="0" i="0" u="none" strike="noStrike" baseline="0" dirty="0">
                <a:latin typeface="ArialMT"/>
              </a:rPr>
              <a:t>A midwife will provide most of the antenatal care</a:t>
            </a:r>
          </a:p>
          <a:p>
            <a:pPr algn="l"/>
            <a:r>
              <a:rPr lang="en-GB" sz="1100" b="0" i="0" u="none" strike="noStrike" baseline="0" dirty="0">
                <a:latin typeface="ArialMT"/>
              </a:rPr>
              <a:t>for Leah</a:t>
            </a:r>
          </a:p>
          <a:p>
            <a:pPr algn="l"/>
            <a:r>
              <a:rPr lang="en-US" sz="1100" b="0" i="0" u="none" strike="noStrike" baseline="0" dirty="0">
                <a:latin typeface="SymbolMT"/>
              </a:rPr>
              <a:t>• </a:t>
            </a:r>
            <a:r>
              <a:rPr lang="en-US" sz="1100" b="0" i="0" u="none" strike="noStrike" baseline="0" dirty="0">
                <a:latin typeface="ArialMT"/>
              </a:rPr>
              <a:t>Midwives are available on a 24-hour </a:t>
            </a:r>
            <a:r>
              <a:rPr lang="en-US" sz="1100" b="0" i="0" u="none" strike="noStrike" baseline="0" dirty="0" err="1">
                <a:latin typeface="ArialMT"/>
              </a:rPr>
              <a:t>rota</a:t>
            </a:r>
            <a:r>
              <a:rPr lang="en-US" sz="1100" b="0" i="0" u="none" strike="noStrike" baseline="0" dirty="0">
                <a:latin typeface="ArialMT"/>
              </a:rPr>
              <a:t> and on</a:t>
            </a:r>
          </a:p>
          <a:p>
            <a:pPr algn="l"/>
            <a:r>
              <a:rPr lang="en-US" sz="1100" b="0" i="0" u="none" strike="noStrike" baseline="0" dirty="0">
                <a:latin typeface="ArialMT"/>
              </a:rPr>
              <a:t>call to provide care when needed</a:t>
            </a:r>
          </a:p>
          <a:p>
            <a:pPr algn="l"/>
            <a:r>
              <a:rPr lang="en-US" sz="1100" b="0" i="0" u="none" strike="noStrike" baseline="0" dirty="0">
                <a:latin typeface="SymbolMT"/>
              </a:rPr>
              <a:t>• </a:t>
            </a:r>
            <a:r>
              <a:rPr lang="en-US" sz="1100" b="0" i="0" u="none" strike="noStrike" baseline="0" dirty="0">
                <a:latin typeface="ArialMT"/>
              </a:rPr>
              <a:t>Monitor Leah and support her during </a:t>
            </a:r>
            <a:r>
              <a:rPr lang="en-US" sz="1100" b="0" i="0" u="none" strike="noStrike" baseline="0" dirty="0" err="1">
                <a:latin typeface="ArialMT"/>
              </a:rPr>
              <a:t>labour</a:t>
            </a:r>
            <a:r>
              <a:rPr lang="en-US" sz="1100" b="0" i="0" u="none" strike="noStrike" baseline="0" dirty="0">
                <a:latin typeface="ArialMT"/>
              </a:rPr>
              <a:t> and</a:t>
            </a:r>
          </a:p>
          <a:p>
            <a:pPr algn="l"/>
            <a:r>
              <a:rPr lang="en-GB" sz="1100" b="0" i="0" u="none" strike="noStrike" baseline="0" dirty="0">
                <a:latin typeface="ArialMT"/>
              </a:rPr>
              <a:t>the birthing process</a:t>
            </a:r>
          </a:p>
          <a:p>
            <a:pPr algn="l"/>
            <a:r>
              <a:rPr lang="en-US" sz="1100" b="0" i="0" u="none" strike="noStrike" baseline="0" dirty="0">
                <a:latin typeface="SymbolMT"/>
              </a:rPr>
              <a:t>• </a:t>
            </a:r>
            <a:r>
              <a:rPr lang="en-US" sz="1100" b="0" i="0" u="none" strike="noStrike" baseline="0" dirty="0">
                <a:latin typeface="ArialMT"/>
              </a:rPr>
              <a:t>Support new and expectant mothers how to</a:t>
            </a:r>
          </a:p>
          <a:p>
            <a:pPr algn="l"/>
            <a:r>
              <a:rPr lang="en-US" sz="1100" b="0" i="0" u="none" strike="noStrike" baseline="0" dirty="0">
                <a:latin typeface="ArialMT"/>
              </a:rPr>
              <a:t>feed, care for and bathe their babies</a:t>
            </a:r>
          </a:p>
          <a:p>
            <a:pPr algn="l"/>
            <a:r>
              <a:rPr lang="en-US" sz="1100" b="0" i="0" u="none" strike="noStrike" baseline="0" dirty="0">
                <a:latin typeface="SymbolMT"/>
              </a:rPr>
              <a:t>• </a:t>
            </a:r>
            <a:r>
              <a:rPr lang="en-US" sz="1100" b="0" i="0" u="none" strike="noStrike" baseline="0" dirty="0">
                <a:latin typeface="ArialMT"/>
              </a:rPr>
              <a:t>To provide support and advice on contagious</a:t>
            </a:r>
          </a:p>
          <a:p>
            <a:pPr algn="l"/>
            <a:r>
              <a:rPr lang="en-GB" sz="1100" b="0" i="0" u="none" strike="noStrike" baseline="0" dirty="0">
                <a:latin typeface="ArialMT"/>
              </a:rPr>
              <a:t>diseases</a:t>
            </a:r>
          </a:p>
          <a:p>
            <a:pPr algn="l"/>
            <a:r>
              <a:rPr lang="en-US" sz="1100" b="0" i="0" u="none" strike="noStrike" baseline="0" dirty="0">
                <a:latin typeface="SymbolMT"/>
              </a:rPr>
              <a:t>• </a:t>
            </a:r>
            <a:r>
              <a:rPr lang="en-US" sz="1100" b="0" i="0" u="none" strike="noStrike" baseline="0" dirty="0">
                <a:latin typeface="ArialMT"/>
              </a:rPr>
              <a:t>To provide emotional support and reassurance</a:t>
            </a:r>
          </a:p>
          <a:p>
            <a:pPr algn="l"/>
            <a:r>
              <a:rPr lang="en-US" sz="1100" b="0" i="0" u="none" strike="noStrike" baseline="0" dirty="0">
                <a:latin typeface="SymbolMT"/>
              </a:rPr>
              <a:t>• </a:t>
            </a:r>
            <a:r>
              <a:rPr lang="en-US" sz="1100" b="0" i="0" u="none" strike="noStrike" baseline="0" dirty="0">
                <a:latin typeface="ArialMT"/>
              </a:rPr>
              <a:t>To discuss and support Leah’s birth plan / pain</a:t>
            </a:r>
          </a:p>
          <a:p>
            <a:pPr algn="l"/>
            <a:r>
              <a:rPr lang="en-GB" sz="1100" b="0" i="0" u="none" strike="noStrike" baseline="0" dirty="0">
                <a:latin typeface="ArialMT"/>
              </a:rPr>
              <a:t>management / medical needs / medical</a:t>
            </a:r>
          </a:p>
          <a:p>
            <a:pPr algn="l"/>
            <a:r>
              <a:rPr lang="en-GB" sz="1100" b="0" i="0" u="none" strike="noStrike" baseline="0" dirty="0">
                <a:latin typeface="ArialMT"/>
              </a:rPr>
              <a:t>conditions</a:t>
            </a:r>
          </a:p>
          <a:p>
            <a:pPr algn="l"/>
            <a:r>
              <a:rPr lang="en-GB" sz="1100" b="0" i="0" u="none" strike="noStrike" baseline="0" dirty="0">
                <a:latin typeface="SymbolMT"/>
              </a:rPr>
              <a:t>• </a:t>
            </a:r>
            <a:r>
              <a:rPr lang="en-GB" sz="1100" b="0" i="0" u="none" strike="noStrike" baseline="0" dirty="0">
                <a:latin typeface="ArialMT"/>
              </a:rPr>
              <a:t>Breastfeeding advantages / disadvantages</a:t>
            </a:r>
          </a:p>
          <a:p>
            <a:pPr algn="l"/>
            <a:r>
              <a:rPr lang="en-US" sz="1100" b="0" i="0" u="none" strike="noStrike" baseline="0" dirty="0">
                <a:latin typeface="ArialMT"/>
              </a:rPr>
              <a:t>support and guidance in preparation of birth</a:t>
            </a:r>
          </a:p>
          <a:p>
            <a:pPr algn="l"/>
            <a:r>
              <a:rPr lang="en-GB" sz="1100" b="0" i="0" u="none" strike="noStrike" baseline="0" dirty="0">
                <a:latin typeface="SymbolMT"/>
              </a:rPr>
              <a:t>• </a:t>
            </a:r>
            <a:r>
              <a:rPr lang="en-GB" sz="1100" b="0" i="0" u="none" strike="noStrike" baseline="0" dirty="0">
                <a:latin typeface="ArialMT"/>
              </a:rPr>
              <a:t>Bottle feeding advantages / disadvantages</a:t>
            </a:r>
          </a:p>
          <a:p>
            <a:pPr algn="l"/>
            <a:r>
              <a:rPr lang="en-US" sz="1100" b="0" i="0" u="none" strike="noStrike" baseline="0" dirty="0">
                <a:latin typeface="ArialMT"/>
              </a:rPr>
              <a:t>support and guidance in preparation of birth</a:t>
            </a:r>
          </a:p>
          <a:p>
            <a:pPr algn="l"/>
            <a:endParaRPr lang="en-GB" sz="1100" dirty="0"/>
          </a:p>
        </p:txBody>
      </p:sp>
      <p:sp>
        <p:nvSpPr>
          <p:cNvPr id="13" name="TextBox 12">
            <a:extLst>
              <a:ext uri="{FF2B5EF4-FFF2-40B4-BE49-F238E27FC236}">
                <a16:creationId xmlns:a16="http://schemas.microsoft.com/office/drawing/2014/main" id="{B4132778-66ED-4F9A-866A-BAE0F553C3C3}"/>
              </a:ext>
            </a:extLst>
          </p:cNvPr>
          <p:cNvSpPr txBox="1"/>
          <p:nvPr/>
        </p:nvSpPr>
        <p:spPr>
          <a:xfrm>
            <a:off x="8845440" y="1182812"/>
            <a:ext cx="3125843" cy="5170646"/>
          </a:xfrm>
          <a:prstGeom prst="rect">
            <a:avLst/>
          </a:prstGeom>
          <a:noFill/>
        </p:spPr>
        <p:txBody>
          <a:bodyPr wrap="square">
            <a:spAutoFit/>
          </a:bodyPr>
          <a:lstStyle/>
          <a:p>
            <a:pPr algn="l"/>
            <a:r>
              <a:rPr lang="en-US" sz="1100" b="0" i="0" u="none" strike="noStrike" baseline="0" dirty="0">
                <a:latin typeface="SymbolMT"/>
              </a:rPr>
              <a:t>• </a:t>
            </a:r>
            <a:r>
              <a:rPr lang="en-US" sz="1100" b="0" i="0" u="none" strike="noStrike" baseline="0" dirty="0">
                <a:latin typeface="ArialMT"/>
              </a:rPr>
              <a:t>Offer pain relief, or arrange for a doctor to</a:t>
            </a:r>
          </a:p>
          <a:p>
            <a:pPr algn="l"/>
            <a:r>
              <a:rPr lang="en-GB" sz="1100" b="0" i="0" u="none" strike="noStrike" baseline="0" dirty="0">
                <a:latin typeface="ArialMT"/>
              </a:rPr>
              <a:t>administer it</a:t>
            </a:r>
          </a:p>
          <a:p>
            <a:pPr algn="l"/>
            <a:r>
              <a:rPr lang="en-US" sz="1100" b="0" i="0" u="none" strike="noStrike" baseline="0" dirty="0">
                <a:latin typeface="SymbolMT"/>
              </a:rPr>
              <a:t>• </a:t>
            </a:r>
            <a:r>
              <a:rPr lang="en-US" sz="1100" b="0" i="0" u="none" strike="noStrike" baseline="0" dirty="0">
                <a:latin typeface="ArialMT"/>
              </a:rPr>
              <a:t>Get extra medical help if needed</a:t>
            </a:r>
          </a:p>
          <a:p>
            <a:pPr algn="l"/>
            <a:r>
              <a:rPr lang="en-US" sz="1100" b="0" i="0" u="none" strike="noStrike" baseline="0" dirty="0">
                <a:latin typeface="SymbolMT"/>
              </a:rPr>
              <a:t>• </a:t>
            </a:r>
            <a:r>
              <a:rPr lang="en-US" sz="1100" b="0" i="0" u="none" strike="noStrike" baseline="0" dirty="0">
                <a:latin typeface="ArialMT"/>
              </a:rPr>
              <a:t>Caring for and assisting Leah during </a:t>
            </a:r>
            <a:r>
              <a:rPr lang="en-US" sz="1100" b="0" i="0" u="none" strike="noStrike" baseline="0" dirty="0" err="1">
                <a:latin typeface="ArialMT"/>
              </a:rPr>
              <a:t>labour</a:t>
            </a:r>
            <a:endParaRPr lang="en-US" sz="1100" b="0" i="0" u="none" strike="noStrike" baseline="0" dirty="0">
              <a:latin typeface="ArialMT"/>
            </a:endParaRPr>
          </a:p>
          <a:p>
            <a:pPr algn="l"/>
            <a:r>
              <a:rPr lang="en-GB" sz="1100" b="0" i="0" u="none" strike="noStrike" baseline="0" dirty="0">
                <a:latin typeface="SymbolMT"/>
              </a:rPr>
              <a:t>• </a:t>
            </a:r>
            <a:r>
              <a:rPr lang="en-GB" sz="1100" b="0" i="0" u="none" strike="noStrike" baseline="0" dirty="0">
                <a:latin typeface="ArialMT"/>
              </a:rPr>
              <a:t>Monitoring and administering medication,</a:t>
            </a:r>
          </a:p>
          <a:p>
            <a:pPr algn="l"/>
            <a:r>
              <a:rPr lang="en-GB" sz="1100" b="0" i="0" u="none" strike="noStrike" baseline="0" dirty="0">
                <a:latin typeface="ArialMT"/>
              </a:rPr>
              <a:t>injections and intravenous infusions during</a:t>
            </a:r>
          </a:p>
          <a:p>
            <a:pPr algn="l"/>
            <a:r>
              <a:rPr lang="en-GB" sz="1100" b="0" i="0" u="none" strike="noStrike" baseline="0" dirty="0">
                <a:latin typeface="ArialMT"/>
              </a:rPr>
              <a:t>labour</a:t>
            </a:r>
          </a:p>
          <a:p>
            <a:pPr algn="l"/>
            <a:r>
              <a:rPr lang="en-US" sz="1100" b="0" i="0" u="none" strike="noStrike" baseline="0" dirty="0">
                <a:latin typeface="SymbolMT"/>
              </a:rPr>
              <a:t>• </a:t>
            </a:r>
            <a:r>
              <a:rPr lang="en-US" sz="1100" b="0" i="0" u="none" strike="noStrike" baseline="0" dirty="0">
                <a:latin typeface="ArialMT"/>
              </a:rPr>
              <a:t>Monitoring the </a:t>
            </a:r>
            <a:r>
              <a:rPr lang="en-US" sz="1100" b="0" i="0" u="none" strike="noStrike" baseline="0" dirty="0" err="1">
                <a:latin typeface="ArialMT"/>
              </a:rPr>
              <a:t>foetus</a:t>
            </a:r>
            <a:r>
              <a:rPr lang="en-US" sz="1100" b="0" i="0" u="none" strike="noStrike" baseline="0" dirty="0">
                <a:latin typeface="ArialMT"/>
              </a:rPr>
              <a:t> during </a:t>
            </a:r>
            <a:r>
              <a:rPr lang="en-US" sz="1100" b="0" i="0" u="none" strike="noStrike" baseline="0" dirty="0" err="1">
                <a:latin typeface="ArialMT"/>
              </a:rPr>
              <a:t>labour</a:t>
            </a:r>
            <a:endParaRPr lang="en-US" sz="1100" b="0" i="0" u="none" strike="noStrike" baseline="0" dirty="0">
              <a:latin typeface="ArialMT"/>
            </a:endParaRPr>
          </a:p>
          <a:p>
            <a:pPr algn="l"/>
            <a:r>
              <a:rPr lang="en-US" sz="1100" b="0" i="0" u="none" strike="noStrike" baseline="0" dirty="0">
                <a:latin typeface="SymbolMT"/>
              </a:rPr>
              <a:t>• </a:t>
            </a:r>
            <a:r>
              <a:rPr lang="en-US" sz="1100" b="0" i="0" u="none" strike="noStrike" baseline="0" dirty="0">
                <a:latin typeface="ArialMT"/>
              </a:rPr>
              <a:t>Advising about and supporting parents in the</a:t>
            </a:r>
          </a:p>
          <a:p>
            <a:pPr algn="l"/>
            <a:r>
              <a:rPr lang="en-US" sz="1100" b="0" i="0" u="none" strike="noStrike" baseline="0" dirty="0">
                <a:latin typeface="ArialMT"/>
              </a:rPr>
              <a:t>daily care of their new-born babies</a:t>
            </a:r>
          </a:p>
          <a:p>
            <a:pPr algn="l"/>
            <a:r>
              <a:rPr lang="en-US" sz="1100" b="0" i="0" u="none" strike="noStrike" baseline="0" dirty="0">
                <a:latin typeface="SymbolMT"/>
              </a:rPr>
              <a:t>• </a:t>
            </a:r>
            <a:r>
              <a:rPr lang="en-US" sz="1100" b="0" i="0" u="none" strike="noStrike" baseline="0" dirty="0">
                <a:latin typeface="ArialMT"/>
              </a:rPr>
              <a:t>Helping parents to cope with miscarriage,</a:t>
            </a:r>
          </a:p>
          <a:p>
            <a:pPr algn="l"/>
            <a:r>
              <a:rPr lang="en-US" sz="1100" b="0" i="0" u="none" strike="noStrike" baseline="0" dirty="0">
                <a:latin typeface="ArialMT"/>
              </a:rPr>
              <a:t>termination, stillbirth and neonatal death</a:t>
            </a:r>
          </a:p>
          <a:p>
            <a:pPr algn="l"/>
            <a:r>
              <a:rPr lang="en-US" sz="1100" b="0" i="0" u="none" strike="noStrike" baseline="0" dirty="0">
                <a:latin typeface="SymbolMT"/>
              </a:rPr>
              <a:t>• </a:t>
            </a:r>
            <a:r>
              <a:rPr lang="en-US" sz="1100" b="0" i="0" u="none" strike="noStrike" baseline="0" dirty="0">
                <a:latin typeface="ArialMT"/>
              </a:rPr>
              <a:t>Writing records of the stages of birth</a:t>
            </a:r>
          </a:p>
          <a:p>
            <a:pPr algn="l"/>
            <a:r>
              <a:rPr lang="en-US" sz="1100" b="0" i="0" u="none" strike="noStrike" baseline="0" dirty="0">
                <a:latin typeface="SymbolMT"/>
              </a:rPr>
              <a:t>• </a:t>
            </a:r>
            <a:r>
              <a:rPr lang="en-US" sz="1100" b="0" i="0" u="none" strike="noStrike" baseline="0" dirty="0">
                <a:latin typeface="ArialMT"/>
              </a:rPr>
              <a:t>Leah’s midwife will usually assist with both the </a:t>
            </a:r>
            <a:r>
              <a:rPr lang="en-US" sz="1100" b="0" i="0" u="none" strike="noStrike" baseline="0" dirty="0" err="1">
                <a:latin typeface="ArialMT"/>
              </a:rPr>
              <a:t>labour</a:t>
            </a:r>
            <a:r>
              <a:rPr lang="en-US" sz="1100" b="0" i="0" u="none" strike="noStrike" baseline="0" dirty="0">
                <a:latin typeface="ArialMT"/>
              </a:rPr>
              <a:t> and the birth of her baby if there are no </a:t>
            </a:r>
            <a:r>
              <a:rPr lang="en-GB" sz="1100" b="0" i="0" u="none" strike="noStrike" baseline="0" dirty="0">
                <a:latin typeface="ArialMT"/>
              </a:rPr>
              <a:t>complications</a:t>
            </a:r>
          </a:p>
          <a:p>
            <a:pPr algn="l"/>
            <a:r>
              <a:rPr lang="en-US" sz="1100" b="0" i="0" u="none" strike="noStrike" baseline="0" dirty="0">
                <a:latin typeface="SymbolMT"/>
              </a:rPr>
              <a:t>• </a:t>
            </a:r>
            <a:r>
              <a:rPr lang="en-US" sz="1100" b="0" i="0" u="none" strike="noStrike" baseline="0" dirty="0">
                <a:latin typeface="ArialMT"/>
              </a:rPr>
              <a:t>To ensure Leah understands she may not have the same midwife f or the whole </a:t>
            </a:r>
            <a:r>
              <a:rPr lang="en-US" sz="1100" b="0" i="0" u="none" strike="noStrike" baseline="0" dirty="0" err="1">
                <a:latin typeface="ArialMT"/>
              </a:rPr>
              <a:t>labour</a:t>
            </a:r>
            <a:endParaRPr lang="en-US" sz="1100" b="0" i="0" u="none" strike="noStrike" baseline="0" dirty="0">
              <a:latin typeface="ArialMT"/>
            </a:endParaRPr>
          </a:p>
          <a:p>
            <a:pPr algn="l"/>
            <a:r>
              <a:rPr lang="en-US" sz="1100" b="0" i="0" u="none" strike="noStrike" baseline="0" dirty="0">
                <a:latin typeface="SymbolMT"/>
              </a:rPr>
              <a:t>• </a:t>
            </a:r>
            <a:r>
              <a:rPr lang="en-US" sz="1100" b="0" i="0" u="none" strike="noStrike" baseline="0" dirty="0">
                <a:latin typeface="ArialMT"/>
              </a:rPr>
              <a:t>A referral to an obstetrician if there are</a:t>
            </a:r>
          </a:p>
          <a:p>
            <a:pPr algn="l"/>
            <a:r>
              <a:rPr lang="en-GB" sz="1100" b="0" i="0" u="none" strike="noStrike" baseline="0" dirty="0">
                <a:latin typeface="ArialMT"/>
              </a:rPr>
              <a:t>complications</a:t>
            </a:r>
          </a:p>
          <a:p>
            <a:pPr algn="l"/>
            <a:r>
              <a:rPr lang="en-US" sz="1100" b="0" i="0" u="none" strike="noStrike" baseline="0" dirty="0">
                <a:latin typeface="SymbolMT"/>
              </a:rPr>
              <a:t>• </a:t>
            </a:r>
            <a:r>
              <a:rPr lang="en-US" sz="1100" b="0" i="0" u="none" strike="noStrike" baseline="0" dirty="0">
                <a:latin typeface="ArialMT"/>
              </a:rPr>
              <a:t>To help Leah with breastfeeding and settling her </a:t>
            </a:r>
            <a:r>
              <a:rPr lang="en-GB" sz="1100" b="0" i="0" u="none" strike="noStrike" baseline="0" dirty="0">
                <a:latin typeface="ArialMT"/>
              </a:rPr>
              <a:t>baby to sleep</a:t>
            </a:r>
          </a:p>
          <a:p>
            <a:pPr algn="l"/>
            <a:r>
              <a:rPr lang="en-US" sz="1100" b="0" i="0" u="none" strike="noStrike" baseline="0" dirty="0">
                <a:latin typeface="SymbolMT"/>
              </a:rPr>
              <a:t>• </a:t>
            </a:r>
            <a:r>
              <a:rPr lang="en-US" sz="1100" b="0" i="0" u="none" strike="noStrike" baseline="0" dirty="0">
                <a:latin typeface="ArialMT"/>
              </a:rPr>
              <a:t>To show Leah how to bathe / dress and change </a:t>
            </a:r>
            <a:r>
              <a:rPr lang="en-GB" sz="1100" b="0" i="0" u="none" strike="noStrike" baseline="0" dirty="0">
                <a:latin typeface="ArialMT"/>
              </a:rPr>
              <a:t>her baby’s nappies</a:t>
            </a:r>
          </a:p>
          <a:p>
            <a:pPr algn="l"/>
            <a:r>
              <a:rPr lang="en-US" sz="1100" b="0" i="0" u="none" strike="noStrike" baseline="0" dirty="0">
                <a:latin typeface="SymbolMT"/>
              </a:rPr>
              <a:t>• </a:t>
            </a:r>
            <a:r>
              <a:rPr lang="en-US" sz="1100" b="0" i="0" u="none" strike="noStrike" baseline="0" dirty="0">
                <a:latin typeface="ArialMT"/>
              </a:rPr>
              <a:t>To carry out some routine health tests / newborn </a:t>
            </a:r>
            <a:r>
              <a:rPr lang="en-GB" sz="1100" b="0" i="0" u="none" strike="noStrike" baseline="0" dirty="0">
                <a:latin typeface="ArialMT"/>
              </a:rPr>
              <a:t>screening</a:t>
            </a:r>
          </a:p>
          <a:p>
            <a:pPr algn="l"/>
            <a:r>
              <a:rPr lang="en-US" sz="1100" b="0" i="0" u="none" strike="noStrike" baseline="0" dirty="0">
                <a:latin typeface="SymbolMT"/>
              </a:rPr>
              <a:t>• </a:t>
            </a:r>
            <a:r>
              <a:rPr lang="en-US" sz="1100" b="0" i="0" u="none" strike="noStrike" baseline="0" dirty="0">
                <a:latin typeface="ArialMT"/>
              </a:rPr>
              <a:t>A midwife will visit Leah at home</a:t>
            </a:r>
          </a:p>
          <a:p>
            <a:pPr algn="l"/>
            <a:endParaRPr lang="en-US" sz="800" b="0" i="0" u="none" strike="noStrike" baseline="0" dirty="0">
              <a:latin typeface="ArialMT"/>
            </a:endParaRPr>
          </a:p>
          <a:p>
            <a:pPr algn="l"/>
            <a:r>
              <a:rPr lang="en-US" sz="1100" b="0" i="0" u="none" strike="noStrike" baseline="0" dirty="0">
                <a:latin typeface="ArialMT"/>
              </a:rPr>
              <a:t>This list is not exhaustive.</a:t>
            </a:r>
          </a:p>
          <a:p>
            <a:pPr algn="l"/>
            <a:r>
              <a:rPr lang="en-US" sz="1100" b="0" i="0" u="none" strike="noStrike" baseline="0" dirty="0">
                <a:latin typeface="ArialMT"/>
              </a:rPr>
              <a:t>Credit any other relevant response.</a:t>
            </a:r>
            <a:endParaRPr lang="en-GB" sz="1100" dirty="0"/>
          </a:p>
        </p:txBody>
      </p:sp>
      <p:sp>
        <p:nvSpPr>
          <p:cNvPr id="14" name="TextBox 13">
            <a:extLst>
              <a:ext uri="{FF2B5EF4-FFF2-40B4-BE49-F238E27FC236}">
                <a16:creationId xmlns:a16="http://schemas.microsoft.com/office/drawing/2014/main" id="{D5C4BF7F-FE84-48A1-B0D2-0FC1CFBE31F3}"/>
              </a:ext>
            </a:extLst>
          </p:cNvPr>
          <p:cNvSpPr txBox="1"/>
          <p:nvPr/>
        </p:nvSpPr>
        <p:spPr>
          <a:xfrm>
            <a:off x="5488266" y="174335"/>
            <a:ext cx="6138040" cy="523220"/>
          </a:xfrm>
          <a:prstGeom prst="rect">
            <a:avLst/>
          </a:prstGeom>
          <a:noFill/>
        </p:spPr>
        <p:txBody>
          <a:bodyPr wrap="square">
            <a:spAutoFit/>
          </a:bodyPr>
          <a:lstStyle/>
          <a:p>
            <a:r>
              <a:rPr lang="en-GB" sz="1400" dirty="0">
                <a:solidFill>
                  <a:srgbClr val="0070C0"/>
                </a:solidFill>
              </a:rPr>
              <a:t>Command Verb: </a:t>
            </a:r>
            <a:r>
              <a:rPr lang="en-US" sz="1400" b="1" i="1" dirty="0">
                <a:solidFill>
                  <a:srgbClr val="0070C0"/>
                </a:solidFill>
              </a:rPr>
              <a:t>Explain</a:t>
            </a:r>
            <a:r>
              <a:rPr lang="en-US" sz="1400" dirty="0">
                <a:solidFill>
                  <a:srgbClr val="0070C0"/>
                </a:solidFill>
              </a:rPr>
              <a:t> - Provide details and </a:t>
            </a:r>
          </a:p>
          <a:p>
            <a:r>
              <a:rPr lang="en-US" sz="1400" dirty="0">
                <a:solidFill>
                  <a:srgbClr val="0070C0"/>
                </a:solidFill>
              </a:rPr>
              <a:t>reasons for how and why something is the way it is</a:t>
            </a:r>
            <a:endParaRPr lang="en-GB" sz="1400" dirty="0">
              <a:solidFill>
                <a:srgbClr val="0070C0"/>
              </a:solidFill>
            </a:endParaRPr>
          </a:p>
        </p:txBody>
      </p:sp>
    </p:spTree>
    <p:extLst>
      <p:ext uri="{BB962C8B-B14F-4D97-AF65-F5344CB8AC3E}">
        <p14:creationId xmlns:p14="http://schemas.microsoft.com/office/powerpoint/2010/main" val="288658382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A25164F-B22E-8C49-99BD-E7F9B16F32CA}"/>
              </a:ext>
            </a:extLst>
          </p:cNvPr>
          <p:cNvPicPr>
            <a:picLocks noChangeAspect="1"/>
          </p:cNvPicPr>
          <p:nvPr/>
        </p:nvPicPr>
        <p:blipFill>
          <a:blip r:embed="rId2"/>
          <a:stretch>
            <a:fillRect/>
          </a:stretch>
        </p:blipFill>
        <p:spPr>
          <a:xfrm>
            <a:off x="303386" y="1078397"/>
            <a:ext cx="4996557" cy="3766442"/>
          </a:xfrm>
          <a:prstGeom prst="rect">
            <a:avLst/>
          </a:prstGeom>
        </p:spPr>
      </p:pic>
      <p:pic>
        <p:nvPicPr>
          <p:cNvPr id="8" name="Picture 7">
            <a:extLst>
              <a:ext uri="{FF2B5EF4-FFF2-40B4-BE49-F238E27FC236}">
                <a16:creationId xmlns:a16="http://schemas.microsoft.com/office/drawing/2014/main" id="{138E24B1-D909-6844-8F36-7C3FA843436A}"/>
              </a:ext>
            </a:extLst>
          </p:cNvPr>
          <p:cNvPicPr>
            <a:picLocks noChangeAspect="1"/>
          </p:cNvPicPr>
          <p:nvPr/>
        </p:nvPicPr>
        <p:blipFill>
          <a:blip r:embed="rId3"/>
          <a:stretch>
            <a:fillRect/>
          </a:stretch>
        </p:blipFill>
        <p:spPr>
          <a:xfrm>
            <a:off x="341173" y="4810797"/>
            <a:ext cx="4958667" cy="1724785"/>
          </a:xfrm>
          <a:prstGeom prst="rect">
            <a:avLst/>
          </a:prstGeom>
        </p:spPr>
      </p:pic>
      <p:sp>
        <p:nvSpPr>
          <p:cNvPr id="9" name="TextBox 8">
            <a:extLst>
              <a:ext uri="{FF2B5EF4-FFF2-40B4-BE49-F238E27FC236}">
                <a16:creationId xmlns:a16="http://schemas.microsoft.com/office/drawing/2014/main" id="{A0191AB8-01D1-46DC-B143-846E75022838}"/>
              </a:ext>
            </a:extLst>
          </p:cNvPr>
          <p:cNvSpPr txBox="1"/>
          <p:nvPr/>
        </p:nvSpPr>
        <p:spPr>
          <a:xfrm>
            <a:off x="8135818" y="1474619"/>
            <a:ext cx="3379223" cy="390876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i="1" dirty="0">
                <a:solidFill>
                  <a:srgbClr val="0070C0"/>
                </a:solidFill>
                <a:cs typeface="Arial"/>
              </a:rPr>
              <a:t>Principle examiner feedback </a:t>
            </a:r>
          </a:p>
          <a:p>
            <a:endParaRPr lang="en-US" i="1" dirty="0">
              <a:solidFill>
                <a:srgbClr val="0070C0"/>
              </a:solidFill>
              <a:cs typeface="Arial"/>
            </a:endParaRPr>
          </a:p>
          <a:p>
            <a:r>
              <a:rPr lang="en-US" sz="1600" i="1" dirty="0">
                <a:solidFill>
                  <a:srgbClr val="0070C0"/>
                </a:solidFill>
                <a:cs typeface="Arial"/>
              </a:rPr>
              <a:t>The response provided a clear and well- informed explanation of the midwifes role during birth and the health care monitoring that need to be completed for mother and child. The response leads into the second part of the question explaining a range of support provided to ensure appropriate care and medical checks are provided following birth. </a:t>
            </a:r>
          </a:p>
          <a:p>
            <a:endParaRPr lang="en-US" i="1" dirty="0">
              <a:solidFill>
                <a:srgbClr val="0070C0"/>
              </a:solidFill>
              <a:cs typeface="Arial"/>
            </a:endParaRPr>
          </a:p>
          <a:p>
            <a:r>
              <a:rPr lang="en-US" i="1" dirty="0">
                <a:solidFill>
                  <a:srgbClr val="0070C0"/>
                </a:solidFill>
                <a:cs typeface="Arial"/>
              </a:rPr>
              <a:t>Awarded 9 marks </a:t>
            </a:r>
          </a:p>
        </p:txBody>
      </p:sp>
      <p:sp>
        <p:nvSpPr>
          <p:cNvPr id="10" name="Title 2">
            <a:extLst>
              <a:ext uri="{FF2B5EF4-FFF2-40B4-BE49-F238E27FC236}">
                <a16:creationId xmlns:a16="http://schemas.microsoft.com/office/drawing/2014/main" id="{12A5C278-A766-4157-89D5-4409E295B689}"/>
              </a:ext>
            </a:extLst>
          </p:cNvPr>
          <p:cNvSpPr txBox="1">
            <a:spLocks/>
          </p:cNvSpPr>
          <p:nvPr/>
        </p:nvSpPr>
        <p:spPr>
          <a:xfrm>
            <a:off x="434411" y="322418"/>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a:lstStyle>
          <a:p>
            <a:r>
              <a:rPr lang="en-GB" sz="1800" dirty="0"/>
              <a:t>Question 7 (b) Candidate’s answer with Examiner’s comments</a:t>
            </a:r>
          </a:p>
        </p:txBody>
      </p:sp>
      <p:sp>
        <p:nvSpPr>
          <p:cNvPr id="11" name="Speech Bubble: Rectangle with Corners Rounded 10">
            <a:extLst>
              <a:ext uri="{FF2B5EF4-FFF2-40B4-BE49-F238E27FC236}">
                <a16:creationId xmlns:a16="http://schemas.microsoft.com/office/drawing/2014/main" id="{68F69748-3DF3-4857-9D97-075202CA4DFA}"/>
              </a:ext>
            </a:extLst>
          </p:cNvPr>
          <p:cNvSpPr/>
          <p:nvPr/>
        </p:nvSpPr>
        <p:spPr>
          <a:xfrm>
            <a:off x="7872248" y="1114437"/>
            <a:ext cx="3906364" cy="4613702"/>
          </a:xfrm>
          <a:prstGeom prst="wedgeRoundRectCallout">
            <a:avLst>
              <a:gd name="adj1" fmla="val -63454"/>
              <a:gd name="adj2" fmla="val 64218"/>
              <a:gd name="adj3" fmla="val 16667"/>
            </a:avLst>
          </a:prstGeom>
          <a:ln>
            <a:solidFill>
              <a:schemeClr val="tx1"/>
            </a:solidFill>
          </a:ln>
        </p:spPr>
        <p:txBody>
          <a:bodyPr wrap="none" lIns="0" tIns="0" rIns="0" bIns="0" rtlCol="0" anchor="ctr">
            <a:noAutofit/>
          </a:bodyPr>
          <a:lstStyle/>
          <a:p>
            <a:endParaRPr lang="en-US" sz="1800" i="1" dirty="0">
              <a:solidFill>
                <a:srgbClr val="0070C0"/>
              </a:solidFill>
            </a:endParaRPr>
          </a:p>
        </p:txBody>
      </p:sp>
    </p:spTree>
    <p:extLst>
      <p:ext uri="{BB962C8B-B14F-4D97-AF65-F5344CB8AC3E}">
        <p14:creationId xmlns:p14="http://schemas.microsoft.com/office/powerpoint/2010/main" val="185418266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F3E93235-1B30-4A52-B584-5D9C6EA10B9D}"/>
              </a:ext>
            </a:extLst>
          </p:cNvPr>
          <p:cNvPicPr>
            <a:picLocks noGrp="1" noChangeAspect="1"/>
          </p:cNvPicPr>
          <p:nvPr>
            <p:ph idx="1"/>
          </p:nvPr>
        </p:nvPicPr>
        <p:blipFill rotWithShape="1">
          <a:blip r:embed="rId2"/>
          <a:srcRect r="-618" b="32941"/>
          <a:stretch/>
        </p:blipFill>
        <p:spPr>
          <a:xfrm>
            <a:off x="282574" y="1061873"/>
            <a:ext cx="5492591" cy="1649796"/>
          </a:xfrm>
        </p:spPr>
      </p:pic>
      <p:sp>
        <p:nvSpPr>
          <p:cNvPr id="16" name="Title 2">
            <a:extLst>
              <a:ext uri="{FF2B5EF4-FFF2-40B4-BE49-F238E27FC236}">
                <a16:creationId xmlns:a16="http://schemas.microsoft.com/office/drawing/2014/main" id="{EDD3F290-27DC-49C1-9EB8-54ED5250586F}"/>
              </a:ext>
            </a:extLst>
          </p:cNvPr>
          <p:cNvSpPr txBox="1">
            <a:spLocks/>
          </p:cNvSpPr>
          <p:nvPr/>
        </p:nvSpPr>
        <p:spPr>
          <a:xfrm>
            <a:off x="282575" y="260376"/>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a:lstStyle>
          <a:p>
            <a:r>
              <a:rPr lang="en-GB" sz="1800" dirty="0"/>
              <a:t>Question 8 and mark scheme </a:t>
            </a:r>
          </a:p>
        </p:txBody>
      </p:sp>
      <p:sp>
        <p:nvSpPr>
          <p:cNvPr id="17" name="TextBox 16">
            <a:extLst>
              <a:ext uri="{FF2B5EF4-FFF2-40B4-BE49-F238E27FC236}">
                <a16:creationId xmlns:a16="http://schemas.microsoft.com/office/drawing/2014/main" id="{520F3A23-6EAD-4320-A945-5763DFAD5524}"/>
              </a:ext>
            </a:extLst>
          </p:cNvPr>
          <p:cNvSpPr txBox="1"/>
          <p:nvPr/>
        </p:nvSpPr>
        <p:spPr>
          <a:xfrm>
            <a:off x="504495" y="3181304"/>
            <a:ext cx="3762704" cy="3416320"/>
          </a:xfrm>
          <a:prstGeom prst="rect">
            <a:avLst/>
          </a:prstGeom>
          <a:noFill/>
        </p:spPr>
        <p:txBody>
          <a:bodyPr wrap="square">
            <a:spAutoFit/>
          </a:bodyPr>
          <a:lstStyle/>
          <a:p>
            <a:pPr algn="l"/>
            <a:r>
              <a:rPr lang="en-US" sz="1200" b="0" i="0" u="none" strike="noStrike" baseline="0" dirty="0">
                <a:latin typeface="ArialMT"/>
              </a:rPr>
              <a:t>Award up to </a:t>
            </a:r>
            <a:r>
              <a:rPr lang="en-US" sz="1200" b="1" i="0" u="none" strike="noStrike" baseline="0" dirty="0">
                <a:latin typeface="Arial-BoldMT"/>
              </a:rPr>
              <a:t>7 marks.</a:t>
            </a:r>
          </a:p>
          <a:p>
            <a:pPr algn="l"/>
            <a:r>
              <a:rPr lang="en-US" sz="1200" b="1" i="0" u="none" strike="noStrike" baseline="0" dirty="0">
                <a:latin typeface="Arial-BoldMT"/>
              </a:rPr>
              <a:t>Award 0 marks </a:t>
            </a:r>
            <a:r>
              <a:rPr lang="en-US" sz="1200" b="0" i="0" u="none" strike="noStrike" baseline="0" dirty="0">
                <a:latin typeface="ArialMT"/>
              </a:rPr>
              <a:t>for a response that is not</a:t>
            </a:r>
          </a:p>
          <a:p>
            <a:pPr algn="l"/>
            <a:r>
              <a:rPr lang="en-GB" sz="1200" b="0" i="0" u="none" strike="noStrike" baseline="0" dirty="0">
                <a:latin typeface="ArialMT"/>
              </a:rPr>
              <a:t>creditworthy.</a:t>
            </a:r>
          </a:p>
          <a:p>
            <a:pPr algn="l"/>
            <a:r>
              <a:rPr lang="en-US" sz="1200" b="1" i="0" u="none" strike="noStrike" baseline="0" dirty="0">
                <a:latin typeface="Arial-BoldMT"/>
              </a:rPr>
              <a:t>Award 1-2 marks </a:t>
            </a:r>
            <a:r>
              <a:rPr lang="en-US" sz="1200" b="0" i="0" u="none" strike="noStrike" baseline="0" dirty="0">
                <a:latin typeface="ArialMT"/>
              </a:rPr>
              <a:t>for a limited discussion which</a:t>
            </a:r>
          </a:p>
          <a:p>
            <a:pPr algn="l"/>
            <a:r>
              <a:rPr lang="en-US" sz="1200" b="0" i="0" u="none" strike="noStrike" baseline="0" dirty="0">
                <a:latin typeface="ArialMT"/>
              </a:rPr>
              <a:t>shows little knowledge and understanding of group</a:t>
            </a:r>
          </a:p>
          <a:p>
            <a:pPr algn="l"/>
            <a:r>
              <a:rPr lang="en-US" sz="1200" b="0" i="0" u="none" strike="noStrike" baseline="0" dirty="0">
                <a:latin typeface="ArialMT"/>
              </a:rPr>
              <a:t>activities that could be developed from the visit to</a:t>
            </a:r>
          </a:p>
          <a:p>
            <a:pPr algn="l"/>
            <a:r>
              <a:rPr lang="en-US" sz="1200" b="0" i="0" u="none" strike="noStrike" baseline="0" dirty="0">
                <a:latin typeface="ArialMT"/>
              </a:rPr>
              <a:t>the farm, to encourage the children’s understanding</a:t>
            </a:r>
          </a:p>
          <a:p>
            <a:pPr algn="l"/>
            <a:r>
              <a:rPr lang="en-GB" sz="1200" b="0" i="0" u="none" strike="noStrike" baseline="0" dirty="0">
                <a:latin typeface="ArialMT"/>
              </a:rPr>
              <a:t>of the five senses</a:t>
            </a:r>
          </a:p>
          <a:p>
            <a:pPr algn="l"/>
            <a:r>
              <a:rPr lang="en-US" sz="1200" b="1" i="0" u="none" strike="noStrike" baseline="0" dirty="0">
                <a:latin typeface="Arial-BoldMT"/>
              </a:rPr>
              <a:t>Award 3-5 marks </a:t>
            </a:r>
            <a:r>
              <a:rPr lang="en-US" sz="1200" b="0" i="0" u="none" strike="noStrike" baseline="0" dirty="0">
                <a:latin typeface="ArialMT"/>
              </a:rPr>
              <a:t>for a basic discussion which</a:t>
            </a:r>
          </a:p>
          <a:p>
            <a:pPr algn="l"/>
            <a:r>
              <a:rPr lang="en-US" sz="1200" b="0" i="0" u="none" strike="noStrike" baseline="0" dirty="0">
                <a:latin typeface="ArialMT"/>
              </a:rPr>
              <a:t>shows limited knowledge and understanding of</a:t>
            </a:r>
          </a:p>
          <a:p>
            <a:pPr algn="l"/>
            <a:r>
              <a:rPr lang="en-US" sz="1200" b="0" i="0" u="none" strike="noStrike" baseline="0" dirty="0">
                <a:latin typeface="ArialMT"/>
              </a:rPr>
              <a:t>group activities that could be developed from the</a:t>
            </a:r>
          </a:p>
          <a:p>
            <a:pPr algn="l"/>
            <a:r>
              <a:rPr lang="en-US" sz="1200" b="0" i="0" u="none" strike="noStrike" baseline="0" dirty="0">
                <a:latin typeface="ArialMT"/>
              </a:rPr>
              <a:t>visit to the farm, to encourage the children’s</a:t>
            </a:r>
          </a:p>
          <a:p>
            <a:pPr algn="l"/>
            <a:r>
              <a:rPr lang="en-US" sz="1200" b="0" i="0" u="none" strike="noStrike" baseline="0" dirty="0">
                <a:latin typeface="ArialMT"/>
              </a:rPr>
              <a:t>understanding of the five senses</a:t>
            </a:r>
          </a:p>
          <a:p>
            <a:pPr algn="l"/>
            <a:r>
              <a:rPr lang="en-US" sz="1200" b="1" i="0" u="none" strike="noStrike" baseline="0" dirty="0">
                <a:latin typeface="Arial-BoldMT"/>
              </a:rPr>
              <a:t>Award 6-7 marks </a:t>
            </a:r>
            <a:r>
              <a:rPr lang="en-US" sz="1200" b="0" i="0" u="none" strike="noStrike" baseline="0" dirty="0">
                <a:latin typeface="ArialMT"/>
              </a:rPr>
              <a:t>for a good discussion which</a:t>
            </a:r>
          </a:p>
          <a:p>
            <a:pPr algn="l"/>
            <a:r>
              <a:rPr lang="en-US" sz="1200" b="0" i="0" u="none" strike="noStrike" baseline="0" dirty="0">
                <a:latin typeface="ArialMT"/>
              </a:rPr>
              <a:t>shows some knowledge and understanding of</a:t>
            </a:r>
          </a:p>
          <a:p>
            <a:pPr algn="l"/>
            <a:r>
              <a:rPr lang="en-US" sz="1200" b="0" i="0" u="none" strike="noStrike" baseline="0" dirty="0">
                <a:latin typeface="ArialMT"/>
              </a:rPr>
              <a:t>group activities that could be developed from the</a:t>
            </a:r>
          </a:p>
          <a:p>
            <a:pPr algn="l"/>
            <a:r>
              <a:rPr lang="en-US" sz="1200" b="0" i="0" u="none" strike="noStrike" baseline="0" dirty="0">
                <a:latin typeface="ArialMT"/>
              </a:rPr>
              <a:t>visit to the farm, to encourage the children’s understanding of the five senses</a:t>
            </a:r>
            <a:endParaRPr lang="en-GB" sz="1200" dirty="0"/>
          </a:p>
        </p:txBody>
      </p:sp>
      <p:sp>
        <p:nvSpPr>
          <p:cNvPr id="18" name="TextBox 17">
            <a:extLst>
              <a:ext uri="{FF2B5EF4-FFF2-40B4-BE49-F238E27FC236}">
                <a16:creationId xmlns:a16="http://schemas.microsoft.com/office/drawing/2014/main" id="{A7BD224F-B8DD-41D6-989C-F636A05119A2}"/>
              </a:ext>
            </a:extLst>
          </p:cNvPr>
          <p:cNvSpPr txBox="1"/>
          <p:nvPr/>
        </p:nvSpPr>
        <p:spPr>
          <a:xfrm>
            <a:off x="6296902" y="1097592"/>
            <a:ext cx="4862739" cy="5447645"/>
          </a:xfrm>
          <a:prstGeom prst="rect">
            <a:avLst/>
          </a:prstGeom>
          <a:noFill/>
        </p:spPr>
        <p:txBody>
          <a:bodyPr wrap="square">
            <a:spAutoFit/>
          </a:bodyPr>
          <a:lstStyle/>
          <a:p>
            <a:pPr algn="l"/>
            <a:r>
              <a:rPr lang="en-GB" sz="1200" b="0" i="0" u="none" strike="noStrike" baseline="0" dirty="0">
                <a:latin typeface="ArialMT"/>
              </a:rPr>
              <a:t>Response may refer to:</a:t>
            </a:r>
          </a:p>
          <a:p>
            <a:pPr algn="l"/>
            <a:r>
              <a:rPr lang="en-US" sz="1200" b="0" i="0" u="none" strike="noStrike" baseline="0" dirty="0">
                <a:latin typeface="SymbolMT"/>
              </a:rPr>
              <a:t>• </a:t>
            </a:r>
            <a:r>
              <a:rPr lang="en-US" sz="1200" b="0" i="0" u="none" strike="noStrike" baseline="0" dirty="0">
                <a:latin typeface="ArialMT"/>
              </a:rPr>
              <a:t>Multisensory activities relating to animals / farm life / sense stations / role play / natural objects </a:t>
            </a:r>
            <a:r>
              <a:rPr lang="en-GB" sz="1200" b="0" i="0" u="none" strike="noStrike" baseline="0" dirty="0">
                <a:latin typeface="ArialMT"/>
              </a:rPr>
              <a:t>etc.</a:t>
            </a:r>
          </a:p>
          <a:p>
            <a:pPr algn="l"/>
            <a:r>
              <a:rPr lang="en-US" sz="1200" b="0" i="0" u="none" strike="noStrike" baseline="0" dirty="0">
                <a:latin typeface="SymbolMT"/>
              </a:rPr>
              <a:t>• </a:t>
            </a:r>
            <a:r>
              <a:rPr lang="en-US" sz="1200" b="0" i="0" u="none" strike="noStrike" baseline="0" dirty="0">
                <a:latin typeface="ArialMT"/>
              </a:rPr>
              <a:t>Discuss the five senses and how some people may not be able to see / hear / taste or smell / or the sensation of touch </a:t>
            </a:r>
          </a:p>
          <a:p>
            <a:pPr algn="l"/>
            <a:r>
              <a:rPr lang="en-US" sz="1200" b="0" i="0" u="none" strike="noStrike" baseline="0" dirty="0">
                <a:latin typeface="SymbolMT"/>
              </a:rPr>
              <a:t>• </a:t>
            </a:r>
            <a:r>
              <a:rPr lang="en-US" sz="1200" b="0" i="0" u="none" strike="noStrike" baseline="0" dirty="0">
                <a:latin typeface="ArialMT"/>
              </a:rPr>
              <a:t>Sight e.g. observing change / drawing / painting/ creative /collage /exploring </a:t>
            </a:r>
            <a:r>
              <a:rPr lang="en-US" sz="1200" b="0" i="0" u="none" strike="noStrike" baseline="0" dirty="0" err="1">
                <a:latin typeface="ArialMT"/>
              </a:rPr>
              <a:t>colour</a:t>
            </a:r>
            <a:r>
              <a:rPr lang="en-US" sz="1200" b="0" i="0" u="none" strike="noStrike" baseline="0" dirty="0">
                <a:latin typeface="ArialMT"/>
              </a:rPr>
              <a:t>/ exploring </a:t>
            </a:r>
            <a:r>
              <a:rPr lang="en-GB" sz="1200" b="0" i="0" u="none" strike="noStrike" baseline="0" dirty="0">
                <a:latin typeface="ArialMT"/>
              </a:rPr>
              <a:t>shape / experimenting / feeding animals / </a:t>
            </a:r>
            <a:r>
              <a:rPr lang="en-US" sz="1200" b="0" i="0" u="none" strike="noStrike" baseline="0" dirty="0">
                <a:latin typeface="ArialMT"/>
              </a:rPr>
              <a:t>photographs / weaving / matching game / I spy / food </a:t>
            </a:r>
            <a:r>
              <a:rPr lang="en-US" sz="1200" b="0" i="0" u="none" strike="noStrike" baseline="0" dirty="0" err="1">
                <a:latin typeface="ArialMT"/>
              </a:rPr>
              <a:t>colouring</a:t>
            </a:r>
            <a:r>
              <a:rPr lang="en-US" sz="1200" b="0" i="0" u="none" strike="noStrike" baseline="0" dirty="0">
                <a:latin typeface="ArialMT"/>
              </a:rPr>
              <a:t> / binoculars / viewers / spot the difference pictures / magnifying glass / optical </a:t>
            </a:r>
            <a:r>
              <a:rPr lang="en-GB" sz="1200" b="0" i="0" u="none" strike="noStrike" baseline="0" dirty="0">
                <a:latin typeface="ArialMT"/>
              </a:rPr>
              <a:t>illusions / colour change glasses</a:t>
            </a:r>
          </a:p>
          <a:p>
            <a:pPr algn="l"/>
            <a:r>
              <a:rPr lang="en-GB" sz="1200" b="0" i="0" u="none" strike="noStrike" baseline="0" dirty="0">
                <a:latin typeface="SymbolMT"/>
              </a:rPr>
              <a:t>• </a:t>
            </a:r>
            <a:r>
              <a:rPr lang="en-GB" sz="1200" b="0" i="0" u="none" strike="noStrike" baseline="0" dirty="0">
                <a:latin typeface="ArialMT"/>
              </a:rPr>
              <a:t>Sound e.g. animal noises / machinery noises / </a:t>
            </a:r>
            <a:r>
              <a:rPr lang="en-US" sz="1200" b="0" i="0" u="none" strike="noStrike" baseline="0" dirty="0">
                <a:latin typeface="ArialMT"/>
              </a:rPr>
              <a:t>recordings / songs and rhymes / music / stories / cup telephones / bubble wrap / sound identification game / sound effects studio / musical instruments / key vocabulary / sound </a:t>
            </a:r>
            <a:r>
              <a:rPr lang="en-GB" sz="1200" b="0" i="0" u="none" strike="noStrike" baseline="0" dirty="0">
                <a:latin typeface="ArialMT"/>
              </a:rPr>
              <a:t>Containers</a:t>
            </a:r>
          </a:p>
          <a:p>
            <a:pPr algn="l"/>
            <a:r>
              <a:rPr lang="en-US" sz="1200" b="0" i="0" u="none" strike="noStrike" baseline="0" dirty="0">
                <a:latin typeface="SymbolMT"/>
              </a:rPr>
              <a:t>• </a:t>
            </a:r>
            <a:r>
              <a:rPr lang="en-US" sz="1200" b="0" i="0" u="none" strike="noStrike" baseline="0" dirty="0">
                <a:latin typeface="ArialMT"/>
              </a:rPr>
              <a:t>Touch e.g. sensory tactile / handling new materials/ clay / plants / grass / textiles / wood / </a:t>
            </a:r>
            <a:r>
              <a:rPr lang="en-GB" sz="1200" b="0" i="0" u="none" strike="noStrike" baseline="0" dirty="0">
                <a:latin typeface="ArialMT"/>
              </a:rPr>
              <a:t>metal / natural objects / blindfolds / braille / bubbles / vibrations / tactile natural art / tactile </a:t>
            </a:r>
            <a:r>
              <a:rPr lang="en-US" sz="1200" b="0" i="0" u="none" strike="noStrike" baseline="0" dirty="0">
                <a:latin typeface="ArialMT"/>
              </a:rPr>
              <a:t>texture crate / small world farm animals / slime and goop / sand and water / feely bag or box / </a:t>
            </a:r>
            <a:r>
              <a:rPr lang="en-GB" sz="1200" b="0" i="0" u="none" strike="noStrike" baseline="0" dirty="0">
                <a:latin typeface="ArialMT"/>
              </a:rPr>
              <a:t>texture walk</a:t>
            </a:r>
          </a:p>
          <a:p>
            <a:pPr algn="l"/>
            <a:r>
              <a:rPr lang="en-US" sz="1200" b="0" i="0" u="none" strike="noStrike" baseline="0" dirty="0">
                <a:latin typeface="SymbolMT"/>
              </a:rPr>
              <a:t>• </a:t>
            </a:r>
            <a:r>
              <a:rPr lang="en-US" sz="1200" b="0" i="0" u="none" strike="noStrike" baseline="0" dirty="0">
                <a:latin typeface="ArialMT"/>
              </a:rPr>
              <a:t>Smell e.g. animal food / grass/ plants/ wood / flowers / smelling bottles / aromatherapy oils / herbs / scented items / nose plugs / perfume </a:t>
            </a:r>
            <a:r>
              <a:rPr lang="en-GB" sz="1200" b="0" i="0" u="none" strike="noStrike" baseline="0" dirty="0">
                <a:latin typeface="ArialMT"/>
              </a:rPr>
              <a:t>samples / scent identification game</a:t>
            </a:r>
          </a:p>
          <a:p>
            <a:pPr algn="l"/>
            <a:r>
              <a:rPr lang="en-US" sz="1200" b="0" i="0" u="none" strike="noStrike" baseline="0" dirty="0">
                <a:latin typeface="SymbolMT"/>
              </a:rPr>
              <a:t>• </a:t>
            </a:r>
            <a:r>
              <a:rPr lang="en-US" sz="1200" b="0" i="0" u="none" strike="noStrike" baseline="0" dirty="0">
                <a:latin typeface="ArialMT"/>
              </a:rPr>
              <a:t>Taste: likes and dislikes / tea party / food </a:t>
            </a:r>
            <a:r>
              <a:rPr lang="en-GB" sz="1200" b="0" i="0" u="none" strike="noStrike" baseline="0" dirty="0">
                <a:latin typeface="ArialMT"/>
              </a:rPr>
              <a:t>sampling / taste identification game / dairy </a:t>
            </a:r>
            <a:r>
              <a:rPr lang="en-US" sz="1200" b="0" i="0" u="none" strike="noStrike" baseline="0" dirty="0">
                <a:latin typeface="ArialMT"/>
              </a:rPr>
              <a:t>products / vegetable or herb garden / discovery of where our food comes from / food art / </a:t>
            </a:r>
            <a:r>
              <a:rPr lang="en-US" sz="1200" b="0" i="0" u="none" strike="noStrike" baseline="0" dirty="0" err="1">
                <a:latin typeface="ArialMT"/>
              </a:rPr>
              <a:t>favourite</a:t>
            </a:r>
            <a:r>
              <a:rPr lang="en-US" sz="1200" b="0" i="0" u="none" strike="noStrike" baseline="0" dirty="0">
                <a:latin typeface="ArialMT"/>
              </a:rPr>
              <a:t> food pictures / cook books / menus</a:t>
            </a:r>
          </a:p>
          <a:p>
            <a:pPr algn="l"/>
            <a:endParaRPr lang="en-US" sz="1200" b="0" i="0" u="none" strike="noStrike" baseline="0" dirty="0">
              <a:latin typeface="ArialMT"/>
            </a:endParaRPr>
          </a:p>
          <a:p>
            <a:pPr algn="l"/>
            <a:r>
              <a:rPr lang="en-US" sz="1200" b="0" i="0" u="none" strike="noStrike" baseline="0" dirty="0">
                <a:latin typeface="ArialMT"/>
              </a:rPr>
              <a:t>This list is not exhaustive.</a:t>
            </a:r>
          </a:p>
          <a:p>
            <a:pPr algn="l"/>
            <a:r>
              <a:rPr lang="en-US" sz="1200" b="0" i="0" u="none" strike="noStrike" baseline="0" dirty="0">
                <a:latin typeface="ArialMT"/>
              </a:rPr>
              <a:t>Credit any other relevant response.</a:t>
            </a:r>
            <a:endParaRPr lang="en-GB" sz="1200" dirty="0"/>
          </a:p>
        </p:txBody>
      </p:sp>
      <p:sp>
        <p:nvSpPr>
          <p:cNvPr id="19" name="TextBox 18">
            <a:extLst>
              <a:ext uri="{FF2B5EF4-FFF2-40B4-BE49-F238E27FC236}">
                <a16:creationId xmlns:a16="http://schemas.microsoft.com/office/drawing/2014/main" id="{8C44A760-F391-414B-A6D5-69963AA3805E}"/>
              </a:ext>
            </a:extLst>
          </p:cNvPr>
          <p:cNvSpPr txBox="1"/>
          <p:nvPr/>
        </p:nvSpPr>
        <p:spPr>
          <a:xfrm>
            <a:off x="5723796" y="146625"/>
            <a:ext cx="6138040" cy="738664"/>
          </a:xfrm>
          <a:prstGeom prst="rect">
            <a:avLst/>
          </a:prstGeom>
          <a:noFill/>
        </p:spPr>
        <p:txBody>
          <a:bodyPr wrap="square">
            <a:spAutoFit/>
          </a:bodyPr>
          <a:lstStyle/>
          <a:p>
            <a:r>
              <a:rPr lang="en-GB" sz="1400" dirty="0">
                <a:solidFill>
                  <a:srgbClr val="0070C0"/>
                </a:solidFill>
              </a:rPr>
              <a:t>Command Verb: </a:t>
            </a:r>
            <a:r>
              <a:rPr lang="en-GB" sz="1400" b="1" i="1" dirty="0">
                <a:solidFill>
                  <a:srgbClr val="0070C0"/>
                </a:solidFill>
              </a:rPr>
              <a:t>Discuss</a:t>
            </a:r>
          </a:p>
          <a:p>
            <a:r>
              <a:rPr lang="en-US" sz="1400" dirty="0">
                <a:solidFill>
                  <a:srgbClr val="0070C0"/>
                </a:solidFill>
              </a:rPr>
              <a:t>Examine an issue in detail/in a structured way, </a:t>
            </a:r>
          </a:p>
          <a:p>
            <a:r>
              <a:rPr lang="en-US" sz="1400" dirty="0">
                <a:solidFill>
                  <a:srgbClr val="0070C0"/>
                </a:solidFill>
              </a:rPr>
              <a:t>taking into account different ideas</a:t>
            </a:r>
            <a:endParaRPr lang="en-GB" sz="1400" dirty="0">
              <a:solidFill>
                <a:srgbClr val="0070C0"/>
              </a:solidFill>
            </a:endParaRPr>
          </a:p>
        </p:txBody>
      </p:sp>
    </p:spTree>
    <p:extLst>
      <p:ext uri="{BB962C8B-B14F-4D97-AF65-F5344CB8AC3E}">
        <p14:creationId xmlns:p14="http://schemas.microsoft.com/office/powerpoint/2010/main" val="176213477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8B29083-5C10-374F-973F-D5258C74F0AC}"/>
              </a:ext>
            </a:extLst>
          </p:cNvPr>
          <p:cNvPicPr>
            <a:picLocks noChangeAspect="1"/>
          </p:cNvPicPr>
          <p:nvPr/>
        </p:nvPicPr>
        <p:blipFill>
          <a:blip r:embed="rId2"/>
          <a:stretch>
            <a:fillRect/>
          </a:stretch>
        </p:blipFill>
        <p:spPr>
          <a:xfrm>
            <a:off x="7080565" y="1160879"/>
            <a:ext cx="4877220" cy="3722989"/>
          </a:xfrm>
          <a:prstGeom prst="rect">
            <a:avLst/>
          </a:prstGeom>
        </p:spPr>
      </p:pic>
      <p:pic>
        <p:nvPicPr>
          <p:cNvPr id="4" name="Picture 3">
            <a:extLst>
              <a:ext uri="{FF2B5EF4-FFF2-40B4-BE49-F238E27FC236}">
                <a16:creationId xmlns:a16="http://schemas.microsoft.com/office/drawing/2014/main" id="{BB6575EF-2AEC-ED49-8458-FB109974B0FC}"/>
              </a:ext>
            </a:extLst>
          </p:cNvPr>
          <p:cNvPicPr>
            <a:picLocks noChangeAspect="1"/>
          </p:cNvPicPr>
          <p:nvPr/>
        </p:nvPicPr>
        <p:blipFill>
          <a:blip r:embed="rId3"/>
          <a:stretch>
            <a:fillRect/>
          </a:stretch>
        </p:blipFill>
        <p:spPr>
          <a:xfrm>
            <a:off x="7050786" y="4805253"/>
            <a:ext cx="4978400" cy="1623606"/>
          </a:xfrm>
          <a:prstGeom prst="rect">
            <a:avLst/>
          </a:prstGeom>
        </p:spPr>
      </p:pic>
      <p:pic>
        <p:nvPicPr>
          <p:cNvPr id="9" name="Picture 8">
            <a:extLst>
              <a:ext uri="{FF2B5EF4-FFF2-40B4-BE49-F238E27FC236}">
                <a16:creationId xmlns:a16="http://schemas.microsoft.com/office/drawing/2014/main" id="{44E79202-BB6C-5C41-92E8-40A4082E31A9}"/>
              </a:ext>
            </a:extLst>
          </p:cNvPr>
          <p:cNvPicPr>
            <a:picLocks noChangeAspect="1"/>
          </p:cNvPicPr>
          <p:nvPr/>
        </p:nvPicPr>
        <p:blipFill>
          <a:blip r:embed="rId4"/>
          <a:stretch>
            <a:fillRect/>
          </a:stretch>
        </p:blipFill>
        <p:spPr>
          <a:xfrm>
            <a:off x="173604" y="1243511"/>
            <a:ext cx="4204435" cy="3302840"/>
          </a:xfrm>
          <a:prstGeom prst="rect">
            <a:avLst/>
          </a:prstGeom>
        </p:spPr>
      </p:pic>
      <p:sp>
        <p:nvSpPr>
          <p:cNvPr id="11" name="TextBox 10">
            <a:extLst>
              <a:ext uri="{FF2B5EF4-FFF2-40B4-BE49-F238E27FC236}">
                <a16:creationId xmlns:a16="http://schemas.microsoft.com/office/drawing/2014/main" id="{8C19B623-20A6-4F04-A5C8-12475F6F309B}"/>
              </a:ext>
            </a:extLst>
          </p:cNvPr>
          <p:cNvSpPr txBox="1"/>
          <p:nvPr/>
        </p:nvSpPr>
        <p:spPr>
          <a:xfrm>
            <a:off x="4484893" y="895510"/>
            <a:ext cx="2453716" cy="698652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i="1" dirty="0">
                <a:solidFill>
                  <a:srgbClr val="0070C0"/>
                </a:solidFill>
              </a:rPr>
              <a:t>Principle examiner feedback </a:t>
            </a:r>
            <a:endParaRPr lang="en-US" i="1" dirty="0">
              <a:solidFill>
                <a:srgbClr val="0070C0"/>
              </a:solidFill>
              <a:cs typeface="Arial"/>
            </a:endParaRPr>
          </a:p>
          <a:p>
            <a:endParaRPr lang="en-US" sz="800" i="1" dirty="0">
              <a:solidFill>
                <a:srgbClr val="0070C0"/>
              </a:solidFill>
              <a:cs typeface="Arial"/>
            </a:endParaRPr>
          </a:p>
          <a:p>
            <a:r>
              <a:rPr lang="en-US" sz="1400" i="1" dirty="0">
                <a:solidFill>
                  <a:srgbClr val="0070C0"/>
                </a:solidFill>
                <a:cs typeface="Arial"/>
              </a:rPr>
              <a:t>These responses can be compared as they provide a clear example of the expectations of the command verbs. This question required a discussion. </a:t>
            </a:r>
          </a:p>
          <a:p>
            <a:endParaRPr lang="en-US" sz="800" i="1" dirty="0">
              <a:solidFill>
                <a:srgbClr val="0070C0"/>
              </a:solidFill>
              <a:cs typeface="Arial"/>
            </a:endParaRPr>
          </a:p>
          <a:p>
            <a:r>
              <a:rPr lang="en-US" sz="1400" i="1" dirty="0">
                <a:solidFill>
                  <a:srgbClr val="0070C0"/>
                </a:solidFill>
                <a:cs typeface="Arial"/>
              </a:rPr>
              <a:t>Response (1) was awarded 7 marks for a good discussion showing knowledge and understanding with clarity of a range of activities and experiences. </a:t>
            </a:r>
            <a:endParaRPr lang="en-US" i="1" dirty="0">
              <a:solidFill>
                <a:srgbClr val="0070C0"/>
              </a:solidFill>
              <a:cs typeface="Arial"/>
            </a:endParaRPr>
          </a:p>
          <a:p>
            <a:endParaRPr lang="en-US" sz="800" i="1" dirty="0">
              <a:solidFill>
                <a:srgbClr val="0070C0"/>
              </a:solidFill>
              <a:cs typeface="Arial"/>
            </a:endParaRPr>
          </a:p>
          <a:p>
            <a:r>
              <a:rPr lang="en-US" sz="1400" i="1" dirty="0">
                <a:solidFill>
                  <a:srgbClr val="0070C0"/>
                </a:solidFill>
                <a:cs typeface="Arial"/>
              </a:rPr>
              <a:t>Response (2) was awarded 2 marks as there was some discussion showing </a:t>
            </a:r>
            <a:endParaRPr lang="en-US" i="1" dirty="0">
              <a:solidFill>
                <a:srgbClr val="0070C0"/>
              </a:solidFill>
              <a:cs typeface="Arial"/>
            </a:endParaRPr>
          </a:p>
          <a:p>
            <a:r>
              <a:rPr lang="en-US" sz="1400" i="1" dirty="0">
                <a:solidFill>
                  <a:srgbClr val="0070C0"/>
                </a:solidFill>
                <a:cs typeface="Arial"/>
              </a:rPr>
              <a:t>understanding although the sentences are </a:t>
            </a:r>
            <a:r>
              <a:rPr lang="en-GB" sz="1400" i="1" dirty="0">
                <a:solidFill>
                  <a:srgbClr val="0070C0"/>
                </a:solidFill>
                <a:cs typeface="Arial"/>
              </a:rPr>
              <a:t>limited. </a:t>
            </a:r>
            <a:endParaRPr lang="en-US" i="1" dirty="0">
              <a:solidFill>
                <a:srgbClr val="0070C0"/>
              </a:solidFill>
              <a:cs typeface="Arial"/>
            </a:endParaRPr>
          </a:p>
          <a:p>
            <a:endParaRPr lang="en-GB" sz="800" i="1" dirty="0">
              <a:solidFill>
                <a:srgbClr val="0070C0"/>
              </a:solidFill>
              <a:cs typeface="Arial"/>
            </a:endParaRPr>
          </a:p>
          <a:p>
            <a:r>
              <a:rPr lang="en-GB" sz="1400" i="1" dirty="0">
                <a:solidFill>
                  <a:srgbClr val="0070C0"/>
                </a:solidFill>
                <a:cs typeface="Arial"/>
              </a:rPr>
              <a:t>B</a:t>
            </a:r>
            <a:r>
              <a:rPr lang="en-US" sz="1400" i="1" dirty="0" err="1">
                <a:solidFill>
                  <a:srgbClr val="0070C0"/>
                </a:solidFill>
                <a:cs typeface="Arial"/>
              </a:rPr>
              <a:t>ullet</a:t>
            </a:r>
            <a:r>
              <a:rPr lang="en-US" sz="1400" i="1" dirty="0">
                <a:solidFill>
                  <a:srgbClr val="0070C0"/>
                </a:solidFill>
                <a:cs typeface="Arial"/>
              </a:rPr>
              <a:t> points do not form a discussion and should be avoided at level 3. </a:t>
            </a:r>
            <a:endParaRPr lang="en-US" i="1" dirty="0">
              <a:solidFill>
                <a:srgbClr val="0070C0"/>
              </a:solidFill>
              <a:cs typeface="Arial"/>
            </a:endParaRPr>
          </a:p>
          <a:p>
            <a:endParaRPr lang="en-US" dirty="0">
              <a:cs typeface="Arial"/>
            </a:endParaRPr>
          </a:p>
          <a:p>
            <a:endParaRPr lang="en-US" dirty="0">
              <a:cs typeface="Arial"/>
            </a:endParaRPr>
          </a:p>
          <a:p>
            <a:endParaRPr lang="en-US" dirty="0">
              <a:cs typeface="Arial"/>
            </a:endParaRPr>
          </a:p>
          <a:p>
            <a:endParaRPr lang="en-US" dirty="0">
              <a:cs typeface="Arial"/>
            </a:endParaRPr>
          </a:p>
        </p:txBody>
      </p:sp>
      <p:sp>
        <p:nvSpPr>
          <p:cNvPr id="13" name="TextBox 12">
            <a:extLst>
              <a:ext uri="{FF2B5EF4-FFF2-40B4-BE49-F238E27FC236}">
                <a16:creationId xmlns:a16="http://schemas.microsoft.com/office/drawing/2014/main" id="{DA8707D6-F166-41A4-BC62-A8AAFEDE338F}"/>
              </a:ext>
            </a:extLst>
          </p:cNvPr>
          <p:cNvSpPr txBox="1"/>
          <p:nvPr/>
        </p:nvSpPr>
        <p:spPr>
          <a:xfrm>
            <a:off x="7098563" y="6354720"/>
            <a:ext cx="333517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t>Awarded 7 marks </a:t>
            </a:r>
          </a:p>
        </p:txBody>
      </p:sp>
      <p:sp>
        <p:nvSpPr>
          <p:cNvPr id="15" name="TextBox 14">
            <a:extLst>
              <a:ext uri="{FF2B5EF4-FFF2-40B4-BE49-F238E27FC236}">
                <a16:creationId xmlns:a16="http://schemas.microsoft.com/office/drawing/2014/main" id="{C040D6CD-B3AE-482D-9BAA-5EC5E1FD5169}"/>
              </a:ext>
            </a:extLst>
          </p:cNvPr>
          <p:cNvSpPr txBox="1"/>
          <p:nvPr/>
        </p:nvSpPr>
        <p:spPr>
          <a:xfrm>
            <a:off x="173604" y="4493276"/>
            <a:ext cx="2207912"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cs typeface="Arial"/>
              </a:rPr>
              <a:t>Awarded 3 marks </a:t>
            </a:r>
          </a:p>
        </p:txBody>
      </p:sp>
      <p:sp>
        <p:nvSpPr>
          <p:cNvPr id="16" name="Title 2">
            <a:extLst>
              <a:ext uri="{FF2B5EF4-FFF2-40B4-BE49-F238E27FC236}">
                <a16:creationId xmlns:a16="http://schemas.microsoft.com/office/drawing/2014/main" id="{0F56CD88-23EE-4DC2-A37B-BEBE46714E52}"/>
              </a:ext>
            </a:extLst>
          </p:cNvPr>
          <p:cNvSpPr txBox="1">
            <a:spLocks/>
          </p:cNvSpPr>
          <p:nvPr/>
        </p:nvSpPr>
        <p:spPr>
          <a:xfrm>
            <a:off x="434411" y="322418"/>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a:lstStyle>
          <a:p>
            <a:r>
              <a:rPr lang="en-GB" sz="1800" dirty="0"/>
              <a:t>Question 8 Candidate’s answer with Examiner’s comments</a:t>
            </a:r>
          </a:p>
        </p:txBody>
      </p:sp>
      <p:sp>
        <p:nvSpPr>
          <p:cNvPr id="17" name="Speech Bubble: Rectangle with Corners Rounded 16">
            <a:extLst>
              <a:ext uri="{FF2B5EF4-FFF2-40B4-BE49-F238E27FC236}">
                <a16:creationId xmlns:a16="http://schemas.microsoft.com/office/drawing/2014/main" id="{AA77BFB7-710A-48D9-A400-35D7E2A9A5E1}"/>
              </a:ext>
            </a:extLst>
          </p:cNvPr>
          <p:cNvSpPr/>
          <p:nvPr/>
        </p:nvSpPr>
        <p:spPr>
          <a:xfrm>
            <a:off x="4378039" y="895510"/>
            <a:ext cx="2565893" cy="5828542"/>
          </a:xfrm>
          <a:prstGeom prst="wedgeRoundRectCallout">
            <a:avLst>
              <a:gd name="adj1" fmla="val -56052"/>
              <a:gd name="adj2" fmla="val 33591"/>
              <a:gd name="adj3" fmla="val 16667"/>
            </a:avLst>
          </a:prstGeom>
          <a:ln>
            <a:solidFill>
              <a:schemeClr val="tx1"/>
            </a:solidFill>
          </a:ln>
        </p:spPr>
        <p:txBody>
          <a:bodyPr wrap="none" lIns="0" tIns="0" rIns="0" bIns="0" rtlCol="0" anchor="ctr">
            <a:noAutofit/>
          </a:bodyPr>
          <a:lstStyle/>
          <a:p>
            <a:endParaRPr lang="en-US" sz="1800" i="1" dirty="0">
              <a:solidFill>
                <a:srgbClr val="0070C0"/>
              </a:solidFill>
            </a:endParaRPr>
          </a:p>
        </p:txBody>
      </p:sp>
    </p:spTree>
    <p:extLst>
      <p:ext uri="{BB962C8B-B14F-4D97-AF65-F5344CB8AC3E}">
        <p14:creationId xmlns:p14="http://schemas.microsoft.com/office/powerpoint/2010/main" val="100291084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32B51694-64EB-424C-9BF8-5B431D0B605D}"/>
              </a:ext>
            </a:extLst>
          </p:cNvPr>
          <p:cNvPicPr>
            <a:picLocks noGrp="1" noChangeAspect="1"/>
          </p:cNvPicPr>
          <p:nvPr>
            <p:ph idx="1"/>
          </p:nvPr>
        </p:nvPicPr>
        <p:blipFill>
          <a:blip r:embed="rId2"/>
          <a:stretch>
            <a:fillRect/>
          </a:stretch>
        </p:blipFill>
        <p:spPr>
          <a:xfrm>
            <a:off x="282575" y="1208903"/>
            <a:ext cx="4962525" cy="2076450"/>
          </a:xfrm>
        </p:spPr>
      </p:pic>
      <mc:AlternateContent xmlns:mc="http://schemas.openxmlformats.org/markup-compatibility/2006" xmlns:p14="http://schemas.microsoft.com/office/powerpoint/2010/main">
        <mc:Choice Requires="p14">
          <p:contentPart p14:bwMode="auto" r:id="rId3">
            <p14:nvContentPartPr>
              <p14:cNvPr id="14" name="Ink 13">
                <a:extLst>
                  <a:ext uri="{FF2B5EF4-FFF2-40B4-BE49-F238E27FC236}">
                    <a16:creationId xmlns:a16="http://schemas.microsoft.com/office/drawing/2014/main" id="{A1B719CE-2BB9-2E42-94C7-F5FE34677A52}"/>
                  </a:ext>
                </a:extLst>
              </p14:cNvPr>
              <p14:cNvContentPartPr/>
              <p14:nvPr/>
            </p14:nvContentPartPr>
            <p14:xfrm>
              <a:off x="7257007" y="2890038"/>
              <a:ext cx="360" cy="360"/>
            </p14:xfrm>
          </p:contentPart>
        </mc:Choice>
        <mc:Fallback xmlns="">
          <p:pic>
            <p:nvPicPr>
              <p:cNvPr id="14" name="Ink 13">
                <a:extLst>
                  <a:ext uri="{FF2B5EF4-FFF2-40B4-BE49-F238E27FC236}">
                    <a16:creationId xmlns:a16="http://schemas.microsoft.com/office/drawing/2014/main" id="{A1B719CE-2BB9-2E42-94C7-F5FE34677A52}"/>
                  </a:ext>
                </a:extLst>
              </p:cNvPr>
              <p:cNvPicPr/>
              <p:nvPr/>
            </p:nvPicPr>
            <p:blipFill>
              <a:blip r:embed="rId6"/>
              <a:stretch>
                <a:fillRect/>
              </a:stretch>
            </p:blipFill>
            <p:spPr>
              <a:xfrm>
                <a:off x="7248367" y="2881398"/>
                <a:ext cx="18000" cy="18000"/>
              </a:xfrm>
              <a:prstGeom prst="rect">
                <a:avLst/>
              </a:prstGeom>
            </p:spPr>
          </p:pic>
        </mc:Fallback>
      </mc:AlternateContent>
      <p:sp>
        <p:nvSpPr>
          <p:cNvPr id="8" name="Title 2">
            <a:extLst>
              <a:ext uri="{FF2B5EF4-FFF2-40B4-BE49-F238E27FC236}">
                <a16:creationId xmlns:a16="http://schemas.microsoft.com/office/drawing/2014/main" id="{215D7794-92FC-49C9-AA08-3815E051610F}"/>
              </a:ext>
            </a:extLst>
          </p:cNvPr>
          <p:cNvSpPr txBox="1">
            <a:spLocks/>
          </p:cNvSpPr>
          <p:nvPr/>
        </p:nvSpPr>
        <p:spPr>
          <a:xfrm>
            <a:off x="282575" y="260376"/>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a:lstStyle>
          <a:p>
            <a:r>
              <a:rPr lang="en-GB" sz="1800" dirty="0"/>
              <a:t>Question 9 and mark scheme </a:t>
            </a:r>
          </a:p>
        </p:txBody>
      </p:sp>
      <p:sp>
        <p:nvSpPr>
          <p:cNvPr id="9" name="TextBox 8">
            <a:extLst>
              <a:ext uri="{FF2B5EF4-FFF2-40B4-BE49-F238E27FC236}">
                <a16:creationId xmlns:a16="http://schemas.microsoft.com/office/drawing/2014/main" id="{522A6347-7124-4661-9AA3-B5507DA3E2AD}"/>
              </a:ext>
            </a:extLst>
          </p:cNvPr>
          <p:cNvSpPr txBox="1"/>
          <p:nvPr/>
        </p:nvSpPr>
        <p:spPr>
          <a:xfrm>
            <a:off x="567559" y="3497482"/>
            <a:ext cx="4225158" cy="3139321"/>
          </a:xfrm>
          <a:prstGeom prst="rect">
            <a:avLst/>
          </a:prstGeom>
          <a:noFill/>
        </p:spPr>
        <p:txBody>
          <a:bodyPr wrap="square">
            <a:spAutoFit/>
          </a:bodyPr>
          <a:lstStyle/>
          <a:p>
            <a:pPr algn="l"/>
            <a:r>
              <a:rPr lang="en-US" sz="1100" b="0" i="0" u="none" strike="noStrike" baseline="0" dirty="0">
                <a:latin typeface="ArialMT"/>
              </a:rPr>
              <a:t>Award up to </a:t>
            </a:r>
            <a:r>
              <a:rPr lang="en-US" sz="1100" b="1" i="0" u="none" strike="noStrike" baseline="0" dirty="0">
                <a:latin typeface="Arial-BoldMT"/>
              </a:rPr>
              <a:t>8 marks.</a:t>
            </a:r>
          </a:p>
          <a:p>
            <a:pPr algn="l"/>
            <a:r>
              <a:rPr lang="en-US" sz="1100" b="1" i="0" u="none" strike="noStrike" baseline="0" dirty="0">
                <a:latin typeface="Arial-BoldMT"/>
              </a:rPr>
              <a:t>Award 0 marks </a:t>
            </a:r>
            <a:r>
              <a:rPr lang="en-US" sz="1100" b="0" i="0" u="none" strike="noStrike" baseline="0" dirty="0">
                <a:latin typeface="ArialMT"/>
              </a:rPr>
              <a:t>for a response that is not </a:t>
            </a:r>
            <a:r>
              <a:rPr lang="en-GB" sz="1100" b="0" i="0" u="none" strike="noStrike" baseline="0" dirty="0">
                <a:latin typeface="ArialMT"/>
              </a:rPr>
              <a:t>creditworthy.</a:t>
            </a:r>
          </a:p>
          <a:p>
            <a:pPr algn="l"/>
            <a:r>
              <a:rPr lang="en-US" sz="1100" b="1" i="0" u="none" strike="noStrike" baseline="0" dirty="0">
                <a:latin typeface="Arial-BoldMT"/>
              </a:rPr>
              <a:t>Award 1-2 marks </a:t>
            </a:r>
            <a:r>
              <a:rPr lang="en-US" sz="1100" b="0" i="0" u="none" strike="noStrike" baseline="0" dirty="0">
                <a:latin typeface="ArialMT"/>
              </a:rPr>
              <a:t>for a limited description which</a:t>
            </a:r>
          </a:p>
          <a:p>
            <a:pPr algn="l"/>
            <a:r>
              <a:rPr lang="en-US" sz="1100" b="0" i="0" u="none" strike="noStrike" baseline="0" dirty="0">
                <a:latin typeface="ArialMT"/>
              </a:rPr>
              <a:t>shows little knowledge and understanding of a</a:t>
            </a:r>
          </a:p>
          <a:p>
            <a:pPr algn="l"/>
            <a:r>
              <a:rPr lang="en-US" sz="1100" b="0" i="0" u="none" strike="noStrike" baseline="0" dirty="0">
                <a:latin typeface="ArialMT"/>
              </a:rPr>
              <a:t>range of strategies to engage and motivate children</a:t>
            </a:r>
          </a:p>
          <a:p>
            <a:pPr algn="l"/>
            <a:r>
              <a:rPr lang="en-GB" sz="1100" b="0" i="0" u="none" strike="noStrike" baseline="0" dirty="0">
                <a:latin typeface="ArialMT"/>
              </a:rPr>
              <a:t>in their own learning</a:t>
            </a:r>
          </a:p>
          <a:p>
            <a:pPr algn="l"/>
            <a:r>
              <a:rPr lang="en-US" sz="1100" b="1" i="0" u="none" strike="noStrike" baseline="0" dirty="0">
                <a:latin typeface="Arial-BoldMT"/>
              </a:rPr>
              <a:t>Award 3-4 marks </a:t>
            </a:r>
            <a:r>
              <a:rPr lang="en-US" sz="1100" b="0" i="0" u="none" strike="noStrike" baseline="0" dirty="0">
                <a:latin typeface="ArialMT"/>
              </a:rPr>
              <a:t>for a basic description which</a:t>
            </a:r>
          </a:p>
          <a:p>
            <a:pPr algn="l"/>
            <a:r>
              <a:rPr lang="en-US" sz="1100" b="0" i="0" u="none" strike="noStrike" baseline="0" dirty="0">
                <a:latin typeface="ArialMT"/>
              </a:rPr>
              <a:t>shows limited knowledge and understanding of a</a:t>
            </a:r>
          </a:p>
          <a:p>
            <a:pPr algn="l"/>
            <a:r>
              <a:rPr lang="en-US" sz="1100" b="0" i="0" u="none" strike="noStrike" baseline="0" dirty="0">
                <a:latin typeface="ArialMT"/>
              </a:rPr>
              <a:t>range of strategies to engage and motivate children</a:t>
            </a:r>
          </a:p>
          <a:p>
            <a:pPr algn="l"/>
            <a:r>
              <a:rPr lang="en-GB" sz="1100" b="0" i="0" u="none" strike="noStrike" baseline="0" dirty="0">
                <a:latin typeface="ArialMT"/>
              </a:rPr>
              <a:t>in their own learning</a:t>
            </a:r>
          </a:p>
          <a:p>
            <a:pPr algn="l"/>
            <a:r>
              <a:rPr lang="en-US" sz="1100" b="1" i="0" u="none" strike="noStrike" baseline="0" dirty="0">
                <a:latin typeface="Arial-BoldMT"/>
              </a:rPr>
              <a:t>Award 5-6 marks </a:t>
            </a:r>
            <a:r>
              <a:rPr lang="en-US" sz="1100" b="0" i="0" u="none" strike="noStrike" baseline="0" dirty="0">
                <a:latin typeface="ArialMT"/>
              </a:rPr>
              <a:t>for a good description which</a:t>
            </a:r>
          </a:p>
          <a:p>
            <a:pPr algn="l"/>
            <a:r>
              <a:rPr lang="en-US" sz="1100" b="0" i="0" u="none" strike="noStrike" baseline="0" dirty="0">
                <a:latin typeface="ArialMT"/>
              </a:rPr>
              <a:t>shows some knowledge and understanding of a</a:t>
            </a:r>
          </a:p>
          <a:p>
            <a:pPr algn="l"/>
            <a:r>
              <a:rPr lang="en-US" sz="1100" b="0" i="0" u="none" strike="noStrike" baseline="0" dirty="0">
                <a:latin typeface="ArialMT"/>
              </a:rPr>
              <a:t>range of strategies to engage and motivate children</a:t>
            </a:r>
          </a:p>
          <a:p>
            <a:pPr algn="l"/>
            <a:r>
              <a:rPr lang="en-GB" sz="1100" b="0" i="0" u="none" strike="noStrike" baseline="0" dirty="0">
                <a:latin typeface="ArialMT"/>
              </a:rPr>
              <a:t>in their own learning</a:t>
            </a:r>
          </a:p>
          <a:p>
            <a:pPr algn="l"/>
            <a:r>
              <a:rPr lang="en-US" sz="1100" b="1" i="0" u="none" strike="noStrike" baseline="0" dirty="0">
                <a:latin typeface="Arial-BoldMT"/>
              </a:rPr>
              <a:t>Award 7-8 marks </a:t>
            </a:r>
            <a:r>
              <a:rPr lang="en-US" sz="1100" b="0" i="0" u="none" strike="noStrike" baseline="0" dirty="0">
                <a:latin typeface="ArialMT"/>
              </a:rPr>
              <a:t>for an excellent description which</a:t>
            </a:r>
          </a:p>
          <a:p>
            <a:pPr algn="l"/>
            <a:r>
              <a:rPr lang="en-US" sz="1100" b="0" i="0" u="none" strike="noStrike" baseline="0" dirty="0">
                <a:latin typeface="ArialMT"/>
              </a:rPr>
              <a:t>shows sound detailed knowledge and</a:t>
            </a:r>
          </a:p>
          <a:p>
            <a:pPr algn="l"/>
            <a:r>
              <a:rPr lang="en-US" sz="1100" b="0" i="0" u="none" strike="noStrike" baseline="0" dirty="0">
                <a:latin typeface="ArialMT"/>
              </a:rPr>
              <a:t>understanding of a range of strategies to engage</a:t>
            </a:r>
          </a:p>
          <a:p>
            <a:pPr algn="l"/>
            <a:r>
              <a:rPr lang="en-US" sz="1100" b="0" i="0" u="none" strike="noStrike" baseline="0" dirty="0">
                <a:latin typeface="ArialMT"/>
              </a:rPr>
              <a:t>and motivate children in their own learning</a:t>
            </a:r>
            <a:endParaRPr lang="en-GB" sz="1100" dirty="0"/>
          </a:p>
        </p:txBody>
      </p:sp>
      <p:sp>
        <p:nvSpPr>
          <p:cNvPr id="11" name="TextBox 10">
            <a:extLst>
              <a:ext uri="{FF2B5EF4-FFF2-40B4-BE49-F238E27FC236}">
                <a16:creationId xmlns:a16="http://schemas.microsoft.com/office/drawing/2014/main" id="{A31356C0-D0C8-4083-8800-42C187224784}"/>
              </a:ext>
            </a:extLst>
          </p:cNvPr>
          <p:cNvSpPr txBox="1"/>
          <p:nvPr/>
        </p:nvSpPr>
        <p:spPr>
          <a:xfrm>
            <a:off x="5530084" y="1151100"/>
            <a:ext cx="3067378" cy="5339923"/>
          </a:xfrm>
          <a:prstGeom prst="rect">
            <a:avLst/>
          </a:prstGeom>
          <a:noFill/>
        </p:spPr>
        <p:txBody>
          <a:bodyPr wrap="square">
            <a:spAutoFit/>
          </a:bodyPr>
          <a:lstStyle/>
          <a:p>
            <a:pPr algn="l"/>
            <a:r>
              <a:rPr lang="en-GB" sz="1100" b="0" i="0" u="none" strike="noStrike" baseline="0" dirty="0">
                <a:latin typeface="ArialMT"/>
              </a:rPr>
              <a:t>Response may refer to:</a:t>
            </a:r>
          </a:p>
          <a:p>
            <a:pPr algn="l"/>
            <a:r>
              <a:rPr lang="en-US" sz="1100" b="0" i="0" u="none" strike="noStrike" baseline="0" dirty="0">
                <a:latin typeface="SymbolMT"/>
              </a:rPr>
              <a:t>• </a:t>
            </a:r>
            <a:r>
              <a:rPr lang="en-US" sz="1100" b="0" i="0" u="none" strike="noStrike" baseline="0" dirty="0">
                <a:latin typeface="ArialMT"/>
              </a:rPr>
              <a:t>Understand the needs of individual learners</a:t>
            </a:r>
          </a:p>
          <a:p>
            <a:pPr algn="l"/>
            <a:r>
              <a:rPr lang="en-US" sz="1100" b="0" i="0" u="none" strike="noStrike" baseline="0" dirty="0">
                <a:latin typeface="SymbolMT"/>
              </a:rPr>
              <a:t>• </a:t>
            </a:r>
            <a:r>
              <a:rPr lang="en-US" sz="1100" b="0" i="0" u="none" strike="noStrike" baseline="0" dirty="0">
                <a:latin typeface="ArialMT"/>
              </a:rPr>
              <a:t>Have knowledge of the skills of individual</a:t>
            </a:r>
          </a:p>
          <a:p>
            <a:pPr algn="l"/>
            <a:r>
              <a:rPr lang="en-GB" sz="1100" b="0" i="0" u="none" strike="noStrike" baseline="0" dirty="0">
                <a:latin typeface="ArialMT"/>
              </a:rPr>
              <a:t>learners</a:t>
            </a:r>
          </a:p>
          <a:p>
            <a:pPr algn="l"/>
            <a:r>
              <a:rPr lang="en-GB" sz="1100" b="0" i="0" u="none" strike="noStrike" baseline="0" dirty="0">
                <a:latin typeface="SymbolMT"/>
              </a:rPr>
              <a:t>• </a:t>
            </a:r>
            <a:r>
              <a:rPr lang="en-GB" sz="1100" b="0" i="0" u="none" strike="noStrike" baseline="0" dirty="0">
                <a:latin typeface="ArialMT"/>
              </a:rPr>
              <a:t>Personalise learning experiences</a:t>
            </a:r>
          </a:p>
          <a:p>
            <a:pPr algn="l"/>
            <a:r>
              <a:rPr lang="en-GB" sz="1100" b="0" i="0" u="none" strike="noStrike" baseline="0" dirty="0">
                <a:latin typeface="SymbolMT"/>
              </a:rPr>
              <a:t>• </a:t>
            </a:r>
            <a:r>
              <a:rPr lang="en-GB" sz="1100" b="0" i="0" u="none" strike="noStrike" baseline="0" dirty="0">
                <a:latin typeface="ArialMT"/>
              </a:rPr>
              <a:t>Be open with communication</a:t>
            </a:r>
          </a:p>
          <a:p>
            <a:pPr algn="l"/>
            <a:r>
              <a:rPr lang="en-GB" sz="1100" b="0" i="0" u="none" strike="noStrike" baseline="0" dirty="0">
                <a:latin typeface="SymbolMT"/>
              </a:rPr>
              <a:t>• </a:t>
            </a:r>
            <a:r>
              <a:rPr lang="en-GB" sz="1100" b="0" i="0" u="none" strike="noStrike" baseline="0" dirty="0">
                <a:latin typeface="ArialMT"/>
              </a:rPr>
              <a:t>Provide valuable feedback</a:t>
            </a:r>
          </a:p>
          <a:p>
            <a:pPr algn="l"/>
            <a:r>
              <a:rPr lang="en-GB" sz="1100" b="0" i="0" u="none" strike="noStrike" baseline="0" dirty="0">
                <a:latin typeface="SymbolMT"/>
              </a:rPr>
              <a:t>• </a:t>
            </a:r>
            <a:r>
              <a:rPr lang="en-GB" sz="1100" b="0" i="0" u="none" strike="noStrike" baseline="0" dirty="0">
                <a:latin typeface="ArialMT"/>
              </a:rPr>
              <a:t>Build a positive rapport</a:t>
            </a:r>
          </a:p>
          <a:p>
            <a:pPr algn="l"/>
            <a:r>
              <a:rPr lang="en-GB" sz="1100" b="0" i="0" u="none" strike="noStrike" baseline="0" dirty="0">
                <a:latin typeface="SymbolMT"/>
              </a:rPr>
              <a:t>• </a:t>
            </a:r>
            <a:r>
              <a:rPr lang="en-GB" sz="1100" b="0" i="0" u="none" strike="noStrike" baseline="0" dirty="0">
                <a:latin typeface="ArialMT"/>
              </a:rPr>
              <a:t>Create a safe environment</a:t>
            </a:r>
          </a:p>
          <a:p>
            <a:pPr algn="l"/>
            <a:r>
              <a:rPr lang="en-GB" sz="1100" b="0" i="0" u="none" strike="noStrike" baseline="0" dirty="0">
                <a:latin typeface="SymbolMT"/>
              </a:rPr>
              <a:t>• </a:t>
            </a:r>
            <a:r>
              <a:rPr lang="en-GB" sz="1100" b="0" i="0" u="none" strike="noStrike" baseline="0" dirty="0">
                <a:latin typeface="ArialMT"/>
              </a:rPr>
              <a:t>Prepare engaging learning experiences</a:t>
            </a:r>
          </a:p>
          <a:p>
            <a:pPr algn="l"/>
            <a:r>
              <a:rPr lang="en-GB" sz="1100" b="0" i="0" u="none" strike="noStrike" baseline="0" dirty="0">
                <a:latin typeface="SymbolMT"/>
              </a:rPr>
              <a:t>• </a:t>
            </a:r>
            <a:r>
              <a:rPr lang="en-GB" sz="1100" b="0" i="0" u="none" strike="noStrike" baseline="0" dirty="0">
                <a:latin typeface="ArialMT"/>
              </a:rPr>
              <a:t>Use rewards system</a:t>
            </a:r>
          </a:p>
          <a:p>
            <a:pPr algn="l"/>
            <a:r>
              <a:rPr lang="en-US" sz="1100" b="0" i="0" u="none" strike="noStrike" baseline="0" dirty="0">
                <a:latin typeface="SymbolMT"/>
              </a:rPr>
              <a:t>• </a:t>
            </a:r>
            <a:r>
              <a:rPr lang="en-US" sz="1100" b="0" i="0" u="none" strike="noStrike" baseline="0" dirty="0">
                <a:latin typeface="ArialMT"/>
              </a:rPr>
              <a:t>Set clear and achievable goals</a:t>
            </a:r>
          </a:p>
          <a:p>
            <a:pPr algn="l"/>
            <a:r>
              <a:rPr lang="en-GB" sz="1100" b="0" i="0" u="none" strike="noStrike" baseline="0" dirty="0">
                <a:latin typeface="SymbolMT"/>
              </a:rPr>
              <a:t>• </a:t>
            </a:r>
            <a:r>
              <a:rPr lang="en-GB" sz="1100" b="0" i="0" u="none" strike="noStrike" baseline="0" dirty="0">
                <a:latin typeface="ArialMT"/>
              </a:rPr>
              <a:t>Varied tasks and activities</a:t>
            </a:r>
          </a:p>
          <a:p>
            <a:pPr algn="l"/>
            <a:r>
              <a:rPr lang="en-GB" sz="1100" b="0" i="0" u="none" strike="noStrike" baseline="0" dirty="0">
                <a:latin typeface="SymbolMT"/>
              </a:rPr>
              <a:t>• </a:t>
            </a:r>
            <a:r>
              <a:rPr lang="en-GB" sz="1100" b="0" i="0" u="none" strike="noStrike" baseline="0" dirty="0">
                <a:latin typeface="ArialMT"/>
              </a:rPr>
              <a:t>Active learner centred activities</a:t>
            </a:r>
          </a:p>
          <a:p>
            <a:pPr algn="l"/>
            <a:r>
              <a:rPr lang="en-GB" sz="1100" b="0" i="0" u="none" strike="noStrike" baseline="0" dirty="0">
                <a:latin typeface="SymbolMT"/>
              </a:rPr>
              <a:t>• </a:t>
            </a:r>
            <a:r>
              <a:rPr lang="en-GB" sz="1100" b="0" i="0" u="none" strike="noStrike" baseline="0" dirty="0">
                <a:latin typeface="ArialMT"/>
              </a:rPr>
              <a:t>Motivate learners to achieve</a:t>
            </a:r>
          </a:p>
          <a:p>
            <a:pPr algn="l"/>
            <a:r>
              <a:rPr lang="en-US" sz="1100" b="0" i="0" u="none" strike="noStrike" baseline="0" dirty="0">
                <a:latin typeface="SymbolMT"/>
              </a:rPr>
              <a:t>• </a:t>
            </a:r>
            <a:r>
              <a:rPr lang="en-US" sz="1100" b="0" i="0" u="none" strike="noStrike" baseline="0" dirty="0">
                <a:latin typeface="ArialMT"/>
              </a:rPr>
              <a:t>Varied group and class work</a:t>
            </a:r>
          </a:p>
          <a:p>
            <a:pPr algn="l"/>
            <a:r>
              <a:rPr lang="en-GB" sz="1100" b="0" i="0" u="none" strike="noStrike" baseline="0" dirty="0">
                <a:latin typeface="SymbolMT"/>
              </a:rPr>
              <a:t>• </a:t>
            </a:r>
            <a:r>
              <a:rPr lang="en-GB" sz="1100" b="0" i="0" u="none" strike="noStrike" baseline="0" dirty="0">
                <a:latin typeface="ArialMT"/>
              </a:rPr>
              <a:t>Use repetition in information</a:t>
            </a:r>
          </a:p>
          <a:p>
            <a:pPr algn="l"/>
            <a:r>
              <a:rPr lang="en-GB" sz="1100" b="0" i="0" u="none" strike="noStrike" baseline="0" dirty="0">
                <a:latin typeface="SymbolMT"/>
              </a:rPr>
              <a:t>• </a:t>
            </a:r>
            <a:r>
              <a:rPr lang="en-GB" sz="1100" b="0" i="0" u="none" strike="noStrike" baseline="0" dirty="0">
                <a:latin typeface="ArialMT"/>
              </a:rPr>
              <a:t>Praise and reward</a:t>
            </a:r>
          </a:p>
          <a:p>
            <a:pPr algn="l"/>
            <a:r>
              <a:rPr lang="en-GB" sz="1100" b="0" i="0" u="none" strike="noStrike" baseline="0" dirty="0">
                <a:latin typeface="SymbolMT"/>
              </a:rPr>
              <a:t>• </a:t>
            </a:r>
            <a:r>
              <a:rPr lang="en-GB" sz="1100" b="0" i="0" u="none" strike="noStrike" baseline="0" dirty="0">
                <a:latin typeface="ArialMT"/>
              </a:rPr>
              <a:t>Encourage and support</a:t>
            </a:r>
          </a:p>
          <a:p>
            <a:pPr algn="l"/>
            <a:r>
              <a:rPr lang="en-US" sz="1100" b="0" i="0" u="none" strike="noStrike" baseline="0" dirty="0">
                <a:latin typeface="SymbolMT"/>
              </a:rPr>
              <a:t>• </a:t>
            </a:r>
            <a:r>
              <a:rPr lang="en-US" sz="1100" b="0" i="0" u="none" strike="noStrike" baseline="0" dirty="0">
                <a:latin typeface="ArialMT"/>
              </a:rPr>
              <a:t>Use a variety of materials</a:t>
            </a:r>
          </a:p>
          <a:p>
            <a:pPr algn="l"/>
            <a:r>
              <a:rPr lang="en-US" sz="1100" b="0" i="0" u="none" strike="noStrike" baseline="0" dirty="0">
                <a:latin typeface="SymbolMT"/>
              </a:rPr>
              <a:t>• </a:t>
            </a:r>
            <a:r>
              <a:rPr lang="en-US" sz="1100" b="0" i="0" u="none" strike="noStrike" baseline="0" dirty="0">
                <a:latin typeface="ArialMT"/>
              </a:rPr>
              <a:t>Provide a consistent and fair environment</a:t>
            </a:r>
          </a:p>
          <a:p>
            <a:pPr algn="l"/>
            <a:r>
              <a:rPr lang="en-GB" sz="1100" b="0" i="0" u="none" strike="noStrike" baseline="0" dirty="0">
                <a:latin typeface="SymbolMT"/>
              </a:rPr>
              <a:t>• </a:t>
            </a:r>
            <a:r>
              <a:rPr lang="en-GB" sz="1100" b="0" i="0" u="none" strike="noStrike" baseline="0" dirty="0">
                <a:latin typeface="ArialMT"/>
              </a:rPr>
              <a:t>Involvement in learning</a:t>
            </a:r>
          </a:p>
          <a:p>
            <a:pPr algn="l"/>
            <a:r>
              <a:rPr lang="en-US" sz="1100" b="0" i="0" u="none" strike="noStrike" baseline="0" dirty="0">
                <a:latin typeface="SymbolMT"/>
              </a:rPr>
              <a:t>• </a:t>
            </a:r>
            <a:r>
              <a:rPr lang="en-US" sz="1100" b="0" i="0" u="none" strike="noStrike" baseline="0" dirty="0">
                <a:latin typeface="ArialMT"/>
              </a:rPr>
              <a:t>Offer opportunities for equal participation</a:t>
            </a:r>
          </a:p>
          <a:p>
            <a:pPr algn="l"/>
            <a:r>
              <a:rPr lang="en-GB" sz="1100" b="0" i="0" u="none" strike="noStrike" baseline="0" dirty="0">
                <a:latin typeface="SymbolMT"/>
              </a:rPr>
              <a:t>• </a:t>
            </a:r>
            <a:r>
              <a:rPr lang="en-GB" sz="1100" b="0" i="0" u="none" strike="noStrike" baseline="0" dirty="0">
                <a:latin typeface="ArialMT"/>
              </a:rPr>
              <a:t>Make learning fun</a:t>
            </a:r>
          </a:p>
          <a:p>
            <a:pPr algn="l"/>
            <a:r>
              <a:rPr lang="en-GB" sz="1100" b="0" i="0" u="none" strike="noStrike" baseline="0" dirty="0">
                <a:latin typeface="SymbolMT"/>
              </a:rPr>
              <a:t>• </a:t>
            </a:r>
            <a:r>
              <a:rPr lang="en-GB" sz="1100" b="0" i="0" u="none" strike="noStrike" baseline="0" dirty="0">
                <a:latin typeface="ArialMT"/>
              </a:rPr>
              <a:t>Create a buddy system</a:t>
            </a:r>
          </a:p>
          <a:p>
            <a:pPr algn="l"/>
            <a:r>
              <a:rPr lang="en-US" sz="1100" b="0" i="0" u="none" strike="noStrike" baseline="0" dirty="0">
                <a:latin typeface="SymbolMT"/>
              </a:rPr>
              <a:t>• </a:t>
            </a:r>
            <a:r>
              <a:rPr lang="en-US" sz="1100" b="0" i="0" u="none" strike="noStrike" baseline="0" dirty="0">
                <a:latin typeface="ArialMT"/>
              </a:rPr>
              <a:t>Provide emotional and social support</a:t>
            </a:r>
          </a:p>
          <a:p>
            <a:pPr algn="l"/>
            <a:r>
              <a:rPr lang="en-GB" sz="1100" b="0" i="0" u="none" strike="noStrike" baseline="0" dirty="0">
                <a:latin typeface="SymbolMT"/>
              </a:rPr>
              <a:t>• </a:t>
            </a:r>
            <a:r>
              <a:rPr lang="en-GB" sz="1100" b="0" i="0" u="none" strike="noStrike" baseline="0" dirty="0">
                <a:latin typeface="ArialMT"/>
              </a:rPr>
              <a:t>Provide creative activities</a:t>
            </a:r>
          </a:p>
          <a:p>
            <a:pPr algn="l"/>
            <a:r>
              <a:rPr lang="en-GB" sz="1100" b="0" i="0" u="none" strike="noStrike" baseline="0" dirty="0">
                <a:latin typeface="SymbolMT"/>
              </a:rPr>
              <a:t>• </a:t>
            </a:r>
            <a:r>
              <a:rPr lang="en-GB" sz="1100" b="0" i="0" u="none" strike="noStrike" baseline="0" dirty="0">
                <a:latin typeface="ArialMT"/>
              </a:rPr>
              <a:t>Provide direction and guidance</a:t>
            </a:r>
          </a:p>
          <a:p>
            <a:pPr algn="l"/>
            <a:r>
              <a:rPr lang="en-GB" sz="1100" b="0" i="0" u="none" strike="noStrike" baseline="0" dirty="0">
                <a:latin typeface="SymbolMT"/>
              </a:rPr>
              <a:t>• </a:t>
            </a:r>
            <a:r>
              <a:rPr lang="en-GB" sz="1100" b="0" i="0" u="none" strike="noStrike" baseline="0" dirty="0">
                <a:latin typeface="ArialMT"/>
              </a:rPr>
              <a:t>Provide clear instructions</a:t>
            </a:r>
          </a:p>
          <a:p>
            <a:pPr algn="l"/>
            <a:r>
              <a:rPr lang="en-US" sz="1100" b="0" i="0" u="none" strike="noStrike" baseline="0" dirty="0">
                <a:latin typeface="SymbolMT"/>
              </a:rPr>
              <a:t>• </a:t>
            </a:r>
            <a:r>
              <a:rPr lang="en-US" sz="1100" b="0" i="0" u="none" strike="noStrike" baseline="0" dirty="0">
                <a:latin typeface="ArialMT"/>
              </a:rPr>
              <a:t>Use interactive approaches to learning</a:t>
            </a:r>
          </a:p>
          <a:p>
            <a:pPr algn="l"/>
            <a:endParaRPr lang="en-GB" sz="1100" dirty="0"/>
          </a:p>
        </p:txBody>
      </p:sp>
      <p:sp>
        <p:nvSpPr>
          <p:cNvPr id="13" name="TextBox 12">
            <a:extLst>
              <a:ext uri="{FF2B5EF4-FFF2-40B4-BE49-F238E27FC236}">
                <a16:creationId xmlns:a16="http://schemas.microsoft.com/office/drawing/2014/main" id="{05A22D7F-890D-4FB1-ADFE-F00A696F603A}"/>
              </a:ext>
            </a:extLst>
          </p:cNvPr>
          <p:cNvSpPr txBox="1"/>
          <p:nvPr/>
        </p:nvSpPr>
        <p:spPr>
          <a:xfrm>
            <a:off x="8901810" y="1151100"/>
            <a:ext cx="3208529" cy="4832092"/>
          </a:xfrm>
          <a:prstGeom prst="rect">
            <a:avLst/>
          </a:prstGeom>
          <a:noFill/>
        </p:spPr>
        <p:txBody>
          <a:bodyPr wrap="square">
            <a:spAutoFit/>
          </a:bodyPr>
          <a:lstStyle/>
          <a:p>
            <a:pPr algn="l"/>
            <a:r>
              <a:rPr lang="en-US" sz="1100" b="0" i="0" u="none" strike="noStrike" baseline="0" dirty="0">
                <a:latin typeface="SymbolMT"/>
              </a:rPr>
              <a:t>• </a:t>
            </a:r>
            <a:r>
              <a:rPr lang="en-US" sz="1100" b="0" i="0" u="none" strike="noStrike" baseline="0" dirty="0">
                <a:latin typeface="ArialMT"/>
              </a:rPr>
              <a:t>Aim to overcome barriers to engagement</a:t>
            </a:r>
          </a:p>
          <a:p>
            <a:pPr algn="l"/>
            <a:r>
              <a:rPr lang="en-US" sz="1100" b="0" i="0" u="none" strike="noStrike" baseline="0" dirty="0">
                <a:latin typeface="SymbolMT"/>
              </a:rPr>
              <a:t>• </a:t>
            </a:r>
            <a:r>
              <a:rPr lang="en-US" sz="1100" b="0" i="0" u="none" strike="noStrike" baseline="0" dirty="0">
                <a:latin typeface="ArialMT"/>
              </a:rPr>
              <a:t>Encourage and support bilingual language</a:t>
            </a:r>
          </a:p>
          <a:p>
            <a:pPr algn="l"/>
            <a:r>
              <a:rPr lang="en-GB" sz="1100" b="0" i="0" u="none" strike="noStrike" baseline="0" dirty="0">
                <a:latin typeface="ArialMT"/>
              </a:rPr>
              <a:t>development</a:t>
            </a:r>
          </a:p>
          <a:p>
            <a:pPr algn="l"/>
            <a:r>
              <a:rPr lang="en-US" sz="1100" b="0" i="0" u="none" strike="noStrike" baseline="0" dirty="0">
                <a:latin typeface="SymbolMT"/>
              </a:rPr>
              <a:t>• </a:t>
            </a:r>
            <a:r>
              <a:rPr lang="en-US" sz="1100" b="0" i="0" u="none" strike="noStrike" baseline="0" dirty="0">
                <a:latin typeface="ArialMT"/>
              </a:rPr>
              <a:t>Work as a team to provide the range of</a:t>
            </a:r>
          </a:p>
          <a:p>
            <a:pPr algn="l"/>
            <a:r>
              <a:rPr lang="en-US" sz="1100" b="0" i="0" u="none" strike="noStrike" baseline="0" dirty="0">
                <a:latin typeface="ArialMT"/>
              </a:rPr>
              <a:t>experiences for children to enhance learning</a:t>
            </a:r>
          </a:p>
          <a:p>
            <a:pPr algn="l"/>
            <a:r>
              <a:rPr lang="en-GB" sz="1100" b="0" i="0" u="none" strike="noStrike" baseline="0" dirty="0">
                <a:latin typeface="ArialMT"/>
              </a:rPr>
              <a:t>and well-being</a:t>
            </a:r>
          </a:p>
          <a:p>
            <a:pPr algn="l"/>
            <a:r>
              <a:rPr lang="en-US" sz="1100" b="0" i="0" u="none" strike="noStrike" baseline="0" dirty="0">
                <a:latin typeface="SymbolMT"/>
              </a:rPr>
              <a:t>• </a:t>
            </a:r>
            <a:r>
              <a:rPr lang="en-US" sz="1100" b="0" i="0" u="none" strike="noStrike" baseline="0" dirty="0">
                <a:latin typeface="ArialMT"/>
              </a:rPr>
              <a:t>Encouraged thinking questioning and talking</a:t>
            </a:r>
          </a:p>
          <a:p>
            <a:pPr algn="l"/>
            <a:r>
              <a:rPr lang="en-GB" sz="1100" b="0" i="0" u="none" strike="noStrike" baseline="0" dirty="0">
                <a:latin typeface="SymbolMT"/>
              </a:rPr>
              <a:t>• </a:t>
            </a:r>
            <a:r>
              <a:rPr lang="en-GB" sz="1100" b="0" i="0" u="none" strike="noStrike" baseline="0" dirty="0">
                <a:latin typeface="ArialMT"/>
              </a:rPr>
              <a:t>Group discussion is encouraged</a:t>
            </a:r>
          </a:p>
          <a:p>
            <a:pPr algn="l"/>
            <a:r>
              <a:rPr lang="en-GB" sz="1100" b="0" i="0" u="none" strike="noStrike" baseline="0" dirty="0">
                <a:latin typeface="SymbolMT"/>
              </a:rPr>
              <a:t>• </a:t>
            </a:r>
            <a:r>
              <a:rPr lang="en-GB" sz="1100" b="0" i="0" u="none" strike="noStrike" baseline="0" dirty="0">
                <a:latin typeface="ArialMT"/>
              </a:rPr>
              <a:t>Use of appropriate vocabulary</a:t>
            </a:r>
          </a:p>
          <a:p>
            <a:pPr algn="l"/>
            <a:r>
              <a:rPr lang="en-US" sz="1100" b="0" i="0" u="none" strike="noStrike" baseline="0" dirty="0">
                <a:latin typeface="SymbolMT"/>
              </a:rPr>
              <a:t>• </a:t>
            </a:r>
            <a:r>
              <a:rPr lang="en-US" sz="1100" b="0" i="0" u="none" strike="noStrike" baseline="0" dirty="0">
                <a:latin typeface="ArialMT"/>
              </a:rPr>
              <a:t>Opportunities for clarifying learning Evaluation</a:t>
            </a:r>
          </a:p>
          <a:p>
            <a:pPr algn="l"/>
            <a:r>
              <a:rPr lang="en-GB" sz="1100" b="0" i="0" u="none" strike="noStrike" baseline="0" dirty="0">
                <a:latin typeface="ArialMT"/>
              </a:rPr>
              <a:t>of own understanding</a:t>
            </a:r>
          </a:p>
          <a:p>
            <a:pPr algn="l"/>
            <a:r>
              <a:rPr lang="en-US" sz="1100" b="0" i="0" u="none" strike="noStrike" baseline="0" dirty="0">
                <a:latin typeface="SymbolMT"/>
              </a:rPr>
              <a:t>• </a:t>
            </a:r>
            <a:r>
              <a:rPr lang="en-US" sz="1100" b="0" i="0" u="none" strike="noStrike" baseline="0" dirty="0">
                <a:latin typeface="ArialMT"/>
              </a:rPr>
              <a:t>The environment is sensitive and reflective so</a:t>
            </a:r>
          </a:p>
          <a:p>
            <a:pPr algn="l"/>
            <a:r>
              <a:rPr lang="en-US" sz="1100" b="0" i="0" u="none" strike="noStrike" baseline="0" dirty="0">
                <a:latin typeface="ArialMT"/>
              </a:rPr>
              <a:t>that learners feel safe to make mistakes Meet</a:t>
            </a:r>
          </a:p>
          <a:p>
            <a:pPr algn="l"/>
            <a:r>
              <a:rPr lang="en-US" sz="1100" b="0" i="0" u="none" strike="noStrike" baseline="0" dirty="0">
                <a:latin typeface="ArialMT"/>
              </a:rPr>
              <a:t>the needs of all learners with additional learning</a:t>
            </a:r>
          </a:p>
          <a:p>
            <a:pPr algn="l"/>
            <a:r>
              <a:rPr lang="en-GB" sz="1100" b="0" i="0" u="none" strike="noStrike" baseline="0" dirty="0">
                <a:latin typeface="ArialMT"/>
              </a:rPr>
              <a:t>needs (ALN)</a:t>
            </a:r>
          </a:p>
          <a:p>
            <a:pPr algn="l"/>
            <a:r>
              <a:rPr lang="en-GB" sz="1100" b="0" i="0" u="none" strike="noStrike" baseline="0" dirty="0">
                <a:latin typeface="SymbolMT"/>
              </a:rPr>
              <a:t>• </a:t>
            </a:r>
            <a:r>
              <a:rPr lang="en-GB" sz="1100" b="0" i="0" u="none" strike="noStrike" baseline="0" dirty="0">
                <a:latin typeface="ArialMT"/>
              </a:rPr>
              <a:t>Active listening / asking appropriate questions</a:t>
            </a:r>
          </a:p>
          <a:p>
            <a:pPr algn="l"/>
            <a:r>
              <a:rPr lang="en-GB" sz="1100" b="0" i="0" u="none" strike="noStrike" baseline="0" dirty="0">
                <a:latin typeface="ArialMT"/>
              </a:rPr>
              <a:t>/summarising and explaining understanding</a:t>
            </a:r>
          </a:p>
          <a:p>
            <a:pPr algn="l"/>
            <a:r>
              <a:rPr lang="en-US" sz="1100" b="0" i="0" u="none" strike="noStrike" baseline="0" dirty="0">
                <a:latin typeface="SymbolMT"/>
              </a:rPr>
              <a:t>• </a:t>
            </a:r>
            <a:r>
              <a:rPr lang="en-US" sz="1100" b="0" i="0" u="none" strike="noStrike" baseline="0" dirty="0">
                <a:latin typeface="ArialMT"/>
              </a:rPr>
              <a:t>Extend and challenge most able learners in all</a:t>
            </a:r>
          </a:p>
          <a:p>
            <a:pPr algn="l"/>
            <a:r>
              <a:rPr lang="en-US" sz="1100" b="0" i="0" u="none" strike="noStrike" baseline="0" dirty="0">
                <a:latin typeface="ArialMT"/>
              </a:rPr>
              <a:t>settings/schools Improve outcomes for all</a:t>
            </a:r>
          </a:p>
          <a:p>
            <a:pPr algn="l"/>
            <a:r>
              <a:rPr lang="en-US" sz="1100" b="0" i="0" u="none" strike="noStrike" baseline="0" dirty="0">
                <a:latin typeface="SymbolMT"/>
              </a:rPr>
              <a:t>• </a:t>
            </a:r>
            <a:r>
              <a:rPr lang="en-US" sz="1100" b="0" i="0" u="none" strike="noStrike" baseline="0" dirty="0">
                <a:latin typeface="ArialMT"/>
              </a:rPr>
              <a:t>Secure effective safeguarding practices and</a:t>
            </a:r>
          </a:p>
          <a:p>
            <a:pPr algn="l"/>
            <a:r>
              <a:rPr lang="en-GB" sz="1100" b="0" i="0" u="none" strike="noStrike" baseline="0" dirty="0">
                <a:latin typeface="ArialMT"/>
              </a:rPr>
              <a:t>online safety protection</a:t>
            </a:r>
          </a:p>
          <a:p>
            <a:pPr algn="l"/>
            <a:r>
              <a:rPr lang="en-US" sz="1100" b="0" i="0" u="none" strike="noStrike" baseline="0" dirty="0">
                <a:latin typeface="SymbolMT"/>
              </a:rPr>
              <a:t>• </a:t>
            </a:r>
            <a:r>
              <a:rPr lang="en-US" sz="1100" b="0" i="0" u="none" strike="noStrike" baseline="0" dirty="0">
                <a:latin typeface="ArialMT"/>
              </a:rPr>
              <a:t>Support improved well-being by developing an</a:t>
            </a:r>
          </a:p>
          <a:p>
            <a:pPr algn="l"/>
            <a:r>
              <a:rPr lang="en-US" sz="1100" b="0" i="0" u="none" strike="noStrike" baseline="0" dirty="0">
                <a:latin typeface="ArialMT"/>
              </a:rPr>
              <a:t>adverse childhood experiences (ACEs) aware</a:t>
            </a:r>
          </a:p>
          <a:p>
            <a:pPr algn="l"/>
            <a:r>
              <a:rPr lang="en-GB" sz="1100" b="0" i="0" u="none" strike="noStrike" baseline="0" dirty="0">
                <a:latin typeface="ArialMT"/>
              </a:rPr>
              <a:t>team</a:t>
            </a:r>
          </a:p>
          <a:p>
            <a:pPr algn="l"/>
            <a:r>
              <a:rPr lang="en-GB" sz="1100" b="0" i="0" u="none" strike="noStrike" baseline="0" dirty="0">
                <a:latin typeface="SymbolMT"/>
              </a:rPr>
              <a:t>• </a:t>
            </a:r>
            <a:r>
              <a:rPr lang="en-GB" sz="1100" b="0" i="0" u="none" strike="noStrike" baseline="0" dirty="0">
                <a:latin typeface="ArialMT"/>
              </a:rPr>
              <a:t>Encourage positive behaviour</a:t>
            </a:r>
          </a:p>
          <a:p>
            <a:pPr algn="l"/>
            <a:endParaRPr lang="en-GB" sz="1100" b="0" i="0" u="none" strike="noStrike" baseline="0" dirty="0">
              <a:latin typeface="ArialMT"/>
            </a:endParaRPr>
          </a:p>
          <a:p>
            <a:pPr algn="l"/>
            <a:r>
              <a:rPr lang="en-US" sz="1100" b="0" i="0" u="none" strike="noStrike" baseline="0" dirty="0">
                <a:latin typeface="ArialMT"/>
              </a:rPr>
              <a:t>This list is not exhaustive.</a:t>
            </a:r>
          </a:p>
          <a:p>
            <a:pPr algn="l"/>
            <a:r>
              <a:rPr lang="en-US" sz="1100" b="0" i="0" u="none" strike="noStrike" baseline="0" dirty="0">
                <a:latin typeface="ArialMT"/>
              </a:rPr>
              <a:t>Credit any other relevant response.</a:t>
            </a:r>
            <a:endParaRPr lang="en-GB" sz="1100" dirty="0"/>
          </a:p>
        </p:txBody>
      </p:sp>
      <p:sp>
        <p:nvSpPr>
          <p:cNvPr id="15" name="TextBox 14">
            <a:extLst>
              <a:ext uri="{FF2B5EF4-FFF2-40B4-BE49-F238E27FC236}">
                <a16:creationId xmlns:a16="http://schemas.microsoft.com/office/drawing/2014/main" id="{D1A79F4A-014F-4E3F-AF25-8A3A93AAA744}"/>
              </a:ext>
            </a:extLst>
          </p:cNvPr>
          <p:cNvSpPr txBox="1"/>
          <p:nvPr/>
        </p:nvSpPr>
        <p:spPr>
          <a:xfrm>
            <a:off x="5488266" y="174335"/>
            <a:ext cx="6138040" cy="523220"/>
          </a:xfrm>
          <a:prstGeom prst="rect">
            <a:avLst/>
          </a:prstGeom>
          <a:noFill/>
        </p:spPr>
        <p:txBody>
          <a:bodyPr wrap="square">
            <a:spAutoFit/>
          </a:bodyPr>
          <a:lstStyle/>
          <a:p>
            <a:r>
              <a:rPr lang="en-GB" sz="1400" dirty="0">
                <a:solidFill>
                  <a:srgbClr val="0070C0"/>
                </a:solidFill>
              </a:rPr>
              <a:t>Command Verb: </a:t>
            </a:r>
            <a:r>
              <a:rPr lang="en-US" sz="1400" b="1" i="1" dirty="0">
                <a:solidFill>
                  <a:srgbClr val="0070C0"/>
                </a:solidFill>
              </a:rPr>
              <a:t>Describe</a:t>
            </a:r>
            <a:r>
              <a:rPr lang="en-US" sz="1400" dirty="0">
                <a:solidFill>
                  <a:srgbClr val="0070C0"/>
                </a:solidFill>
              </a:rPr>
              <a:t> - Provide details of an </a:t>
            </a:r>
          </a:p>
          <a:p>
            <a:r>
              <a:rPr lang="en-US" sz="1400" dirty="0">
                <a:solidFill>
                  <a:srgbClr val="0070C0"/>
                </a:solidFill>
              </a:rPr>
              <a:t>effect or impact, i.e. what has changed/happened</a:t>
            </a:r>
            <a:endParaRPr lang="en-GB" sz="1400" dirty="0">
              <a:solidFill>
                <a:srgbClr val="0070C0"/>
              </a:solidFill>
            </a:endParaRPr>
          </a:p>
        </p:txBody>
      </p:sp>
    </p:spTree>
    <p:extLst>
      <p:ext uri="{BB962C8B-B14F-4D97-AF65-F5344CB8AC3E}">
        <p14:creationId xmlns:p14="http://schemas.microsoft.com/office/powerpoint/2010/main" val="239131565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p14="http://schemas.microsoft.com/office/powerpoint/2010/main">
        <mc:Choice Requires="p14">
          <p:contentPart p14:bwMode="auto" r:id="rId2">
            <p14:nvContentPartPr>
              <p14:cNvPr id="14" name="Ink 13">
                <a:extLst>
                  <a:ext uri="{FF2B5EF4-FFF2-40B4-BE49-F238E27FC236}">
                    <a16:creationId xmlns:a16="http://schemas.microsoft.com/office/drawing/2014/main" id="{A1B719CE-2BB9-2E42-94C7-F5FE34677A52}"/>
                  </a:ext>
                </a:extLst>
              </p14:cNvPr>
              <p14:cNvContentPartPr/>
              <p14:nvPr/>
            </p14:nvContentPartPr>
            <p14:xfrm>
              <a:off x="7257007" y="2890038"/>
              <a:ext cx="360" cy="360"/>
            </p14:xfrm>
          </p:contentPart>
        </mc:Choice>
        <mc:Fallback xmlns="">
          <p:pic>
            <p:nvPicPr>
              <p:cNvPr id="14" name="Ink 13">
                <a:extLst>
                  <a:ext uri="{FF2B5EF4-FFF2-40B4-BE49-F238E27FC236}">
                    <a16:creationId xmlns:a16="http://schemas.microsoft.com/office/drawing/2014/main" id="{A1B719CE-2BB9-2E42-94C7-F5FE34677A52}"/>
                  </a:ext>
                </a:extLst>
              </p:cNvPr>
              <p:cNvPicPr/>
              <p:nvPr/>
            </p:nvPicPr>
            <p:blipFill>
              <a:blip r:embed="rId6"/>
              <a:stretch>
                <a:fillRect/>
              </a:stretch>
            </p:blipFill>
            <p:spPr>
              <a:xfrm>
                <a:off x="7248367" y="2881398"/>
                <a:ext cx="18000" cy="18000"/>
              </a:xfrm>
              <a:prstGeom prst="rect">
                <a:avLst/>
              </a:prstGeom>
            </p:spPr>
          </p:pic>
        </mc:Fallback>
      </mc:AlternateContent>
      <p:pic>
        <p:nvPicPr>
          <p:cNvPr id="16" name="Picture 15">
            <a:extLst>
              <a:ext uri="{FF2B5EF4-FFF2-40B4-BE49-F238E27FC236}">
                <a16:creationId xmlns:a16="http://schemas.microsoft.com/office/drawing/2014/main" id="{8C2DD8F6-D4F0-5246-A0A2-00448CAED757}"/>
              </a:ext>
            </a:extLst>
          </p:cNvPr>
          <p:cNvPicPr>
            <a:picLocks noChangeAspect="1"/>
          </p:cNvPicPr>
          <p:nvPr/>
        </p:nvPicPr>
        <p:blipFill>
          <a:blip r:embed="rId7"/>
          <a:stretch>
            <a:fillRect/>
          </a:stretch>
        </p:blipFill>
        <p:spPr>
          <a:xfrm>
            <a:off x="536028" y="1107470"/>
            <a:ext cx="4656911" cy="3730546"/>
          </a:xfrm>
          <a:prstGeom prst="rect">
            <a:avLst/>
          </a:prstGeom>
        </p:spPr>
      </p:pic>
      <p:pic>
        <p:nvPicPr>
          <p:cNvPr id="18" name="Picture 17">
            <a:extLst>
              <a:ext uri="{FF2B5EF4-FFF2-40B4-BE49-F238E27FC236}">
                <a16:creationId xmlns:a16="http://schemas.microsoft.com/office/drawing/2014/main" id="{076C1CF8-8649-0E44-A863-020DA8D03234}"/>
              </a:ext>
            </a:extLst>
          </p:cNvPr>
          <p:cNvPicPr>
            <a:picLocks noChangeAspect="1"/>
          </p:cNvPicPr>
          <p:nvPr/>
        </p:nvPicPr>
        <p:blipFill>
          <a:blip r:embed="rId8"/>
          <a:stretch>
            <a:fillRect/>
          </a:stretch>
        </p:blipFill>
        <p:spPr>
          <a:xfrm>
            <a:off x="537324" y="4844314"/>
            <a:ext cx="4663838" cy="1827330"/>
          </a:xfrm>
          <a:prstGeom prst="rect">
            <a:avLst/>
          </a:prstGeom>
        </p:spPr>
      </p:pic>
      <p:sp>
        <p:nvSpPr>
          <p:cNvPr id="3" name="TextBox 2">
            <a:extLst>
              <a:ext uri="{FF2B5EF4-FFF2-40B4-BE49-F238E27FC236}">
                <a16:creationId xmlns:a16="http://schemas.microsoft.com/office/drawing/2014/main" id="{15D78E4F-8A80-4EC7-AF29-7DBFE02CBD41}"/>
              </a:ext>
            </a:extLst>
          </p:cNvPr>
          <p:cNvSpPr txBox="1"/>
          <p:nvPr/>
        </p:nvSpPr>
        <p:spPr>
          <a:xfrm>
            <a:off x="8232423" y="1482295"/>
            <a:ext cx="3171301" cy="387798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i="1" dirty="0">
                <a:solidFill>
                  <a:srgbClr val="0070C0"/>
                </a:solidFill>
                <a:cs typeface="Arial"/>
              </a:rPr>
              <a:t>Principle examiner feedback</a:t>
            </a:r>
          </a:p>
          <a:p>
            <a:endParaRPr lang="en-US" sz="1600" i="1" dirty="0">
              <a:solidFill>
                <a:srgbClr val="0070C0"/>
              </a:solidFill>
              <a:cs typeface="Arial"/>
            </a:endParaRPr>
          </a:p>
          <a:p>
            <a:r>
              <a:rPr lang="en-US" sz="1600" i="1" dirty="0">
                <a:solidFill>
                  <a:srgbClr val="0070C0"/>
                </a:solidFill>
                <a:cs typeface="Arial"/>
              </a:rPr>
              <a:t>This response provided a good description of the range of strategies to motivate and engage children in their learning through a positive approach. The response links to experiences in practice and  also additionally showing knowledge of theories and the use of rewards to encourage motivation to achieve goals. </a:t>
            </a:r>
          </a:p>
          <a:p>
            <a:endParaRPr lang="en-US" i="1" dirty="0">
              <a:solidFill>
                <a:srgbClr val="0070C0"/>
              </a:solidFill>
              <a:cs typeface="Arial"/>
            </a:endParaRPr>
          </a:p>
          <a:p>
            <a:r>
              <a:rPr lang="en-US" i="1" dirty="0">
                <a:solidFill>
                  <a:srgbClr val="0070C0"/>
                </a:solidFill>
                <a:cs typeface="Arial"/>
              </a:rPr>
              <a:t>Awarded 6 marks </a:t>
            </a:r>
            <a:endParaRPr lang="en-US" i="1" dirty="0">
              <a:solidFill>
                <a:srgbClr val="0070C0"/>
              </a:solidFill>
            </a:endParaRPr>
          </a:p>
        </p:txBody>
      </p:sp>
      <p:sp>
        <p:nvSpPr>
          <p:cNvPr id="8" name="Title 2">
            <a:extLst>
              <a:ext uri="{FF2B5EF4-FFF2-40B4-BE49-F238E27FC236}">
                <a16:creationId xmlns:a16="http://schemas.microsoft.com/office/drawing/2014/main" id="{71637153-8CC9-4D4B-B509-5DE4EBCC2558}"/>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a:lstStyle>
          <a:p>
            <a:r>
              <a:rPr lang="en-GB" sz="1800" dirty="0"/>
              <a:t>Question 9 Candidate’s answer with Examiner’s comments</a:t>
            </a:r>
          </a:p>
        </p:txBody>
      </p:sp>
      <p:sp>
        <p:nvSpPr>
          <p:cNvPr id="10" name="Speech Bubble: Rectangle with Corners Rounded 9">
            <a:extLst>
              <a:ext uri="{FF2B5EF4-FFF2-40B4-BE49-F238E27FC236}">
                <a16:creationId xmlns:a16="http://schemas.microsoft.com/office/drawing/2014/main" id="{AAF2BCF1-EC87-4A44-9966-98A3FF9EDABE}"/>
              </a:ext>
            </a:extLst>
          </p:cNvPr>
          <p:cNvSpPr/>
          <p:nvPr/>
        </p:nvSpPr>
        <p:spPr>
          <a:xfrm>
            <a:off x="7872248" y="1114437"/>
            <a:ext cx="3698202" cy="4613702"/>
          </a:xfrm>
          <a:prstGeom prst="wedgeRoundRectCallout">
            <a:avLst>
              <a:gd name="adj1" fmla="val -63454"/>
              <a:gd name="adj2" fmla="val 64218"/>
              <a:gd name="adj3" fmla="val 16667"/>
            </a:avLst>
          </a:prstGeom>
          <a:ln>
            <a:solidFill>
              <a:schemeClr val="tx1"/>
            </a:solidFill>
          </a:ln>
        </p:spPr>
        <p:txBody>
          <a:bodyPr wrap="none" lIns="0" tIns="0" rIns="0" bIns="0" rtlCol="0" anchor="ctr">
            <a:noAutofit/>
          </a:bodyPr>
          <a:lstStyle/>
          <a:p>
            <a:endParaRPr lang="en-US" sz="1800" i="1" dirty="0">
              <a:solidFill>
                <a:srgbClr val="0070C0"/>
              </a:solidFill>
            </a:endParaRPr>
          </a:p>
        </p:txBody>
      </p:sp>
    </p:spTree>
    <p:extLst>
      <p:ext uri="{BB962C8B-B14F-4D97-AF65-F5344CB8AC3E}">
        <p14:creationId xmlns:p14="http://schemas.microsoft.com/office/powerpoint/2010/main" val="30363352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8039A3D0-3C38-4DFB-A7D9-18FF6DD8AE8A}"/>
              </a:ext>
            </a:extLst>
          </p:cNvPr>
          <p:cNvPicPr>
            <a:picLocks noGrp="1" noChangeAspect="1"/>
          </p:cNvPicPr>
          <p:nvPr>
            <p:ph idx="1"/>
          </p:nvPr>
        </p:nvPicPr>
        <p:blipFill rotWithShape="1">
          <a:blip r:embed="rId2"/>
          <a:srcRect r="-638" b="34421"/>
          <a:stretch/>
        </p:blipFill>
        <p:spPr>
          <a:xfrm>
            <a:off x="559102" y="1067520"/>
            <a:ext cx="5411306" cy="1518025"/>
          </a:xfrm>
        </p:spPr>
      </p:pic>
      <mc:AlternateContent xmlns:mc="http://schemas.openxmlformats.org/markup-compatibility/2006" xmlns:p14="http://schemas.microsoft.com/office/powerpoint/2010/main">
        <mc:Choice Requires="p14">
          <p:contentPart p14:bwMode="auto" r:id="rId3">
            <p14:nvContentPartPr>
              <p14:cNvPr id="8" name="Ink 7">
                <a:extLst>
                  <a:ext uri="{FF2B5EF4-FFF2-40B4-BE49-F238E27FC236}">
                    <a16:creationId xmlns:a16="http://schemas.microsoft.com/office/drawing/2014/main" id="{23183FBA-D6F8-6143-9688-295C65FD8380}"/>
                  </a:ext>
                </a:extLst>
              </p14:cNvPr>
              <p14:cNvContentPartPr/>
              <p14:nvPr/>
            </p14:nvContentPartPr>
            <p14:xfrm>
              <a:off x="1226287" y="1426638"/>
              <a:ext cx="360" cy="360"/>
            </p14:xfrm>
          </p:contentPart>
        </mc:Choice>
        <mc:Fallback xmlns="">
          <p:pic>
            <p:nvPicPr>
              <p:cNvPr id="8" name="Ink 7">
                <a:extLst>
                  <a:ext uri="{FF2B5EF4-FFF2-40B4-BE49-F238E27FC236}">
                    <a16:creationId xmlns:a16="http://schemas.microsoft.com/office/drawing/2014/main" id="{23183FBA-D6F8-6143-9688-295C65FD8380}"/>
                  </a:ext>
                </a:extLst>
              </p:cNvPr>
              <p:cNvPicPr/>
              <p:nvPr/>
            </p:nvPicPr>
            <p:blipFill>
              <a:blip r:embed="rId9"/>
              <a:stretch>
                <a:fillRect/>
              </a:stretch>
            </p:blipFill>
            <p:spPr>
              <a:xfrm>
                <a:off x="1217287" y="1417638"/>
                <a:ext cx="18000" cy="18000"/>
              </a:xfrm>
              <a:prstGeom prst="rect">
                <a:avLst/>
              </a:prstGeom>
            </p:spPr>
          </p:pic>
        </mc:Fallback>
      </mc:AlternateContent>
      <p:sp>
        <p:nvSpPr>
          <p:cNvPr id="12" name="Title 2">
            <a:extLst>
              <a:ext uri="{FF2B5EF4-FFF2-40B4-BE49-F238E27FC236}">
                <a16:creationId xmlns:a16="http://schemas.microsoft.com/office/drawing/2014/main" id="{B7A16A29-0EF5-4DA0-97FB-157EB4D90612}"/>
              </a:ext>
            </a:extLst>
          </p:cNvPr>
          <p:cNvSpPr txBox="1">
            <a:spLocks/>
          </p:cNvSpPr>
          <p:nvPr/>
        </p:nvSpPr>
        <p:spPr>
          <a:xfrm>
            <a:off x="282575" y="260376"/>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a:lstStyle>
          <a:p>
            <a:r>
              <a:rPr lang="en-GB" sz="1800" dirty="0"/>
              <a:t>Question 10 (a) and mark scheme </a:t>
            </a:r>
          </a:p>
        </p:txBody>
      </p:sp>
      <p:sp>
        <p:nvSpPr>
          <p:cNvPr id="13" name="TextBox 12">
            <a:extLst>
              <a:ext uri="{FF2B5EF4-FFF2-40B4-BE49-F238E27FC236}">
                <a16:creationId xmlns:a16="http://schemas.microsoft.com/office/drawing/2014/main" id="{D6C127C3-4F6C-44F5-AFFA-47DE914952D1}"/>
              </a:ext>
            </a:extLst>
          </p:cNvPr>
          <p:cNvSpPr txBox="1"/>
          <p:nvPr/>
        </p:nvSpPr>
        <p:spPr>
          <a:xfrm>
            <a:off x="683172" y="2913001"/>
            <a:ext cx="3783725" cy="2123658"/>
          </a:xfrm>
          <a:prstGeom prst="rect">
            <a:avLst/>
          </a:prstGeom>
          <a:noFill/>
        </p:spPr>
        <p:txBody>
          <a:bodyPr wrap="square">
            <a:spAutoFit/>
          </a:bodyPr>
          <a:lstStyle/>
          <a:p>
            <a:pPr algn="l"/>
            <a:r>
              <a:rPr lang="en-US" sz="1200" b="0" i="0" u="none" strike="noStrike" baseline="0" dirty="0">
                <a:latin typeface="ArialMT"/>
              </a:rPr>
              <a:t>Award up to </a:t>
            </a:r>
            <a:r>
              <a:rPr lang="en-US" sz="1200" b="1" i="0" u="none" strike="noStrike" baseline="0" dirty="0">
                <a:latin typeface="Arial-BoldMT"/>
              </a:rPr>
              <a:t>3 marks.</a:t>
            </a:r>
          </a:p>
          <a:p>
            <a:pPr algn="l"/>
            <a:r>
              <a:rPr lang="en-US" sz="1200" b="1" i="0" u="none" strike="noStrike" baseline="0" dirty="0">
                <a:latin typeface="Arial-BoldMT"/>
              </a:rPr>
              <a:t>Award 0 marks </a:t>
            </a:r>
            <a:r>
              <a:rPr lang="en-US" sz="1200" b="0" i="0" u="none" strike="noStrike" baseline="0" dirty="0">
                <a:latin typeface="ArialMT"/>
              </a:rPr>
              <a:t>for a response that is not</a:t>
            </a:r>
          </a:p>
          <a:p>
            <a:pPr algn="l"/>
            <a:r>
              <a:rPr lang="en-GB" sz="1200" b="0" i="0" u="none" strike="noStrike" baseline="0" dirty="0">
                <a:latin typeface="ArialMT"/>
              </a:rPr>
              <a:t>creditworthy.</a:t>
            </a:r>
          </a:p>
          <a:p>
            <a:pPr algn="l"/>
            <a:r>
              <a:rPr lang="en-US" sz="1200" b="1" i="0" u="none" strike="noStrike" baseline="0" dirty="0">
                <a:latin typeface="Arial-BoldMT"/>
              </a:rPr>
              <a:t>Award 1-2 marks </a:t>
            </a:r>
            <a:r>
              <a:rPr lang="en-US" sz="1200" b="0" i="0" u="none" strike="noStrike" baseline="0" dirty="0">
                <a:latin typeface="ArialMT"/>
              </a:rPr>
              <a:t>for a basic recommendation which</a:t>
            </a:r>
          </a:p>
          <a:p>
            <a:pPr algn="l"/>
            <a:r>
              <a:rPr lang="en-US" sz="1200" b="0" i="0" u="none" strike="noStrike" baseline="0" dirty="0">
                <a:latin typeface="ArialMT"/>
              </a:rPr>
              <a:t>shows limited knowledge and understanding of the</a:t>
            </a:r>
          </a:p>
          <a:p>
            <a:pPr algn="l"/>
            <a:r>
              <a:rPr lang="en-US" sz="1200" b="0" i="0" u="none" strike="noStrike" baseline="0" dirty="0">
                <a:latin typeface="ArialMT"/>
              </a:rPr>
              <a:t>types of items that may be used with early years</a:t>
            </a:r>
          </a:p>
          <a:p>
            <a:pPr algn="l"/>
            <a:r>
              <a:rPr lang="en-US" sz="1200" b="0" i="0" u="none" strike="noStrike" baseline="0" dirty="0">
                <a:latin typeface="ArialMT"/>
              </a:rPr>
              <a:t>children to support heuristic play</a:t>
            </a:r>
          </a:p>
          <a:p>
            <a:pPr algn="l"/>
            <a:r>
              <a:rPr lang="en-US" sz="1200" b="1" i="0" u="none" strike="noStrike" baseline="0" dirty="0">
                <a:latin typeface="Arial-BoldMT"/>
              </a:rPr>
              <a:t>Award 3 marks </a:t>
            </a:r>
            <a:r>
              <a:rPr lang="en-US" sz="1200" b="0" i="0" u="none" strike="noStrike" baseline="0" dirty="0">
                <a:latin typeface="ArialMT"/>
              </a:rPr>
              <a:t>for a good recommendation which</a:t>
            </a:r>
          </a:p>
          <a:p>
            <a:pPr algn="l"/>
            <a:r>
              <a:rPr lang="en-US" sz="1200" b="0" i="0" u="none" strike="noStrike" baseline="0" dirty="0">
                <a:latin typeface="ArialMT"/>
              </a:rPr>
              <a:t>shows some knowledge and understanding of the</a:t>
            </a:r>
          </a:p>
          <a:p>
            <a:pPr algn="l"/>
            <a:r>
              <a:rPr lang="en-US" sz="1200" b="0" i="0" u="none" strike="noStrike" baseline="0" dirty="0">
                <a:latin typeface="ArialMT"/>
              </a:rPr>
              <a:t>types of items that may be used with early years</a:t>
            </a:r>
          </a:p>
          <a:p>
            <a:pPr algn="l"/>
            <a:r>
              <a:rPr lang="en-US" sz="1200" b="0" i="0" u="none" strike="noStrike" baseline="0" dirty="0">
                <a:latin typeface="ArialMT"/>
              </a:rPr>
              <a:t>children to support heuristic play</a:t>
            </a:r>
            <a:endParaRPr lang="en-GB" sz="1200" dirty="0"/>
          </a:p>
        </p:txBody>
      </p:sp>
      <p:sp>
        <p:nvSpPr>
          <p:cNvPr id="18" name="TextBox 17">
            <a:extLst>
              <a:ext uri="{FF2B5EF4-FFF2-40B4-BE49-F238E27FC236}">
                <a16:creationId xmlns:a16="http://schemas.microsoft.com/office/drawing/2014/main" id="{41795298-02B3-4DFF-A256-E2E1A528917A}"/>
              </a:ext>
            </a:extLst>
          </p:cNvPr>
          <p:cNvSpPr txBox="1"/>
          <p:nvPr/>
        </p:nvSpPr>
        <p:spPr>
          <a:xfrm>
            <a:off x="7458075" y="1217790"/>
            <a:ext cx="6096000" cy="5355312"/>
          </a:xfrm>
          <a:prstGeom prst="rect">
            <a:avLst/>
          </a:prstGeom>
          <a:noFill/>
        </p:spPr>
        <p:txBody>
          <a:bodyPr wrap="square">
            <a:spAutoFit/>
          </a:bodyPr>
          <a:lstStyle/>
          <a:p>
            <a:pPr algn="l"/>
            <a:r>
              <a:rPr lang="en-GB" sz="1200" b="0" i="0" u="none" strike="noStrike" baseline="0" dirty="0">
                <a:latin typeface="ArialMT"/>
              </a:rPr>
              <a:t>Response may refer to:</a:t>
            </a:r>
          </a:p>
          <a:p>
            <a:pPr algn="l"/>
            <a:r>
              <a:rPr lang="en-US" sz="1200" b="0" i="0" u="none" strike="noStrike" baseline="0" dirty="0">
                <a:latin typeface="SymbolMT"/>
              </a:rPr>
              <a:t>• </a:t>
            </a:r>
            <a:r>
              <a:rPr lang="en-US" sz="1200" b="0" i="0" u="none" strike="noStrike" baseline="0" dirty="0">
                <a:latin typeface="ArialMT"/>
              </a:rPr>
              <a:t>Paper / cardboard objects e.g. egg boxes /</a:t>
            </a:r>
          </a:p>
          <a:p>
            <a:pPr algn="l"/>
            <a:r>
              <a:rPr lang="en-US" sz="1200" b="0" i="0" u="none" strike="noStrike" baseline="0" dirty="0">
                <a:latin typeface="ArialMT"/>
              </a:rPr>
              <a:t>notebook / sturdy cardboard tubes / grease-proof</a:t>
            </a:r>
          </a:p>
          <a:p>
            <a:pPr algn="l"/>
            <a:r>
              <a:rPr lang="en-US" sz="1200" b="0" i="0" u="none" strike="noStrike" baseline="0" dirty="0">
                <a:latin typeface="ArialMT"/>
              </a:rPr>
              <a:t>paper / shiny paper / cellophane sheets</a:t>
            </a:r>
          </a:p>
          <a:p>
            <a:pPr algn="l"/>
            <a:r>
              <a:rPr lang="en-US" sz="1200" b="0" i="0" u="none" strike="noStrike" baseline="0" dirty="0">
                <a:latin typeface="SymbolMT"/>
              </a:rPr>
              <a:t>• </a:t>
            </a:r>
            <a:r>
              <a:rPr lang="en-US" sz="1200" b="0" i="0" u="none" strike="noStrike" baseline="0" dirty="0">
                <a:latin typeface="ArialMT"/>
              </a:rPr>
              <a:t>Wooden objects e.g. door wedge, small bowl /</a:t>
            </a:r>
          </a:p>
          <a:p>
            <a:pPr algn="l"/>
            <a:r>
              <a:rPr lang="en-GB" sz="1200" b="0" i="0" u="none" strike="noStrike" baseline="0" dirty="0">
                <a:latin typeface="ArialMT"/>
              </a:rPr>
              <a:t>dolly pegs /egg cup / wooden egg / spoons /</a:t>
            </a:r>
          </a:p>
          <a:p>
            <a:pPr algn="l"/>
            <a:r>
              <a:rPr lang="en-US" sz="1200" b="0" i="0" u="none" strike="noStrike" baseline="0" dirty="0">
                <a:latin typeface="ArialMT"/>
              </a:rPr>
              <a:t>curtain rings / coaster / bracelet / block / napkin</a:t>
            </a:r>
          </a:p>
          <a:p>
            <a:pPr algn="l"/>
            <a:r>
              <a:rPr lang="en-US" sz="1200" b="0" i="0" u="none" strike="noStrike" baseline="0" dirty="0">
                <a:latin typeface="ArialMT"/>
              </a:rPr>
              <a:t>rings / dowel / empty salt and pepper cellars /</a:t>
            </a:r>
          </a:p>
          <a:p>
            <a:pPr algn="l"/>
            <a:r>
              <a:rPr lang="en-GB" sz="1200" b="0" i="0" u="none" strike="noStrike" baseline="0" dirty="0">
                <a:latin typeface="ArialMT"/>
              </a:rPr>
              <a:t>spoon</a:t>
            </a:r>
          </a:p>
          <a:p>
            <a:pPr algn="l"/>
            <a:r>
              <a:rPr lang="en-US" sz="1200" b="0" i="0" u="none" strike="noStrike" baseline="0" dirty="0">
                <a:latin typeface="SymbolMT"/>
              </a:rPr>
              <a:t>• </a:t>
            </a:r>
            <a:r>
              <a:rPr lang="en-US" sz="1200" b="0" i="0" u="none" strike="noStrike" baseline="0" dirty="0">
                <a:latin typeface="ArialMT"/>
              </a:rPr>
              <a:t>Leather, textile, rubber, or fur objects e.g. small</a:t>
            </a:r>
          </a:p>
          <a:p>
            <a:pPr algn="l"/>
            <a:r>
              <a:rPr lang="en-US" sz="1200" b="0" i="0" u="none" strike="noStrike" baseline="0" dirty="0">
                <a:latin typeface="ArialMT"/>
              </a:rPr>
              <a:t>knitted toy / bean bag / piece of flannel / velvet</a:t>
            </a:r>
          </a:p>
          <a:p>
            <a:pPr algn="l"/>
            <a:r>
              <a:rPr lang="en-GB" sz="1200" b="0" i="0" u="none" strike="noStrike" baseline="0" dirty="0">
                <a:latin typeface="ArialMT"/>
              </a:rPr>
              <a:t>powder puff / bags of herbs / bag of lavender /</a:t>
            </a:r>
          </a:p>
          <a:p>
            <a:pPr algn="l"/>
            <a:r>
              <a:rPr lang="en-US" sz="1200" b="0" i="0" u="none" strike="noStrike" baseline="0" dirty="0">
                <a:latin typeface="ArialMT"/>
              </a:rPr>
              <a:t>leather key ring / </a:t>
            </a:r>
            <a:r>
              <a:rPr lang="en-US" sz="1200" b="0" i="0" u="none" strike="noStrike" baseline="0" dirty="0" err="1">
                <a:latin typeface="ArialMT"/>
              </a:rPr>
              <a:t>coloured</a:t>
            </a:r>
            <a:r>
              <a:rPr lang="en-US" sz="1200" b="0" i="0" u="none" strike="noStrike" baseline="0" dirty="0">
                <a:latin typeface="ArialMT"/>
              </a:rPr>
              <a:t> ribbons / leather purse</a:t>
            </a:r>
          </a:p>
          <a:p>
            <a:pPr algn="l"/>
            <a:r>
              <a:rPr lang="en-US" sz="1200" b="0" i="0" u="none" strike="noStrike" baseline="0" dirty="0">
                <a:latin typeface="SymbolMT"/>
              </a:rPr>
              <a:t>• </a:t>
            </a:r>
            <a:r>
              <a:rPr lang="en-US" sz="1200" b="0" i="0" u="none" strike="noStrike" baseline="0" dirty="0">
                <a:latin typeface="ArialMT"/>
              </a:rPr>
              <a:t>Rubber objects e.g. ball / bath plug with short</a:t>
            </a:r>
          </a:p>
          <a:p>
            <a:pPr algn="l"/>
            <a:r>
              <a:rPr lang="en-US" sz="1200" b="0" i="0" u="none" strike="noStrike" baseline="0" dirty="0">
                <a:latin typeface="ArialMT"/>
              </a:rPr>
              <a:t>chain / soap holder / door stop / coaster</a:t>
            </a:r>
          </a:p>
          <a:p>
            <a:pPr algn="l"/>
            <a:r>
              <a:rPr lang="en-US" sz="1200" b="0" i="0" u="none" strike="noStrike" baseline="0" dirty="0">
                <a:latin typeface="SymbolMT"/>
              </a:rPr>
              <a:t>• </a:t>
            </a:r>
            <a:r>
              <a:rPr lang="en-US" sz="1200" b="0" i="0" u="none" strike="noStrike" baseline="0" dirty="0">
                <a:latin typeface="ArialMT"/>
              </a:rPr>
              <a:t>Metal objects honey </a:t>
            </a:r>
            <a:r>
              <a:rPr lang="en-US" sz="1200" b="0" i="0" u="none" strike="noStrike" baseline="0" dirty="0" err="1">
                <a:latin typeface="ArialMT"/>
              </a:rPr>
              <a:t>drizzler</a:t>
            </a:r>
            <a:r>
              <a:rPr lang="en-US" sz="1200" b="0" i="0" u="none" strike="noStrike" baseline="0" dirty="0">
                <a:latin typeface="ArialMT"/>
              </a:rPr>
              <a:t> / an egg cup, curtain</a:t>
            </a:r>
          </a:p>
          <a:p>
            <a:pPr algn="l"/>
            <a:r>
              <a:rPr lang="en-US" sz="1200" b="0" i="0" u="none" strike="noStrike" baseline="0" dirty="0">
                <a:latin typeface="ArialMT"/>
              </a:rPr>
              <a:t>ring / egg poacher / measuring spoons / tea</a:t>
            </a:r>
          </a:p>
          <a:p>
            <a:pPr algn="l"/>
            <a:r>
              <a:rPr lang="en-US" sz="1200" b="0" i="0" u="none" strike="noStrike" baseline="0" dirty="0">
                <a:latin typeface="ArialMT"/>
              </a:rPr>
              <a:t>strainer / whisk / powder compact / bells / lemon</a:t>
            </a:r>
          </a:p>
          <a:p>
            <a:pPr algn="l"/>
            <a:r>
              <a:rPr lang="en-US" sz="1200" b="0" i="0" u="none" strike="noStrike" baseline="0" dirty="0">
                <a:latin typeface="ArialMT"/>
              </a:rPr>
              <a:t>squeezer / small bowl / small pan</a:t>
            </a:r>
          </a:p>
          <a:p>
            <a:pPr algn="l"/>
            <a:r>
              <a:rPr lang="en-US" sz="1200" b="0" i="0" u="none" strike="noStrike" baseline="0" dirty="0">
                <a:latin typeface="SymbolMT"/>
              </a:rPr>
              <a:t>• </a:t>
            </a:r>
            <a:r>
              <a:rPr lang="en-US" sz="1200" b="0" i="0" u="none" strike="noStrike" baseline="0" dirty="0">
                <a:latin typeface="ArialMT"/>
              </a:rPr>
              <a:t>Natural objects e.g. a lemon or orange / coconut</a:t>
            </a:r>
          </a:p>
          <a:p>
            <a:pPr algn="l"/>
            <a:r>
              <a:rPr lang="en-US" sz="1200" b="0" i="0" u="none" strike="noStrike" baseline="0" dirty="0">
                <a:latin typeface="ArialMT"/>
              </a:rPr>
              <a:t>shell / grass rope / sheepskin / pumice stone /</a:t>
            </a:r>
          </a:p>
          <a:p>
            <a:pPr algn="l"/>
            <a:r>
              <a:rPr lang="en-US" sz="1200" b="0" i="0" u="none" strike="noStrike" baseline="0" dirty="0">
                <a:latin typeface="ArialMT"/>
              </a:rPr>
              <a:t>loofah / shells / pine or fir cones / driftwood / large</a:t>
            </a:r>
          </a:p>
          <a:p>
            <a:pPr algn="l"/>
            <a:r>
              <a:rPr lang="en-GB" sz="1200" b="0" i="0" u="none" strike="noStrike" baseline="0" dirty="0">
                <a:latin typeface="ArialMT"/>
              </a:rPr>
              <a:t>pebbles</a:t>
            </a:r>
          </a:p>
          <a:p>
            <a:pPr algn="l"/>
            <a:r>
              <a:rPr lang="en-US" sz="1200" b="0" i="0" u="none" strike="noStrike" baseline="0" dirty="0">
                <a:latin typeface="SymbolMT"/>
              </a:rPr>
              <a:t>• </a:t>
            </a:r>
            <a:r>
              <a:rPr lang="en-US" sz="1200" b="0" i="0" u="none" strike="noStrike" baseline="0" dirty="0">
                <a:latin typeface="ArialMT"/>
              </a:rPr>
              <a:t>Brushes e.g. scrubbing brush / pastry brush /</a:t>
            </a:r>
          </a:p>
          <a:p>
            <a:pPr algn="l"/>
            <a:r>
              <a:rPr lang="en-GB" sz="1200" b="0" i="0" u="none" strike="noStrike" baseline="0" dirty="0">
                <a:latin typeface="ArialMT"/>
              </a:rPr>
              <a:t>baby’s hair brush / nail brush / makeup brush /</a:t>
            </a:r>
          </a:p>
          <a:p>
            <a:pPr algn="l"/>
            <a:r>
              <a:rPr lang="en-US" sz="1200" b="0" i="0" u="none" strike="noStrike" baseline="0" dirty="0">
                <a:latin typeface="ArialMT"/>
              </a:rPr>
              <a:t>paint brush / shaving brush / wooden toothbrush</a:t>
            </a:r>
          </a:p>
          <a:p>
            <a:pPr algn="l"/>
            <a:r>
              <a:rPr lang="en-US" sz="1200" b="0" i="0" u="none" strike="noStrike" baseline="0" dirty="0">
                <a:latin typeface="ArialMT"/>
              </a:rPr>
              <a:t>This list is not exhaustive.</a:t>
            </a:r>
          </a:p>
          <a:p>
            <a:pPr algn="l"/>
            <a:r>
              <a:rPr lang="en-US" sz="1200" b="0" i="0" u="none" strike="noStrike" baseline="0" dirty="0">
                <a:latin typeface="ArialMT"/>
              </a:rPr>
              <a:t>Credit any other relevant response</a:t>
            </a:r>
            <a:r>
              <a:rPr lang="en-US" sz="1800" b="0" i="0" u="none" strike="noStrike" baseline="0" dirty="0">
                <a:latin typeface="ArialMT"/>
              </a:rPr>
              <a:t>.</a:t>
            </a:r>
            <a:endParaRPr lang="en-GB" dirty="0"/>
          </a:p>
        </p:txBody>
      </p:sp>
      <p:sp>
        <p:nvSpPr>
          <p:cNvPr id="19" name="TextBox 18">
            <a:extLst>
              <a:ext uri="{FF2B5EF4-FFF2-40B4-BE49-F238E27FC236}">
                <a16:creationId xmlns:a16="http://schemas.microsoft.com/office/drawing/2014/main" id="{0FA14EFB-9420-46FA-9175-A0A08B4A6505}"/>
              </a:ext>
            </a:extLst>
          </p:cNvPr>
          <p:cNvSpPr txBox="1"/>
          <p:nvPr/>
        </p:nvSpPr>
        <p:spPr>
          <a:xfrm>
            <a:off x="5488266" y="174335"/>
            <a:ext cx="6138040" cy="523220"/>
          </a:xfrm>
          <a:prstGeom prst="rect">
            <a:avLst/>
          </a:prstGeom>
          <a:noFill/>
        </p:spPr>
        <p:txBody>
          <a:bodyPr wrap="square">
            <a:spAutoFit/>
          </a:bodyPr>
          <a:lstStyle/>
          <a:p>
            <a:r>
              <a:rPr lang="en-GB" sz="1400" dirty="0">
                <a:solidFill>
                  <a:srgbClr val="0070C0"/>
                </a:solidFill>
              </a:rPr>
              <a:t>Command Verb: </a:t>
            </a:r>
            <a:r>
              <a:rPr lang="en-US" sz="1400" b="1" i="1" dirty="0">
                <a:solidFill>
                  <a:srgbClr val="0070C0"/>
                </a:solidFill>
              </a:rPr>
              <a:t>Recommend</a:t>
            </a:r>
            <a:r>
              <a:rPr lang="en-US" sz="1400" dirty="0">
                <a:solidFill>
                  <a:srgbClr val="0070C0"/>
                </a:solidFill>
              </a:rPr>
              <a:t>  - Put forward a </a:t>
            </a:r>
          </a:p>
          <a:p>
            <a:r>
              <a:rPr lang="en-US" sz="1400" dirty="0">
                <a:solidFill>
                  <a:srgbClr val="0070C0"/>
                </a:solidFill>
              </a:rPr>
              <a:t>proposal based on reasons/evidence</a:t>
            </a:r>
            <a:endParaRPr lang="en-GB" sz="1400" dirty="0">
              <a:solidFill>
                <a:srgbClr val="0070C0"/>
              </a:solidFill>
            </a:endParaRPr>
          </a:p>
        </p:txBody>
      </p:sp>
    </p:spTree>
    <p:extLst>
      <p:ext uri="{BB962C8B-B14F-4D97-AF65-F5344CB8AC3E}">
        <p14:creationId xmlns:p14="http://schemas.microsoft.com/office/powerpoint/2010/main" val="35628721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69DA883-A325-496B-9139-E6B014AE7591}"/>
              </a:ext>
            </a:extLst>
          </p:cNvPr>
          <p:cNvPicPr>
            <a:picLocks noChangeAspect="1"/>
          </p:cNvPicPr>
          <p:nvPr/>
        </p:nvPicPr>
        <p:blipFill>
          <a:blip r:embed="rId2"/>
          <a:stretch>
            <a:fillRect/>
          </a:stretch>
        </p:blipFill>
        <p:spPr>
          <a:xfrm>
            <a:off x="286683" y="1009423"/>
            <a:ext cx="4895850" cy="1952625"/>
          </a:xfrm>
          <a:prstGeom prst="rect">
            <a:avLst/>
          </a:prstGeom>
        </p:spPr>
      </p:pic>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en-GB" sz="1800" dirty="0"/>
              <a:t>Question 1 and mark scheme </a:t>
            </a:r>
          </a:p>
        </p:txBody>
      </p:sp>
      <p:sp>
        <p:nvSpPr>
          <p:cNvPr id="13" name="TextBox 12">
            <a:extLst>
              <a:ext uri="{FF2B5EF4-FFF2-40B4-BE49-F238E27FC236}">
                <a16:creationId xmlns:a16="http://schemas.microsoft.com/office/drawing/2014/main" id="{7080F8C3-BA30-4ACF-92E6-9672D1A7E571}"/>
              </a:ext>
            </a:extLst>
          </p:cNvPr>
          <p:cNvSpPr txBox="1"/>
          <p:nvPr/>
        </p:nvSpPr>
        <p:spPr>
          <a:xfrm>
            <a:off x="5393672" y="902523"/>
            <a:ext cx="3163614" cy="6186309"/>
          </a:xfrm>
          <a:prstGeom prst="rect">
            <a:avLst/>
          </a:prstGeom>
          <a:noFill/>
        </p:spPr>
        <p:txBody>
          <a:bodyPr wrap="square">
            <a:spAutoFit/>
          </a:bodyPr>
          <a:lstStyle/>
          <a:p>
            <a:pPr algn="l"/>
            <a:r>
              <a:rPr lang="en-GB" sz="1200" b="0" i="0" u="none" strike="noStrike" baseline="0" dirty="0">
                <a:latin typeface="ArialMT"/>
              </a:rPr>
              <a:t>Response may refer to:</a:t>
            </a:r>
          </a:p>
          <a:p>
            <a:pPr algn="l"/>
            <a:r>
              <a:rPr lang="en-GB" sz="1200" b="0" i="0" u="none" strike="noStrike" baseline="0" dirty="0">
                <a:latin typeface="SymbolMT"/>
              </a:rPr>
              <a:t>• </a:t>
            </a:r>
            <a:r>
              <a:rPr lang="en-GB" sz="1200" b="0" i="0" u="none" strike="noStrike" baseline="0" dirty="0">
                <a:latin typeface="ArialMT"/>
              </a:rPr>
              <a:t>Benefits peer engagement</a:t>
            </a:r>
          </a:p>
          <a:p>
            <a:pPr algn="l"/>
            <a:r>
              <a:rPr lang="en-GB" sz="1200" b="0" i="0" u="none" strike="noStrike" baseline="0" dirty="0">
                <a:latin typeface="SymbolMT"/>
              </a:rPr>
              <a:t>• </a:t>
            </a:r>
            <a:r>
              <a:rPr lang="en-GB" sz="1200" b="0" i="0" u="none" strike="noStrike" baseline="0" dirty="0">
                <a:latin typeface="ArialMT"/>
              </a:rPr>
              <a:t>Creates friendships</a:t>
            </a:r>
          </a:p>
          <a:p>
            <a:pPr algn="l"/>
            <a:r>
              <a:rPr lang="en-GB" sz="1200" b="0" i="0" u="none" strike="noStrike" baseline="0" dirty="0">
                <a:latin typeface="SymbolMT"/>
              </a:rPr>
              <a:t>• </a:t>
            </a:r>
            <a:r>
              <a:rPr lang="en-GB" sz="1200" b="0" i="0" u="none" strike="noStrike" baseline="0" dirty="0">
                <a:latin typeface="ArialMT"/>
              </a:rPr>
              <a:t>Develops social skills</a:t>
            </a:r>
          </a:p>
          <a:p>
            <a:pPr algn="l"/>
            <a:r>
              <a:rPr lang="en-US" sz="1200" b="0" i="0" u="none" strike="noStrike" baseline="0" dirty="0">
                <a:latin typeface="SymbolMT"/>
              </a:rPr>
              <a:t>• </a:t>
            </a:r>
            <a:r>
              <a:rPr lang="en-US" sz="1200" b="0" i="0" u="none" strike="noStrike" baseline="0" dirty="0">
                <a:latin typeface="ArialMT"/>
              </a:rPr>
              <a:t>Supports the need for a space of their own</a:t>
            </a:r>
          </a:p>
          <a:p>
            <a:pPr algn="l"/>
            <a:r>
              <a:rPr lang="en-GB" sz="1200" b="0" i="0" u="none" strike="noStrike" baseline="0" dirty="0">
                <a:latin typeface="SymbolMT"/>
              </a:rPr>
              <a:t>• </a:t>
            </a:r>
            <a:r>
              <a:rPr lang="en-GB" sz="1200" b="0" i="0" u="none" strike="noStrike" baseline="0" dirty="0">
                <a:latin typeface="ArialMT"/>
              </a:rPr>
              <a:t>Develop a group identity</a:t>
            </a:r>
          </a:p>
          <a:p>
            <a:pPr algn="l"/>
            <a:r>
              <a:rPr lang="en-GB" sz="1200" b="0" i="0" u="none" strike="noStrike" baseline="0" dirty="0">
                <a:latin typeface="SymbolMT"/>
              </a:rPr>
              <a:t>• </a:t>
            </a:r>
            <a:r>
              <a:rPr lang="en-GB" sz="1200" b="0" i="0" u="none" strike="noStrike" baseline="0" dirty="0">
                <a:latin typeface="ArialMT"/>
              </a:rPr>
              <a:t>Develops companionship</a:t>
            </a:r>
          </a:p>
          <a:p>
            <a:pPr algn="l"/>
            <a:r>
              <a:rPr lang="en-GB" sz="1200" b="0" i="0" u="none" strike="noStrike" baseline="0" dirty="0">
                <a:latin typeface="SymbolMT"/>
              </a:rPr>
              <a:t>• </a:t>
            </a:r>
            <a:r>
              <a:rPr lang="en-GB" sz="1200" b="0" i="0" u="none" strike="noStrike" baseline="0" dirty="0">
                <a:latin typeface="ArialMT"/>
              </a:rPr>
              <a:t>Develop self esteem</a:t>
            </a:r>
          </a:p>
          <a:p>
            <a:pPr algn="l"/>
            <a:r>
              <a:rPr lang="en-GB" sz="1200" b="0" i="0" u="none" strike="noStrike" baseline="0" dirty="0">
                <a:latin typeface="SymbolMT"/>
              </a:rPr>
              <a:t>• </a:t>
            </a:r>
            <a:r>
              <a:rPr lang="en-GB" sz="1200" b="0" i="0" u="none" strike="noStrike" baseline="0" dirty="0">
                <a:latin typeface="ArialMT"/>
              </a:rPr>
              <a:t>Improves resilience</a:t>
            </a:r>
          </a:p>
          <a:p>
            <a:pPr algn="l"/>
            <a:r>
              <a:rPr lang="en-US" sz="1200" b="0" i="0" u="none" strike="noStrike" baseline="0" dirty="0">
                <a:latin typeface="SymbolMT"/>
              </a:rPr>
              <a:t>• </a:t>
            </a:r>
            <a:r>
              <a:rPr lang="en-US" sz="1200" b="0" i="0" u="none" strike="noStrike" baseline="0" dirty="0">
                <a:latin typeface="ArialMT"/>
              </a:rPr>
              <a:t>Offers a safe and supportive environment</a:t>
            </a:r>
          </a:p>
          <a:p>
            <a:pPr algn="l"/>
            <a:r>
              <a:rPr lang="en-US" sz="1200" b="0" i="0" u="none" strike="noStrike" baseline="0" dirty="0">
                <a:latin typeface="SymbolMT"/>
              </a:rPr>
              <a:t>• </a:t>
            </a:r>
            <a:r>
              <a:rPr lang="en-US" sz="1200" b="0" i="0" u="none" strike="noStrike" baseline="0" dirty="0">
                <a:latin typeface="ArialMT"/>
              </a:rPr>
              <a:t>Supports a sense of belonging</a:t>
            </a:r>
          </a:p>
          <a:p>
            <a:pPr algn="l"/>
            <a:r>
              <a:rPr lang="en-GB" sz="1200" b="0" i="0" u="none" strike="noStrike" baseline="0" dirty="0">
                <a:latin typeface="SymbolMT"/>
              </a:rPr>
              <a:t>• </a:t>
            </a:r>
            <a:r>
              <a:rPr lang="en-GB" sz="1200" b="0" i="0" u="none" strike="noStrike" baseline="0" dirty="0">
                <a:latin typeface="ArialMT"/>
              </a:rPr>
              <a:t>Creates opportunities</a:t>
            </a:r>
          </a:p>
          <a:p>
            <a:pPr algn="l"/>
            <a:r>
              <a:rPr lang="en-GB" sz="1200" b="0" i="0" u="none" strike="noStrike" baseline="0" dirty="0">
                <a:latin typeface="SymbolMT"/>
              </a:rPr>
              <a:t>• </a:t>
            </a:r>
            <a:r>
              <a:rPr lang="en-GB" sz="1200" b="0" i="0" u="none" strike="noStrike" baseline="0" dirty="0">
                <a:latin typeface="ArialMT"/>
              </a:rPr>
              <a:t>Reduces social isolation</a:t>
            </a:r>
          </a:p>
          <a:p>
            <a:pPr algn="l"/>
            <a:r>
              <a:rPr lang="en-US" sz="1200" b="0" i="0" u="none" strike="noStrike" baseline="0" dirty="0">
                <a:latin typeface="SymbolMT"/>
              </a:rPr>
              <a:t>• </a:t>
            </a:r>
            <a:r>
              <a:rPr lang="en-US" sz="1200" b="0" i="0" u="none" strike="noStrike" baseline="0" dirty="0">
                <a:latin typeface="ArialMT"/>
              </a:rPr>
              <a:t>Supports positive relationships with adults</a:t>
            </a:r>
          </a:p>
          <a:p>
            <a:pPr algn="l"/>
            <a:r>
              <a:rPr lang="en-GB" sz="1200" b="0" i="0" u="none" strike="noStrike" baseline="0" dirty="0">
                <a:latin typeface="SymbolMT"/>
              </a:rPr>
              <a:t>• </a:t>
            </a:r>
            <a:r>
              <a:rPr lang="en-GB" sz="1200" b="0" i="0" u="none" strike="noStrike" baseline="0" dirty="0">
                <a:latin typeface="ArialMT"/>
              </a:rPr>
              <a:t>Positive role models</a:t>
            </a:r>
          </a:p>
          <a:p>
            <a:pPr algn="l"/>
            <a:r>
              <a:rPr lang="en-GB" sz="1200" b="0" i="0" u="none" strike="noStrike" baseline="0" dirty="0">
                <a:latin typeface="SymbolMT"/>
              </a:rPr>
              <a:t>• </a:t>
            </a:r>
            <a:r>
              <a:rPr lang="en-GB" sz="1200" b="0" i="0" u="none" strike="noStrike" baseline="0" dirty="0">
                <a:latin typeface="ArialMT"/>
              </a:rPr>
              <a:t>Participation in events</a:t>
            </a:r>
          </a:p>
          <a:p>
            <a:pPr algn="l"/>
            <a:r>
              <a:rPr lang="en-GB" sz="1200" b="0" i="0" u="none" strike="noStrike" baseline="0" dirty="0">
                <a:latin typeface="SymbolMT"/>
              </a:rPr>
              <a:t>• </a:t>
            </a:r>
            <a:r>
              <a:rPr lang="en-GB" sz="1200" b="0" i="0" u="none" strike="noStrike" baseline="0" dirty="0">
                <a:latin typeface="ArialMT"/>
              </a:rPr>
              <a:t>Develops self determination</a:t>
            </a:r>
          </a:p>
          <a:p>
            <a:pPr algn="l"/>
            <a:r>
              <a:rPr lang="en-GB" sz="1200" b="0" i="0" u="none" strike="noStrike" baseline="0" dirty="0">
                <a:latin typeface="SymbolMT"/>
              </a:rPr>
              <a:t>• </a:t>
            </a:r>
            <a:r>
              <a:rPr lang="en-GB" sz="1200" b="0" i="0" u="none" strike="noStrike" baseline="0" dirty="0">
                <a:latin typeface="ArialMT"/>
              </a:rPr>
              <a:t>Support and guidance</a:t>
            </a:r>
          </a:p>
          <a:p>
            <a:pPr algn="l"/>
            <a:r>
              <a:rPr lang="en-US" sz="1200" b="0" i="0" u="none" strike="noStrike" baseline="0" dirty="0">
                <a:latin typeface="SymbolMT"/>
              </a:rPr>
              <a:t>• </a:t>
            </a:r>
            <a:r>
              <a:rPr lang="en-US" sz="1200" b="0" i="0" u="none" strike="noStrike" baseline="0" dirty="0">
                <a:latin typeface="ArialMT"/>
              </a:rPr>
              <a:t>Being with socially responsible adults</a:t>
            </a:r>
          </a:p>
          <a:p>
            <a:pPr algn="l"/>
            <a:r>
              <a:rPr lang="en-GB" sz="1200" b="0" i="0" u="none" strike="noStrike" baseline="0" dirty="0">
                <a:latin typeface="SymbolMT"/>
              </a:rPr>
              <a:t>• </a:t>
            </a:r>
            <a:r>
              <a:rPr lang="en-GB" sz="1200" b="0" i="0" u="none" strike="noStrike" baseline="0" dirty="0">
                <a:latin typeface="ArialMT"/>
              </a:rPr>
              <a:t>Develops commitment</a:t>
            </a:r>
          </a:p>
          <a:p>
            <a:pPr algn="l"/>
            <a:r>
              <a:rPr lang="en-GB" sz="1200" b="0" i="0" u="none" strike="noStrike" baseline="0" dirty="0">
                <a:latin typeface="SymbolMT"/>
              </a:rPr>
              <a:t>• </a:t>
            </a:r>
            <a:r>
              <a:rPr lang="en-GB" sz="1200" b="0" i="0" u="none" strike="noStrike" baseline="0" dirty="0">
                <a:latin typeface="ArialMT"/>
              </a:rPr>
              <a:t>Confidence in own development</a:t>
            </a:r>
          </a:p>
          <a:p>
            <a:pPr algn="l"/>
            <a:r>
              <a:rPr lang="en-US" sz="1200" b="0" i="0" u="none" strike="noStrike" baseline="0" dirty="0">
                <a:latin typeface="SymbolMT"/>
              </a:rPr>
              <a:t>• </a:t>
            </a:r>
            <a:r>
              <a:rPr lang="en-US" sz="1200" b="0" i="0" u="none" strike="noStrike" baseline="0" dirty="0">
                <a:latin typeface="ArialMT"/>
              </a:rPr>
              <a:t>Allows for space to reflect</a:t>
            </a:r>
          </a:p>
          <a:p>
            <a:pPr algn="l"/>
            <a:r>
              <a:rPr lang="en-GB" sz="1200" b="0" i="0" u="none" strike="noStrike" baseline="0" dirty="0">
                <a:latin typeface="SymbolMT"/>
              </a:rPr>
              <a:t>• </a:t>
            </a:r>
            <a:r>
              <a:rPr lang="en-GB" sz="1200" b="0" i="0" u="none" strike="noStrike" baseline="0" dirty="0">
                <a:latin typeface="ArialMT"/>
              </a:rPr>
              <a:t>Builds tolerance</a:t>
            </a:r>
          </a:p>
          <a:p>
            <a:pPr algn="l"/>
            <a:r>
              <a:rPr lang="en-GB" sz="1200" b="0" i="0" u="none" strike="noStrike" baseline="0" dirty="0">
                <a:latin typeface="SymbolMT"/>
              </a:rPr>
              <a:t>• </a:t>
            </a:r>
            <a:r>
              <a:rPr lang="en-GB" sz="1200" b="0" i="0" u="none" strike="noStrike" baseline="0" dirty="0">
                <a:latin typeface="ArialMT"/>
              </a:rPr>
              <a:t>Develops problem solving</a:t>
            </a:r>
          </a:p>
          <a:p>
            <a:pPr algn="l"/>
            <a:r>
              <a:rPr lang="en-GB" sz="1200" b="0" i="0" u="none" strike="noStrike" baseline="0" dirty="0">
                <a:latin typeface="SymbolMT"/>
              </a:rPr>
              <a:t>• </a:t>
            </a:r>
            <a:r>
              <a:rPr lang="en-GB" sz="1200" b="0" i="0" u="none" strike="noStrike" baseline="0" dirty="0">
                <a:latin typeface="ArialMT"/>
              </a:rPr>
              <a:t>Supports responsibility</a:t>
            </a:r>
          </a:p>
          <a:p>
            <a:pPr algn="l"/>
            <a:r>
              <a:rPr lang="en-GB" sz="1200" b="0" i="0" u="none" strike="noStrike" baseline="0" dirty="0">
                <a:latin typeface="SymbolMT"/>
              </a:rPr>
              <a:t>• </a:t>
            </a:r>
            <a:r>
              <a:rPr lang="en-GB" sz="1200" b="0" i="0" u="none" strike="noStrike" baseline="0" dirty="0">
                <a:latin typeface="ArialMT"/>
              </a:rPr>
              <a:t>Develops self-discipline</a:t>
            </a:r>
          </a:p>
          <a:p>
            <a:pPr algn="l"/>
            <a:r>
              <a:rPr lang="en-GB" sz="1200" b="0" i="0" u="none" strike="noStrike" baseline="0" dirty="0">
                <a:latin typeface="SymbolMT"/>
              </a:rPr>
              <a:t>• </a:t>
            </a:r>
            <a:r>
              <a:rPr lang="en-GB" sz="1200" b="0" i="0" u="none" strike="noStrike" baseline="0" dirty="0">
                <a:latin typeface="ArialMT"/>
              </a:rPr>
              <a:t>Responsibility of own equipment</a:t>
            </a:r>
          </a:p>
          <a:p>
            <a:pPr algn="l"/>
            <a:r>
              <a:rPr lang="en-US" sz="1200" b="0" i="0" u="none" strike="noStrike" baseline="0" dirty="0">
                <a:latin typeface="SymbolMT"/>
              </a:rPr>
              <a:t>• </a:t>
            </a:r>
            <a:r>
              <a:rPr lang="en-US" sz="1200" b="0" i="0" u="none" strike="noStrike" baseline="0" dirty="0">
                <a:latin typeface="ArialMT"/>
              </a:rPr>
              <a:t>Immediate and long-term benefits in</a:t>
            </a:r>
          </a:p>
          <a:p>
            <a:pPr algn="l"/>
            <a:r>
              <a:rPr lang="en-GB" sz="1200" b="0" i="0" u="none" strike="noStrike" baseline="0" dirty="0">
                <a:latin typeface="ArialMT"/>
              </a:rPr>
              <a:t>independence skills</a:t>
            </a:r>
          </a:p>
          <a:p>
            <a:pPr algn="l"/>
            <a:r>
              <a:rPr lang="en-US" sz="1200" b="0" i="0" u="none" strike="noStrike" baseline="0" dirty="0">
                <a:latin typeface="SymbolMT"/>
              </a:rPr>
              <a:t>• </a:t>
            </a:r>
            <a:r>
              <a:rPr lang="en-US" sz="1200" b="0" i="0" u="none" strike="noStrike" baseline="0" dirty="0">
                <a:latin typeface="ArialMT"/>
              </a:rPr>
              <a:t>Develops a sense of initiative</a:t>
            </a:r>
          </a:p>
          <a:p>
            <a:pPr algn="l"/>
            <a:r>
              <a:rPr lang="en-GB" sz="1200" b="0" i="0" u="none" strike="noStrike" baseline="0" dirty="0">
                <a:latin typeface="SymbolMT"/>
              </a:rPr>
              <a:t>• </a:t>
            </a:r>
            <a:r>
              <a:rPr lang="en-GB" sz="1200" b="0" i="0" u="none" strike="noStrike" baseline="0" dirty="0">
                <a:latin typeface="ArialMT"/>
              </a:rPr>
              <a:t>Supports physical development</a:t>
            </a:r>
          </a:p>
          <a:p>
            <a:pPr algn="l"/>
            <a:r>
              <a:rPr lang="en-US" sz="1200" b="0" i="0" u="none" strike="noStrike" baseline="0" dirty="0">
                <a:latin typeface="SymbolMT"/>
              </a:rPr>
              <a:t>• </a:t>
            </a:r>
            <a:r>
              <a:rPr lang="en-US" sz="1200" b="0" i="0" u="none" strike="noStrike" baseline="0" dirty="0">
                <a:latin typeface="ArialMT"/>
              </a:rPr>
              <a:t>Chance to pursue new activities</a:t>
            </a:r>
          </a:p>
          <a:p>
            <a:pPr algn="l"/>
            <a:endParaRPr lang="en-GB" sz="1200" dirty="0"/>
          </a:p>
        </p:txBody>
      </p:sp>
      <p:sp>
        <p:nvSpPr>
          <p:cNvPr id="14" name="TextBox 13">
            <a:extLst>
              <a:ext uri="{FF2B5EF4-FFF2-40B4-BE49-F238E27FC236}">
                <a16:creationId xmlns:a16="http://schemas.microsoft.com/office/drawing/2014/main" id="{19E76574-6C94-4438-BBF0-49DD433791B0}"/>
              </a:ext>
            </a:extLst>
          </p:cNvPr>
          <p:cNvSpPr txBox="1"/>
          <p:nvPr/>
        </p:nvSpPr>
        <p:spPr>
          <a:xfrm>
            <a:off x="282011" y="3543107"/>
            <a:ext cx="4689382" cy="2677656"/>
          </a:xfrm>
          <a:prstGeom prst="rect">
            <a:avLst/>
          </a:prstGeom>
          <a:noFill/>
        </p:spPr>
        <p:txBody>
          <a:bodyPr wrap="square">
            <a:spAutoFit/>
          </a:bodyPr>
          <a:lstStyle/>
          <a:p>
            <a:pPr algn="l"/>
            <a:r>
              <a:rPr lang="en-GB" sz="1200" b="0" i="0" u="none" strike="noStrike" baseline="0" dirty="0">
                <a:latin typeface="ArialMT"/>
              </a:rPr>
              <a:t>up to </a:t>
            </a:r>
            <a:r>
              <a:rPr lang="en-GB" sz="1200" b="1" i="0" u="none" strike="noStrike" baseline="0" dirty="0">
                <a:latin typeface="Arial-BoldMT"/>
              </a:rPr>
              <a:t>6 marks.</a:t>
            </a:r>
          </a:p>
          <a:p>
            <a:pPr algn="l"/>
            <a:r>
              <a:rPr lang="en-US" sz="1200" b="1" i="0" u="none" strike="noStrike" baseline="0" dirty="0">
                <a:latin typeface="Arial-BoldMT"/>
              </a:rPr>
              <a:t>Award 0 marks </a:t>
            </a:r>
            <a:r>
              <a:rPr lang="en-US" sz="1200" b="0" i="0" u="none" strike="noStrike" baseline="0" dirty="0">
                <a:latin typeface="ArialMT"/>
              </a:rPr>
              <a:t>for a response that is not </a:t>
            </a:r>
            <a:r>
              <a:rPr lang="en-GB" sz="1200" b="0" i="0" u="none" strike="noStrike" baseline="0" dirty="0">
                <a:latin typeface="ArialMT"/>
              </a:rPr>
              <a:t>creditworthy.</a:t>
            </a:r>
          </a:p>
          <a:p>
            <a:pPr algn="l"/>
            <a:r>
              <a:rPr lang="en-US" sz="1200" b="1" i="0" u="none" strike="noStrike" baseline="0" dirty="0">
                <a:latin typeface="Arial-BoldMT"/>
              </a:rPr>
              <a:t>Award 1-2 marks </a:t>
            </a:r>
            <a:r>
              <a:rPr lang="en-US" sz="1200" b="0" i="0" u="none" strike="noStrike" baseline="0" dirty="0">
                <a:latin typeface="ArialMT"/>
              </a:rPr>
              <a:t>for a limited suggestion which shows little knowledge and understanding of the factors which can benefit children’s well-being through attending structured and formative clubs </a:t>
            </a:r>
            <a:r>
              <a:rPr lang="en-GB" sz="1200" b="0" i="0" u="none" strike="noStrike" baseline="0" dirty="0">
                <a:latin typeface="ArialMT"/>
              </a:rPr>
              <a:t>during adolescence</a:t>
            </a:r>
          </a:p>
          <a:p>
            <a:pPr algn="l"/>
            <a:r>
              <a:rPr lang="en-US" sz="1200" b="1" i="0" u="none" strike="noStrike" baseline="0" dirty="0">
                <a:latin typeface="Arial-BoldMT"/>
              </a:rPr>
              <a:t>Award 3-4 marks </a:t>
            </a:r>
            <a:r>
              <a:rPr lang="en-US" sz="1200" b="0" i="0" u="none" strike="noStrike" baseline="0" dirty="0">
                <a:latin typeface="ArialMT"/>
              </a:rPr>
              <a:t>for a basic suggestion which shows limited knowledge and understanding of the factors which can benefit children’s well-being through attending structured and formative clubs </a:t>
            </a:r>
            <a:r>
              <a:rPr lang="en-GB" sz="1200" b="0" i="0" u="none" strike="noStrike" baseline="0" dirty="0">
                <a:latin typeface="ArialMT"/>
              </a:rPr>
              <a:t>during adolescence</a:t>
            </a:r>
          </a:p>
          <a:p>
            <a:pPr algn="l"/>
            <a:r>
              <a:rPr lang="en-US" sz="1200" b="1" i="0" u="none" strike="noStrike" baseline="0" dirty="0">
                <a:latin typeface="Arial-BoldMT"/>
              </a:rPr>
              <a:t>Award 5-6 marks </a:t>
            </a:r>
            <a:r>
              <a:rPr lang="en-US" sz="1200" b="0" i="0" u="none" strike="noStrike" baseline="0" dirty="0">
                <a:latin typeface="ArialMT"/>
              </a:rPr>
              <a:t>for a good suggestion which shows some knowledge and understanding of the factors which can benefit children’s well-being through attending structured and formative clubs </a:t>
            </a:r>
            <a:r>
              <a:rPr lang="en-GB" sz="1200" b="0" i="0" u="none" strike="noStrike" baseline="0" dirty="0">
                <a:latin typeface="ArialMT"/>
              </a:rPr>
              <a:t>during adolescence</a:t>
            </a:r>
          </a:p>
        </p:txBody>
      </p:sp>
      <p:sp>
        <p:nvSpPr>
          <p:cNvPr id="15" name="TextBox 14">
            <a:extLst>
              <a:ext uri="{FF2B5EF4-FFF2-40B4-BE49-F238E27FC236}">
                <a16:creationId xmlns:a16="http://schemas.microsoft.com/office/drawing/2014/main" id="{93F2EE40-DEB3-46ED-A09F-68A4D11EC0C4}"/>
              </a:ext>
            </a:extLst>
          </p:cNvPr>
          <p:cNvSpPr txBox="1"/>
          <p:nvPr/>
        </p:nvSpPr>
        <p:spPr>
          <a:xfrm>
            <a:off x="8736962" y="919345"/>
            <a:ext cx="3536743" cy="5816977"/>
          </a:xfrm>
          <a:prstGeom prst="rect">
            <a:avLst/>
          </a:prstGeom>
          <a:noFill/>
        </p:spPr>
        <p:txBody>
          <a:bodyPr wrap="square">
            <a:spAutoFit/>
          </a:bodyPr>
          <a:lstStyle/>
          <a:p>
            <a:pPr algn="l"/>
            <a:r>
              <a:rPr lang="en-GB" sz="1200" b="0" i="0" u="none" strike="noStrike" baseline="0" dirty="0">
                <a:latin typeface="SymbolMT"/>
              </a:rPr>
              <a:t>• </a:t>
            </a:r>
            <a:r>
              <a:rPr lang="en-GB" sz="1200" b="0" i="0" u="none" strike="noStrike" baseline="0" dirty="0">
                <a:latin typeface="ArialMT"/>
              </a:rPr>
              <a:t>Reduces antisocial behaviour</a:t>
            </a:r>
          </a:p>
          <a:p>
            <a:pPr algn="l"/>
            <a:r>
              <a:rPr lang="en-GB" sz="1200" b="0" i="0" u="none" strike="noStrike" baseline="0" dirty="0">
                <a:latin typeface="SymbolMT"/>
              </a:rPr>
              <a:t>• </a:t>
            </a:r>
            <a:r>
              <a:rPr lang="en-GB" sz="1200" b="0" i="0" u="none" strike="noStrike" baseline="0" dirty="0">
                <a:latin typeface="ArialMT"/>
              </a:rPr>
              <a:t>Develops respect for authority</a:t>
            </a:r>
          </a:p>
          <a:p>
            <a:pPr algn="l"/>
            <a:r>
              <a:rPr lang="en-US" sz="1200" b="0" i="0" u="none" strike="noStrike" baseline="0" dirty="0">
                <a:latin typeface="SymbolMT"/>
              </a:rPr>
              <a:t>• </a:t>
            </a:r>
            <a:r>
              <a:rPr lang="en-US" sz="1200" b="0" i="0" u="none" strike="noStrike" baseline="0" dirty="0">
                <a:latin typeface="ArialMT"/>
              </a:rPr>
              <a:t>Opportunities to interact with children of differing </a:t>
            </a:r>
            <a:r>
              <a:rPr lang="en-GB" sz="1200" b="0" i="0" u="none" strike="noStrike" baseline="0" dirty="0">
                <a:latin typeface="ArialMT"/>
              </a:rPr>
              <a:t>age groups</a:t>
            </a:r>
          </a:p>
          <a:p>
            <a:pPr algn="l"/>
            <a:r>
              <a:rPr lang="en-GB" sz="1200" b="0" i="0" u="none" strike="noStrike" baseline="0" dirty="0">
                <a:latin typeface="SymbolMT"/>
              </a:rPr>
              <a:t>• </a:t>
            </a:r>
            <a:r>
              <a:rPr lang="en-GB" sz="1200" b="0" i="0" u="none" strike="noStrike" baseline="0" dirty="0">
                <a:latin typeface="ArialMT"/>
              </a:rPr>
              <a:t>Develops acceptance</a:t>
            </a:r>
          </a:p>
          <a:p>
            <a:pPr algn="l"/>
            <a:r>
              <a:rPr lang="en-US" sz="1200" b="0" i="0" u="none" strike="noStrike" baseline="0" dirty="0">
                <a:latin typeface="SymbolMT"/>
              </a:rPr>
              <a:t>• </a:t>
            </a:r>
            <a:r>
              <a:rPr lang="en-US" sz="1200" b="0" i="0" u="none" strike="noStrike" baseline="0" dirty="0">
                <a:latin typeface="ArialMT"/>
              </a:rPr>
              <a:t>Creates a broader set of friends</a:t>
            </a:r>
          </a:p>
          <a:p>
            <a:pPr algn="l"/>
            <a:r>
              <a:rPr lang="en-US" sz="1200" b="0" i="0" u="none" strike="noStrike" baseline="0" dirty="0">
                <a:latin typeface="SymbolMT"/>
              </a:rPr>
              <a:t>• </a:t>
            </a:r>
            <a:r>
              <a:rPr lang="en-US" sz="1200" b="0" i="0" u="none" strike="noStrike" baseline="0" dirty="0">
                <a:latin typeface="ArialMT"/>
              </a:rPr>
              <a:t>Develops understanding of roles in society</a:t>
            </a:r>
          </a:p>
          <a:p>
            <a:pPr algn="l"/>
            <a:r>
              <a:rPr lang="en-GB" sz="1200" b="0" i="0" u="none" strike="noStrike" baseline="0" dirty="0">
                <a:latin typeface="SymbolMT"/>
              </a:rPr>
              <a:t>• </a:t>
            </a:r>
            <a:r>
              <a:rPr lang="en-GB" sz="1200" b="0" i="0" u="none" strike="noStrike" baseline="0" dirty="0">
                <a:latin typeface="ArialMT"/>
              </a:rPr>
              <a:t>Develops leadership skills</a:t>
            </a:r>
          </a:p>
          <a:p>
            <a:pPr algn="l"/>
            <a:r>
              <a:rPr lang="en-US" sz="1200" b="0" i="0" u="none" strike="noStrike" baseline="0" dirty="0">
                <a:latin typeface="SymbolMT"/>
              </a:rPr>
              <a:t>• </a:t>
            </a:r>
            <a:r>
              <a:rPr lang="en-US" sz="1200" b="0" i="0" u="none" strike="noStrike" baseline="0" dirty="0">
                <a:latin typeface="ArialMT"/>
              </a:rPr>
              <a:t>Develops good citizenship and social skills</a:t>
            </a:r>
          </a:p>
          <a:p>
            <a:pPr algn="l"/>
            <a:r>
              <a:rPr lang="en-GB" sz="1200" b="0" i="0" u="none" strike="noStrike" baseline="0" dirty="0">
                <a:latin typeface="SymbolMT"/>
              </a:rPr>
              <a:t>• </a:t>
            </a:r>
            <a:r>
              <a:rPr lang="en-GB" sz="1200" b="0" i="0" u="none" strike="noStrike" baseline="0" dirty="0">
                <a:latin typeface="ArialMT"/>
              </a:rPr>
              <a:t>Promotes mutual respect</a:t>
            </a:r>
          </a:p>
          <a:p>
            <a:pPr algn="l"/>
            <a:r>
              <a:rPr lang="en-US" sz="1200" b="0" i="0" u="none" strike="noStrike" baseline="0" dirty="0">
                <a:latin typeface="SymbolMT"/>
              </a:rPr>
              <a:t>• </a:t>
            </a:r>
            <a:r>
              <a:rPr lang="en-US" sz="1200" b="0" i="0" u="none" strike="noStrike" baseline="0" dirty="0">
                <a:latin typeface="ArialMT"/>
              </a:rPr>
              <a:t>Promotes friendships in the wider community</a:t>
            </a:r>
          </a:p>
          <a:p>
            <a:pPr algn="l"/>
            <a:r>
              <a:rPr lang="en-GB" sz="1200" b="0" i="0" u="none" strike="noStrike" baseline="0" dirty="0">
                <a:latin typeface="SymbolMT"/>
              </a:rPr>
              <a:t>• </a:t>
            </a:r>
            <a:r>
              <a:rPr lang="en-GB" sz="1200" b="0" i="0" u="none" strike="noStrike" baseline="0" dirty="0">
                <a:latin typeface="ArialMT"/>
              </a:rPr>
              <a:t>Bring together individuals</a:t>
            </a:r>
          </a:p>
          <a:p>
            <a:pPr algn="l"/>
            <a:r>
              <a:rPr lang="en-US" sz="1200" b="0" i="0" u="none" strike="noStrike" baseline="0" dirty="0">
                <a:latin typeface="SymbolMT"/>
              </a:rPr>
              <a:t>• </a:t>
            </a:r>
            <a:r>
              <a:rPr lang="en-US" sz="1200" b="0" i="0" u="none" strike="noStrike" baseline="0" dirty="0">
                <a:latin typeface="ArialMT"/>
              </a:rPr>
              <a:t>Creates a mental space to make decisions</a:t>
            </a:r>
          </a:p>
          <a:p>
            <a:pPr algn="l"/>
            <a:r>
              <a:rPr lang="en-US" sz="1200" b="0" i="0" u="none" strike="noStrike" baseline="0" dirty="0">
                <a:latin typeface="SymbolMT"/>
              </a:rPr>
              <a:t>• </a:t>
            </a:r>
            <a:r>
              <a:rPr lang="en-US" sz="1200" b="0" i="0" u="none" strike="noStrike" baseline="0" dirty="0">
                <a:latin typeface="ArialMT"/>
              </a:rPr>
              <a:t>Promotes and positive attitude and motivation to </a:t>
            </a:r>
            <a:r>
              <a:rPr lang="en-GB" sz="1200" b="0" i="0" u="none" strike="noStrike" baseline="0" dirty="0">
                <a:latin typeface="ArialMT"/>
              </a:rPr>
              <a:t>learn</a:t>
            </a:r>
          </a:p>
          <a:p>
            <a:pPr algn="l"/>
            <a:r>
              <a:rPr lang="en-GB" sz="1200" b="0" i="0" u="none" strike="noStrike" baseline="0" dirty="0">
                <a:latin typeface="SymbolMT"/>
              </a:rPr>
              <a:t>• </a:t>
            </a:r>
            <a:r>
              <a:rPr lang="en-GB" sz="1200" b="0" i="0" u="none" strike="noStrike" baseline="0" dirty="0">
                <a:latin typeface="ArialMT"/>
              </a:rPr>
              <a:t>Empowering and challenging</a:t>
            </a:r>
          </a:p>
          <a:p>
            <a:pPr algn="l"/>
            <a:r>
              <a:rPr lang="en-GB" sz="1200" b="0" i="0" u="none" strike="noStrike" baseline="0" dirty="0">
                <a:latin typeface="SymbolMT"/>
              </a:rPr>
              <a:t>• </a:t>
            </a:r>
            <a:r>
              <a:rPr lang="en-GB" sz="1200" b="0" i="0" u="none" strike="noStrike" baseline="0" dirty="0">
                <a:latin typeface="ArialMT"/>
              </a:rPr>
              <a:t>Having a shared focus</a:t>
            </a:r>
          </a:p>
          <a:p>
            <a:pPr algn="l"/>
            <a:r>
              <a:rPr lang="en-GB" sz="1200" b="0" i="0" u="none" strike="noStrike" baseline="0" dirty="0">
                <a:latin typeface="SymbolMT"/>
              </a:rPr>
              <a:t>• </a:t>
            </a:r>
            <a:r>
              <a:rPr lang="en-GB" sz="1200" b="0" i="0" u="none" strike="noStrike" baseline="0" dirty="0">
                <a:latin typeface="ArialMT"/>
              </a:rPr>
              <a:t>Positive experiences</a:t>
            </a:r>
          </a:p>
          <a:p>
            <a:pPr algn="l"/>
            <a:r>
              <a:rPr lang="en-GB" sz="1200" b="0" i="0" u="none" strike="noStrike" baseline="0" dirty="0">
                <a:latin typeface="SymbolMT"/>
              </a:rPr>
              <a:t>• </a:t>
            </a:r>
            <a:r>
              <a:rPr lang="en-GB" sz="1200" b="0" i="0" u="none" strike="noStrike" baseline="0" dirty="0">
                <a:latin typeface="ArialMT"/>
              </a:rPr>
              <a:t>Feeling valued</a:t>
            </a:r>
          </a:p>
          <a:p>
            <a:pPr algn="l"/>
            <a:r>
              <a:rPr lang="en-GB" sz="1200" b="0" i="0" u="none" strike="noStrike" baseline="0" dirty="0">
                <a:latin typeface="SymbolMT"/>
              </a:rPr>
              <a:t>• </a:t>
            </a:r>
            <a:r>
              <a:rPr lang="en-GB" sz="1200" b="0" i="0" u="none" strike="noStrike" baseline="0" dirty="0">
                <a:latin typeface="ArialMT"/>
              </a:rPr>
              <a:t>Developing new skills</a:t>
            </a:r>
          </a:p>
          <a:p>
            <a:pPr algn="l"/>
            <a:r>
              <a:rPr lang="en-GB" sz="1200" b="0" i="0" u="none" strike="noStrike" baseline="0" dirty="0">
                <a:latin typeface="SymbolMT"/>
              </a:rPr>
              <a:t>• </a:t>
            </a:r>
            <a:r>
              <a:rPr lang="en-GB" sz="1200" b="0" i="0" u="none" strike="noStrike" baseline="0" dirty="0">
                <a:latin typeface="ArialMT"/>
              </a:rPr>
              <a:t>Development of self</a:t>
            </a:r>
          </a:p>
          <a:p>
            <a:pPr algn="l"/>
            <a:r>
              <a:rPr lang="en-GB" sz="1200" b="0" i="0" u="none" strike="noStrike" baseline="0" dirty="0">
                <a:latin typeface="SymbolMT"/>
              </a:rPr>
              <a:t>• </a:t>
            </a:r>
            <a:r>
              <a:rPr lang="en-GB" sz="1200" b="0" i="0" u="none" strike="noStrike" baseline="0" dirty="0">
                <a:latin typeface="ArialMT"/>
              </a:rPr>
              <a:t>Ownership of space</a:t>
            </a:r>
          </a:p>
          <a:p>
            <a:pPr algn="l"/>
            <a:r>
              <a:rPr lang="en-GB" sz="1200" b="0" i="0" u="none" strike="noStrike" baseline="0" dirty="0">
                <a:latin typeface="SymbolMT"/>
              </a:rPr>
              <a:t>• </a:t>
            </a:r>
            <a:r>
              <a:rPr lang="en-GB" sz="1200" b="0" i="0" u="none" strike="noStrike" baseline="0" dirty="0">
                <a:latin typeface="ArialMT"/>
              </a:rPr>
              <a:t>Appreciation of talents</a:t>
            </a:r>
          </a:p>
          <a:p>
            <a:pPr algn="l"/>
            <a:r>
              <a:rPr lang="en-GB" sz="1200" b="0" i="0" u="none" strike="noStrike" baseline="0" dirty="0">
                <a:latin typeface="SymbolMT"/>
              </a:rPr>
              <a:t>• </a:t>
            </a:r>
            <a:r>
              <a:rPr lang="en-GB" sz="1200" b="0" i="0" u="none" strike="noStrike" baseline="0" dirty="0">
                <a:latin typeface="ArialMT"/>
              </a:rPr>
              <a:t>Place to have fun</a:t>
            </a:r>
          </a:p>
          <a:p>
            <a:pPr algn="l"/>
            <a:r>
              <a:rPr lang="en-US" sz="1200" b="0" i="0" u="none" strike="noStrike" baseline="0" dirty="0">
                <a:latin typeface="SymbolMT"/>
              </a:rPr>
              <a:t>• </a:t>
            </a:r>
            <a:r>
              <a:rPr lang="en-US" sz="1200" b="0" i="0" u="none" strike="noStrike" baseline="0" dirty="0">
                <a:latin typeface="ArialMT"/>
              </a:rPr>
              <a:t>Time to try out new things</a:t>
            </a:r>
          </a:p>
          <a:p>
            <a:pPr algn="l"/>
            <a:r>
              <a:rPr lang="en-GB" sz="1200" b="0" i="0" u="none" strike="noStrike" baseline="0" dirty="0">
                <a:latin typeface="SymbolMT"/>
              </a:rPr>
              <a:t>• </a:t>
            </a:r>
            <a:r>
              <a:rPr lang="en-GB" sz="1200" b="0" i="0" u="none" strike="noStrike" baseline="0" dirty="0">
                <a:latin typeface="ArialMT"/>
              </a:rPr>
              <a:t>A new environment</a:t>
            </a:r>
          </a:p>
          <a:p>
            <a:pPr algn="l"/>
            <a:r>
              <a:rPr lang="en-GB" sz="1200" b="0" i="0" u="none" strike="noStrike" baseline="0" dirty="0">
                <a:latin typeface="SymbolMT"/>
              </a:rPr>
              <a:t>• </a:t>
            </a:r>
            <a:r>
              <a:rPr lang="en-GB" sz="1200" b="0" i="0" u="none" strike="noStrike" baseline="0" dirty="0">
                <a:latin typeface="ArialMT"/>
              </a:rPr>
              <a:t>Freedom from school</a:t>
            </a:r>
          </a:p>
          <a:p>
            <a:pPr algn="l"/>
            <a:r>
              <a:rPr lang="en-GB" sz="1200" b="0" i="0" u="none" strike="noStrike" baseline="0" dirty="0">
                <a:latin typeface="SymbolMT"/>
              </a:rPr>
              <a:t>• </a:t>
            </a:r>
            <a:r>
              <a:rPr lang="en-GB" sz="1200" b="0" i="0" u="none" strike="noStrike" baseline="0" dirty="0">
                <a:latin typeface="ArialMT"/>
              </a:rPr>
              <a:t>Space from home</a:t>
            </a:r>
          </a:p>
          <a:p>
            <a:pPr algn="l"/>
            <a:r>
              <a:rPr lang="en-GB" sz="1200" b="0" i="0" u="none" strike="noStrike" baseline="0" dirty="0">
                <a:latin typeface="SymbolMT"/>
              </a:rPr>
              <a:t>• </a:t>
            </a:r>
            <a:r>
              <a:rPr lang="en-GB" sz="1200" b="0" i="0" u="none" strike="noStrike" baseline="0" dirty="0">
                <a:latin typeface="ArialMT"/>
              </a:rPr>
              <a:t>Opportunities for expression</a:t>
            </a:r>
          </a:p>
          <a:p>
            <a:pPr algn="l"/>
            <a:r>
              <a:rPr lang="en-US" sz="1200" b="0" i="0" u="none" strike="noStrike" baseline="0" dirty="0">
                <a:latin typeface="ArialMT"/>
              </a:rPr>
              <a:t>This list is not exhaustive.</a:t>
            </a:r>
          </a:p>
          <a:p>
            <a:pPr algn="l"/>
            <a:r>
              <a:rPr lang="en-US" sz="1200" b="0" i="0" u="none" strike="noStrike" baseline="0" dirty="0">
                <a:latin typeface="ArialMT"/>
              </a:rPr>
              <a:t>Credit any other relevant response.</a:t>
            </a:r>
            <a:endParaRPr lang="en-GB" sz="1200" dirty="0"/>
          </a:p>
        </p:txBody>
      </p:sp>
      <p:sp>
        <p:nvSpPr>
          <p:cNvPr id="8" name="TextBox 7">
            <a:extLst>
              <a:ext uri="{FF2B5EF4-FFF2-40B4-BE49-F238E27FC236}">
                <a16:creationId xmlns:a16="http://schemas.microsoft.com/office/drawing/2014/main" id="{456E3BF2-5C01-4A85-B89E-E04E45CFEE8E}"/>
              </a:ext>
            </a:extLst>
          </p:cNvPr>
          <p:cNvSpPr txBox="1"/>
          <p:nvPr/>
        </p:nvSpPr>
        <p:spPr>
          <a:xfrm>
            <a:off x="5488266" y="174335"/>
            <a:ext cx="6138040" cy="523220"/>
          </a:xfrm>
          <a:prstGeom prst="rect">
            <a:avLst/>
          </a:prstGeom>
          <a:noFill/>
        </p:spPr>
        <p:txBody>
          <a:bodyPr wrap="square">
            <a:spAutoFit/>
          </a:bodyPr>
          <a:lstStyle/>
          <a:p>
            <a:r>
              <a:rPr lang="en-GB" sz="1400" dirty="0">
                <a:solidFill>
                  <a:srgbClr val="0070C0"/>
                </a:solidFill>
              </a:rPr>
              <a:t>Command Verb: </a:t>
            </a:r>
            <a:r>
              <a:rPr lang="en-US" sz="1400" b="1" i="1" dirty="0">
                <a:solidFill>
                  <a:srgbClr val="0070C0"/>
                </a:solidFill>
              </a:rPr>
              <a:t>Suggest </a:t>
            </a:r>
          </a:p>
          <a:p>
            <a:r>
              <a:rPr lang="en-US" sz="1400" dirty="0">
                <a:solidFill>
                  <a:srgbClr val="0070C0"/>
                </a:solidFill>
              </a:rPr>
              <a:t>Put forward an idea, reason or course of action </a:t>
            </a:r>
            <a:endParaRPr lang="en-GB" sz="1400" dirty="0">
              <a:solidFill>
                <a:srgbClr val="0070C0"/>
              </a:solidFill>
            </a:endParaRPr>
          </a:p>
        </p:txBody>
      </p:sp>
    </p:spTree>
    <p:extLst>
      <p:ext uri="{BB962C8B-B14F-4D97-AF65-F5344CB8AC3E}">
        <p14:creationId xmlns:p14="http://schemas.microsoft.com/office/powerpoint/2010/main" val="337628188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EC6B5F6-2EF0-804D-8B55-E3F8146D9684}"/>
              </a:ext>
            </a:extLst>
          </p:cNvPr>
          <p:cNvPicPr>
            <a:picLocks noChangeAspect="1"/>
          </p:cNvPicPr>
          <p:nvPr/>
        </p:nvPicPr>
        <p:blipFill>
          <a:blip r:embed="rId2"/>
          <a:stretch>
            <a:fillRect/>
          </a:stretch>
        </p:blipFill>
        <p:spPr>
          <a:xfrm>
            <a:off x="314248" y="3366750"/>
            <a:ext cx="5017549" cy="1268635"/>
          </a:xfrm>
          <a:prstGeom prst="rect">
            <a:avLst/>
          </a:prstGeom>
        </p:spPr>
      </p:pic>
      <mc:AlternateContent xmlns:mc="http://schemas.openxmlformats.org/markup-compatibility/2006" xmlns:p14="http://schemas.microsoft.com/office/powerpoint/2010/main">
        <mc:Choice Requires="p14">
          <p:contentPart p14:bwMode="auto" r:id="rId3">
            <p14:nvContentPartPr>
              <p14:cNvPr id="8" name="Ink 7">
                <a:extLst>
                  <a:ext uri="{FF2B5EF4-FFF2-40B4-BE49-F238E27FC236}">
                    <a16:creationId xmlns:a16="http://schemas.microsoft.com/office/drawing/2014/main" id="{23183FBA-D6F8-6143-9688-295C65FD8380}"/>
                  </a:ext>
                </a:extLst>
              </p14:cNvPr>
              <p14:cNvContentPartPr/>
              <p14:nvPr/>
            </p14:nvContentPartPr>
            <p14:xfrm>
              <a:off x="1226287" y="1426638"/>
              <a:ext cx="360" cy="360"/>
            </p14:xfrm>
          </p:contentPart>
        </mc:Choice>
        <mc:Fallback xmlns="">
          <p:pic>
            <p:nvPicPr>
              <p:cNvPr id="8" name="Ink 7">
                <a:extLst>
                  <a:ext uri="{FF2B5EF4-FFF2-40B4-BE49-F238E27FC236}">
                    <a16:creationId xmlns:a16="http://schemas.microsoft.com/office/drawing/2014/main" id="{23183FBA-D6F8-6143-9688-295C65FD8380}"/>
                  </a:ext>
                </a:extLst>
              </p:cNvPr>
              <p:cNvPicPr/>
              <p:nvPr/>
            </p:nvPicPr>
            <p:blipFill>
              <a:blip r:embed="rId9"/>
              <a:stretch>
                <a:fillRect/>
              </a:stretch>
            </p:blipFill>
            <p:spPr>
              <a:xfrm>
                <a:off x="1217287" y="1417638"/>
                <a:ext cx="18000" cy="18000"/>
              </a:xfrm>
              <a:prstGeom prst="rect">
                <a:avLst/>
              </a:prstGeom>
            </p:spPr>
          </p:pic>
        </mc:Fallback>
      </mc:AlternateContent>
      <p:pic>
        <p:nvPicPr>
          <p:cNvPr id="11" name="Picture 10">
            <a:extLst>
              <a:ext uri="{FF2B5EF4-FFF2-40B4-BE49-F238E27FC236}">
                <a16:creationId xmlns:a16="http://schemas.microsoft.com/office/drawing/2014/main" id="{D1C0002C-DC61-9A42-B7FE-390FCB70624A}"/>
              </a:ext>
            </a:extLst>
          </p:cNvPr>
          <p:cNvPicPr>
            <a:picLocks noChangeAspect="1"/>
          </p:cNvPicPr>
          <p:nvPr/>
        </p:nvPicPr>
        <p:blipFill>
          <a:blip r:embed="rId10"/>
          <a:stretch>
            <a:fillRect/>
          </a:stretch>
        </p:blipFill>
        <p:spPr>
          <a:xfrm>
            <a:off x="316305" y="1444302"/>
            <a:ext cx="2137378" cy="1446015"/>
          </a:xfrm>
          <a:prstGeom prst="rect">
            <a:avLst/>
          </a:prstGeom>
        </p:spPr>
      </p:pic>
      <p:sp>
        <p:nvSpPr>
          <p:cNvPr id="10" name="TextBox 9">
            <a:extLst>
              <a:ext uri="{FF2B5EF4-FFF2-40B4-BE49-F238E27FC236}">
                <a16:creationId xmlns:a16="http://schemas.microsoft.com/office/drawing/2014/main" id="{A5AE6DED-1297-42C4-9BFC-55680F9AAB3A}"/>
              </a:ext>
            </a:extLst>
          </p:cNvPr>
          <p:cNvSpPr txBox="1"/>
          <p:nvPr/>
        </p:nvSpPr>
        <p:spPr>
          <a:xfrm>
            <a:off x="6524430" y="1126548"/>
            <a:ext cx="5283175" cy="510909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US" dirty="0">
              <a:cs typeface="Arial"/>
            </a:endParaRPr>
          </a:p>
          <a:p>
            <a:r>
              <a:rPr lang="en-US" i="1" dirty="0">
                <a:solidFill>
                  <a:srgbClr val="0070C0"/>
                </a:solidFill>
                <a:cs typeface="Arial"/>
              </a:rPr>
              <a:t>Principle examiner feedback</a:t>
            </a:r>
          </a:p>
          <a:p>
            <a:endParaRPr lang="en-US" i="1" dirty="0">
              <a:solidFill>
                <a:srgbClr val="0070C0"/>
              </a:solidFill>
              <a:cs typeface="Arial"/>
            </a:endParaRPr>
          </a:p>
          <a:p>
            <a:r>
              <a:rPr lang="en-US" sz="1400" i="1" dirty="0">
                <a:solidFill>
                  <a:srgbClr val="0070C0"/>
                </a:solidFill>
                <a:ea typeface="+mn-lt"/>
                <a:cs typeface="+mn-lt"/>
              </a:rPr>
              <a:t>These responses can be compared as they provide a clear example of the expectations of the command verbs. This question required recommendation which a proposal based on evidence or reasons. </a:t>
            </a:r>
          </a:p>
          <a:p>
            <a:endParaRPr lang="en-US" sz="1400" i="1" dirty="0">
              <a:solidFill>
                <a:srgbClr val="0070C0"/>
              </a:solidFill>
              <a:ea typeface="+mn-lt"/>
              <a:cs typeface="+mn-lt"/>
            </a:endParaRPr>
          </a:p>
          <a:p>
            <a:r>
              <a:rPr lang="en-US" sz="1400" i="1" dirty="0">
                <a:solidFill>
                  <a:srgbClr val="0070C0"/>
                </a:solidFill>
                <a:ea typeface="+mn-lt"/>
                <a:cs typeface="+mn-lt"/>
              </a:rPr>
              <a:t>Response (1) was awarded 0 marks for a response that is not creditworthy. There is not a clear understanding shown of the items included and there is no links to heuristic play or treasure baskets. Bullet points do not form a recommendation and should be avoided at level 3. </a:t>
            </a:r>
          </a:p>
          <a:p>
            <a:endParaRPr lang="en-US" sz="1400" i="1" dirty="0">
              <a:solidFill>
                <a:srgbClr val="0070C0"/>
              </a:solidFill>
              <a:ea typeface="+mn-lt"/>
              <a:cs typeface="+mn-lt"/>
            </a:endParaRPr>
          </a:p>
          <a:p>
            <a:r>
              <a:rPr lang="en-US" sz="1400" i="1" dirty="0">
                <a:solidFill>
                  <a:srgbClr val="0070C0"/>
                </a:solidFill>
                <a:ea typeface="+mn-lt"/>
                <a:cs typeface="+mn-lt"/>
              </a:rPr>
              <a:t>Response (2) was awarded 2 marks as there was a good range of suitable items recommended.</a:t>
            </a:r>
          </a:p>
          <a:p>
            <a:endParaRPr lang="en-US" sz="1400" i="1" dirty="0">
              <a:solidFill>
                <a:srgbClr val="0070C0"/>
              </a:solidFill>
              <a:ea typeface="+mn-lt"/>
              <a:cs typeface="+mn-lt"/>
            </a:endParaRPr>
          </a:p>
          <a:p>
            <a:r>
              <a:rPr lang="en-US" sz="1400" i="1" dirty="0">
                <a:solidFill>
                  <a:srgbClr val="0070C0"/>
                </a:solidFill>
                <a:ea typeface="+mn-lt"/>
                <a:cs typeface="+mn-lt"/>
              </a:rPr>
              <a:t>Response (3) was awarded 3 marks as there was a good range of suitable items recommended linking to the treasure basket and supporting heuristic play. </a:t>
            </a:r>
            <a:r>
              <a:rPr lang="en-US" sz="1400" dirty="0">
                <a:ea typeface="+mn-lt"/>
                <a:cs typeface="+mn-lt"/>
              </a:rPr>
              <a:t> </a:t>
            </a:r>
          </a:p>
          <a:p>
            <a:endParaRPr lang="en-US" sz="1600" dirty="0">
              <a:ea typeface="+mn-lt"/>
              <a:cs typeface="+mn-lt"/>
            </a:endParaRPr>
          </a:p>
          <a:p>
            <a:endParaRPr lang="en-US" dirty="0">
              <a:cs typeface="Arial"/>
            </a:endParaRPr>
          </a:p>
        </p:txBody>
      </p:sp>
      <p:sp>
        <p:nvSpPr>
          <p:cNvPr id="14" name="TextBox 13">
            <a:extLst>
              <a:ext uri="{FF2B5EF4-FFF2-40B4-BE49-F238E27FC236}">
                <a16:creationId xmlns:a16="http://schemas.microsoft.com/office/drawing/2014/main" id="{52B1E0D7-C7EE-4195-B8B4-2D180FA9C202}"/>
              </a:ext>
            </a:extLst>
          </p:cNvPr>
          <p:cNvSpPr txBox="1"/>
          <p:nvPr/>
        </p:nvSpPr>
        <p:spPr>
          <a:xfrm>
            <a:off x="485154" y="1126548"/>
            <a:ext cx="2944722"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cs typeface="Arial"/>
              </a:rPr>
              <a:t>Example student work (1) </a:t>
            </a:r>
          </a:p>
        </p:txBody>
      </p:sp>
      <p:sp>
        <p:nvSpPr>
          <p:cNvPr id="15" name="TextBox 14">
            <a:extLst>
              <a:ext uri="{FF2B5EF4-FFF2-40B4-BE49-F238E27FC236}">
                <a16:creationId xmlns:a16="http://schemas.microsoft.com/office/drawing/2014/main" id="{0F8A921E-5154-4AD0-B41D-2451F31FAEEC}"/>
              </a:ext>
            </a:extLst>
          </p:cNvPr>
          <p:cNvSpPr txBox="1"/>
          <p:nvPr/>
        </p:nvSpPr>
        <p:spPr>
          <a:xfrm>
            <a:off x="474528" y="2935905"/>
            <a:ext cx="3410737"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ea typeface="+mn-lt"/>
                <a:cs typeface="+mn-lt"/>
              </a:rPr>
              <a:t>Example student work (2) </a:t>
            </a:r>
          </a:p>
          <a:p>
            <a:pPr algn="l"/>
            <a:endParaRPr lang="en-US" dirty="0">
              <a:cs typeface="Arial"/>
            </a:endParaRPr>
          </a:p>
        </p:txBody>
      </p:sp>
      <p:pic>
        <p:nvPicPr>
          <p:cNvPr id="16" name="Picture 16" descr="Text, letter&#10;&#10;Description automatically generated">
            <a:extLst>
              <a:ext uri="{FF2B5EF4-FFF2-40B4-BE49-F238E27FC236}">
                <a16:creationId xmlns:a16="http://schemas.microsoft.com/office/drawing/2014/main" id="{E744952B-4980-4AC5-9C20-34BE3CBDA07B}"/>
              </a:ext>
            </a:extLst>
          </p:cNvPr>
          <p:cNvPicPr>
            <a:picLocks noChangeAspect="1"/>
          </p:cNvPicPr>
          <p:nvPr/>
        </p:nvPicPr>
        <p:blipFill>
          <a:blip r:embed="rId11"/>
          <a:stretch>
            <a:fillRect/>
          </a:stretch>
        </p:blipFill>
        <p:spPr>
          <a:xfrm>
            <a:off x="317091" y="5159412"/>
            <a:ext cx="4771001" cy="1300103"/>
          </a:xfrm>
          <a:prstGeom prst="rect">
            <a:avLst/>
          </a:prstGeom>
        </p:spPr>
      </p:pic>
      <p:sp>
        <p:nvSpPr>
          <p:cNvPr id="17" name="TextBox 16">
            <a:extLst>
              <a:ext uri="{FF2B5EF4-FFF2-40B4-BE49-F238E27FC236}">
                <a16:creationId xmlns:a16="http://schemas.microsoft.com/office/drawing/2014/main" id="{C042685F-3FCF-4EAE-B648-77051955E844}"/>
              </a:ext>
            </a:extLst>
          </p:cNvPr>
          <p:cNvSpPr txBox="1"/>
          <p:nvPr/>
        </p:nvSpPr>
        <p:spPr>
          <a:xfrm>
            <a:off x="384395" y="4709837"/>
            <a:ext cx="3045481"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cs typeface="Arial"/>
              </a:rPr>
              <a:t>Example student work (3)</a:t>
            </a:r>
          </a:p>
        </p:txBody>
      </p:sp>
      <p:sp>
        <p:nvSpPr>
          <p:cNvPr id="12" name="Title 2">
            <a:extLst>
              <a:ext uri="{FF2B5EF4-FFF2-40B4-BE49-F238E27FC236}">
                <a16:creationId xmlns:a16="http://schemas.microsoft.com/office/drawing/2014/main" id="{0E91936A-0777-4DAB-8C41-07A09A5508F8}"/>
              </a:ext>
            </a:extLst>
          </p:cNvPr>
          <p:cNvSpPr txBox="1">
            <a:spLocks/>
          </p:cNvSpPr>
          <p:nvPr/>
        </p:nvSpPr>
        <p:spPr>
          <a:xfrm>
            <a:off x="434411" y="322418"/>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a:lstStyle>
          <a:p>
            <a:r>
              <a:rPr lang="en-GB" sz="1800" dirty="0"/>
              <a:t>Question 10 (a) Candidate’s answer with Examiner’s comments</a:t>
            </a:r>
          </a:p>
        </p:txBody>
      </p:sp>
      <p:sp>
        <p:nvSpPr>
          <p:cNvPr id="18" name="Speech Bubble: Rectangle with Corners Rounded 17">
            <a:extLst>
              <a:ext uri="{FF2B5EF4-FFF2-40B4-BE49-F238E27FC236}">
                <a16:creationId xmlns:a16="http://schemas.microsoft.com/office/drawing/2014/main" id="{FF3730B1-DF53-4C54-BFFD-0BBC9BEF591D}"/>
              </a:ext>
            </a:extLst>
          </p:cNvPr>
          <p:cNvSpPr/>
          <p:nvPr/>
        </p:nvSpPr>
        <p:spPr>
          <a:xfrm>
            <a:off x="6190593" y="1114436"/>
            <a:ext cx="5684316" cy="4992073"/>
          </a:xfrm>
          <a:prstGeom prst="wedgeRoundRectCallout">
            <a:avLst>
              <a:gd name="adj1" fmla="val -60496"/>
              <a:gd name="adj2" fmla="val 61902"/>
              <a:gd name="adj3" fmla="val 16667"/>
            </a:avLst>
          </a:prstGeom>
          <a:ln>
            <a:solidFill>
              <a:schemeClr val="tx1"/>
            </a:solidFill>
          </a:ln>
        </p:spPr>
        <p:txBody>
          <a:bodyPr wrap="none" lIns="0" tIns="0" rIns="0" bIns="0" rtlCol="0" anchor="ctr">
            <a:noAutofit/>
          </a:bodyPr>
          <a:lstStyle/>
          <a:p>
            <a:endParaRPr lang="en-US" sz="1800" i="1" dirty="0">
              <a:solidFill>
                <a:srgbClr val="0070C0"/>
              </a:solidFill>
            </a:endParaRPr>
          </a:p>
        </p:txBody>
      </p:sp>
    </p:spTree>
    <p:extLst>
      <p:ext uri="{BB962C8B-B14F-4D97-AF65-F5344CB8AC3E}">
        <p14:creationId xmlns:p14="http://schemas.microsoft.com/office/powerpoint/2010/main" val="149680185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17B53AC3-54B3-46D6-8DB5-DA9B45588D6F}"/>
              </a:ext>
            </a:extLst>
          </p:cNvPr>
          <p:cNvPicPr>
            <a:picLocks noGrp="1" noChangeAspect="1"/>
          </p:cNvPicPr>
          <p:nvPr>
            <p:ph idx="1"/>
          </p:nvPr>
        </p:nvPicPr>
        <p:blipFill>
          <a:blip r:embed="rId2"/>
          <a:stretch>
            <a:fillRect/>
          </a:stretch>
        </p:blipFill>
        <p:spPr>
          <a:xfrm>
            <a:off x="393935" y="1187877"/>
            <a:ext cx="5102268" cy="1460730"/>
          </a:xfrm>
        </p:spPr>
      </p:pic>
      <p:sp>
        <p:nvSpPr>
          <p:cNvPr id="7" name="Title 2">
            <a:extLst>
              <a:ext uri="{FF2B5EF4-FFF2-40B4-BE49-F238E27FC236}">
                <a16:creationId xmlns:a16="http://schemas.microsoft.com/office/drawing/2014/main" id="{F8D4DB5E-4EB0-406C-9346-D89B574FC8BC}"/>
              </a:ext>
            </a:extLst>
          </p:cNvPr>
          <p:cNvSpPr txBox="1">
            <a:spLocks/>
          </p:cNvSpPr>
          <p:nvPr/>
        </p:nvSpPr>
        <p:spPr>
          <a:xfrm>
            <a:off x="282575" y="260376"/>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a:lstStyle>
          <a:p>
            <a:r>
              <a:rPr lang="en-GB" sz="1800" dirty="0"/>
              <a:t>Question 10 (b) and mark scheme </a:t>
            </a:r>
          </a:p>
        </p:txBody>
      </p:sp>
      <p:sp>
        <p:nvSpPr>
          <p:cNvPr id="10" name="TextBox 9">
            <a:extLst>
              <a:ext uri="{FF2B5EF4-FFF2-40B4-BE49-F238E27FC236}">
                <a16:creationId xmlns:a16="http://schemas.microsoft.com/office/drawing/2014/main" id="{0DAD7CFA-FADE-4987-AC23-AB01E633F176}"/>
              </a:ext>
            </a:extLst>
          </p:cNvPr>
          <p:cNvSpPr txBox="1"/>
          <p:nvPr/>
        </p:nvSpPr>
        <p:spPr>
          <a:xfrm>
            <a:off x="546538" y="3518872"/>
            <a:ext cx="3878317" cy="2492990"/>
          </a:xfrm>
          <a:prstGeom prst="rect">
            <a:avLst/>
          </a:prstGeom>
          <a:noFill/>
        </p:spPr>
        <p:txBody>
          <a:bodyPr wrap="square">
            <a:spAutoFit/>
          </a:bodyPr>
          <a:lstStyle/>
          <a:p>
            <a:pPr algn="l"/>
            <a:r>
              <a:rPr lang="en-US" sz="1200" b="0" i="0" u="none" strike="noStrike" baseline="0" dirty="0">
                <a:latin typeface="ArialMT"/>
              </a:rPr>
              <a:t>Award up to </a:t>
            </a:r>
            <a:r>
              <a:rPr lang="en-US" sz="1200" b="1" i="0" u="none" strike="noStrike" baseline="0" dirty="0">
                <a:latin typeface="Arial-BoldMT"/>
              </a:rPr>
              <a:t>5 marks.</a:t>
            </a:r>
          </a:p>
          <a:p>
            <a:pPr algn="l"/>
            <a:r>
              <a:rPr lang="en-US" sz="1200" b="1" i="0" u="none" strike="noStrike" baseline="0" dirty="0">
                <a:latin typeface="Arial-BoldMT"/>
              </a:rPr>
              <a:t>Award 0 marks </a:t>
            </a:r>
            <a:r>
              <a:rPr lang="en-US" sz="1200" b="0" i="0" u="none" strike="noStrike" baseline="0" dirty="0">
                <a:latin typeface="ArialMT"/>
              </a:rPr>
              <a:t>for a response that is not</a:t>
            </a:r>
          </a:p>
          <a:p>
            <a:pPr algn="l"/>
            <a:r>
              <a:rPr lang="en-GB" sz="1200" b="0" i="0" u="none" strike="noStrike" baseline="0" dirty="0">
                <a:latin typeface="ArialMT"/>
              </a:rPr>
              <a:t>creditworthy.</a:t>
            </a:r>
          </a:p>
          <a:p>
            <a:pPr algn="l"/>
            <a:r>
              <a:rPr lang="en-US" sz="1200" b="1" i="0" u="none" strike="noStrike" baseline="0" dirty="0">
                <a:latin typeface="Arial-BoldMT"/>
              </a:rPr>
              <a:t>Award 1-2 marks </a:t>
            </a:r>
            <a:r>
              <a:rPr lang="en-US" sz="1200" b="0" i="0" u="none" strike="noStrike" baseline="0" dirty="0">
                <a:latin typeface="ArialMT"/>
              </a:rPr>
              <a:t>for a limited reflection which little</a:t>
            </a:r>
          </a:p>
          <a:p>
            <a:pPr algn="l"/>
            <a:r>
              <a:rPr lang="en-US" sz="1200" b="0" i="0" u="none" strike="noStrike" baseline="0" dirty="0">
                <a:latin typeface="ArialMT"/>
              </a:rPr>
              <a:t>knowledge and understanding of the importance of</a:t>
            </a:r>
          </a:p>
          <a:p>
            <a:pPr algn="l"/>
            <a:r>
              <a:rPr lang="en-US" sz="1200" b="0" i="0" u="none" strike="noStrike" baseline="0" dirty="0">
                <a:latin typeface="ArialMT"/>
              </a:rPr>
              <a:t>‘heuristic play’ to develop children’s learning</a:t>
            </a:r>
          </a:p>
          <a:p>
            <a:pPr algn="l"/>
            <a:r>
              <a:rPr lang="en-US" sz="1200" b="1" i="0" u="none" strike="noStrike" baseline="0" dirty="0">
                <a:latin typeface="Arial-BoldMT"/>
              </a:rPr>
              <a:t>Award 3-4 marks </a:t>
            </a:r>
            <a:r>
              <a:rPr lang="en-US" sz="1200" b="0" i="0" u="none" strike="noStrike" baseline="0" dirty="0">
                <a:latin typeface="ArialMT"/>
              </a:rPr>
              <a:t>for a basic reflection which shows</a:t>
            </a:r>
          </a:p>
          <a:p>
            <a:pPr algn="l"/>
            <a:r>
              <a:rPr lang="en-US" sz="1200" b="0" i="0" u="none" strike="noStrike" baseline="0" dirty="0">
                <a:latin typeface="ArialMT"/>
              </a:rPr>
              <a:t>limited knowledge and understanding of the</a:t>
            </a:r>
          </a:p>
          <a:p>
            <a:pPr algn="l"/>
            <a:r>
              <a:rPr lang="en-US" sz="1200" b="0" i="0" u="none" strike="noStrike" baseline="0" dirty="0">
                <a:latin typeface="ArialMT"/>
              </a:rPr>
              <a:t>importance of ‘heuristic play’ to develop children’s</a:t>
            </a:r>
          </a:p>
          <a:p>
            <a:pPr algn="l"/>
            <a:r>
              <a:rPr lang="en-GB" sz="1200" b="0" i="0" u="none" strike="noStrike" baseline="0" dirty="0">
                <a:latin typeface="ArialMT"/>
              </a:rPr>
              <a:t>learning</a:t>
            </a:r>
          </a:p>
          <a:p>
            <a:pPr algn="l"/>
            <a:r>
              <a:rPr lang="en-US" sz="1200" b="1" i="0" u="none" strike="noStrike" baseline="0" dirty="0">
                <a:latin typeface="Arial-BoldMT"/>
              </a:rPr>
              <a:t>Award 5 marks </a:t>
            </a:r>
            <a:r>
              <a:rPr lang="en-US" sz="1200" b="0" i="0" u="none" strike="noStrike" baseline="0" dirty="0">
                <a:latin typeface="ArialMT"/>
              </a:rPr>
              <a:t>for a good reflection which shows</a:t>
            </a:r>
          </a:p>
          <a:p>
            <a:pPr algn="l"/>
            <a:r>
              <a:rPr lang="en-US" sz="1200" b="0" i="0" u="none" strike="noStrike" baseline="0" dirty="0">
                <a:latin typeface="ArialMT"/>
              </a:rPr>
              <a:t>some knowledge and understanding of the importance</a:t>
            </a:r>
          </a:p>
          <a:p>
            <a:pPr algn="l"/>
            <a:r>
              <a:rPr lang="en-US" sz="1200" b="0" i="0" u="none" strike="noStrike" baseline="0" dirty="0">
                <a:latin typeface="ArialMT"/>
              </a:rPr>
              <a:t>of ‘heuristic play’ to develop children’s learning</a:t>
            </a:r>
            <a:endParaRPr lang="en-GB" sz="1200" dirty="0"/>
          </a:p>
        </p:txBody>
      </p:sp>
      <p:sp>
        <p:nvSpPr>
          <p:cNvPr id="11" name="TextBox 10">
            <a:extLst>
              <a:ext uri="{FF2B5EF4-FFF2-40B4-BE49-F238E27FC236}">
                <a16:creationId xmlns:a16="http://schemas.microsoft.com/office/drawing/2014/main" id="{DE42FA67-E37F-442A-A166-F121FD777FAC}"/>
              </a:ext>
            </a:extLst>
          </p:cNvPr>
          <p:cNvSpPr txBox="1"/>
          <p:nvPr/>
        </p:nvSpPr>
        <p:spPr>
          <a:xfrm>
            <a:off x="6201103" y="1176125"/>
            <a:ext cx="4414345" cy="5262979"/>
          </a:xfrm>
          <a:prstGeom prst="rect">
            <a:avLst/>
          </a:prstGeom>
          <a:noFill/>
        </p:spPr>
        <p:txBody>
          <a:bodyPr wrap="square">
            <a:spAutoFit/>
          </a:bodyPr>
          <a:lstStyle/>
          <a:p>
            <a:pPr algn="l"/>
            <a:r>
              <a:rPr lang="en-GB" sz="1200" b="0" i="0" u="none" strike="noStrike" baseline="0" dirty="0">
                <a:latin typeface="ArialMT"/>
              </a:rPr>
              <a:t>Response may refer to:</a:t>
            </a:r>
          </a:p>
          <a:p>
            <a:pPr algn="l"/>
            <a:r>
              <a:rPr lang="en-US" sz="1200" b="0" i="0" u="none" strike="noStrike" baseline="0" dirty="0">
                <a:latin typeface="SymbolMT"/>
              </a:rPr>
              <a:t>• </a:t>
            </a:r>
            <a:r>
              <a:rPr lang="en-US" sz="1200" b="0" i="0" u="none" strike="noStrike" baseline="0" dirty="0">
                <a:latin typeface="ArialMT"/>
              </a:rPr>
              <a:t>To play with everyday objects / moving objects</a:t>
            </a:r>
          </a:p>
          <a:p>
            <a:pPr algn="l"/>
            <a:r>
              <a:rPr lang="en-GB" sz="1200" b="0" i="0" u="none" strike="noStrike" baseline="0" dirty="0">
                <a:latin typeface="ArialMT"/>
              </a:rPr>
              <a:t>around in different ways</a:t>
            </a:r>
          </a:p>
          <a:p>
            <a:pPr algn="l"/>
            <a:r>
              <a:rPr lang="en-US" sz="1200" b="0" i="0" u="none" strike="noStrike" baseline="0" dirty="0">
                <a:latin typeface="SymbolMT"/>
              </a:rPr>
              <a:t>• </a:t>
            </a:r>
            <a:r>
              <a:rPr lang="en-US" sz="1200" b="0" i="0" u="none" strike="noStrike" baseline="0" dirty="0">
                <a:latin typeface="ArialMT"/>
              </a:rPr>
              <a:t>Heuristic play will often occur naturally when</a:t>
            </a:r>
          </a:p>
          <a:p>
            <a:pPr algn="l"/>
            <a:r>
              <a:rPr lang="en-US" sz="1200" b="0" i="0" u="none" strike="noStrike" baseline="0" dirty="0">
                <a:latin typeface="ArialMT"/>
              </a:rPr>
              <a:t>children reach a certain age</a:t>
            </a:r>
          </a:p>
          <a:p>
            <a:pPr algn="l"/>
            <a:r>
              <a:rPr lang="en-US" sz="1200" b="0" i="0" u="none" strike="noStrike" baseline="0" dirty="0">
                <a:latin typeface="SymbolMT"/>
              </a:rPr>
              <a:t>• </a:t>
            </a:r>
            <a:r>
              <a:rPr lang="en-US" sz="1200" b="0" i="0" u="none" strike="noStrike" baseline="0" dirty="0">
                <a:latin typeface="ArialMT"/>
              </a:rPr>
              <a:t>The central feature of heuristic play is a child’s</a:t>
            </a:r>
          </a:p>
          <a:p>
            <a:pPr algn="l"/>
            <a:r>
              <a:rPr lang="en-GB" sz="1200" b="0" i="0" u="none" strike="noStrike" baseline="0" dirty="0">
                <a:latin typeface="ArialMT"/>
              </a:rPr>
              <a:t>natural curiosity in object</a:t>
            </a:r>
            <a:r>
              <a:rPr lang="en-GB" sz="1200" b="0" i="1" u="none" strike="noStrike" baseline="0" dirty="0">
                <a:latin typeface="Arial-ItalicMT"/>
              </a:rPr>
              <a:t>.</a:t>
            </a:r>
          </a:p>
          <a:p>
            <a:pPr algn="l"/>
            <a:r>
              <a:rPr lang="en-US" sz="1200" b="0" i="0" u="none" strike="noStrike" baseline="0" dirty="0">
                <a:latin typeface="SymbolMT"/>
              </a:rPr>
              <a:t>• </a:t>
            </a:r>
            <a:r>
              <a:rPr lang="en-US" sz="1200" b="0" i="0" u="none" strike="noStrike" baseline="0" dirty="0">
                <a:latin typeface="ArialMT"/>
              </a:rPr>
              <a:t>Children will use trial and error, testing their own</a:t>
            </a:r>
          </a:p>
          <a:p>
            <a:pPr algn="l"/>
            <a:r>
              <a:rPr lang="en-US" sz="1200" b="0" i="0" u="none" strike="noStrike" baseline="0" dirty="0">
                <a:latin typeface="ArialMT"/>
              </a:rPr>
              <a:t>theories / create hypotheses and investigate and</a:t>
            </a:r>
          </a:p>
          <a:p>
            <a:pPr algn="l"/>
            <a:r>
              <a:rPr lang="en-GB" sz="1200" b="0" i="0" u="none" strike="noStrike" baseline="0" dirty="0">
                <a:latin typeface="ArialMT"/>
              </a:rPr>
              <a:t>test them</a:t>
            </a:r>
          </a:p>
          <a:p>
            <a:pPr algn="l"/>
            <a:r>
              <a:rPr lang="en-US" sz="1200" b="0" i="0" u="none" strike="noStrike" baseline="0" dirty="0">
                <a:latin typeface="SymbolMT"/>
              </a:rPr>
              <a:t>• </a:t>
            </a:r>
            <a:r>
              <a:rPr lang="en-US" sz="1200" b="0" i="0" u="none" strike="noStrike" baseline="0" dirty="0">
                <a:latin typeface="ArialMT"/>
              </a:rPr>
              <a:t>In heuristic play the focus is all on the child. It is</a:t>
            </a:r>
          </a:p>
          <a:p>
            <a:pPr algn="l"/>
            <a:r>
              <a:rPr lang="en-US" sz="1200" b="0" i="0" u="none" strike="noStrike" baseline="0" dirty="0">
                <a:latin typeface="ArialMT"/>
              </a:rPr>
              <a:t>up to them to decide what to do and who to do it.</a:t>
            </a:r>
          </a:p>
          <a:p>
            <a:pPr algn="l"/>
            <a:r>
              <a:rPr lang="en-US" sz="1200" b="0" i="0" u="none" strike="noStrike" baseline="0" dirty="0">
                <a:latin typeface="SymbolMT"/>
              </a:rPr>
              <a:t>• </a:t>
            </a:r>
            <a:r>
              <a:rPr lang="en-US" sz="1200" b="0" i="0" u="none" strike="noStrike" baseline="0" dirty="0">
                <a:latin typeface="ArialMT"/>
              </a:rPr>
              <a:t>Children are in control of their decisions / their</a:t>
            </a:r>
          </a:p>
          <a:p>
            <a:pPr algn="l"/>
            <a:r>
              <a:rPr lang="en-US" sz="1200" b="0" i="0" u="none" strike="noStrike" baseline="0" dirty="0">
                <a:latin typeface="ArialMT"/>
              </a:rPr>
              <a:t>actions / and the physical world around them</a:t>
            </a:r>
          </a:p>
          <a:p>
            <a:pPr algn="l"/>
            <a:r>
              <a:rPr lang="en-US" sz="1200" b="0" i="0" u="none" strike="noStrike" baseline="0" dirty="0">
                <a:latin typeface="SymbolMT"/>
              </a:rPr>
              <a:t>• </a:t>
            </a:r>
            <a:r>
              <a:rPr lang="en-US" sz="1200" b="0" i="0" u="none" strike="noStrike" baseline="0" dirty="0">
                <a:latin typeface="ArialMT"/>
              </a:rPr>
              <a:t>Heuristic play is important as it teaches a child</a:t>
            </a:r>
          </a:p>
          <a:p>
            <a:pPr algn="l"/>
            <a:r>
              <a:rPr lang="en-GB" sz="1200" b="0" i="0" u="none" strike="noStrike" baseline="0" dirty="0">
                <a:latin typeface="ArialMT"/>
              </a:rPr>
              <a:t>independence / increases confidence / focus /</a:t>
            </a:r>
          </a:p>
          <a:p>
            <a:pPr algn="l"/>
            <a:r>
              <a:rPr lang="en-US" sz="1200" b="0" i="0" u="none" strike="noStrike" baseline="0" dirty="0">
                <a:latin typeface="ArialMT"/>
              </a:rPr>
              <a:t>involvement / creativity and curiosity / thinking</a:t>
            </a:r>
          </a:p>
          <a:p>
            <a:pPr algn="l"/>
            <a:r>
              <a:rPr lang="en-GB" sz="1200" b="0" i="0" u="none" strike="noStrike" baseline="0" dirty="0">
                <a:latin typeface="ArialMT"/>
              </a:rPr>
              <a:t>skills</a:t>
            </a:r>
          </a:p>
          <a:p>
            <a:pPr algn="l"/>
            <a:r>
              <a:rPr lang="en-US" sz="1200" b="0" i="0" u="none" strike="noStrike" baseline="0" dirty="0">
                <a:latin typeface="SymbolMT"/>
              </a:rPr>
              <a:t>• </a:t>
            </a:r>
            <a:r>
              <a:rPr lang="en-US" sz="1200" b="0" i="0" u="none" strike="noStrike" baseline="0" dirty="0">
                <a:latin typeface="ArialMT"/>
              </a:rPr>
              <a:t>Heuristic play is important as it supports a child</a:t>
            </a:r>
          </a:p>
          <a:p>
            <a:pPr algn="l"/>
            <a:r>
              <a:rPr lang="en-US" sz="1200" b="0" i="0" u="none" strike="noStrike" baseline="0" dirty="0">
                <a:latin typeface="ArialMT"/>
              </a:rPr>
              <a:t>gross motor skills / movement / fine motor</a:t>
            </a:r>
          </a:p>
          <a:p>
            <a:pPr algn="l"/>
            <a:r>
              <a:rPr lang="en-GB" sz="1200" b="0" i="0" u="none" strike="noStrike" baseline="0" dirty="0">
                <a:latin typeface="ArialMT"/>
              </a:rPr>
              <a:t>development</a:t>
            </a:r>
          </a:p>
          <a:p>
            <a:pPr algn="l"/>
            <a:r>
              <a:rPr lang="en-US" sz="1200" b="0" i="0" u="none" strike="noStrike" baseline="0" dirty="0">
                <a:latin typeface="SymbolMT"/>
              </a:rPr>
              <a:t>• </a:t>
            </a:r>
            <a:r>
              <a:rPr lang="en-US" sz="1200" b="0" i="0" u="none" strike="noStrike" baseline="0" dirty="0">
                <a:latin typeface="ArialMT"/>
              </a:rPr>
              <a:t>Heuristic play is multi-sensory and is important to</a:t>
            </a:r>
          </a:p>
          <a:p>
            <a:pPr algn="l"/>
            <a:r>
              <a:rPr lang="en-US" sz="1200" b="0" i="0" u="none" strike="noStrike" baseline="0" dirty="0">
                <a:latin typeface="ArialMT"/>
              </a:rPr>
              <a:t>challenge and stimulate the senses / imagination</a:t>
            </a:r>
          </a:p>
          <a:p>
            <a:pPr algn="l"/>
            <a:r>
              <a:rPr lang="en-GB" sz="1200" b="0" i="0" u="none" strike="noStrike" baseline="0" dirty="0">
                <a:latin typeface="SymbolMT"/>
              </a:rPr>
              <a:t>• </a:t>
            </a:r>
            <a:r>
              <a:rPr lang="en-GB" sz="1200" b="0" i="0" u="none" strike="noStrike" baseline="0" dirty="0">
                <a:latin typeface="ArialMT"/>
              </a:rPr>
              <a:t>Children develop mentally / physically /</a:t>
            </a:r>
          </a:p>
          <a:p>
            <a:pPr algn="l"/>
            <a:r>
              <a:rPr lang="en-US" sz="1200" b="0" i="0" u="none" strike="noStrike" baseline="0" dirty="0">
                <a:latin typeface="ArialMT"/>
              </a:rPr>
              <a:t>emotionally through it and learn about the physical</a:t>
            </a:r>
          </a:p>
          <a:p>
            <a:pPr algn="l"/>
            <a:r>
              <a:rPr lang="en-GB" sz="1200" b="0" i="0" u="none" strike="noStrike" baseline="0" dirty="0">
                <a:latin typeface="ArialMT"/>
              </a:rPr>
              <a:t>world</a:t>
            </a:r>
          </a:p>
          <a:p>
            <a:pPr algn="l"/>
            <a:r>
              <a:rPr lang="en-US" sz="1200" b="0" i="0" u="none" strike="noStrike" baseline="0" dirty="0">
                <a:latin typeface="ArialMT"/>
              </a:rPr>
              <a:t>This list is not exhaustive.</a:t>
            </a:r>
          </a:p>
          <a:p>
            <a:pPr algn="l"/>
            <a:r>
              <a:rPr lang="en-US" sz="1200" b="0" i="0" u="none" strike="noStrike" baseline="0" dirty="0">
                <a:latin typeface="ArialMT"/>
              </a:rPr>
              <a:t>Credit any other relevant response.</a:t>
            </a:r>
            <a:endParaRPr lang="en-GB" sz="1200" dirty="0"/>
          </a:p>
        </p:txBody>
      </p:sp>
      <p:sp>
        <p:nvSpPr>
          <p:cNvPr id="12" name="TextBox 11">
            <a:extLst>
              <a:ext uri="{FF2B5EF4-FFF2-40B4-BE49-F238E27FC236}">
                <a16:creationId xmlns:a16="http://schemas.microsoft.com/office/drawing/2014/main" id="{35A29E19-35A0-4EDD-A281-1290863AA35B}"/>
              </a:ext>
            </a:extLst>
          </p:cNvPr>
          <p:cNvSpPr txBox="1"/>
          <p:nvPr/>
        </p:nvSpPr>
        <p:spPr>
          <a:xfrm>
            <a:off x="5488266" y="174335"/>
            <a:ext cx="6138040" cy="523220"/>
          </a:xfrm>
          <a:prstGeom prst="rect">
            <a:avLst/>
          </a:prstGeom>
          <a:noFill/>
        </p:spPr>
        <p:txBody>
          <a:bodyPr wrap="square">
            <a:spAutoFit/>
          </a:bodyPr>
          <a:lstStyle/>
          <a:p>
            <a:r>
              <a:rPr lang="en-GB" sz="1400" dirty="0">
                <a:solidFill>
                  <a:srgbClr val="0070C0"/>
                </a:solidFill>
              </a:rPr>
              <a:t>Command Verb: </a:t>
            </a:r>
            <a:r>
              <a:rPr lang="en-US" sz="1400" b="1" i="1" dirty="0">
                <a:solidFill>
                  <a:srgbClr val="0070C0"/>
                </a:solidFill>
              </a:rPr>
              <a:t>Reflect</a:t>
            </a:r>
            <a:r>
              <a:rPr lang="en-US" sz="1400" dirty="0">
                <a:solidFill>
                  <a:srgbClr val="0070C0"/>
                </a:solidFill>
              </a:rPr>
              <a:t> </a:t>
            </a:r>
          </a:p>
          <a:p>
            <a:r>
              <a:rPr lang="en-US" sz="1400" dirty="0">
                <a:solidFill>
                  <a:srgbClr val="0070C0"/>
                </a:solidFill>
              </a:rPr>
              <a:t>Evaluate and/or consider</a:t>
            </a:r>
            <a:endParaRPr lang="en-GB" sz="1400" dirty="0">
              <a:solidFill>
                <a:srgbClr val="0070C0"/>
              </a:solidFill>
            </a:endParaRPr>
          </a:p>
        </p:txBody>
      </p:sp>
    </p:spTree>
    <p:extLst>
      <p:ext uri="{BB962C8B-B14F-4D97-AF65-F5344CB8AC3E}">
        <p14:creationId xmlns:p14="http://schemas.microsoft.com/office/powerpoint/2010/main" val="111108782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577496D-E8E0-2544-B87A-8E37A17D6979}"/>
              </a:ext>
            </a:extLst>
          </p:cNvPr>
          <p:cNvPicPr>
            <a:picLocks noChangeAspect="1"/>
          </p:cNvPicPr>
          <p:nvPr/>
        </p:nvPicPr>
        <p:blipFill>
          <a:blip r:embed="rId2"/>
          <a:stretch>
            <a:fillRect/>
          </a:stretch>
        </p:blipFill>
        <p:spPr>
          <a:xfrm>
            <a:off x="434411" y="1334408"/>
            <a:ext cx="6405957" cy="3367658"/>
          </a:xfrm>
          <a:prstGeom prst="rect">
            <a:avLst/>
          </a:prstGeom>
        </p:spPr>
      </p:pic>
      <p:sp>
        <p:nvSpPr>
          <p:cNvPr id="8" name="TextBox 7">
            <a:extLst>
              <a:ext uri="{FF2B5EF4-FFF2-40B4-BE49-F238E27FC236}">
                <a16:creationId xmlns:a16="http://schemas.microsoft.com/office/drawing/2014/main" id="{93703EA6-C46C-4FB4-A709-754D40F8B09A}"/>
              </a:ext>
            </a:extLst>
          </p:cNvPr>
          <p:cNvSpPr txBox="1"/>
          <p:nvPr/>
        </p:nvSpPr>
        <p:spPr>
          <a:xfrm>
            <a:off x="8408276" y="1714185"/>
            <a:ext cx="3121572" cy="31393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i="1" dirty="0">
                <a:solidFill>
                  <a:srgbClr val="0070C0"/>
                </a:solidFill>
                <a:cs typeface="Arial"/>
              </a:rPr>
              <a:t>Principle examiner feedback</a:t>
            </a:r>
            <a:endParaRPr lang="en-US" i="1" dirty="0">
              <a:solidFill>
                <a:srgbClr val="0070C0"/>
              </a:solidFill>
            </a:endParaRPr>
          </a:p>
          <a:p>
            <a:endParaRPr lang="en-US" i="1" dirty="0">
              <a:solidFill>
                <a:srgbClr val="0070C0"/>
              </a:solidFill>
            </a:endParaRPr>
          </a:p>
          <a:p>
            <a:r>
              <a:rPr lang="en-US" sz="1600" i="1" dirty="0">
                <a:solidFill>
                  <a:srgbClr val="0070C0"/>
                </a:solidFill>
                <a:cs typeface="Arial"/>
              </a:rPr>
              <a:t>The response is a basic reflection which shows knowledge and understanding of heuristic play and the benefits and importance for children through using everyday items that support exploration and discovery.</a:t>
            </a:r>
          </a:p>
          <a:p>
            <a:endParaRPr lang="en-US" sz="1600" i="1" dirty="0">
              <a:solidFill>
                <a:srgbClr val="0070C0"/>
              </a:solidFill>
              <a:cs typeface="Arial"/>
            </a:endParaRPr>
          </a:p>
          <a:p>
            <a:r>
              <a:rPr lang="en-US" i="1" dirty="0">
                <a:solidFill>
                  <a:srgbClr val="0070C0"/>
                </a:solidFill>
                <a:cs typeface="Arial"/>
              </a:rPr>
              <a:t>Awarded 3 marks </a:t>
            </a:r>
          </a:p>
        </p:txBody>
      </p:sp>
      <p:sp>
        <p:nvSpPr>
          <p:cNvPr id="7" name="Title 2">
            <a:extLst>
              <a:ext uri="{FF2B5EF4-FFF2-40B4-BE49-F238E27FC236}">
                <a16:creationId xmlns:a16="http://schemas.microsoft.com/office/drawing/2014/main" id="{5A2D36E7-69E3-49E8-9C29-22CFA4B6BF3B}"/>
              </a:ext>
            </a:extLst>
          </p:cNvPr>
          <p:cNvSpPr txBox="1">
            <a:spLocks/>
          </p:cNvSpPr>
          <p:nvPr/>
        </p:nvSpPr>
        <p:spPr>
          <a:xfrm>
            <a:off x="434411" y="322418"/>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a:lstStyle>
          <a:p>
            <a:r>
              <a:rPr lang="en-GB" sz="1800" dirty="0"/>
              <a:t>Question 10 (b) Candidate’s answer with Examiner’s comments</a:t>
            </a:r>
          </a:p>
        </p:txBody>
      </p:sp>
      <p:sp>
        <p:nvSpPr>
          <p:cNvPr id="10" name="Speech Bubble: Rectangle with Corners Rounded 9">
            <a:extLst>
              <a:ext uri="{FF2B5EF4-FFF2-40B4-BE49-F238E27FC236}">
                <a16:creationId xmlns:a16="http://schemas.microsoft.com/office/drawing/2014/main" id="{3171D38A-CB97-4E06-B3DB-820892C84338}"/>
              </a:ext>
            </a:extLst>
          </p:cNvPr>
          <p:cNvSpPr/>
          <p:nvPr/>
        </p:nvSpPr>
        <p:spPr>
          <a:xfrm>
            <a:off x="8092965" y="1114437"/>
            <a:ext cx="3781943" cy="4603192"/>
          </a:xfrm>
          <a:prstGeom prst="wedgeRoundRectCallout">
            <a:avLst>
              <a:gd name="adj1" fmla="val -60496"/>
              <a:gd name="adj2" fmla="val 61902"/>
              <a:gd name="adj3" fmla="val 16667"/>
            </a:avLst>
          </a:prstGeom>
          <a:ln>
            <a:solidFill>
              <a:schemeClr val="tx1"/>
            </a:solidFill>
          </a:ln>
        </p:spPr>
        <p:txBody>
          <a:bodyPr wrap="none" lIns="0" tIns="0" rIns="0" bIns="0" rtlCol="0" anchor="ctr">
            <a:noAutofit/>
          </a:bodyPr>
          <a:lstStyle/>
          <a:p>
            <a:endParaRPr lang="en-US" sz="1800" i="1" dirty="0">
              <a:solidFill>
                <a:srgbClr val="0070C0"/>
              </a:solidFill>
            </a:endParaRPr>
          </a:p>
        </p:txBody>
      </p:sp>
    </p:spTree>
    <p:extLst>
      <p:ext uri="{BB962C8B-B14F-4D97-AF65-F5344CB8AC3E}">
        <p14:creationId xmlns:p14="http://schemas.microsoft.com/office/powerpoint/2010/main" val="176729721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1893E9E8-B095-4254-9A5D-96747ACFEBAB}"/>
              </a:ext>
            </a:extLst>
          </p:cNvPr>
          <p:cNvPicPr>
            <a:picLocks noGrp="1" noChangeAspect="1"/>
          </p:cNvPicPr>
          <p:nvPr>
            <p:ph idx="1"/>
          </p:nvPr>
        </p:nvPicPr>
        <p:blipFill>
          <a:blip r:embed="rId2"/>
          <a:stretch>
            <a:fillRect/>
          </a:stretch>
        </p:blipFill>
        <p:spPr>
          <a:xfrm>
            <a:off x="282575" y="1185194"/>
            <a:ext cx="4943475" cy="2114550"/>
          </a:xfrm>
        </p:spPr>
      </p:pic>
      <p:sp>
        <p:nvSpPr>
          <p:cNvPr id="10" name="Title 2">
            <a:extLst>
              <a:ext uri="{FF2B5EF4-FFF2-40B4-BE49-F238E27FC236}">
                <a16:creationId xmlns:a16="http://schemas.microsoft.com/office/drawing/2014/main" id="{625D618C-439F-4EA7-A6AD-8D8C2D24CA9F}"/>
              </a:ext>
            </a:extLst>
          </p:cNvPr>
          <p:cNvSpPr txBox="1">
            <a:spLocks/>
          </p:cNvSpPr>
          <p:nvPr/>
        </p:nvSpPr>
        <p:spPr>
          <a:xfrm>
            <a:off x="282575" y="260376"/>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a:lstStyle>
          <a:p>
            <a:r>
              <a:rPr lang="en-GB" sz="1800" dirty="0"/>
              <a:t>Question 11 and mark scheme </a:t>
            </a:r>
          </a:p>
        </p:txBody>
      </p:sp>
      <p:sp>
        <p:nvSpPr>
          <p:cNvPr id="13" name="TextBox 12">
            <a:extLst>
              <a:ext uri="{FF2B5EF4-FFF2-40B4-BE49-F238E27FC236}">
                <a16:creationId xmlns:a16="http://schemas.microsoft.com/office/drawing/2014/main" id="{D3D4E6BE-1C9A-4735-B946-D2B8670EC229}"/>
              </a:ext>
            </a:extLst>
          </p:cNvPr>
          <p:cNvSpPr txBox="1"/>
          <p:nvPr/>
        </p:nvSpPr>
        <p:spPr>
          <a:xfrm>
            <a:off x="483476" y="3558257"/>
            <a:ext cx="4193628" cy="2862322"/>
          </a:xfrm>
          <a:prstGeom prst="rect">
            <a:avLst/>
          </a:prstGeom>
          <a:noFill/>
        </p:spPr>
        <p:txBody>
          <a:bodyPr wrap="square">
            <a:spAutoFit/>
          </a:bodyPr>
          <a:lstStyle/>
          <a:p>
            <a:pPr algn="l"/>
            <a:r>
              <a:rPr lang="en-US" sz="1200" b="0" i="0" u="none" strike="noStrike" baseline="0" dirty="0">
                <a:latin typeface="ArialMT"/>
              </a:rPr>
              <a:t>Award up to </a:t>
            </a:r>
            <a:r>
              <a:rPr lang="en-US" sz="1200" b="1" i="0" u="none" strike="noStrike" baseline="0" dirty="0">
                <a:latin typeface="Arial-BoldMT"/>
              </a:rPr>
              <a:t>6 marks.</a:t>
            </a:r>
          </a:p>
          <a:p>
            <a:pPr algn="l"/>
            <a:r>
              <a:rPr lang="en-US" sz="1200" b="1" i="0" u="none" strike="noStrike" baseline="0" dirty="0">
                <a:latin typeface="Arial-BoldMT"/>
              </a:rPr>
              <a:t>Award 0 marks </a:t>
            </a:r>
            <a:r>
              <a:rPr lang="en-US" sz="1200" b="0" i="0" u="none" strike="noStrike" baseline="0" dirty="0">
                <a:latin typeface="ArialMT"/>
              </a:rPr>
              <a:t>for a response that is not</a:t>
            </a:r>
          </a:p>
          <a:p>
            <a:pPr algn="l"/>
            <a:r>
              <a:rPr lang="en-GB" sz="1200" b="0" i="0" u="none" strike="noStrike" baseline="0" dirty="0">
                <a:latin typeface="ArialMT"/>
              </a:rPr>
              <a:t>creditworthy.</a:t>
            </a:r>
          </a:p>
          <a:p>
            <a:pPr algn="l"/>
            <a:r>
              <a:rPr lang="en-US" sz="1200" b="1" i="0" u="none" strike="noStrike" baseline="0" dirty="0">
                <a:latin typeface="Arial-BoldMT"/>
              </a:rPr>
              <a:t>Award 1-2 marks </a:t>
            </a:r>
            <a:r>
              <a:rPr lang="en-US" sz="1200" b="0" i="0" u="none" strike="noStrike" baseline="0" dirty="0">
                <a:latin typeface="ArialMT"/>
              </a:rPr>
              <a:t>for a limited description which</a:t>
            </a:r>
          </a:p>
          <a:p>
            <a:pPr algn="l"/>
            <a:r>
              <a:rPr lang="en-US" sz="1200" b="0" i="0" u="none" strike="noStrike" baseline="0" dirty="0">
                <a:latin typeface="ArialMT"/>
              </a:rPr>
              <a:t>shows little knowledge and understanding of a</a:t>
            </a:r>
          </a:p>
          <a:p>
            <a:pPr algn="l"/>
            <a:r>
              <a:rPr lang="en-US" sz="1200" b="0" i="0" u="none" strike="noStrike" baseline="0" dirty="0">
                <a:latin typeface="ArialMT"/>
              </a:rPr>
              <a:t>range of initiatives schools can develop to introduce</a:t>
            </a:r>
          </a:p>
          <a:p>
            <a:pPr algn="l"/>
            <a:r>
              <a:rPr lang="en-GB" sz="1200" b="0" i="0" u="none" strike="noStrike" baseline="0" dirty="0">
                <a:latin typeface="ArialMT"/>
              </a:rPr>
              <a:t>the Healthy schools Scheme</a:t>
            </a:r>
          </a:p>
          <a:p>
            <a:pPr algn="l"/>
            <a:r>
              <a:rPr lang="en-US" sz="1200" b="1" i="0" u="none" strike="noStrike" baseline="0" dirty="0">
                <a:latin typeface="Arial-BoldMT"/>
              </a:rPr>
              <a:t>Award 3-4 marks </a:t>
            </a:r>
            <a:r>
              <a:rPr lang="en-US" sz="1200" b="0" i="0" u="none" strike="noStrike" baseline="0" dirty="0">
                <a:latin typeface="ArialMT"/>
              </a:rPr>
              <a:t>for a basic description which</a:t>
            </a:r>
          </a:p>
          <a:p>
            <a:pPr algn="l"/>
            <a:r>
              <a:rPr lang="en-US" sz="1200" b="0" i="0" u="none" strike="noStrike" baseline="0" dirty="0">
                <a:latin typeface="ArialMT"/>
              </a:rPr>
              <a:t>shows limited knowledge and understanding of a</a:t>
            </a:r>
          </a:p>
          <a:p>
            <a:pPr algn="l"/>
            <a:r>
              <a:rPr lang="en-US" sz="1200" b="0" i="0" u="none" strike="noStrike" baseline="0" dirty="0">
                <a:latin typeface="ArialMT"/>
              </a:rPr>
              <a:t>range of initiatives schools can develop to introduce</a:t>
            </a:r>
          </a:p>
          <a:p>
            <a:pPr algn="l"/>
            <a:r>
              <a:rPr lang="en-GB" sz="1200" b="0" i="0" u="none" strike="noStrike" baseline="0" dirty="0">
                <a:latin typeface="ArialMT"/>
              </a:rPr>
              <a:t>the Healthy schools Scheme</a:t>
            </a:r>
          </a:p>
          <a:p>
            <a:pPr algn="l"/>
            <a:r>
              <a:rPr lang="en-US" sz="1200" b="1" i="0" u="none" strike="noStrike" baseline="0" dirty="0">
                <a:latin typeface="Arial-BoldMT"/>
              </a:rPr>
              <a:t>Award 5-6 marks </a:t>
            </a:r>
            <a:r>
              <a:rPr lang="en-US" sz="1200" b="0" i="0" u="none" strike="noStrike" baseline="0" dirty="0">
                <a:latin typeface="ArialMT"/>
              </a:rPr>
              <a:t>for a good description which</a:t>
            </a:r>
          </a:p>
          <a:p>
            <a:pPr algn="l"/>
            <a:r>
              <a:rPr lang="en-US" sz="1200" b="0" i="0" u="none" strike="noStrike" baseline="0" dirty="0">
                <a:latin typeface="ArialMT"/>
              </a:rPr>
              <a:t>shows some knowledge and understanding of a</a:t>
            </a:r>
          </a:p>
          <a:p>
            <a:pPr algn="l"/>
            <a:r>
              <a:rPr lang="en-US" sz="1200" b="0" i="0" u="none" strike="noStrike" baseline="0" dirty="0">
                <a:latin typeface="ArialMT"/>
              </a:rPr>
              <a:t>range of initiatives schools can develop to introduce</a:t>
            </a:r>
          </a:p>
          <a:p>
            <a:pPr algn="l"/>
            <a:r>
              <a:rPr lang="en-GB" sz="1200" b="0" i="0" u="none" strike="noStrike" baseline="0" dirty="0">
                <a:latin typeface="ArialMT"/>
              </a:rPr>
              <a:t>the Healthy schools Scheme</a:t>
            </a:r>
            <a:endParaRPr lang="en-GB" sz="1200" dirty="0"/>
          </a:p>
        </p:txBody>
      </p:sp>
      <p:sp>
        <p:nvSpPr>
          <p:cNvPr id="14" name="TextBox 13">
            <a:extLst>
              <a:ext uri="{FF2B5EF4-FFF2-40B4-BE49-F238E27FC236}">
                <a16:creationId xmlns:a16="http://schemas.microsoft.com/office/drawing/2014/main" id="{EE3CAE3F-640F-4D67-A830-204F6505A862}"/>
              </a:ext>
            </a:extLst>
          </p:cNvPr>
          <p:cNvSpPr txBox="1"/>
          <p:nvPr/>
        </p:nvSpPr>
        <p:spPr>
          <a:xfrm>
            <a:off x="6379780" y="2062169"/>
            <a:ext cx="6096000" cy="4154984"/>
          </a:xfrm>
          <a:prstGeom prst="rect">
            <a:avLst/>
          </a:prstGeom>
          <a:noFill/>
        </p:spPr>
        <p:txBody>
          <a:bodyPr wrap="square">
            <a:spAutoFit/>
          </a:bodyPr>
          <a:lstStyle/>
          <a:p>
            <a:pPr algn="l"/>
            <a:r>
              <a:rPr lang="en-GB" sz="1200" b="0" i="0" u="none" strike="noStrike" baseline="0" dirty="0">
                <a:latin typeface="ArialMT"/>
              </a:rPr>
              <a:t>Response may refer to:</a:t>
            </a:r>
          </a:p>
          <a:p>
            <a:pPr algn="l"/>
            <a:r>
              <a:rPr lang="en-US" sz="1200" b="0" i="0" u="none" strike="noStrike" baseline="0" dirty="0">
                <a:latin typeface="SymbolMT"/>
              </a:rPr>
              <a:t>• </a:t>
            </a:r>
            <a:r>
              <a:rPr lang="en-US" sz="1200" b="0" i="0" u="none" strike="noStrike" baseline="0" dirty="0">
                <a:latin typeface="ArialMT"/>
              </a:rPr>
              <a:t>Food and fitness e.g. whole-school food and</a:t>
            </a:r>
          </a:p>
          <a:p>
            <a:pPr algn="l"/>
            <a:r>
              <a:rPr lang="en-US" sz="1200" b="0" i="0" u="none" strike="noStrike" baseline="0" dirty="0">
                <a:latin typeface="ArialMT"/>
              </a:rPr>
              <a:t>fitness policy /a school nutrition action group /</a:t>
            </a:r>
          </a:p>
          <a:p>
            <a:pPr algn="l"/>
            <a:r>
              <a:rPr lang="en-US" sz="1200" b="0" i="0" u="none" strike="noStrike" baseline="0" dirty="0">
                <a:latin typeface="ArialMT"/>
              </a:rPr>
              <a:t>after-school cookery clubs / active playtimes /</a:t>
            </a:r>
          </a:p>
          <a:p>
            <a:pPr algn="l"/>
            <a:r>
              <a:rPr lang="en-US" sz="1200" b="0" i="0" u="none" strike="noStrike" baseline="0" dirty="0">
                <a:latin typeface="ArialMT"/>
              </a:rPr>
              <a:t>healthy lunchboxes / fruit tuck shop/healthier</a:t>
            </a:r>
          </a:p>
          <a:p>
            <a:pPr algn="l"/>
            <a:r>
              <a:rPr lang="en-GB" sz="1200" b="0" i="0" u="none" strike="noStrike" baseline="0" dirty="0">
                <a:latin typeface="ArialMT"/>
              </a:rPr>
              <a:t>vending/water on desks</a:t>
            </a:r>
          </a:p>
          <a:p>
            <a:pPr algn="l"/>
            <a:r>
              <a:rPr lang="en-US" sz="1200" b="0" i="0" u="none" strike="noStrike" baseline="0" dirty="0">
                <a:latin typeface="SymbolMT"/>
              </a:rPr>
              <a:t>• </a:t>
            </a:r>
            <a:r>
              <a:rPr lang="en-US" sz="1200" b="0" i="0" u="none" strike="noStrike" baseline="0" dirty="0">
                <a:latin typeface="ArialMT"/>
              </a:rPr>
              <a:t>Mental and emotional health and well-being e.g.</a:t>
            </a:r>
          </a:p>
          <a:p>
            <a:pPr algn="l"/>
            <a:r>
              <a:rPr lang="en-US" sz="1200" b="0" i="0" u="none" strike="noStrike" baseline="0" dirty="0">
                <a:latin typeface="ArialMT"/>
              </a:rPr>
              <a:t>anti-bullying initiatives / </a:t>
            </a:r>
            <a:r>
              <a:rPr lang="en-US" sz="1200" b="0" i="0" u="none" strike="noStrike" baseline="0" dirty="0" err="1">
                <a:latin typeface="ArialMT"/>
              </a:rPr>
              <a:t>programmes</a:t>
            </a:r>
            <a:r>
              <a:rPr lang="en-US" sz="1200" b="0" i="0" u="none" strike="noStrike" baseline="0" dirty="0">
                <a:latin typeface="ArialMT"/>
              </a:rPr>
              <a:t> to improve</a:t>
            </a:r>
          </a:p>
          <a:p>
            <a:pPr algn="l"/>
            <a:r>
              <a:rPr lang="en-US" sz="1200" b="0" i="0" u="none" strike="noStrike" baseline="0" dirty="0">
                <a:latin typeface="ArialMT"/>
              </a:rPr>
              <a:t>emotional literacy e.g. Social and Emotional</a:t>
            </a:r>
          </a:p>
          <a:p>
            <a:pPr algn="l"/>
            <a:r>
              <a:rPr lang="en-GB" sz="1200" b="0" i="0" u="none" strike="noStrike" baseline="0" dirty="0">
                <a:latin typeface="ArialMT"/>
              </a:rPr>
              <a:t>Aspects of Learning (SEAL)</a:t>
            </a:r>
          </a:p>
          <a:p>
            <a:pPr algn="l"/>
            <a:r>
              <a:rPr lang="en-US" sz="1200" b="0" i="0" u="none" strike="noStrike" baseline="0" dirty="0">
                <a:latin typeface="SymbolMT"/>
              </a:rPr>
              <a:t>• </a:t>
            </a:r>
            <a:r>
              <a:rPr lang="en-US" sz="1200" b="0" i="0" u="none" strike="noStrike" baseline="0" dirty="0">
                <a:latin typeface="ArialMT"/>
              </a:rPr>
              <a:t>Personal development and relationships e.g.</a:t>
            </a:r>
          </a:p>
          <a:p>
            <a:pPr algn="l"/>
            <a:r>
              <a:rPr lang="en-GB" sz="1200" b="0" i="0" u="none" strike="noStrike" baseline="0" dirty="0">
                <a:latin typeface="ArialMT"/>
              </a:rPr>
              <a:t>enhanced sex-related education</a:t>
            </a:r>
          </a:p>
          <a:p>
            <a:pPr algn="l"/>
            <a:r>
              <a:rPr lang="en-US" sz="1200" b="0" i="0" u="none" strike="noStrike" baseline="0" dirty="0">
                <a:latin typeface="SymbolMT"/>
              </a:rPr>
              <a:t>• </a:t>
            </a:r>
            <a:r>
              <a:rPr lang="en-US" sz="1200" b="0" i="0" u="none" strike="noStrike" baseline="0" dirty="0">
                <a:latin typeface="ArialMT"/>
              </a:rPr>
              <a:t>Substance use and misuse e.g. support and</a:t>
            </a:r>
          </a:p>
          <a:p>
            <a:pPr algn="l"/>
            <a:r>
              <a:rPr lang="en-US" sz="1200" b="0" i="0" u="none" strike="noStrike" baseline="0" dirty="0">
                <a:latin typeface="ArialMT"/>
              </a:rPr>
              <a:t>guidance groups / outside agency education</a:t>
            </a:r>
          </a:p>
          <a:p>
            <a:pPr algn="l"/>
            <a:r>
              <a:rPr lang="en-US" sz="1200" b="0" i="0" u="none" strike="noStrike" baseline="0" dirty="0">
                <a:latin typeface="SymbolMT"/>
              </a:rPr>
              <a:t>• </a:t>
            </a:r>
            <a:r>
              <a:rPr lang="en-US" sz="1200" b="0" i="0" u="none" strike="noStrike" baseline="0" dirty="0">
                <a:latin typeface="ArialMT"/>
              </a:rPr>
              <a:t>Environment e.g. gardening clubs / a school</a:t>
            </a:r>
          </a:p>
          <a:p>
            <a:pPr algn="l"/>
            <a:r>
              <a:rPr lang="en-US" sz="1200" b="0" i="0" u="none" strike="noStrike" baseline="0" dirty="0">
                <a:latin typeface="ArialMT"/>
              </a:rPr>
              <a:t>council / re-cycling and energy conservation</a:t>
            </a:r>
          </a:p>
          <a:p>
            <a:pPr algn="l"/>
            <a:r>
              <a:rPr lang="en-GB" sz="1200" b="0" i="0" u="none" strike="noStrike" baseline="0" dirty="0">
                <a:latin typeface="ArialMT"/>
              </a:rPr>
              <a:t>programme</a:t>
            </a:r>
          </a:p>
          <a:p>
            <a:pPr algn="l"/>
            <a:r>
              <a:rPr lang="en-US" sz="1200" b="0" i="0" u="none" strike="noStrike" baseline="0" dirty="0">
                <a:latin typeface="SymbolMT"/>
              </a:rPr>
              <a:t>• </a:t>
            </a:r>
            <a:r>
              <a:rPr lang="en-US" sz="1200" b="0" i="0" u="none" strike="noStrike" baseline="0" dirty="0">
                <a:latin typeface="ArialMT"/>
              </a:rPr>
              <a:t>Safety e.g. safe routes to school / sun safety /</a:t>
            </a:r>
          </a:p>
          <a:p>
            <a:pPr algn="l"/>
            <a:r>
              <a:rPr lang="en-US" sz="1200" b="0" i="0" u="none" strike="noStrike" baseline="0" dirty="0">
                <a:latin typeface="ArialMT"/>
              </a:rPr>
              <a:t>hand-washing initiatives / first aid training /</a:t>
            </a:r>
          </a:p>
          <a:p>
            <a:pPr algn="l"/>
            <a:r>
              <a:rPr lang="en-GB" sz="1200" b="0" i="0" u="none" strike="noStrike" baseline="0" dirty="0">
                <a:latin typeface="ArialMT"/>
              </a:rPr>
              <a:t>school travel plan / hygiene</a:t>
            </a:r>
          </a:p>
          <a:p>
            <a:pPr algn="l"/>
            <a:r>
              <a:rPr lang="en-US" sz="1200" b="0" i="0" u="none" strike="noStrike" baseline="0" dirty="0">
                <a:latin typeface="ArialMT"/>
              </a:rPr>
              <a:t>This list is not exhaustive.</a:t>
            </a:r>
          </a:p>
          <a:p>
            <a:pPr algn="l"/>
            <a:r>
              <a:rPr lang="en-US" sz="1200" b="0" i="0" u="none" strike="noStrike" baseline="0" dirty="0">
                <a:latin typeface="ArialMT"/>
              </a:rPr>
              <a:t>Credit any other relevant response.</a:t>
            </a:r>
            <a:endParaRPr lang="en-GB" sz="1200" dirty="0"/>
          </a:p>
        </p:txBody>
      </p:sp>
      <p:sp>
        <p:nvSpPr>
          <p:cNvPr id="15" name="TextBox 14">
            <a:extLst>
              <a:ext uri="{FF2B5EF4-FFF2-40B4-BE49-F238E27FC236}">
                <a16:creationId xmlns:a16="http://schemas.microsoft.com/office/drawing/2014/main" id="{19FF610E-1EBE-4472-9C69-83887AC3A61A}"/>
              </a:ext>
            </a:extLst>
          </p:cNvPr>
          <p:cNvSpPr txBox="1"/>
          <p:nvPr/>
        </p:nvSpPr>
        <p:spPr>
          <a:xfrm>
            <a:off x="5488266" y="174335"/>
            <a:ext cx="6138040" cy="523220"/>
          </a:xfrm>
          <a:prstGeom prst="rect">
            <a:avLst/>
          </a:prstGeom>
          <a:noFill/>
        </p:spPr>
        <p:txBody>
          <a:bodyPr wrap="square">
            <a:spAutoFit/>
          </a:bodyPr>
          <a:lstStyle/>
          <a:p>
            <a:r>
              <a:rPr lang="en-GB" sz="1400" dirty="0">
                <a:solidFill>
                  <a:srgbClr val="0070C0"/>
                </a:solidFill>
              </a:rPr>
              <a:t>Command Verb: </a:t>
            </a:r>
            <a:r>
              <a:rPr lang="en-GB" sz="1400" b="1" i="1" dirty="0">
                <a:solidFill>
                  <a:srgbClr val="0070C0"/>
                </a:solidFill>
              </a:rPr>
              <a:t>Describe</a:t>
            </a:r>
            <a:r>
              <a:rPr lang="en-GB" sz="1400" dirty="0">
                <a:solidFill>
                  <a:srgbClr val="0070C0"/>
                </a:solidFill>
              </a:rPr>
              <a:t> - </a:t>
            </a:r>
            <a:r>
              <a:rPr lang="en-US" sz="1400" dirty="0">
                <a:solidFill>
                  <a:srgbClr val="0070C0"/>
                </a:solidFill>
              </a:rPr>
              <a:t>Provide details of </a:t>
            </a:r>
          </a:p>
          <a:p>
            <a:r>
              <a:rPr lang="en-US" sz="1400" dirty="0">
                <a:solidFill>
                  <a:srgbClr val="0070C0"/>
                </a:solidFill>
              </a:rPr>
              <a:t>an effect or impact, i.e. what has changed/happened</a:t>
            </a:r>
            <a:r>
              <a:rPr lang="en-GB" sz="1400" dirty="0">
                <a:solidFill>
                  <a:srgbClr val="0070C0"/>
                </a:solidFill>
              </a:rPr>
              <a:t> </a:t>
            </a:r>
          </a:p>
        </p:txBody>
      </p:sp>
    </p:spTree>
    <p:extLst>
      <p:ext uri="{BB962C8B-B14F-4D97-AF65-F5344CB8AC3E}">
        <p14:creationId xmlns:p14="http://schemas.microsoft.com/office/powerpoint/2010/main" val="283257415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6EF2411-671D-A145-9FBA-514C59D898E2}"/>
              </a:ext>
            </a:extLst>
          </p:cNvPr>
          <p:cNvPicPr>
            <a:picLocks noChangeAspect="1"/>
          </p:cNvPicPr>
          <p:nvPr/>
        </p:nvPicPr>
        <p:blipFill>
          <a:blip r:embed="rId2"/>
          <a:stretch>
            <a:fillRect/>
          </a:stretch>
        </p:blipFill>
        <p:spPr>
          <a:xfrm>
            <a:off x="379111" y="1016847"/>
            <a:ext cx="6147936" cy="3933525"/>
          </a:xfrm>
          <a:prstGeom prst="rect">
            <a:avLst/>
          </a:prstGeom>
        </p:spPr>
      </p:pic>
      <p:pic>
        <p:nvPicPr>
          <p:cNvPr id="9" name="Picture 8">
            <a:extLst>
              <a:ext uri="{FF2B5EF4-FFF2-40B4-BE49-F238E27FC236}">
                <a16:creationId xmlns:a16="http://schemas.microsoft.com/office/drawing/2014/main" id="{23332581-2A57-D149-9028-C63D6FD1E71E}"/>
              </a:ext>
            </a:extLst>
          </p:cNvPr>
          <p:cNvPicPr>
            <a:picLocks noChangeAspect="1"/>
          </p:cNvPicPr>
          <p:nvPr/>
        </p:nvPicPr>
        <p:blipFill>
          <a:blip r:embed="rId3"/>
          <a:stretch>
            <a:fillRect/>
          </a:stretch>
        </p:blipFill>
        <p:spPr>
          <a:xfrm>
            <a:off x="434411" y="4987159"/>
            <a:ext cx="6092636" cy="1563401"/>
          </a:xfrm>
          <a:prstGeom prst="rect">
            <a:avLst/>
          </a:prstGeom>
        </p:spPr>
      </p:pic>
      <p:sp>
        <p:nvSpPr>
          <p:cNvPr id="11" name="TextBox 10">
            <a:extLst>
              <a:ext uri="{FF2B5EF4-FFF2-40B4-BE49-F238E27FC236}">
                <a16:creationId xmlns:a16="http://schemas.microsoft.com/office/drawing/2014/main" id="{4E09A489-981F-4271-823D-ACA6402D7564}"/>
              </a:ext>
            </a:extLst>
          </p:cNvPr>
          <p:cNvSpPr txBox="1"/>
          <p:nvPr/>
        </p:nvSpPr>
        <p:spPr>
          <a:xfrm>
            <a:off x="8355724" y="1472012"/>
            <a:ext cx="3310760" cy="393954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i="1" dirty="0">
                <a:solidFill>
                  <a:srgbClr val="0070C0"/>
                </a:solidFill>
                <a:ea typeface="+mn-lt"/>
                <a:cs typeface="+mn-lt"/>
              </a:rPr>
              <a:t>Principle examiner feedback</a:t>
            </a:r>
          </a:p>
          <a:p>
            <a:endParaRPr lang="en-US" i="1" dirty="0">
              <a:solidFill>
                <a:srgbClr val="0070C0"/>
              </a:solidFill>
              <a:ea typeface="+mn-lt"/>
              <a:cs typeface="+mn-lt"/>
            </a:endParaRPr>
          </a:p>
          <a:p>
            <a:r>
              <a:rPr lang="en-US" sz="1600" i="1" dirty="0">
                <a:solidFill>
                  <a:srgbClr val="0070C0"/>
                </a:solidFill>
                <a:ea typeface="+mn-lt"/>
                <a:cs typeface="+mn-lt"/>
              </a:rPr>
              <a:t>This response provided a good description of the range of initiatives schools can develop to introduce the Healthy Schemes Scheme through food and fitness, oral health care, reward schemes, and after school clubs and parental support. A range of areas described showing knowledge and understanding for positive development.</a:t>
            </a:r>
            <a:r>
              <a:rPr lang="en-US" i="1" dirty="0">
                <a:solidFill>
                  <a:srgbClr val="0070C0"/>
                </a:solidFill>
                <a:ea typeface="+mn-lt"/>
                <a:cs typeface="+mn-lt"/>
              </a:rPr>
              <a:t>   </a:t>
            </a:r>
          </a:p>
          <a:p>
            <a:endParaRPr lang="en-US" i="1" dirty="0">
              <a:solidFill>
                <a:srgbClr val="0070C0"/>
              </a:solidFill>
              <a:ea typeface="+mn-lt"/>
              <a:cs typeface="+mn-lt"/>
            </a:endParaRPr>
          </a:p>
          <a:p>
            <a:r>
              <a:rPr lang="en-US" i="1" dirty="0">
                <a:solidFill>
                  <a:srgbClr val="0070C0"/>
                </a:solidFill>
                <a:ea typeface="+mn-lt"/>
                <a:cs typeface="+mn-lt"/>
              </a:rPr>
              <a:t>Awarded 6 marks </a:t>
            </a:r>
            <a:endParaRPr lang="en-US" i="1" dirty="0">
              <a:solidFill>
                <a:srgbClr val="0070C0"/>
              </a:solidFill>
              <a:cs typeface="Arial"/>
            </a:endParaRPr>
          </a:p>
        </p:txBody>
      </p:sp>
      <p:sp>
        <p:nvSpPr>
          <p:cNvPr id="10" name="Title 2">
            <a:extLst>
              <a:ext uri="{FF2B5EF4-FFF2-40B4-BE49-F238E27FC236}">
                <a16:creationId xmlns:a16="http://schemas.microsoft.com/office/drawing/2014/main" id="{58855B08-188A-437B-89FA-910CBB6D9B63}"/>
              </a:ext>
            </a:extLst>
          </p:cNvPr>
          <p:cNvSpPr txBox="1">
            <a:spLocks/>
          </p:cNvSpPr>
          <p:nvPr/>
        </p:nvSpPr>
        <p:spPr>
          <a:xfrm>
            <a:off x="434411" y="322418"/>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a:lstStyle>
          <a:p>
            <a:r>
              <a:rPr lang="en-GB" sz="1800" dirty="0"/>
              <a:t>Question 11 Candidate’s answer with Examiner’s comments</a:t>
            </a:r>
          </a:p>
        </p:txBody>
      </p:sp>
      <p:sp>
        <p:nvSpPr>
          <p:cNvPr id="13" name="Speech Bubble: Rectangle with Corners Rounded 12">
            <a:extLst>
              <a:ext uri="{FF2B5EF4-FFF2-40B4-BE49-F238E27FC236}">
                <a16:creationId xmlns:a16="http://schemas.microsoft.com/office/drawing/2014/main" id="{7374DDDB-15B5-4E78-BF7B-B9B0FB2853FC}"/>
              </a:ext>
            </a:extLst>
          </p:cNvPr>
          <p:cNvSpPr/>
          <p:nvPr/>
        </p:nvSpPr>
        <p:spPr>
          <a:xfrm>
            <a:off x="8092965" y="1114437"/>
            <a:ext cx="3781943" cy="4603192"/>
          </a:xfrm>
          <a:prstGeom prst="wedgeRoundRectCallout">
            <a:avLst>
              <a:gd name="adj1" fmla="val -60496"/>
              <a:gd name="adj2" fmla="val 61902"/>
              <a:gd name="adj3" fmla="val 16667"/>
            </a:avLst>
          </a:prstGeom>
          <a:ln>
            <a:solidFill>
              <a:schemeClr val="tx1"/>
            </a:solidFill>
          </a:ln>
        </p:spPr>
        <p:txBody>
          <a:bodyPr wrap="none" lIns="0" tIns="0" rIns="0" bIns="0" rtlCol="0" anchor="ctr">
            <a:noAutofit/>
          </a:bodyPr>
          <a:lstStyle/>
          <a:p>
            <a:endParaRPr lang="en-US" sz="1800" i="1" dirty="0">
              <a:solidFill>
                <a:srgbClr val="0070C0"/>
              </a:solidFill>
            </a:endParaRPr>
          </a:p>
        </p:txBody>
      </p:sp>
    </p:spTree>
    <p:extLst>
      <p:ext uri="{BB962C8B-B14F-4D97-AF65-F5344CB8AC3E}">
        <p14:creationId xmlns:p14="http://schemas.microsoft.com/office/powerpoint/2010/main" val="13501757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52692BF1-B754-754D-B6A0-CB59C8FCB246}"/>
              </a:ext>
            </a:extLst>
          </p:cNvPr>
          <p:cNvPicPr>
            <a:picLocks noChangeAspect="1"/>
          </p:cNvPicPr>
          <p:nvPr/>
        </p:nvPicPr>
        <p:blipFill rotWithShape="1">
          <a:blip r:embed="rId2"/>
          <a:srcRect b="3087"/>
          <a:stretch/>
        </p:blipFill>
        <p:spPr>
          <a:xfrm>
            <a:off x="282011" y="1080058"/>
            <a:ext cx="4687730" cy="3134589"/>
          </a:xfrm>
          <a:prstGeom prst="rect">
            <a:avLst/>
          </a:prstGeom>
        </p:spPr>
      </p:pic>
      <p:pic>
        <p:nvPicPr>
          <p:cNvPr id="7" name="Picture 6">
            <a:extLst>
              <a:ext uri="{FF2B5EF4-FFF2-40B4-BE49-F238E27FC236}">
                <a16:creationId xmlns:a16="http://schemas.microsoft.com/office/drawing/2014/main" id="{E7705241-E8BB-5649-9695-85B7819CCAFC}"/>
              </a:ext>
            </a:extLst>
          </p:cNvPr>
          <p:cNvPicPr>
            <a:picLocks noChangeAspect="1"/>
          </p:cNvPicPr>
          <p:nvPr/>
        </p:nvPicPr>
        <p:blipFill>
          <a:blip r:embed="rId3"/>
          <a:stretch>
            <a:fillRect/>
          </a:stretch>
        </p:blipFill>
        <p:spPr>
          <a:xfrm>
            <a:off x="282010" y="4243631"/>
            <a:ext cx="4687729" cy="2405647"/>
          </a:xfrm>
          <a:prstGeom prst="rect">
            <a:avLst/>
          </a:prstGeom>
        </p:spPr>
      </p:pic>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en-GB" sz="1800" dirty="0"/>
              <a:t>Question 1 Candidate’s answer with Examiner’s comments</a:t>
            </a:r>
          </a:p>
        </p:txBody>
      </p:sp>
      <p:sp>
        <p:nvSpPr>
          <p:cNvPr id="8" name="Speech Bubble: Rectangle with Corners Rounded 7">
            <a:extLst>
              <a:ext uri="{FF2B5EF4-FFF2-40B4-BE49-F238E27FC236}">
                <a16:creationId xmlns:a16="http://schemas.microsoft.com/office/drawing/2014/main" id="{8685F588-DD02-4157-AEF4-523059719843}"/>
              </a:ext>
            </a:extLst>
          </p:cNvPr>
          <p:cNvSpPr/>
          <p:nvPr/>
        </p:nvSpPr>
        <p:spPr>
          <a:xfrm>
            <a:off x="7746124" y="1114436"/>
            <a:ext cx="4060290" cy="5246607"/>
          </a:xfrm>
          <a:prstGeom prst="wedgeRoundRectCallout">
            <a:avLst>
              <a:gd name="adj1" fmla="val -55351"/>
              <a:gd name="adj2" fmla="val 58172"/>
              <a:gd name="adj3" fmla="val 16667"/>
            </a:avLst>
          </a:prstGeom>
          <a:ln>
            <a:solidFill>
              <a:schemeClr val="tx1"/>
            </a:solidFill>
          </a:ln>
        </p:spPr>
        <p:txBody>
          <a:bodyPr wrap="none" lIns="0" tIns="0" rIns="0" bIns="0" rtlCol="0" anchor="ctr">
            <a:noAutofit/>
          </a:bodyPr>
          <a:lstStyle/>
          <a:p>
            <a:r>
              <a:rPr lang="en-GB" i="1" dirty="0">
                <a:solidFill>
                  <a:srgbClr val="0070C0"/>
                </a:solidFill>
              </a:rPr>
              <a:t>Principle examiner feedback</a:t>
            </a:r>
            <a:r>
              <a:rPr lang="en-US" i="1" dirty="0">
                <a:solidFill>
                  <a:srgbClr val="0070C0"/>
                </a:solidFill>
              </a:rPr>
              <a:t>​</a:t>
            </a:r>
          </a:p>
          <a:p>
            <a:r>
              <a:rPr lang="en-GB" i="1" dirty="0">
                <a:solidFill>
                  <a:srgbClr val="0070C0"/>
                </a:solidFill>
              </a:rPr>
              <a:t>​</a:t>
            </a:r>
            <a:endParaRPr lang="en-GB" i="1" dirty="0">
              <a:solidFill>
                <a:srgbClr val="0070C0"/>
              </a:solidFill>
              <a:cs typeface="Arial"/>
            </a:endParaRPr>
          </a:p>
          <a:p>
            <a:r>
              <a:rPr lang="en-GB" sz="1800" i="1" dirty="0">
                <a:solidFill>
                  <a:srgbClr val="0070C0"/>
                </a:solidFill>
              </a:rPr>
              <a:t>This response has a good range </a:t>
            </a:r>
          </a:p>
          <a:p>
            <a:r>
              <a:rPr lang="en-GB" sz="1800" i="1" dirty="0">
                <a:solidFill>
                  <a:srgbClr val="0070C0"/>
                </a:solidFill>
              </a:rPr>
              <a:t>of suggestions that can benefit </a:t>
            </a:r>
          </a:p>
          <a:p>
            <a:r>
              <a:rPr lang="en-GB" sz="1800" i="1" dirty="0">
                <a:solidFill>
                  <a:srgbClr val="0070C0"/>
                </a:solidFill>
              </a:rPr>
              <a:t>children's health and wellbeing </a:t>
            </a:r>
          </a:p>
          <a:p>
            <a:r>
              <a:rPr lang="en-GB" sz="1800" i="1" dirty="0">
                <a:solidFill>
                  <a:srgbClr val="0070C0"/>
                </a:solidFill>
              </a:rPr>
              <a:t>through attending structured and </a:t>
            </a:r>
          </a:p>
          <a:p>
            <a:r>
              <a:rPr lang="en-GB" sz="1800" i="1" dirty="0">
                <a:solidFill>
                  <a:srgbClr val="0070C0"/>
                </a:solidFill>
              </a:rPr>
              <a:t>formative clubs, such as supporting </a:t>
            </a:r>
          </a:p>
          <a:p>
            <a:r>
              <a:rPr lang="en-GB" sz="1800" i="1" dirty="0">
                <a:solidFill>
                  <a:srgbClr val="0070C0"/>
                </a:solidFill>
              </a:rPr>
              <a:t>physical development, promoting </a:t>
            </a:r>
          </a:p>
          <a:p>
            <a:r>
              <a:rPr lang="en-GB" sz="1800" i="1" dirty="0">
                <a:solidFill>
                  <a:srgbClr val="0070C0"/>
                </a:solidFill>
              </a:rPr>
              <a:t>independence, self-esteem and </a:t>
            </a:r>
          </a:p>
          <a:p>
            <a:r>
              <a:rPr lang="en-GB" sz="1800" i="1" dirty="0">
                <a:solidFill>
                  <a:srgbClr val="0070C0"/>
                </a:solidFill>
              </a:rPr>
              <a:t>creating opportunities for a range </a:t>
            </a:r>
          </a:p>
          <a:p>
            <a:r>
              <a:rPr lang="en-GB" sz="1800" i="1" dirty="0">
                <a:solidFill>
                  <a:srgbClr val="0070C0"/>
                </a:solidFill>
              </a:rPr>
              <a:t>of educational skills and </a:t>
            </a:r>
          </a:p>
          <a:p>
            <a:r>
              <a:rPr lang="en-GB" sz="1800" i="1" dirty="0">
                <a:solidFill>
                  <a:srgbClr val="0070C0"/>
                </a:solidFill>
              </a:rPr>
              <a:t>interpersonal skills.</a:t>
            </a:r>
          </a:p>
          <a:p>
            <a:endParaRPr lang="en-US" sz="1800" i="1" dirty="0">
              <a:solidFill>
                <a:srgbClr val="0070C0"/>
              </a:solidFill>
            </a:endParaRPr>
          </a:p>
          <a:p>
            <a:r>
              <a:rPr lang="en-GB" sz="1800" i="1" dirty="0">
                <a:solidFill>
                  <a:srgbClr val="0070C0"/>
                </a:solidFill>
              </a:rPr>
              <a:t>6 marks awarded</a:t>
            </a:r>
          </a:p>
        </p:txBody>
      </p:sp>
    </p:spTree>
    <p:extLst>
      <p:ext uri="{BB962C8B-B14F-4D97-AF65-F5344CB8AC3E}">
        <p14:creationId xmlns:p14="http://schemas.microsoft.com/office/powerpoint/2010/main" val="13726814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1D9E7A0-CCDC-4EC3-A946-7401D7BA095C}"/>
              </a:ext>
            </a:extLst>
          </p:cNvPr>
          <p:cNvPicPr>
            <a:picLocks noChangeAspect="1"/>
          </p:cNvPicPr>
          <p:nvPr/>
        </p:nvPicPr>
        <p:blipFill>
          <a:blip r:embed="rId2"/>
          <a:stretch>
            <a:fillRect/>
          </a:stretch>
        </p:blipFill>
        <p:spPr>
          <a:xfrm>
            <a:off x="561571" y="1122652"/>
            <a:ext cx="4980709" cy="2303606"/>
          </a:xfrm>
          <a:prstGeom prst="rect">
            <a:avLst/>
          </a:prstGeom>
        </p:spPr>
      </p:pic>
      <p:sp>
        <p:nvSpPr>
          <p:cNvPr id="10" name="Title 2">
            <a:extLst>
              <a:ext uri="{FF2B5EF4-FFF2-40B4-BE49-F238E27FC236}">
                <a16:creationId xmlns:a16="http://schemas.microsoft.com/office/drawing/2014/main" id="{E940F3AA-4FC1-404F-8BEB-CACB6153DF1A}"/>
              </a:ext>
            </a:extLst>
          </p:cNvPr>
          <p:cNvSpPr>
            <a:spLocks noGrp="1"/>
          </p:cNvSpPr>
          <p:nvPr>
            <p:ph type="title"/>
          </p:nvPr>
        </p:nvSpPr>
        <p:spPr>
          <a:xfrm>
            <a:off x="282575" y="207963"/>
            <a:ext cx="10223500" cy="447675"/>
          </a:xfrm>
        </p:spPr>
        <p:txBody>
          <a:bodyPr/>
          <a:lstStyle/>
          <a:p>
            <a:r>
              <a:rPr lang="en-GB" sz="1800" dirty="0"/>
              <a:t>Question 2 and mark scheme </a:t>
            </a:r>
          </a:p>
        </p:txBody>
      </p:sp>
      <p:sp>
        <p:nvSpPr>
          <p:cNvPr id="11" name="TextBox 10">
            <a:extLst>
              <a:ext uri="{FF2B5EF4-FFF2-40B4-BE49-F238E27FC236}">
                <a16:creationId xmlns:a16="http://schemas.microsoft.com/office/drawing/2014/main" id="{E6110ACB-79D2-4C5B-8D2F-B642D3F63AFB}"/>
              </a:ext>
            </a:extLst>
          </p:cNvPr>
          <p:cNvSpPr txBox="1"/>
          <p:nvPr/>
        </p:nvSpPr>
        <p:spPr>
          <a:xfrm>
            <a:off x="6370726" y="1122652"/>
            <a:ext cx="5522454" cy="4339650"/>
          </a:xfrm>
          <a:prstGeom prst="rect">
            <a:avLst/>
          </a:prstGeom>
          <a:noFill/>
        </p:spPr>
        <p:txBody>
          <a:bodyPr wrap="square">
            <a:spAutoFit/>
          </a:bodyPr>
          <a:lstStyle/>
          <a:p>
            <a:pPr algn="l"/>
            <a:r>
              <a:rPr lang="en-GB" sz="1200" b="0" i="0" u="none" strike="noStrike" baseline="0" dirty="0">
                <a:solidFill>
                  <a:srgbClr val="000000"/>
                </a:solidFill>
                <a:latin typeface="ArialMT"/>
              </a:rPr>
              <a:t>Response may refer to:</a:t>
            </a:r>
          </a:p>
          <a:p>
            <a:pPr algn="l"/>
            <a:r>
              <a:rPr lang="en-US" sz="1200" b="0" i="0" u="none" strike="noStrike" baseline="0" dirty="0">
                <a:solidFill>
                  <a:srgbClr val="222222"/>
                </a:solidFill>
                <a:latin typeface="SymbolMT"/>
              </a:rPr>
              <a:t>• </a:t>
            </a:r>
            <a:r>
              <a:rPr lang="en-US" sz="1200" b="0" i="0" u="none" strike="noStrike" baseline="0" dirty="0">
                <a:solidFill>
                  <a:srgbClr val="222222"/>
                </a:solidFill>
                <a:latin typeface="ArialMT"/>
              </a:rPr>
              <a:t>The experience of positive, safe and stable relationships helps build secure</a:t>
            </a:r>
          </a:p>
          <a:p>
            <a:pPr algn="l"/>
            <a:r>
              <a:rPr lang="en-GB" sz="1200" b="0" i="0" u="none" strike="noStrike" baseline="0" dirty="0">
                <a:solidFill>
                  <a:srgbClr val="222222"/>
                </a:solidFill>
                <a:latin typeface="ArialMT"/>
              </a:rPr>
              <a:t>attachments</a:t>
            </a:r>
          </a:p>
          <a:p>
            <a:pPr algn="l"/>
            <a:r>
              <a:rPr lang="en-GB" sz="1200" b="0" i="0" u="none" strike="noStrike" baseline="0" dirty="0">
                <a:solidFill>
                  <a:srgbClr val="222222"/>
                </a:solidFill>
                <a:latin typeface="SymbolMT"/>
              </a:rPr>
              <a:t>• </a:t>
            </a:r>
            <a:r>
              <a:rPr lang="en-GB" sz="1200" b="0" i="0" u="none" strike="noStrike" baseline="0" dirty="0">
                <a:solidFill>
                  <a:srgbClr val="222222"/>
                </a:solidFill>
                <a:latin typeface="ArialMT"/>
              </a:rPr>
              <a:t>Develops self-confidence through positive interactions</a:t>
            </a:r>
          </a:p>
          <a:p>
            <a:pPr algn="l"/>
            <a:r>
              <a:rPr lang="en-GB" sz="1200" b="0" i="0" u="none" strike="noStrike" baseline="0" dirty="0">
                <a:solidFill>
                  <a:srgbClr val="222222"/>
                </a:solidFill>
                <a:latin typeface="SymbolMT"/>
              </a:rPr>
              <a:t>• </a:t>
            </a:r>
            <a:r>
              <a:rPr lang="en-GB" sz="1200" b="0" i="0" u="none" strike="noStrike" baseline="0" dirty="0">
                <a:solidFill>
                  <a:srgbClr val="222222"/>
                </a:solidFill>
                <a:latin typeface="ArialMT"/>
              </a:rPr>
              <a:t>Develops self-esteem through positive experiences</a:t>
            </a:r>
          </a:p>
          <a:p>
            <a:pPr algn="l"/>
            <a:r>
              <a:rPr lang="en-US" sz="1200" b="0" i="0" u="none" strike="noStrike" baseline="0" dirty="0">
                <a:solidFill>
                  <a:srgbClr val="222222"/>
                </a:solidFill>
                <a:latin typeface="SymbolMT"/>
              </a:rPr>
              <a:t>• </a:t>
            </a:r>
            <a:r>
              <a:rPr lang="en-US" sz="1200" b="0" i="0" u="none" strike="noStrike" baseline="0" dirty="0">
                <a:solidFill>
                  <a:srgbClr val="222222"/>
                </a:solidFill>
                <a:latin typeface="ArialMT"/>
              </a:rPr>
              <a:t>Crucial for positive mental health and well-being</a:t>
            </a:r>
          </a:p>
          <a:p>
            <a:pPr algn="l"/>
            <a:r>
              <a:rPr lang="en-US" sz="1200" b="0" i="0" u="none" strike="noStrike" baseline="0" dirty="0">
                <a:solidFill>
                  <a:srgbClr val="222222"/>
                </a:solidFill>
                <a:latin typeface="SymbolMT"/>
              </a:rPr>
              <a:t>• </a:t>
            </a:r>
            <a:r>
              <a:rPr lang="en-US" sz="1200" b="0" i="0" u="none" strike="noStrike" baseline="0" dirty="0">
                <a:solidFill>
                  <a:srgbClr val="222222"/>
                </a:solidFill>
                <a:latin typeface="ArialMT"/>
              </a:rPr>
              <a:t>Healthy development of current and future </a:t>
            </a:r>
            <a:r>
              <a:rPr lang="en-GB" sz="1200" b="0" i="0" u="none" strike="noStrike" baseline="0" dirty="0">
                <a:solidFill>
                  <a:srgbClr val="222222"/>
                </a:solidFill>
                <a:latin typeface="ArialMT"/>
              </a:rPr>
              <a:t>relationships</a:t>
            </a:r>
          </a:p>
          <a:p>
            <a:pPr algn="l"/>
            <a:r>
              <a:rPr lang="en-GB" sz="1200" b="0" i="0" u="none" strike="noStrike" baseline="0" dirty="0">
                <a:solidFill>
                  <a:srgbClr val="222222"/>
                </a:solidFill>
                <a:latin typeface="SymbolMT"/>
              </a:rPr>
              <a:t>• </a:t>
            </a:r>
            <a:r>
              <a:rPr lang="en-GB" sz="1200" b="0" i="0" u="none" strike="noStrike" baseline="0" dirty="0">
                <a:solidFill>
                  <a:srgbClr val="222222"/>
                </a:solidFill>
                <a:latin typeface="ArialMT"/>
              </a:rPr>
              <a:t>Develops self-reliance and independence</a:t>
            </a:r>
          </a:p>
          <a:p>
            <a:pPr algn="l"/>
            <a:r>
              <a:rPr lang="en-US" sz="1200" b="0" i="0" u="none" strike="noStrike" baseline="0" dirty="0">
                <a:solidFill>
                  <a:srgbClr val="000000"/>
                </a:solidFill>
                <a:latin typeface="SymbolMT"/>
              </a:rPr>
              <a:t>• </a:t>
            </a:r>
            <a:r>
              <a:rPr lang="en-US" sz="1200" b="0" i="0" u="none" strike="noStrike" baseline="0" dirty="0">
                <a:solidFill>
                  <a:srgbClr val="222222"/>
                </a:solidFill>
                <a:latin typeface="ArialMT"/>
              </a:rPr>
              <a:t>Contributes towards a strong sense of identity </a:t>
            </a:r>
            <a:r>
              <a:rPr lang="en-GB" sz="1200" b="0" i="0" u="none" strike="noStrike" baseline="0" dirty="0">
                <a:solidFill>
                  <a:srgbClr val="222222"/>
                </a:solidFill>
                <a:latin typeface="ArialMT"/>
              </a:rPr>
              <a:t>and belonging</a:t>
            </a:r>
          </a:p>
          <a:p>
            <a:pPr algn="l"/>
            <a:r>
              <a:rPr lang="en-US" sz="1200" b="0" i="0" u="none" strike="noStrike" baseline="0" dirty="0">
                <a:solidFill>
                  <a:srgbClr val="000000"/>
                </a:solidFill>
                <a:latin typeface="SymbolMT"/>
              </a:rPr>
              <a:t>• </a:t>
            </a:r>
            <a:r>
              <a:rPr lang="en-US" sz="1200" b="0" i="0" u="none" strike="noStrike" baseline="0" dirty="0">
                <a:solidFill>
                  <a:srgbClr val="000000"/>
                </a:solidFill>
                <a:latin typeface="ArialMT"/>
              </a:rPr>
              <a:t>Creates a positive ability to form and maintain </a:t>
            </a:r>
            <a:r>
              <a:rPr lang="en-GB" sz="1200" b="0" i="0" u="none" strike="noStrike" baseline="0" dirty="0">
                <a:solidFill>
                  <a:srgbClr val="000000"/>
                </a:solidFill>
                <a:latin typeface="ArialMT"/>
              </a:rPr>
              <a:t>relationships</a:t>
            </a:r>
          </a:p>
          <a:p>
            <a:pPr algn="l"/>
            <a:r>
              <a:rPr lang="en-US" sz="1200" b="0" i="0" u="none" strike="noStrike" baseline="0" dirty="0">
                <a:solidFill>
                  <a:srgbClr val="000000"/>
                </a:solidFill>
                <a:latin typeface="SymbolMT"/>
              </a:rPr>
              <a:t>• </a:t>
            </a:r>
            <a:r>
              <a:rPr lang="en-US" sz="1200" b="0" i="0" u="none" strike="noStrike" baseline="0" dirty="0">
                <a:solidFill>
                  <a:srgbClr val="000000"/>
                </a:solidFill>
                <a:latin typeface="ArialMT"/>
              </a:rPr>
              <a:t>Supports development of secure relationships</a:t>
            </a:r>
          </a:p>
          <a:p>
            <a:pPr algn="l"/>
            <a:r>
              <a:rPr lang="en-US" sz="1200" b="0" i="0" u="none" strike="noStrike" baseline="0" dirty="0">
                <a:solidFill>
                  <a:srgbClr val="000000"/>
                </a:solidFill>
                <a:latin typeface="SymbolMT"/>
              </a:rPr>
              <a:t>• </a:t>
            </a:r>
            <a:r>
              <a:rPr lang="en-US" sz="1200" b="0" i="0" u="none" strike="noStrike" baseline="0" dirty="0">
                <a:solidFill>
                  <a:srgbClr val="000000"/>
                </a:solidFill>
                <a:latin typeface="ArialMT"/>
              </a:rPr>
              <a:t>Supports management of feelings and emotions</a:t>
            </a:r>
          </a:p>
          <a:p>
            <a:pPr algn="l"/>
            <a:r>
              <a:rPr lang="en-US" sz="1200" b="0" i="0" u="none" strike="noStrike" baseline="0" dirty="0">
                <a:latin typeface="SymbolMT"/>
              </a:rPr>
              <a:t>• </a:t>
            </a:r>
            <a:r>
              <a:rPr lang="en-US" sz="1200" b="0" i="0" u="none" strike="noStrike" baseline="0" dirty="0">
                <a:latin typeface="ArialMT"/>
              </a:rPr>
              <a:t>Provides an understanding of how to conform to </a:t>
            </a:r>
            <a:r>
              <a:rPr lang="en-GB" sz="1200" b="0" i="0" u="none" strike="noStrike" baseline="0" dirty="0">
                <a:latin typeface="ArialMT"/>
              </a:rPr>
              <a:t>meet expectations</a:t>
            </a:r>
          </a:p>
          <a:p>
            <a:pPr algn="l"/>
            <a:r>
              <a:rPr lang="en-US" sz="1200" b="0" i="0" u="none" strike="noStrike" baseline="0" dirty="0">
                <a:latin typeface="SymbolMT"/>
              </a:rPr>
              <a:t>• </a:t>
            </a:r>
            <a:r>
              <a:rPr lang="en-US" sz="1200" b="0" i="0" u="none" strike="noStrike" baseline="0" dirty="0">
                <a:latin typeface="ArialMT"/>
              </a:rPr>
              <a:t>Creates the understanding of behaviour </a:t>
            </a:r>
            <a:r>
              <a:rPr lang="en-GB" sz="1200" b="0" i="0" u="none" strike="noStrike" baseline="0" dirty="0">
                <a:latin typeface="ArialMT"/>
              </a:rPr>
              <a:t>expectations</a:t>
            </a:r>
          </a:p>
          <a:p>
            <a:pPr algn="l"/>
            <a:r>
              <a:rPr lang="en-GB" sz="1200" b="0" i="0" u="none" strike="noStrike" baseline="0" dirty="0">
                <a:latin typeface="SymbolMT"/>
              </a:rPr>
              <a:t>• </a:t>
            </a:r>
            <a:r>
              <a:rPr lang="en-GB" sz="1200" b="0" i="0" u="none" strike="noStrike" baseline="0" dirty="0">
                <a:latin typeface="ArialMT"/>
              </a:rPr>
              <a:t>Provides quality in relationships</a:t>
            </a:r>
          </a:p>
          <a:p>
            <a:pPr algn="l"/>
            <a:r>
              <a:rPr lang="en-US" sz="1200" b="0" i="0" u="none" strike="noStrike" baseline="0" dirty="0">
                <a:latin typeface="SymbolMT"/>
              </a:rPr>
              <a:t>• </a:t>
            </a:r>
            <a:r>
              <a:rPr lang="en-US" sz="1200" b="0" i="0" u="none" strike="noStrike" baseline="0" dirty="0">
                <a:latin typeface="ArialMT"/>
              </a:rPr>
              <a:t>Supports the ability to attach to others</a:t>
            </a:r>
          </a:p>
          <a:p>
            <a:pPr algn="l"/>
            <a:r>
              <a:rPr lang="en-US" sz="1200" b="0" i="0" u="none" strike="noStrike" baseline="0" dirty="0">
                <a:latin typeface="SymbolMT"/>
              </a:rPr>
              <a:t>• </a:t>
            </a:r>
            <a:r>
              <a:rPr lang="en-US" sz="1200" b="0" i="0" u="none" strike="noStrike" baseline="0" dirty="0">
                <a:latin typeface="ArialMT"/>
              </a:rPr>
              <a:t>Supports the understanding and empathy of </a:t>
            </a:r>
            <a:r>
              <a:rPr lang="en-GB" sz="1200" b="0" i="0" u="none" strike="noStrike" baseline="0" dirty="0">
                <a:latin typeface="ArialMT"/>
              </a:rPr>
              <a:t>others emotional needs</a:t>
            </a:r>
          </a:p>
          <a:p>
            <a:pPr algn="l"/>
            <a:r>
              <a:rPr lang="en-US" sz="1200" b="0" i="0" u="none" strike="noStrike" baseline="0" dirty="0">
                <a:latin typeface="SymbolMT"/>
              </a:rPr>
              <a:t>• </a:t>
            </a:r>
            <a:r>
              <a:rPr lang="en-US" sz="1200" b="0" i="0" u="none" strike="noStrike" baseline="0" dirty="0">
                <a:latin typeface="ArialMT"/>
              </a:rPr>
              <a:t>Security helps to reduce stress and anxiety</a:t>
            </a:r>
          </a:p>
          <a:p>
            <a:pPr algn="l"/>
            <a:r>
              <a:rPr lang="en-GB" sz="1200" b="0" i="0" u="none" strike="noStrike" baseline="0" dirty="0">
                <a:latin typeface="SymbolMT"/>
              </a:rPr>
              <a:t>• </a:t>
            </a:r>
            <a:r>
              <a:rPr lang="en-GB" sz="1200" b="0" i="0" u="none" strike="noStrike" baseline="0" dirty="0">
                <a:latin typeface="ArialMT"/>
              </a:rPr>
              <a:t>Provides certainty and comfort</a:t>
            </a:r>
          </a:p>
          <a:p>
            <a:pPr algn="l"/>
            <a:r>
              <a:rPr lang="en-US" sz="1200" b="0" i="0" u="none" strike="noStrike" baseline="0" dirty="0">
                <a:latin typeface="SymbolMT"/>
              </a:rPr>
              <a:t>• </a:t>
            </a:r>
            <a:r>
              <a:rPr lang="en-US" sz="1200" b="0" i="0" u="none" strike="noStrike" baseline="0" dirty="0">
                <a:latin typeface="ArialMT"/>
              </a:rPr>
              <a:t>Has a positive impact on mental health</a:t>
            </a:r>
          </a:p>
          <a:p>
            <a:pPr algn="l"/>
            <a:r>
              <a:rPr lang="en-GB" sz="1200" b="0" i="0" u="none" strike="noStrike" baseline="0" dirty="0">
                <a:latin typeface="SymbolMT"/>
              </a:rPr>
              <a:t>• </a:t>
            </a:r>
            <a:r>
              <a:rPr lang="en-GB" sz="1200" b="0" i="0" u="none" strike="noStrike" baseline="0" dirty="0">
                <a:latin typeface="ArialMT"/>
              </a:rPr>
              <a:t>Supports a stable emotional environment</a:t>
            </a:r>
          </a:p>
          <a:p>
            <a:pPr algn="l"/>
            <a:r>
              <a:rPr lang="en-US" sz="1200" b="0" i="0" u="none" strike="noStrike" baseline="0" dirty="0">
                <a:latin typeface="ArialMT"/>
              </a:rPr>
              <a:t>This list is not exhaustive.</a:t>
            </a:r>
          </a:p>
          <a:p>
            <a:pPr algn="l"/>
            <a:r>
              <a:rPr lang="en-US" sz="1200" b="0" i="0" u="none" strike="noStrike" baseline="0" dirty="0">
                <a:latin typeface="ArialMT"/>
              </a:rPr>
              <a:t>Credit any other relevant response.</a:t>
            </a:r>
            <a:endParaRPr lang="en-GB" sz="1200" dirty="0"/>
          </a:p>
        </p:txBody>
      </p:sp>
      <p:sp>
        <p:nvSpPr>
          <p:cNvPr id="12" name="TextBox 11">
            <a:extLst>
              <a:ext uri="{FF2B5EF4-FFF2-40B4-BE49-F238E27FC236}">
                <a16:creationId xmlns:a16="http://schemas.microsoft.com/office/drawing/2014/main" id="{7BC298D4-92B2-4C05-ADAE-400197EA9A3F}"/>
              </a:ext>
            </a:extLst>
          </p:cNvPr>
          <p:cNvSpPr txBox="1"/>
          <p:nvPr/>
        </p:nvSpPr>
        <p:spPr>
          <a:xfrm>
            <a:off x="561571" y="3412736"/>
            <a:ext cx="5259705" cy="3416320"/>
          </a:xfrm>
          <a:prstGeom prst="rect">
            <a:avLst/>
          </a:prstGeom>
          <a:noFill/>
        </p:spPr>
        <p:txBody>
          <a:bodyPr wrap="square">
            <a:spAutoFit/>
          </a:bodyPr>
          <a:lstStyle/>
          <a:p>
            <a:pPr algn="l"/>
            <a:r>
              <a:rPr lang="en-US" sz="1200" b="0" i="0" u="none" strike="noStrike" baseline="0" dirty="0">
                <a:solidFill>
                  <a:srgbClr val="000000"/>
                </a:solidFill>
                <a:latin typeface="ArialMT"/>
              </a:rPr>
              <a:t>Award up to </a:t>
            </a:r>
            <a:r>
              <a:rPr lang="en-US" sz="1200" b="1" i="0" u="none" strike="noStrike" baseline="0" dirty="0">
                <a:solidFill>
                  <a:srgbClr val="000000"/>
                </a:solidFill>
                <a:latin typeface="Arial-BoldMT"/>
              </a:rPr>
              <a:t>8 marks</a:t>
            </a:r>
          </a:p>
          <a:p>
            <a:pPr algn="l"/>
            <a:r>
              <a:rPr lang="en-US" sz="1200" b="1" i="0" u="none" strike="noStrike" baseline="0" dirty="0">
                <a:solidFill>
                  <a:srgbClr val="000000"/>
                </a:solidFill>
                <a:latin typeface="Arial-BoldMT"/>
              </a:rPr>
              <a:t>Award 0 marks </a:t>
            </a:r>
            <a:r>
              <a:rPr lang="en-US" sz="1200" b="0" i="0" u="none" strike="noStrike" baseline="0" dirty="0">
                <a:solidFill>
                  <a:srgbClr val="000000"/>
                </a:solidFill>
                <a:latin typeface="ArialMT"/>
              </a:rPr>
              <a:t>for a response that is not </a:t>
            </a:r>
            <a:r>
              <a:rPr lang="en-GB" sz="1200" b="0" i="0" u="none" strike="noStrike" baseline="0" dirty="0">
                <a:solidFill>
                  <a:srgbClr val="000000"/>
                </a:solidFill>
                <a:latin typeface="ArialMT"/>
              </a:rPr>
              <a:t>creditworthy.</a:t>
            </a:r>
          </a:p>
          <a:p>
            <a:pPr algn="l"/>
            <a:r>
              <a:rPr lang="en-US" sz="1200" b="1" i="0" u="none" strike="noStrike" baseline="0" dirty="0">
                <a:solidFill>
                  <a:srgbClr val="000000"/>
                </a:solidFill>
                <a:latin typeface="Arial-BoldMT"/>
              </a:rPr>
              <a:t>Award 1-2 marks </a:t>
            </a:r>
            <a:r>
              <a:rPr lang="en-US" sz="1200" b="0" i="0" u="none" strike="noStrike" baseline="0" dirty="0">
                <a:solidFill>
                  <a:srgbClr val="000000"/>
                </a:solidFill>
                <a:latin typeface="ArialMT"/>
              </a:rPr>
              <a:t>for a limited description which show little knowledge and understanding of how secure relationships and positive role models can</a:t>
            </a:r>
          </a:p>
          <a:p>
            <a:pPr algn="l"/>
            <a:r>
              <a:rPr lang="en-US" sz="1200" b="0" i="0" u="none" strike="noStrike" baseline="0" dirty="0">
                <a:solidFill>
                  <a:srgbClr val="000000"/>
                </a:solidFill>
                <a:latin typeface="ArialMT"/>
              </a:rPr>
              <a:t>promote well-being for long term social and </a:t>
            </a:r>
            <a:r>
              <a:rPr lang="en-GB" sz="1200" b="0" i="0" u="none" strike="noStrike" baseline="0" dirty="0">
                <a:solidFill>
                  <a:srgbClr val="000000"/>
                </a:solidFill>
                <a:latin typeface="ArialMT"/>
              </a:rPr>
              <a:t>emotional development during childhood</a:t>
            </a:r>
          </a:p>
          <a:p>
            <a:pPr algn="l"/>
            <a:r>
              <a:rPr lang="en-US" sz="1200" b="1" i="0" u="none" strike="noStrike" baseline="0" dirty="0">
                <a:solidFill>
                  <a:srgbClr val="000000"/>
                </a:solidFill>
                <a:latin typeface="Arial-BoldMT"/>
              </a:rPr>
              <a:t>Award 3-4 marks </a:t>
            </a:r>
            <a:r>
              <a:rPr lang="en-US" sz="1200" b="0" i="0" u="none" strike="noStrike" baseline="0" dirty="0">
                <a:solidFill>
                  <a:srgbClr val="000000"/>
                </a:solidFill>
                <a:latin typeface="ArialMT"/>
              </a:rPr>
              <a:t>for a basic description which show limited knowledge and understanding of how </a:t>
            </a:r>
            <a:r>
              <a:rPr lang="en-US" sz="1200" b="0" i="0" u="none" strike="noStrike" baseline="0" dirty="0" err="1">
                <a:solidFill>
                  <a:srgbClr val="000000"/>
                </a:solidFill>
                <a:latin typeface="ArialMT"/>
              </a:rPr>
              <a:t>how</a:t>
            </a:r>
            <a:r>
              <a:rPr lang="en-US" sz="1200" b="0" i="0" u="none" strike="noStrike" baseline="0" dirty="0">
                <a:solidFill>
                  <a:srgbClr val="000000"/>
                </a:solidFill>
                <a:latin typeface="ArialMT"/>
              </a:rPr>
              <a:t> secure relationships and positive role models can promote well-being for long term social and </a:t>
            </a:r>
            <a:r>
              <a:rPr lang="en-GB" sz="1200" b="0" i="0" u="none" strike="noStrike" baseline="0" dirty="0">
                <a:solidFill>
                  <a:srgbClr val="000000"/>
                </a:solidFill>
                <a:latin typeface="ArialMT"/>
              </a:rPr>
              <a:t>emotional development during childhood</a:t>
            </a:r>
          </a:p>
          <a:p>
            <a:pPr algn="l"/>
            <a:r>
              <a:rPr lang="en-US" sz="1200" b="1" i="0" u="none" strike="noStrike" baseline="0" dirty="0">
                <a:solidFill>
                  <a:srgbClr val="000000"/>
                </a:solidFill>
                <a:latin typeface="Arial-BoldMT"/>
              </a:rPr>
              <a:t>Award 5-6 marks </a:t>
            </a:r>
            <a:r>
              <a:rPr lang="en-US" sz="1200" b="0" i="0" u="none" strike="noStrike" baseline="0" dirty="0">
                <a:solidFill>
                  <a:srgbClr val="000000"/>
                </a:solidFill>
                <a:latin typeface="ArialMT"/>
              </a:rPr>
              <a:t>for a good description which show some knowledge and understanding of how secure relationships and positive role models can</a:t>
            </a:r>
          </a:p>
          <a:p>
            <a:pPr algn="l"/>
            <a:r>
              <a:rPr lang="en-US" sz="1200" b="0" i="0" u="none" strike="noStrike" baseline="0" dirty="0">
                <a:solidFill>
                  <a:srgbClr val="000000"/>
                </a:solidFill>
                <a:latin typeface="ArialMT"/>
              </a:rPr>
              <a:t>promote well-being for long term social and </a:t>
            </a:r>
            <a:r>
              <a:rPr lang="en-GB" sz="1200" b="0" i="0" u="none" strike="noStrike" baseline="0" dirty="0">
                <a:solidFill>
                  <a:srgbClr val="000000"/>
                </a:solidFill>
                <a:latin typeface="ArialMT"/>
              </a:rPr>
              <a:t>emotional development during childhood</a:t>
            </a:r>
          </a:p>
          <a:p>
            <a:pPr algn="l"/>
            <a:r>
              <a:rPr lang="en-US" sz="1200" b="1" i="0" u="none" strike="noStrike" baseline="0" dirty="0">
                <a:solidFill>
                  <a:srgbClr val="000000"/>
                </a:solidFill>
                <a:latin typeface="Arial-BoldMT"/>
              </a:rPr>
              <a:t>Award 7-8 marks </a:t>
            </a:r>
            <a:r>
              <a:rPr lang="en-US" sz="1200" b="0" i="0" u="none" strike="noStrike" baseline="0" dirty="0">
                <a:solidFill>
                  <a:srgbClr val="000000"/>
                </a:solidFill>
                <a:latin typeface="ArialMT"/>
              </a:rPr>
              <a:t>for an excellent description which show sound knowledge and understanding of how secure relationships and positive role models can promote well-being for long term social and </a:t>
            </a:r>
            <a:r>
              <a:rPr lang="en-GB" sz="1200" b="0" i="0" u="none" strike="noStrike" baseline="0" dirty="0">
                <a:solidFill>
                  <a:srgbClr val="000000"/>
                </a:solidFill>
                <a:latin typeface="ArialMT"/>
              </a:rPr>
              <a:t>emotional development during childhood</a:t>
            </a:r>
          </a:p>
        </p:txBody>
      </p:sp>
      <p:sp>
        <p:nvSpPr>
          <p:cNvPr id="6" name="TextBox 5">
            <a:extLst>
              <a:ext uri="{FF2B5EF4-FFF2-40B4-BE49-F238E27FC236}">
                <a16:creationId xmlns:a16="http://schemas.microsoft.com/office/drawing/2014/main" id="{B2715B2D-1E5D-4E30-8F77-D37950DB2BB8}"/>
              </a:ext>
            </a:extLst>
          </p:cNvPr>
          <p:cNvSpPr txBox="1"/>
          <p:nvPr/>
        </p:nvSpPr>
        <p:spPr>
          <a:xfrm>
            <a:off x="5488266" y="174335"/>
            <a:ext cx="6138040" cy="523220"/>
          </a:xfrm>
          <a:prstGeom prst="rect">
            <a:avLst/>
          </a:prstGeom>
          <a:noFill/>
        </p:spPr>
        <p:txBody>
          <a:bodyPr wrap="square">
            <a:spAutoFit/>
          </a:bodyPr>
          <a:lstStyle/>
          <a:p>
            <a:r>
              <a:rPr lang="en-GB" sz="1400" dirty="0">
                <a:solidFill>
                  <a:srgbClr val="0070C0"/>
                </a:solidFill>
              </a:rPr>
              <a:t>Command Verb: </a:t>
            </a:r>
            <a:r>
              <a:rPr lang="en-US" sz="1400" b="1" i="1" dirty="0">
                <a:solidFill>
                  <a:srgbClr val="0070C0"/>
                </a:solidFill>
              </a:rPr>
              <a:t>Describe</a:t>
            </a:r>
            <a:r>
              <a:rPr lang="en-US" sz="1400" dirty="0">
                <a:solidFill>
                  <a:srgbClr val="0070C0"/>
                </a:solidFill>
              </a:rPr>
              <a:t> </a:t>
            </a:r>
          </a:p>
          <a:p>
            <a:r>
              <a:rPr lang="en-US" sz="1400" dirty="0">
                <a:solidFill>
                  <a:srgbClr val="0070C0"/>
                </a:solidFill>
              </a:rPr>
              <a:t>Provide characteristics/main features or a brief account </a:t>
            </a:r>
            <a:endParaRPr lang="en-GB" sz="1400" dirty="0">
              <a:solidFill>
                <a:srgbClr val="0070C0"/>
              </a:solidFill>
            </a:endParaRPr>
          </a:p>
        </p:txBody>
      </p:sp>
    </p:spTree>
    <p:extLst>
      <p:ext uri="{BB962C8B-B14F-4D97-AF65-F5344CB8AC3E}">
        <p14:creationId xmlns:p14="http://schemas.microsoft.com/office/powerpoint/2010/main" val="41962218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E6FDA1B-C224-5F42-9BA9-5719341583CB}"/>
              </a:ext>
            </a:extLst>
          </p:cNvPr>
          <p:cNvPicPr>
            <a:picLocks noChangeAspect="1"/>
          </p:cNvPicPr>
          <p:nvPr/>
        </p:nvPicPr>
        <p:blipFill>
          <a:blip r:embed="rId2"/>
          <a:stretch>
            <a:fillRect/>
          </a:stretch>
        </p:blipFill>
        <p:spPr>
          <a:xfrm>
            <a:off x="462808" y="1103957"/>
            <a:ext cx="5633192" cy="4079352"/>
          </a:xfrm>
          <a:prstGeom prst="rect">
            <a:avLst/>
          </a:prstGeom>
        </p:spPr>
      </p:pic>
      <p:pic>
        <p:nvPicPr>
          <p:cNvPr id="9" name="Picture 8">
            <a:extLst>
              <a:ext uri="{FF2B5EF4-FFF2-40B4-BE49-F238E27FC236}">
                <a16:creationId xmlns:a16="http://schemas.microsoft.com/office/drawing/2014/main" id="{0AF024E3-D092-3F4D-B450-C17A745E1349}"/>
              </a:ext>
            </a:extLst>
          </p:cNvPr>
          <p:cNvPicPr>
            <a:picLocks noChangeAspect="1"/>
          </p:cNvPicPr>
          <p:nvPr/>
        </p:nvPicPr>
        <p:blipFill>
          <a:blip r:embed="rId3"/>
          <a:stretch>
            <a:fillRect/>
          </a:stretch>
        </p:blipFill>
        <p:spPr>
          <a:xfrm>
            <a:off x="434410" y="5150070"/>
            <a:ext cx="5496495" cy="1557578"/>
          </a:xfrm>
          <a:prstGeom prst="rect">
            <a:avLst/>
          </a:prstGeom>
        </p:spPr>
      </p:pic>
      <p:sp>
        <p:nvSpPr>
          <p:cNvPr id="4" name="TextBox 3">
            <a:extLst>
              <a:ext uri="{FF2B5EF4-FFF2-40B4-BE49-F238E27FC236}">
                <a16:creationId xmlns:a16="http://schemas.microsoft.com/office/drawing/2014/main" id="{E1D497CD-D106-45E0-938D-381C4CD37737}"/>
              </a:ext>
            </a:extLst>
          </p:cNvPr>
          <p:cNvSpPr txBox="1"/>
          <p:nvPr/>
        </p:nvSpPr>
        <p:spPr>
          <a:xfrm>
            <a:off x="8010171" y="1418909"/>
            <a:ext cx="3614270" cy="480131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i="1" dirty="0">
                <a:solidFill>
                  <a:srgbClr val="0070C0"/>
                </a:solidFill>
                <a:cs typeface="Arial"/>
              </a:rPr>
              <a:t>Principle examiner feedback </a:t>
            </a:r>
          </a:p>
          <a:p>
            <a:endParaRPr lang="en-US" i="1" dirty="0">
              <a:solidFill>
                <a:srgbClr val="0070C0"/>
              </a:solidFill>
              <a:cs typeface="Arial"/>
            </a:endParaRPr>
          </a:p>
          <a:p>
            <a:r>
              <a:rPr lang="en-US" i="1" dirty="0">
                <a:solidFill>
                  <a:srgbClr val="0070C0"/>
                </a:solidFill>
                <a:cs typeface="Arial"/>
              </a:rPr>
              <a:t>This response provided a good description of how secure relationships and positive role models can promote well-being during childhood. A range of points were described with discussion to show knowledge and understanding and related to areas such as attachment, social skills, the importance of role modelling </a:t>
            </a:r>
            <a:r>
              <a:rPr lang="en-US" i="1" dirty="0" err="1">
                <a:solidFill>
                  <a:srgbClr val="0070C0"/>
                </a:solidFill>
                <a:cs typeface="Arial"/>
              </a:rPr>
              <a:t>behaviour</a:t>
            </a:r>
            <a:r>
              <a:rPr lang="en-US" i="1" dirty="0">
                <a:solidFill>
                  <a:srgbClr val="0070C0"/>
                </a:solidFill>
                <a:cs typeface="Arial"/>
              </a:rPr>
              <a:t>, positive parenting and understanding emotions. </a:t>
            </a:r>
          </a:p>
          <a:p>
            <a:endParaRPr lang="en-US" i="1" dirty="0">
              <a:solidFill>
                <a:srgbClr val="0070C0"/>
              </a:solidFill>
              <a:cs typeface="Arial"/>
            </a:endParaRPr>
          </a:p>
          <a:p>
            <a:r>
              <a:rPr lang="en-US" i="1" dirty="0">
                <a:solidFill>
                  <a:srgbClr val="0070C0"/>
                </a:solidFill>
                <a:cs typeface="Arial"/>
              </a:rPr>
              <a:t>6 marks awarded</a:t>
            </a:r>
          </a:p>
        </p:txBody>
      </p:sp>
      <p:sp>
        <p:nvSpPr>
          <p:cNvPr id="11" name="Title 2">
            <a:extLst>
              <a:ext uri="{FF2B5EF4-FFF2-40B4-BE49-F238E27FC236}">
                <a16:creationId xmlns:a16="http://schemas.microsoft.com/office/drawing/2014/main" id="{ADCCDF79-5EF8-4566-84D8-3015533874D8}"/>
              </a:ext>
            </a:extLst>
          </p:cNvPr>
          <p:cNvSpPr txBox="1">
            <a:spLocks/>
          </p:cNvSpPr>
          <p:nvPr/>
        </p:nvSpPr>
        <p:spPr>
          <a:xfrm>
            <a:off x="434411" y="361122"/>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a:lstStyle>
          <a:p>
            <a:r>
              <a:rPr lang="en-GB" sz="1800" dirty="0"/>
              <a:t>Question 2 Candidate’s answer with Examiner’s comments</a:t>
            </a:r>
          </a:p>
        </p:txBody>
      </p:sp>
      <p:sp>
        <p:nvSpPr>
          <p:cNvPr id="12" name="Speech Bubble: Rectangle with Corners Rounded 11">
            <a:extLst>
              <a:ext uri="{FF2B5EF4-FFF2-40B4-BE49-F238E27FC236}">
                <a16:creationId xmlns:a16="http://schemas.microsoft.com/office/drawing/2014/main" id="{46342EAB-CEF0-4D3A-B833-1C2C021EA4AB}"/>
              </a:ext>
            </a:extLst>
          </p:cNvPr>
          <p:cNvSpPr/>
          <p:nvPr/>
        </p:nvSpPr>
        <p:spPr>
          <a:xfrm>
            <a:off x="7746124" y="1114436"/>
            <a:ext cx="4060290" cy="5246607"/>
          </a:xfrm>
          <a:prstGeom prst="wedgeRoundRectCallout">
            <a:avLst>
              <a:gd name="adj1" fmla="val -55351"/>
              <a:gd name="adj2" fmla="val 58172"/>
              <a:gd name="adj3" fmla="val 16667"/>
            </a:avLst>
          </a:prstGeom>
          <a:ln>
            <a:solidFill>
              <a:schemeClr val="tx1"/>
            </a:solidFill>
          </a:ln>
        </p:spPr>
        <p:txBody>
          <a:bodyPr wrap="none" lIns="0" tIns="0" rIns="0" bIns="0" rtlCol="0" anchor="ctr">
            <a:noAutofit/>
          </a:bodyPr>
          <a:lstStyle/>
          <a:p>
            <a:endParaRPr lang="en-US" sz="1800" i="1" dirty="0">
              <a:solidFill>
                <a:srgbClr val="0070C0"/>
              </a:solidFill>
            </a:endParaRPr>
          </a:p>
        </p:txBody>
      </p:sp>
    </p:spTree>
    <p:extLst>
      <p:ext uri="{BB962C8B-B14F-4D97-AF65-F5344CB8AC3E}">
        <p14:creationId xmlns:p14="http://schemas.microsoft.com/office/powerpoint/2010/main" val="21147148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2D627C2C-75BE-4717-AA82-87D2030DA102}"/>
              </a:ext>
            </a:extLst>
          </p:cNvPr>
          <p:cNvPicPr>
            <a:picLocks noGrp="1" noChangeAspect="1"/>
          </p:cNvPicPr>
          <p:nvPr>
            <p:ph idx="1"/>
          </p:nvPr>
        </p:nvPicPr>
        <p:blipFill rotWithShape="1">
          <a:blip r:embed="rId2"/>
          <a:srcRect t="4524"/>
          <a:stretch/>
        </p:blipFill>
        <p:spPr>
          <a:xfrm>
            <a:off x="282574" y="1192349"/>
            <a:ext cx="5403033" cy="2139429"/>
          </a:xfrm>
        </p:spPr>
      </p:pic>
      <mc:AlternateContent xmlns:mc="http://schemas.openxmlformats.org/markup-compatibility/2006" xmlns:p14="http://schemas.microsoft.com/office/powerpoint/2010/main">
        <mc:Choice Requires="p14">
          <p:contentPart p14:bwMode="auto" r:id="rId3">
            <p14:nvContentPartPr>
              <p14:cNvPr id="3" name="Ink 2">
                <a:extLst>
                  <a:ext uri="{FF2B5EF4-FFF2-40B4-BE49-F238E27FC236}">
                    <a16:creationId xmlns:a16="http://schemas.microsoft.com/office/drawing/2014/main" id="{6F10F35D-DF3B-AB45-AADC-661079F2056A}"/>
                  </a:ext>
                </a:extLst>
              </p14:cNvPr>
              <p14:cNvContentPartPr/>
              <p14:nvPr/>
            </p14:nvContentPartPr>
            <p14:xfrm>
              <a:off x="2218447" y="1338798"/>
              <a:ext cx="360" cy="360"/>
            </p14:xfrm>
          </p:contentPart>
        </mc:Choice>
        <mc:Fallback xmlns="">
          <p:pic>
            <p:nvPicPr>
              <p:cNvPr id="3" name="Ink 2">
                <a:extLst>
                  <a:ext uri="{FF2B5EF4-FFF2-40B4-BE49-F238E27FC236}">
                    <a16:creationId xmlns:a16="http://schemas.microsoft.com/office/drawing/2014/main" id="{6F10F35D-DF3B-AB45-AADC-661079F2056A}"/>
                  </a:ext>
                </a:extLst>
              </p:cNvPr>
              <p:cNvPicPr/>
              <p:nvPr/>
            </p:nvPicPr>
            <p:blipFill>
              <a:blip r:embed="rId6"/>
              <a:stretch>
                <a:fillRect/>
              </a:stretch>
            </p:blipFill>
            <p:spPr>
              <a:xfrm>
                <a:off x="2209447" y="1330158"/>
                <a:ext cx="18000" cy="18000"/>
              </a:xfrm>
              <a:prstGeom prst="rect">
                <a:avLst/>
              </a:prstGeom>
            </p:spPr>
          </p:pic>
        </mc:Fallback>
      </mc:AlternateContent>
      <p:sp>
        <p:nvSpPr>
          <p:cNvPr id="8" name="Title 2">
            <a:extLst>
              <a:ext uri="{FF2B5EF4-FFF2-40B4-BE49-F238E27FC236}">
                <a16:creationId xmlns:a16="http://schemas.microsoft.com/office/drawing/2014/main" id="{9898DE2A-4A5A-4A8F-9F40-CA74B81BB377}"/>
              </a:ext>
            </a:extLst>
          </p:cNvPr>
          <p:cNvSpPr>
            <a:spLocks noGrp="1"/>
          </p:cNvSpPr>
          <p:nvPr>
            <p:ph type="title"/>
          </p:nvPr>
        </p:nvSpPr>
        <p:spPr>
          <a:xfrm>
            <a:off x="282575" y="207963"/>
            <a:ext cx="10223500" cy="447675"/>
          </a:xfrm>
        </p:spPr>
        <p:txBody>
          <a:bodyPr/>
          <a:lstStyle/>
          <a:p>
            <a:r>
              <a:rPr lang="en-GB" sz="1800" dirty="0"/>
              <a:t>Question 3 (a) and mark scheme </a:t>
            </a:r>
          </a:p>
        </p:txBody>
      </p:sp>
      <p:sp>
        <p:nvSpPr>
          <p:cNvPr id="11" name="TextBox 10">
            <a:extLst>
              <a:ext uri="{FF2B5EF4-FFF2-40B4-BE49-F238E27FC236}">
                <a16:creationId xmlns:a16="http://schemas.microsoft.com/office/drawing/2014/main" id="{7A2CC78F-D85E-438B-8D1F-117BB0570381}"/>
              </a:ext>
            </a:extLst>
          </p:cNvPr>
          <p:cNvSpPr txBox="1"/>
          <p:nvPr/>
        </p:nvSpPr>
        <p:spPr>
          <a:xfrm>
            <a:off x="6253655" y="1045717"/>
            <a:ext cx="5403034" cy="5709255"/>
          </a:xfrm>
          <a:prstGeom prst="rect">
            <a:avLst/>
          </a:prstGeom>
          <a:noFill/>
        </p:spPr>
        <p:txBody>
          <a:bodyPr wrap="square">
            <a:spAutoFit/>
          </a:bodyPr>
          <a:lstStyle/>
          <a:p>
            <a:pPr algn="l"/>
            <a:r>
              <a:rPr lang="en-US" sz="1400" b="0" i="0" u="none" strike="noStrike" baseline="0" dirty="0">
                <a:latin typeface="ArialMT"/>
              </a:rPr>
              <a:t>Award up to </a:t>
            </a:r>
            <a:r>
              <a:rPr lang="en-US" sz="1400" b="1" i="0" u="none" strike="noStrike" baseline="0" dirty="0">
                <a:latin typeface="Arial-BoldMT"/>
              </a:rPr>
              <a:t>4 marks.</a:t>
            </a:r>
          </a:p>
          <a:p>
            <a:pPr algn="l">
              <a:spcAft>
                <a:spcPts val="600"/>
              </a:spcAft>
            </a:pPr>
            <a:r>
              <a:rPr lang="en-US" sz="1400" b="1" i="0" u="none" strike="noStrike" baseline="0" dirty="0">
                <a:latin typeface="Arial-BoldMT"/>
              </a:rPr>
              <a:t>Award 0 marks </a:t>
            </a:r>
            <a:r>
              <a:rPr lang="en-US" sz="1400" b="0" i="0" u="none" strike="noStrike" baseline="0" dirty="0">
                <a:latin typeface="ArialMT"/>
              </a:rPr>
              <a:t>for a response that is not </a:t>
            </a:r>
            <a:r>
              <a:rPr lang="en-GB" sz="1400" b="0" i="0" u="none" strike="noStrike" baseline="0" dirty="0">
                <a:latin typeface="ArialMT"/>
              </a:rPr>
              <a:t>creditworthy.</a:t>
            </a:r>
          </a:p>
          <a:p>
            <a:pPr algn="l">
              <a:spcAft>
                <a:spcPts val="600"/>
              </a:spcAft>
            </a:pPr>
            <a:r>
              <a:rPr lang="en-US" sz="1400" b="1" i="0" u="none" strike="noStrike" baseline="0" dirty="0">
                <a:latin typeface="Arial-BoldMT"/>
              </a:rPr>
              <a:t>Award 1-2 marks </a:t>
            </a:r>
            <a:r>
              <a:rPr lang="en-US" sz="1400" b="0" i="0" u="none" strike="noStrike" baseline="0" dirty="0">
                <a:latin typeface="ArialMT"/>
              </a:rPr>
              <a:t>shows basic outline showing limited knowledge and understanding of the factors which could indicate </a:t>
            </a:r>
            <a:r>
              <a:rPr lang="en-US" sz="1400" b="0" i="0" u="none" strike="noStrike" baseline="0" dirty="0" err="1">
                <a:latin typeface="ArialMT"/>
              </a:rPr>
              <a:t>radicalisation</a:t>
            </a:r>
            <a:r>
              <a:rPr lang="en-US" sz="1400" b="0" i="0" u="none" strike="noStrike" baseline="0" dirty="0">
                <a:latin typeface="ArialMT"/>
              </a:rPr>
              <a:t> in young people</a:t>
            </a:r>
          </a:p>
          <a:p>
            <a:pPr algn="l">
              <a:spcAft>
                <a:spcPts val="600"/>
              </a:spcAft>
            </a:pPr>
            <a:r>
              <a:rPr lang="en-US" sz="1400" b="1" i="0" u="none" strike="noStrike" baseline="0" dirty="0">
                <a:latin typeface="Arial-BoldMT"/>
              </a:rPr>
              <a:t>Award 3-4 marks </a:t>
            </a:r>
            <a:r>
              <a:rPr lang="en-US" sz="1400" b="0" i="0" u="none" strike="noStrike" baseline="0" dirty="0">
                <a:latin typeface="ArialMT"/>
              </a:rPr>
              <a:t>shows a good outline showing some knowledge and understanding of the factors which could indicate </a:t>
            </a:r>
            <a:r>
              <a:rPr lang="en-US" sz="1400" b="0" i="0" u="none" strike="noStrike" baseline="0" dirty="0" err="1">
                <a:latin typeface="ArialMT"/>
              </a:rPr>
              <a:t>radicalisation</a:t>
            </a:r>
            <a:r>
              <a:rPr lang="en-US" sz="1400" b="0" i="0" u="none" strike="noStrike" baseline="0" dirty="0">
                <a:latin typeface="ArialMT"/>
              </a:rPr>
              <a:t> in young people</a:t>
            </a:r>
          </a:p>
          <a:p>
            <a:pPr algn="l"/>
            <a:endParaRPr lang="en-US" sz="1400" b="0" i="0" u="none" strike="noStrike" baseline="0" dirty="0">
              <a:latin typeface="ArialMT"/>
            </a:endParaRPr>
          </a:p>
          <a:p>
            <a:pPr algn="l"/>
            <a:r>
              <a:rPr lang="en-GB" sz="1400" b="0" i="0" u="none" strike="noStrike" baseline="0" dirty="0">
                <a:latin typeface="ArialMT"/>
              </a:rPr>
              <a:t>Response may refer to:</a:t>
            </a:r>
          </a:p>
          <a:p>
            <a:pPr algn="l"/>
            <a:r>
              <a:rPr lang="en-US" sz="1400" b="0" i="0" u="none" strike="noStrike" baseline="0" dirty="0">
                <a:latin typeface="SymbolMT"/>
              </a:rPr>
              <a:t>• </a:t>
            </a:r>
            <a:r>
              <a:rPr lang="en-US" sz="1400" b="0" i="0" u="none" strike="noStrike" baseline="0" dirty="0">
                <a:latin typeface="ArialMT"/>
              </a:rPr>
              <a:t>Isolating themselves from family and friends</a:t>
            </a:r>
          </a:p>
          <a:p>
            <a:pPr algn="l"/>
            <a:r>
              <a:rPr lang="en-US" sz="1400" b="0" i="0" u="none" strike="noStrike" baseline="0" dirty="0">
                <a:latin typeface="SymbolMT"/>
              </a:rPr>
              <a:t>• </a:t>
            </a:r>
            <a:r>
              <a:rPr lang="en-US" sz="1400" b="0" i="0" u="none" strike="noStrike" baseline="0" dirty="0">
                <a:latin typeface="ArialMT"/>
              </a:rPr>
              <a:t>Talking as if from a scripted speech</a:t>
            </a:r>
          </a:p>
          <a:p>
            <a:pPr algn="l"/>
            <a:r>
              <a:rPr lang="en-US" sz="1400" b="0" i="0" u="none" strike="noStrike" baseline="0" dirty="0">
                <a:latin typeface="SymbolMT"/>
              </a:rPr>
              <a:t>• </a:t>
            </a:r>
            <a:r>
              <a:rPr lang="en-US" sz="1400" b="0" i="0" u="none" strike="noStrike" baseline="0" dirty="0">
                <a:latin typeface="ArialMT"/>
              </a:rPr>
              <a:t>Unwillingness or inability to discuss their views</a:t>
            </a:r>
          </a:p>
          <a:p>
            <a:pPr algn="l"/>
            <a:r>
              <a:rPr lang="en-US" sz="1400" b="0" i="0" u="none" strike="noStrike" baseline="0" dirty="0">
                <a:latin typeface="SymbolMT"/>
              </a:rPr>
              <a:t>• </a:t>
            </a:r>
            <a:r>
              <a:rPr lang="en-US" sz="1400" b="0" i="0" u="none" strike="noStrike" baseline="0" dirty="0">
                <a:latin typeface="ArialMT"/>
              </a:rPr>
              <a:t>A sudden disrespectful attitude towards others.</a:t>
            </a:r>
          </a:p>
          <a:p>
            <a:pPr algn="l"/>
            <a:r>
              <a:rPr lang="en-GB" sz="1400" b="0" i="0" u="none" strike="noStrike" baseline="0" dirty="0">
                <a:latin typeface="SymbolMT"/>
              </a:rPr>
              <a:t>• </a:t>
            </a:r>
            <a:r>
              <a:rPr lang="en-GB" sz="1400" b="0" i="0" u="none" strike="noStrike" baseline="0" dirty="0">
                <a:latin typeface="ArialMT"/>
              </a:rPr>
              <a:t>Increased levels of anger</a:t>
            </a:r>
          </a:p>
          <a:p>
            <a:pPr algn="l"/>
            <a:r>
              <a:rPr lang="en-US" sz="1400" b="0" i="0" u="none" strike="noStrike" baseline="0" dirty="0">
                <a:latin typeface="SymbolMT"/>
              </a:rPr>
              <a:t>• </a:t>
            </a:r>
            <a:r>
              <a:rPr lang="en-US" sz="1400" b="0" i="0" u="none" strike="noStrike" baseline="0" dirty="0">
                <a:latin typeface="ArialMT"/>
              </a:rPr>
              <a:t>Being embarrassed or judged about their </a:t>
            </a:r>
            <a:r>
              <a:rPr lang="en-GB" sz="1400" b="0" i="0" u="none" strike="noStrike" baseline="0" dirty="0">
                <a:latin typeface="ArialMT"/>
              </a:rPr>
              <a:t>culture, gender, religion or race</a:t>
            </a:r>
          </a:p>
          <a:p>
            <a:pPr algn="l"/>
            <a:r>
              <a:rPr lang="en-GB" sz="1400" b="0" i="0" u="none" strike="noStrike" baseline="0" dirty="0">
                <a:latin typeface="SymbolMT"/>
              </a:rPr>
              <a:t>• </a:t>
            </a:r>
            <a:r>
              <a:rPr lang="en-GB" sz="1400" b="0" i="0" u="none" strike="noStrike" baseline="0" dirty="0">
                <a:latin typeface="ArialMT"/>
              </a:rPr>
              <a:t>Stressed or depressed</a:t>
            </a:r>
          </a:p>
          <a:p>
            <a:pPr algn="l"/>
            <a:r>
              <a:rPr lang="en-US" sz="1400" b="0" i="0" u="none" strike="noStrike" baseline="0" dirty="0">
                <a:latin typeface="SymbolMT"/>
              </a:rPr>
              <a:t>• </a:t>
            </a:r>
            <a:r>
              <a:rPr lang="en-US" sz="1400" b="0" i="0" u="none" strike="noStrike" baseline="0" dirty="0">
                <a:latin typeface="ArialMT"/>
              </a:rPr>
              <a:t>Fed up of being bullied or treated badly by other </a:t>
            </a:r>
            <a:r>
              <a:rPr lang="en-GB" sz="1400" b="0" i="0" u="none" strike="noStrike" baseline="0" dirty="0">
                <a:latin typeface="ArialMT"/>
              </a:rPr>
              <a:t>people or by society</a:t>
            </a:r>
          </a:p>
          <a:p>
            <a:pPr algn="l"/>
            <a:r>
              <a:rPr lang="en-US" sz="1400" b="0" i="0" u="none" strike="noStrike" baseline="0" dirty="0">
                <a:latin typeface="SymbolMT"/>
              </a:rPr>
              <a:t>• </a:t>
            </a:r>
            <a:r>
              <a:rPr lang="en-US" sz="1400" b="0" i="0" u="none" strike="noStrike" baseline="0" dirty="0">
                <a:latin typeface="ArialMT"/>
              </a:rPr>
              <a:t>Angry at other people or the government</a:t>
            </a:r>
          </a:p>
          <a:p>
            <a:pPr algn="l"/>
            <a:r>
              <a:rPr lang="en-US" sz="1400" b="0" i="0" u="none" strike="noStrike" baseline="0" dirty="0">
                <a:latin typeface="SymbolMT"/>
              </a:rPr>
              <a:t>• </a:t>
            </a:r>
            <a:r>
              <a:rPr lang="en-US" sz="1400" b="0" i="0" u="none" strike="noStrike" baseline="0" dirty="0">
                <a:latin typeface="ArialMT"/>
              </a:rPr>
              <a:t>Confused about who they are</a:t>
            </a:r>
          </a:p>
          <a:p>
            <a:pPr algn="l"/>
            <a:r>
              <a:rPr lang="en-US" sz="1400" b="0" i="0" u="none" strike="noStrike" baseline="0" dirty="0">
                <a:latin typeface="SymbolMT"/>
              </a:rPr>
              <a:t>• </a:t>
            </a:r>
            <a:r>
              <a:rPr lang="en-US" sz="1400" b="0" i="0" u="none" strike="noStrike" baseline="0" dirty="0">
                <a:latin typeface="ArialMT"/>
              </a:rPr>
              <a:t>Pressured to stand up for other people who are </a:t>
            </a:r>
            <a:r>
              <a:rPr lang="en-GB" sz="1400" b="0" i="0" u="none" strike="noStrike" baseline="0" dirty="0">
                <a:latin typeface="ArialMT"/>
              </a:rPr>
              <a:t>being oppressed</a:t>
            </a:r>
          </a:p>
          <a:p>
            <a:pPr algn="l"/>
            <a:r>
              <a:rPr lang="en-US" sz="1400" b="0" i="0" u="none" strike="noStrike" baseline="0" dirty="0">
                <a:latin typeface="ArialMT"/>
              </a:rPr>
              <a:t>This list is not exhaustive.</a:t>
            </a:r>
          </a:p>
          <a:p>
            <a:pPr algn="l"/>
            <a:r>
              <a:rPr lang="en-US" sz="1400" b="0" i="0" u="none" strike="noStrike" baseline="0" dirty="0">
                <a:latin typeface="ArialMT"/>
              </a:rPr>
              <a:t>Credit any other relevant response.</a:t>
            </a:r>
            <a:endParaRPr lang="en-GB" sz="1400" dirty="0"/>
          </a:p>
        </p:txBody>
      </p:sp>
      <p:sp>
        <p:nvSpPr>
          <p:cNvPr id="6" name="TextBox 5">
            <a:extLst>
              <a:ext uri="{FF2B5EF4-FFF2-40B4-BE49-F238E27FC236}">
                <a16:creationId xmlns:a16="http://schemas.microsoft.com/office/drawing/2014/main" id="{09D28CA1-7B9E-4CA9-BCFF-DD9B97D9C8D1}"/>
              </a:ext>
            </a:extLst>
          </p:cNvPr>
          <p:cNvSpPr txBox="1"/>
          <p:nvPr/>
        </p:nvSpPr>
        <p:spPr>
          <a:xfrm>
            <a:off x="5488266" y="174335"/>
            <a:ext cx="6138040" cy="523220"/>
          </a:xfrm>
          <a:prstGeom prst="rect">
            <a:avLst/>
          </a:prstGeom>
          <a:noFill/>
        </p:spPr>
        <p:txBody>
          <a:bodyPr wrap="square">
            <a:spAutoFit/>
          </a:bodyPr>
          <a:lstStyle/>
          <a:p>
            <a:r>
              <a:rPr lang="en-GB" sz="1400" dirty="0">
                <a:solidFill>
                  <a:srgbClr val="0070C0"/>
                </a:solidFill>
              </a:rPr>
              <a:t>Command Verb: </a:t>
            </a:r>
            <a:r>
              <a:rPr lang="en-US" sz="1400" b="1" i="1" dirty="0">
                <a:solidFill>
                  <a:srgbClr val="0070C0"/>
                </a:solidFill>
              </a:rPr>
              <a:t>Outline</a:t>
            </a:r>
            <a:r>
              <a:rPr lang="en-US" sz="1400" dirty="0">
                <a:solidFill>
                  <a:srgbClr val="0070C0"/>
                </a:solidFill>
              </a:rPr>
              <a:t> Set out the main </a:t>
            </a:r>
          </a:p>
          <a:p>
            <a:r>
              <a:rPr lang="en-US" sz="1400" dirty="0">
                <a:solidFill>
                  <a:srgbClr val="0070C0"/>
                </a:solidFill>
              </a:rPr>
              <a:t>points/provide a brief description or main characteristics</a:t>
            </a:r>
            <a:endParaRPr lang="en-GB" sz="1400" dirty="0">
              <a:solidFill>
                <a:srgbClr val="0070C0"/>
              </a:solidFill>
            </a:endParaRPr>
          </a:p>
        </p:txBody>
      </p:sp>
    </p:spTree>
    <p:extLst>
      <p:ext uri="{BB962C8B-B14F-4D97-AF65-F5344CB8AC3E}">
        <p14:creationId xmlns:p14="http://schemas.microsoft.com/office/powerpoint/2010/main" val="10132322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p14="http://schemas.microsoft.com/office/powerpoint/2010/main">
        <mc:Choice Requires="p14">
          <p:contentPart p14:bwMode="auto" r:id="rId2">
            <p14:nvContentPartPr>
              <p14:cNvPr id="3" name="Ink 2">
                <a:extLst>
                  <a:ext uri="{FF2B5EF4-FFF2-40B4-BE49-F238E27FC236}">
                    <a16:creationId xmlns:a16="http://schemas.microsoft.com/office/drawing/2014/main" id="{6F10F35D-DF3B-AB45-AADC-661079F2056A}"/>
                  </a:ext>
                </a:extLst>
              </p14:cNvPr>
              <p14:cNvContentPartPr/>
              <p14:nvPr/>
            </p14:nvContentPartPr>
            <p14:xfrm>
              <a:off x="2218447" y="1338798"/>
              <a:ext cx="360" cy="360"/>
            </p14:xfrm>
          </p:contentPart>
        </mc:Choice>
        <mc:Fallback xmlns="">
          <p:pic>
            <p:nvPicPr>
              <p:cNvPr id="3" name="Ink 2">
                <a:extLst>
                  <a:ext uri="{FF2B5EF4-FFF2-40B4-BE49-F238E27FC236}">
                    <a16:creationId xmlns:a16="http://schemas.microsoft.com/office/drawing/2014/main" id="{6F10F35D-DF3B-AB45-AADC-661079F2056A}"/>
                  </a:ext>
                </a:extLst>
              </p:cNvPr>
              <p:cNvPicPr/>
              <p:nvPr/>
            </p:nvPicPr>
            <p:blipFill>
              <a:blip r:embed="rId6"/>
              <a:stretch>
                <a:fillRect/>
              </a:stretch>
            </p:blipFill>
            <p:spPr>
              <a:xfrm>
                <a:off x="2209447" y="1330158"/>
                <a:ext cx="18000" cy="18000"/>
              </a:xfrm>
              <a:prstGeom prst="rect">
                <a:avLst/>
              </a:prstGeom>
            </p:spPr>
          </p:pic>
        </mc:Fallback>
      </mc:AlternateContent>
      <p:pic>
        <p:nvPicPr>
          <p:cNvPr id="9" name="Picture 8">
            <a:extLst>
              <a:ext uri="{FF2B5EF4-FFF2-40B4-BE49-F238E27FC236}">
                <a16:creationId xmlns:a16="http://schemas.microsoft.com/office/drawing/2014/main" id="{DAD9FBF1-ED79-BA4A-81A4-B0482BC27383}"/>
              </a:ext>
            </a:extLst>
          </p:cNvPr>
          <p:cNvPicPr>
            <a:picLocks noChangeAspect="1"/>
          </p:cNvPicPr>
          <p:nvPr/>
        </p:nvPicPr>
        <p:blipFill>
          <a:blip r:embed="rId7"/>
          <a:stretch>
            <a:fillRect/>
          </a:stretch>
        </p:blipFill>
        <p:spPr>
          <a:xfrm>
            <a:off x="434411" y="1135299"/>
            <a:ext cx="5581860" cy="3457722"/>
          </a:xfrm>
          <a:prstGeom prst="rect">
            <a:avLst/>
          </a:prstGeom>
        </p:spPr>
      </p:pic>
      <p:sp>
        <p:nvSpPr>
          <p:cNvPr id="12" name="TextBox 11">
            <a:extLst>
              <a:ext uri="{FF2B5EF4-FFF2-40B4-BE49-F238E27FC236}">
                <a16:creationId xmlns:a16="http://schemas.microsoft.com/office/drawing/2014/main" id="{1DA4A82B-63CA-4A94-89B7-A3E36A5D6928}"/>
              </a:ext>
            </a:extLst>
          </p:cNvPr>
          <p:cNvSpPr txBox="1"/>
          <p:nvPr/>
        </p:nvSpPr>
        <p:spPr>
          <a:xfrm>
            <a:off x="8156028" y="1340031"/>
            <a:ext cx="3437529" cy="384720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i="1" dirty="0">
                <a:solidFill>
                  <a:srgbClr val="0070C0"/>
                </a:solidFill>
                <a:cs typeface="Arial"/>
              </a:rPr>
              <a:t>Principle examiner feedback</a:t>
            </a:r>
          </a:p>
          <a:p>
            <a:endParaRPr lang="en-US" i="1" dirty="0">
              <a:solidFill>
                <a:srgbClr val="0070C0"/>
              </a:solidFill>
              <a:cs typeface="Arial"/>
            </a:endParaRPr>
          </a:p>
          <a:p>
            <a:r>
              <a:rPr lang="en-US" sz="1600" i="1" dirty="0">
                <a:solidFill>
                  <a:srgbClr val="0070C0"/>
                </a:solidFill>
                <a:cs typeface="Arial"/>
              </a:rPr>
              <a:t>This question proved challenging for many candidates. This response showed a good outline of the range of factors that can indicate </a:t>
            </a:r>
            <a:r>
              <a:rPr lang="en-US" sz="1600" i="1" dirty="0" err="1">
                <a:solidFill>
                  <a:srgbClr val="0070C0"/>
                </a:solidFill>
                <a:cs typeface="Arial"/>
              </a:rPr>
              <a:t>radicalisation</a:t>
            </a:r>
            <a:r>
              <a:rPr lang="en-US" sz="1600" i="1" dirty="0">
                <a:solidFill>
                  <a:srgbClr val="0070C0"/>
                </a:solidFill>
                <a:cs typeface="Arial"/>
              </a:rPr>
              <a:t> with key points outlined around changes in </a:t>
            </a:r>
            <a:r>
              <a:rPr lang="en-GB" sz="1600" i="1" dirty="0">
                <a:solidFill>
                  <a:srgbClr val="0070C0"/>
                </a:solidFill>
                <a:cs typeface="Arial"/>
              </a:rPr>
              <a:t>behaviour</a:t>
            </a:r>
            <a:r>
              <a:rPr lang="en-US" sz="1600" i="1" dirty="0">
                <a:solidFill>
                  <a:srgbClr val="0070C0"/>
                </a:solidFill>
                <a:cs typeface="Arial"/>
              </a:rPr>
              <a:t> and expressing increased level of anger and becoming withdrawn with a good level of knowledge </a:t>
            </a:r>
            <a:r>
              <a:rPr lang="en-GB" sz="1600" i="1" dirty="0">
                <a:solidFill>
                  <a:srgbClr val="0070C0"/>
                </a:solidFill>
                <a:cs typeface="Arial"/>
              </a:rPr>
              <a:t>and</a:t>
            </a:r>
            <a:r>
              <a:rPr lang="en-US" sz="1600" i="1" dirty="0">
                <a:solidFill>
                  <a:srgbClr val="0070C0"/>
                </a:solidFill>
                <a:cs typeface="Arial"/>
              </a:rPr>
              <a:t> understanding shown. </a:t>
            </a:r>
          </a:p>
          <a:p>
            <a:endParaRPr lang="en-US" sz="1600" i="1" dirty="0">
              <a:solidFill>
                <a:srgbClr val="0070C0"/>
              </a:solidFill>
              <a:cs typeface="Arial"/>
            </a:endParaRPr>
          </a:p>
          <a:p>
            <a:r>
              <a:rPr lang="en-US" sz="1600" i="1" dirty="0">
                <a:solidFill>
                  <a:srgbClr val="0070C0"/>
                </a:solidFill>
                <a:cs typeface="Arial"/>
              </a:rPr>
              <a:t>3 marks awarded</a:t>
            </a:r>
            <a:endParaRPr lang="en-US" i="1" dirty="0">
              <a:solidFill>
                <a:srgbClr val="0070C0"/>
              </a:solidFill>
              <a:cs typeface="Arial"/>
            </a:endParaRPr>
          </a:p>
        </p:txBody>
      </p:sp>
      <p:sp>
        <p:nvSpPr>
          <p:cNvPr id="8" name="Title 2">
            <a:extLst>
              <a:ext uri="{FF2B5EF4-FFF2-40B4-BE49-F238E27FC236}">
                <a16:creationId xmlns:a16="http://schemas.microsoft.com/office/drawing/2014/main" id="{83534ED7-C35F-4F89-9BEA-D37BB49F55AF}"/>
              </a:ext>
            </a:extLst>
          </p:cNvPr>
          <p:cNvSpPr txBox="1">
            <a:spLocks/>
          </p:cNvSpPr>
          <p:nvPr/>
        </p:nvSpPr>
        <p:spPr>
          <a:xfrm>
            <a:off x="434411" y="361122"/>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a:lstStyle>
          <a:p>
            <a:r>
              <a:rPr lang="en-GB" sz="1800" dirty="0"/>
              <a:t>Question 3 Candidate’s answer with Examiner’s comments</a:t>
            </a:r>
          </a:p>
        </p:txBody>
      </p:sp>
      <p:sp>
        <p:nvSpPr>
          <p:cNvPr id="11" name="Speech Bubble: Rectangle with Corners Rounded 10">
            <a:extLst>
              <a:ext uri="{FF2B5EF4-FFF2-40B4-BE49-F238E27FC236}">
                <a16:creationId xmlns:a16="http://schemas.microsoft.com/office/drawing/2014/main" id="{C7B5B19B-A2DD-480D-B4B4-965080EE83AA}"/>
              </a:ext>
            </a:extLst>
          </p:cNvPr>
          <p:cNvSpPr/>
          <p:nvPr/>
        </p:nvSpPr>
        <p:spPr>
          <a:xfrm>
            <a:off x="7893268" y="1114436"/>
            <a:ext cx="3913145" cy="4403533"/>
          </a:xfrm>
          <a:prstGeom prst="wedgeRoundRectCallout">
            <a:avLst>
              <a:gd name="adj1" fmla="val -62066"/>
              <a:gd name="adj2" fmla="val 71376"/>
              <a:gd name="adj3" fmla="val 16667"/>
            </a:avLst>
          </a:prstGeom>
          <a:ln>
            <a:solidFill>
              <a:schemeClr val="tx1"/>
            </a:solidFill>
          </a:ln>
        </p:spPr>
        <p:txBody>
          <a:bodyPr wrap="none" lIns="0" tIns="0" rIns="0" bIns="0" rtlCol="0" anchor="ctr">
            <a:noAutofit/>
          </a:bodyPr>
          <a:lstStyle/>
          <a:p>
            <a:endParaRPr lang="en-US" sz="1800" i="1" dirty="0">
              <a:solidFill>
                <a:srgbClr val="0070C0"/>
              </a:solidFill>
            </a:endParaRPr>
          </a:p>
        </p:txBody>
      </p:sp>
    </p:spTree>
    <p:extLst>
      <p:ext uri="{BB962C8B-B14F-4D97-AF65-F5344CB8AC3E}">
        <p14:creationId xmlns:p14="http://schemas.microsoft.com/office/powerpoint/2010/main" val="15329615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73F278C3-62DD-420D-86ED-329D349E0277}"/>
              </a:ext>
            </a:extLst>
          </p:cNvPr>
          <p:cNvPicPr>
            <a:picLocks noGrp="1" noChangeAspect="1"/>
          </p:cNvPicPr>
          <p:nvPr>
            <p:ph idx="1"/>
          </p:nvPr>
        </p:nvPicPr>
        <p:blipFill rotWithShape="1">
          <a:blip r:embed="rId2"/>
          <a:srcRect l="907" t="1554" r="615" b="23834"/>
          <a:stretch/>
        </p:blipFill>
        <p:spPr>
          <a:xfrm>
            <a:off x="282575" y="1007965"/>
            <a:ext cx="5437090" cy="1798297"/>
          </a:xfrm>
        </p:spPr>
      </p:pic>
      <mc:AlternateContent xmlns:mc="http://schemas.openxmlformats.org/markup-compatibility/2006" xmlns:p14="http://schemas.microsoft.com/office/powerpoint/2010/main">
        <mc:Choice Requires="p14">
          <p:contentPart p14:bwMode="auto" r:id="rId3">
            <p14:nvContentPartPr>
              <p14:cNvPr id="11" name="Ink 10">
                <a:extLst>
                  <a:ext uri="{FF2B5EF4-FFF2-40B4-BE49-F238E27FC236}">
                    <a16:creationId xmlns:a16="http://schemas.microsoft.com/office/drawing/2014/main" id="{69E1D7AD-C39C-0C4B-A010-2F267A55E61D}"/>
                  </a:ext>
                </a:extLst>
              </p14:cNvPr>
              <p14:cNvContentPartPr/>
              <p14:nvPr/>
            </p14:nvContentPartPr>
            <p14:xfrm>
              <a:off x="40807" y="4720278"/>
              <a:ext cx="360" cy="360"/>
            </p14:xfrm>
          </p:contentPart>
        </mc:Choice>
        <mc:Fallback xmlns="">
          <p:pic>
            <p:nvPicPr>
              <p:cNvPr id="11" name="Ink 10">
                <a:extLst>
                  <a:ext uri="{FF2B5EF4-FFF2-40B4-BE49-F238E27FC236}">
                    <a16:creationId xmlns:a16="http://schemas.microsoft.com/office/drawing/2014/main" id="{69E1D7AD-C39C-0C4B-A010-2F267A55E61D}"/>
                  </a:ext>
                </a:extLst>
              </p:cNvPr>
              <p:cNvPicPr/>
              <p:nvPr/>
            </p:nvPicPr>
            <p:blipFill>
              <a:blip r:embed="rId12"/>
              <a:stretch>
                <a:fillRect/>
              </a:stretch>
            </p:blipFill>
            <p:spPr>
              <a:xfrm>
                <a:off x="31807" y="4711278"/>
                <a:ext cx="18000" cy="18000"/>
              </a:xfrm>
              <a:prstGeom prst="rect">
                <a:avLst/>
              </a:prstGeom>
            </p:spPr>
          </p:pic>
        </mc:Fallback>
      </mc:AlternateContent>
      <p:sp>
        <p:nvSpPr>
          <p:cNvPr id="9" name="Title 2">
            <a:extLst>
              <a:ext uri="{FF2B5EF4-FFF2-40B4-BE49-F238E27FC236}">
                <a16:creationId xmlns:a16="http://schemas.microsoft.com/office/drawing/2014/main" id="{E512FE3A-35F8-4CDA-9E9F-4B25A94DF1E9}"/>
              </a:ext>
            </a:extLst>
          </p:cNvPr>
          <p:cNvSpPr>
            <a:spLocks noGrp="1"/>
          </p:cNvSpPr>
          <p:nvPr>
            <p:ph type="title"/>
          </p:nvPr>
        </p:nvSpPr>
        <p:spPr>
          <a:xfrm>
            <a:off x="282575" y="207963"/>
            <a:ext cx="10223500" cy="447675"/>
          </a:xfrm>
        </p:spPr>
        <p:txBody>
          <a:bodyPr/>
          <a:lstStyle/>
          <a:p>
            <a:r>
              <a:rPr lang="en-GB" sz="1800" dirty="0"/>
              <a:t>Question 3 (b) and mark scheme </a:t>
            </a:r>
          </a:p>
        </p:txBody>
      </p:sp>
      <p:sp>
        <p:nvSpPr>
          <p:cNvPr id="12" name="TextBox 11">
            <a:extLst>
              <a:ext uri="{FF2B5EF4-FFF2-40B4-BE49-F238E27FC236}">
                <a16:creationId xmlns:a16="http://schemas.microsoft.com/office/drawing/2014/main" id="{912C8C92-C29C-4998-9D4E-8B2E2BB7B733}"/>
              </a:ext>
            </a:extLst>
          </p:cNvPr>
          <p:cNvSpPr txBox="1"/>
          <p:nvPr/>
        </p:nvSpPr>
        <p:spPr>
          <a:xfrm>
            <a:off x="6096000" y="1145216"/>
            <a:ext cx="5644055" cy="5632311"/>
          </a:xfrm>
          <a:prstGeom prst="rect">
            <a:avLst/>
          </a:prstGeom>
          <a:noFill/>
        </p:spPr>
        <p:txBody>
          <a:bodyPr wrap="square">
            <a:spAutoFit/>
          </a:bodyPr>
          <a:lstStyle/>
          <a:p>
            <a:pPr algn="l"/>
            <a:r>
              <a:rPr lang="en-GB" sz="1200" b="0" i="0" u="none" strike="noStrike" baseline="0" dirty="0">
                <a:latin typeface="ArialMT"/>
              </a:rPr>
              <a:t>Response may refer to:</a:t>
            </a:r>
          </a:p>
          <a:p>
            <a:pPr algn="l"/>
            <a:r>
              <a:rPr lang="en-US" sz="1200" b="0" i="0" u="none" strike="noStrike" baseline="0" dirty="0">
                <a:latin typeface="SymbolMT"/>
              </a:rPr>
              <a:t>• </a:t>
            </a:r>
            <a:r>
              <a:rPr lang="en-US" sz="1200" b="0" i="0" u="none" strike="noStrike" baseline="0" dirty="0">
                <a:latin typeface="ArialMT"/>
              </a:rPr>
              <a:t>Ensure communities remain safe and protect children from harm by reporting concerns</a:t>
            </a:r>
          </a:p>
          <a:p>
            <a:pPr algn="l"/>
            <a:r>
              <a:rPr lang="en-US" sz="1200" b="0" i="0" u="none" strike="noStrike" baseline="0" dirty="0">
                <a:latin typeface="SymbolMT"/>
              </a:rPr>
              <a:t>• </a:t>
            </a:r>
            <a:r>
              <a:rPr lang="en-US" sz="1200" b="0" i="0" u="none" strike="noStrike" baseline="0" dirty="0">
                <a:latin typeface="ArialMT"/>
              </a:rPr>
              <a:t>Referral to a range of supportive options are available including mentoring / welfare support </a:t>
            </a:r>
            <a:r>
              <a:rPr lang="en-GB" sz="1200" b="0" i="0" u="none" strike="noStrike" baseline="0" dirty="0">
                <a:latin typeface="ArialMT"/>
              </a:rPr>
              <a:t>/access to key services</a:t>
            </a:r>
          </a:p>
          <a:p>
            <a:pPr algn="l"/>
            <a:r>
              <a:rPr lang="en-US" sz="1200" b="0" i="0" u="none" strike="noStrike" baseline="0" dirty="0">
                <a:latin typeface="SymbolMT"/>
              </a:rPr>
              <a:t>• </a:t>
            </a:r>
            <a:r>
              <a:rPr lang="en-US" sz="1200" b="0" i="0" u="none" strike="noStrike" baseline="0" dirty="0">
                <a:latin typeface="ArialMT"/>
              </a:rPr>
              <a:t>To ensure early detection and referral is carried out to offer the best chance of stopping people from being drawn into terrorism</a:t>
            </a:r>
          </a:p>
          <a:p>
            <a:pPr algn="l"/>
            <a:r>
              <a:rPr lang="en-US" sz="1200" b="0" i="0" u="none" strike="noStrike" baseline="0" dirty="0">
                <a:latin typeface="SymbolMT"/>
              </a:rPr>
              <a:t>• </a:t>
            </a:r>
            <a:r>
              <a:rPr lang="en-US" sz="1200" b="0" i="0" u="none" strike="noStrike" baseline="0" dirty="0">
                <a:latin typeface="ArialMT"/>
              </a:rPr>
              <a:t>If you're worried about a child contact a helpline to speak to a specialist counsellors / NSPCC / </a:t>
            </a:r>
            <a:r>
              <a:rPr lang="en-GB" sz="1200" b="0" i="0" u="none" strike="noStrike" baseline="0" dirty="0">
                <a:latin typeface="ArialMT"/>
              </a:rPr>
              <a:t>Childline</a:t>
            </a:r>
          </a:p>
          <a:p>
            <a:pPr algn="l"/>
            <a:r>
              <a:rPr lang="en-US" sz="1200" b="0" i="0" u="none" strike="noStrike" baseline="0" dirty="0">
                <a:latin typeface="SymbolMT"/>
              </a:rPr>
              <a:t>• </a:t>
            </a:r>
            <a:r>
              <a:rPr lang="en-US" sz="1200" b="0" i="0" u="none" strike="noStrike" baseline="0" dirty="0">
                <a:latin typeface="ArialMT"/>
              </a:rPr>
              <a:t>If you believe someone is at risk of </a:t>
            </a:r>
            <a:r>
              <a:rPr lang="en-US" sz="1200" b="0" i="0" u="none" strike="noStrike" baseline="0" dirty="0" err="1">
                <a:latin typeface="ArialMT"/>
              </a:rPr>
              <a:t>radicalisation</a:t>
            </a:r>
            <a:r>
              <a:rPr lang="en-US" sz="1200" b="0" i="0" u="none" strike="noStrike" baseline="0" dirty="0">
                <a:latin typeface="ArialMT"/>
              </a:rPr>
              <a:t> you can help them get support</a:t>
            </a:r>
          </a:p>
          <a:p>
            <a:pPr algn="l"/>
            <a:r>
              <a:rPr lang="en-US" sz="1200" b="0" i="0" u="none" strike="noStrike" baseline="0" dirty="0">
                <a:latin typeface="ArialMT"/>
              </a:rPr>
              <a:t>and prevent them becoming involved in terrorism and potentially violent activities by</a:t>
            </a:r>
          </a:p>
          <a:p>
            <a:pPr algn="l"/>
            <a:r>
              <a:rPr lang="en-US" sz="1200" b="0" i="0" u="none" strike="noStrike" baseline="0" dirty="0">
                <a:latin typeface="ArialMT"/>
              </a:rPr>
              <a:t>raising and reporting your concerns</a:t>
            </a:r>
          </a:p>
          <a:p>
            <a:pPr algn="l"/>
            <a:r>
              <a:rPr lang="en-US" sz="1200" b="0" i="0" u="none" strike="noStrike" baseline="0" dirty="0">
                <a:latin typeface="SymbolMT"/>
              </a:rPr>
              <a:t>• </a:t>
            </a:r>
            <a:r>
              <a:rPr lang="en-US" sz="1200" b="0" i="0" u="none" strike="noStrike" baseline="0" dirty="0">
                <a:latin typeface="ArialMT"/>
              </a:rPr>
              <a:t>Intervention can stop someone becoming a terrorist or supporting violent extremism </a:t>
            </a:r>
            <a:r>
              <a:rPr lang="en-US" sz="1200" b="1" i="0" u="none" strike="noStrike" baseline="0" dirty="0">
                <a:latin typeface="Arial-BoldMT"/>
              </a:rPr>
              <a:t>and </a:t>
            </a:r>
            <a:r>
              <a:rPr lang="en-GB" sz="1200" b="1" i="0" u="none" strike="noStrike" baseline="0" dirty="0">
                <a:latin typeface="Arial-BoldMT"/>
              </a:rPr>
              <a:t>must be reported</a:t>
            </a:r>
          </a:p>
          <a:p>
            <a:pPr algn="l"/>
            <a:r>
              <a:rPr lang="en-US" sz="1200" b="0" i="0" u="none" strike="noStrike" baseline="0" dirty="0">
                <a:latin typeface="SymbolMT"/>
              </a:rPr>
              <a:t>• </a:t>
            </a:r>
            <a:r>
              <a:rPr lang="en-US" sz="1200" b="0" i="0" u="none" strike="noStrike" baseline="0" dirty="0">
                <a:latin typeface="ArialMT"/>
              </a:rPr>
              <a:t>Sharing any concerns, you may have about any individuals with the police/anti-terrorism / </a:t>
            </a:r>
            <a:r>
              <a:rPr lang="en-US" sz="1200" b="1" i="0" u="none" strike="noStrike" baseline="0" dirty="0">
                <a:latin typeface="Arial-BoldMT"/>
              </a:rPr>
              <a:t>If you see it or suspect it, you must report it</a:t>
            </a:r>
          </a:p>
          <a:p>
            <a:pPr algn="l"/>
            <a:r>
              <a:rPr lang="en-US" sz="1200" b="0" i="0" u="none" strike="noStrike" baseline="0" dirty="0">
                <a:latin typeface="SymbolMT"/>
              </a:rPr>
              <a:t>• </a:t>
            </a:r>
            <a:r>
              <a:rPr lang="en-US" sz="1200" b="0" i="0" u="none" strike="noStrike" baseline="0" dirty="0">
                <a:latin typeface="ArialMT"/>
              </a:rPr>
              <a:t>Support can be provided through the government developed process called ‘Prevent’</a:t>
            </a:r>
          </a:p>
          <a:p>
            <a:pPr algn="l"/>
            <a:r>
              <a:rPr lang="en-US" sz="1200" b="0" i="0" u="none" strike="noStrike" baseline="0" dirty="0">
                <a:latin typeface="ArialMT"/>
              </a:rPr>
              <a:t>to help people who have been identified as being potentially vulnerable to </a:t>
            </a:r>
            <a:r>
              <a:rPr lang="en-US" sz="1200" b="0" i="0" u="none" strike="noStrike" baseline="0" dirty="0" err="1">
                <a:latin typeface="ArialMT"/>
              </a:rPr>
              <a:t>radicalisation</a:t>
            </a:r>
            <a:r>
              <a:rPr lang="en-US" sz="1200" b="0" i="0" u="none" strike="noStrike" baseline="0" dirty="0">
                <a:latin typeface="ArialMT"/>
              </a:rPr>
              <a:t> or </a:t>
            </a:r>
            <a:r>
              <a:rPr lang="en-GB" sz="1200" b="0" i="0" u="none" strike="noStrike" baseline="0" dirty="0">
                <a:latin typeface="ArialMT"/>
              </a:rPr>
              <a:t>extremism.</a:t>
            </a:r>
          </a:p>
          <a:p>
            <a:pPr algn="l"/>
            <a:r>
              <a:rPr lang="en-US" sz="1200" b="0" i="0" u="none" strike="noStrike" baseline="0" dirty="0">
                <a:latin typeface="SymbolMT"/>
              </a:rPr>
              <a:t>• </a:t>
            </a:r>
            <a:r>
              <a:rPr lang="en-US" sz="1200" b="0" i="0" u="none" strike="noStrike" baseline="0" dirty="0">
                <a:latin typeface="ArialMT"/>
              </a:rPr>
              <a:t>Referral to a range of supportive partners who work together to support individuals vulnerable to </a:t>
            </a:r>
            <a:r>
              <a:rPr lang="en-US" sz="1200" b="0" i="0" u="none" strike="noStrike" baseline="0" dirty="0" err="1">
                <a:latin typeface="ArialMT"/>
              </a:rPr>
              <a:t>radicalisation</a:t>
            </a:r>
            <a:r>
              <a:rPr lang="en-US" sz="1200" b="0" i="0" u="none" strike="noStrike" baseline="0" dirty="0">
                <a:latin typeface="ArialMT"/>
              </a:rPr>
              <a:t> include local authorities / healthcare providers /police / members of the </a:t>
            </a:r>
            <a:r>
              <a:rPr lang="en-GB" sz="1200" b="0" i="0" u="none" strike="noStrike" baseline="0" dirty="0">
                <a:latin typeface="ArialMT"/>
              </a:rPr>
              <a:t>community</a:t>
            </a:r>
          </a:p>
          <a:p>
            <a:pPr algn="l"/>
            <a:r>
              <a:rPr lang="en-US" sz="1200" b="0" i="0" u="none" strike="noStrike" baseline="0" dirty="0">
                <a:latin typeface="SymbolMT"/>
              </a:rPr>
              <a:t>• </a:t>
            </a:r>
            <a:r>
              <a:rPr lang="en-US" sz="1200" b="0" i="0" u="none" strike="noStrike" baseline="0" dirty="0">
                <a:latin typeface="ArialMT"/>
              </a:rPr>
              <a:t>If you suspect that someone is about to put themselves in danger by travelling to join a terrorist </a:t>
            </a:r>
            <a:r>
              <a:rPr lang="en-US" sz="1200" b="0" i="0" u="none" strike="noStrike" baseline="0" dirty="0" err="1">
                <a:latin typeface="ArialMT"/>
              </a:rPr>
              <a:t>organisation</a:t>
            </a:r>
            <a:r>
              <a:rPr lang="en-US" sz="1200" b="0" i="0" u="none" strike="noStrike" baseline="0" dirty="0">
                <a:latin typeface="ArialMT"/>
              </a:rPr>
              <a:t> / or appears involved in plans to commit a criminal offence you must contact the inform police/anti-terrorism </a:t>
            </a:r>
            <a:r>
              <a:rPr lang="en-GB" sz="1200" b="0" i="0" u="none" strike="noStrike" baseline="0" dirty="0">
                <a:latin typeface="ArialMT"/>
              </a:rPr>
              <a:t>immediately</a:t>
            </a:r>
          </a:p>
          <a:p>
            <a:pPr algn="l"/>
            <a:br>
              <a:rPr lang="en-US" sz="1200" b="0" i="0" u="none" strike="noStrike" baseline="0" dirty="0">
                <a:latin typeface="ArialMT"/>
              </a:rPr>
            </a:br>
            <a:r>
              <a:rPr lang="en-US" sz="1200" b="0" i="0" u="none" strike="noStrike" baseline="0" dirty="0">
                <a:latin typeface="ArialMT"/>
              </a:rPr>
              <a:t>This list is not exhaustive.</a:t>
            </a:r>
          </a:p>
          <a:p>
            <a:pPr algn="l"/>
            <a:r>
              <a:rPr lang="en-US" sz="1200" b="0" i="0" u="none" strike="noStrike" baseline="0" dirty="0">
                <a:latin typeface="ArialMT"/>
              </a:rPr>
              <a:t>Credit any other relevant response.</a:t>
            </a:r>
            <a:endParaRPr lang="en-GB" sz="1200" b="1" i="0" u="none" strike="noStrike" baseline="0" dirty="0">
              <a:latin typeface="Arial-BoldMT"/>
            </a:endParaRPr>
          </a:p>
        </p:txBody>
      </p:sp>
      <p:sp>
        <p:nvSpPr>
          <p:cNvPr id="13" name="TextBox 12">
            <a:extLst>
              <a:ext uri="{FF2B5EF4-FFF2-40B4-BE49-F238E27FC236}">
                <a16:creationId xmlns:a16="http://schemas.microsoft.com/office/drawing/2014/main" id="{97983CA4-1969-4A9E-AA67-C82CB36193AE}"/>
              </a:ext>
            </a:extLst>
          </p:cNvPr>
          <p:cNvSpPr txBox="1"/>
          <p:nvPr/>
        </p:nvSpPr>
        <p:spPr>
          <a:xfrm>
            <a:off x="282575" y="3689361"/>
            <a:ext cx="5400326" cy="3146178"/>
          </a:xfrm>
          <a:prstGeom prst="rect">
            <a:avLst/>
          </a:prstGeom>
          <a:noFill/>
        </p:spPr>
        <p:txBody>
          <a:bodyPr wrap="square">
            <a:spAutoFit/>
          </a:bodyPr>
          <a:lstStyle/>
          <a:p>
            <a:pPr algn="l">
              <a:spcAft>
                <a:spcPts val="600"/>
              </a:spcAft>
            </a:pPr>
            <a:r>
              <a:rPr lang="en-US" sz="1200" b="0" i="0" u="none" strike="noStrike" baseline="0" dirty="0">
                <a:latin typeface="ArialMT"/>
              </a:rPr>
              <a:t>Award up to </a:t>
            </a:r>
            <a:r>
              <a:rPr lang="en-US" sz="1200" b="1" i="0" u="none" strike="noStrike" baseline="0" dirty="0">
                <a:latin typeface="Arial-BoldMT"/>
              </a:rPr>
              <a:t>7 marks.</a:t>
            </a:r>
          </a:p>
          <a:p>
            <a:pPr algn="l">
              <a:spcAft>
                <a:spcPts val="600"/>
              </a:spcAft>
            </a:pPr>
            <a:r>
              <a:rPr lang="en-US" sz="1200" b="1" i="0" u="none" strike="noStrike" baseline="0" dirty="0">
                <a:latin typeface="Arial-BoldMT"/>
              </a:rPr>
              <a:t>Award 0 marks </a:t>
            </a:r>
            <a:r>
              <a:rPr lang="en-US" sz="1200" b="0" i="0" u="none" strike="noStrike" baseline="0" dirty="0">
                <a:latin typeface="ArialMT"/>
              </a:rPr>
              <a:t>for a response that is not </a:t>
            </a:r>
            <a:r>
              <a:rPr lang="en-GB" sz="1200" b="0" i="0" u="none" strike="noStrike" baseline="0" dirty="0">
                <a:latin typeface="ArialMT"/>
              </a:rPr>
              <a:t>creditworthy</a:t>
            </a:r>
          </a:p>
          <a:p>
            <a:pPr algn="l">
              <a:spcAft>
                <a:spcPts val="600"/>
              </a:spcAft>
            </a:pPr>
            <a:r>
              <a:rPr lang="en-US" sz="1200" b="1" i="0" u="none" strike="noStrike" baseline="0" dirty="0">
                <a:latin typeface="Arial-BoldMT"/>
              </a:rPr>
              <a:t>Award 1-2 marks </a:t>
            </a:r>
            <a:r>
              <a:rPr lang="en-US" sz="1200" b="0" i="0" u="none" strike="noStrike" baseline="0" dirty="0">
                <a:latin typeface="ArialMT"/>
              </a:rPr>
              <a:t>for limited description which show little knowledge and understanding of the appropriate support if you believe someone is at </a:t>
            </a:r>
            <a:r>
              <a:rPr lang="en-GB" sz="1200" b="0" i="0" u="none" strike="noStrike" baseline="0" dirty="0">
                <a:latin typeface="ArialMT"/>
              </a:rPr>
              <a:t>risk of radicalisation</a:t>
            </a:r>
          </a:p>
          <a:p>
            <a:pPr algn="l">
              <a:spcAft>
                <a:spcPts val="600"/>
              </a:spcAft>
            </a:pPr>
            <a:r>
              <a:rPr lang="en-US" sz="1200" b="1" i="0" u="none" strike="noStrike" baseline="0" dirty="0">
                <a:latin typeface="Arial-BoldMT"/>
              </a:rPr>
              <a:t>Award 3-4 marks </a:t>
            </a:r>
            <a:r>
              <a:rPr lang="en-US" sz="1200" b="0" i="0" u="none" strike="noStrike" baseline="0" dirty="0">
                <a:latin typeface="ArialMT"/>
              </a:rPr>
              <a:t>for a basic description which shows limited knowledge and understanding of the appropriate support if you believe someone is at </a:t>
            </a:r>
            <a:r>
              <a:rPr lang="en-GB" sz="1200" b="0" i="0" u="none" strike="noStrike" baseline="0" dirty="0">
                <a:latin typeface="ArialMT"/>
              </a:rPr>
              <a:t>risk of radicalisation</a:t>
            </a:r>
          </a:p>
          <a:p>
            <a:pPr algn="l">
              <a:spcAft>
                <a:spcPts val="600"/>
              </a:spcAft>
            </a:pPr>
            <a:r>
              <a:rPr lang="en-US" sz="1200" b="1" i="0" u="none" strike="noStrike" baseline="0" dirty="0">
                <a:latin typeface="Arial-BoldMT"/>
              </a:rPr>
              <a:t>Award 5-6 marks </a:t>
            </a:r>
            <a:r>
              <a:rPr lang="en-US" sz="1200" b="0" i="0" u="none" strike="noStrike" baseline="0" dirty="0">
                <a:latin typeface="ArialMT"/>
              </a:rPr>
              <a:t>for a good description which showing some knowledge and understanding of the appropriate support if you believe someone is at </a:t>
            </a:r>
            <a:r>
              <a:rPr lang="en-GB" sz="1200" b="0" i="0" u="none" strike="noStrike" baseline="0" dirty="0">
                <a:latin typeface="ArialMT"/>
              </a:rPr>
              <a:t>risk of radicalisation</a:t>
            </a:r>
          </a:p>
          <a:p>
            <a:pPr algn="l">
              <a:spcAft>
                <a:spcPts val="600"/>
              </a:spcAft>
            </a:pPr>
            <a:r>
              <a:rPr lang="en-US" sz="1200" b="1" i="0" u="none" strike="noStrike" baseline="0" dirty="0">
                <a:latin typeface="Arial-BoldMT"/>
              </a:rPr>
              <a:t>Award 7 marks </a:t>
            </a:r>
            <a:r>
              <a:rPr lang="en-US" sz="1200" b="0" i="0" u="none" strike="noStrike" baseline="0" dirty="0">
                <a:latin typeface="ArialMT"/>
              </a:rPr>
              <a:t>for an excellent description which shows sound detailed knowledge and understanding of the appropriate support if you believe someone is at risk of </a:t>
            </a:r>
            <a:r>
              <a:rPr lang="en-US" sz="1200" b="0" i="0" u="none" strike="noStrike" baseline="0" dirty="0" err="1">
                <a:latin typeface="ArialMT"/>
              </a:rPr>
              <a:t>radicalisation</a:t>
            </a:r>
            <a:endParaRPr lang="en-US" sz="1200" b="0" i="0" u="none" strike="noStrike" baseline="0" dirty="0">
              <a:latin typeface="ArialMT"/>
            </a:endParaRPr>
          </a:p>
        </p:txBody>
      </p:sp>
      <p:sp>
        <p:nvSpPr>
          <p:cNvPr id="10" name="TextBox 9">
            <a:extLst>
              <a:ext uri="{FF2B5EF4-FFF2-40B4-BE49-F238E27FC236}">
                <a16:creationId xmlns:a16="http://schemas.microsoft.com/office/drawing/2014/main" id="{502B899F-06E3-4071-8B51-AD0278D66AEF}"/>
              </a:ext>
            </a:extLst>
          </p:cNvPr>
          <p:cNvSpPr txBox="1"/>
          <p:nvPr/>
        </p:nvSpPr>
        <p:spPr>
          <a:xfrm>
            <a:off x="5488266" y="174335"/>
            <a:ext cx="6138040" cy="523220"/>
          </a:xfrm>
          <a:prstGeom prst="rect">
            <a:avLst/>
          </a:prstGeom>
          <a:noFill/>
        </p:spPr>
        <p:txBody>
          <a:bodyPr wrap="square">
            <a:spAutoFit/>
          </a:bodyPr>
          <a:lstStyle/>
          <a:p>
            <a:r>
              <a:rPr lang="en-GB" sz="1400" dirty="0">
                <a:solidFill>
                  <a:srgbClr val="0070C0"/>
                </a:solidFill>
              </a:rPr>
              <a:t>Command Verb: </a:t>
            </a:r>
            <a:r>
              <a:rPr lang="en-US" sz="1400" b="1" i="1" dirty="0">
                <a:solidFill>
                  <a:srgbClr val="0070C0"/>
                </a:solidFill>
              </a:rPr>
              <a:t>Describe</a:t>
            </a:r>
            <a:r>
              <a:rPr lang="en-US" sz="1400" dirty="0">
                <a:solidFill>
                  <a:srgbClr val="0070C0"/>
                </a:solidFill>
              </a:rPr>
              <a:t> </a:t>
            </a:r>
          </a:p>
          <a:p>
            <a:r>
              <a:rPr lang="en-US" sz="1400" dirty="0">
                <a:solidFill>
                  <a:srgbClr val="0070C0"/>
                </a:solidFill>
              </a:rPr>
              <a:t>Provide characteristics/main features or a brief account</a:t>
            </a:r>
            <a:endParaRPr lang="en-GB" sz="1400" dirty="0">
              <a:solidFill>
                <a:srgbClr val="0070C0"/>
              </a:solidFill>
            </a:endParaRPr>
          </a:p>
        </p:txBody>
      </p:sp>
    </p:spTree>
    <p:extLst>
      <p:ext uri="{BB962C8B-B14F-4D97-AF65-F5344CB8AC3E}">
        <p14:creationId xmlns:p14="http://schemas.microsoft.com/office/powerpoint/2010/main" val="4119797666"/>
      </p:ext>
    </p:extLst>
  </p:cSld>
  <p:clrMapOvr>
    <a:masterClrMapping/>
  </p:clrMapOvr>
</p:sld>
</file>

<file path=ppt/theme/theme1.xml><?xml version="1.0" encoding="utf-8"?>
<a:theme xmlns:a="http://schemas.openxmlformats.org/drawingml/2006/main" name="Office Theme">
  <a:themeElements>
    <a:clrScheme name="City and guilds 0119">
      <a:dk1>
        <a:srgbClr val="140000"/>
      </a:dk1>
      <a:lt1>
        <a:srgbClr val="FFFFFF"/>
      </a:lt1>
      <a:dk2>
        <a:srgbClr val="F94130"/>
      </a:dk2>
      <a:lt2>
        <a:srgbClr val="00B5E2"/>
      </a:lt2>
      <a:accent1>
        <a:srgbClr val="007BB9"/>
      </a:accent1>
      <a:accent2>
        <a:srgbClr val="00BFB3"/>
      </a:accent2>
      <a:accent3>
        <a:srgbClr val="FFC841"/>
      </a:accent3>
      <a:accent4>
        <a:srgbClr val="65B2E6"/>
      </a:accent4>
      <a:accent5>
        <a:srgbClr val="97D700"/>
      </a:accent5>
      <a:accent6>
        <a:srgbClr val="C6C6C6"/>
      </a:accent6>
      <a:hlink>
        <a:srgbClr val="8C286E"/>
      </a:hlink>
      <a:folHlink>
        <a:srgbClr val="CE005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none" lIns="0" tIns="0" rIns="0" bIns="0">
        <a:noAutofit/>
      </a:bodyPr>
      <a:lstStyle>
        <a:defPPr>
          <a:defRPr>
            <a:solidFill>
              <a:srgbClr val="000000"/>
            </a:solidFill>
          </a:defRPr>
        </a:defPPr>
      </a:lstStyle>
    </a:spDef>
  </a:objectDefaults>
  <a:extraClrSchemeLst/>
  <a:extLst>
    <a:ext uri="{05A4C25C-085E-4340-85A3-A5531E510DB2}">
      <thm15:themeFamily xmlns:thm15="http://schemas.microsoft.com/office/thememl/2012/main" name="C&amp;G_PowerPoint_New_Template_V1 [Read-Only]" id="{9814EAAC-C1C9-41D0-82E1-0AF7615562C8}" vid="{3259BF9B-0B01-4419-95C1-0789706EF412}"/>
    </a:ext>
  </a:extLst>
</a:theme>
</file>

<file path=ppt/theme/theme2.xml><?xml version="1.0" encoding="utf-8"?>
<a:theme xmlns:a="http://schemas.openxmlformats.org/drawingml/2006/main" name="1_Office Theme">
  <a:themeElements>
    <a:clrScheme name="City and guilds 0119">
      <a:dk1>
        <a:srgbClr val="140000"/>
      </a:dk1>
      <a:lt1>
        <a:srgbClr val="FFFFFF"/>
      </a:lt1>
      <a:dk2>
        <a:srgbClr val="F94130"/>
      </a:dk2>
      <a:lt2>
        <a:srgbClr val="00B5E2"/>
      </a:lt2>
      <a:accent1>
        <a:srgbClr val="007BB9"/>
      </a:accent1>
      <a:accent2>
        <a:srgbClr val="00BFB3"/>
      </a:accent2>
      <a:accent3>
        <a:srgbClr val="FFC841"/>
      </a:accent3>
      <a:accent4>
        <a:srgbClr val="65B2E6"/>
      </a:accent4>
      <a:accent5>
        <a:srgbClr val="97D700"/>
      </a:accent5>
      <a:accent6>
        <a:srgbClr val="C6C6C6"/>
      </a:accent6>
      <a:hlink>
        <a:srgbClr val="8C286E"/>
      </a:hlink>
      <a:folHlink>
        <a:srgbClr val="CE005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none" lIns="0" tIns="0" rIns="0" bIns="0">
        <a:noAutofit/>
      </a:bodyPr>
      <a:lstStyle>
        <a:defPPr>
          <a:defRPr>
            <a:solidFill>
              <a:srgbClr val="000000"/>
            </a:solidFill>
          </a:defRPr>
        </a:defPPr>
      </a:lstStyle>
    </a:spDef>
  </a:objectDefaults>
  <a:extraClrSchemeLst/>
  <a:extLst>
    <a:ext uri="{05A4C25C-085E-4340-85A3-A5531E510DB2}">
      <thm15:themeFamily xmlns:thm15="http://schemas.microsoft.com/office/thememl/2012/main" name="C&amp;G_PowerPoint_New_Template_V1 [Read-Only]" id="{9814EAAC-C1C9-41D0-82E1-0AF7615562C8}" vid="{3259BF9B-0B01-4419-95C1-0789706EF412}"/>
    </a:ext>
  </a:extLst>
</a:theme>
</file>

<file path=ppt/theme/theme3.xml><?xml version="1.0" encoding="utf-8"?>
<a:theme xmlns:a="http://schemas.openxmlformats.org/drawingml/2006/main" name="2_Office Theme">
  <a:themeElements>
    <a:clrScheme name="City and guilds 0119">
      <a:dk1>
        <a:srgbClr val="140000"/>
      </a:dk1>
      <a:lt1>
        <a:srgbClr val="FFFFFF"/>
      </a:lt1>
      <a:dk2>
        <a:srgbClr val="F94130"/>
      </a:dk2>
      <a:lt2>
        <a:srgbClr val="00B5E2"/>
      </a:lt2>
      <a:accent1>
        <a:srgbClr val="007BB9"/>
      </a:accent1>
      <a:accent2>
        <a:srgbClr val="00BFB3"/>
      </a:accent2>
      <a:accent3>
        <a:srgbClr val="FFC841"/>
      </a:accent3>
      <a:accent4>
        <a:srgbClr val="65B2E6"/>
      </a:accent4>
      <a:accent5>
        <a:srgbClr val="97D700"/>
      </a:accent5>
      <a:accent6>
        <a:srgbClr val="C6C6C6"/>
      </a:accent6>
      <a:hlink>
        <a:srgbClr val="8C286E"/>
      </a:hlink>
      <a:folHlink>
        <a:srgbClr val="CE005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none" lIns="0" tIns="0" rIns="0" bIns="0">
        <a:noAutofit/>
      </a:bodyPr>
      <a:lstStyle>
        <a:defPPr>
          <a:defRPr>
            <a:solidFill>
              <a:srgbClr val="000000"/>
            </a:solidFill>
          </a:defRPr>
        </a:defPPr>
      </a:lstStyle>
    </a:spDef>
  </a:objectDefaults>
  <a:extraClrSchemeLst/>
  <a:extLst>
    <a:ext uri="{05A4C25C-085E-4340-85A3-A5531E510DB2}">
      <thm15:themeFamily xmlns:thm15="http://schemas.microsoft.com/office/thememl/2012/main" name="C&amp;G_PowerPoint_New_Template_V1 [Read-Only]" id="{9814EAAC-C1C9-41D0-82E1-0AF7615562C8}" vid="{3259BF9B-0B01-4419-95C1-0789706EF412}"/>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k48d8005054a4dd09ad49b7c837f0781 xmlns="36f98b4f-ba65-4a7d-9a34-48b23de556cb">
      <Terms xmlns="http://schemas.microsoft.com/office/infopath/2007/PartnerControls"/>
    </k48d8005054a4dd09ad49b7c837f0781>
    <aa87a6a0bdfe4bfb97a25745bc8270e2 xmlns="36f98b4f-ba65-4a7d-9a34-48b23de556cb">
      <Terms xmlns="http://schemas.microsoft.com/office/infopath/2007/PartnerControls"/>
    </aa87a6a0bdfe4bfb97a25745bc8270e2>
    <WJEC_x0020_Subject_x0020_Code xmlns="07b9bb9f-93d7-4a9d-9e48-363b5c999e88" xsi:nil="true"/>
    <WJEC_x0020_Available_x0020_Online xmlns="07b9bb9f-93d7-4a9d-9e48-363b5c999e88">false</WJEC_x0020_Available_x0020_Online>
    <TaxCatchAll xmlns="36f98b4f-ba65-4a7d-9a34-48b23de556cb" xsi:nil="true"/>
    <WJEC_x0020_Secured_x0020_Scheduling_x0020_End_x0020_Date xmlns="07b9bb9f-93d7-4a9d-9e48-363b5c999e88" xsi:nil="true"/>
    <RoutingRuleDescription xmlns="http://schemas.microsoft.com/sharepoint/v3" xsi:nil="true"/>
    <PublishingExpirationDate xmlns="http://schemas.microsoft.com/sharepoint/v3" xsi:nil="true"/>
    <PublishingStartDate xmlns="http://schemas.microsoft.com/sharepoint/v3" xsi:nil="true"/>
    <WJEC_x0020_Language xmlns="07b9bb9f-93d7-4a9d-9e48-363b5c999e88">
      <Value>English</Value>
    </WJEC_x0020_Language>
    <WJEC_x0020_Secure_x0020_Scheduling_x0020_Start_x0020_Date xmlns="07b9bb9f-93d7-4a9d-9e48-363b5c999e88" xsi:nil="true"/>
  </documentManagement>
</p:properties>
</file>

<file path=customXml/item3.xml><?xml version="1.0" encoding="utf-8"?>
<ct:contentTypeSchema xmlns:ct="http://schemas.microsoft.com/office/2006/metadata/contentType" xmlns:ma="http://schemas.microsoft.com/office/2006/metadata/properties/metaAttributes" ct:_="" ma:_="" ma:contentTypeName="Internal Assessment Form" ma:contentTypeID="0x0101005EE6F60F7FD1F54F8254869BFB0784AA0020879ED2A6C4B541A5BBE15202BD7708" ma:contentTypeVersion="68" ma:contentTypeDescription="" ma:contentTypeScope="" ma:versionID="8a98089d7c38336eee618f03fde270c0">
  <xsd:schema xmlns:xsd="http://www.w3.org/2001/XMLSchema" xmlns:xs="http://www.w3.org/2001/XMLSchema" xmlns:p="http://schemas.microsoft.com/office/2006/metadata/properties" xmlns:ns1="http://schemas.microsoft.com/sharepoint/v3" xmlns:ns3="36f98b4f-ba65-4a7d-9a34-48b23de556cb" xmlns:ns4="07b9bb9f-93d7-4a9d-9e48-363b5c999e88" targetNamespace="http://schemas.microsoft.com/office/2006/metadata/properties" ma:root="true" ma:fieldsID="95ec997ce0c6f4974ff577bf4e70ba0b" ns1:_="" ns3:_="" ns4:_="">
    <xsd:import namespace="http://schemas.microsoft.com/sharepoint/v3"/>
    <xsd:import namespace="36f98b4f-ba65-4a7d-9a34-48b23de556cb"/>
    <xsd:import namespace="07b9bb9f-93d7-4a9d-9e48-363b5c999e88"/>
    <xsd:element name="properties">
      <xsd:complexType>
        <xsd:sequence>
          <xsd:element name="documentManagement">
            <xsd:complexType>
              <xsd:all>
                <xsd:element ref="ns1:RoutingRuleDescription" minOccurs="0"/>
                <xsd:element ref="ns4:WJEC_x0020_Subject_x0020_Code" minOccurs="0"/>
                <xsd:element ref="ns4:WJEC_x0020_Language" minOccurs="0"/>
                <xsd:element ref="ns4:WJEC_x0020_Available_x0020_Online" minOccurs="0"/>
                <xsd:element ref="ns1:PublishingStartDate" minOccurs="0"/>
                <xsd:element ref="ns1:PublishingExpirationDate" minOccurs="0"/>
                <xsd:element ref="ns4:WJEC_x0020_Secure_x0020_Scheduling_x0020_Start_x0020_Date" minOccurs="0"/>
                <xsd:element ref="ns4:WJEC_x0020_Secured_x0020_Scheduling_x0020_End_x0020_Date" minOccurs="0"/>
                <xsd:element ref="ns3:k48d8005054a4dd09ad49b7c837f0781" minOccurs="0"/>
                <xsd:element ref="ns3:aa87a6a0bdfe4bfb97a25745bc8270e2" minOccurs="0"/>
                <xsd:element ref="ns3:TaxCatchAll" minOccurs="0"/>
                <xsd:element ref="ns3:TaxCatchAllLabe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RoutingRuleDescription" ma:index="3" nillable="true" ma:displayName="Description3" ma:description="can't delete this column" ma:internalName="RoutingRuleDescription" ma:readOnly="false">
      <xsd:simpleType>
        <xsd:restriction base="dms:Text">
          <xsd:maxLength value="255"/>
        </xsd:restriction>
      </xsd:simpleType>
    </xsd:element>
    <xsd:element name="PublishingStartDate" ma:index="8" nillable="true" ma:displayName="Scheduling Start Date" ma:description="" ma:internalName="PublishingStartDate" ma:readOnly="false">
      <xsd:simpleType>
        <xsd:restriction base="dms:Unknown"/>
      </xsd:simpleType>
    </xsd:element>
    <xsd:element name="PublishingExpirationDate" ma:index="9" nillable="true" ma:displayName="Scheduling End Date" ma:description="Scheduling End Date is a site column created by the Publishing feature. It is used to specify the date and time on which this page will no longer appear to site visitors." ma:internalName="PublishingExpirationDate" ma:readOnly="fals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36f98b4f-ba65-4a7d-9a34-48b23de556cb" elementFormDefault="qualified">
    <xsd:import namespace="http://schemas.microsoft.com/office/2006/documentManagement/types"/>
    <xsd:import namespace="http://schemas.microsoft.com/office/infopath/2007/PartnerControls"/>
    <xsd:element name="k48d8005054a4dd09ad49b7c837f0781" ma:index="15" nillable="true" ma:taxonomy="true" ma:internalName="k48d8005054a4dd09ad49b7c837f0781" ma:taxonomyFieldName="WJEC_x0020_Audiences" ma:displayName="WJEC Audiences" ma:readOnly="false" ma:fieldId="{448d8005-054a-4dd0-9ad4-9b7c837f0781}" ma:taxonomyMulti="true" ma:sspId="fd004107-dac0-45af-83fb-11757b2c8399" ma:termSetId="166b6179-d2c6-4c70-a6b7-272e06564e82" ma:anchorId="00000000-0000-0000-0000-000000000000" ma:open="false" ma:isKeyword="false">
      <xsd:complexType>
        <xsd:sequence>
          <xsd:element ref="pc:Terms" minOccurs="0" maxOccurs="1"/>
        </xsd:sequence>
      </xsd:complexType>
    </xsd:element>
    <xsd:element name="aa87a6a0bdfe4bfb97a25745bc8270e2" ma:index="16" nillable="true" ma:taxonomy="true" ma:internalName="aa87a6a0bdfe4bfb97a25745bc8270e2" ma:taxonomyFieldName="WJEC_x0020_Department" ma:displayName="WJEC Department" ma:readOnly="false" ma:fieldId="{aa87a6a0-bdfe-4bfb-97a2-5745bc8270e2}" ma:taxonomyMulti="true" ma:sspId="fd004107-dac0-45af-83fb-11757b2c8399" ma:termSetId="0c9e301d-bcca-45db-a9e6-62eca92a187e" ma:anchorId="00000000-0000-0000-0000-000000000000" ma:open="false" ma:isKeyword="false">
      <xsd:complexType>
        <xsd:sequence>
          <xsd:element ref="pc:Terms" minOccurs="0" maxOccurs="1"/>
        </xsd:sequence>
      </xsd:complexType>
    </xsd:element>
    <xsd:element name="TaxCatchAll" ma:index="17" nillable="true" ma:displayName="Taxonomy Catch All Column" ma:description="" ma:hidden="true" ma:list="{3317158d-5997-432d-8f64-ed5253ed3d4a}" ma:internalName="TaxCatchAll" ma:readOnly="false" ma:showField="CatchAllData" ma:web="36f98b4f-ba65-4a7d-9a34-48b23de556cb">
      <xsd:complexType>
        <xsd:complexContent>
          <xsd:extension base="dms:MultiChoiceLookup">
            <xsd:sequence>
              <xsd:element name="Value" type="dms:Lookup" maxOccurs="unbounded" minOccurs="0" nillable="true"/>
            </xsd:sequence>
          </xsd:extension>
        </xsd:complexContent>
      </xsd:complexType>
    </xsd:element>
    <xsd:element name="TaxCatchAllLabel" ma:index="18" nillable="true" ma:displayName="Taxonomy Catch All Column1" ma:description="" ma:hidden="true" ma:list="{3317158d-5997-432d-8f64-ed5253ed3d4a}" ma:internalName="TaxCatchAllLabel" ma:readOnly="true" ma:showField="CatchAllDataLabel" ma:web="36f98b4f-ba65-4a7d-9a34-48b23de556cb">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07b9bb9f-93d7-4a9d-9e48-363b5c999e88" elementFormDefault="qualified">
    <xsd:import namespace="http://schemas.microsoft.com/office/2006/documentManagement/types"/>
    <xsd:import namespace="http://schemas.microsoft.com/office/infopath/2007/PartnerControls"/>
    <xsd:element name="WJEC_x0020_Subject_x0020_Code" ma:index="5" nillable="true" ma:displayName="WJEC Subject Code" ma:internalName="WJEC_x0020_Subject_x0020_Code" ma:readOnly="false">
      <xsd:simpleType>
        <xsd:restriction base="dms:Text">
          <xsd:maxLength value="64"/>
        </xsd:restriction>
      </xsd:simpleType>
    </xsd:element>
    <xsd:element name="WJEC_x0020_Language" ma:index="6" nillable="true" ma:displayName="WJEC Language" ma:default="English" ma:internalName="WJEC_x0020_Language" ma:readOnly="false">
      <xsd:complexType>
        <xsd:complexContent>
          <xsd:extension base="dms:MultiChoice">
            <xsd:sequence>
              <xsd:element name="Value" maxOccurs="unbounded" minOccurs="0" nillable="true">
                <xsd:simpleType>
                  <xsd:restriction base="dms:Choice">
                    <xsd:enumeration value="English"/>
                    <xsd:enumeration value="Welsh"/>
                  </xsd:restriction>
                </xsd:simpleType>
              </xsd:element>
            </xsd:sequence>
          </xsd:extension>
        </xsd:complexContent>
      </xsd:complexType>
    </xsd:element>
    <xsd:element name="WJEC_x0020_Available_x0020_Online" ma:index="7" nillable="true" ma:displayName="WJEC Available Online" ma:default="0" ma:internalName="WJEC_x0020_Available_x0020_Online" ma:readOnly="false">
      <xsd:simpleType>
        <xsd:restriction base="dms:Boolean"/>
      </xsd:simpleType>
    </xsd:element>
    <xsd:element name="WJEC_x0020_Secure_x0020_Scheduling_x0020_Start_x0020_Date" ma:index="10" nillable="true" ma:displayName="WJEC Secure Scheduling Start Date" ma:format="DateTime" ma:internalName="WJEC_x0020_Secure_x0020_Scheduling_x0020_Start_x0020_Date" ma:readOnly="false">
      <xsd:simpleType>
        <xsd:restriction base="dms:DateTime"/>
      </xsd:simpleType>
    </xsd:element>
    <xsd:element name="WJEC_x0020_Secured_x0020_Scheduling_x0020_End_x0020_Date" ma:index="11" nillable="true" ma:displayName="WJEC Secure Scheduling End Date" ma:format="DateTime" ma:internalName="WJEC_x0020_Secured_x0020_Scheduling_x0020_End_x0020_Date" ma:readOnly="false">
      <xsd:simpleType>
        <xsd:restriction base="dms:DateTim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19" ma:displayName="Content Type"/>
        <xsd:element ref="dc:title" minOccurs="0" maxOccurs="1" ma:index="1" ma:displayName="Title"/>
        <xsd:element ref="dc:subject" minOccurs="0" maxOccurs="1"/>
        <xsd:element ref="dc:description" minOccurs="0" maxOccurs="1"/>
        <xsd:element name="keywords" minOccurs="0" maxOccurs="1" type="xsd:string" ma:index="2"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D7F1651-5B2A-4B16-9EFE-F4259EAB826F}">
  <ds:schemaRefs>
    <ds:schemaRef ds:uri="http://schemas.microsoft.com/sharepoint/v3/contenttype/forms"/>
  </ds:schemaRefs>
</ds:datastoreItem>
</file>

<file path=customXml/itemProps2.xml><?xml version="1.0" encoding="utf-8"?>
<ds:datastoreItem xmlns:ds="http://schemas.openxmlformats.org/officeDocument/2006/customXml" ds:itemID="{74CF2C5D-BA0A-4ADC-ACA3-AA75CD9BCC39}">
  <ds:schemaRefs>
    <ds:schemaRef ds:uri="http://purl.org/dc/elements/1.1/"/>
    <ds:schemaRef ds:uri="http://schemas.microsoft.com/office/2006/metadata/properties"/>
    <ds:schemaRef ds:uri="10ebebe9-ad9c-417c-96aa-6a2f5b72dbd6"/>
    <ds:schemaRef ds:uri="http://purl.org/dc/terms/"/>
    <ds:schemaRef ds:uri="http://schemas.openxmlformats.org/package/2006/metadata/core-properties"/>
    <ds:schemaRef ds:uri="http://schemas.microsoft.com/office/2006/documentManagement/types"/>
    <ds:schemaRef ds:uri="http://purl.org/dc/dcmitype/"/>
    <ds:schemaRef ds:uri="http://schemas.microsoft.com/office/infopath/2007/PartnerControls"/>
    <ds:schemaRef ds:uri="101960c9-2583-49a4-9434-4c0cad7b266a"/>
    <ds:schemaRef ds:uri="http://www.w3.org/XML/1998/namespace"/>
    <ds:schemaRef ds:uri="36f98b4f-ba65-4a7d-9a34-48b23de556cb"/>
    <ds:schemaRef ds:uri="07b9bb9f-93d7-4a9d-9e48-363b5c999e88"/>
    <ds:schemaRef ds:uri="http://schemas.microsoft.com/sharepoint/v3"/>
  </ds:schemaRefs>
</ds:datastoreItem>
</file>

<file path=customXml/itemProps3.xml><?xml version="1.0" encoding="utf-8"?>
<ds:datastoreItem xmlns:ds="http://schemas.openxmlformats.org/officeDocument/2006/customXml" ds:itemID="{3B5B45CE-602A-41F7-BA53-86AB8DF6E59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36f98b4f-ba65-4a7d-9a34-48b23de556cb"/>
    <ds:schemaRef ds:uri="07b9bb9f-93d7-4a9d-9e48-363b5c999e8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10755</TotalTime>
  <Words>7749</Words>
  <Application>Microsoft Office PowerPoint</Application>
  <PresentationFormat>Widescreen</PresentationFormat>
  <Paragraphs>831</Paragraphs>
  <Slides>34</Slides>
  <Notes>1</Notes>
  <HiddenSlides>0</HiddenSlides>
  <MMClips>0</MMClips>
  <ScaleCrop>false</ScaleCrop>
  <HeadingPairs>
    <vt:vector size="8" baseType="variant">
      <vt:variant>
        <vt:lpstr>Fonts Used</vt:lpstr>
      </vt:variant>
      <vt:variant>
        <vt:i4>7</vt:i4>
      </vt:variant>
      <vt:variant>
        <vt:lpstr>Theme</vt:lpstr>
      </vt:variant>
      <vt:variant>
        <vt:i4>3</vt:i4>
      </vt:variant>
      <vt:variant>
        <vt:lpstr>Embedded OLE Servers</vt:lpstr>
      </vt:variant>
      <vt:variant>
        <vt:i4>1</vt:i4>
      </vt:variant>
      <vt:variant>
        <vt:lpstr>Slide Titles</vt:lpstr>
      </vt:variant>
      <vt:variant>
        <vt:i4>34</vt:i4>
      </vt:variant>
    </vt:vector>
  </HeadingPairs>
  <TitlesOfParts>
    <vt:vector size="45" baseType="lpstr">
      <vt:lpstr>Arial</vt:lpstr>
      <vt:lpstr>Arial-BoldMT</vt:lpstr>
      <vt:lpstr>Arial-ItalicMT</vt:lpstr>
      <vt:lpstr>ArialMT</vt:lpstr>
      <vt:lpstr>Calibri</vt:lpstr>
      <vt:lpstr>Gotham Rounded Book</vt:lpstr>
      <vt:lpstr>SymbolMT</vt:lpstr>
      <vt:lpstr>Office Theme</vt:lpstr>
      <vt:lpstr>1_Office Theme</vt:lpstr>
      <vt:lpstr>2_Office Theme</vt:lpstr>
      <vt:lpstr>Acrobat Document</vt:lpstr>
      <vt:lpstr>PowerPoint Presentation</vt:lpstr>
      <vt:lpstr>PowerPoint Presentation</vt:lpstr>
      <vt:lpstr>Question 1 and mark scheme </vt:lpstr>
      <vt:lpstr>Question 1 Candidate’s answer with Examiner’s comments</vt:lpstr>
      <vt:lpstr>Question 2 and mark scheme </vt:lpstr>
      <vt:lpstr>PowerPoint Presentation</vt:lpstr>
      <vt:lpstr>Question 3 (a) and mark scheme </vt:lpstr>
      <vt:lpstr>PowerPoint Presentation</vt:lpstr>
      <vt:lpstr>Question 3 (b) and mark scheme </vt:lpstr>
      <vt:lpstr>PowerPoint Presentation</vt:lpstr>
      <vt:lpstr>Question 4 and mark scheme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Question 9 Candidate’s answer with Examiner’s comments</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Amy Thomas</dc:creator>
  <cp:lastModifiedBy>Lucas, Tania</cp:lastModifiedBy>
  <cp:revision>1095</cp:revision>
  <dcterms:created xsi:type="dcterms:W3CDTF">2020-09-10T07:54:11Z</dcterms:created>
  <dcterms:modified xsi:type="dcterms:W3CDTF">2022-03-30T07:30:04Z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0x0101005EE6F60F7FD1F54F8254869BFB0784AA0020879ED2A6C4B541A5BBE15202BD7708</vt:lpwstr>
  </property>
  <property fmtid="{D5CDD505-2E9C-101B-9397-08002B2CF9AE}" pid="3" name="WJEC Department">
    <vt:lpwstr/>
  </property>
  <property fmtid="{D5CDD505-2E9C-101B-9397-08002B2CF9AE}" pid="4" name="WJEC Audiences">
    <vt:lpwstr/>
  </property>
</Properties>
</file>