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9"/>
  </p:notesMasterIdLst>
  <p:sldIdLst>
    <p:sldId id="256" r:id="rId5"/>
    <p:sldId id="277" r:id="rId6"/>
    <p:sldId id="279" r:id="rId7"/>
    <p:sldId id="278"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XYnCHPQ3wjg2AGIm18W7UXDU65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EFC18-652C-5D7E-EF15-7D9E41DB7EC1}" v="25" dt="2024-01-10T09:31:11.317"/>
    <p1510:client id="{26568DE3-A27F-481B-8A04-30E38D7C3062}" v="3" dt="2024-01-10T14:10:42.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9F0D8704-69D5-861A-DFF0-7CD2689AAA7D}"/>
    <pc:docChg chg="addSld modSld">
      <pc:chgData name="Trinity Rees" userId="S::t.rees@npt.gov.uk::23ed69b1-c9cb-4295-a16f-e57105e4c724" providerId="AD" clId="Web-{9F0D8704-69D5-861A-DFF0-7CD2689AAA7D}" dt="2023-10-12T15:23:28.215" v="29" actId="14100"/>
      <pc:docMkLst>
        <pc:docMk/>
      </pc:docMkLst>
      <pc:sldChg chg="addSp delSp modSp new">
        <pc:chgData name="Trinity Rees" userId="S::t.rees@npt.gov.uk::23ed69b1-c9cb-4295-a16f-e57105e4c724" providerId="AD" clId="Web-{9F0D8704-69D5-861A-DFF0-7CD2689AAA7D}" dt="2023-10-12T15:22:05.630" v="11" actId="14100"/>
        <pc:sldMkLst>
          <pc:docMk/>
          <pc:sldMk cId="1827486398" sldId="277"/>
        </pc:sldMkLst>
        <pc:spChg chg="del">
          <ac:chgData name="Trinity Rees" userId="S::t.rees@npt.gov.uk::23ed69b1-c9cb-4295-a16f-e57105e4c724" providerId="AD" clId="Web-{9F0D8704-69D5-861A-DFF0-7CD2689AAA7D}" dt="2023-10-12T15:21:44.206" v="3"/>
          <ac:spMkLst>
            <pc:docMk/>
            <pc:sldMk cId="1827486398" sldId="277"/>
            <ac:spMk id="2" creationId="{C860E8D4-39DD-9299-7A14-93BE25D746A5}"/>
          </ac:spMkLst>
        </pc:spChg>
        <pc:spChg chg="del">
          <ac:chgData name="Trinity Rees" userId="S::t.rees@npt.gov.uk::23ed69b1-c9cb-4295-a16f-e57105e4c724" providerId="AD" clId="Web-{9F0D8704-69D5-861A-DFF0-7CD2689AAA7D}" dt="2023-10-12T15:21:46.175" v="5"/>
          <ac:spMkLst>
            <pc:docMk/>
            <pc:sldMk cId="1827486398" sldId="277"/>
            <ac:spMk id="3" creationId="{95C932DB-136C-AF2D-48E8-4F150380735B}"/>
          </ac:spMkLst>
        </pc:spChg>
        <pc:spChg chg="del">
          <ac:chgData name="Trinity Rees" userId="S::t.rees@npt.gov.uk::23ed69b1-c9cb-4295-a16f-e57105e4c724" providerId="AD" clId="Web-{9F0D8704-69D5-861A-DFF0-7CD2689AAA7D}" dt="2023-10-12T15:21:44.957" v="4"/>
          <ac:spMkLst>
            <pc:docMk/>
            <pc:sldMk cId="1827486398" sldId="277"/>
            <ac:spMk id="4" creationId="{75CDEDA4-D75B-F0EC-D957-74A659C5001A}"/>
          </ac:spMkLst>
        </pc:spChg>
        <pc:spChg chg="del">
          <ac:chgData name="Trinity Rees" userId="S::t.rees@npt.gov.uk::23ed69b1-c9cb-4295-a16f-e57105e4c724" providerId="AD" clId="Web-{9F0D8704-69D5-861A-DFF0-7CD2689AAA7D}" dt="2023-10-12T15:21:47.191" v="6"/>
          <ac:spMkLst>
            <pc:docMk/>
            <pc:sldMk cId="1827486398" sldId="277"/>
            <ac:spMk id="5" creationId="{33A97985-68CB-280C-BB68-D68E54CF82D7}"/>
          </ac:spMkLst>
        </pc:spChg>
        <pc:picChg chg="add mod">
          <ac:chgData name="Trinity Rees" userId="S::t.rees@npt.gov.uk::23ed69b1-c9cb-4295-a16f-e57105e4c724" providerId="AD" clId="Web-{9F0D8704-69D5-861A-DFF0-7CD2689AAA7D}" dt="2023-10-12T15:22:05.630" v="11" actId="14100"/>
          <ac:picMkLst>
            <pc:docMk/>
            <pc:sldMk cId="1827486398" sldId="277"/>
            <ac:picMk id="6" creationId="{5C239A85-9F74-BEAC-DC7D-4AD89A95FDD3}"/>
          </ac:picMkLst>
        </pc:picChg>
      </pc:sldChg>
      <pc:sldChg chg="addSp delSp modSp new">
        <pc:chgData name="Trinity Rees" userId="S::t.rees@npt.gov.uk::23ed69b1-c9cb-4295-a16f-e57105e4c724" providerId="AD" clId="Web-{9F0D8704-69D5-861A-DFF0-7CD2689AAA7D}" dt="2023-10-12T15:23:28.215" v="29" actId="14100"/>
        <pc:sldMkLst>
          <pc:docMk/>
          <pc:sldMk cId="2882145305" sldId="278"/>
        </pc:sldMkLst>
        <pc:spChg chg="del">
          <ac:chgData name="Trinity Rees" userId="S::t.rees@npt.gov.uk::23ed69b1-c9cb-4295-a16f-e57105e4c724" providerId="AD" clId="Web-{9F0D8704-69D5-861A-DFF0-7CD2689AAA7D}" dt="2023-10-12T15:22:32.476" v="21"/>
          <ac:spMkLst>
            <pc:docMk/>
            <pc:sldMk cId="2882145305" sldId="278"/>
            <ac:spMk id="2" creationId="{BA610ACF-26C6-0A88-41D5-6A178F1A7295}"/>
          </ac:spMkLst>
        </pc:spChg>
        <pc:spChg chg="del">
          <ac:chgData name="Trinity Rees" userId="S::t.rees@npt.gov.uk::23ed69b1-c9cb-4295-a16f-e57105e4c724" providerId="AD" clId="Web-{9F0D8704-69D5-861A-DFF0-7CD2689AAA7D}" dt="2023-10-12T15:23:09.120" v="23"/>
          <ac:spMkLst>
            <pc:docMk/>
            <pc:sldMk cId="2882145305" sldId="278"/>
            <ac:spMk id="3" creationId="{A4901EF1-8BB0-A699-7C33-ADBBB6838266}"/>
          </ac:spMkLst>
        </pc:spChg>
        <pc:spChg chg="del">
          <ac:chgData name="Trinity Rees" userId="S::t.rees@npt.gov.uk::23ed69b1-c9cb-4295-a16f-e57105e4c724" providerId="AD" clId="Web-{9F0D8704-69D5-861A-DFF0-7CD2689AAA7D}" dt="2023-10-12T15:23:07.932" v="22"/>
          <ac:spMkLst>
            <pc:docMk/>
            <pc:sldMk cId="2882145305" sldId="278"/>
            <ac:spMk id="4" creationId="{D062940E-6484-0CE8-F3E3-C6818FDA57B8}"/>
          </ac:spMkLst>
        </pc:spChg>
        <pc:spChg chg="del">
          <ac:chgData name="Trinity Rees" userId="S::t.rees@npt.gov.uk::23ed69b1-c9cb-4295-a16f-e57105e4c724" providerId="AD" clId="Web-{9F0D8704-69D5-861A-DFF0-7CD2689AAA7D}" dt="2023-10-12T15:23:11.151" v="24"/>
          <ac:spMkLst>
            <pc:docMk/>
            <pc:sldMk cId="2882145305" sldId="278"/>
            <ac:spMk id="5" creationId="{27F81822-A6DC-74B9-3EFE-579F3F4F291E}"/>
          </ac:spMkLst>
        </pc:spChg>
        <pc:picChg chg="add mod">
          <ac:chgData name="Trinity Rees" userId="S::t.rees@npt.gov.uk::23ed69b1-c9cb-4295-a16f-e57105e4c724" providerId="AD" clId="Web-{9F0D8704-69D5-861A-DFF0-7CD2689AAA7D}" dt="2023-10-12T15:23:28.215" v="29" actId="14100"/>
          <ac:picMkLst>
            <pc:docMk/>
            <pc:sldMk cId="2882145305" sldId="278"/>
            <ac:picMk id="6" creationId="{B9EC488F-B8D8-108E-7D5E-C74A061D4929}"/>
          </ac:picMkLst>
        </pc:picChg>
      </pc:sldChg>
      <pc:sldChg chg="addSp delSp modSp new">
        <pc:chgData name="Trinity Rees" userId="S::t.rees@npt.gov.uk::23ed69b1-c9cb-4295-a16f-e57105e4c724" providerId="AD" clId="Web-{9F0D8704-69D5-861A-DFF0-7CD2689AAA7D}" dt="2023-10-12T15:22:28.523" v="20" actId="14100"/>
        <pc:sldMkLst>
          <pc:docMk/>
          <pc:sldMk cId="2344007581" sldId="279"/>
        </pc:sldMkLst>
        <pc:spChg chg="del">
          <ac:chgData name="Trinity Rees" userId="S::t.rees@npt.gov.uk::23ed69b1-c9cb-4295-a16f-e57105e4c724" providerId="AD" clId="Web-{9F0D8704-69D5-861A-DFF0-7CD2689AAA7D}" dt="2023-10-12T15:22:08.974" v="12"/>
          <ac:spMkLst>
            <pc:docMk/>
            <pc:sldMk cId="2344007581" sldId="279"/>
            <ac:spMk id="2" creationId="{3CA45BAB-EF49-1B5B-8579-804E0DD22A15}"/>
          </ac:spMkLst>
        </pc:spChg>
        <pc:spChg chg="del">
          <ac:chgData name="Trinity Rees" userId="S::t.rees@npt.gov.uk::23ed69b1-c9cb-4295-a16f-e57105e4c724" providerId="AD" clId="Web-{9F0D8704-69D5-861A-DFF0-7CD2689AAA7D}" dt="2023-10-12T15:22:10.943" v="14"/>
          <ac:spMkLst>
            <pc:docMk/>
            <pc:sldMk cId="2344007581" sldId="279"/>
            <ac:spMk id="3" creationId="{C6A39442-D90D-673C-9AF6-207FCEACF958}"/>
          </ac:spMkLst>
        </pc:spChg>
        <pc:spChg chg="del">
          <ac:chgData name="Trinity Rees" userId="S::t.rees@npt.gov.uk::23ed69b1-c9cb-4295-a16f-e57105e4c724" providerId="AD" clId="Web-{9F0D8704-69D5-861A-DFF0-7CD2689AAA7D}" dt="2023-10-12T15:22:09.990" v="13"/>
          <ac:spMkLst>
            <pc:docMk/>
            <pc:sldMk cId="2344007581" sldId="279"/>
            <ac:spMk id="4" creationId="{3B9E9615-0751-E40B-3EE1-09435BE00472}"/>
          </ac:spMkLst>
        </pc:spChg>
        <pc:spChg chg="del">
          <ac:chgData name="Trinity Rees" userId="S::t.rees@npt.gov.uk::23ed69b1-c9cb-4295-a16f-e57105e4c724" providerId="AD" clId="Web-{9F0D8704-69D5-861A-DFF0-7CD2689AAA7D}" dt="2023-10-12T15:22:12.240" v="15"/>
          <ac:spMkLst>
            <pc:docMk/>
            <pc:sldMk cId="2344007581" sldId="279"/>
            <ac:spMk id="5" creationId="{2CE98944-C8CA-7D63-C70F-CB59AD4AF900}"/>
          </ac:spMkLst>
        </pc:spChg>
        <pc:picChg chg="add mod">
          <ac:chgData name="Trinity Rees" userId="S::t.rees@npt.gov.uk::23ed69b1-c9cb-4295-a16f-e57105e4c724" providerId="AD" clId="Web-{9F0D8704-69D5-861A-DFF0-7CD2689AAA7D}" dt="2023-10-12T15:22:28.523" v="20" actId="14100"/>
          <ac:picMkLst>
            <pc:docMk/>
            <pc:sldMk cId="2344007581" sldId="279"/>
            <ac:picMk id="6" creationId="{2A1B8C3A-14D9-B154-7D0B-717237C97586}"/>
          </ac:picMkLst>
        </pc:picChg>
      </pc:sldChg>
    </pc:docChg>
  </pc:docChgLst>
  <pc:docChgLst>
    <pc:chgData name="Trinity Rees" userId="S::t.rees@npt.gov.uk::23ed69b1-c9cb-4295-a16f-e57105e4c724" providerId="AD" clId="Web-{0B34BAB0-83D4-805E-3024-A915BECCDA89}"/>
    <pc:docChg chg="modSld">
      <pc:chgData name="Trinity Rees" userId="S::t.rees@npt.gov.uk::23ed69b1-c9cb-4295-a16f-e57105e4c724" providerId="AD" clId="Web-{0B34BAB0-83D4-805E-3024-A915BECCDA89}" dt="2024-01-05T09:35:16.779" v="3" actId="20577"/>
      <pc:docMkLst>
        <pc:docMk/>
      </pc:docMkLst>
      <pc:sldChg chg="modSp">
        <pc:chgData name="Trinity Rees" userId="S::t.rees@npt.gov.uk::23ed69b1-c9cb-4295-a16f-e57105e4c724" providerId="AD" clId="Web-{0B34BAB0-83D4-805E-3024-A915BECCDA89}" dt="2024-01-05T09:35:16.779" v="3" actId="20577"/>
        <pc:sldMkLst>
          <pc:docMk/>
          <pc:sldMk cId="0" sldId="268"/>
        </pc:sldMkLst>
        <pc:spChg chg="mod">
          <ac:chgData name="Trinity Rees" userId="S::t.rees@npt.gov.uk::23ed69b1-c9cb-4295-a16f-e57105e4c724" providerId="AD" clId="Web-{0B34BAB0-83D4-805E-3024-A915BECCDA89}" dt="2024-01-05T09:35:16.779" v="3" actId="20577"/>
          <ac:spMkLst>
            <pc:docMk/>
            <pc:sldMk cId="0" sldId="268"/>
            <ac:spMk id="265" creationId="{00000000-0000-0000-0000-000000000000}"/>
          </ac:spMkLst>
        </pc:spChg>
      </pc:sldChg>
    </pc:docChg>
  </pc:docChgLst>
  <pc:docChgLst>
    <pc:chgData name="Trinity Rees" userId="S::t.rees@npt.gov.uk::23ed69b1-c9cb-4295-a16f-e57105e4c724" providerId="AD" clId="Web-{091EFC18-652C-5D7E-EF15-7D9E41DB7EC1}"/>
    <pc:docChg chg="modSld">
      <pc:chgData name="Trinity Rees" userId="S::t.rees@npt.gov.uk::23ed69b1-c9cb-4295-a16f-e57105e4c724" providerId="AD" clId="Web-{091EFC18-652C-5D7E-EF15-7D9E41DB7EC1}" dt="2024-01-10T09:31:06.333" v="23" actId="20577"/>
      <pc:docMkLst>
        <pc:docMk/>
      </pc:docMkLst>
      <pc:sldChg chg="modSp">
        <pc:chgData name="Trinity Rees" userId="S::t.rees@npt.gov.uk::23ed69b1-c9cb-4295-a16f-e57105e4c724" providerId="AD" clId="Web-{091EFC18-652C-5D7E-EF15-7D9E41DB7EC1}" dt="2024-01-10T09:31:06.333" v="23" actId="20577"/>
        <pc:sldMkLst>
          <pc:docMk/>
          <pc:sldMk cId="0" sldId="268"/>
        </pc:sldMkLst>
        <pc:spChg chg="mod">
          <ac:chgData name="Trinity Rees" userId="S::t.rees@npt.gov.uk::23ed69b1-c9cb-4295-a16f-e57105e4c724" providerId="AD" clId="Web-{091EFC18-652C-5D7E-EF15-7D9E41DB7EC1}" dt="2024-01-10T09:30:27.191" v="11" actId="1076"/>
          <ac:spMkLst>
            <pc:docMk/>
            <pc:sldMk cId="0" sldId="268"/>
            <ac:spMk id="264" creationId="{00000000-0000-0000-0000-000000000000}"/>
          </ac:spMkLst>
        </pc:spChg>
        <pc:spChg chg="mod">
          <ac:chgData name="Trinity Rees" userId="S::t.rees@npt.gov.uk::23ed69b1-c9cb-4295-a16f-e57105e4c724" providerId="AD" clId="Web-{091EFC18-652C-5D7E-EF15-7D9E41DB7EC1}" dt="2024-01-10T09:31:06.333" v="23" actId="20577"/>
          <ac:spMkLst>
            <pc:docMk/>
            <pc:sldMk cId="0" sldId="268"/>
            <ac:spMk id="265" creationId="{00000000-0000-0000-0000-000000000000}"/>
          </ac:spMkLst>
        </pc:spChg>
        <pc:spChg chg="mod">
          <ac:chgData name="Trinity Rees" userId="S::t.rees@npt.gov.uk::23ed69b1-c9cb-4295-a16f-e57105e4c724" providerId="AD" clId="Web-{091EFC18-652C-5D7E-EF15-7D9E41DB7EC1}" dt="2024-01-10T09:30:49.942" v="16" actId="20577"/>
          <ac:spMkLst>
            <pc:docMk/>
            <pc:sldMk cId="0" sldId="268"/>
            <ac:spMk id="266" creationId="{00000000-0000-0000-0000-000000000000}"/>
          </ac:spMkLst>
        </pc:spChg>
      </pc:sldChg>
    </pc:docChg>
  </pc:docChgLst>
  <pc:docChgLst>
    <pc:chgData name="Polly Duncan" userId="b8f6264a-9836-4730-8ca9-23013ec67ff8" providerId="ADAL" clId="{26568DE3-A27F-481B-8A04-30E38D7C3062}"/>
    <pc:docChg chg="custSel modSld">
      <pc:chgData name="Polly Duncan" userId="b8f6264a-9836-4730-8ca9-23013ec67ff8" providerId="ADAL" clId="{26568DE3-A27F-481B-8A04-30E38D7C3062}" dt="2024-01-10T14:11:31.363" v="59" actId="113"/>
      <pc:docMkLst>
        <pc:docMk/>
      </pc:docMkLst>
      <pc:sldChg chg="modSp mod">
        <pc:chgData name="Polly Duncan" userId="b8f6264a-9836-4730-8ca9-23013ec67ff8" providerId="ADAL" clId="{26568DE3-A27F-481B-8A04-30E38D7C3062}" dt="2024-01-10T14:08:31.179" v="8" actId="27636"/>
        <pc:sldMkLst>
          <pc:docMk/>
          <pc:sldMk cId="0" sldId="256"/>
        </pc:sldMkLst>
        <pc:spChg chg="mod">
          <ac:chgData name="Polly Duncan" userId="b8f6264a-9836-4730-8ca9-23013ec67ff8" providerId="ADAL" clId="{26568DE3-A27F-481B-8A04-30E38D7C3062}" dt="2024-01-10T14:08:31.179" v="8" actId="27636"/>
          <ac:spMkLst>
            <pc:docMk/>
            <pc:sldMk cId="0" sldId="256"/>
            <ac:spMk id="163" creationId="{00000000-0000-0000-0000-000000000000}"/>
          </ac:spMkLst>
        </pc:spChg>
      </pc:sldChg>
      <pc:sldChg chg="modSp mod">
        <pc:chgData name="Polly Duncan" userId="b8f6264a-9836-4730-8ca9-23013ec67ff8" providerId="ADAL" clId="{26568DE3-A27F-481B-8A04-30E38D7C3062}" dt="2024-01-10T14:08:36.700" v="10" actId="113"/>
        <pc:sldMkLst>
          <pc:docMk/>
          <pc:sldMk cId="0" sldId="257"/>
        </pc:sldMkLst>
        <pc:spChg chg="mod">
          <ac:chgData name="Polly Duncan" userId="b8f6264a-9836-4730-8ca9-23013ec67ff8" providerId="ADAL" clId="{26568DE3-A27F-481B-8A04-30E38D7C3062}" dt="2024-01-10T14:08:36.700" v="10" actId="113"/>
          <ac:spMkLst>
            <pc:docMk/>
            <pc:sldMk cId="0" sldId="257"/>
            <ac:spMk id="168" creationId="{00000000-0000-0000-0000-000000000000}"/>
          </ac:spMkLst>
        </pc:spChg>
        <pc:spChg chg="mod">
          <ac:chgData name="Polly Duncan" userId="b8f6264a-9836-4730-8ca9-23013ec67ff8" providerId="ADAL" clId="{26568DE3-A27F-481B-8A04-30E38D7C3062}" dt="2024-01-10T14:08:34.502" v="9" actId="113"/>
          <ac:spMkLst>
            <pc:docMk/>
            <pc:sldMk cId="0" sldId="257"/>
            <ac:spMk id="170" creationId="{00000000-0000-0000-0000-000000000000}"/>
          </ac:spMkLst>
        </pc:spChg>
      </pc:sldChg>
      <pc:sldChg chg="modSp mod">
        <pc:chgData name="Polly Duncan" userId="b8f6264a-9836-4730-8ca9-23013ec67ff8" providerId="ADAL" clId="{26568DE3-A27F-481B-8A04-30E38D7C3062}" dt="2024-01-10T14:08:54.515" v="14" actId="1076"/>
        <pc:sldMkLst>
          <pc:docMk/>
          <pc:sldMk cId="0" sldId="258"/>
        </pc:sldMkLst>
        <pc:spChg chg="mod">
          <ac:chgData name="Polly Duncan" userId="b8f6264a-9836-4730-8ca9-23013ec67ff8" providerId="ADAL" clId="{26568DE3-A27F-481B-8A04-30E38D7C3062}" dt="2024-01-10T14:08:48.761" v="13" actId="1076"/>
          <ac:spMkLst>
            <pc:docMk/>
            <pc:sldMk cId="0" sldId="258"/>
            <ac:spMk id="176" creationId="{00000000-0000-0000-0000-000000000000}"/>
          </ac:spMkLst>
        </pc:spChg>
        <pc:spChg chg="mod">
          <ac:chgData name="Polly Duncan" userId="b8f6264a-9836-4730-8ca9-23013ec67ff8" providerId="ADAL" clId="{26568DE3-A27F-481B-8A04-30E38D7C3062}" dt="2024-01-10T14:08:31.099" v="1" actId="27636"/>
          <ac:spMkLst>
            <pc:docMk/>
            <pc:sldMk cId="0" sldId="258"/>
            <ac:spMk id="177" creationId="{00000000-0000-0000-0000-000000000000}"/>
          </ac:spMkLst>
        </pc:spChg>
        <pc:spChg chg="mod">
          <ac:chgData name="Polly Duncan" userId="b8f6264a-9836-4730-8ca9-23013ec67ff8" providerId="ADAL" clId="{26568DE3-A27F-481B-8A04-30E38D7C3062}" dt="2024-01-10T14:08:54.515" v="14" actId="1076"/>
          <ac:spMkLst>
            <pc:docMk/>
            <pc:sldMk cId="0" sldId="258"/>
            <ac:spMk id="178" creationId="{00000000-0000-0000-0000-000000000000}"/>
          </ac:spMkLst>
        </pc:spChg>
        <pc:spChg chg="mod">
          <ac:chgData name="Polly Duncan" userId="b8f6264a-9836-4730-8ca9-23013ec67ff8" providerId="ADAL" clId="{26568DE3-A27F-481B-8A04-30E38D7C3062}" dt="2024-01-10T14:08:31.099" v="0" actId="27636"/>
          <ac:spMkLst>
            <pc:docMk/>
            <pc:sldMk cId="0" sldId="258"/>
            <ac:spMk id="179" creationId="{00000000-0000-0000-0000-000000000000}"/>
          </ac:spMkLst>
        </pc:spChg>
      </pc:sldChg>
      <pc:sldChg chg="modSp mod">
        <pc:chgData name="Polly Duncan" userId="b8f6264a-9836-4730-8ca9-23013ec67ff8" providerId="ADAL" clId="{26568DE3-A27F-481B-8A04-30E38D7C3062}" dt="2024-01-10T14:09:07.002" v="17" actId="1076"/>
        <pc:sldMkLst>
          <pc:docMk/>
          <pc:sldMk cId="0" sldId="259"/>
        </pc:sldMkLst>
        <pc:spChg chg="mod">
          <ac:chgData name="Polly Duncan" userId="b8f6264a-9836-4730-8ca9-23013ec67ff8" providerId="ADAL" clId="{26568DE3-A27F-481B-8A04-30E38D7C3062}" dt="2024-01-10T14:09:01.722" v="16" actId="113"/>
          <ac:spMkLst>
            <pc:docMk/>
            <pc:sldMk cId="0" sldId="259"/>
            <ac:spMk id="184" creationId="{00000000-0000-0000-0000-000000000000}"/>
          </ac:spMkLst>
        </pc:spChg>
        <pc:spChg chg="mod">
          <ac:chgData name="Polly Duncan" userId="b8f6264a-9836-4730-8ca9-23013ec67ff8" providerId="ADAL" clId="{26568DE3-A27F-481B-8A04-30E38D7C3062}" dt="2024-01-10T14:09:07.002" v="17" actId="1076"/>
          <ac:spMkLst>
            <pc:docMk/>
            <pc:sldMk cId="0" sldId="259"/>
            <ac:spMk id="186" creationId="{00000000-0000-0000-0000-000000000000}"/>
          </ac:spMkLst>
        </pc:spChg>
      </pc:sldChg>
      <pc:sldChg chg="modSp mod">
        <pc:chgData name="Polly Duncan" userId="b8f6264a-9836-4730-8ca9-23013ec67ff8" providerId="ADAL" clId="{26568DE3-A27F-481B-8A04-30E38D7C3062}" dt="2024-01-10T14:09:17.504" v="21" actId="1076"/>
        <pc:sldMkLst>
          <pc:docMk/>
          <pc:sldMk cId="0" sldId="260"/>
        </pc:sldMkLst>
        <pc:spChg chg="mod">
          <ac:chgData name="Polly Duncan" userId="b8f6264a-9836-4730-8ca9-23013ec67ff8" providerId="ADAL" clId="{26568DE3-A27F-481B-8A04-30E38D7C3062}" dt="2024-01-10T14:09:17.504" v="21" actId="1076"/>
          <ac:spMkLst>
            <pc:docMk/>
            <pc:sldMk cId="0" sldId="260"/>
            <ac:spMk id="193" creationId="{00000000-0000-0000-0000-000000000000}"/>
          </ac:spMkLst>
        </pc:spChg>
        <pc:spChg chg="mod">
          <ac:chgData name="Polly Duncan" userId="b8f6264a-9836-4730-8ca9-23013ec67ff8" providerId="ADAL" clId="{26568DE3-A27F-481B-8A04-30E38D7C3062}" dt="2024-01-10T14:09:14.714" v="20" actId="1076"/>
          <ac:spMkLst>
            <pc:docMk/>
            <pc:sldMk cId="0" sldId="260"/>
            <ac:spMk id="195" creationId="{00000000-0000-0000-0000-000000000000}"/>
          </ac:spMkLst>
        </pc:spChg>
      </pc:sldChg>
      <pc:sldChg chg="modSp mod">
        <pc:chgData name="Polly Duncan" userId="b8f6264a-9836-4730-8ca9-23013ec67ff8" providerId="ADAL" clId="{26568DE3-A27F-481B-8A04-30E38D7C3062}" dt="2024-01-10T14:09:32.572" v="26" actId="1076"/>
        <pc:sldMkLst>
          <pc:docMk/>
          <pc:sldMk cId="0" sldId="261"/>
        </pc:sldMkLst>
        <pc:spChg chg="mod">
          <ac:chgData name="Polly Duncan" userId="b8f6264a-9836-4730-8ca9-23013ec67ff8" providerId="ADAL" clId="{26568DE3-A27F-481B-8A04-30E38D7C3062}" dt="2024-01-10T14:09:32.572" v="26" actId="1076"/>
          <ac:spMkLst>
            <pc:docMk/>
            <pc:sldMk cId="0" sldId="261"/>
            <ac:spMk id="202" creationId="{00000000-0000-0000-0000-000000000000}"/>
          </ac:spMkLst>
        </pc:spChg>
        <pc:spChg chg="mod">
          <ac:chgData name="Polly Duncan" userId="b8f6264a-9836-4730-8ca9-23013ec67ff8" providerId="ADAL" clId="{26568DE3-A27F-481B-8A04-30E38D7C3062}" dt="2024-01-10T14:09:24.684" v="24" actId="1076"/>
          <ac:spMkLst>
            <pc:docMk/>
            <pc:sldMk cId="0" sldId="261"/>
            <ac:spMk id="204" creationId="{00000000-0000-0000-0000-000000000000}"/>
          </ac:spMkLst>
        </pc:spChg>
      </pc:sldChg>
      <pc:sldChg chg="modSp mod">
        <pc:chgData name="Polly Duncan" userId="b8f6264a-9836-4730-8ca9-23013ec67ff8" providerId="ADAL" clId="{26568DE3-A27F-481B-8A04-30E38D7C3062}" dt="2024-01-10T14:09:44.844" v="30" actId="1076"/>
        <pc:sldMkLst>
          <pc:docMk/>
          <pc:sldMk cId="0" sldId="262"/>
        </pc:sldMkLst>
        <pc:spChg chg="mod">
          <ac:chgData name="Polly Duncan" userId="b8f6264a-9836-4730-8ca9-23013ec67ff8" providerId="ADAL" clId="{26568DE3-A27F-481B-8A04-30E38D7C3062}" dt="2024-01-10T14:09:41.109" v="29" actId="1076"/>
          <ac:spMkLst>
            <pc:docMk/>
            <pc:sldMk cId="0" sldId="262"/>
            <ac:spMk id="211" creationId="{00000000-0000-0000-0000-000000000000}"/>
          </ac:spMkLst>
        </pc:spChg>
        <pc:spChg chg="mod">
          <ac:chgData name="Polly Duncan" userId="b8f6264a-9836-4730-8ca9-23013ec67ff8" providerId="ADAL" clId="{26568DE3-A27F-481B-8A04-30E38D7C3062}" dt="2024-01-10T14:09:44.844" v="30" actId="1076"/>
          <ac:spMkLst>
            <pc:docMk/>
            <pc:sldMk cId="0" sldId="262"/>
            <ac:spMk id="214" creationId="{00000000-0000-0000-0000-000000000000}"/>
          </ac:spMkLst>
        </pc:spChg>
      </pc:sldChg>
      <pc:sldChg chg="modSp mod">
        <pc:chgData name="Polly Duncan" userId="b8f6264a-9836-4730-8ca9-23013ec67ff8" providerId="ADAL" clId="{26568DE3-A27F-481B-8A04-30E38D7C3062}" dt="2024-01-10T14:09:49.391" v="32" actId="113"/>
        <pc:sldMkLst>
          <pc:docMk/>
          <pc:sldMk cId="0" sldId="263"/>
        </pc:sldMkLst>
        <pc:spChg chg="mod">
          <ac:chgData name="Polly Duncan" userId="b8f6264a-9836-4730-8ca9-23013ec67ff8" providerId="ADAL" clId="{26568DE3-A27F-481B-8A04-30E38D7C3062}" dt="2024-01-10T14:09:49.391" v="32" actId="113"/>
          <ac:spMkLst>
            <pc:docMk/>
            <pc:sldMk cId="0" sldId="263"/>
            <ac:spMk id="221" creationId="{00000000-0000-0000-0000-000000000000}"/>
          </ac:spMkLst>
        </pc:spChg>
        <pc:spChg chg="mod">
          <ac:chgData name="Polly Duncan" userId="b8f6264a-9836-4730-8ca9-23013ec67ff8" providerId="ADAL" clId="{26568DE3-A27F-481B-8A04-30E38D7C3062}" dt="2024-01-10T14:09:47.915" v="31" actId="113"/>
          <ac:spMkLst>
            <pc:docMk/>
            <pc:sldMk cId="0" sldId="263"/>
            <ac:spMk id="223" creationId="{00000000-0000-0000-0000-000000000000}"/>
          </ac:spMkLst>
        </pc:spChg>
      </pc:sldChg>
      <pc:sldChg chg="modSp mod">
        <pc:chgData name="Polly Duncan" userId="b8f6264a-9836-4730-8ca9-23013ec67ff8" providerId="ADAL" clId="{26568DE3-A27F-481B-8A04-30E38D7C3062}" dt="2024-01-10T14:09:59.030" v="34" actId="113"/>
        <pc:sldMkLst>
          <pc:docMk/>
          <pc:sldMk cId="0" sldId="264"/>
        </pc:sldMkLst>
        <pc:spChg chg="mod">
          <ac:chgData name="Polly Duncan" userId="b8f6264a-9836-4730-8ca9-23013ec67ff8" providerId="ADAL" clId="{26568DE3-A27F-481B-8A04-30E38D7C3062}" dt="2024-01-10T14:09:59.030" v="34" actId="113"/>
          <ac:spMkLst>
            <pc:docMk/>
            <pc:sldMk cId="0" sldId="264"/>
            <ac:spMk id="230" creationId="{00000000-0000-0000-0000-000000000000}"/>
          </ac:spMkLst>
        </pc:spChg>
        <pc:spChg chg="mod">
          <ac:chgData name="Polly Duncan" userId="b8f6264a-9836-4730-8ca9-23013ec67ff8" providerId="ADAL" clId="{26568DE3-A27F-481B-8A04-30E38D7C3062}" dt="2024-01-10T14:08:31.131" v="2" actId="27636"/>
          <ac:spMkLst>
            <pc:docMk/>
            <pc:sldMk cId="0" sldId="264"/>
            <ac:spMk id="231" creationId="{00000000-0000-0000-0000-000000000000}"/>
          </ac:spMkLst>
        </pc:spChg>
        <pc:spChg chg="mod">
          <ac:chgData name="Polly Duncan" userId="b8f6264a-9836-4730-8ca9-23013ec67ff8" providerId="ADAL" clId="{26568DE3-A27F-481B-8A04-30E38D7C3062}" dt="2024-01-10T14:09:57.568" v="33" actId="113"/>
          <ac:spMkLst>
            <pc:docMk/>
            <pc:sldMk cId="0" sldId="264"/>
            <ac:spMk id="232" creationId="{00000000-0000-0000-0000-000000000000}"/>
          </ac:spMkLst>
        </pc:spChg>
      </pc:sldChg>
      <pc:sldChg chg="modSp mod">
        <pc:chgData name="Polly Duncan" userId="b8f6264a-9836-4730-8ca9-23013ec67ff8" providerId="ADAL" clId="{26568DE3-A27F-481B-8A04-30E38D7C3062}" dt="2024-01-10T14:10:05.368" v="36" actId="113"/>
        <pc:sldMkLst>
          <pc:docMk/>
          <pc:sldMk cId="0" sldId="265"/>
        </pc:sldMkLst>
        <pc:spChg chg="mod">
          <ac:chgData name="Polly Duncan" userId="b8f6264a-9836-4730-8ca9-23013ec67ff8" providerId="ADAL" clId="{26568DE3-A27F-481B-8A04-30E38D7C3062}" dt="2024-01-10T14:10:05.368" v="36" actId="113"/>
          <ac:spMkLst>
            <pc:docMk/>
            <pc:sldMk cId="0" sldId="265"/>
            <ac:spMk id="238" creationId="{00000000-0000-0000-0000-000000000000}"/>
          </ac:spMkLst>
        </pc:spChg>
        <pc:spChg chg="mod">
          <ac:chgData name="Polly Duncan" userId="b8f6264a-9836-4730-8ca9-23013ec67ff8" providerId="ADAL" clId="{26568DE3-A27F-481B-8A04-30E38D7C3062}" dt="2024-01-10T14:08:31.131" v="3" actId="27636"/>
          <ac:spMkLst>
            <pc:docMk/>
            <pc:sldMk cId="0" sldId="265"/>
            <ac:spMk id="239" creationId="{00000000-0000-0000-0000-000000000000}"/>
          </ac:spMkLst>
        </pc:spChg>
        <pc:spChg chg="mod">
          <ac:chgData name="Polly Duncan" userId="b8f6264a-9836-4730-8ca9-23013ec67ff8" providerId="ADAL" clId="{26568DE3-A27F-481B-8A04-30E38D7C3062}" dt="2024-01-10T14:10:03.654" v="35" actId="113"/>
          <ac:spMkLst>
            <pc:docMk/>
            <pc:sldMk cId="0" sldId="265"/>
            <ac:spMk id="240" creationId="{00000000-0000-0000-0000-000000000000}"/>
          </ac:spMkLst>
        </pc:spChg>
      </pc:sldChg>
      <pc:sldChg chg="modSp mod">
        <pc:chgData name="Polly Duncan" userId="b8f6264a-9836-4730-8ca9-23013ec67ff8" providerId="ADAL" clId="{26568DE3-A27F-481B-8A04-30E38D7C3062}" dt="2024-01-10T14:10:18.547" v="40" actId="113"/>
        <pc:sldMkLst>
          <pc:docMk/>
          <pc:sldMk cId="0" sldId="266"/>
        </pc:sldMkLst>
        <pc:spChg chg="mod">
          <ac:chgData name="Polly Duncan" userId="b8f6264a-9836-4730-8ca9-23013ec67ff8" providerId="ADAL" clId="{26568DE3-A27F-481B-8A04-30E38D7C3062}" dt="2024-01-10T14:10:18.547" v="40" actId="113"/>
          <ac:spMkLst>
            <pc:docMk/>
            <pc:sldMk cId="0" sldId="266"/>
            <ac:spMk id="246" creationId="{00000000-0000-0000-0000-000000000000}"/>
          </ac:spMkLst>
        </pc:spChg>
        <pc:spChg chg="mod">
          <ac:chgData name="Polly Duncan" userId="b8f6264a-9836-4730-8ca9-23013ec67ff8" providerId="ADAL" clId="{26568DE3-A27F-481B-8A04-30E38D7C3062}" dt="2024-01-10T14:10:17.086" v="39" actId="113"/>
          <ac:spMkLst>
            <pc:docMk/>
            <pc:sldMk cId="0" sldId="266"/>
            <ac:spMk id="248" creationId="{00000000-0000-0000-0000-000000000000}"/>
          </ac:spMkLst>
        </pc:spChg>
      </pc:sldChg>
      <pc:sldChg chg="modSp mod">
        <pc:chgData name="Polly Duncan" userId="b8f6264a-9836-4730-8ca9-23013ec67ff8" providerId="ADAL" clId="{26568DE3-A27F-481B-8A04-30E38D7C3062}" dt="2024-01-10T14:10:14.364" v="38" actId="113"/>
        <pc:sldMkLst>
          <pc:docMk/>
          <pc:sldMk cId="0" sldId="267"/>
        </pc:sldMkLst>
        <pc:spChg chg="mod">
          <ac:chgData name="Polly Duncan" userId="b8f6264a-9836-4730-8ca9-23013ec67ff8" providerId="ADAL" clId="{26568DE3-A27F-481B-8A04-30E38D7C3062}" dt="2024-01-10T14:10:14.364" v="38" actId="113"/>
          <ac:spMkLst>
            <pc:docMk/>
            <pc:sldMk cId="0" sldId="267"/>
            <ac:spMk id="255" creationId="{00000000-0000-0000-0000-000000000000}"/>
          </ac:spMkLst>
        </pc:spChg>
        <pc:spChg chg="mod">
          <ac:chgData name="Polly Duncan" userId="b8f6264a-9836-4730-8ca9-23013ec67ff8" providerId="ADAL" clId="{26568DE3-A27F-481B-8A04-30E38D7C3062}" dt="2024-01-10T14:10:12.586" v="37" actId="113"/>
          <ac:spMkLst>
            <pc:docMk/>
            <pc:sldMk cId="0" sldId="267"/>
            <ac:spMk id="257" creationId="{00000000-0000-0000-0000-000000000000}"/>
          </ac:spMkLst>
        </pc:spChg>
      </pc:sldChg>
      <pc:sldChg chg="modSp mod">
        <pc:chgData name="Polly Duncan" userId="b8f6264a-9836-4730-8ca9-23013ec67ff8" providerId="ADAL" clId="{26568DE3-A27F-481B-8A04-30E38D7C3062}" dt="2024-01-10T14:08:31.151" v="4" actId="27636"/>
        <pc:sldMkLst>
          <pc:docMk/>
          <pc:sldMk cId="0" sldId="268"/>
        </pc:sldMkLst>
        <pc:spChg chg="mod">
          <ac:chgData name="Polly Duncan" userId="b8f6264a-9836-4730-8ca9-23013ec67ff8" providerId="ADAL" clId="{26568DE3-A27F-481B-8A04-30E38D7C3062}" dt="2024-01-10T14:08:31.151" v="4" actId="27636"/>
          <ac:spMkLst>
            <pc:docMk/>
            <pc:sldMk cId="0" sldId="268"/>
            <ac:spMk id="265" creationId="{00000000-0000-0000-0000-000000000000}"/>
          </ac:spMkLst>
        </pc:spChg>
      </pc:sldChg>
      <pc:sldChg chg="modSp mod">
        <pc:chgData name="Polly Duncan" userId="b8f6264a-9836-4730-8ca9-23013ec67ff8" providerId="ADAL" clId="{26568DE3-A27F-481B-8A04-30E38D7C3062}" dt="2024-01-10T14:10:33.493" v="42" actId="113"/>
        <pc:sldMkLst>
          <pc:docMk/>
          <pc:sldMk cId="0" sldId="269"/>
        </pc:sldMkLst>
        <pc:spChg chg="mod">
          <ac:chgData name="Polly Duncan" userId="b8f6264a-9836-4730-8ca9-23013ec67ff8" providerId="ADAL" clId="{26568DE3-A27F-481B-8A04-30E38D7C3062}" dt="2024-01-10T14:10:33.493" v="42" actId="113"/>
          <ac:spMkLst>
            <pc:docMk/>
            <pc:sldMk cId="0" sldId="269"/>
            <ac:spMk id="272" creationId="{00000000-0000-0000-0000-000000000000}"/>
          </ac:spMkLst>
        </pc:spChg>
        <pc:spChg chg="mod">
          <ac:chgData name="Polly Duncan" userId="b8f6264a-9836-4730-8ca9-23013ec67ff8" providerId="ADAL" clId="{26568DE3-A27F-481B-8A04-30E38D7C3062}" dt="2024-01-10T14:10:31.581" v="41" actId="113"/>
          <ac:spMkLst>
            <pc:docMk/>
            <pc:sldMk cId="0" sldId="269"/>
            <ac:spMk id="274" creationId="{00000000-0000-0000-0000-000000000000}"/>
          </ac:spMkLst>
        </pc:spChg>
      </pc:sldChg>
      <pc:sldChg chg="modSp mod">
        <pc:chgData name="Polly Duncan" userId="b8f6264a-9836-4730-8ca9-23013ec67ff8" providerId="ADAL" clId="{26568DE3-A27F-481B-8A04-30E38D7C3062}" dt="2024-01-10T14:10:51.105" v="45" actId="113"/>
        <pc:sldMkLst>
          <pc:docMk/>
          <pc:sldMk cId="0" sldId="270"/>
        </pc:sldMkLst>
        <pc:spChg chg="mod">
          <ac:chgData name="Polly Duncan" userId="b8f6264a-9836-4730-8ca9-23013ec67ff8" providerId="ADAL" clId="{26568DE3-A27F-481B-8A04-30E38D7C3062}" dt="2024-01-10T14:10:51.105" v="45" actId="113"/>
          <ac:spMkLst>
            <pc:docMk/>
            <pc:sldMk cId="0" sldId="270"/>
            <ac:spMk id="282" creationId="{00000000-0000-0000-0000-000000000000}"/>
          </ac:spMkLst>
        </pc:spChg>
        <pc:spChg chg="mod">
          <ac:chgData name="Polly Duncan" userId="b8f6264a-9836-4730-8ca9-23013ec67ff8" providerId="ADAL" clId="{26568DE3-A27F-481B-8A04-30E38D7C3062}" dt="2024-01-10T14:08:31.161" v="5" actId="27636"/>
          <ac:spMkLst>
            <pc:docMk/>
            <pc:sldMk cId="0" sldId="270"/>
            <ac:spMk id="283" creationId="{00000000-0000-0000-0000-000000000000}"/>
          </ac:spMkLst>
        </pc:spChg>
        <pc:spChg chg="mod">
          <ac:chgData name="Polly Duncan" userId="b8f6264a-9836-4730-8ca9-23013ec67ff8" providerId="ADAL" clId="{26568DE3-A27F-481B-8A04-30E38D7C3062}" dt="2024-01-10T14:10:47.225" v="44" actId="113"/>
          <ac:spMkLst>
            <pc:docMk/>
            <pc:sldMk cId="0" sldId="270"/>
            <ac:spMk id="284" creationId="{00000000-0000-0000-0000-000000000000}"/>
          </ac:spMkLst>
        </pc:spChg>
      </pc:sldChg>
      <pc:sldChg chg="modSp mod">
        <pc:chgData name="Polly Duncan" userId="b8f6264a-9836-4730-8ca9-23013ec67ff8" providerId="ADAL" clId="{26568DE3-A27F-481B-8A04-30E38D7C3062}" dt="2024-01-10T14:10:59.613" v="48" actId="113"/>
        <pc:sldMkLst>
          <pc:docMk/>
          <pc:sldMk cId="0" sldId="271"/>
        </pc:sldMkLst>
        <pc:spChg chg="mod">
          <ac:chgData name="Polly Duncan" userId="b8f6264a-9836-4730-8ca9-23013ec67ff8" providerId="ADAL" clId="{26568DE3-A27F-481B-8A04-30E38D7C3062}" dt="2024-01-10T14:10:59.613" v="48" actId="113"/>
          <ac:spMkLst>
            <pc:docMk/>
            <pc:sldMk cId="0" sldId="271"/>
            <ac:spMk id="291" creationId="{00000000-0000-0000-0000-000000000000}"/>
          </ac:spMkLst>
        </pc:spChg>
        <pc:spChg chg="mod">
          <ac:chgData name="Polly Duncan" userId="b8f6264a-9836-4730-8ca9-23013ec67ff8" providerId="ADAL" clId="{26568DE3-A27F-481B-8A04-30E38D7C3062}" dt="2024-01-10T14:08:31.163" v="7" actId="27636"/>
          <ac:spMkLst>
            <pc:docMk/>
            <pc:sldMk cId="0" sldId="271"/>
            <ac:spMk id="292" creationId="{00000000-0000-0000-0000-000000000000}"/>
          </ac:spMkLst>
        </pc:spChg>
        <pc:spChg chg="mod">
          <ac:chgData name="Polly Duncan" userId="b8f6264a-9836-4730-8ca9-23013ec67ff8" providerId="ADAL" clId="{26568DE3-A27F-481B-8A04-30E38D7C3062}" dt="2024-01-10T14:10:57.981" v="47" actId="1076"/>
          <ac:spMkLst>
            <pc:docMk/>
            <pc:sldMk cId="0" sldId="271"/>
            <ac:spMk id="293" creationId="{00000000-0000-0000-0000-000000000000}"/>
          </ac:spMkLst>
        </pc:spChg>
        <pc:spChg chg="mod">
          <ac:chgData name="Polly Duncan" userId="b8f6264a-9836-4730-8ca9-23013ec67ff8" providerId="ADAL" clId="{26568DE3-A27F-481B-8A04-30E38D7C3062}" dt="2024-01-10T14:08:31.163" v="6" actId="27636"/>
          <ac:spMkLst>
            <pc:docMk/>
            <pc:sldMk cId="0" sldId="271"/>
            <ac:spMk id="294" creationId="{00000000-0000-0000-0000-000000000000}"/>
          </ac:spMkLst>
        </pc:spChg>
      </pc:sldChg>
      <pc:sldChg chg="modSp mod">
        <pc:chgData name="Polly Duncan" userId="b8f6264a-9836-4730-8ca9-23013ec67ff8" providerId="ADAL" clId="{26568DE3-A27F-481B-8A04-30E38D7C3062}" dt="2024-01-10T14:11:11.184" v="52" actId="1076"/>
        <pc:sldMkLst>
          <pc:docMk/>
          <pc:sldMk cId="0" sldId="272"/>
        </pc:sldMkLst>
        <pc:spChg chg="mod">
          <ac:chgData name="Polly Duncan" userId="b8f6264a-9836-4730-8ca9-23013ec67ff8" providerId="ADAL" clId="{26568DE3-A27F-481B-8A04-30E38D7C3062}" dt="2024-01-10T14:11:11.184" v="52" actId="1076"/>
          <ac:spMkLst>
            <pc:docMk/>
            <pc:sldMk cId="0" sldId="272"/>
            <ac:spMk id="300" creationId="{00000000-0000-0000-0000-000000000000}"/>
          </ac:spMkLst>
        </pc:spChg>
        <pc:spChg chg="mod">
          <ac:chgData name="Polly Duncan" userId="b8f6264a-9836-4730-8ca9-23013ec67ff8" providerId="ADAL" clId="{26568DE3-A27F-481B-8A04-30E38D7C3062}" dt="2024-01-10T14:11:07.097" v="51" actId="1076"/>
          <ac:spMkLst>
            <pc:docMk/>
            <pc:sldMk cId="0" sldId="272"/>
            <ac:spMk id="302" creationId="{00000000-0000-0000-0000-000000000000}"/>
          </ac:spMkLst>
        </pc:spChg>
      </pc:sldChg>
      <pc:sldChg chg="modSp mod">
        <pc:chgData name="Polly Duncan" userId="b8f6264a-9836-4730-8ca9-23013ec67ff8" providerId="ADAL" clId="{26568DE3-A27F-481B-8A04-30E38D7C3062}" dt="2024-01-10T14:11:22.026" v="55" actId="113"/>
        <pc:sldMkLst>
          <pc:docMk/>
          <pc:sldMk cId="0" sldId="273"/>
        </pc:sldMkLst>
        <pc:spChg chg="mod">
          <ac:chgData name="Polly Duncan" userId="b8f6264a-9836-4730-8ca9-23013ec67ff8" providerId="ADAL" clId="{26568DE3-A27F-481B-8A04-30E38D7C3062}" dt="2024-01-10T14:11:22.026" v="55" actId="113"/>
          <ac:spMkLst>
            <pc:docMk/>
            <pc:sldMk cId="0" sldId="273"/>
            <ac:spMk id="308" creationId="{00000000-0000-0000-0000-000000000000}"/>
          </ac:spMkLst>
        </pc:spChg>
        <pc:spChg chg="mod">
          <ac:chgData name="Polly Duncan" userId="b8f6264a-9836-4730-8ca9-23013ec67ff8" providerId="ADAL" clId="{26568DE3-A27F-481B-8A04-30E38D7C3062}" dt="2024-01-10T14:11:18.692" v="54" actId="1076"/>
          <ac:spMkLst>
            <pc:docMk/>
            <pc:sldMk cId="0" sldId="273"/>
            <ac:spMk id="310" creationId="{00000000-0000-0000-0000-000000000000}"/>
          </ac:spMkLst>
        </pc:spChg>
      </pc:sldChg>
      <pc:sldChg chg="modSp mod">
        <pc:chgData name="Polly Duncan" userId="b8f6264a-9836-4730-8ca9-23013ec67ff8" providerId="ADAL" clId="{26568DE3-A27F-481B-8A04-30E38D7C3062}" dt="2024-01-10T14:11:27.236" v="57" actId="113"/>
        <pc:sldMkLst>
          <pc:docMk/>
          <pc:sldMk cId="0" sldId="274"/>
        </pc:sldMkLst>
        <pc:spChg chg="mod">
          <ac:chgData name="Polly Duncan" userId="b8f6264a-9836-4730-8ca9-23013ec67ff8" providerId="ADAL" clId="{26568DE3-A27F-481B-8A04-30E38D7C3062}" dt="2024-01-10T14:11:27.236" v="57" actId="113"/>
          <ac:spMkLst>
            <pc:docMk/>
            <pc:sldMk cId="0" sldId="274"/>
            <ac:spMk id="317" creationId="{00000000-0000-0000-0000-000000000000}"/>
          </ac:spMkLst>
        </pc:spChg>
        <pc:spChg chg="mod">
          <ac:chgData name="Polly Duncan" userId="b8f6264a-9836-4730-8ca9-23013ec67ff8" providerId="ADAL" clId="{26568DE3-A27F-481B-8A04-30E38D7C3062}" dt="2024-01-10T14:11:25.400" v="56" actId="113"/>
          <ac:spMkLst>
            <pc:docMk/>
            <pc:sldMk cId="0" sldId="274"/>
            <ac:spMk id="319" creationId="{00000000-0000-0000-0000-000000000000}"/>
          </ac:spMkLst>
        </pc:spChg>
      </pc:sldChg>
      <pc:sldChg chg="modSp mod">
        <pc:chgData name="Polly Duncan" userId="b8f6264a-9836-4730-8ca9-23013ec67ff8" providerId="ADAL" clId="{26568DE3-A27F-481B-8A04-30E38D7C3062}" dt="2024-01-10T14:11:31.363" v="59" actId="113"/>
        <pc:sldMkLst>
          <pc:docMk/>
          <pc:sldMk cId="0" sldId="275"/>
        </pc:sldMkLst>
        <pc:spChg chg="mod">
          <ac:chgData name="Polly Duncan" userId="b8f6264a-9836-4730-8ca9-23013ec67ff8" providerId="ADAL" clId="{26568DE3-A27F-481B-8A04-30E38D7C3062}" dt="2024-01-10T14:11:31.363" v="59" actId="113"/>
          <ac:spMkLst>
            <pc:docMk/>
            <pc:sldMk cId="0" sldId="275"/>
            <ac:spMk id="326" creationId="{00000000-0000-0000-0000-000000000000}"/>
          </ac:spMkLst>
        </pc:spChg>
        <pc:spChg chg="mod">
          <ac:chgData name="Polly Duncan" userId="b8f6264a-9836-4730-8ca9-23013ec67ff8" providerId="ADAL" clId="{26568DE3-A27F-481B-8A04-30E38D7C3062}" dt="2024-01-10T14:11:29.996" v="58" actId="113"/>
          <ac:spMkLst>
            <pc:docMk/>
            <pc:sldMk cId="0" sldId="275"/>
            <ac:spMk id="328" creationId="{00000000-0000-0000-0000-000000000000}"/>
          </ac:spMkLst>
        </pc:spChg>
      </pc:sldChg>
    </pc:docChg>
  </pc:docChgLst>
  <pc:docChgLst>
    <pc:chgData name="Catherine Roberts" userId="S::c.roberts2@npt.gov.uk::32661960-39be-46fa-89c1-d86cab22c2f5" providerId="AD" clId="Web-{315E06F4-4F7C-B8B5-F830-62492E7B555C}"/>
    <pc:docChg chg="modSld">
      <pc:chgData name="Catherine Roberts" userId="S::c.roberts2@npt.gov.uk::32661960-39be-46fa-89c1-d86cab22c2f5" providerId="AD" clId="Web-{315E06F4-4F7C-B8B5-F830-62492E7B555C}" dt="2024-01-04T21:27:25.828" v="26" actId="1076"/>
      <pc:docMkLst>
        <pc:docMk/>
      </pc:docMkLst>
      <pc:sldChg chg="delSp modSp">
        <pc:chgData name="Catherine Roberts" userId="S::c.roberts2@npt.gov.uk::32661960-39be-46fa-89c1-d86cab22c2f5" providerId="AD" clId="Web-{315E06F4-4F7C-B8B5-F830-62492E7B555C}" dt="2024-01-04T21:27:25.828" v="26" actId="1076"/>
        <pc:sldMkLst>
          <pc:docMk/>
          <pc:sldMk cId="0" sldId="274"/>
        </pc:sldMkLst>
        <pc:spChg chg="mod">
          <ac:chgData name="Catherine Roberts" userId="S::c.roberts2@npt.gov.uk::32661960-39be-46fa-89c1-d86cab22c2f5" providerId="AD" clId="Web-{315E06F4-4F7C-B8B5-F830-62492E7B555C}" dt="2024-01-04T21:27:08.671" v="21" actId="1076"/>
          <ac:spMkLst>
            <pc:docMk/>
            <pc:sldMk cId="0" sldId="274"/>
            <ac:spMk id="317" creationId="{00000000-0000-0000-0000-000000000000}"/>
          </ac:spMkLst>
        </pc:spChg>
        <pc:spChg chg="del">
          <ac:chgData name="Catherine Roberts" userId="S::c.roberts2@npt.gov.uk::32661960-39be-46fa-89c1-d86cab22c2f5" providerId="AD" clId="Web-{315E06F4-4F7C-B8B5-F830-62492E7B555C}" dt="2024-01-04T21:26:02.541" v="3"/>
          <ac:spMkLst>
            <pc:docMk/>
            <pc:sldMk cId="0" sldId="274"/>
            <ac:spMk id="318" creationId="{00000000-0000-0000-0000-000000000000}"/>
          </ac:spMkLst>
        </pc:spChg>
        <pc:spChg chg="mod">
          <ac:chgData name="Catherine Roberts" userId="S::c.roberts2@npt.gov.uk::32661960-39be-46fa-89c1-d86cab22c2f5" providerId="AD" clId="Web-{315E06F4-4F7C-B8B5-F830-62492E7B555C}" dt="2024-01-04T21:26:59.342" v="19" actId="14100"/>
          <ac:spMkLst>
            <pc:docMk/>
            <pc:sldMk cId="0" sldId="274"/>
            <ac:spMk id="319" creationId="{00000000-0000-0000-0000-000000000000}"/>
          </ac:spMkLst>
        </pc:spChg>
        <pc:picChg chg="mod">
          <ac:chgData name="Catherine Roberts" userId="S::c.roberts2@npt.gov.uk::32661960-39be-46fa-89c1-d86cab22c2f5" providerId="AD" clId="Web-{315E06F4-4F7C-B8B5-F830-62492E7B555C}" dt="2024-01-04T21:27:25.828" v="26" actId="1076"/>
          <ac:picMkLst>
            <pc:docMk/>
            <pc:sldMk cId="0" sldId="274"/>
            <ac:picMk id="320" creationId="{00000000-0000-0000-0000-000000000000}"/>
          </ac:picMkLst>
        </pc:picChg>
        <pc:picChg chg="mod">
          <ac:chgData name="Catherine Roberts" userId="S::c.roberts2@npt.gov.uk::32661960-39be-46fa-89c1-d86cab22c2f5" providerId="AD" clId="Web-{315E06F4-4F7C-B8B5-F830-62492E7B555C}" dt="2024-01-04T21:27:12.734" v="22" actId="1076"/>
          <ac:picMkLst>
            <pc:docMk/>
            <pc:sldMk cId="0" sldId="274"/>
            <ac:picMk id="32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y"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ocialcare.wales/cms-assets/documents/Positive-risk-and-shared-decision-making.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1-SvuFIQjK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1</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cy"/>
              <a:t>Can we ever eradicate risk?</a:t>
            </a:r>
            <a:endParaRPr/>
          </a:p>
        </p:txBody>
      </p:sp>
      <p:sp>
        <p:nvSpPr>
          <p:cNvPr id="236" name="Google Shape;23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cy"/>
              <a:t>Ask students to reflect – how do their agencies practice?  What impacts the culture of risk aversion. </a:t>
            </a:r>
            <a:endParaRPr/>
          </a:p>
        </p:txBody>
      </p:sp>
      <p:sp>
        <p:nvSpPr>
          <p:cNvPr id="244" name="Google Shape;24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gofynnwch i fyfyrwyr fyfyrio ar yr hyn y mae Calder yn ei awgrymu yma</a:t>
            </a: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gofynnwch iddyn nhw feddwl am adeg pan wnaethon nhw gyfarfod ag unigolyn a chael y 'teimlad greddfol hwnnw'. A wnaethant stopio a meddwl am hyn, a mynd ati i'w brofi neu ei wrthbrofi neu a ddaeth hyn yn 'ffaith'.  Archwiliwch beryglon gweithio fel hyn.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Ask students to reflect on what Calder is suggesting here</a:t>
            </a:r>
            <a:endParaRPr dirty="0"/>
          </a:p>
          <a:p>
            <a:pPr marL="0" lvl="0" indent="0" algn="l" rtl="0">
              <a:spcBef>
                <a:spcPts val="360"/>
              </a:spcBef>
              <a:spcAft>
                <a:spcPts val="0"/>
              </a:spcAft>
              <a:buNone/>
            </a:pPr>
            <a:r>
              <a:rPr lang="cy" dirty="0"/>
              <a:t>Ask them to think of a time when they met with an individual and had that ‘gut feeling’. Did they stop and think about this , setting out to prove or disprove it or did this just become a ‘fact’? Explore the dangers of working in this way.</a:t>
            </a:r>
            <a:endParaRPr dirty="0"/>
          </a:p>
        </p:txBody>
      </p:sp>
      <p:sp>
        <p:nvSpPr>
          <p:cNvPr id="253" name="Google Shape;2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15</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5847821e7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5847821e7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SzPts val="1400"/>
              <a:buNone/>
            </a:pPr>
            <a:r>
              <a:rPr lang="cy" dirty="0"/>
              <a:t>What are some of the barriers to positive risk taking?  </a:t>
            </a:r>
            <a:endParaRPr dirty="0"/>
          </a:p>
          <a:p>
            <a:pPr marL="0" lvl="0" indent="0" algn="l" rtl="0">
              <a:lnSpc>
                <a:spcPct val="100000"/>
              </a:lnSpc>
              <a:spcBef>
                <a:spcPts val="0"/>
              </a:spcBef>
              <a:spcAft>
                <a:spcPts val="0"/>
              </a:spcAft>
              <a:buSzPts val="1400"/>
              <a:buNone/>
            </a:pPr>
            <a:r>
              <a:rPr lang="cy" dirty="0"/>
              <a:t>Examples of legislations which promotes positive risk taking?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cy" dirty="0"/>
              <a:t>The </a:t>
            </a:r>
            <a:r>
              <a:rPr lang="cy"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Social Services and Well-being Act (Wales) Act 2014 Code of Practice talks about “positive risk” being an “essential part of everyday life” (Part 3, page 27). </a:t>
            </a:r>
            <a:endParaRPr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1400"/>
              <a:buNone/>
            </a:pPr>
            <a:r>
              <a:rPr lang="cy" dirty="0"/>
              <a:t>Positive risk taking is also supported in the Mental Capacity Act 2005, the Human Rights Act 1998 and the Equality Act 2010.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cy" dirty="0"/>
              <a:t>The main barriers here include:  a “blame culture” in many social services  departments,  driven by  performance management and the requirements  of the regulation and inspection regime. A lack of understanding that the law requires a  positive risk-taking approach and how this differs from “negligent” practice.  A lack of time to invest in working with families to  hear their worries, understand what matters to the  individual, and broker alternative solutions (which can often be more sustainable and cost effective over time). Taken from Blood and Wardle report </a:t>
            </a:r>
            <a:r>
              <a:rPr lang="cy" u="sng" dirty="0">
                <a:solidFill>
                  <a:schemeClr val="hlink"/>
                </a:solidFill>
                <a:hlinkClick r:id="rId3"/>
              </a:rPr>
              <a:t>https://socialcare.wales/cms-assets/documents/Positive-risk-and-shared-decision-making.pdf</a:t>
            </a:r>
            <a:endParaRPr dirty="0"/>
          </a:p>
        </p:txBody>
      </p:sp>
      <p:sp>
        <p:nvSpPr>
          <p:cNvPr id="262" name="Google Shape;262;g25847821e7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16</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Wrth i'r myfyrwyr wrando ar y fideo - sut mae hyn yn berthnasol i'w gwaith gyda phlant / oedolion </a:t>
            </a: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er enghraifft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penodol</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 ydym bob amser yn glir ynghylch yr hyn yr ydym am ei weld?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 ydym bob amser yn glir ynghylch sut yr ydym yn mynd i fesur y nod?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 yw hyn yn ein helpu gyda'n hadolygiad a'n cynllun wrth gefn?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As students are listening to the video - how does this apply to their work with children /adults?</a:t>
            </a:r>
            <a:r>
              <a:rPr lang="cy" sz="1300" u="sng"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hlinkClick r:id="rId3"/>
              </a:rPr>
              <a:t>https://www.youtube.com/watch?v=1-SvuFIQjK8</a:t>
            </a:r>
            <a:r>
              <a:rPr lang="cy" sz="1300"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 </a:t>
            </a:r>
            <a:endParaRPr sz="100" dirty="0"/>
          </a:p>
          <a:p>
            <a:pPr marL="0" lvl="0" indent="0" algn="l" rtl="0">
              <a:spcBef>
                <a:spcPts val="360"/>
              </a:spcBef>
              <a:spcAft>
                <a:spcPts val="0"/>
              </a:spcAft>
              <a:buNone/>
            </a:pPr>
            <a:r>
              <a:rPr lang="cy" dirty="0"/>
              <a:t>for example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specific</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are we always clear about what we want to see?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are we always clear about how we are going to measure the goal?</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does this help us with our review and contingency?</a:t>
            </a:r>
            <a:endParaRPr dirty="0"/>
          </a:p>
          <a:p>
            <a:pPr marL="0" lvl="0" indent="0" algn="l" rtl="0">
              <a:spcBef>
                <a:spcPts val="360"/>
              </a:spcBef>
              <a:spcAft>
                <a:spcPts val="0"/>
              </a:spcAft>
              <a:buClr>
                <a:schemeClr val="dk1"/>
              </a:buClr>
              <a:buSzPts val="1400"/>
              <a:buFont typeface="Arial"/>
              <a:buNone/>
            </a:pPr>
            <a:r>
              <a:rPr lang="cy" b="1" dirty="0">
                <a:latin typeface="Calibri" panose="020F0502020204030204" pitchFamily="34" charset="0"/>
                <a:ea typeface="Calibri" panose="020F0502020204030204" pitchFamily="34" charset="0"/>
                <a:cs typeface="Calibri" panose="020F0502020204030204" pitchFamily="34" charset="0"/>
                <a:sym typeface="Arial"/>
              </a:rPr>
              <a:t>A care and support plan could relate to a single service meeting one or more care and support needs or be more complex and involve mapping out several different services meeting one or more needs. Need to use SMART objectives: </a:t>
            </a:r>
            <a:endParaRPr dirty="0"/>
          </a:p>
          <a:p>
            <a:pPr marL="0" lvl="0" indent="0" algn="l" rtl="0">
              <a:spcBef>
                <a:spcPts val="360"/>
              </a:spcBef>
              <a:spcAft>
                <a:spcPts val="0"/>
              </a:spcAft>
              <a:buClr>
                <a:schemeClr val="dk1"/>
              </a:buClr>
              <a:buSzPts val="1400"/>
              <a:buFont typeface="Arial"/>
              <a:buNone/>
            </a:pPr>
            <a:r>
              <a:rPr lang="cy" b="1" dirty="0">
                <a:latin typeface="Calibri" panose="020F0502020204030204" pitchFamily="34" charset="0"/>
                <a:ea typeface="Calibri" panose="020F0502020204030204" pitchFamily="34" charset="0"/>
                <a:cs typeface="Calibri" panose="020F0502020204030204" pitchFamily="34" charset="0"/>
                <a:sym typeface="Arial"/>
              </a:rPr>
              <a:t>                 Specific</a:t>
            </a:r>
            <a:endParaRPr dirty="0"/>
          </a:p>
          <a:p>
            <a:pPr marL="0" lvl="0" indent="0" algn="l" rtl="0">
              <a:spcBef>
                <a:spcPts val="360"/>
              </a:spcBef>
              <a:spcAft>
                <a:spcPts val="0"/>
              </a:spcAft>
              <a:buClr>
                <a:schemeClr val="dk1"/>
              </a:buClr>
              <a:buSzPts val="1400"/>
              <a:buFont typeface="Arial"/>
              <a:buNone/>
            </a:pPr>
            <a:r>
              <a:rPr lang="cy" b="1" dirty="0">
                <a:latin typeface="Calibri" panose="020F0502020204030204" pitchFamily="34" charset="0"/>
                <a:ea typeface="Calibri" panose="020F0502020204030204" pitchFamily="34" charset="0"/>
                <a:cs typeface="Calibri" panose="020F0502020204030204" pitchFamily="34" charset="0"/>
                <a:sym typeface="Arial"/>
              </a:rPr>
              <a:t>                 Measurable</a:t>
            </a:r>
            <a:endParaRPr dirty="0"/>
          </a:p>
          <a:p>
            <a:pPr marL="0" lvl="0" indent="0" algn="l" rtl="0">
              <a:spcBef>
                <a:spcPts val="360"/>
              </a:spcBef>
              <a:spcAft>
                <a:spcPts val="0"/>
              </a:spcAft>
              <a:buClr>
                <a:schemeClr val="dk1"/>
              </a:buClr>
              <a:buSzPts val="1400"/>
              <a:buFont typeface="Arial"/>
              <a:buNone/>
            </a:pPr>
            <a:r>
              <a:rPr lang="cy" b="1" dirty="0">
                <a:latin typeface="Calibri" panose="020F0502020204030204" pitchFamily="34" charset="0"/>
                <a:ea typeface="Calibri" panose="020F0502020204030204" pitchFamily="34" charset="0"/>
                <a:cs typeface="Calibri" panose="020F0502020204030204" pitchFamily="34" charset="0"/>
                <a:sym typeface="Arial"/>
              </a:rPr>
              <a:t>                 Achievable</a:t>
            </a:r>
            <a:endParaRPr dirty="0"/>
          </a:p>
          <a:p>
            <a:pPr marL="0" lvl="0" indent="0" algn="l" rtl="0">
              <a:spcBef>
                <a:spcPts val="360"/>
              </a:spcBef>
              <a:spcAft>
                <a:spcPts val="0"/>
              </a:spcAft>
              <a:buClr>
                <a:schemeClr val="dk1"/>
              </a:buClr>
              <a:buSzPts val="1400"/>
              <a:buFont typeface="Arial"/>
              <a:buNone/>
            </a:pPr>
            <a:r>
              <a:rPr lang="cy" b="1" dirty="0">
                <a:latin typeface="Calibri" panose="020F0502020204030204" pitchFamily="34" charset="0"/>
                <a:ea typeface="Calibri" panose="020F0502020204030204" pitchFamily="34" charset="0"/>
                <a:cs typeface="Calibri" panose="020F0502020204030204" pitchFamily="34" charset="0"/>
                <a:sym typeface="Arial"/>
              </a:rPr>
              <a:t>                 Realistic </a:t>
            </a:r>
            <a:endParaRPr dirty="0"/>
          </a:p>
          <a:p>
            <a:pPr marL="0" lvl="0" indent="0" algn="l" rtl="0">
              <a:spcBef>
                <a:spcPts val="360"/>
              </a:spcBef>
              <a:spcAft>
                <a:spcPts val="0"/>
              </a:spcAft>
              <a:buClr>
                <a:schemeClr val="dk1"/>
              </a:buClr>
              <a:buSzPts val="1400"/>
              <a:buFont typeface="Arial"/>
              <a:buNone/>
            </a:pPr>
            <a:r>
              <a:rPr lang="cy" b="1" dirty="0">
                <a:latin typeface="Calibri" panose="020F0502020204030204" pitchFamily="34" charset="0"/>
                <a:ea typeface="Calibri" panose="020F0502020204030204" pitchFamily="34" charset="0"/>
                <a:cs typeface="Calibri" panose="020F0502020204030204" pitchFamily="34" charset="0"/>
                <a:sym typeface="Arial"/>
              </a:rPr>
              <a:t>                 Time-limited</a:t>
            </a:r>
            <a:endParaRPr dirty="0"/>
          </a:p>
          <a:p>
            <a:pPr marL="0" lvl="0" indent="0" algn="l" rtl="0">
              <a:spcBef>
                <a:spcPts val="36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cy" dirty="0"/>
              <a:t>Need to think about </a:t>
            </a:r>
            <a:r>
              <a:rPr lang="cy" b="1" dirty="0"/>
              <a:t>direct payments</a:t>
            </a:r>
            <a:r>
              <a:rPr lang="cy" dirty="0"/>
              <a:t> having the conversation about how care and support needs can be met as part of planning process.  Care and support plans have to be completed even if the individual will self-manage this plan through the use of direct payments.</a:t>
            </a:r>
            <a:endParaRPr dirty="0"/>
          </a:p>
          <a:p>
            <a:pPr marL="0" lvl="0" indent="0" algn="l" rtl="0">
              <a:spcBef>
                <a:spcPts val="360"/>
              </a:spcBef>
              <a:spcAft>
                <a:spcPts val="0"/>
              </a:spcAft>
              <a:buNone/>
            </a:pPr>
            <a:endParaRPr dirty="0"/>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17</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dosbarthwch astudiaethau achos Oedolyn – Mrs Jones </a:t>
            </a: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Plentyn- Deana</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cymhwyswch CAMPUS i'r cynllunio fel eich bod yn glir ynghylch yr hyn sydd angen i chi ei weld yn digwydd ym mywyd oedolyn/plentyn i reoli'r pryder.</a:t>
            </a: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cyfeiriwch at y canlyniadau llesiant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Hand out case studies   Adult – Mrs Jones </a:t>
            </a:r>
            <a:endParaRPr dirty="0"/>
          </a:p>
          <a:p>
            <a:pPr marL="0" lvl="0" indent="0" algn="l" rtl="0">
              <a:spcBef>
                <a:spcPts val="360"/>
              </a:spcBef>
              <a:spcAft>
                <a:spcPts val="0"/>
              </a:spcAft>
              <a:buNone/>
            </a:pPr>
            <a:r>
              <a:rPr lang="cy" dirty="0"/>
              <a:t>		Child- Deana</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Apply SMART to the planning so that you are clear about what it is you need to see happening in adult/child's life to manage the worry.</a:t>
            </a:r>
            <a:endParaRPr dirty="0"/>
          </a:p>
          <a:p>
            <a:pPr marL="0" lvl="0" indent="0" algn="l" rtl="0">
              <a:spcBef>
                <a:spcPts val="360"/>
              </a:spcBef>
              <a:spcAft>
                <a:spcPts val="0"/>
              </a:spcAft>
              <a:buNone/>
            </a:pPr>
            <a:r>
              <a:rPr lang="cy" dirty="0"/>
              <a:t>Reference to the wellbeing outcomes</a:t>
            </a:r>
            <a:endParaRPr dirty="0"/>
          </a:p>
        </p:txBody>
      </p:sp>
      <p:sp>
        <p:nvSpPr>
          <p:cNvPr id="280" name="Google Shape;2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18</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taflen – gwybodaeth ynglŷn â graddio cwestiynau</a:t>
            </a: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taflen - enghreifftiau o raddio cwestiynau</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Bydd yr hwylusydd hefyd yn datblygu cwestiwn i'w raddio i'w rannu â'r grŵp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handout – information re scaling questions</a:t>
            </a:r>
            <a:endParaRPr dirty="0"/>
          </a:p>
          <a:p>
            <a:pPr marL="0" lvl="0" indent="0" algn="l" rtl="0">
              <a:spcBef>
                <a:spcPts val="360"/>
              </a:spcBef>
              <a:spcAft>
                <a:spcPts val="0"/>
              </a:spcAft>
              <a:buNone/>
            </a:pPr>
            <a:r>
              <a:rPr lang="cy" dirty="0"/>
              <a:t>handout- examples of scaling questions.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Facilitator to also develop a scaling question to share with the group </a:t>
            </a:r>
            <a:endParaRPr dirty="0"/>
          </a:p>
          <a:p>
            <a:pPr marL="0" lvl="0" indent="0" algn="l" rtl="0">
              <a:spcBef>
                <a:spcPts val="360"/>
              </a:spcBef>
              <a:spcAft>
                <a:spcPts val="0"/>
              </a:spcAft>
              <a:buNone/>
            </a:pPr>
            <a:r>
              <a:rPr lang="cy" dirty="0"/>
              <a:t>How important is this change to you on a scale of one to 10?</a:t>
            </a:r>
            <a:endParaRPr dirty="0"/>
          </a:p>
          <a:p>
            <a:pPr marL="0" lvl="0" indent="0" algn="l" rtl="0">
              <a:spcBef>
                <a:spcPts val="360"/>
              </a:spcBef>
              <a:spcAft>
                <a:spcPts val="0"/>
              </a:spcAft>
              <a:buClr>
                <a:schemeClr val="dk1"/>
              </a:buClr>
              <a:buSzPts val="1400"/>
              <a:buFont typeface="Arial"/>
              <a:buNone/>
            </a:pPr>
            <a:r>
              <a:rPr lang="cy" dirty="0"/>
              <a:t>What made you pick this number and not a lower number? </a:t>
            </a:r>
            <a:endParaRPr dirty="0"/>
          </a:p>
          <a:p>
            <a:pPr marL="0" lvl="0" indent="0" algn="l" rtl="0">
              <a:spcBef>
                <a:spcPts val="360"/>
              </a:spcBef>
              <a:spcAft>
                <a:spcPts val="0"/>
              </a:spcAft>
              <a:buClr>
                <a:schemeClr val="dk1"/>
              </a:buClr>
              <a:buSzPts val="1400"/>
              <a:buFont typeface="Arial"/>
              <a:buNone/>
            </a:pPr>
            <a:r>
              <a:rPr lang="cy" dirty="0"/>
              <a:t>What might it take for you to move up?</a:t>
            </a:r>
            <a:endParaRPr dirty="0"/>
          </a:p>
        </p:txBody>
      </p:sp>
      <p:sp>
        <p:nvSpPr>
          <p:cNvPr id="289" name="Google Shape;2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19</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Pob myfyriwr i gyfeirio at naill ai Mrs Jones neu Deana a datblygu taflwybr yn manylu ar y gweithredoedd, rolau, cyfrifoldeb ac amserlen.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Gofynnwch i’r grŵp – faint o amser fydd y gwaith hwn yn ei gymryd yn eich barn chi? am ba mor hir fydd angen y cynllun gofal a chymorth? unwaith y cytunir ar y nod gallwch weithio tuag yn ôl gan dalu sylw i'r camau sydd eu hangen i gyrraedd y nod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Each student to refer to either Mrs Jones or Deana and develop a trajectory detailing the actions, roles, responsibility and timeframe.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Ask the group – how long do you think this work will take?  How long is the care and support plan needed?  Once the goal has been agreed you can work backwards paying attention to the steps required to achieve the goal</a:t>
            </a:r>
            <a:endParaRPr dirty="0"/>
          </a:p>
        </p:txBody>
      </p:sp>
      <p:sp>
        <p:nvSpPr>
          <p:cNvPr id="298" name="Google Shape;29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20</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6" name="Google Shape;30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4" name="Google Shape;31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r>
              <a:rPr lang="cy"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NODYN HWYLUSYDD</a:t>
            </a: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mae gan y sleid hon animeiddiad]</a:t>
            </a:r>
            <a:endParaRPr dirty="0"/>
          </a:p>
          <a:p>
            <a:pPr marL="0" lvl="0" indent="0" algn="l" rtl="0">
              <a:spcBef>
                <a:spcPts val="0"/>
              </a:spcBef>
              <a:spcAft>
                <a:spcPts val="0"/>
              </a:spcAft>
              <a:buNone/>
            </a:pPr>
            <a:endParaRPr u="sng" dirty="0"/>
          </a:p>
          <a:p>
            <a:pPr marL="0" lvl="0" indent="0" algn="l" rtl="0">
              <a:spcBef>
                <a:spcPts val="0"/>
              </a:spcBef>
              <a:spcAft>
                <a:spcPts val="0"/>
              </a:spcAft>
              <a:buNone/>
            </a:pPr>
            <a:r>
              <a:rPr lang="cy" sz="1200" b="0" i="0" u="sng"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Byddwn yn canolbwyntio ar hyn yr wythnos nesaf.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cy" dirty="0"/>
              <a:t>[</a:t>
            </a:r>
            <a:r>
              <a:rPr lang="cy" b="1" dirty="0"/>
              <a:t>FACILITATORS NOTE</a:t>
            </a:r>
            <a:r>
              <a:rPr lang="cy" dirty="0"/>
              <a:t>: this slide has animation]</a:t>
            </a:r>
            <a:endParaRPr dirty="0"/>
          </a:p>
          <a:p>
            <a:pPr marL="0" lvl="0" indent="0" algn="l" rtl="0">
              <a:spcBef>
                <a:spcPts val="0"/>
              </a:spcBef>
              <a:spcAft>
                <a:spcPts val="0"/>
              </a:spcAft>
              <a:buNone/>
            </a:pPr>
            <a:endParaRPr u="sng" dirty="0"/>
          </a:p>
          <a:p>
            <a:pPr marL="0" lvl="0" indent="0" algn="l" rtl="0">
              <a:spcBef>
                <a:spcPts val="0"/>
              </a:spcBef>
              <a:spcAft>
                <a:spcPts val="0"/>
              </a:spcAft>
              <a:buNone/>
            </a:pPr>
            <a:r>
              <a:rPr lang="cy" u="sng" dirty="0"/>
              <a:t>We will be focusing on this next week.  </a:t>
            </a:r>
            <a:endParaRPr u="sng" dirty="0"/>
          </a:p>
          <a:p>
            <a:pPr marL="0" lvl="0" indent="0" algn="l" rtl="0">
              <a:spcBef>
                <a:spcPts val="0"/>
              </a:spcBef>
              <a:spcAft>
                <a:spcPts val="0"/>
              </a:spcAft>
              <a:buNone/>
            </a:pPr>
            <a:endParaRPr dirty="0"/>
          </a:p>
        </p:txBody>
      </p:sp>
      <p:sp>
        <p:nvSpPr>
          <p:cNvPr id="315" name="Google Shape;31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4" name="Google Shape;32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24</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4" name="Google Shape;17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2" name="Google Shape;18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Hwylusydd i ddarparu papur siart troi a beiros.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Hwylusydd i ofyn cwestiynau i ddatblygu dealltwriaeth o'r broses ymhellach.</a:t>
            </a: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cysylltwch hyn ag unedau a darlithoedd blaenorol, gan ddangos yn glir sut mae'r holl ddysgu wedi'i gysylltu.</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Facilitator to provide flip chart paper and pens.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Facilitator to ask questions to further develop understanding of the process.</a:t>
            </a:r>
            <a:endParaRPr dirty="0"/>
          </a:p>
          <a:p>
            <a:pPr marL="0" lvl="0" indent="0" algn="l" rtl="0">
              <a:spcBef>
                <a:spcPts val="360"/>
              </a:spcBef>
              <a:spcAft>
                <a:spcPts val="0"/>
              </a:spcAft>
              <a:buNone/>
            </a:pPr>
            <a:r>
              <a:rPr lang="cy" dirty="0"/>
              <a:t>Connect this to previous units and lectures, clearly demonstrating how all of the learning is connected.</a:t>
            </a:r>
            <a:endParaRPr dirty="0"/>
          </a:p>
        </p:txBody>
      </p:sp>
      <p:sp>
        <p:nvSpPr>
          <p:cNvPr id="191" name="Google Shape;1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8</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6:notes"/>
          <p:cNvSpPr txBox="1">
            <a:spLocks noGrp="1"/>
          </p:cNvSpPr>
          <p:nvPr>
            <p:ph type="body" idx="1"/>
          </p:nvPr>
        </p:nvSpPr>
        <p:spPr>
          <a:xfrm>
            <a:off x="685800" y="4400549"/>
            <a:ext cx="5486400" cy="4284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Yr hwylusydd i ofyn beth yw’r tebygrwydd rhwng cynlluniau gofal a chymorth ar gyfer oedolion a phlant – myfyrwyr i weiddi allan - hwylusydd i gofnodi ar siart troi</a:t>
            </a:r>
            <a:endParaRPr dirty="0"/>
          </a:p>
          <a:p>
            <a:pPr marL="171450" lvl="0" indent="-171450" algn="l" rtl="0">
              <a:spcBef>
                <a:spcPts val="360"/>
              </a:spcBef>
              <a:spcAft>
                <a:spcPts val="0"/>
              </a:spcAft>
              <a:buClr>
                <a:srgbClr val="002060"/>
              </a:buClr>
              <a:buSzPts val="1200"/>
              <a:buFont typeface="Arial"/>
              <a:buChar char="•"/>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seiliedig ar hawliau</a:t>
            </a:r>
            <a:endParaRPr dirty="0"/>
          </a:p>
          <a:p>
            <a:pPr marL="171450" lvl="0" indent="-171450" algn="l" rtl="0">
              <a:spcBef>
                <a:spcPts val="360"/>
              </a:spcBef>
              <a:spcAft>
                <a:spcPts val="0"/>
              </a:spcAft>
              <a:buClr>
                <a:srgbClr val="002060"/>
              </a:buClr>
              <a:buSzPts val="1200"/>
              <a:buFont typeface="Arial"/>
              <a:buChar char="•"/>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llais yr oedolyn a'r plentyn yn ganolog</a:t>
            </a:r>
            <a:endParaRPr dirty="0"/>
          </a:p>
          <a:p>
            <a:pPr marL="171450" lvl="0" indent="-171450" algn="l" rtl="0">
              <a:spcBef>
                <a:spcPts val="360"/>
              </a:spcBef>
              <a:spcAft>
                <a:spcPts val="0"/>
              </a:spcAft>
              <a:buClr>
                <a:srgbClr val="002060"/>
              </a:buClr>
              <a:buSzPts val="1200"/>
              <a:buFont typeface="Arial"/>
              <a:buChar char="•"/>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yn cynnwys eu dymuniadau a'u teimladau</a:t>
            </a:r>
            <a:endParaRPr dirty="0"/>
          </a:p>
          <a:p>
            <a:pPr marL="171450" lvl="0" indent="-171450" algn="l" rtl="0">
              <a:spcBef>
                <a:spcPts val="360"/>
              </a:spcBef>
              <a:spcAft>
                <a:spcPts val="0"/>
              </a:spcAft>
              <a:buClr>
                <a:srgbClr val="002060"/>
              </a:buClr>
              <a:buSzPts val="1200"/>
              <a:buFont typeface="Arial"/>
              <a:buChar char="•"/>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cyfeiriwch at y canlyniadau llesiant</a:t>
            </a:r>
            <a:endParaRPr dirty="0"/>
          </a:p>
          <a:p>
            <a:pPr marL="171450" lvl="0" indent="-171450" algn="l" rtl="0">
              <a:spcBef>
                <a:spcPts val="360"/>
              </a:spcBef>
              <a:spcAft>
                <a:spcPts val="0"/>
              </a:spcAft>
              <a:buClr>
                <a:srgbClr val="002060"/>
              </a:buClr>
              <a:buSzPts val="1200"/>
              <a:buFont typeface="Arial"/>
              <a:buChar char="•"/>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ystyried rhwydwaith teulu a ffrindiau.</a:t>
            </a:r>
            <a:endParaRPr dirty="0"/>
          </a:p>
          <a:p>
            <a:pPr marL="171450" lvl="0" indent="-171450" algn="l" rtl="0">
              <a:spcBef>
                <a:spcPts val="360"/>
              </a:spcBef>
              <a:spcAft>
                <a:spcPts val="0"/>
              </a:spcAft>
              <a:buClr>
                <a:srgbClr val="002060"/>
              </a:buClr>
              <a:buSzPts val="1200"/>
              <a:buFont typeface="Arial"/>
              <a:buChar char="•"/>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cytuno ar y cynllun gofal a chymorth  </a:t>
            </a:r>
            <a:endParaRPr dirty="0"/>
          </a:p>
          <a:p>
            <a:pPr marL="171450" lvl="0" indent="-171450" algn="l" rtl="0">
              <a:spcBef>
                <a:spcPts val="360"/>
              </a:spcBef>
              <a:spcAft>
                <a:spcPts val="0"/>
              </a:spcAft>
              <a:buClr>
                <a:srgbClr val="002060"/>
              </a:buClr>
              <a:buSzPts val="1200"/>
              <a:buFont typeface="Arial"/>
              <a:buChar char="•"/>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cynllun wrth gefn </a:t>
            </a:r>
            <a:endParaRPr dirty="0"/>
          </a:p>
          <a:p>
            <a:pPr marL="171450" lvl="0" indent="-171450" algn="l" rtl="0">
              <a:spcBef>
                <a:spcPts val="360"/>
              </a:spcBef>
              <a:spcAft>
                <a:spcPts val="0"/>
              </a:spcAft>
              <a:buClr>
                <a:srgbClr val="002060"/>
              </a:buClr>
              <a:buSzPts val="1200"/>
              <a:buFont typeface="Arial"/>
              <a:buChar char="•"/>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sut y bydd y cynllun yn cael ei fonitro</a:t>
            </a:r>
            <a:endParaRPr dirty="0"/>
          </a:p>
          <a:p>
            <a:pPr marL="171450" lvl="0" indent="-171450" algn="l" rtl="0">
              <a:spcBef>
                <a:spcPts val="360"/>
              </a:spcBef>
              <a:spcAft>
                <a:spcPts val="0"/>
              </a:spcAft>
              <a:buClr>
                <a:srgbClr val="002060"/>
              </a:buClr>
              <a:buSzPts val="1200"/>
              <a:buFont typeface="Arial"/>
              <a:buChar char="•"/>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adolygu - ar gyfer plant uchafswm o 6 mis oedolion 12 mis </a:t>
            </a:r>
            <a:endParaRPr dirty="0"/>
          </a:p>
          <a:p>
            <a:pPr marL="0" lvl="0" indent="0" algn="l" rtl="0">
              <a:spcBef>
                <a:spcPts val="360"/>
              </a:spcBef>
              <a:spcAft>
                <a:spcPts val="0"/>
              </a:spcAft>
              <a:buNone/>
            </a:pPr>
            <a:endParaRPr dirty="0">
              <a:solidFill>
                <a:srgbClr val="002060"/>
              </a:solidFill>
            </a:endParaRPr>
          </a:p>
          <a:p>
            <a:pPr marL="0" lvl="0" indent="0" algn="l" rtl="0">
              <a:spcBef>
                <a:spcPts val="360"/>
              </a:spcBef>
              <a:spcAft>
                <a:spcPts val="0"/>
              </a:spcAft>
              <a:buNone/>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gwahaniaethau. </a:t>
            </a:r>
            <a:endParaRPr dirty="0"/>
          </a:p>
          <a:p>
            <a:pPr marL="0" lvl="0" indent="0" algn="l" rtl="0">
              <a:spcBef>
                <a:spcPts val="360"/>
              </a:spcBef>
              <a:spcAft>
                <a:spcPts val="0"/>
              </a:spcAft>
              <a:buNone/>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mae angen i gynllun plentyn ystyried dymuniadau'r person sydd â CRh</a:t>
            </a:r>
            <a:endParaRPr dirty="0"/>
          </a:p>
          <a:p>
            <a:pPr marL="0" lvl="0" indent="0" algn="l" rtl="0">
              <a:spcBef>
                <a:spcPts val="360"/>
              </a:spcBef>
              <a:spcAft>
                <a:spcPts val="0"/>
              </a:spcAft>
              <a:buNone/>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mae gan y plentyn lai o reolaeth </a:t>
            </a:r>
            <a:endParaRPr dirty="0"/>
          </a:p>
          <a:p>
            <a:pPr marL="0" lvl="0" indent="0" algn="l" rtl="0">
              <a:spcBef>
                <a:spcPts val="360"/>
              </a:spcBef>
              <a:spcAft>
                <a:spcPts val="0"/>
              </a:spcAft>
              <a:buNone/>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gallai materion galluedd o ran oedolion gynnwys dymuniadau'r person sy'n eiriol dros yr oedolyn</a:t>
            </a:r>
            <a:endParaRPr dirty="0"/>
          </a:p>
          <a:p>
            <a:pPr marL="0" lvl="0" indent="0" algn="l" rtl="0">
              <a:spcBef>
                <a:spcPts val="360"/>
              </a:spcBef>
              <a:spcAft>
                <a:spcPts val="0"/>
              </a:spcAft>
              <a:buNone/>
            </a:pPr>
            <a:r>
              <a:rPr lang="cy" sz="1200" b="0"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ac ati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solidFill>
                  <a:srgbClr val="002060"/>
                </a:solidFill>
              </a:rPr>
              <a:t>Facilitator to ask what are the similarities between care and support plans for adults and children – students to shout out - facilitator to record on flip chart</a:t>
            </a:r>
            <a:endParaRPr dirty="0">
              <a:solidFill>
                <a:srgbClr val="002060"/>
              </a:solidFill>
            </a:endParaRPr>
          </a:p>
          <a:p>
            <a:pPr marL="171450" lvl="0" indent="-171450" algn="l" rtl="0">
              <a:spcBef>
                <a:spcPts val="360"/>
              </a:spcBef>
              <a:spcAft>
                <a:spcPts val="0"/>
              </a:spcAft>
              <a:buClr>
                <a:srgbClr val="002060"/>
              </a:buClr>
              <a:buSzPts val="1200"/>
              <a:buFont typeface="Arial"/>
              <a:buChar char="•"/>
            </a:pPr>
            <a:r>
              <a:rPr lang="cy" dirty="0">
                <a:solidFill>
                  <a:srgbClr val="002060"/>
                </a:solidFill>
              </a:rPr>
              <a:t>rights based</a:t>
            </a:r>
            <a:endParaRPr dirty="0"/>
          </a:p>
          <a:p>
            <a:pPr marL="171450" lvl="0" indent="-171450" algn="l" rtl="0">
              <a:spcBef>
                <a:spcPts val="360"/>
              </a:spcBef>
              <a:spcAft>
                <a:spcPts val="0"/>
              </a:spcAft>
              <a:buClr>
                <a:srgbClr val="002060"/>
              </a:buClr>
              <a:buSzPts val="1200"/>
              <a:buFont typeface="Arial"/>
              <a:buChar char="•"/>
            </a:pPr>
            <a:r>
              <a:rPr lang="cy" dirty="0">
                <a:solidFill>
                  <a:srgbClr val="002060"/>
                </a:solidFill>
              </a:rPr>
              <a:t>the voice of the adult and child is central</a:t>
            </a:r>
            <a:endParaRPr dirty="0"/>
          </a:p>
          <a:p>
            <a:pPr marL="171450" lvl="0" indent="-171450" algn="l" rtl="0">
              <a:spcBef>
                <a:spcPts val="360"/>
              </a:spcBef>
              <a:spcAft>
                <a:spcPts val="0"/>
              </a:spcAft>
              <a:buClr>
                <a:srgbClr val="002060"/>
              </a:buClr>
              <a:buSzPts val="1200"/>
              <a:buFont typeface="Arial"/>
              <a:buChar char="•"/>
            </a:pPr>
            <a:r>
              <a:rPr lang="cy" dirty="0">
                <a:solidFill>
                  <a:srgbClr val="002060"/>
                </a:solidFill>
              </a:rPr>
              <a:t>includes their wishes and feelings</a:t>
            </a:r>
            <a:endParaRPr dirty="0"/>
          </a:p>
          <a:p>
            <a:pPr marL="171450" lvl="0" indent="-171450" algn="l" rtl="0">
              <a:spcBef>
                <a:spcPts val="360"/>
              </a:spcBef>
              <a:spcAft>
                <a:spcPts val="0"/>
              </a:spcAft>
              <a:buClr>
                <a:srgbClr val="002060"/>
              </a:buClr>
              <a:buSzPts val="1200"/>
              <a:buFont typeface="Arial"/>
              <a:buChar char="•"/>
            </a:pPr>
            <a:r>
              <a:rPr lang="cy" dirty="0">
                <a:solidFill>
                  <a:srgbClr val="002060"/>
                </a:solidFill>
              </a:rPr>
              <a:t>reference to the wellbeing outcomes</a:t>
            </a:r>
            <a:endParaRPr dirty="0"/>
          </a:p>
          <a:p>
            <a:pPr marL="171450" lvl="0" indent="-171450" algn="l" rtl="0">
              <a:spcBef>
                <a:spcPts val="360"/>
              </a:spcBef>
              <a:spcAft>
                <a:spcPts val="0"/>
              </a:spcAft>
              <a:buClr>
                <a:srgbClr val="002060"/>
              </a:buClr>
              <a:buSzPts val="1200"/>
              <a:buFont typeface="Arial"/>
              <a:buChar char="•"/>
            </a:pPr>
            <a:r>
              <a:rPr lang="cy" dirty="0">
                <a:solidFill>
                  <a:srgbClr val="002060"/>
                </a:solidFill>
              </a:rPr>
              <a:t>considered family and friends network</a:t>
            </a:r>
            <a:endParaRPr dirty="0">
              <a:solidFill>
                <a:srgbClr val="002060"/>
              </a:solidFill>
            </a:endParaRPr>
          </a:p>
          <a:p>
            <a:pPr marL="171450" lvl="0" indent="-171450" algn="l" rtl="0">
              <a:spcBef>
                <a:spcPts val="360"/>
              </a:spcBef>
              <a:spcAft>
                <a:spcPts val="0"/>
              </a:spcAft>
              <a:buClr>
                <a:srgbClr val="002060"/>
              </a:buClr>
              <a:buSzPts val="1200"/>
              <a:buFont typeface="Arial"/>
              <a:buChar char="•"/>
            </a:pPr>
            <a:r>
              <a:rPr lang="cy" dirty="0">
                <a:solidFill>
                  <a:srgbClr val="002060"/>
                </a:solidFill>
              </a:rPr>
              <a:t>the care and support plan is agreed </a:t>
            </a:r>
            <a:endParaRPr dirty="0"/>
          </a:p>
          <a:p>
            <a:pPr marL="171450" lvl="0" indent="-171450" algn="l" rtl="0">
              <a:spcBef>
                <a:spcPts val="360"/>
              </a:spcBef>
              <a:spcAft>
                <a:spcPts val="0"/>
              </a:spcAft>
              <a:buClr>
                <a:srgbClr val="002060"/>
              </a:buClr>
              <a:buSzPts val="1200"/>
              <a:buFont typeface="Arial"/>
              <a:buChar char="•"/>
            </a:pPr>
            <a:r>
              <a:rPr lang="cy" dirty="0">
                <a:solidFill>
                  <a:srgbClr val="002060"/>
                </a:solidFill>
              </a:rPr>
              <a:t>contingency plan </a:t>
            </a:r>
            <a:endParaRPr dirty="0"/>
          </a:p>
          <a:p>
            <a:pPr marL="171450" lvl="0" indent="-171450" algn="l" rtl="0">
              <a:spcBef>
                <a:spcPts val="360"/>
              </a:spcBef>
              <a:spcAft>
                <a:spcPts val="0"/>
              </a:spcAft>
              <a:buClr>
                <a:srgbClr val="002060"/>
              </a:buClr>
              <a:buSzPts val="1200"/>
              <a:buFont typeface="Arial"/>
              <a:buChar char="•"/>
            </a:pPr>
            <a:r>
              <a:rPr lang="cy" dirty="0">
                <a:solidFill>
                  <a:srgbClr val="002060"/>
                </a:solidFill>
              </a:rPr>
              <a:t>how the plan is going to be monitored</a:t>
            </a:r>
            <a:endParaRPr dirty="0"/>
          </a:p>
          <a:p>
            <a:pPr marL="171450" lvl="0" indent="-171450" algn="l" rtl="0">
              <a:spcBef>
                <a:spcPts val="360"/>
              </a:spcBef>
              <a:spcAft>
                <a:spcPts val="0"/>
              </a:spcAft>
              <a:buClr>
                <a:srgbClr val="002060"/>
              </a:buClr>
              <a:buSzPts val="1200"/>
              <a:buFont typeface="Arial"/>
              <a:buChar char="•"/>
            </a:pPr>
            <a:r>
              <a:rPr lang="cy" dirty="0">
                <a:solidFill>
                  <a:srgbClr val="002060"/>
                </a:solidFill>
              </a:rPr>
              <a:t>Reviewed - for children max 6 months adults 12 months </a:t>
            </a:r>
            <a:endParaRPr dirty="0">
              <a:solidFill>
                <a:srgbClr val="002060"/>
              </a:solidFill>
            </a:endParaRPr>
          </a:p>
          <a:p>
            <a:pPr marL="0" lvl="0" indent="0" algn="l" rtl="0">
              <a:spcBef>
                <a:spcPts val="360"/>
              </a:spcBef>
              <a:spcAft>
                <a:spcPts val="0"/>
              </a:spcAft>
              <a:buNone/>
            </a:pPr>
            <a:endParaRPr dirty="0">
              <a:solidFill>
                <a:srgbClr val="002060"/>
              </a:solidFill>
            </a:endParaRPr>
          </a:p>
          <a:p>
            <a:pPr marL="0" lvl="0" indent="0" algn="l" rtl="0">
              <a:spcBef>
                <a:spcPts val="360"/>
              </a:spcBef>
              <a:spcAft>
                <a:spcPts val="0"/>
              </a:spcAft>
              <a:buNone/>
            </a:pPr>
            <a:r>
              <a:rPr lang="cy" dirty="0">
                <a:solidFill>
                  <a:srgbClr val="002060"/>
                </a:solidFill>
              </a:rPr>
              <a:t>differences</a:t>
            </a:r>
            <a:endParaRPr dirty="0">
              <a:solidFill>
                <a:srgbClr val="002060"/>
              </a:solidFill>
            </a:endParaRPr>
          </a:p>
          <a:p>
            <a:pPr marL="0" lvl="0" indent="0" algn="l" rtl="0">
              <a:spcBef>
                <a:spcPts val="360"/>
              </a:spcBef>
              <a:spcAft>
                <a:spcPts val="0"/>
              </a:spcAft>
              <a:buNone/>
            </a:pPr>
            <a:r>
              <a:rPr lang="cy" dirty="0">
                <a:solidFill>
                  <a:srgbClr val="002060"/>
                </a:solidFill>
              </a:rPr>
              <a:t>a child's plan needs to consider the wishes of the person with PR</a:t>
            </a:r>
            <a:endParaRPr dirty="0"/>
          </a:p>
          <a:p>
            <a:pPr marL="0" lvl="0" indent="0" algn="l" rtl="0">
              <a:spcBef>
                <a:spcPts val="360"/>
              </a:spcBef>
              <a:spcAft>
                <a:spcPts val="0"/>
              </a:spcAft>
              <a:buNone/>
            </a:pPr>
            <a:r>
              <a:rPr lang="cy" dirty="0">
                <a:solidFill>
                  <a:srgbClr val="002060"/>
                </a:solidFill>
              </a:rPr>
              <a:t>the child has less control </a:t>
            </a:r>
            <a:endParaRPr dirty="0"/>
          </a:p>
          <a:p>
            <a:pPr marL="0" lvl="0" indent="0" algn="l" rtl="0">
              <a:spcBef>
                <a:spcPts val="360"/>
              </a:spcBef>
              <a:spcAft>
                <a:spcPts val="0"/>
              </a:spcAft>
              <a:buNone/>
            </a:pPr>
            <a:r>
              <a:rPr lang="cy" dirty="0">
                <a:solidFill>
                  <a:srgbClr val="002060"/>
                </a:solidFill>
              </a:rPr>
              <a:t>capacity issues re adults might involve the wishes of the person advocating for the adult</a:t>
            </a:r>
            <a:endParaRPr dirty="0">
              <a:solidFill>
                <a:srgbClr val="002060"/>
              </a:solidFill>
            </a:endParaRPr>
          </a:p>
          <a:p>
            <a:pPr marL="0" lvl="0" indent="0" algn="l" rtl="0">
              <a:spcBef>
                <a:spcPts val="360"/>
              </a:spcBef>
              <a:spcAft>
                <a:spcPts val="0"/>
              </a:spcAft>
              <a:buNone/>
            </a:pPr>
            <a:r>
              <a:rPr lang="cy" dirty="0">
                <a:solidFill>
                  <a:srgbClr val="002060"/>
                </a:solidFill>
              </a:rPr>
              <a:t>etc </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200" name="Google Shape;20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9</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7:notes"/>
          <p:cNvSpPr txBox="1">
            <a:spLocks noGrp="1"/>
          </p:cNvSpPr>
          <p:nvPr>
            <p:ph type="body" idx="1"/>
          </p:nvPr>
        </p:nvSpPr>
        <p:spPr>
          <a:xfrm>
            <a:off x="230188" y="4529138"/>
            <a:ext cx="6408737" cy="5262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10 munud yn eich grŵp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darparu tystiolaeth i gefnogi eich safbwynt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10 minutes in your group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provide evidence to support your position</a:t>
            </a:r>
            <a:endParaRPr dirty="0"/>
          </a:p>
        </p:txBody>
      </p:sp>
      <p:sp>
        <p:nvSpPr>
          <p:cNvPr id="219" name="Google Shape;2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11</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10 munud i ysgrifennu’r dulliau a ddefnyddiwch i gynnwys plant ac oedolion yn y broses cynllunio gofal a chymorth.</a:t>
            </a: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atgoffwch y myfyrwyr bod angen i’r cynllun gofal a chymorth gynnwys yr angen cymwys a’r anghenion hynny sy’n cael eu diwallu fel bod yr Awdurdod Lleol yn ymwybodol ac yn gallu trefnu i’r angen wedi’i ddiwallu gael ei ailasesu os na ellir ei ddiwallu mwyach.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pontio i'r sleid nesaf Sut ydyn ni'n mynd i'r afael â/rheoli risg?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10 minutes to write down the methods you use to include children and adults in the care and support planning process.</a:t>
            </a:r>
            <a:endParaRPr dirty="0"/>
          </a:p>
          <a:p>
            <a:pPr marL="0" lvl="0" indent="0" algn="l" rtl="0">
              <a:spcBef>
                <a:spcPts val="360"/>
              </a:spcBef>
              <a:spcAft>
                <a:spcPts val="0"/>
              </a:spcAft>
              <a:buNone/>
            </a:pPr>
            <a:r>
              <a:rPr lang="cy" dirty="0"/>
              <a:t>remind students that the care and support plan need to include both the eligible need and those needs that are being met so that the Local Authority is aware and can arrange for the met need to be reassessed if it can no longer be met.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cy" dirty="0"/>
              <a:t>transition to next slide How do we address /manage risk? </a:t>
            </a:r>
            <a:endParaRPr dirty="0"/>
          </a:p>
        </p:txBody>
      </p:sp>
      <p:sp>
        <p:nvSpPr>
          <p:cNvPr id="228" name="Google Shape;2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y">
                <a:latin typeface="Calibri" panose="020F0502020204030204" pitchFamily="34" charset="0"/>
                <a:ea typeface="Calibri" panose="020F0502020204030204" pitchFamily="34" charset="0"/>
                <a:cs typeface="Calibri" panose="020F0502020204030204" pitchFamily="34" charset="0"/>
              </a:rPr>
              <a:t>12</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General">
  <p:cSld name="Title Slide - General">
    <p:bg>
      <p:bgPr>
        <a:solidFill>
          <a:schemeClr val="lt1"/>
        </a:solidFill>
        <a:effectLst/>
      </p:bgPr>
    </p:bg>
    <p:spTree>
      <p:nvGrpSpPr>
        <p:cNvPr id="1" name="Shape 13"/>
        <p:cNvGrpSpPr/>
        <p:nvPr/>
      </p:nvGrpSpPr>
      <p:grpSpPr>
        <a:xfrm>
          <a:off x="0" y="0"/>
          <a:ext cx="0" cy="0"/>
          <a:chOff x="0" y="0"/>
          <a:chExt cx="0" cy="0"/>
        </a:xfrm>
      </p:grpSpPr>
      <p:pic>
        <p:nvPicPr>
          <p:cNvPr id="14" name="Google Shape;14;p22"/>
          <p:cNvPicPr preferRelativeResize="0"/>
          <p:nvPr/>
        </p:nvPicPr>
        <p:blipFill rotWithShape="1">
          <a:blip r:embed="rId2">
            <a:alphaModFix/>
          </a:blip>
          <a:srcRect/>
          <a:stretch/>
        </p:blipFill>
        <p:spPr>
          <a:xfrm>
            <a:off x="4803775" y="850900"/>
            <a:ext cx="7300913" cy="6950075"/>
          </a:xfrm>
          <a:prstGeom prst="rect">
            <a:avLst/>
          </a:prstGeom>
          <a:noFill/>
          <a:ln>
            <a:noFill/>
          </a:ln>
        </p:spPr>
      </p:pic>
      <p:pic>
        <p:nvPicPr>
          <p:cNvPr id="15" name="Google Shape;15;p22"/>
          <p:cNvPicPr preferRelativeResize="0"/>
          <p:nvPr/>
        </p:nvPicPr>
        <p:blipFill rotWithShape="1">
          <a:blip r:embed="rId3">
            <a:alphaModFix/>
          </a:blip>
          <a:srcRect/>
          <a:stretch/>
        </p:blipFill>
        <p:spPr>
          <a:xfrm>
            <a:off x="614363" y="277813"/>
            <a:ext cx="3303587" cy="788987"/>
          </a:xfrm>
          <a:prstGeom prst="rect">
            <a:avLst/>
          </a:prstGeom>
          <a:noFill/>
          <a:ln>
            <a:noFill/>
          </a:ln>
        </p:spPr>
      </p:pic>
      <p:sp>
        <p:nvSpPr>
          <p:cNvPr id="16" name="Google Shape;16;p22"/>
          <p:cNvSpPr txBox="1">
            <a:spLocks noGrp="1"/>
          </p:cNvSpPr>
          <p:nvPr>
            <p:ph type="subTitle" idx="1"/>
          </p:nvPr>
        </p:nvSpPr>
        <p:spPr>
          <a:xfrm>
            <a:off x="628650" y="2763683"/>
            <a:ext cx="3765220" cy="5687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6AD85"/>
              </a:buClr>
              <a:buSzPts val="1600"/>
              <a:buNone/>
              <a:defRPr sz="1600">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lvl="1" algn="ctr">
              <a:lnSpc>
                <a:spcPct val="90000"/>
              </a:lnSpc>
              <a:spcBef>
                <a:spcPts val="500"/>
              </a:spcBef>
              <a:spcAft>
                <a:spcPts val="0"/>
              </a:spcAft>
              <a:buClr>
                <a:srgbClr val="37394C"/>
              </a:buClr>
              <a:buSzPts val="2000"/>
              <a:buNone/>
              <a:defRPr sz="2000"/>
            </a:lvl2pPr>
            <a:lvl3pPr lvl="2" algn="ctr">
              <a:lnSpc>
                <a:spcPct val="90000"/>
              </a:lnSpc>
              <a:spcBef>
                <a:spcPts val="500"/>
              </a:spcBef>
              <a:spcAft>
                <a:spcPts val="0"/>
              </a:spcAft>
              <a:buClr>
                <a:srgbClr val="37394C"/>
              </a:buClr>
              <a:buSzPts val="1800"/>
              <a:buNone/>
              <a:defRPr sz="1800"/>
            </a:lvl3pPr>
            <a:lvl4pPr lvl="3" algn="ctr">
              <a:lnSpc>
                <a:spcPct val="90000"/>
              </a:lnSpc>
              <a:spcBef>
                <a:spcPts val="500"/>
              </a:spcBef>
              <a:spcAft>
                <a:spcPts val="0"/>
              </a:spcAft>
              <a:buClr>
                <a:srgbClr val="37394C"/>
              </a:buClr>
              <a:buSzPts val="1600"/>
              <a:buNone/>
              <a:defRPr sz="1600"/>
            </a:lvl4pPr>
            <a:lvl5pPr lvl="4" algn="ctr">
              <a:lnSpc>
                <a:spcPct val="90000"/>
              </a:lnSpc>
              <a:spcBef>
                <a:spcPts val="500"/>
              </a:spcBef>
              <a:spcAft>
                <a:spcPts val="0"/>
              </a:spcAft>
              <a:buClr>
                <a:srgbClr val="37394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7" name="Google Shape;17;p22"/>
          <p:cNvSpPr txBox="1">
            <a:spLocks noGrp="1"/>
          </p:cNvSpPr>
          <p:nvPr>
            <p:ph type="title"/>
          </p:nvPr>
        </p:nvSpPr>
        <p:spPr>
          <a:xfrm>
            <a:off x="628650" y="1492764"/>
            <a:ext cx="3765220" cy="10242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2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18" name="Google Shape;18;p22"/>
          <p:cNvSpPr txBox="1">
            <a:spLocks noGrp="1"/>
          </p:cNvSpPr>
          <p:nvPr>
            <p:ph type="body" idx="2"/>
          </p:nvPr>
        </p:nvSpPr>
        <p:spPr>
          <a:xfrm>
            <a:off x="628650" y="3879726"/>
            <a:ext cx="3759283" cy="10242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2800"/>
              <a:buNone/>
              <a:defRPr sz="2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9" name="Google Shape;19;p22"/>
          <p:cNvSpPr txBox="1">
            <a:spLocks noGrp="1"/>
          </p:cNvSpPr>
          <p:nvPr>
            <p:ph type="body" idx="3"/>
          </p:nvPr>
        </p:nvSpPr>
        <p:spPr>
          <a:xfrm>
            <a:off x="628486" y="5150645"/>
            <a:ext cx="3759447" cy="5695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600"/>
              <a:buNone/>
              <a:defRPr sz="1600">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20" name="Google Shape;20;p22"/>
          <p:cNvPicPr preferRelativeResize="0"/>
          <p:nvPr/>
        </p:nvPicPr>
        <p:blipFill rotWithShape="1">
          <a:blip r:embed="rId4">
            <a:alphaModFix/>
          </a:blip>
          <a:srcRect/>
          <a:stretch/>
        </p:blipFill>
        <p:spPr>
          <a:xfrm>
            <a:off x="6767428" y="5952930"/>
            <a:ext cx="1632050" cy="6985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image slide">
  <p:cSld name="Text and image slide">
    <p:spTree>
      <p:nvGrpSpPr>
        <p:cNvPr id="1" name="Shape 86"/>
        <p:cNvGrpSpPr/>
        <p:nvPr/>
      </p:nvGrpSpPr>
      <p:grpSpPr>
        <a:xfrm>
          <a:off x="0" y="0"/>
          <a:ext cx="0" cy="0"/>
          <a:chOff x="0" y="0"/>
          <a:chExt cx="0" cy="0"/>
        </a:xfrm>
      </p:grpSpPr>
      <p:pic>
        <p:nvPicPr>
          <p:cNvPr id="87" name="Google Shape;87;p31"/>
          <p:cNvPicPr preferRelativeResize="0"/>
          <p:nvPr/>
        </p:nvPicPr>
        <p:blipFill rotWithShape="1">
          <a:blip r:embed="rId2">
            <a:alphaModFix/>
          </a:blip>
          <a:srcRect/>
          <a:stretch/>
        </p:blipFill>
        <p:spPr>
          <a:xfrm>
            <a:off x="636588" y="6153150"/>
            <a:ext cx="1857375" cy="444500"/>
          </a:xfrm>
          <a:prstGeom prst="rect">
            <a:avLst/>
          </a:prstGeom>
          <a:noFill/>
          <a:ln>
            <a:noFill/>
          </a:ln>
        </p:spPr>
      </p:pic>
      <p:sp>
        <p:nvSpPr>
          <p:cNvPr id="88" name="Google Shape;88;p31"/>
          <p:cNvSpPr txBox="1"/>
          <p:nvPr/>
        </p:nvSpPr>
        <p:spPr>
          <a:xfrm>
            <a:off x="3536950" y="6191250"/>
            <a:ext cx="2070100" cy="42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y" sz="1100"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www.gofalcymdeithasol.cymru</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cy" sz="1100"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www.socialcare.wales</a:t>
            </a:r>
            <a:endParaRPr dirty="0">
              <a:latin typeface="Calibri" panose="020F0502020204030204" pitchFamily="34" charset="0"/>
              <a:ea typeface="Calibri" panose="020F0502020204030204" pitchFamily="34" charset="0"/>
              <a:cs typeface="Calibri" panose="020F0502020204030204" pitchFamily="34" charset="0"/>
            </a:endParaRPr>
          </a:p>
        </p:txBody>
      </p:sp>
      <p:cxnSp>
        <p:nvCxnSpPr>
          <p:cNvPr id="89" name="Google Shape;89;p31"/>
          <p:cNvCxnSpPr/>
          <p:nvPr/>
        </p:nvCxnSpPr>
        <p:spPr>
          <a:xfrm>
            <a:off x="0" y="5957888"/>
            <a:ext cx="9144000" cy="0"/>
          </a:xfrm>
          <a:prstGeom prst="straightConnector1">
            <a:avLst/>
          </a:prstGeom>
          <a:noFill/>
          <a:ln w="12700" cap="flat" cmpd="sng">
            <a:solidFill>
              <a:srgbClr val="16AD85"/>
            </a:solidFill>
            <a:prstDash val="solid"/>
            <a:miter lim="800000"/>
            <a:headEnd type="none" w="sm" len="sm"/>
            <a:tailEnd type="none" w="sm" len="sm"/>
          </a:ln>
        </p:spPr>
      </p:cxnSp>
      <p:sp>
        <p:nvSpPr>
          <p:cNvPr id="90" name="Google Shape;90;p31"/>
          <p:cNvSpPr txBox="1">
            <a:spLocks noGrp="1"/>
          </p:cNvSpPr>
          <p:nvPr>
            <p:ph type="title"/>
          </p:nvPr>
        </p:nvSpPr>
        <p:spPr>
          <a:xfrm>
            <a:off x="623888" y="390607"/>
            <a:ext cx="3678289" cy="9135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2800">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91" name="Google Shape;91;p31"/>
          <p:cNvSpPr txBox="1">
            <a:spLocks noGrp="1"/>
          </p:cNvSpPr>
          <p:nvPr>
            <p:ph type="body" idx="1"/>
          </p:nvPr>
        </p:nvSpPr>
        <p:spPr>
          <a:xfrm>
            <a:off x="623888" y="1488919"/>
            <a:ext cx="3678237" cy="6465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1800"/>
              <a:buNone/>
              <a:defRPr sz="1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92" name="Google Shape;92;p31"/>
          <p:cNvSpPr txBox="1">
            <a:spLocks noGrp="1"/>
          </p:cNvSpPr>
          <p:nvPr>
            <p:ph type="body" idx="2"/>
          </p:nvPr>
        </p:nvSpPr>
        <p:spPr>
          <a:xfrm>
            <a:off x="623888" y="2320257"/>
            <a:ext cx="3678237" cy="55785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16AD85"/>
              </a:buClr>
              <a:buSzPts val="1600"/>
              <a:buChar char="•"/>
              <a:defRPr sz="16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16AD85"/>
              </a:buClr>
              <a:buSzPts val="1800"/>
              <a:buChar char="•"/>
              <a:defRPr sz="1800">
                <a:solidFill>
                  <a:srgbClr val="37394C"/>
                </a:solidFill>
              </a:defRPr>
            </a:lvl2pPr>
            <a:lvl3pPr marL="1371600" lvl="2" indent="-342900" algn="l">
              <a:lnSpc>
                <a:spcPct val="90000"/>
              </a:lnSpc>
              <a:spcBef>
                <a:spcPts val="500"/>
              </a:spcBef>
              <a:spcAft>
                <a:spcPts val="0"/>
              </a:spcAft>
              <a:buClr>
                <a:srgbClr val="16AD85"/>
              </a:buClr>
              <a:buSzPts val="1800"/>
              <a:buChar char="•"/>
              <a:defRPr sz="1800">
                <a:solidFill>
                  <a:srgbClr val="37394C"/>
                </a:solidFill>
              </a:defRPr>
            </a:lvl3pPr>
            <a:lvl4pPr marL="1828800" lvl="3" indent="-342900" algn="l">
              <a:lnSpc>
                <a:spcPct val="90000"/>
              </a:lnSpc>
              <a:spcBef>
                <a:spcPts val="500"/>
              </a:spcBef>
              <a:spcAft>
                <a:spcPts val="0"/>
              </a:spcAft>
              <a:buClr>
                <a:srgbClr val="16AD85"/>
              </a:buClr>
              <a:buSzPts val="1800"/>
              <a:buChar char="•"/>
              <a:defRPr sz="1800">
                <a:solidFill>
                  <a:srgbClr val="37394C"/>
                </a:solidFill>
              </a:defRPr>
            </a:lvl4pPr>
            <a:lvl5pPr marL="2286000" lvl="4" indent="-342900" algn="l">
              <a:lnSpc>
                <a:spcPct val="90000"/>
              </a:lnSpc>
              <a:spcBef>
                <a:spcPts val="500"/>
              </a:spcBef>
              <a:spcAft>
                <a:spcPts val="0"/>
              </a:spcAft>
              <a:buClr>
                <a:srgbClr val="16AD85"/>
              </a:buClr>
              <a:buSzPts val="1800"/>
              <a:buChar char="•"/>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3" name="Google Shape;93;p31"/>
          <p:cNvSpPr txBox="1">
            <a:spLocks noGrp="1"/>
          </p:cNvSpPr>
          <p:nvPr>
            <p:ph type="body" idx="3"/>
          </p:nvPr>
        </p:nvSpPr>
        <p:spPr>
          <a:xfrm>
            <a:off x="636588" y="3200128"/>
            <a:ext cx="3665537" cy="86248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6AD85"/>
              </a:buClr>
              <a:buSzPts val="2800"/>
              <a:buNone/>
              <a:defRPr sz="2800">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37394C"/>
              </a:buClr>
              <a:buSzPts val="2800"/>
              <a:buNone/>
              <a:defRPr sz="2800"/>
            </a:lvl2pPr>
            <a:lvl3pPr marL="1371600" lvl="2" indent="-228600" algn="l">
              <a:lnSpc>
                <a:spcPct val="90000"/>
              </a:lnSpc>
              <a:spcBef>
                <a:spcPts val="500"/>
              </a:spcBef>
              <a:spcAft>
                <a:spcPts val="0"/>
              </a:spcAft>
              <a:buClr>
                <a:srgbClr val="37394C"/>
              </a:buClr>
              <a:buSzPts val="2800"/>
              <a:buNone/>
              <a:defRPr sz="2800"/>
            </a:lvl3pPr>
            <a:lvl4pPr marL="1828800" lvl="3" indent="-228600" algn="l">
              <a:lnSpc>
                <a:spcPct val="90000"/>
              </a:lnSpc>
              <a:spcBef>
                <a:spcPts val="500"/>
              </a:spcBef>
              <a:spcAft>
                <a:spcPts val="0"/>
              </a:spcAft>
              <a:buClr>
                <a:srgbClr val="37394C"/>
              </a:buClr>
              <a:buSzPts val="2800"/>
              <a:buNone/>
              <a:defRPr sz="2800"/>
            </a:lvl4pPr>
            <a:lvl5pPr marL="2286000" lvl="4" indent="-228600" algn="l">
              <a:lnSpc>
                <a:spcPct val="90000"/>
              </a:lnSpc>
              <a:spcBef>
                <a:spcPts val="500"/>
              </a:spcBef>
              <a:spcAft>
                <a:spcPts val="0"/>
              </a:spcAft>
              <a:buClr>
                <a:srgbClr val="37394C"/>
              </a:buClr>
              <a:buSzPts val="2800"/>
              <a:buNone/>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4" name="Google Shape;94;p31"/>
          <p:cNvSpPr txBox="1">
            <a:spLocks noGrp="1"/>
          </p:cNvSpPr>
          <p:nvPr>
            <p:ph type="body" idx="4"/>
          </p:nvPr>
        </p:nvSpPr>
        <p:spPr>
          <a:xfrm>
            <a:off x="636588" y="4248746"/>
            <a:ext cx="3665537" cy="66773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7394C"/>
              </a:buClr>
              <a:buSzPts val="1800"/>
              <a:buNone/>
              <a:defRPr sz="1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37394C"/>
              </a:buClr>
              <a:buSzPts val="1800"/>
              <a:buNone/>
              <a:defRPr sz="1800">
                <a:solidFill>
                  <a:srgbClr val="37394C"/>
                </a:solidFill>
              </a:defRPr>
            </a:lvl2pPr>
            <a:lvl3pPr marL="1371600" lvl="2" indent="-228600" algn="l">
              <a:lnSpc>
                <a:spcPct val="90000"/>
              </a:lnSpc>
              <a:spcBef>
                <a:spcPts val="500"/>
              </a:spcBef>
              <a:spcAft>
                <a:spcPts val="0"/>
              </a:spcAft>
              <a:buClr>
                <a:srgbClr val="37394C"/>
              </a:buClr>
              <a:buSzPts val="1800"/>
              <a:buNone/>
              <a:defRPr sz="1800">
                <a:solidFill>
                  <a:srgbClr val="37394C"/>
                </a:solidFill>
              </a:defRPr>
            </a:lvl3pPr>
            <a:lvl4pPr marL="1828800" lvl="3" indent="-228600" algn="l">
              <a:lnSpc>
                <a:spcPct val="90000"/>
              </a:lnSpc>
              <a:spcBef>
                <a:spcPts val="500"/>
              </a:spcBef>
              <a:spcAft>
                <a:spcPts val="0"/>
              </a:spcAft>
              <a:buClr>
                <a:srgbClr val="37394C"/>
              </a:buClr>
              <a:buSzPts val="1800"/>
              <a:buNone/>
              <a:defRPr sz="1800">
                <a:solidFill>
                  <a:srgbClr val="37394C"/>
                </a:solidFill>
              </a:defRPr>
            </a:lvl4pPr>
            <a:lvl5pPr marL="2286000" lvl="4" indent="-228600" algn="l">
              <a:lnSpc>
                <a:spcPct val="90000"/>
              </a:lnSpc>
              <a:spcBef>
                <a:spcPts val="500"/>
              </a:spcBef>
              <a:spcAft>
                <a:spcPts val="0"/>
              </a:spcAft>
              <a:buClr>
                <a:srgbClr val="37394C"/>
              </a:buClr>
              <a:buSzPts val="1800"/>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5" name="Google Shape;95;p31"/>
          <p:cNvSpPr txBox="1">
            <a:spLocks noGrp="1"/>
          </p:cNvSpPr>
          <p:nvPr>
            <p:ph type="body" idx="5"/>
          </p:nvPr>
        </p:nvSpPr>
        <p:spPr>
          <a:xfrm>
            <a:off x="636588" y="5100160"/>
            <a:ext cx="3665537" cy="554522"/>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rgbClr val="16AD85"/>
              </a:buClr>
              <a:buSzPts val="1600"/>
              <a:buChar char="•"/>
              <a:defRPr sz="16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30200" algn="l">
              <a:lnSpc>
                <a:spcPct val="90000"/>
              </a:lnSpc>
              <a:spcBef>
                <a:spcPts val="500"/>
              </a:spcBef>
              <a:spcAft>
                <a:spcPts val="0"/>
              </a:spcAft>
              <a:buClr>
                <a:srgbClr val="37394C"/>
              </a:buClr>
              <a:buSzPts val="1600"/>
              <a:buChar char="•"/>
              <a:defRPr sz="1600"/>
            </a:lvl2pPr>
            <a:lvl3pPr marL="1371600" lvl="2" indent="-330200" algn="l">
              <a:lnSpc>
                <a:spcPct val="90000"/>
              </a:lnSpc>
              <a:spcBef>
                <a:spcPts val="500"/>
              </a:spcBef>
              <a:spcAft>
                <a:spcPts val="0"/>
              </a:spcAft>
              <a:buClr>
                <a:srgbClr val="37394C"/>
              </a:buClr>
              <a:buSzPts val="1600"/>
              <a:buChar char="•"/>
              <a:defRPr sz="1600"/>
            </a:lvl3pPr>
            <a:lvl4pPr marL="1828800" lvl="3" indent="-330200" algn="l">
              <a:lnSpc>
                <a:spcPct val="90000"/>
              </a:lnSpc>
              <a:spcBef>
                <a:spcPts val="500"/>
              </a:spcBef>
              <a:spcAft>
                <a:spcPts val="0"/>
              </a:spcAft>
              <a:buClr>
                <a:srgbClr val="37394C"/>
              </a:buClr>
              <a:buSzPts val="1600"/>
              <a:buChar char="•"/>
              <a:defRPr sz="1600"/>
            </a:lvl4pPr>
            <a:lvl5pPr marL="2286000" lvl="4" indent="-330200" algn="l">
              <a:lnSpc>
                <a:spcPct val="90000"/>
              </a:lnSpc>
              <a:spcBef>
                <a:spcPts val="500"/>
              </a:spcBef>
              <a:spcAft>
                <a:spcPts val="0"/>
              </a:spcAft>
              <a:buClr>
                <a:srgbClr val="37394C"/>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6" name="Google Shape;96;p31"/>
          <p:cNvSpPr>
            <a:spLocks noGrp="1"/>
          </p:cNvSpPr>
          <p:nvPr>
            <p:ph type="pic" idx="6"/>
          </p:nvPr>
        </p:nvSpPr>
        <p:spPr>
          <a:xfrm>
            <a:off x="4579833" y="464695"/>
            <a:ext cx="4167187" cy="5111646"/>
          </a:xfrm>
          <a:prstGeom prst="rect">
            <a:avLst/>
          </a:prstGeom>
          <a:noFill/>
          <a:ln w="120650" cap="flat" cmpd="sng">
            <a:solidFill>
              <a:srgbClr val="37394C"/>
            </a:solidFill>
            <a:prstDash val="solid"/>
            <a:round/>
            <a:headEnd type="none" w="sm" len="sm"/>
            <a:tailEnd type="none" w="sm" len="sm"/>
          </a:ln>
        </p:spPr>
      </p:sp>
      <p:pic>
        <p:nvPicPr>
          <p:cNvPr id="97" name="Google Shape;97;p31"/>
          <p:cNvPicPr preferRelativeResize="0"/>
          <p:nvPr/>
        </p:nvPicPr>
        <p:blipFill rotWithShape="1">
          <a:blip r:embed="rId3">
            <a:alphaModFix/>
          </a:blip>
          <a:srcRect/>
          <a:stretch/>
        </p:blipFill>
        <p:spPr>
          <a:xfrm>
            <a:off x="6932623" y="6066509"/>
            <a:ext cx="1569431" cy="6717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utiple image and text slide">
  <p:cSld name="Mutiple image and text slide">
    <p:spTree>
      <p:nvGrpSpPr>
        <p:cNvPr id="1" name="Shape 98"/>
        <p:cNvGrpSpPr/>
        <p:nvPr/>
      </p:nvGrpSpPr>
      <p:grpSpPr>
        <a:xfrm>
          <a:off x="0" y="0"/>
          <a:ext cx="0" cy="0"/>
          <a:chOff x="0" y="0"/>
          <a:chExt cx="0" cy="0"/>
        </a:xfrm>
      </p:grpSpPr>
      <p:pic>
        <p:nvPicPr>
          <p:cNvPr id="99" name="Google Shape;99;p32"/>
          <p:cNvPicPr preferRelativeResize="0"/>
          <p:nvPr/>
        </p:nvPicPr>
        <p:blipFill rotWithShape="1">
          <a:blip r:embed="rId2">
            <a:alphaModFix/>
          </a:blip>
          <a:srcRect/>
          <a:stretch/>
        </p:blipFill>
        <p:spPr>
          <a:xfrm>
            <a:off x="636588" y="6153150"/>
            <a:ext cx="1857375" cy="444500"/>
          </a:xfrm>
          <a:prstGeom prst="rect">
            <a:avLst/>
          </a:prstGeom>
          <a:noFill/>
          <a:ln>
            <a:noFill/>
          </a:ln>
        </p:spPr>
      </p:pic>
      <p:sp>
        <p:nvSpPr>
          <p:cNvPr id="100" name="Google Shape;100;p32"/>
          <p:cNvSpPr txBox="1"/>
          <p:nvPr/>
        </p:nvSpPr>
        <p:spPr>
          <a:xfrm>
            <a:off x="3536950" y="6191250"/>
            <a:ext cx="2070100" cy="42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y" sz="1100"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www.gofalcymdeithasol.cymru</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cy" sz="1100"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www.socialcare.wales</a:t>
            </a:r>
            <a:endParaRPr dirty="0">
              <a:latin typeface="Calibri" panose="020F0502020204030204" pitchFamily="34" charset="0"/>
              <a:ea typeface="Calibri" panose="020F0502020204030204" pitchFamily="34" charset="0"/>
              <a:cs typeface="Calibri" panose="020F0502020204030204" pitchFamily="34" charset="0"/>
            </a:endParaRPr>
          </a:p>
        </p:txBody>
      </p:sp>
      <p:cxnSp>
        <p:nvCxnSpPr>
          <p:cNvPr id="101" name="Google Shape;101;p32"/>
          <p:cNvCxnSpPr/>
          <p:nvPr/>
        </p:nvCxnSpPr>
        <p:spPr>
          <a:xfrm>
            <a:off x="0" y="5957888"/>
            <a:ext cx="9144000" cy="0"/>
          </a:xfrm>
          <a:prstGeom prst="straightConnector1">
            <a:avLst/>
          </a:prstGeom>
          <a:noFill/>
          <a:ln w="12700" cap="flat" cmpd="sng">
            <a:solidFill>
              <a:srgbClr val="16AD85"/>
            </a:solidFill>
            <a:prstDash val="solid"/>
            <a:miter lim="800000"/>
            <a:headEnd type="none" w="sm" len="sm"/>
            <a:tailEnd type="none" w="sm" len="sm"/>
          </a:ln>
        </p:spPr>
      </p:cxnSp>
      <p:sp>
        <p:nvSpPr>
          <p:cNvPr id="102" name="Google Shape;102;p32"/>
          <p:cNvSpPr txBox="1">
            <a:spLocks noGrp="1"/>
          </p:cNvSpPr>
          <p:nvPr>
            <p:ph type="title"/>
          </p:nvPr>
        </p:nvSpPr>
        <p:spPr>
          <a:xfrm>
            <a:off x="623888" y="390607"/>
            <a:ext cx="3678289" cy="9135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2800">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103" name="Google Shape;103;p32"/>
          <p:cNvSpPr txBox="1">
            <a:spLocks noGrp="1"/>
          </p:cNvSpPr>
          <p:nvPr>
            <p:ph type="body" idx="1"/>
          </p:nvPr>
        </p:nvSpPr>
        <p:spPr>
          <a:xfrm>
            <a:off x="623888" y="1488919"/>
            <a:ext cx="3678237" cy="6465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1800"/>
              <a:buNone/>
              <a:defRPr sz="1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04" name="Google Shape;104;p32"/>
          <p:cNvSpPr txBox="1">
            <a:spLocks noGrp="1"/>
          </p:cNvSpPr>
          <p:nvPr>
            <p:ph type="body" idx="2"/>
          </p:nvPr>
        </p:nvSpPr>
        <p:spPr>
          <a:xfrm>
            <a:off x="623888" y="2320257"/>
            <a:ext cx="3678237" cy="55785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16AD85"/>
              </a:buClr>
              <a:buSzPts val="1600"/>
              <a:buChar char="•"/>
              <a:defRPr sz="16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16AD85"/>
              </a:buClr>
              <a:buSzPts val="1800"/>
              <a:buChar char="•"/>
              <a:defRPr sz="1800">
                <a:solidFill>
                  <a:srgbClr val="37394C"/>
                </a:solidFill>
              </a:defRPr>
            </a:lvl2pPr>
            <a:lvl3pPr marL="1371600" lvl="2" indent="-342900" algn="l">
              <a:lnSpc>
                <a:spcPct val="90000"/>
              </a:lnSpc>
              <a:spcBef>
                <a:spcPts val="500"/>
              </a:spcBef>
              <a:spcAft>
                <a:spcPts val="0"/>
              </a:spcAft>
              <a:buClr>
                <a:srgbClr val="16AD85"/>
              </a:buClr>
              <a:buSzPts val="1800"/>
              <a:buChar char="•"/>
              <a:defRPr sz="1800">
                <a:solidFill>
                  <a:srgbClr val="37394C"/>
                </a:solidFill>
              </a:defRPr>
            </a:lvl3pPr>
            <a:lvl4pPr marL="1828800" lvl="3" indent="-342900" algn="l">
              <a:lnSpc>
                <a:spcPct val="90000"/>
              </a:lnSpc>
              <a:spcBef>
                <a:spcPts val="500"/>
              </a:spcBef>
              <a:spcAft>
                <a:spcPts val="0"/>
              </a:spcAft>
              <a:buClr>
                <a:srgbClr val="16AD85"/>
              </a:buClr>
              <a:buSzPts val="1800"/>
              <a:buChar char="•"/>
              <a:defRPr sz="1800">
                <a:solidFill>
                  <a:srgbClr val="37394C"/>
                </a:solidFill>
              </a:defRPr>
            </a:lvl4pPr>
            <a:lvl5pPr marL="2286000" lvl="4" indent="-342900" algn="l">
              <a:lnSpc>
                <a:spcPct val="90000"/>
              </a:lnSpc>
              <a:spcBef>
                <a:spcPts val="500"/>
              </a:spcBef>
              <a:spcAft>
                <a:spcPts val="0"/>
              </a:spcAft>
              <a:buClr>
                <a:srgbClr val="16AD85"/>
              </a:buClr>
              <a:buSzPts val="1800"/>
              <a:buChar char="•"/>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5" name="Google Shape;105;p32"/>
          <p:cNvSpPr txBox="1">
            <a:spLocks noGrp="1"/>
          </p:cNvSpPr>
          <p:nvPr>
            <p:ph type="body" idx="3"/>
          </p:nvPr>
        </p:nvSpPr>
        <p:spPr>
          <a:xfrm>
            <a:off x="636588" y="3200128"/>
            <a:ext cx="3665537" cy="86248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6AD85"/>
              </a:buClr>
              <a:buSzPts val="2800"/>
              <a:buNone/>
              <a:defRPr sz="2800">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37394C"/>
              </a:buClr>
              <a:buSzPts val="2800"/>
              <a:buNone/>
              <a:defRPr sz="2800"/>
            </a:lvl2pPr>
            <a:lvl3pPr marL="1371600" lvl="2" indent="-228600" algn="l">
              <a:lnSpc>
                <a:spcPct val="90000"/>
              </a:lnSpc>
              <a:spcBef>
                <a:spcPts val="500"/>
              </a:spcBef>
              <a:spcAft>
                <a:spcPts val="0"/>
              </a:spcAft>
              <a:buClr>
                <a:srgbClr val="37394C"/>
              </a:buClr>
              <a:buSzPts val="2800"/>
              <a:buNone/>
              <a:defRPr sz="2800"/>
            </a:lvl3pPr>
            <a:lvl4pPr marL="1828800" lvl="3" indent="-228600" algn="l">
              <a:lnSpc>
                <a:spcPct val="90000"/>
              </a:lnSpc>
              <a:spcBef>
                <a:spcPts val="500"/>
              </a:spcBef>
              <a:spcAft>
                <a:spcPts val="0"/>
              </a:spcAft>
              <a:buClr>
                <a:srgbClr val="37394C"/>
              </a:buClr>
              <a:buSzPts val="2800"/>
              <a:buNone/>
              <a:defRPr sz="2800"/>
            </a:lvl4pPr>
            <a:lvl5pPr marL="2286000" lvl="4" indent="-228600" algn="l">
              <a:lnSpc>
                <a:spcPct val="90000"/>
              </a:lnSpc>
              <a:spcBef>
                <a:spcPts val="500"/>
              </a:spcBef>
              <a:spcAft>
                <a:spcPts val="0"/>
              </a:spcAft>
              <a:buClr>
                <a:srgbClr val="37394C"/>
              </a:buClr>
              <a:buSzPts val="2800"/>
              <a:buNone/>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6" name="Google Shape;106;p32"/>
          <p:cNvSpPr txBox="1">
            <a:spLocks noGrp="1"/>
          </p:cNvSpPr>
          <p:nvPr>
            <p:ph type="body" idx="4"/>
          </p:nvPr>
        </p:nvSpPr>
        <p:spPr>
          <a:xfrm>
            <a:off x="636588" y="4248746"/>
            <a:ext cx="3665537" cy="66773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7394C"/>
              </a:buClr>
              <a:buSzPts val="1800"/>
              <a:buNone/>
              <a:defRPr sz="1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37394C"/>
              </a:buClr>
              <a:buSzPts val="1800"/>
              <a:buNone/>
              <a:defRPr sz="1800">
                <a:solidFill>
                  <a:srgbClr val="37394C"/>
                </a:solidFill>
              </a:defRPr>
            </a:lvl2pPr>
            <a:lvl3pPr marL="1371600" lvl="2" indent="-228600" algn="l">
              <a:lnSpc>
                <a:spcPct val="90000"/>
              </a:lnSpc>
              <a:spcBef>
                <a:spcPts val="500"/>
              </a:spcBef>
              <a:spcAft>
                <a:spcPts val="0"/>
              </a:spcAft>
              <a:buClr>
                <a:srgbClr val="37394C"/>
              </a:buClr>
              <a:buSzPts val="1800"/>
              <a:buNone/>
              <a:defRPr sz="1800">
                <a:solidFill>
                  <a:srgbClr val="37394C"/>
                </a:solidFill>
              </a:defRPr>
            </a:lvl3pPr>
            <a:lvl4pPr marL="1828800" lvl="3" indent="-228600" algn="l">
              <a:lnSpc>
                <a:spcPct val="90000"/>
              </a:lnSpc>
              <a:spcBef>
                <a:spcPts val="500"/>
              </a:spcBef>
              <a:spcAft>
                <a:spcPts val="0"/>
              </a:spcAft>
              <a:buClr>
                <a:srgbClr val="37394C"/>
              </a:buClr>
              <a:buSzPts val="1800"/>
              <a:buNone/>
              <a:defRPr sz="1800">
                <a:solidFill>
                  <a:srgbClr val="37394C"/>
                </a:solidFill>
              </a:defRPr>
            </a:lvl4pPr>
            <a:lvl5pPr marL="2286000" lvl="4" indent="-228600" algn="l">
              <a:lnSpc>
                <a:spcPct val="90000"/>
              </a:lnSpc>
              <a:spcBef>
                <a:spcPts val="500"/>
              </a:spcBef>
              <a:spcAft>
                <a:spcPts val="0"/>
              </a:spcAft>
              <a:buClr>
                <a:srgbClr val="37394C"/>
              </a:buClr>
              <a:buSzPts val="1800"/>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7" name="Google Shape;107;p32"/>
          <p:cNvSpPr txBox="1">
            <a:spLocks noGrp="1"/>
          </p:cNvSpPr>
          <p:nvPr>
            <p:ph type="body" idx="5"/>
          </p:nvPr>
        </p:nvSpPr>
        <p:spPr>
          <a:xfrm>
            <a:off x="636588" y="5100160"/>
            <a:ext cx="3665537" cy="554522"/>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rgbClr val="16AD85"/>
              </a:buClr>
              <a:buSzPts val="1600"/>
              <a:buChar char="•"/>
              <a:defRPr sz="16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30200" algn="l">
              <a:lnSpc>
                <a:spcPct val="90000"/>
              </a:lnSpc>
              <a:spcBef>
                <a:spcPts val="500"/>
              </a:spcBef>
              <a:spcAft>
                <a:spcPts val="0"/>
              </a:spcAft>
              <a:buClr>
                <a:srgbClr val="37394C"/>
              </a:buClr>
              <a:buSzPts val="1600"/>
              <a:buChar char="•"/>
              <a:defRPr sz="1600"/>
            </a:lvl2pPr>
            <a:lvl3pPr marL="1371600" lvl="2" indent="-330200" algn="l">
              <a:lnSpc>
                <a:spcPct val="90000"/>
              </a:lnSpc>
              <a:spcBef>
                <a:spcPts val="500"/>
              </a:spcBef>
              <a:spcAft>
                <a:spcPts val="0"/>
              </a:spcAft>
              <a:buClr>
                <a:srgbClr val="37394C"/>
              </a:buClr>
              <a:buSzPts val="1600"/>
              <a:buChar char="•"/>
              <a:defRPr sz="1600"/>
            </a:lvl3pPr>
            <a:lvl4pPr marL="1828800" lvl="3" indent="-330200" algn="l">
              <a:lnSpc>
                <a:spcPct val="90000"/>
              </a:lnSpc>
              <a:spcBef>
                <a:spcPts val="500"/>
              </a:spcBef>
              <a:spcAft>
                <a:spcPts val="0"/>
              </a:spcAft>
              <a:buClr>
                <a:srgbClr val="37394C"/>
              </a:buClr>
              <a:buSzPts val="1600"/>
              <a:buChar char="•"/>
              <a:defRPr sz="1600"/>
            </a:lvl4pPr>
            <a:lvl5pPr marL="2286000" lvl="4" indent="-330200" algn="l">
              <a:lnSpc>
                <a:spcPct val="90000"/>
              </a:lnSpc>
              <a:spcBef>
                <a:spcPts val="500"/>
              </a:spcBef>
              <a:spcAft>
                <a:spcPts val="0"/>
              </a:spcAft>
              <a:buClr>
                <a:srgbClr val="37394C"/>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8" name="Google Shape;108;p32"/>
          <p:cNvSpPr>
            <a:spLocks noGrp="1"/>
          </p:cNvSpPr>
          <p:nvPr>
            <p:ph type="pic" idx="6"/>
          </p:nvPr>
        </p:nvSpPr>
        <p:spPr>
          <a:xfrm>
            <a:off x="4579834" y="464696"/>
            <a:ext cx="1993354" cy="1855562"/>
          </a:xfrm>
          <a:prstGeom prst="rect">
            <a:avLst/>
          </a:prstGeom>
          <a:noFill/>
          <a:ln w="120650" cap="flat" cmpd="sng">
            <a:solidFill>
              <a:srgbClr val="37394C"/>
            </a:solidFill>
            <a:prstDash val="solid"/>
            <a:round/>
            <a:headEnd type="none" w="sm" len="sm"/>
            <a:tailEnd type="none" w="sm" len="sm"/>
          </a:ln>
        </p:spPr>
      </p:sp>
      <p:sp>
        <p:nvSpPr>
          <p:cNvPr id="109" name="Google Shape;109;p32"/>
          <p:cNvSpPr>
            <a:spLocks noGrp="1"/>
          </p:cNvSpPr>
          <p:nvPr>
            <p:ph type="pic" idx="7"/>
          </p:nvPr>
        </p:nvSpPr>
        <p:spPr>
          <a:xfrm>
            <a:off x="6850845" y="464696"/>
            <a:ext cx="1993354" cy="1855562"/>
          </a:xfrm>
          <a:prstGeom prst="rect">
            <a:avLst/>
          </a:prstGeom>
          <a:noFill/>
          <a:ln w="120650" cap="flat" cmpd="sng">
            <a:solidFill>
              <a:srgbClr val="37394C"/>
            </a:solidFill>
            <a:prstDash val="solid"/>
            <a:round/>
            <a:headEnd type="none" w="sm" len="sm"/>
            <a:tailEnd type="none" w="sm" len="sm"/>
          </a:ln>
        </p:spPr>
      </p:sp>
      <p:sp>
        <p:nvSpPr>
          <p:cNvPr id="110" name="Google Shape;110;p32"/>
          <p:cNvSpPr>
            <a:spLocks noGrp="1"/>
          </p:cNvSpPr>
          <p:nvPr>
            <p:ph type="pic" idx="8"/>
          </p:nvPr>
        </p:nvSpPr>
        <p:spPr>
          <a:xfrm>
            <a:off x="4579833" y="2599184"/>
            <a:ext cx="4264365" cy="3055498"/>
          </a:xfrm>
          <a:prstGeom prst="rect">
            <a:avLst/>
          </a:prstGeom>
          <a:noFill/>
          <a:ln w="120650" cap="flat" cmpd="sng">
            <a:solidFill>
              <a:srgbClr val="37394C"/>
            </a:solidFill>
            <a:prstDash val="solid"/>
            <a:round/>
            <a:headEnd type="none" w="sm" len="sm"/>
            <a:tailEnd type="none" w="sm" len="sm"/>
          </a:ln>
        </p:spPr>
      </p:sp>
      <p:pic>
        <p:nvPicPr>
          <p:cNvPr id="111" name="Google Shape;111;p32"/>
          <p:cNvPicPr preferRelativeResize="0"/>
          <p:nvPr/>
        </p:nvPicPr>
        <p:blipFill rotWithShape="1">
          <a:blip r:embed="rId3">
            <a:alphaModFix/>
          </a:blip>
          <a:srcRect/>
          <a:stretch/>
        </p:blipFill>
        <p:spPr>
          <a:xfrm>
            <a:off x="6932623" y="6066509"/>
            <a:ext cx="1569431" cy="6717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ndscape image slide">
  <p:cSld name="Landscape image slide">
    <p:spTree>
      <p:nvGrpSpPr>
        <p:cNvPr id="1" name="Shape 112"/>
        <p:cNvGrpSpPr/>
        <p:nvPr/>
      </p:nvGrpSpPr>
      <p:grpSpPr>
        <a:xfrm>
          <a:off x="0" y="0"/>
          <a:ext cx="0" cy="0"/>
          <a:chOff x="0" y="0"/>
          <a:chExt cx="0" cy="0"/>
        </a:xfrm>
      </p:grpSpPr>
      <p:pic>
        <p:nvPicPr>
          <p:cNvPr id="113" name="Google Shape;113;p33"/>
          <p:cNvPicPr preferRelativeResize="0"/>
          <p:nvPr/>
        </p:nvPicPr>
        <p:blipFill rotWithShape="1">
          <a:blip r:embed="rId2">
            <a:alphaModFix/>
          </a:blip>
          <a:srcRect/>
          <a:stretch/>
        </p:blipFill>
        <p:spPr>
          <a:xfrm>
            <a:off x="636588" y="6153150"/>
            <a:ext cx="1857375" cy="444500"/>
          </a:xfrm>
          <a:prstGeom prst="rect">
            <a:avLst/>
          </a:prstGeom>
          <a:noFill/>
          <a:ln>
            <a:noFill/>
          </a:ln>
        </p:spPr>
      </p:pic>
      <p:sp>
        <p:nvSpPr>
          <p:cNvPr id="114" name="Google Shape;114;p33"/>
          <p:cNvSpPr txBox="1"/>
          <p:nvPr/>
        </p:nvSpPr>
        <p:spPr>
          <a:xfrm>
            <a:off x="3536950" y="6191250"/>
            <a:ext cx="2070100" cy="42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y" sz="1100"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www.gofalcymdeithasol.cymru</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cy" sz="1100"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www.socialcare.wales</a:t>
            </a:r>
            <a:endParaRPr dirty="0">
              <a:latin typeface="Calibri" panose="020F0502020204030204" pitchFamily="34" charset="0"/>
              <a:ea typeface="Calibri" panose="020F0502020204030204" pitchFamily="34" charset="0"/>
              <a:cs typeface="Calibri" panose="020F0502020204030204" pitchFamily="34" charset="0"/>
            </a:endParaRPr>
          </a:p>
        </p:txBody>
      </p:sp>
      <p:cxnSp>
        <p:nvCxnSpPr>
          <p:cNvPr id="115" name="Google Shape;115;p33"/>
          <p:cNvCxnSpPr/>
          <p:nvPr/>
        </p:nvCxnSpPr>
        <p:spPr>
          <a:xfrm>
            <a:off x="0" y="5957888"/>
            <a:ext cx="9144000" cy="0"/>
          </a:xfrm>
          <a:prstGeom prst="straightConnector1">
            <a:avLst/>
          </a:prstGeom>
          <a:noFill/>
          <a:ln w="12700" cap="flat" cmpd="sng">
            <a:solidFill>
              <a:srgbClr val="16AD85"/>
            </a:solidFill>
            <a:prstDash val="solid"/>
            <a:miter lim="800000"/>
            <a:headEnd type="none" w="sm" len="sm"/>
            <a:tailEnd type="none" w="sm" len="sm"/>
          </a:ln>
        </p:spPr>
      </p:cxnSp>
      <p:sp>
        <p:nvSpPr>
          <p:cNvPr id="116" name="Google Shape;116;p33"/>
          <p:cNvSpPr txBox="1">
            <a:spLocks noGrp="1"/>
          </p:cNvSpPr>
          <p:nvPr>
            <p:ph type="title"/>
          </p:nvPr>
        </p:nvSpPr>
        <p:spPr>
          <a:xfrm>
            <a:off x="623888" y="390607"/>
            <a:ext cx="3678289" cy="9135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2800">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117" name="Google Shape;117;p33"/>
          <p:cNvSpPr txBox="1">
            <a:spLocks noGrp="1"/>
          </p:cNvSpPr>
          <p:nvPr>
            <p:ph type="body" idx="1"/>
          </p:nvPr>
        </p:nvSpPr>
        <p:spPr>
          <a:xfrm>
            <a:off x="4887471" y="441665"/>
            <a:ext cx="3665537" cy="86248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6AD85"/>
              </a:buClr>
              <a:buSzPts val="2800"/>
              <a:buNone/>
              <a:defRPr sz="2800">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37394C"/>
              </a:buClr>
              <a:buSzPts val="2800"/>
              <a:buNone/>
              <a:defRPr sz="2800"/>
            </a:lvl2pPr>
            <a:lvl3pPr marL="1371600" lvl="2" indent="-228600" algn="l">
              <a:lnSpc>
                <a:spcPct val="90000"/>
              </a:lnSpc>
              <a:spcBef>
                <a:spcPts val="500"/>
              </a:spcBef>
              <a:spcAft>
                <a:spcPts val="0"/>
              </a:spcAft>
              <a:buClr>
                <a:srgbClr val="37394C"/>
              </a:buClr>
              <a:buSzPts val="2800"/>
              <a:buNone/>
              <a:defRPr sz="2800"/>
            </a:lvl3pPr>
            <a:lvl4pPr marL="1828800" lvl="3" indent="-228600" algn="l">
              <a:lnSpc>
                <a:spcPct val="90000"/>
              </a:lnSpc>
              <a:spcBef>
                <a:spcPts val="500"/>
              </a:spcBef>
              <a:spcAft>
                <a:spcPts val="0"/>
              </a:spcAft>
              <a:buClr>
                <a:srgbClr val="37394C"/>
              </a:buClr>
              <a:buSzPts val="2800"/>
              <a:buNone/>
              <a:defRPr sz="2800"/>
            </a:lvl4pPr>
            <a:lvl5pPr marL="2286000" lvl="4" indent="-228600" algn="l">
              <a:lnSpc>
                <a:spcPct val="90000"/>
              </a:lnSpc>
              <a:spcBef>
                <a:spcPts val="500"/>
              </a:spcBef>
              <a:spcAft>
                <a:spcPts val="0"/>
              </a:spcAft>
              <a:buClr>
                <a:srgbClr val="37394C"/>
              </a:buClr>
              <a:buSzPts val="2800"/>
              <a:buNone/>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8" name="Google Shape;118;p33"/>
          <p:cNvSpPr>
            <a:spLocks noGrp="1"/>
          </p:cNvSpPr>
          <p:nvPr>
            <p:ph type="pic" idx="2"/>
          </p:nvPr>
        </p:nvSpPr>
        <p:spPr>
          <a:xfrm>
            <a:off x="623889" y="1550833"/>
            <a:ext cx="7929119" cy="4025508"/>
          </a:xfrm>
          <a:prstGeom prst="rect">
            <a:avLst/>
          </a:prstGeom>
          <a:noFill/>
          <a:ln w="120650" cap="flat" cmpd="sng">
            <a:solidFill>
              <a:srgbClr val="37394C"/>
            </a:solidFill>
            <a:prstDash val="solid"/>
            <a:round/>
            <a:headEnd type="none" w="sm" len="sm"/>
            <a:tailEnd type="none" w="sm" len="sm"/>
          </a:ln>
        </p:spPr>
      </p:sp>
      <p:pic>
        <p:nvPicPr>
          <p:cNvPr id="119" name="Google Shape;119;p33"/>
          <p:cNvPicPr preferRelativeResize="0"/>
          <p:nvPr/>
        </p:nvPicPr>
        <p:blipFill rotWithShape="1">
          <a:blip r:embed="rId3">
            <a:alphaModFix/>
          </a:blip>
          <a:srcRect/>
          <a:stretch/>
        </p:blipFill>
        <p:spPr>
          <a:xfrm>
            <a:off x="6932623" y="6066509"/>
            <a:ext cx="1569431" cy="6717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34"/>
          <p:cNvSpPr txBox="1">
            <a:spLocks noGrp="1"/>
          </p:cNvSpPr>
          <p:nvPr>
            <p:ph type="title"/>
          </p:nvPr>
        </p:nvSpPr>
        <p:spPr>
          <a:xfrm>
            <a:off x="628650" y="365127"/>
            <a:ext cx="7886700" cy="88707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122" name="Google Shape;122;p3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7394C"/>
              </a:buClr>
              <a:buSzPts val="180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3" name="Google Shape;123;p3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7394C"/>
              </a:buClr>
              <a:buSzPts val="180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4" name="Google Shape;124;p3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25" name="Google Shape;125;p3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fld id="{00000000-1234-1234-1234-123412341234}" type="slidenum">
              <a:rPr lang="cy" smtClean="0"/>
              <a:pPr/>
              <a:t>‹#›</a:t>
            </a:fld>
            <a:endParaRPr lang="cy"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3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129" name="Google Shape;129;p3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7394C"/>
              </a:buClr>
              <a:buSzPts val="2400"/>
              <a:buNone/>
              <a:defRPr sz="2400" b="1">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37394C"/>
              </a:buClr>
              <a:buSzPts val="2000"/>
              <a:buNone/>
              <a:defRPr sz="2000" b="1"/>
            </a:lvl2pPr>
            <a:lvl3pPr marL="1371600" lvl="2" indent="-228600" algn="l">
              <a:lnSpc>
                <a:spcPct val="90000"/>
              </a:lnSpc>
              <a:spcBef>
                <a:spcPts val="500"/>
              </a:spcBef>
              <a:spcAft>
                <a:spcPts val="0"/>
              </a:spcAft>
              <a:buClr>
                <a:srgbClr val="37394C"/>
              </a:buClr>
              <a:buSzPts val="1800"/>
              <a:buNone/>
              <a:defRPr sz="1800" b="1"/>
            </a:lvl3pPr>
            <a:lvl4pPr marL="1828800" lvl="3" indent="-228600" algn="l">
              <a:lnSpc>
                <a:spcPct val="90000"/>
              </a:lnSpc>
              <a:spcBef>
                <a:spcPts val="500"/>
              </a:spcBef>
              <a:spcAft>
                <a:spcPts val="0"/>
              </a:spcAft>
              <a:buClr>
                <a:srgbClr val="37394C"/>
              </a:buClr>
              <a:buSzPts val="1600"/>
              <a:buNone/>
              <a:defRPr sz="1600" b="1"/>
            </a:lvl4pPr>
            <a:lvl5pPr marL="2286000" lvl="4" indent="-228600" algn="l">
              <a:lnSpc>
                <a:spcPct val="90000"/>
              </a:lnSpc>
              <a:spcBef>
                <a:spcPts val="500"/>
              </a:spcBef>
              <a:spcAft>
                <a:spcPts val="0"/>
              </a:spcAft>
              <a:buClr>
                <a:srgbClr val="37394C"/>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30" name="Google Shape;130;p3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7394C"/>
              </a:buClr>
              <a:buSzPts val="180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1" name="Google Shape;131;p3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6AD85"/>
              </a:buClr>
              <a:buSzPts val="2400"/>
              <a:buNone/>
              <a:defRPr sz="2400" b="1">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37394C"/>
              </a:buClr>
              <a:buSzPts val="2000"/>
              <a:buNone/>
              <a:defRPr sz="2000" b="1"/>
            </a:lvl2pPr>
            <a:lvl3pPr marL="1371600" lvl="2" indent="-228600" algn="l">
              <a:lnSpc>
                <a:spcPct val="90000"/>
              </a:lnSpc>
              <a:spcBef>
                <a:spcPts val="500"/>
              </a:spcBef>
              <a:spcAft>
                <a:spcPts val="0"/>
              </a:spcAft>
              <a:buClr>
                <a:srgbClr val="37394C"/>
              </a:buClr>
              <a:buSzPts val="1800"/>
              <a:buNone/>
              <a:defRPr sz="1800" b="1"/>
            </a:lvl3pPr>
            <a:lvl4pPr marL="1828800" lvl="3" indent="-228600" algn="l">
              <a:lnSpc>
                <a:spcPct val="90000"/>
              </a:lnSpc>
              <a:spcBef>
                <a:spcPts val="500"/>
              </a:spcBef>
              <a:spcAft>
                <a:spcPts val="0"/>
              </a:spcAft>
              <a:buClr>
                <a:srgbClr val="37394C"/>
              </a:buClr>
              <a:buSzPts val="1600"/>
              <a:buNone/>
              <a:defRPr sz="1600" b="1"/>
            </a:lvl4pPr>
            <a:lvl5pPr marL="2286000" lvl="4" indent="-228600" algn="l">
              <a:lnSpc>
                <a:spcPct val="90000"/>
              </a:lnSpc>
              <a:spcBef>
                <a:spcPts val="500"/>
              </a:spcBef>
              <a:spcAft>
                <a:spcPts val="0"/>
              </a:spcAft>
              <a:buClr>
                <a:srgbClr val="37394C"/>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32" name="Google Shape;132;p3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7394C"/>
              </a:buClr>
              <a:buSzPts val="180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3" name="Google Shape;133;p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34" name="Google Shape;134;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fld id="{00000000-1234-1234-1234-123412341234}" type="slidenum">
              <a:rPr lang="cy" smtClean="0"/>
              <a:pPr/>
              <a:t>‹#›</a:t>
            </a:fld>
            <a:endParaRPr lang="cy"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628650" y="365127"/>
            <a:ext cx="7886700" cy="88707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138" name="Google Shape;138;p3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39" name="Google Shape;139;p3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fld id="{00000000-1234-1234-1234-123412341234}" type="slidenum">
              <a:rPr lang="cy" smtClean="0"/>
              <a:pPr/>
              <a:t>‹#›</a:t>
            </a:fld>
            <a:endParaRPr lang="cy"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143" name="Google Shape;143;p3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37394C"/>
              </a:buClr>
              <a:buSzPts val="3200"/>
              <a:buChar char="•"/>
              <a:defRPr sz="3200">
                <a:latin typeface="Calibri" panose="020F0502020204030204" pitchFamily="34" charset="0"/>
                <a:ea typeface="Calibri" panose="020F0502020204030204" pitchFamily="34" charset="0"/>
                <a:cs typeface="Calibri" panose="020F0502020204030204" pitchFamily="34" charset="0"/>
              </a:defRPr>
            </a:lvl1pPr>
            <a:lvl2pPr marL="914400" lvl="1" indent="-406400" algn="l">
              <a:lnSpc>
                <a:spcPct val="90000"/>
              </a:lnSpc>
              <a:spcBef>
                <a:spcPts val="500"/>
              </a:spcBef>
              <a:spcAft>
                <a:spcPts val="0"/>
              </a:spcAft>
              <a:buClr>
                <a:srgbClr val="37394C"/>
              </a:buClr>
              <a:buSzPts val="2800"/>
              <a:buChar char="•"/>
              <a:defRPr sz="2800"/>
            </a:lvl2pPr>
            <a:lvl3pPr marL="1371600" lvl="2" indent="-381000" algn="l">
              <a:lnSpc>
                <a:spcPct val="90000"/>
              </a:lnSpc>
              <a:spcBef>
                <a:spcPts val="500"/>
              </a:spcBef>
              <a:spcAft>
                <a:spcPts val="0"/>
              </a:spcAft>
              <a:buClr>
                <a:srgbClr val="37394C"/>
              </a:buClr>
              <a:buSzPts val="2400"/>
              <a:buChar char="•"/>
              <a:defRPr sz="2400"/>
            </a:lvl3pPr>
            <a:lvl4pPr marL="1828800" lvl="3" indent="-355600" algn="l">
              <a:lnSpc>
                <a:spcPct val="90000"/>
              </a:lnSpc>
              <a:spcBef>
                <a:spcPts val="500"/>
              </a:spcBef>
              <a:spcAft>
                <a:spcPts val="0"/>
              </a:spcAft>
              <a:buClr>
                <a:srgbClr val="37394C"/>
              </a:buClr>
              <a:buSzPts val="2000"/>
              <a:buChar char="•"/>
              <a:defRPr sz="2000"/>
            </a:lvl4pPr>
            <a:lvl5pPr marL="2286000" lvl="4" indent="-355600" algn="l">
              <a:lnSpc>
                <a:spcPct val="90000"/>
              </a:lnSpc>
              <a:spcBef>
                <a:spcPts val="500"/>
              </a:spcBef>
              <a:spcAft>
                <a:spcPts val="0"/>
              </a:spcAft>
              <a:buClr>
                <a:srgbClr val="37394C"/>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44" name="Google Shape;144;p3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7394C"/>
              </a:buClr>
              <a:buSzPts val="1600"/>
              <a:buNone/>
              <a:defRPr sz="1600">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37394C"/>
              </a:buClr>
              <a:buSzPts val="1400"/>
              <a:buNone/>
              <a:defRPr sz="1400"/>
            </a:lvl2pPr>
            <a:lvl3pPr marL="1371600" lvl="2" indent="-228600" algn="l">
              <a:lnSpc>
                <a:spcPct val="90000"/>
              </a:lnSpc>
              <a:spcBef>
                <a:spcPts val="500"/>
              </a:spcBef>
              <a:spcAft>
                <a:spcPts val="0"/>
              </a:spcAft>
              <a:buClr>
                <a:srgbClr val="37394C"/>
              </a:buClr>
              <a:buSzPts val="1200"/>
              <a:buNone/>
              <a:defRPr sz="1200"/>
            </a:lvl3pPr>
            <a:lvl4pPr marL="1828800" lvl="3" indent="-228600" algn="l">
              <a:lnSpc>
                <a:spcPct val="90000"/>
              </a:lnSpc>
              <a:spcBef>
                <a:spcPts val="500"/>
              </a:spcBef>
              <a:spcAft>
                <a:spcPts val="0"/>
              </a:spcAft>
              <a:buClr>
                <a:srgbClr val="37394C"/>
              </a:buClr>
              <a:buSzPts val="1000"/>
              <a:buNone/>
              <a:defRPr sz="1000"/>
            </a:lvl4pPr>
            <a:lvl5pPr marL="2286000" lvl="4" indent="-228600" algn="l">
              <a:lnSpc>
                <a:spcPct val="90000"/>
              </a:lnSpc>
              <a:spcBef>
                <a:spcPts val="500"/>
              </a:spcBef>
              <a:spcAft>
                <a:spcPts val="0"/>
              </a:spcAft>
              <a:buClr>
                <a:srgbClr val="37394C"/>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45" name="Google Shape;145;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46" name="Google Shape;146;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fld id="{00000000-1234-1234-1234-123412341234}" type="slidenum">
              <a:rPr lang="cy" smtClean="0"/>
              <a:pPr/>
              <a:t>‹#›</a:t>
            </a:fld>
            <a:endParaRPr lang="cy"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3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150" name="Google Shape;150;p38"/>
          <p:cNvSpPr>
            <a:spLocks noGrp="1"/>
          </p:cNvSpPr>
          <p:nvPr>
            <p:ph type="pic" idx="2"/>
          </p:nvPr>
        </p:nvSpPr>
        <p:spPr>
          <a:xfrm>
            <a:off x="3887391" y="987426"/>
            <a:ext cx="4629150" cy="4873625"/>
          </a:xfrm>
          <a:prstGeom prst="rect">
            <a:avLst/>
          </a:prstGeom>
          <a:noFill/>
          <a:ln>
            <a:noFill/>
          </a:ln>
        </p:spPr>
      </p:sp>
      <p:sp>
        <p:nvSpPr>
          <p:cNvPr id="151" name="Google Shape;151;p3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7394C"/>
              </a:buClr>
              <a:buSzPts val="1600"/>
              <a:buNone/>
              <a:defRPr sz="1600">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37394C"/>
              </a:buClr>
              <a:buSzPts val="1400"/>
              <a:buNone/>
              <a:defRPr sz="1400"/>
            </a:lvl2pPr>
            <a:lvl3pPr marL="1371600" lvl="2" indent="-228600" algn="l">
              <a:lnSpc>
                <a:spcPct val="90000"/>
              </a:lnSpc>
              <a:spcBef>
                <a:spcPts val="500"/>
              </a:spcBef>
              <a:spcAft>
                <a:spcPts val="0"/>
              </a:spcAft>
              <a:buClr>
                <a:srgbClr val="37394C"/>
              </a:buClr>
              <a:buSzPts val="1200"/>
              <a:buNone/>
              <a:defRPr sz="1200"/>
            </a:lvl3pPr>
            <a:lvl4pPr marL="1828800" lvl="3" indent="-228600" algn="l">
              <a:lnSpc>
                <a:spcPct val="90000"/>
              </a:lnSpc>
              <a:spcBef>
                <a:spcPts val="500"/>
              </a:spcBef>
              <a:spcAft>
                <a:spcPts val="0"/>
              </a:spcAft>
              <a:buClr>
                <a:srgbClr val="37394C"/>
              </a:buClr>
              <a:buSzPts val="1000"/>
              <a:buNone/>
              <a:defRPr sz="1000"/>
            </a:lvl4pPr>
            <a:lvl5pPr marL="2286000" lvl="4" indent="-228600" algn="l">
              <a:lnSpc>
                <a:spcPct val="90000"/>
              </a:lnSpc>
              <a:spcBef>
                <a:spcPts val="500"/>
              </a:spcBef>
              <a:spcAft>
                <a:spcPts val="0"/>
              </a:spcAft>
              <a:buClr>
                <a:srgbClr val="37394C"/>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52" name="Google Shape;152;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53" name="Google Shape;153;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fld id="{00000000-1234-1234-1234-123412341234}" type="slidenum">
              <a:rPr lang="cy" smtClean="0"/>
              <a:pPr/>
              <a:t>‹#›</a:t>
            </a:fld>
            <a:endParaRPr lang="cy"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ullet slide">
  <p:cSld name="Title and bullet slide">
    <p:spTree>
      <p:nvGrpSpPr>
        <p:cNvPr id="1" name="Shape 21"/>
        <p:cNvGrpSpPr/>
        <p:nvPr/>
      </p:nvGrpSpPr>
      <p:grpSpPr>
        <a:xfrm>
          <a:off x="0" y="0"/>
          <a:ext cx="0" cy="0"/>
          <a:chOff x="0" y="0"/>
          <a:chExt cx="0" cy="0"/>
        </a:xfrm>
      </p:grpSpPr>
      <p:pic>
        <p:nvPicPr>
          <p:cNvPr id="22" name="Google Shape;22;p23"/>
          <p:cNvPicPr preferRelativeResize="0"/>
          <p:nvPr/>
        </p:nvPicPr>
        <p:blipFill rotWithShape="1">
          <a:blip r:embed="rId2">
            <a:alphaModFix/>
          </a:blip>
          <a:srcRect/>
          <a:stretch/>
        </p:blipFill>
        <p:spPr>
          <a:xfrm>
            <a:off x="636588" y="6153150"/>
            <a:ext cx="1857375" cy="444500"/>
          </a:xfrm>
          <a:prstGeom prst="rect">
            <a:avLst/>
          </a:prstGeom>
          <a:noFill/>
          <a:ln>
            <a:noFill/>
          </a:ln>
        </p:spPr>
      </p:pic>
      <p:sp>
        <p:nvSpPr>
          <p:cNvPr id="23" name="Google Shape;23;p23"/>
          <p:cNvSpPr txBox="1"/>
          <p:nvPr/>
        </p:nvSpPr>
        <p:spPr>
          <a:xfrm>
            <a:off x="3536950" y="6191250"/>
            <a:ext cx="2070100" cy="42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y" sz="1100" b="0" i="0" u="none" strike="noStrike" cap="none"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www.gofalcymdeithasol.cymru</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cy" sz="1100" b="0" i="0" u="none" strike="noStrike" cap="none"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www.socialcare.wales</a:t>
            </a:r>
            <a:endParaRPr dirty="0">
              <a:latin typeface="Calibri" panose="020F0502020204030204" pitchFamily="34" charset="0"/>
              <a:ea typeface="Calibri" panose="020F0502020204030204" pitchFamily="34" charset="0"/>
              <a:cs typeface="Calibri" panose="020F0502020204030204" pitchFamily="34" charset="0"/>
            </a:endParaRPr>
          </a:p>
        </p:txBody>
      </p:sp>
      <p:cxnSp>
        <p:nvCxnSpPr>
          <p:cNvPr id="24" name="Google Shape;24;p23"/>
          <p:cNvCxnSpPr/>
          <p:nvPr/>
        </p:nvCxnSpPr>
        <p:spPr>
          <a:xfrm>
            <a:off x="0" y="5957888"/>
            <a:ext cx="9144000" cy="0"/>
          </a:xfrm>
          <a:prstGeom prst="straightConnector1">
            <a:avLst/>
          </a:prstGeom>
          <a:noFill/>
          <a:ln w="12700" cap="flat" cmpd="sng">
            <a:solidFill>
              <a:srgbClr val="16AD85"/>
            </a:solidFill>
            <a:prstDash val="solid"/>
            <a:miter lim="800000"/>
            <a:headEnd type="none" w="sm" len="sm"/>
            <a:tailEnd type="none" w="sm" len="sm"/>
          </a:ln>
        </p:spPr>
      </p:cxnSp>
      <p:sp>
        <p:nvSpPr>
          <p:cNvPr id="25" name="Google Shape;25;p23"/>
          <p:cNvSpPr txBox="1">
            <a:spLocks noGrp="1"/>
          </p:cNvSpPr>
          <p:nvPr>
            <p:ph type="title"/>
          </p:nvPr>
        </p:nvSpPr>
        <p:spPr>
          <a:xfrm>
            <a:off x="628650" y="365127"/>
            <a:ext cx="3681080" cy="103128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2800">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26" name="Google Shape;26;p23"/>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6AD85"/>
              </a:buClr>
              <a:buSzPts val="2800"/>
              <a:buNone/>
              <a:defRPr>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7" name="Google Shape;27;p23"/>
          <p:cNvSpPr txBox="1">
            <a:spLocks noGrp="1"/>
          </p:cNvSpPr>
          <p:nvPr>
            <p:ph type="body" idx="2"/>
          </p:nvPr>
        </p:nvSpPr>
        <p:spPr>
          <a:xfrm>
            <a:off x="628650" y="1649413"/>
            <a:ext cx="3681413" cy="385127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16AD85"/>
              </a:buClr>
              <a:buSzPts val="2400"/>
              <a:buChar char="•"/>
              <a:defRPr sz="24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55600" algn="l">
              <a:lnSpc>
                <a:spcPct val="90000"/>
              </a:lnSpc>
              <a:spcBef>
                <a:spcPts val="500"/>
              </a:spcBef>
              <a:spcAft>
                <a:spcPts val="0"/>
              </a:spcAft>
              <a:buClr>
                <a:srgbClr val="16AD85"/>
              </a:buClr>
              <a:buSzPts val="2000"/>
              <a:buChar char="•"/>
              <a:defRPr sz="2000">
                <a:solidFill>
                  <a:srgbClr val="37394C"/>
                </a:solidFill>
              </a:defRPr>
            </a:lvl2pPr>
            <a:lvl3pPr marL="1371600" lvl="2" indent="-342900" algn="l">
              <a:lnSpc>
                <a:spcPct val="90000"/>
              </a:lnSpc>
              <a:spcBef>
                <a:spcPts val="500"/>
              </a:spcBef>
              <a:spcAft>
                <a:spcPts val="0"/>
              </a:spcAft>
              <a:buClr>
                <a:srgbClr val="16AD85"/>
              </a:buClr>
              <a:buSzPts val="1800"/>
              <a:buChar char="•"/>
              <a:defRPr sz="1800">
                <a:solidFill>
                  <a:srgbClr val="37394C"/>
                </a:solidFill>
              </a:defRPr>
            </a:lvl3pPr>
            <a:lvl4pPr marL="1828800" lvl="3" indent="-330200" algn="l">
              <a:lnSpc>
                <a:spcPct val="90000"/>
              </a:lnSpc>
              <a:spcBef>
                <a:spcPts val="500"/>
              </a:spcBef>
              <a:spcAft>
                <a:spcPts val="0"/>
              </a:spcAft>
              <a:buClr>
                <a:srgbClr val="16AD85"/>
              </a:buClr>
              <a:buSzPts val="1600"/>
              <a:buChar char="•"/>
              <a:defRPr sz="1600">
                <a:solidFill>
                  <a:srgbClr val="37394C"/>
                </a:solidFill>
              </a:defRPr>
            </a:lvl4pPr>
            <a:lvl5pPr marL="2286000" lvl="4" indent="-330200" algn="l">
              <a:lnSpc>
                <a:spcPct val="90000"/>
              </a:lnSpc>
              <a:spcBef>
                <a:spcPts val="500"/>
              </a:spcBef>
              <a:spcAft>
                <a:spcPts val="0"/>
              </a:spcAft>
              <a:buClr>
                <a:srgbClr val="16AD85"/>
              </a:buClr>
              <a:buSzPts val="1600"/>
              <a:buChar char="•"/>
              <a:defRPr sz="16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8" name="Google Shape;28;p23"/>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16AD85"/>
              </a:buClr>
              <a:buSzPts val="2400"/>
              <a:buChar char="•"/>
              <a:defRPr sz="24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55600" algn="l">
              <a:lnSpc>
                <a:spcPct val="90000"/>
              </a:lnSpc>
              <a:spcBef>
                <a:spcPts val="500"/>
              </a:spcBef>
              <a:spcAft>
                <a:spcPts val="0"/>
              </a:spcAft>
              <a:buClr>
                <a:srgbClr val="16AD85"/>
              </a:buClr>
              <a:buSzPts val="2000"/>
              <a:buChar char="•"/>
              <a:defRPr sz="2000">
                <a:solidFill>
                  <a:srgbClr val="37394C"/>
                </a:solidFill>
              </a:defRPr>
            </a:lvl2pPr>
            <a:lvl3pPr marL="1371600" lvl="2" indent="-342900" algn="l">
              <a:lnSpc>
                <a:spcPct val="90000"/>
              </a:lnSpc>
              <a:spcBef>
                <a:spcPts val="500"/>
              </a:spcBef>
              <a:spcAft>
                <a:spcPts val="0"/>
              </a:spcAft>
              <a:buClr>
                <a:srgbClr val="16AD85"/>
              </a:buClr>
              <a:buSzPts val="1800"/>
              <a:buChar char="•"/>
              <a:defRPr sz="1800">
                <a:solidFill>
                  <a:srgbClr val="37394C"/>
                </a:solidFill>
              </a:defRPr>
            </a:lvl3pPr>
            <a:lvl4pPr marL="1828800" lvl="3" indent="-330200" algn="l">
              <a:lnSpc>
                <a:spcPct val="90000"/>
              </a:lnSpc>
              <a:spcBef>
                <a:spcPts val="500"/>
              </a:spcBef>
              <a:spcAft>
                <a:spcPts val="0"/>
              </a:spcAft>
              <a:buClr>
                <a:srgbClr val="16AD85"/>
              </a:buClr>
              <a:buSzPts val="1600"/>
              <a:buChar char="•"/>
              <a:defRPr sz="1600">
                <a:solidFill>
                  <a:srgbClr val="37394C"/>
                </a:solidFill>
              </a:defRPr>
            </a:lvl4pPr>
            <a:lvl5pPr marL="2286000" lvl="4" indent="-330200" algn="l">
              <a:lnSpc>
                <a:spcPct val="90000"/>
              </a:lnSpc>
              <a:spcBef>
                <a:spcPts val="500"/>
              </a:spcBef>
              <a:spcAft>
                <a:spcPts val="0"/>
              </a:spcAft>
              <a:buClr>
                <a:srgbClr val="16AD85"/>
              </a:buClr>
              <a:buSzPts val="1600"/>
              <a:buChar char="•"/>
              <a:defRPr sz="16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29" name="Google Shape;29;p23"/>
          <p:cNvPicPr preferRelativeResize="0"/>
          <p:nvPr/>
        </p:nvPicPr>
        <p:blipFill rotWithShape="1">
          <a:blip r:embed="rId3">
            <a:alphaModFix/>
          </a:blip>
          <a:srcRect/>
          <a:stretch/>
        </p:blipFill>
        <p:spPr>
          <a:xfrm>
            <a:off x="6932623" y="6066509"/>
            <a:ext cx="1569431" cy="6717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32" name="Google Shape;32;p24"/>
          <p:cNvSpPr txBox="1">
            <a:spLocks noGrp="1"/>
          </p:cNvSpPr>
          <p:nvPr>
            <p:ph type="body" idx="1"/>
          </p:nvPr>
        </p:nvSpPr>
        <p:spPr>
          <a:xfrm>
            <a:off x="628650" y="2871788"/>
            <a:ext cx="7886700" cy="33051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7394C"/>
              </a:buClr>
              <a:buSzPts val="180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34" name="Google Shape;34;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1800" b="0" i="0" u="none" strike="noStrike" cap="none">
                <a:solidFill>
                  <a:schemeClr val="dk1"/>
                </a:solidFill>
                <a:latin typeface="Arial"/>
                <a:ea typeface="Arial"/>
                <a:cs typeface="Arial"/>
                <a:sym typeface="Arial"/>
              </a:defRPr>
            </a:lvl9pPr>
          </a:lstStyle>
          <a:p>
            <a:fld id="{00000000-1234-1234-1234-123412341234}" type="slidenum">
              <a:rPr lang="cy" smtClean="0"/>
              <a:pPr/>
              <a:t>‹#›</a:t>
            </a:fld>
            <a:endParaRPr lang="cy"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rgbClr val="37394C"/>
        </a:solidFill>
        <a:effectLst/>
      </p:bgPr>
    </p:bg>
    <p:spTree>
      <p:nvGrpSpPr>
        <p:cNvPr id="1" name="Shape 36"/>
        <p:cNvGrpSpPr/>
        <p:nvPr/>
      </p:nvGrpSpPr>
      <p:grpSpPr>
        <a:xfrm>
          <a:off x="0" y="0"/>
          <a:ext cx="0" cy="0"/>
          <a:chOff x="0" y="0"/>
          <a:chExt cx="0" cy="0"/>
        </a:xfrm>
      </p:grpSpPr>
      <p:pic>
        <p:nvPicPr>
          <p:cNvPr id="37" name="Google Shape;37;p25"/>
          <p:cNvPicPr preferRelativeResize="0"/>
          <p:nvPr/>
        </p:nvPicPr>
        <p:blipFill rotWithShape="1">
          <a:blip r:embed="rId2">
            <a:alphaModFix/>
          </a:blip>
          <a:srcRect/>
          <a:stretch/>
        </p:blipFill>
        <p:spPr>
          <a:xfrm>
            <a:off x="628650" y="6157913"/>
            <a:ext cx="1868488" cy="446087"/>
          </a:xfrm>
          <a:prstGeom prst="rect">
            <a:avLst/>
          </a:prstGeom>
          <a:noFill/>
          <a:ln>
            <a:noFill/>
          </a:ln>
        </p:spPr>
      </p:pic>
      <p:pic>
        <p:nvPicPr>
          <p:cNvPr id="38" name="Google Shape;38;p25"/>
          <p:cNvPicPr preferRelativeResize="0"/>
          <p:nvPr/>
        </p:nvPicPr>
        <p:blipFill rotWithShape="1">
          <a:blip r:embed="rId3">
            <a:alphaModFix/>
          </a:blip>
          <a:srcRect/>
          <a:stretch/>
        </p:blipFill>
        <p:spPr>
          <a:xfrm>
            <a:off x="4765675" y="850900"/>
            <a:ext cx="7300913" cy="6950075"/>
          </a:xfrm>
          <a:prstGeom prst="rect">
            <a:avLst/>
          </a:prstGeom>
          <a:noFill/>
          <a:ln>
            <a:noFill/>
          </a:ln>
        </p:spPr>
      </p:pic>
      <p:sp>
        <p:nvSpPr>
          <p:cNvPr id="39" name="Google Shape;39;p25"/>
          <p:cNvSpPr txBox="1"/>
          <p:nvPr/>
        </p:nvSpPr>
        <p:spPr>
          <a:xfrm>
            <a:off x="3536950" y="6191250"/>
            <a:ext cx="2070100" cy="42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y" sz="110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www.gofalcymdeithasol.cymru</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cy" sz="110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www.socialcare.wales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0" name="Google Shape;40;p25"/>
          <p:cNvSpPr txBox="1"/>
          <p:nvPr/>
        </p:nvSpPr>
        <p:spPr>
          <a:xfrm>
            <a:off x="757238" y="247650"/>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1" name="Google Shape;41;p25"/>
          <p:cNvPicPr preferRelativeResize="0"/>
          <p:nvPr/>
        </p:nvPicPr>
        <p:blipFill rotWithShape="1">
          <a:blip r:embed="rId4">
            <a:alphaModFix/>
          </a:blip>
          <a:srcRect/>
          <a:stretch/>
        </p:blipFill>
        <p:spPr>
          <a:xfrm>
            <a:off x="6972300" y="5986463"/>
            <a:ext cx="1717675" cy="788987"/>
          </a:xfrm>
          <a:prstGeom prst="rect">
            <a:avLst/>
          </a:prstGeom>
          <a:noFill/>
          <a:ln>
            <a:noFill/>
          </a:ln>
        </p:spPr>
      </p:pic>
      <p:sp>
        <p:nvSpPr>
          <p:cNvPr id="42" name="Google Shape;42;p25"/>
          <p:cNvSpPr txBox="1"/>
          <p:nvPr/>
        </p:nvSpPr>
        <p:spPr>
          <a:xfrm>
            <a:off x="696913" y="2054225"/>
            <a:ext cx="3759200" cy="16478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y" sz="4800" dirty="0">
                <a:solidFill>
                  <a:srgbClr val="16AD85"/>
                </a:solidFill>
                <a:latin typeface="Calibri" panose="020F0502020204030204" pitchFamily="34" charset="0"/>
                <a:ea typeface="Calibri" panose="020F0502020204030204" pitchFamily="34" charset="0"/>
                <a:cs typeface="Calibri" panose="020F0502020204030204" pitchFamily="34" charset="0"/>
                <a:sym typeface="Arial"/>
              </a:rPr>
              <a:t>Diolch</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cy" sz="4800" dirty="0">
                <a:solidFill>
                  <a:srgbClr val="16AD85"/>
                </a:solidFill>
                <a:latin typeface="Calibri" panose="020F0502020204030204" pitchFamily="34" charset="0"/>
                <a:ea typeface="Calibri" panose="020F0502020204030204" pitchFamily="34" charset="0"/>
                <a:cs typeface="Calibri" panose="020F0502020204030204" pitchFamily="34" charset="0"/>
                <a:sym typeface="Arial"/>
              </a:rPr>
              <a:t>Thank you</a:t>
            </a:r>
            <a:endParaRPr dirty="0">
              <a:latin typeface="Calibri" panose="020F0502020204030204" pitchFamily="34" charset="0"/>
              <a:ea typeface="Calibri" panose="020F0502020204030204" pitchFamily="34" charset="0"/>
              <a:cs typeface="Calibri" panose="020F0502020204030204" pitchFamily="34" charset="0"/>
            </a:endParaRPr>
          </a:p>
        </p:txBody>
      </p:sp>
      <p:cxnSp>
        <p:nvCxnSpPr>
          <p:cNvPr id="43" name="Google Shape;43;p25"/>
          <p:cNvCxnSpPr/>
          <p:nvPr/>
        </p:nvCxnSpPr>
        <p:spPr>
          <a:xfrm>
            <a:off x="831850" y="4002088"/>
            <a:ext cx="3170238" cy="0"/>
          </a:xfrm>
          <a:prstGeom prst="straightConnector1">
            <a:avLst/>
          </a:prstGeom>
          <a:noFill/>
          <a:ln w="31750" cap="flat" cmpd="sng">
            <a:solidFill>
              <a:srgbClr val="16AD85"/>
            </a:solidFill>
            <a:prstDash val="solid"/>
            <a:miter lim="800000"/>
            <a:headEnd type="none" w="sm" len="sm"/>
            <a:tailEnd type="none" w="sm" len="sm"/>
          </a:ln>
        </p:spPr>
      </p:cxnSp>
      <p:cxnSp>
        <p:nvCxnSpPr>
          <p:cNvPr id="44" name="Google Shape;44;p25"/>
          <p:cNvCxnSpPr/>
          <p:nvPr/>
        </p:nvCxnSpPr>
        <p:spPr>
          <a:xfrm>
            <a:off x="831850" y="1754188"/>
            <a:ext cx="3170238" cy="0"/>
          </a:xfrm>
          <a:prstGeom prst="straightConnector1">
            <a:avLst/>
          </a:prstGeom>
          <a:noFill/>
          <a:ln w="31750" cap="flat" cmpd="sng">
            <a:solidFill>
              <a:srgbClr val="16AD85"/>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Workforce learning &amp; Dev">
  <p:cSld name="Title Slide - Workforce learning &amp; Dev">
    <p:bg>
      <p:bgPr>
        <a:solidFill>
          <a:srgbClr val="16AD85"/>
        </a:solidFill>
        <a:effectLst/>
      </p:bgPr>
    </p:bg>
    <p:spTree>
      <p:nvGrpSpPr>
        <p:cNvPr id="1" name="Shape 45"/>
        <p:cNvGrpSpPr/>
        <p:nvPr/>
      </p:nvGrpSpPr>
      <p:grpSpPr>
        <a:xfrm>
          <a:off x="0" y="0"/>
          <a:ext cx="0" cy="0"/>
          <a:chOff x="0" y="0"/>
          <a:chExt cx="0" cy="0"/>
        </a:xfrm>
      </p:grpSpPr>
      <p:pic>
        <p:nvPicPr>
          <p:cNvPr id="46" name="Google Shape;46;p26"/>
          <p:cNvPicPr preferRelativeResize="0"/>
          <p:nvPr/>
        </p:nvPicPr>
        <p:blipFill rotWithShape="1">
          <a:blip r:embed="rId2">
            <a:alphaModFix/>
          </a:blip>
          <a:srcRect/>
          <a:stretch/>
        </p:blipFill>
        <p:spPr>
          <a:xfrm>
            <a:off x="628650" y="280988"/>
            <a:ext cx="3289300" cy="785812"/>
          </a:xfrm>
          <a:prstGeom prst="rect">
            <a:avLst/>
          </a:prstGeom>
          <a:noFill/>
          <a:ln>
            <a:noFill/>
          </a:ln>
        </p:spPr>
      </p:pic>
      <p:pic>
        <p:nvPicPr>
          <p:cNvPr id="47" name="Google Shape;47;p26"/>
          <p:cNvPicPr preferRelativeResize="0"/>
          <p:nvPr/>
        </p:nvPicPr>
        <p:blipFill rotWithShape="1">
          <a:blip r:embed="rId3">
            <a:alphaModFix/>
          </a:blip>
          <a:srcRect/>
          <a:stretch/>
        </p:blipFill>
        <p:spPr>
          <a:xfrm>
            <a:off x="4749800" y="850900"/>
            <a:ext cx="7461250" cy="6970713"/>
          </a:xfrm>
          <a:prstGeom prst="rect">
            <a:avLst/>
          </a:prstGeom>
          <a:noFill/>
          <a:ln>
            <a:noFill/>
          </a:ln>
        </p:spPr>
      </p:pic>
      <p:pic>
        <p:nvPicPr>
          <p:cNvPr id="48" name="Google Shape;48;p26"/>
          <p:cNvPicPr preferRelativeResize="0"/>
          <p:nvPr/>
        </p:nvPicPr>
        <p:blipFill rotWithShape="1">
          <a:blip r:embed="rId4">
            <a:alphaModFix/>
          </a:blip>
          <a:srcRect/>
          <a:stretch/>
        </p:blipFill>
        <p:spPr>
          <a:xfrm>
            <a:off x="6922547" y="5999825"/>
            <a:ext cx="1496910" cy="640716"/>
          </a:xfrm>
          <a:prstGeom prst="rect">
            <a:avLst/>
          </a:prstGeom>
          <a:noFill/>
          <a:ln>
            <a:noFill/>
          </a:ln>
        </p:spPr>
      </p:pic>
      <p:sp>
        <p:nvSpPr>
          <p:cNvPr id="49" name="Google Shape;49;p26"/>
          <p:cNvSpPr txBox="1">
            <a:spLocks noGrp="1"/>
          </p:cNvSpPr>
          <p:nvPr>
            <p:ph type="subTitle" idx="1"/>
          </p:nvPr>
        </p:nvSpPr>
        <p:spPr>
          <a:xfrm>
            <a:off x="628650" y="2777872"/>
            <a:ext cx="3765220" cy="5687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7394C"/>
              </a:buClr>
              <a:buSzPts val="1600"/>
              <a:buNone/>
              <a:defRPr sz="16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lvl="1" algn="ctr">
              <a:lnSpc>
                <a:spcPct val="90000"/>
              </a:lnSpc>
              <a:spcBef>
                <a:spcPts val="500"/>
              </a:spcBef>
              <a:spcAft>
                <a:spcPts val="0"/>
              </a:spcAft>
              <a:buClr>
                <a:srgbClr val="37394C"/>
              </a:buClr>
              <a:buSzPts val="2000"/>
              <a:buNone/>
              <a:defRPr sz="2000"/>
            </a:lvl2pPr>
            <a:lvl3pPr lvl="2" algn="ctr">
              <a:lnSpc>
                <a:spcPct val="90000"/>
              </a:lnSpc>
              <a:spcBef>
                <a:spcPts val="500"/>
              </a:spcBef>
              <a:spcAft>
                <a:spcPts val="0"/>
              </a:spcAft>
              <a:buClr>
                <a:srgbClr val="37394C"/>
              </a:buClr>
              <a:buSzPts val="1800"/>
              <a:buNone/>
              <a:defRPr sz="1800"/>
            </a:lvl3pPr>
            <a:lvl4pPr lvl="3" algn="ctr">
              <a:lnSpc>
                <a:spcPct val="90000"/>
              </a:lnSpc>
              <a:spcBef>
                <a:spcPts val="500"/>
              </a:spcBef>
              <a:spcAft>
                <a:spcPts val="0"/>
              </a:spcAft>
              <a:buClr>
                <a:srgbClr val="37394C"/>
              </a:buClr>
              <a:buSzPts val="1600"/>
              <a:buNone/>
              <a:defRPr sz="1600"/>
            </a:lvl4pPr>
            <a:lvl5pPr lvl="4" algn="ctr">
              <a:lnSpc>
                <a:spcPct val="90000"/>
              </a:lnSpc>
              <a:spcBef>
                <a:spcPts val="500"/>
              </a:spcBef>
              <a:spcAft>
                <a:spcPts val="0"/>
              </a:spcAft>
              <a:buClr>
                <a:srgbClr val="37394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50" name="Google Shape;50;p26"/>
          <p:cNvSpPr txBox="1">
            <a:spLocks noGrp="1"/>
          </p:cNvSpPr>
          <p:nvPr>
            <p:ph type="title"/>
          </p:nvPr>
        </p:nvSpPr>
        <p:spPr>
          <a:xfrm>
            <a:off x="628650" y="1506953"/>
            <a:ext cx="3765220" cy="10242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2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51" name="Google Shape;51;p26"/>
          <p:cNvSpPr txBox="1">
            <a:spLocks noGrp="1"/>
          </p:cNvSpPr>
          <p:nvPr>
            <p:ph type="body" idx="2"/>
          </p:nvPr>
        </p:nvSpPr>
        <p:spPr>
          <a:xfrm>
            <a:off x="628650" y="3893915"/>
            <a:ext cx="3759283" cy="10242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2800"/>
              <a:buNone/>
              <a:defRPr sz="2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Google Shape;52;p26"/>
          <p:cNvSpPr txBox="1">
            <a:spLocks noGrp="1"/>
          </p:cNvSpPr>
          <p:nvPr>
            <p:ph type="body" idx="3"/>
          </p:nvPr>
        </p:nvSpPr>
        <p:spPr>
          <a:xfrm>
            <a:off x="628486" y="5164834"/>
            <a:ext cx="3759447" cy="5695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1600"/>
              <a:buNone/>
              <a:defRPr sz="16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Research">
  <p:cSld name="Title Slide - Research">
    <p:bg>
      <p:bgPr>
        <a:solidFill>
          <a:srgbClr val="257D86"/>
        </a:solidFill>
        <a:effectLst/>
      </p:bgPr>
    </p:bg>
    <p:spTree>
      <p:nvGrpSpPr>
        <p:cNvPr id="1" name="Shape 53"/>
        <p:cNvGrpSpPr/>
        <p:nvPr/>
      </p:nvGrpSpPr>
      <p:grpSpPr>
        <a:xfrm>
          <a:off x="0" y="0"/>
          <a:ext cx="0" cy="0"/>
          <a:chOff x="0" y="0"/>
          <a:chExt cx="0" cy="0"/>
        </a:xfrm>
      </p:grpSpPr>
      <p:pic>
        <p:nvPicPr>
          <p:cNvPr id="54" name="Google Shape;54;p27"/>
          <p:cNvPicPr preferRelativeResize="0"/>
          <p:nvPr/>
        </p:nvPicPr>
        <p:blipFill rotWithShape="1">
          <a:blip r:embed="rId2">
            <a:alphaModFix/>
          </a:blip>
          <a:srcRect/>
          <a:stretch/>
        </p:blipFill>
        <p:spPr>
          <a:xfrm>
            <a:off x="4749800" y="850900"/>
            <a:ext cx="7461250" cy="6970713"/>
          </a:xfrm>
          <a:prstGeom prst="rect">
            <a:avLst/>
          </a:prstGeom>
          <a:noFill/>
          <a:ln>
            <a:noFill/>
          </a:ln>
        </p:spPr>
      </p:pic>
      <p:pic>
        <p:nvPicPr>
          <p:cNvPr id="55" name="Google Shape;55;p27"/>
          <p:cNvPicPr preferRelativeResize="0"/>
          <p:nvPr/>
        </p:nvPicPr>
        <p:blipFill rotWithShape="1">
          <a:blip r:embed="rId3">
            <a:alphaModFix/>
          </a:blip>
          <a:srcRect/>
          <a:stretch/>
        </p:blipFill>
        <p:spPr>
          <a:xfrm>
            <a:off x="6942138" y="5929313"/>
            <a:ext cx="1717675" cy="787400"/>
          </a:xfrm>
          <a:prstGeom prst="rect">
            <a:avLst/>
          </a:prstGeom>
          <a:noFill/>
          <a:ln>
            <a:noFill/>
          </a:ln>
        </p:spPr>
      </p:pic>
      <p:pic>
        <p:nvPicPr>
          <p:cNvPr id="56" name="Google Shape;56;p27"/>
          <p:cNvPicPr preferRelativeResize="0"/>
          <p:nvPr/>
        </p:nvPicPr>
        <p:blipFill rotWithShape="1">
          <a:blip r:embed="rId4">
            <a:alphaModFix/>
          </a:blip>
          <a:srcRect/>
          <a:stretch/>
        </p:blipFill>
        <p:spPr>
          <a:xfrm>
            <a:off x="558800" y="280988"/>
            <a:ext cx="3359150" cy="785812"/>
          </a:xfrm>
          <a:prstGeom prst="rect">
            <a:avLst/>
          </a:prstGeom>
          <a:noFill/>
          <a:ln>
            <a:noFill/>
          </a:ln>
        </p:spPr>
      </p:pic>
      <p:sp>
        <p:nvSpPr>
          <p:cNvPr id="57" name="Google Shape;57;p27"/>
          <p:cNvSpPr txBox="1">
            <a:spLocks noGrp="1"/>
          </p:cNvSpPr>
          <p:nvPr>
            <p:ph type="subTitle" idx="1"/>
          </p:nvPr>
        </p:nvSpPr>
        <p:spPr>
          <a:xfrm>
            <a:off x="628650" y="2831138"/>
            <a:ext cx="3765220" cy="5687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600"/>
              <a:buNone/>
              <a:defRPr sz="16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lvl="1" algn="ctr">
              <a:lnSpc>
                <a:spcPct val="90000"/>
              </a:lnSpc>
              <a:spcBef>
                <a:spcPts val="500"/>
              </a:spcBef>
              <a:spcAft>
                <a:spcPts val="0"/>
              </a:spcAft>
              <a:buClr>
                <a:srgbClr val="37394C"/>
              </a:buClr>
              <a:buSzPts val="2000"/>
              <a:buNone/>
              <a:defRPr sz="2000"/>
            </a:lvl2pPr>
            <a:lvl3pPr lvl="2" algn="ctr">
              <a:lnSpc>
                <a:spcPct val="90000"/>
              </a:lnSpc>
              <a:spcBef>
                <a:spcPts val="500"/>
              </a:spcBef>
              <a:spcAft>
                <a:spcPts val="0"/>
              </a:spcAft>
              <a:buClr>
                <a:srgbClr val="37394C"/>
              </a:buClr>
              <a:buSzPts val="1800"/>
              <a:buNone/>
              <a:defRPr sz="1800"/>
            </a:lvl3pPr>
            <a:lvl4pPr lvl="3" algn="ctr">
              <a:lnSpc>
                <a:spcPct val="90000"/>
              </a:lnSpc>
              <a:spcBef>
                <a:spcPts val="500"/>
              </a:spcBef>
              <a:spcAft>
                <a:spcPts val="0"/>
              </a:spcAft>
              <a:buClr>
                <a:srgbClr val="37394C"/>
              </a:buClr>
              <a:buSzPts val="1600"/>
              <a:buNone/>
              <a:defRPr sz="1600"/>
            </a:lvl4pPr>
            <a:lvl5pPr lvl="4" algn="ctr">
              <a:lnSpc>
                <a:spcPct val="90000"/>
              </a:lnSpc>
              <a:spcBef>
                <a:spcPts val="500"/>
              </a:spcBef>
              <a:spcAft>
                <a:spcPts val="0"/>
              </a:spcAft>
              <a:buClr>
                <a:srgbClr val="37394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58" name="Google Shape;58;p27"/>
          <p:cNvSpPr txBox="1">
            <a:spLocks noGrp="1"/>
          </p:cNvSpPr>
          <p:nvPr>
            <p:ph type="title"/>
          </p:nvPr>
        </p:nvSpPr>
        <p:spPr>
          <a:xfrm>
            <a:off x="628650" y="1560219"/>
            <a:ext cx="3765220" cy="10242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28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59" name="Google Shape;59;p27"/>
          <p:cNvSpPr txBox="1">
            <a:spLocks noGrp="1"/>
          </p:cNvSpPr>
          <p:nvPr>
            <p:ph type="body" idx="2"/>
          </p:nvPr>
        </p:nvSpPr>
        <p:spPr>
          <a:xfrm>
            <a:off x="628650" y="3947181"/>
            <a:ext cx="3759283" cy="10242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0" name="Google Shape;60;p27"/>
          <p:cNvSpPr txBox="1">
            <a:spLocks noGrp="1"/>
          </p:cNvSpPr>
          <p:nvPr>
            <p:ph type="body" idx="3"/>
          </p:nvPr>
        </p:nvSpPr>
        <p:spPr>
          <a:xfrm>
            <a:off x="628486" y="5218100"/>
            <a:ext cx="3759447" cy="5695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Workforce regulation">
  <p:cSld name="Title Slide - Workforce regulation">
    <p:bg>
      <p:bgPr>
        <a:solidFill>
          <a:srgbClr val="EB5E57"/>
        </a:solidFill>
        <a:effectLst/>
      </p:bgPr>
    </p:bg>
    <p:spTree>
      <p:nvGrpSpPr>
        <p:cNvPr id="1" name="Shape 61"/>
        <p:cNvGrpSpPr/>
        <p:nvPr/>
      </p:nvGrpSpPr>
      <p:grpSpPr>
        <a:xfrm>
          <a:off x="0" y="0"/>
          <a:ext cx="0" cy="0"/>
          <a:chOff x="0" y="0"/>
          <a:chExt cx="0" cy="0"/>
        </a:xfrm>
      </p:grpSpPr>
      <p:pic>
        <p:nvPicPr>
          <p:cNvPr id="62" name="Google Shape;62;p28"/>
          <p:cNvPicPr preferRelativeResize="0"/>
          <p:nvPr/>
        </p:nvPicPr>
        <p:blipFill rotWithShape="1">
          <a:blip r:embed="rId2">
            <a:alphaModFix/>
          </a:blip>
          <a:srcRect/>
          <a:stretch/>
        </p:blipFill>
        <p:spPr>
          <a:xfrm>
            <a:off x="4741863" y="850900"/>
            <a:ext cx="7461250" cy="6970713"/>
          </a:xfrm>
          <a:prstGeom prst="rect">
            <a:avLst/>
          </a:prstGeom>
          <a:noFill/>
          <a:ln>
            <a:noFill/>
          </a:ln>
        </p:spPr>
      </p:pic>
      <p:pic>
        <p:nvPicPr>
          <p:cNvPr id="63" name="Google Shape;63;p28"/>
          <p:cNvPicPr preferRelativeResize="0"/>
          <p:nvPr/>
        </p:nvPicPr>
        <p:blipFill rotWithShape="1">
          <a:blip r:embed="rId3">
            <a:alphaModFix/>
          </a:blip>
          <a:srcRect/>
          <a:stretch/>
        </p:blipFill>
        <p:spPr>
          <a:xfrm>
            <a:off x="6874138" y="5999450"/>
            <a:ext cx="1665190" cy="712744"/>
          </a:xfrm>
          <a:prstGeom prst="rect">
            <a:avLst/>
          </a:prstGeom>
          <a:noFill/>
          <a:ln>
            <a:noFill/>
          </a:ln>
        </p:spPr>
      </p:pic>
      <p:pic>
        <p:nvPicPr>
          <p:cNvPr id="64" name="Google Shape;64;p28"/>
          <p:cNvPicPr preferRelativeResize="0"/>
          <p:nvPr/>
        </p:nvPicPr>
        <p:blipFill rotWithShape="1">
          <a:blip r:embed="rId4">
            <a:alphaModFix/>
          </a:blip>
          <a:srcRect/>
          <a:stretch/>
        </p:blipFill>
        <p:spPr>
          <a:xfrm>
            <a:off x="628650" y="280988"/>
            <a:ext cx="3289300" cy="785812"/>
          </a:xfrm>
          <a:prstGeom prst="rect">
            <a:avLst/>
          </a:prstGeom>
          <a:noFill/>
          <a:ln>
            <a:noFill/>
          </a:ln>
        </p:spPr>
      </p:pic>
      <p:sp>
        <p:nvSpPr>
          <p:cNvPr id="65" name="Google Shape;65;p28"/>
          <p:cNvSpPr txBox="1">
            <a:spLocks noGrp="1"/>
          </p:cNvSpPr>
          <p:nvPr>
            <p:ph type="subTitle" idx="1"/>
          </p:nvPr>
        </p:nvSpPr>
        <p:spPr>
          <a:xfrm>
            <a:off x="628650" y="2789899"/>
            <a:ext cx="3765220" cy="5687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7394C"/>
              </a:buClr>
              <a:buSzPts val="1600"/>
              <a:buNone/>
              <a:defRPr sz="16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lvl="1" algn="ctr">
              <a:lnSpc>
                <a:spcPct val="90000"/>
              </a:lnSpc>
              <a:spcBef>
                <a:spcPts val="500"/>
              </a:spcBef>
              <a:spcAft>
                <a:spcPts val="0"/>
              </a:spcAft>
              <a:buClr>
                <a:srgbClr val="37394C"/>
              </a:buClr>
              <a:buSzPts val="2000"/>
              <a:buNone/>
              <a:defRPr sz="2000"/>
            </a:lvl2pPr>
            <a:lvl3pPr lvl="2" algn="ctr">
              <a:lnSpc>
                <a:spcPct val="90000"/>
              </a:lnSpc>
              <a:spcBef>
                <a:spcPts val="500"/>
              </a:spcBef>
              <a:spcAft>
                <a:spcPts val="0"/>
              </a:spcAft>
              <a:buClr>
                <a:srgbClr val="37394C"/>
              </a:buClr>
              <a:buSzPts val="1800"/>
              <a:buNone/>
              <a:defRPr sz="1800"/>
            </a:lvl3pPr>
            <a:lvl4pPr lvl="3" algn="ctr">
              <a:lnSpc>
                <a:spcPct val="90000"/>
              </a:lnSpc>
              <a:spcBef>
                <a:spcPts val="500"/>
              </a:spcBef>
              <a:spcAft>
                <a:spcPts val="0"/>
              </a:spcAft>
              <a:buClr>
                <a:srgbClr val="37394C"/>
              </a:buClr>
              <a:buSzPts val="1600"/>
              <a:buNone/>
              <a:defRPr sz="1600"/>
            </a:lvl4pPr>
            <a:lvl5pPr lvl="4" algn="ctr">
              <a:lnSpc>
                <a:spcPct val="90000"/>
              </a:lnSpc>
              <a:spcBef>
                <a:spcPts val="500"/>
              </a:spcBef>
              <a:spcAft>
                <a:spcPts val="0"/>
              </a:spcAft>
              <a:buClr>
                <a:srgbClr val="37394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66" name="Google Shape;66;p28"/>
          <p:cNvSpPr txBox="1">
            <a:spLocks noGrp="1"/>
          </p:cNvSpPr>
          <p:nvPr>
            <p:ph type="title"/>
          </p:nvPr>
        </p:nvSpPr>
        <p:spPr>
          <a:xfrm>
            <a:off x="628650" y="1518980"/>
            <a:ext cx="3765220" cy="10242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2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67" name="Google Shape;67;p28"/>
          <p:cNvSpPr txBox="1">
            <a:spLocks noGrp="1"/>
          </p:cNvSpPr>
          <p:nvPr>
            <p:ph type="body" idx="2"/>
          </p:nvPr>
        </p:nvSpPr>
        <p:spPr>
          <a:xfrm>
            <a:off x="628650" y="3905942"/>
            <a:ext cx="3759283" cy="10242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2800"/>
              <a:buNone/>
              <a:defRPr sz="2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8" name="Google Shape;68;p28"/>
          <p:cNvSpPr txBox="1">
            <a:spLocks noGrp="1"/>
          </p:cNvSpPr>
          <p:nvPr>
            <p:ph type="body" idx="3"/>
          </p:nvPr>
        </p:nvSpPr>
        <p:spPr>
          <a:xfrm>
            <a:off x="628486" y="5176861"/>
            <a:ext cx="3759447" cy="5695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1600"/>
              <a:buNone/>
              <a:defRPr sz="16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Service improvement">
  <p:cSld name="Title Slide - Service improvement">
    <p:bg>
      <p:bgPr>
        <a:solidFill>
          <a:srgbClr val="F7AB64"/>
        </a:solidFill>
        <a:effectLst/>
      </p:bgPr>
    </p:bg>
    <p:spTree>
      <p:nvGrpSpPr>
        <p:cNvPr id="1" name="Shape 69"/>
        <p:cNvGrpSpPr/>
        <p:nvPr/>
      </p:nvGrpSpPr>
      <p:grpSpPr>
        <a:xfrm>
          <a:off x="0" y="0"/>
          <a:ext cx="0" cy="0"/>
          <a:chOff x="0" y="0"/>
          <a:chExt cx="0" cy="0"/>
        </a:xfrm>
      </p:grpSpPr>
      <p:pic>
        <p:nvPicPr>
          <p:cNvPr id="70" name="Google Shape;70;p29"/>
          <p:cNvPicPr preferRelativeResize="0"/>
          <p:nvPr/>
        </p:nvPicPr>
        <p:blipFill rotWithShape="1">
          <a:blip r:embed="rId2">
            <a:alphaModFix/>
          </a:blip>
          <a:srcRect/>
          <a:stretch/>
        </p:blipFill>
        <p:spPr>
          <a:xfrm>
            <a:off x="4741863" y="850900"/>
            <a:ext cx="7461250" cy="6970713"/>
          </a:xfrm>
          <a:prstGeom prst="rect">
            <a:avLst/>
          </a:prstGeom>
          <a:noFill/>
          <a:ln>
            <a:noFill/>
          </a:ln>
        </p:spPr>
      </p:pic>
      <p:pic>
        <p:nvPicPr>
          <p:cNvPr id="71" name="Google Shape;71;p29"/>
          <p:cNvPicPr preferRelativeResize="0"/>
          <p:nvPr/>
        </p:nvPicPr>
        <p:blipFill rotWithShape="1">
          <a:blip r:embed="rId3">
            <a:alphaModFix/>
          </a:blip>
          <a:srcRect/>
          <a:stretch/>
        </p:blipFill>
        <p:spPr>
          <a:xfrm>
            <a:off x="6843934" y="5986630"/>
            <a:ext cx="1634456" cy="699589"/>
          </a:xfrm>
          <a:prstGeom prst="rect">
            <a:avLst/>
          </a:prstGeom>
          <a:noFill/>
          <a:ln>
            <a:noFill/>
          </a:ln>
        </p:spPr>
      </p:pic>
      <p:pic>
        <p:nvPicPr>
          <p:cNvPr id="72" name="Google Shape;72;p29"/>
          <p:cNvPicPr preferRelativeResize="0"/>
          <p:nvPr/>
        </p:nvPicPr>
        <p:blipFill rotWithShape="1">
          <a:blip r:embed="rId4">
            <a:alphaModFix/>
          </a:blip>
          <a:srcRect/>
          <a:stretch/>
        </p:blipFill>
        <p:spPr>
          <a:xfrm>
            <a:off x="628650" y="280988"/>
            <a:ext cx="3289300" cy="785812"/>
          </a:xfrm>
          <a:prstGeom prst="rect">
            <a:avLst/>
          </a:prstGeom>
          <a:noFill/>
          <a:ln>
            <a:noFill/>
          </a:ln>
        </p:spPr>
      </p:pic>
      <p:sp>
        <p:nvSpPr>
          <p:cNvPr id="73" name="Google Shape;73;p29"/>
          <p:cNvSpPr txBox="1">
            <a:spLocks noGrp="1"/>
          </p:cNvSpPr>
          <p:nvPr>
            <p:ph type="subTitle" idx="1"/>
          </p:nvPr>
        </p:nvSpPr>
        <p:spPr>
          <a:xfrm>
            <a:off x="628650" y="2782404"/>
            <a:ext cx="3765220" cy="5687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7394C"/>
              </a:buClr>
              <a:buSzPts val="1600"/>
              <a:buNone/>
              <a:defRPr sz="16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lvl="1" algn="ctr">
              <a:lnSpc>
                <a:spcPct val="90000"/>
              </a:lnSpc>
              <a:spcBef>
                <a:spcPts val="500"/>
              </a:spcBef>
              <a:spcAft>
                <a:spcPts val="0"/>
              </a:spcAft>
              <a:buClr>
                <a:srgbClr val="37394C"/>
              </a:buClr>
              <a:buSzPts val="2000"/>
              <a:buNone/>
              <a:defRPr sz="2000"/>
            </a:lvl2pPr>
            <a:lvl3pPr lvl="2" algn="ctr">
              <a:lnSpc>
                <a:spcPct val="90000"/>
              </a:lnSpc>
              <a:spcBef>
                <a:spcPts val="500"/>
              </a:spcBef>
              <a:spcAft>
                <a:spcPts val="0"/>
              </a:spcAft>
              <a:buClr>
                <a:srgbClr val="37394C"/>
              </a:buClr>
              <a:buSzPts val="1800"/>
              <a:buNone/>
              <a:defRPr sz="1800"/>
            </a:lvl3pPr>
            <a:lvl4pPr lvl="3" algn="ctr">
              <a:lnSpc>
                <a:spcPct val="90000"/>
              </a:lnSpc>
              <a:spcBef>
                <a:spcPts val="500"/>
              </a:spcBef>
              <a:spcAft>
                <a:spcPts val="0"/>
              </a:spcAft>
              <a:buClr>
                <a:srgbClr val="37394C"/>
              </a:buClr>
              <a:buSzPts val="1600"/>
              <a:buNone/>
              <a:defRPr sz="1600"/>
            </a:lvl4pPr>
            <a:lvl5pPr lvl="4" algn="ctr">
              <a:lnSpc>
                <a:spcPct val="90000"/>
              </a:lnSpc>
              <a:spcBef>
                <a:spcPts val="500"/>
              </a:spcBef>
              <a:spcAft>
                <a:spcPts val="0"/>
              </a:spcAft>
              <a:buClr>
                <a:srgbClr val="37394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74" name="Google Shape;74;p29"/>
          <p:cNvSpPr txBox="1">
            <a:spLocks noGrp="1"/>
          </p:cNvSpPr>
          <p:nvPr>
            <p:ph type="title"/>
          </p:nvPr>
        </p:nvSpPr>
        <p:spPr>
          <a:xfrm>
            <a:off x="628650" y="1511485"/>
            <a:ext cx="3765220" cy="10242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2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75" name="Google Shape;75;p29"/>
          <p:cNvSpPr txBox="1">
            <a:spLocks noGrp="1"/>
          </p:cNvSpPr>
          <p:nvPr>
            <p:ph type="body" idx="2"/>
          </p:nvPr>
        </p:nvSpPr>
        <p:spPr>
          <a:xfrm>
            <a:off x="628650" y="3898447"/>
            <a:ext cx="3759283" cy="10242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2800"/>
              <a:buNone/>
              <a:defRPr sz="2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29"/>
          <p:cNvSpPr txBox="1">
            <a:spLocks noGrp="1"/>
          </p:cNvSpPr>
          <p:nvPr>
            <p:ph type="body" idx="3"/>
          </p:nvPr>
        </p:nvSpPr>
        <p:spPr>
          <a:xfrm>
            <a:off x="628486" y="5169366"/>
            <a:ext cx="3759447" cy="5695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1600"/>
              <a:buNone/>
              <a:defRPr sz="16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7"/>
        <p:cNvGrpSpPr/>
        <p:nvPr/>
      </p:nvGrpSpPr>
      <p:grpSpPr>
        <a:xfrm>
          <a:off x="0" y="0"/>
          <a:ext cx="0" cy="0"/>
          <a:chOff x="0" y="0"/>
          <a:chExt cx="0" cy="0"/>
        </a:xfrm>
      </p:grpSpPr>
      <p:pic>
        <p:nvPicPr>
          <p:cNvPr id="78" name="Google Shape;78;p30"/>
          <p:cNvPicPr preferRelativeResize="0"/>
          <p:nvPr/>
        </p:nvPicPr>
        <p:blipFill rotWithShape="1">
          <a:blip r:embed="rId2">
            <a:alphaModFix/>
          </a:blip>
          <a:srcRect/>
          <a:stretch/>
        </p:blipFill>
        <p:spPr>
          <a:xfrm>
            <a:off x="636588" y="6153150"/>
            <a:ext cx="1857375" cy="444500"/>
          </a:xfrm>
          <a:prstGeom prst="rect">
            <a:avLst/>
          </a:prstGeom>
          <a:noFill/>
          <a:ln>
            <a:noFill/>
          </a:ln>
        </p:spPr>
      </p:pic>
      <p:sp>
        <p:nvSpPr>
          <p:cNvPr id="79" name="Google Shape;79;p30"/>
          <p:cNvSpPr txBox="1"/>
          <p:nvPr/>
        </p:nvSpPr>
        <p:spPr>
          <a:xfrm>
            <a:off x="3536950" y="6191250"/>
            <a:ext cx="2070100" cy="42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y" sz="1100"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www.gofalcymdeithasol.cymru</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cy" sz="1100"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www.socialcare.wales</a:t>
            </a:r>
            <a:endParaRPr dirty="0">
              <a:latin typeface="Calibri" panose="020F0502020204030204" pitchFamily="34" charset="0"/>
              <a:ea typeface="Calibri" panose="020F0502020204030204" pitchFamily="34" charset="0"/>
              <a:cs typeface="Calibri" panose="020F0502020204030204" pitchFamily="34" charset="0"/>
            </a:endParaRPr>
          </a:p>
        </p:txBody>
      </p:sp>
      <p:cxnSp>
        <p:nvCxnSpPr>
          <p:cNvPr id="80" name="Google Shape;80;p30"/>
          <p:cNvCxnSpPr/>
          <p:nvPr/>
        </p:nvCxnSpPr>
        <p:spPr>
          <a:xfrm>
            <a:off x="0" y="5957888"/>
            <a:ext cx="9144000" cy="0"/>
          </a:xfrm>
          <a:prstGeom prst="straightConnector1">
            <a:avLst/>
          </a:prstGeom>
          <a:noFill/>
          <a:ln w="12700" cap="flat" cmpd="sng">
            <a:solidFill>
              <a:srgbClr val="16AD85"/>
            </a:solidFill>
            <a:prstDash val="solid"/>
            <a:miter lim="800000"/>
            <a:headEnd type="none" w="sm" len="sm"/>
            <a:tailEnd type="none" w="sm" len="sm"/>
          </a:ln>
        </p:spPr>
      </p:cxnSp>
      <p:sp>
        <p:nvSpPr>
          <p:cNvPr id="81" name="Google Shape;81;p30"/>
          <p:cNvSpPr txBox="1">
            <a:spLocks noGrp="1"/>
          </p:cNvSpPr>
          <p:nvPr>
            <p:ph type="title"/>
          </p:nvPr>
        </p:nvSpPr>
        <p:spPr>
          <a:xfrm>
            <a:off x="628650" y="365127"/>
            <a:ext cx="3681080" cy="103128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2800">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82" name="Google Shape;82;p30"/>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6AD85"/>
              </a:buClr>
              <a:buSzPts val="2800"/>
              <a:buNone/>
              <a:defRPr>
                <a:solidFill>
                  <a:srgbClr val="16AD85"/>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rgbClr val="37394C"/>
              </a:buClr>
              <a:buSzPts val="1800"/>
              <a:buChar char="•"/>
              <a:defRPr/>
            </a:lvl2pPr>
            <a:lvl3pPr marL="1371600" lvl="2" indent="-342900" algn="l">
              <a:lnSpc>
                <a:spcPct val="90000"/>
              </a:lnSpc>
              <a:spcBef>
                <a:spcPts val="500"/>
              </a:spcBef>
              <a:spcAft>
                <a:spcPts val="0"/>
              </a:spcAft>
              <a:buClr>
                <a:srgbClr val="37394C"/>
              </a:buClr>
              <a:buSzPts val="1800"/>
              <a:buChar char="•"/>
              <a:defRPr/>
            </a:lvl3pPr>
            <a:lvl4pPr marL="1828800" lvl="3" indent="-342900" algn="l">
              <a:lnSpc>
                <a:spcPct val="90000"/>
              </a:lnSpc>
              <a:spcBef>
                <a:spcPts val="500"/>
              </a:spcBef>
              <a:spcAft>
                <a:spcPts val="0"/>
              </a:spcAft>
              <a:buClr>
                <a:srgbClr val="37394C"/>
              </a:buClr>
              <a:buSzPts val="1800"/>
              <a:buChar char="•"/>
              <a:defRPr/>
            </a:lvl4pPr>
            <a:lvl5pPr marL="2286000" lvl="4" indent="-342900" algn="l">
              <a:lnSpc>
                <a:spcPct val="90000"/>
              </a:lnSpc>
              <a:spcBef>
                <a:spcPts val="500"/>
              </a:spcBef>
              <a:spcAft>
                <a:spcPts val="0"/>
              </a:spcAft>
              <a:buClr>
                <a:srgbClr val="3739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3" name="Google Shape;83;p30"/>
          <p:cNvSpPr txBox="1">
            <a:spLocks noGrp="1"/>
          </p:cNvSpPr>
          <p:nvPr>
            <p:ph type="body" idx="2"/>
          </p:nvPr>
        </p:nvSpPr>
        <p:spPr>
          <a:xfrm>
            <a:off x="4862513" y="1935163"/>
            <a:ext cx="3690937" cy="3480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800"/>
              <a:buNone/>
              <a:defRPr sz="1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16AD85"/>
              </a:buClr>
              <a:buSzPts val="1800"/>
              <a:buNone/>
              <a:defRPr sz="1800">
                <a:solidFill>
                  <a:srgbClr val="37394C"/>
                </a:solidFill>
              </a:defRPr>
            </a:lvl2pPr>
            <a:lvl3pPr marL="1371600" lvl="2" indent="-228600" algn="l">
              <a:lnSpc>
                <a:spcPct val="90000"/>
              </a:lnSpc>
              <a:spcBef>
                <a:spcPts val="500"/>
              </a:spcBef>
              <a:spcAft>
                <a:spcPts val="0"/>
              </a:spcAft>
              <a:buClr>
                <a:srgbClr val="16AD85"/>
              </a:buClr>
              <a:buSzPts val="1800"/>
              <a:buNone/>
              <a:defRPr sz="1800">
                <a:solidFill>
                  <a:srgbClr val="37394C"/>
                </a:solidFill>
              </a:defRPr>
            </a:lvl3pPr>
            <a:lvl4pPr marL="1828800" lvl="3" indent="-228600" algn="l">
              <a:lnSpc>
                <a:spcPct val="90000"/>
              </a:lnSpc>
              <a:spcBef>
                <a:spcPts val="500"/>
              </a:spcBef>
              <a:spcAft>
                <a:spcPts val="0"/>
              </a:spcAft>
              <a:buClr>
                <a:srgbClr val="16AD85"/>
              </a:buClr>
              <a:buSzPts val="1800"/>
              <a:buNone/>
              <a:defRPr sz="1800">
                <a:solidFill>
                  <a:srgbClr val="37394C"/>
                </a:solidFill>
              </a:defRPr>
            </a:lvl4pPr>
            <a:lvl5pPr marL="2286000" lvl="4" indent="-228600" algn="l">
              <a:lnSpc>
                <a:spcPct val="90000"/>
              </a:lnSpc>
              <a:spcBef>
                <a:spcPts val="500"/>
              </a:spcBef>
              <a:spcAft>
                <a:spcPts val="0"/>
              </a:spcAft>
              <a:buClr>
                <a:srgbClr val="16AD85"/>
              </a:buClr>
              <a:buSzPts val="1800"/>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4" name="Google Shape;84;p30"/>
          <p:cNvSpPr txBox="1">
            <a:spLocks noGrp="1"/>
          </p:cNvSpPr>
          <p:nvPr>
            <p:ph type="body" idx="3"/>
          </p:nvPr>
        </p:nvSpPr>
        <p:spPr>
          <a:xfrm>
            <a:off x="628650" y="1935163"/>
            <a:ext cx="3681413" cy="3480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800"/>
              <a:buFont typeface="Arial"/>
              <a:buNone/>
              <a:defRPr sz="1800">
                <a:solidFill>
                  <a:srgbClr val="37394C"/>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16AD85"/>
              </a:buClr>
              <a:buSzPts val="1800"/>
              <a:buFont typeface="Arial"/>
              <a:buNone/>
              <a:defRPr sz="1800">
                <a:solidFill>
                  <a:srgbClr val="37394C"/>
                </a:solidFill>
              </a:defRPr>
            </a:lvl2pPr>
            <a:lvl3pPr marL="1371600" lvl="2" indent="-228600" algn="l">
              <a:lnSpc>
                <a:spcPct val="90000"/>
              </a:lnSpc>
              <a:spcBef>
                <a:spcPts val="500"/>
              </a:spcBef>
              <a:spcAft>
                <a:spcPts val="0"/>
              </a:spcAft>
              <a:buClr>
                <a:srgbClr val="16AD85"/>
              </a:buClr>
              <a:buSzPts val="1800"/>
              <a:buFont typeface="Arial"/>
              <a:buNone/>
              <a:defRPr sz="1800">
                <a:solidFill>
                  <a:srgbClr val="37394C"/>
                </a:solidFill>
              </a:defRPr>
            </a:lvl3pPr>
            <a:lvl4pPr marL="1828800" lvl="3" indent="-228600" algn="l">
              <a:lnSpc>
                <a:spcPct val="90000"/>
              </a:lnSpc>
              <a:spcBef>
                <a:spcPts val="500"/>
              </a:spcBef>
              <a:spcAft>
                <a:spcPts val="0"/>
              </a:spcAft>
              <a:buClr>
                <a:srgbClr val="16AD85"/>
              </a:buClr>
              <a:buSzPts val="1800"/>
              <a:buFont typeface="Arial"/>
              <a:buNone/>
              <a:defRPr sz="1800">
                <a:solidFill>
                  <a:srgbClr val="37394C"/>
                </a:solidFill>
              </a:defRPr>
            </a:lvl4pPr>
            <a:lvl5pPr marL="2286000" lvl="4" indent="-228600" algn="l">
              <a:lnSpc>
                <a:spcPct val="90000"/>
              </a:lnSpc>
              <a:spcBef>
                <a:spcPts val="500"/>
              </a:spcBef>
              <a:spcAft>
                <a:spcPts val="0"/>
              </a:spcAft>
              <a:buClr>
                <a:srgbClr val="16AD85"/>
              </a:buClr>
              <a:buSzPts val="1800"/>
              <a:buFont typeface="Arial"/>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85" name="Google Shape;85;p30"/>
          <p:cNvPicPr preferRelativeResize="0"/>
          <p:nvPr/>
        </p:nvPicPr>
        <p:blipFill rotWithShape="1">
          <a:blip r:embed="rId3">
            <a:alphaModFix/>
          </a:blip>
          <a:srcRect/>
          <a:stretch/>
        </p:blipFill>
        <p:spPr>
          <a:xfrm>
            <a:off x="6932622" y="6066509"/>
            <a:ext cx="1569431" cy="671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body" idx="1"/>
          </p:nvPr>
        </p:nvSpPr>
        <p:spPr>
          <a:xfrm>
            <a:off x="628650" y="2871788"/>
            <a:ext cx="7886700" cy="33051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37394C"/>
              </a:buClr>
              <a:buSzPts val="2800"/>
              <a:buFont typeface="Arial"/>
              <a:buChar char="•"/>
              <a:defRPr sz="2800" b="0" i="0" u="none" strike="noStrike" cap="none">
                <a:solidFill>
                  <a:srgbClr val="37394C"/>
                </a:solidFill>
                <a:latin typeface="Arial"/>
                <a:ea typeface="Arial"/>
                <a:cs typeface="Arial"/>
                <a:sym typeface="Arial"/>
              </a:defRPr>
            </a:lvl1pPr>
            <a:lvl2pPr marL="914400" marR="0" lvl="1" indent="-381000" algn="l" rtl="0">
              <a:lnSpc>
                <a:spcPct val="90000"/>
              </a:lnSpc>
              <a:spcBef>
                <a:spcPts val="500"/>
              </a:spcBef>
              <a:spcAft>
                <a:spcPts val="0"/>
              </a:spcAft>
              <a:buClr>
                <a:srgbClr val="37394C"/>
              </a:buClr>
              <a:buSzPts val="2400"/>
              <a:buFont typeface="Arial"/>
              <a:buChar char="•"/>
              <a:defRPr sz="2400" b="0" i="0" u="none" strike="noStrike" cap="none">
                <a:solidFill>
                  <a:srgbClr val="37394C"/>
                </a:solidFill>
                <a:latin typeface="Arial"/>
                <a:ea typeface="Arial"/>
                <a:cs typeface="Arial"/>
                <a:sym typeface="Arial"/>
              </a:defRPr>
            </a:lvl2pPr>
            <a:lvl3pPr marL="1371600" marR="0" lvl="2" indent="-355600" algn="l" rtl="0">
              <a:lnSpc>
                <a:spcPct val="90000"/>
              </a:lnSpc>
              <a:spcBef>
                <a:spcPts val="500"/>
              </a:spcBef>
              <a:spcAft>
                <a:spcPts val="0"/>
              </a:spcAft>
              <a:buClr>
                <a:srgbClr val="37394C"/>
              </a:buClr>
              <a:buSzPts val="2000"/>
              <a:buFont typeface="Arial"/>
              <a:buChar char="•"/>
              <a:defRPr sz="2000" b="0" i="0" u="none" strike="noStrike" cap="none">
                <a:solidFill>
                  <a:srgbClr val="37394C"/>
                </a:solidFill>
                <a:latin typeface="Arial"/>
                <a:ea typeface="Arial"/>
                <a:cs typeface="Arial"/>
                <a:sym typeface="Arial"/>
              </a:defRPr>
            </a:lvl3pPr>
            <a:lvl4pPr marL="1828800" marR="0" lvl="3" indent="-342900" algn="l" rtl="0">
              <a:lnSpc>
                <a:spcPct val="90000"/>
              </a:lnSpc>
              <a:spcBef>
                <a:spcPts val="500"/>
              </a:spcBef>
              <a:spcAft>
                <a:spcPts val="0"/>
              </a:spcAft>
              <a:buClr>
                <a:srgbClr val="37394C"/>
              </a:buClr>
              <a:buSzPts val="1800"/>
              <a:buFont typeface="Arial"/>
              <a:buChar char="•"/>
              <a:defRPr sz="1800" b="0" i="0" u="none" strike="noStrike" cap="none">
                <a:solidFill>
                  <a:srgbClr val="37394C"/>
                </a:solidFill>
                <a:latin typeface="Arial"/>
                <a:ea typeface="Arial"/>
                <a:cs typeface="Arial"/>
                <a:sym typeface="Arial"/>
              </a:defRPr>
            </a:lvl4pPr>
            <a:lvl5pPr marL="2286000" marR="0" lvl="4" indent="-342900" algn="l" rtl="0">
              <a:lnSpc>
                <a:spcPct val="90000"/>
              </a:lnSpc>
              <a:spcBef>
                <a:spcPts val="500"/>
              </a:spcBef>
              <a:spcAft>
                <a:spcPts val="0"/>
              </a:spcAft>
              <a:buClr>
                <a:srgbClr val="37394C"/>
              </a:buClr>
              <a:buSzPts val="1800"/>
              <a:buFont typeface="Arial"/>
              <a:buChar char="•"/>
              <a:defRPr sz="1800" b="0" i="0" u="none" strike="noStrike" cap="none">
                <a:solidFill>
                  <a:srgbClr val="37394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1" name="Google Shape;11;p2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37394C"/>
                </a:solidFill>
                <a:latin typeface="Arial"/>
                <a:ea typeface="Arial"/>
                <a:cs typeface="Arial"/>
                <a:sym typeface="Arial"/>
              </a:defRPr>
            </a:lvl1pPr>
            <a:lvl2pPr marR="0" lvl="1" algn="l" rtl="0">
              <a:lnSpc>
                <a:spcPct val="90000"/>
              </a:lnSpc>
              <a:spcBef>
                <a:spcPts val="0"/>
              </a:spcBef>
              <a:spcAft>
                <a:spcPts val="0"/>
              </a:spcAft>
              <a:buSzPts val="1400"/>
              <a:buNone/>
              <a:defRPr sz="4400" b="0" i="0" u="none" strike="noStrike" cap="none">
                <a:solidFill>
                  <a:srgbClr val="37394C"/>
                </a:solidFill>
                <a:latin typeface="Arial"/>
                <a:ea typeface="Arial"/>
                <a:cs typeface="Arial"/>
                <a:sym typeface="Arial"/>
              </a:defRPr>
            </a:lvl2pPr>
            <a:lvl3pPr marR="0" lvl="2" algn="l" rtl="0">
              <a:lnSpc>
                <a:spcPct val="90000"/>
              </a:lnSpc>
              <a:spcBef>
                <a:spcPts val="0"/>
              </a:spcBef>
              <a:spcAft>
                <a:spcPts val="0"/>
              </a:spcAft>
              <a:buSzPts val="1400"/>
              <a:buNone/>
              <a:defRPr sz="4400" b="0" i="0" u="none" strike="noStrike" cap="none">
                <a:solidFill>
                  <a:srgbClr val="37394C"/>
                </a:solidFill>
                <a:latin typeface="Arial"/>
                <a:ea typeface="Arial"/>
                <a:cs typeface="Arial"/>
                <a:sym typeface="Arial"/>
              </a:defRPr>
            </a:lvl3pPr>
            <a:lvl4pPr marR="0" lvl="3" algn="l" rtl="0">
              <a:lnSpc>
                <a:spcPct val="90000"/>
              </a:lnSpc>
              <a:spcBef>
                <a:spcPts val="0"/>
              </a:spcBef>
              <a:spcAft>
                <a:spcPts val="0"/>
              </a:spcAft>
              <a:buSzPts val="1400"/>
              <a:buNone/>
              <a:defRPr sz="4400" b="0" i="0" u="none" strike="noStrike" cap="none">
                <a:solidFill>
                  <a:srgbClr val="37394C"/>
                </a:solidFill>
                <a:latin typeface="Arial"/>
                <a:ea typeface="Arial"/>
                <a:cs typeface="Arial"/>
                <a:sym typeface="Arial"/>
              </a:defRPr>
            </a:lvl4pPr>
            <a:lvl5pPr marR="0" lvl="4" algn="l" rtl="0">
              <a:lnSpc>
                <a:spcPct val="90000"/>
              </a:lnSpc>
              <a:spcBef>
                <a:spcPts val="0"/>
              </a:spcBef>
              <a:spcAft>
                <a:spcPts val="0"/>
              </a:spcAft>
              <a:buSzPts val="1400"/>
              <a:buNone/>
              <a:defRPr sz="4400" b="0" i="0" u="none" strike="noStrike" cap="none">
                <a:solidFill>
                  <a:srgbClr val="37394C"/>
                </a:solidFill>
                <a:latin typeface="Arial"/>
                <a:ea typeface="Arial"/>
                <a:cs typeface="Arial"/>
                <a:sym typeface="Arial"/>
              </a:defRPr>
            </a:lvl5pPr>
            <a:lvl6pPr marR="0" lvl="5" algn="l" rtl="0">
              <a:lnSpc>
                <a:spcPct val="90000"/>
              </a:lnSpc>
              <a:spcBef>
                <a:spcPts val="0"/>
              </a:spcBef>
              <a:spcAft>
                <a:spcPts val="0"/>
              </a:spcAft>
              <a:buSzPts val="1400"/>
              <a:buNone/>
              <a:defRPr sz="4400" b="0" i="0" u="none" strike="noStrike" cap="none">
                <a:solidFill>
                  <a:srgbClr val="37394C"/>
                </a:solidFill>
                <a:latin typeface="Arial"/>
                <a:ea typeface="Arial"/>
                <a:cs typeface="Arial"/>
                <a:sym typeface="Arial"/>
              </a:defRPr>
            </a:lvl6pPr>
            <a:lvl7pPr marR="0" lvl="6" algn="l" rtl="0">
              <a:lnSpc>
                <a:spcPct val="90000"/>
              </a:lnSpc>
              <a:spcBef>
                <a:spcPts val="0"/>
              </a:spcBef>
              <a:spcAft>
                <a:spcPts val="0"/>
              </a:spcAft>
              <a:buSzPts val="1400"/>
              <a:buNone/>
              <a:defRPr sz="4400" b="0" i="0" u="none" strike="noStrike" cap="none">
                <a:solidFill>
                  <a:srgbClr val="37394C"/>
                </a:solidFill>
                <a:latin typeface="Arial"/>
                <a:ea typeface="Arial"/>
                <a:cs typeface="Arial"/>
                <a:sym typeface="Arial"/>
              </a:defRPr>
            </a:lvl7pPr>
            <a:lvl8pPr marR="0" lvl="7" algn="l" rtl="0">
              <a:lnSpc>
                <a:spcPct val="90000"/>
              </a:lnSpc>
              <a:spcBef>
                <a:spcPts val="0"/>
              </a:spcBef>
              <a:spcAft>
                <a:spcPts val="0"/>
              </a:spcAft>
              <a:buSzPts val="1400"/>
              <a:buNone/>
              <a:defRPr sz="4400" b="0" i="0" u="none" strike="noStrike" cap="none">
                <a:solidFill>
                  <a:srgbClr val="37394C"/>
                </a:solidFill>
                <a:latin typeface="Arial"/>
                <a:ea typeface="Arial"/>
                <a:cs typeface="Arial"/>
                <a:sym typeface="Arial"/>
              </a:defRPr>
            </a:lvl8pPr>
            <a:lvl9pPr marR="0" lvl="8" algn="l" rtl="0">
              <a:lnSpc>
                <a:spcPct val="90000"/>
              </a:lnSpc>
              <a:spcBef>
                <a:spcPts val="0"/>
              </a:spcBef>
              <a:spcAft>
                <a:spcPts val="0"/>
              </a:spcAft>
              <a:buSzPts val="1400"/>
              <a:buNone/>
              <a:defRPr sz="4400" b="0" i="0" u="none" strike="noStrike" cap="none">
                <a:solidFill>
                  <a:srgbClr val="37394C"/>
                </a:solidFill>
                <a:latin typeface="Arial"/>
                <a:ea typeface="Arial"/>
                <a:cs typeface="Arial"/>
                <a:sym typeface="Arial"/>
              </a:defRPr>
            </a:lvl9pPr>
          </a:lstStyle>
          <a:p>
            <a:endParaRPr dirty="0"/>
          </a:p>
        </p:txBody>
      </p:sp>
      <p:sp>
        <p:nvSpPr>
          <p:cNvPr id="12" name="Google Shape;12;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
          <p:cNvSpPr txBox="1">
            <a:spLocks noGrp="1"/>
          </p:cNvSpPr>
          <p:nvPr>
            <p:ph type="body" idx="2"/>
          </p:nvPr>
        </p:nvSpPr>
        <p:spPr>
          <a:xfrm>
            <a:off x="628486" y="3364828"/>
            <a:ext cx="3759283" cy="10242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7394C"/>
              </a:buClr>
              <a:buSzPts val="2800"/>
              <a:buNone/>
            </a:pPr>
            <a:r>
              <a:rPr lang="cy"/>
              <a:t>Assessment </a:t>
            </a:r>
            <a:endParaRPr/>
          </a:p>
        </p:txBody>
      </p:sp>
      <p:sp>
        <p:nvSpPr>
          <p:cNvPr id="161" name="Google Shape;161;p1"/>
          <p:cNvSpPr txBox="1">
            <a:spLocks noGrp="1"/>
          </p:cNvSpPr>
          <p:nvPr>
            <p:ph type="body" idx="3"/>
          </p:nvPr>
        </p:nvSpPr>
        <p:spPr>
          <a:xfrm>
            <a:off x="628486" y="4257737"/>
            <a:ext cx="3759447" cy="128625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16AD85"/>
              </a:buClr>
              <a:buSzPct val="100000"/>
              <a:buNone/>
            </a:pPr>
            <a:r>
              <a:rPr lang="cy"/>
              <a:t>Unit 444 Support the assessment and care and support planning process</a:t>
            </a:r>
            <a:endParaRPr/>
          </a:p>
          <a:p>
            <a:pPr marL="0" lvl="0" indent="0" algn="l" rtl="0">
              <a:lnSpc>
                <a:spcPct val="90000"/>
              </a:lnSpc>
              <a:spcBef>
                <a:spcPts val="1000"/>
              </a:spcBef>
              <a:spcAft>
                <a:spcPts val="0"/>
              </a:spcAft>
              <a:buClr>
                <a:srgbClr val="16AD85"/>
              </a:buClr>
              <a:buSzPct val="100000"/>
              <a:buNone/>
            </a:pPr>
            <a:r>
              <a:rPr lang="cy"/>
              <a:t>Learning Outcome 4</a:t>
            </a:r>
            <a:endParaRPr/>
          </a:p>
          <a:p>
            <a:pPr marL="0" lvl="0" indent="0" algn="l" rtl="0">
              <a:lnSpc>
                <a:spcPct val="90000"/>
              </a:lnSpc>
              <a:spcBef>
                <a:spcPts val="1000"/>
              </a:spcBef>
              <a:spcAft>
                <a:spcPts val="0"/>
              </a:spcAft>
              <a:buClr>
                <a:srgbClr val="16AD85"/>
              </a:buClr>
              <a:buSzPct val="100000"/>
              <a:buNone/>
            </a:pPr>
            <a:r>
              <a:rPr lang="cy"/>
              <a:t>Develop care and support plans based on assessment and agreed outcomes</a:t>
            </a:r>
            <a:endParaRPr/>
          </a:p>
          <a:p>
            <a:pPr marL="0" lvl="0" indent="0" algn="l" rtl="0">
              <a:lnSpc>
                <a:spcPct val="90000"/>
              </a:lnSpc>
              <a:spcBef>
                <a:spcPts val="1000"/>
              </a:spcBef>
              <a:spcAft>
                <a:spcPts val="0"/>
              </a:spcAft>
              <a:buClr>
                <a:srgbClr val="16AD85"/>
              </a:buClr>
              <a:buSzPct val="100000"/>
              <a:buNone/>
            </a:pPr>
            <a:endParaRPr/>
          </a:p>
        </p:txBody>
      </p:sp>
      <p:sp>
        <p:nvSpPr>
          <p:cNvPr id="162" name="Google Shape;162;p1"/>
          <p:cNvSpPr txBox="1"/>
          <p:nvPr/>
        </p:nvSpPr>
        <p:spPr>
          <a:xfrm>
            <a:off x="583880" y="1503054"/>
            <a:ext cx="3759283" cy="10242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7394C"/>
              </a:buClr>
              <a:buSzPts val="2800"/>
              <a:buFont typeface="Arial"/>
              <a:buNone/>
            </a:pPr>
            <a:r>
              <a:rPr lang="cy" sz="2800" b="0" i="0" u="none" strike="noStrike" cap="none"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rPr>
              <a:t>Asesiad </a:t>
            </a:r>
            <a:endParaRPr sz="2800" b="0" i="0" u="none" strike="noStrike" cap="none" dirty="0">
              <a:solidFill>
                <a:srgbClr val="37394C"/>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63" name="Google Shape;163;p1"/>
          <p:cNvSpPr txBox="1"/>
          <p:nvPr/>
        </p:nvSpPr>
        <p:spPr>
          <a:xfrm>
            <a:off x="583716" y="2038578"/>
            <a:ext cx="3759447" cy="1286250"/>
          </a:xfrm>
          <a:prstGeom prst="rect">
            <a:avLst/>
          </a:prstGeom>
          <a:noFill/>
          <a:ln>
            <a:noFill/>
          </a:ln>
        </p:spPr>
        <p:txBody>
          <a:bodyPr spcFirstLastPara="1" wrap="square" lIns="91425" tIns="45700" rIns="91425" bIns="45700" anchor="t" anchorCtr="0">
            <a:normAutofit fontScale="90000" lnSpcReduction="10000"/>
          </a:bodyPr>
          <a:lstStyle/>
          <a:p>
            <a:pPr marL="0" marR="0" lvl="0" indent="0" algn="l" rtl="0">
              <a:lnSpc>
                <a:spcPct val="90000"/>
              </a:lnSpc>
              <a:spcBef>
                <a:spcPts val="0"/>
              </a:spcBef>
              <a:spcAft>
                <a:spcPts val="0"/>
              </a:spcAft>
              <a:buClr>
                <a:srgbClr val="16AD85"/>
              </a:buClr>
              <a:buSzPct val="100000"/>
              <a:buFont typeface="Arial"/>
              <a:buNone/>
            </a:pPr>
            <a:r>
              <a:rPr lang="cy" sz="1600" b="0" i="0" u="none" strike="noStrike" cap="none" dirty="0">
                <a:solidFill>
                  <a:srgbClr val="16AD85"/>
                </a:solidFill>
                <a:latin typeface="Calibri" panose="020F0502020204030204" pitchFamily="34" charset="0"/>
                <a:ea typeface="Calibri" panose="020F0502020204030204" pitchFamily="34" charset="0"/>
                <a:cs typeface="Calibri" panose="020F0502020204030204" pitchFamily="34" charset="0"/>
                <a:sym typeface="Arial"/>
              </a:rPr>
              <a:t>Uned 444 Cefnogi'r broses asesu a chynllunio gofal a chymorth</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rgbClr val="16AD85"/>
              </a:buClr>
              <a:buSzPct val="100000"/>
              <a:buFont typeface="Arial"/>
              <a:buNone/>
            </a:pPr>
            <a:r>
              <a:rPr lang="cy" sz="1600" b="0" i="0" u="none" strike="noStrike" cap="none" dirty="0">
                <a:solidFill>
                  <a:srgbClr val="16AD85"/>
                </a:solidFill>
                <a:latin typeface="Calibri" panose="020F0502020204030204" pitchFamily="34" charset="0"/>
                <a:ea typeface="Calibri" panose="020F0502020204030204" pitchFamily="34" charset="0"/>
                <a:cs typeface="Calibri" panose="020F0502020204030204" pitchFamily="34" charset="0"/>
                <a:sym typeface="Arial"/>
              </a:rPr>
              <a:t>Deilliant Dysgu 4</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rgbClr val="16AD85"/>
              </a:buClr>
              <a:buSzPct val="100000"/>
              <a:buFont typeface="Arial"/>
              <a:buNone/>
            </a:pPr>
            <a:r>
              <a:rPr lang="cy" sz="1600" b="0" i="0" u="none" strike="noStrike" cap="none" dirty="0">
                <a:solidFill>
                  <a:srgbClr val="16AD85"/>
                </a:solidFill>
                <a:latin typeface="Calibri" panose="020F0502020204030204" pitchFamily="34" charset="0"/>
                <a:ea typeface="Calibri" panose="020F0502020204030204" pitchFamily="34" charset="0"/>
                <a:cs typeface="Calibri" panose="020F0502020204030204" pitchFamily="34" charset="0"/>
                <a:sym typeface="Arial"/>
              </a:rPr>
              <a:t>Datblygu cynlluniau gofal a chymorth yn seiliedig ar asesiad a chanlyniadau y cytunwyd arnynt</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rgbClr val="16AD85"/>
              </a:buClr>
              <a:buSzPct val="100000"/>
              <a:buFont typeface="Arial"/>
              <a:buNone/>
            </a:pPr>
            <a:endParaRPr sz="1600" b="0" i="0" u="none" strike="noStrike" cap="none" dirty="0">
              <a:solidFill>
                <a:srgbClr val="16AD85"/>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7"/>
          <p:cNvSpPr txBox="1">
            <a:spLocks noGrp="1"/>
          </p:cNvSpPr>
          <p:nvPr>
            <p:ph type="title"/>
          </p:nvPr>
        </p:nvSpPr>
        <p:spPr>
          <a:xfrm>
            <a:off x="5084733" y="524291"/>
            <a:ext cx="3880624" cy="9985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cy" sz="3600" b="1" dirty="0">
                <a:solidFill>
                  <a:srgbClr val="16AD85"/>
                </a:solidFill>
              </a:rPr>
              <a:t>Format and content of plans</a:t>
            </a:r>
            <a:endParaRPr b="1" dirty="0"/>
          </a:p>
        </p:txBody>
      </p:sp>
      <p:sp>
        <p:nvSpPr>
          <p:cNvPr id="212" name="Google Shape;212;p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y" sz="1800">
                <a:solidFill>
                  <a:srgbClr val="898989"/>
                </a:solidFill>
                <a:sym typeface="Arial"/>
              </a:rPr>
              <a:t>10</a:t>
            </a:fld>
            <a:endParaRPr sz="1800" dirty="0">
              <a:solidFill>
                <a:srgbClr val="898989"/>
              </a:solidFill>
              <a:sym typeface="Arial"/>
            </a:endParaRPr>
          </a:p>
        </p:txBody>
      </p:sp>
      <p:pic>
        <p:nvPicPr>
          <p:cNvPr id="213" name="Google Shape;213;p7"/>
          <p:cNvPicPr preferRelativeResize="0">
            <a:picLocks noGrp="1"/>
          </p:cNvPicPr>
          <p:nvPr>
            <p:ph type="body" idx="1"/>
          </p:nvPr>
        </p:nvPicPr>
        <p:blipFill rotWithShape="1">
          <a:blip r:embed="rId3">
            <a:alphaModFix/>
          </a:blip>
          <a:srcRect/>
          <a:stretch/>
        </p:blipFill>
        <p:spPr>
          <a:xfrm>
            <a:off x="4722541" y="2127725"/>
            <a:ext cx="4343400" cy="2848324"/>
          </a:xfrm>
          <a:prstGeom prst="rect">
            <a:avLst/>
          </a:prstGeom>
          <a:noFill/>
          <a:ln>
            <a:noFill/>
          </a:ln>
        </p:spPr>
      </p:pic>
      <p:sp>
        <p:nvSpPr>
          <p:cNvPr id="214" name="Google Shape;214;p7"/>
          <p:cNvSpPr/>
          <p:nvPr/>
        </p:nvSpPr>
        <p:spPr>
          <a:xfrm>
            <a:off x="298501" y="423395"/>
            <a:ext cx="434040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y" sz="3600" b="1" dirty="0">
                <a:solidFill>
                  <a:srgbClr val="16AD85"/>
                </a:solidFill>
                <a:latin typeface="Calibri" panose="020F0502020204030204" pitchFamily="34" charset="0"/>
                <a:ea typeface="Calibri" panose="020F0502020204030204" pitchFamily="34" charset="0"/>
                <a:cs typeface="Calibri" panose="020F0502020204030204" pitchFamily="34" charset="0"/>
                <a:sym typeface="Arial"/>
              </a:rPr>
              <a:t>Fformat a chynnwys cynlluniau</a:t>
            </a:r>
            <a:endParaRPr sz="3600" b="1"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15" name="Google Shape;215;p7"/>
          <p:cNvPicPr preferRelativeResize="0"/>
          <p:nvPr/>
        </p:nvPicPr>
        <p:blipFill rotWithShape="1">
          <a:blip r:embed="rId4">
            <a:alphaModFix/>
          </a:blip>
          <a:srcRect/>
          <a:stretch/>
        </p:blipFill>
        <p:spPr>
          <a:xfrm>
            <a:off x="0" y="2208289"/>
            <a:ext cx="4638906" cy="27707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Group work</a:t>
            </a:r>
            <a:endParaRPr b="1" dirty="0"/>
          </a:p>
        </p:txBody>
      </p:sp>
      <p:sp>
        <p:nvSpPr>
          <p:cNvPr id="222" name="Google Shape;222;p8"/>
          <p:cNvSpPr txBox="1">
            <a:spLocks noGrp="1"/>
          </p:cNvSpPr>
          <p:nvPr>
            <p:ph type="body" idx="3"/>
          </p:nvPr>
        </p:nvSpPr>
        <p:spPr>
          <a:xfrm>
            <a:off x="4862513" y="2016087"/>
            <a:ext cx="3690495" cy="34846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6AD85"/>
              </a:buClr>
              <a:buSzPts val="2400"/>
              <a:buChar char="•"/>
            </a:pPr>
            <a:r>
              <a:rPr lang="cy">
                <a:solidFill>
                  <a:schemeClr val="dk1"/>
                </a:solidFill>
              </a:rPr>
              <a:t>If the child (person with PR) or adult is not involved in the negotiation or development of the plan, it is doomed to fail</a:t>
            </a:r>
            <a:endParaRPr/>
          </a:p>
          <a:p>
            <a:pPr marL="228600" lvl="0" indent="-228600" algn="l" rtl="0">
              <a:lnSpc>
                <a:spcPct val="90000"/>
              </a:lnSpc>
              <a:spcBef>
                <a:spcPts val="1000"/>
              </a:spcBef>
              <a:spcAft>
                <a:spcPts val="0"/>
              </a:spcAft>
              <a:buClr>
                <a:srgbClr val="16AD85"/>
              </a:buClr>
              <a:buSzPts val="2400"/>
              <a:buChar char="•"/>
            </a:pPr>
            <a:r>
              <a:rPr lang="cy">
                <a:solidFill>
                  <a:schemeClr val="dk1"/>
                </a:solidFill>
              </a:rPr>
              <a:t>Do you agree or disagree with this statement? </a:t>
            </a:r>
            <a:endParaRPr/>
          </a:p>
        </p:txBody>
      </p:sp>
      <p:sp>
        <p:nvSpPr>
          <p:cNvPr id="223" name="Google Shape;223;p8"/>
          <p:cNvSpPr txBox="1">
            <a:spLocks noGrp="1"/>
          </p:cNvSpPr>
          <p:nvPr>
            <p:ph type="body" idx="1"/>
          </p:nvPr>
        </p:nvSpPr>
        <p:spPr>
          <a:xfrm>
            <a:off x="250889"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Gwaith grŵp</a:t>
            </a:r>
            <a:endParaRPr b="1" dirty="0"/>
          </a:p>
        </p:txBody>
      </p:sp>
      <p:sp>
        <p:nvSpPr>
          <p:cNvPr id="224" name="Google Shape;224;p8"/>
          <p:cNvSpPr txBox="1">
            <a:spLocks noGrp="1"/>
          </p:cNvSpPr>
          <p:nvPr>
            <p:ph type="body" idx="3"/>
          </p:nvPr>
        </p:nvSpPr>
        <p:spPr>
          <a:xfrm>
            <a:off x="300419" y="2016086"/>
            <a:ext cx="3690495" cy="34846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6AD85"/>
              </a:buClr>
              <a:buSzPts val="2400"/>
              <a:buChar char="•"/>
            </a:pPr>
            <a:r>
              <a:rPr lang="cy" sz="2400" b="0" i="0" u="none" strike="noStrike" cap="none" dirty="0">
                <a:solidFill>
                  <a:schemeClr val="dk1"/>
                </a:solidFill>
                <a:sym typeface="Arial"/>
              </a:rPr>
              <a:t>Os nad yw'r plentyn (person â CRh) neu oedolyn yn rhan o'r broses o drafod neu ddatblygu'r cynllun, mae'n sicr o fethu Ydych chi'n cytuno neu'n anghytuno â'r datganiad uchod?</a:t>
            </a:r>
            <a:r>
              <a:rPr lang="cy" dirty="0">
                <a:solidFill>
                  <a:schemeClr val="dk1"/>
                </a:solidFill>
                <a:sym typeface="Arial"/>
              </a:rPr>
              <a:t> </a:t>
            </a:r>
            <a:endParaRPr sz="2400" b="0" i="0" u="none" strike="noStrike" cap="none" dirty="0">
              <a:solidFill>
                <a:schemeClr val="dk1"/>
              </a:solidFil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txBox="1">
            <a:spLocks noGrp="1"/>
          </p:cNvSpPr>
          <p:nvPr>
            <p:ph type="body" idx="1"/>
          </p:nvPr>
        </p:nvSpPr>
        <p:spPr>
          <a:xfrm>
            <a:off x="4862513" y="365126"/>
            <a:ext cx="3690937" cy="16179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Group work continued</a:t>
            </a:r>
            <a:endParaRPr b="1" dirty="0"/>
          </a:p>
        </p:txBody>
      </p:sp>
      <p:sp>
        <p:nvSpPr>
          <p:cNvPr id="231" name="Google Shape;231;p9"/>
          <p:cNvSpPr txBox="1">
            <a:spLocks noGrp="1"/>
          </p:cNvSpPr>
          <p:nvPr>
            <p:ph type="body" idx="3"/>
          </p:nvPr>
        </p:nvSpPr>
        <p:spPr>
          <a:xfrm>
            <a:off x="4862513" y="2093205"/>
            <a:ext cx="3690495" cy="340748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6AD85"/>
              </a:buClr>
              <a:buSzPts val="2400"/>
              <a:buChar char="•"/>
            </a:pPr>
            <a:r>
              <a:rPr lang="cy" dirty="0">
                <a:solidFill>
                  <a:schemeClr val="dk1"/>
                </a:solidFill>
              </a:rPr>
              <a:t>How do we include children and adults in the care and support planning process?</a:t>
            </a:r>
            <a:endParaRPr dirty="0"/>
          </a:p>
          <a:p>
            <a:pPr marL="228600" lvl="0" indent="-228600" algn="l" rtl="0">
              <a:lnSpc>
                <a:spcPct val="90000"/>
              </a:lnSpc>
              <a:spcBef>
                <a:spcPts val="1000"/>
              </a:spcBef>
              <a:spcAft>
                <a:spcPts val="0"/>
              </a:spcAft>
              <a:buClr>
                <a:srgbClr val="16AD85"/>
              </a:buClr>
              <a:buSzPts val="2400"/>
              <a:buChar char="•"/>
            </a:pPr>
            <a:r>
              <a:rPr lang="cy" dirty="0">
                <a:solidFill>
                  <a:schemeClr val="dk1"/>
                </a:solidFill>
              </a:rPr>
              <a:t>Are plans always shared with adults and children (person with PR) ?</a:t>
            </a:r>
            <a:endParaRPr dirty="0"/>
          </a:p>
          <a:p>
            <a:pPr marL="228600" lvl="0" indent="-228600" algn="l" rtl="0">
              <a:lnSpc>
                <a:spcPct val="90000"/>
              </a:lnSpc>
              <a:spcBef>
                <a:spcPts val="1000"/>
              </a:spcBef>
              <a:spcAft>
                <a:spcPts val="0"/>
              </a:spcAft>
              <a:buClr>
                <a:srgbClr val="16AD85"/>
              </a:buClr>
              <a:buSzPts val="2400"/>
              <a:buChar char="•"/>
            </a:pPr>
            <a:r>
              <a:rPr lang="cy" dirty="0">
                <a:solidFill>
                  <a:schemeClr val="dk1"/>
                </a:solidFill>
              </a:rPr>
              <a:t>What are the risks if we do not share?</a:t>
            </a:r>
            <a:endParaRPr dirty="0"/>
          </a:p>
          <a:p>
            <a:pPr marL="0" lvl="0" indent="0" algn="l" rtl="0">
              <a:lnSpc>
                <a:spcPct val="90000"/>
              </a:lnSpc>
              <a:spcBef>
                <a:spcPts val="1000"/>
              </a:spcBef>
              <a:spcAft>
                <a:spcPts val="0"/>
              </a:spcAft>
              <a:buSzPts val="2400"/>
              <a:buNone/>
            </a:pPr>
            <a:endParaRPr dirty="0">
              <a:solidFill>
                <a:srgbClr val="002060"/>
              </a:solidFill>
            </a:endParaRPr>
          </a:p>
          <a:p>
            <a:pPr marL="228600" lvl="0" indent="-76200" algn="l" rtl="0">
              <a:lnSpc>
                <a:spcPct val="90000"/>
              </a:lnSpc>
              <a:spcBef>
                <a:spcPts val="1000"/>
              </a:spcBef>
              <a:spcAft>
                <a:spcPts val="0"/>
              </a:spcAft>
              <a:buClr>
                <a:srgbClr val="16AD85"/>
              </a:buClr>
              <a:buSzPts val="2400"/>
              <a:buNone/>
            </a:pPr>
            <a:endParaRPr dirty="0"/>
          </a:p>
        </p:txBody>
      </p:sp>
      <p:sp>
        <p:nvSpPr>
          <p:cNvPr id="232" name="Google Shape;232;p9"/>
          <p:cNvSpPr txBox="1">
            <a:spLocks noGrp="1"/>
          </p:cNvSpPr>
          <p:nvPr>
            <p:ph type="body" idx="1"/>
          </p:nvPr>
        </p:nvSpPr>
        <p:spPr>
          <a:xfrm>
            <a:off x="369761" y="365126"/>
            <a:ext cx="3690937" cy="16179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Gwaith grŵp yn parhau</a:t>
            </a:r>
            <a:endParaRPr b="1" dirty="0"/>
          </a:p>
        </p:txBody>
      </p:sp>
      <p:sp>
        <p:nvSpPr>
          <p:cNvPr id="233" name="Google Shape;233;p9"/>
          <p:cNvSpPr txBox="1">
            <a:spLocks noGrp="1"/>
          </p:cNvSpPr>
          <p:nvPr>
            <p:ph type="body" idx="3"/>
          </p:nvPr>
        </p:nvSpPr>
        <p:spPr>
          <a:xfrm>
            <a:off x="369761" y="2098530"/>
            <a:ext cx="3690495" cy="340748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6AD85"/>
              </a:buClr>
              <a:buSzPts val="2400"/>
              <a:buChar char="•"/>
            </a:pPr>
            <a:r>
              <a:rPr lang="cy" sz="2400" b="0" i="0" u="none" strike="noStrike" cap="none" dirty="0">
                <a:solidFill>
                  <a:schemeClr val="dk1"/>
                </a:solidFill>
                <a:sym typeface="Arial"/>
              </a:rPr>
              <a:t>Sut ydyn ni’n cynnwys plant ac oedolion yn y broses cynllunio gofal a chymorth?</a:t>
            </a:r>
            <a:endParaRPr dirty="0"/>
          </a:p>
          <a:p>
            <a:pPr marL="228600" lvl="0" indent="-228600" algn="l" rtl="0">
              <a:lnSpc>
                <a:spcPct val="90000"/>
              </a:lnSpc>
              <a:spcBef>
                <a:spcPts val="1000"/>
              </a:spcBef>
              <a:spcAft>
                <a:spcPts val="0"/>
              </a:spcAft>
              <a:buClr>
                <a:srgbClr val="16AD85"/>
              </a:buClr>
              <a:buSzPts val="2400"/>
              <a:buChar char="•"/>
            </a:pPr>
            <a:r>
              <a:rPr lang="cy" sz="2400" b="0" i="0" u="none" strike="noStrike" cap="none" dirty="0">
                <a:solidFill>
                  <a:schemeClr val="dk1"/>
                </a:solidFill>
                <a:sym typeface="Arial"/>
              </a:rPr>
              <a:t>A yw cynlluniau bob amser yn cael eu rhannu ag oedolion a phlant (person â CRh)?</a:t>
            </a:r>
            <a:endParaRPr dirty="0"/>
          </a:p>
          <a:p>
            <a:pPr marL="228600" lvl="0" indent="-228600" algn="l" rtl="0">
              <a:lnSpc>
                <a:spcPct val="90000"/>
              </a:lnSpc>
              <a:spcBef>
                <a:spcPts val="1000"/>
              </a:spcBef>
              <a:spcAft>
                <a:spcPts val="0"/>
              </a:spcAft>
              <a:buClr>
                <a:srgbClr val="16AD85"/>
              </a:buClr>
              <a:buSzPts val="2400"/>
              <a:buChar char="•"/>
            </a:pPr>
            <a:r>
              <a:rPr lang="cy" sz="2400" b="0" i="0" u="none" strike="noStrike" cap="none" dirty="0">
                <a:solidFill>
                  <a:schemeClr val="dk1"/>
                </a:solidFill>
                <a:sym typeface="Arial"/>
              </a:rPr>
              <a:t>Beth yw'r risgiau os nad ydym yn rhannu?</a:t>
            </a:r>
            <a:endParaRPr dirty="0"/>
          </a:p>
          <a:p>
            <a:pPr marL="0" lvl="0" indent="0" algn="l" rtl="0">
              <a:lnSpc>
                <a:spcPct val="90000"/>
              </a:lnSpc>
              <a:spcBef>
                <a:spcPts val="1000"/>
              </a:spcBef>
              <a:spcAft>
                <a:spcPts val="0"/>
              </a:spcAft>
              <a:buSzPts val="2400"/>
              <a:buNone/>
            </a:pPr>
            <a:endParaRPr dirty="0">
              <a:solidFill>
                <a:srgbClr val="002060"/>
              </a:solidFill>
            </a:endParaRPr>
          </a:p>
          <a:p>
            <a:pPr marL="228600" lvl="0" indent="-76200" algn="l" rtl="0">
              <a:lnSpc>
                <a:spcPct val="90000"/>
              </a:lnSpc>
              <a:spcBef>
                <a:spcPts val="1000"/>
              </a:spcBef>
              <a:spcAft>
                <a:spcPts val="0"/>
              </a:spcAft>
              <a:buClr>
                <a:srgbClr val="16AD85"/>
              </a:buClr>
              <a:buSzPts val="24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Risk</a:t>
            </a:r>
            <a:endParaRPr b="1" dirty="0"/>
          </a:p>
        </p:txBody>
      </p:sp>
      <p:sp>
        <p:nvSpPr>
          <p:cNvPr id="239" name="Google Shape;239;p10"/>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SzPct val="100000"/>
              <a:buNone/>
            </a:pPr>
            <a:r>
              <a:rPr lang="cy" dirty="0">
                <a:solidFill>
                  <a:schemeClr val="dk1"/>
                </a:solidFill>
                <a:sym typeface="Arial"/>
              </a:rPr>
              <a:t>Taking risk is intrinsic to human decision making, and hence to social work practice in advising and supporting individuals to make decisions. Thus we use the term risk as a decision making situation where the outcomes are uncertain and where benefits are sought but undesirable outcomes are possible.’ </a:t>
            </a:r>
            <a:endParaRPr dirty="0"/>
          </a:p>
          <a:p>
            <a:pPr marL="0" lvl="0" indent="0" algn="l" rtl="0">
              <a:lnSpc>
                <a:spcPct val="90000"/>
              </a:lnSpc>
              <a:spcBef>
                <a:spcPts val="1000"/>
              </a:spcBef>
              <a:spcAft>
                <a:spcPts val="0"/>
              </a:spcAft>
              <a:buSzPct val="100000"/>
              <a:buNone/>
            </a:pPr>
            <a:r>
              <a:rPr lang="cy" dirty="0">
                <a:solidFill>
                  <a:schemeClr val="dk1"/>
                </a:solidFill>
                <a:sym typeface="Arial"/>
              </a:rPr>
              <a:t>(Taylor B. p12)</a:t>
            </a:r>
            <a:endParaRPr dirty="0"/>
          </a:p>
          <a:p>
            <a:pPr marL="228600" lvl="0" indent="-87629" algn="l" rtl="0">
              <a:lnSpc>
                <a:spcPct val="90000"/>
              </a:lnSpc>
              <a:spcBef>
                <a:spcPts val="1000"/>
              </a:spcBef>
              <a:spcAft>
                <a:spcPts val="0"/>
              </a:spcAft>
              <a:buClr>
                <a:srgbClr val="16AD85"/>
              </a:buClr>
              <a:buSzPct val="100000"/>
              <a:buNone/>
            </a:pPr>
            <a:endParaRPr dirty="0"/>
          </a:p>
        </p:txBody>
      </p:sp>
      <p:sp>
        <p:nvSpPr>
          <p:cNvPr id="240" name="Google Shape;240;p10"/>
          <p:cNvSpPr txBox="1">
            <a:spLocks noGrp="1"/>
          </p:cNvSpPr>
          <p:nvPr>
            <p:ph type="body" idx="1"/>
          </p:nvPr>
        </p:nvSpPr>
        <p:spPr>
          <a:xfrm>
            <a:off x="342329"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Risg</a:t>
            </a:r>
            <a:endParaRPr b="1" dirty="0"/>
          </a:p>
        </p:txBody>
      </p:sp>
      <p:sp>
        <p:nvSpPr>
          <p:cNvPr id="241" name="Google Shape;241;p10"/>
          <p:cNvSpPr txBox="1">
            <a:spLocks noGrp="1"/>
          </p:cNvSpPr>
          <p:nvPr>
            <p:ph type="body" idx="3"/>
          </p:nvPr>
        </p:nvSpPr>
        <p:spPr>
          <a:xfrm>
            <a:off x="342771" y="1649413"/>
            <a:ext cx="3690495" cy="3851275"/>
          </a:xfrm>
          <a:prstGeom prst="rect">
            <a:avLst/>
          </a:prstGeom>
          <a:noFill/>
          <a:ln>
            <a:noFill/>
          </a:ln>
        </p:spPr>
        <p:txBody>
          <a:bodyPr spcFirstLastPara="1" wrap="square" lIns="91425" tIns="45700" rIns="91425" bIns="45700" anchor="t" anchorCtr="0">
            <a:normAutofit fontScale="87500" lnSpcReduction="10000"/>
          </a:bodyPr>
          <a:lstStyle/>
          <a:p>
            <a:pPr marL="0" lvl="0" indent="0" algn="l" rtl="0">
              <a:lnSpc>
                <a:spcPct val="90000"/>
              </a:lnSpc>
              <a:spcBef>
                <a:spcPts val="0"/>
              </a:spcBef>
              <a:spcAft>
                <a:spcPts val="0"/>
              </a:spcAft>
              <a:buSzPct val="100000"/>
              <a:buNone/>
            </a:pPr>
            <a:r>
              <a:rPr lang="cy" sz="2400" b="0" i="0" u="none" strike="noStrike" cap="none" dirty="0">
                <a:solidFill>
                  <a:schemeClr val="dk1"/>
                </a:solidFill>
                <a:sym typeface="Arial"/>
              </a:rPr>
              <a:t>Mae cymryd risg yn hanfodol i wneud penderfyniadau dynol, ac felly i ymarfer gwaith cymdeithasol wrth gynghori a chefnogi unigolion i wneud penderfyniadau. Felly rydym yn defnyddio'r term risg fel sefyllfa gwneud penderfyniadau lle mae'r canlyniadau'n ansicr a lle ceisir buddion ond bod canlyniadau annymunol yn bosibl. </a:t>
            </a:r>
            <a:endParaRPr dirty="0"/>
          </a:p>
          <a:p>
            <a:pPr marL="0" lvl="0" indent="0" algn="l" rtl="0">
              <a:lnSpc>
                <a:spcPct val="90000"/>
              </a:lnSpc>
              <a:spcBef>
                <a:spcPts val="1000"/>
              </a:spcBef>
              <a:spcAft>
                <a:spcPts val="0"/>
              </a:spcAft>
              <a:buSzPct val="100000"/>
              <a:buNone/>
            </a:pPr>
            <a:r>
              <a:rPr lang="cy" sz="2400" b="0" i="0" u="none" strike="noStrike" cap="none" dirty="0">
                <a:solidFill>
                  <a:schemeClr val="dk1"/>
                </a:solidFill>
                <a:sym typeface="Arial"/>
              </a:rPr>
              <a:t>(Taylor B. t12)</a:t>
            </a:r>
            <a:endParaRPr dirty="0"/>
          </a:p>
          <a:p>
            <a:pPr marL="228600" lvl="0" indent="-95250" algn="l" rtl="0">
              <a:lnSpc>
                <a:spcPct val="90000"/>
              </a:lnSpc>
              <a:spcBef>
                <a:spcPts val="1000"/>
              </a:spcBef>
              <a:spcAft>
                <a:spcPts val="0"/>
              </a:spcAft>
              <a:buClr>
                <a:srgbClr val="16AD85"/>
              </a:buClr>
              <a:buSzPct val="10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1"/>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Perspectives</a:t>
            </a:r>
            <a:endParaRPr b="1" dirty="0"/>
          </a:p>
        </p:txBody>
      </p:sp>
      <p:sp>
        <p:nvSpPr>
          <p:cNvPr id="247" name="Google Shape;247;p11"/>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SzPct val="100000"/>
              <a:buNone/>
            </a:pPr>
            <a:r>
              <a:rPr lang="cy" dirty="0">
                <a:solidFill>
                  <a:schemeClr val="dk1"/>
                </a:solidFill>
                <a:latin typeface="Calibri"/>
                <a:ea typeface="Calibri"/>
                <a:cs typeface="Calibri"/>
                <a:sym typeface="Calibri"/>
              </a:rPr>
              <a:t>Risk is not a new concept but language has changed in response to serious incidents of harm</a:t>
            </a:r>
            <a:endParaRPr dirty="0"/>
          </a:p>
          <a:p>
            <a:pPr marL="0" lvl="0" indent="0" algn="l" rtl="0">
              <a:lnSpc>
                <a:spcPct val="90000"/>
              </a:lnSpc>
              <a:spcBef>
                <a:spcPts val="1000"/>
              </a:spcBef>
              <a:spcAft>
                <a:spcPts val="0"/>
              </a:spcAft>
              <a:buSzPct val="100000"/>
              <a:buNone/>
            </a:pPr>
            <a:r>
              <a:rPr lang="cy" dirty="0">
                <a:solidFill>
                  <a:schemeClr val="dk1"/>
                </a:solidFill>
                <a:latin typeface="Calibri"/>
                <a:ea typeface="Calibri"/>
                <a:cs typeface="Calibri"/>
                <a:sym typeface="Calibri"/>
              </a:rPr>
              <a:t>Risk control – is framed as a negative, a threat or danger and the emphasis is on professional responsibility to identify the level of risk and aim to eliminate it</a:t>
            </a:r>
            <a:endParaRPr dirty="0"/>
          </a:p>
          <a:p>
            <a:pPr marL="0" lvl="0" indent="0" algn="l" rtl="0">
              <a:lnSpc>
                <a:spcPct val="90000"/>
              </a:lnSpc>
              <a:spcBef>
                <a:spcPts val="1000"/>
              </a:spcBef>
              <a:spcAft>
                <a:spcPts val="0"/>
              </a:spcAft>
              <a:buSzPct val="100000"/>
              <a:buNone/>
            </a:pPr>
            <a:r>
              <a:rPr lang="cy" dirty="0">
                <a:solidFill>
                  <a:schemeClr val="dk1"/>
                </a:solidFill>
                <a:latin typeface="Calibri"/>
                <a:ea typeface="Calibri"/>
                <a:cs typeface="Calibri"/>
                <a:sym typeface="Calibri"/>
              </a:rPr>
              <a:t>Risk taking – viewed positively and emphasis is on self-determination and empowerment which can lead to different outcomes (Hothersall &amp; Lowit 2010)</a:t>
            </a:r>
            <a:endParaRPr dirty="0"/>
          </a:p>
          <a:p>
            <a:pPr marL="228600" lvl="0" indent="-99060" algn="l" rtl="0">
              <a:lnSpc>
                <a:spcPct val="90000"/>
              </a:lnSpc>
              <a:spcBef>
                <a:spcPts val="1000"/>
              </a:spcBef>
              <a:spcAft>
                <a:spcPts val="0"/>
              </a:spcAft>
              <a:buClr>
                <a:srgbClr val="16AD85"/>
              </a:buClr>
              <a:buSzPct val="100000"/>
              <a:buNone/>
            </a:pPr>
            <a:endParaRPr dirty="0"/>
          </a:p>
        </p:txBody>
      </p:sp>
      <p:sp>
        <p:nvSpPr>
          <p:cNvPr id="248" name="Google Shape;248;p11"/>
          <p:cNvSpPr txBox="1">
            <a:spLocks noGrp="1"/>
          </p:cNvSpPr>
          <p:nvPr>
            <p:ph type="body" idx="1"/>
          </p:nvPr>
        </p:nvSpPr>
        <p:spPr>
          <a:xfrm>
            <a:off x="205169"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Safbwyntiau</a:t>
            </a:r>
            <a:endParaRPr b="1" dirty="0"/>
          </a:p>
        </p:txBody>
      </p:sp>
      <p:sp>
        <p:nvSpPr>
          <p:cNvPr id="249" name="Google Shape;249;p11"/>
          <p:cNvSpPr txBox="1">
            <a:spLocks noGrp="1"/>
          </p:cNvSpPr>
          <p:nvPr>
            <p:ph type="body" idx="3"/>
          </p:nvPr>
        </p:nvSpPr>
        <p:spPr>
          <a:xfrm>
            <a:off x="369761" y="1649413"/>
            <a:ext cx="3690495" cy="3851275"/>
          </a:xfrm>
          <a:prstGeom prst="rect">
            <a:avLst/>
          </a:prstGeom>
          <a:noFill/>
          <a:ln>
            <a:noFill/>
          </a:ln>
        </p:spPr>
        <p:txBody>
          <a:bodyPr spcFirstLastPara="1" wrap="square" lIns="91425" tIns="45700" rIns="91425" bIns="45700" anchor="t" anchorCtr="0">
            <a:normAutofit fontScale="87500" lnSpcReduction="20000"/>
          </a:bodyPr>
          <a:lstStyle/>
          <a:p>
            <a:pPr marL="0" lvl="0" indent="0" algn="l" rtl="0">
              <a:lnSpc>
                <a:spcPct val="90000"/>
              </a:lnSpc>
              <a:spcBef>
                <a:spcPts val="0"/>
              </a:spcBef>
              <a:spcAft>
                <a:spcPts val="0"/>
              </a:spcAft>
              <a:buSzPct val="100000"/>
              <a:buNone/>
            </a:pPr>
            <a:r>
              <a:rPr lang="cy" sz="2400" b="0" i="0" u="none" strike="noStrike" cap="none" dirty="0">
                <a:solidFill>
                  <a:schemeClr val="dk1"/>
                </a:solidFill>
                <a:latin typeface="Calibri"/>
                <a:ea typeface="Calibri"/>
                <a:cs typeface="Calibri"/>
                <a:sym typeface="Calibri"/>
              </a:rPr>
              <a:t>Nid yw risg yn gysyniad newydd ond mae iaith wedi newid mewn ymateb i ddigwyddiadau difrifol o niwed</a:t>
            </a:r>
            <a:endParaRPr sz="2400" b="0" i="0" u="none" strike="noStrike" cap="none"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SzPct val="100000"/>
              <a:buNone/>
            </a:pPr>
            <a:r>
              <a:rPr lang="cy" sz="2400" b="0" i="0" u="none" strike="noStrike" cap="none" dirty="0">
                <a:solidFill>
                  <a:schemeClr val="dk1"/>
                </a:solidFill>
                <a:latin typeface="Calibri"/>
                <a:ea typeface="Calibri"/>
                <a:cs typeface="Calibri"/>
                <a:sym typeface="Calibri"/>
              </a:rPr>
              <a:t>Rheoli risg – wedi’i fframio fel rhywbeth negyddol, bygythiad neu berygl ac mae’r pwyslais ar gyfrifoldeb proffesiynol i nodi lefel y risg ac anelu at ei dileu</a:t>
            </a:r>
            <a:endParaRPr dirty="0"/>
          </a:p>
          <a:p>
            <a:pPr marL="0" lvl="0" indent="0" algn="l" rtl="0">
              <a:lnSpc>
                <a:spcPct val="90000"/>
              </a:lnSpc>
              <a:spcBef>
                <a:spcPts val="1000"/>
              </a:spcBef>
              <a:spcAft>
                <a:spcPts val="0"/>
              </a:spcAft>
              <a:buSzPct val="100000"/>
              <a:buNone/>
            </a:pPr>
            <a:r>
              <a:rPr lang="cy" sz="2400" b="0" i="0" u="none" strike="noStrike" cap="none" dirty="0">
                <a:solidFill>
                  <a:schemeClr val="dk1"/>
                </a:solidFill>
                <a:latin typeface="Calibri"/>
                <a:ea typeface="Calibri"/>
                <a:cs typeface="Calibri"/>
                <a:sym typeface="Calibri"/>
              </a:rPr>
              <a:t>Cymryd risg – yn cael ei ystyried yn gadarnhaol ac mae’r pwyslais ar hunanbenderfyniad a grymuso a all arwain at ganlyniadau gwahanol (Hothersall &amp; Lowit 2010)</a:t>
            </a:r>
            <a:endParaRPr sz="2400" b="0" i="0" u="none" strike="noStrike" cap="none" dirty="0">
              <a:solidFill>
                <a:schemeClr val="dk1"/>
              </a:solidFill>
              <a:latin typeface="Calibri"/>
              <a:ea typeface="Calibri"/>
              <a:cs typeface="Calibri"/>
              <a:sym typeface="Calibri"/>
            </a:endParaRPr>
          </a:p>
          <a:p>
            <a:pPr marL="228600" lvl="0" indent="-95250" algn="l" rtl="0">
              <a:lnSpc>
                <a:spcPct val="90000"/>
              </a:lnSpc>
              <a:spcBef>
                <a:spcPts val="1000"/>
              </a:spcBef>
              <a:spcAft>
                <a:spcPts val="0"/>
              </a:spcAft>
              <a:buClr>
                <a:srgbClr val="16AD85"/>
              </a:buClr>
              <a:buSzPct val="100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Tacit knowledge </a:t>
            </a:r>
            <a:endParaRPr b="1" dirty="0"/>
          </a:p>
        </p:txBody>
      </p:sp>
      <p:sp>
        <p:nvSpPr>
          <p:cNvPr id="256" name="Google Shape;256;p12"/>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cy">
                <a:solidFill>
                  <a:schemeClr val="dk1"/>
                </a:solidFill>
                <a:latin typeface="Calibri"/>
                <a:ea typeface="Calibri"/>
                <a:cs typeface="Calibri"/>
                <a:sym typeface="Calibri"/>
              </a:rPr>
              <a:t>Intuition</a:t>
            </a:r>
            <a:endParaRPr/>
          </a:p>
          <a:p>
            <a:pPr marL="0" lvl="0" indent="0" algn="l" rtl="0">
              <a:lnSpc>
                <a:spcPct val="90000"/>
              </a:lnSpc>
              <a:spcBef>
                <a:spcPts val="1000"/>
              </a:spcBef>
              <a:spcAft>
                <a:spcPts val="0"/>
              </a:spcAft>
              <a:buSzPct val="100000"/>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SzPct val="100000"/>
              <a:buNone/>
            </a:pPr>
            <a:r>
              <a:rPr lang="cy">
                <a:solidFill>
                  <a:schemeClr val="dk1"/>
                </a:solidFill>
                <a:latin typeface="Calibri"/>
                <a:ea typeface="Calibri"/>
                <a:cs typeface="Calibri"/>
                <a:sym typeface="Calibri"/>
              </a:rPr>
              <a:t>Calder suggests that ‘intuition is knowledge that stems from a gut feeling or some subconscious process.  It is not to be confused with professional judgement, which is a conscious process where facts and experience are both considered to form a basis for making reasoned decisions' (2016, pg 148)</a:t>
            </a:r>
            <a:endParaRPr/>
          </a:p>
          <a:p>
            <a:pPr marL="228600" lvl="0" indent="-87629" algn="l" rtl="0">
              <a:lnSpc>
                <a:spcPct val="90000"/>
              </a:lnSpc>
              <a:spcBef>
                <a:spcPts val="1000"/>
              </a:spcBef>
              <a:spcAft>
                <a:spcPts val="0"/>
              </a:spcAft>
              <a:buClr>
                <a:srgbClr val="16AD85"/>
              </a:buClr>
              <a:buSzPct val="100000"/>
              <a:buNone/>
            </a:pPr>
            <a:endParaRPr/>
          </a:p>
        </p:txBody>
      </p:sp>
      <p:sp>
        <p:nvSpPr>
          <p:cNvPr id="257" name="Google Shape;257;p12"/>
          <p:cNvSpPr txBox="1">
            <a:spLocks noGrp="1"/>
          </p:cNvSpPr>
          <p:nvPr>
            <p:ph type="body" idx="1"/>
          </p:nvPr>
        </p:nvSpPr>
        <p:spPr>
          <a:xfrm>
            <a:off x="333185" y="261494"/>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Gwybodaeth ddealledig </a:t>
            </a:r>
            <a:endParaRPr b="1" dirty="0"/>
          </a:p>
        </p:txBody>
      </p:sp>
      <p:sp>
        <p:nvSpPr>
          <p:cNvPr id="258" name="Google Shape;258;p12"/>
          <p:cNvSpPr txBox="1">
            <a:spLocks noGrp="1"/>
          </p:cNvSpPr>
          <p:nvPr>
            <p:ph type="body" idx="3"/>
          </p:nvPr>
        </p:nvSpPr>
        <p:spPr>
          <a:xfrm>
            <a:off x="384555" y="1649412"/>
            <a:ext cx="3690495" cy="385127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cy" sz="2400" b="0" i="0" u="none" strike="noStrike" cap="none">
                <a:solidFill>
                  <a:schemeClr val="dk1"/>
                </a:solidFill>
                <a:latin typeface="Calibri"/>
                <a:ea typeface="Calibri"/>
                <a:cs typeface="Calibri"/>
                <a:sym typeface="Calibri"/>
              </a:rPr>
              <a:t>Greddf</a:t>
            </a:r>
            <a:endParaRPr/>
          </a:p>
          <a:p>
            <a:pPr marL="0" lvl="0" indent="0" algn="l" rtl="0">
              <a:lnSpc>
                <a:spcPct val="90000"/>
              </a:lnSpc>
              <a:spcBef>
                <a:spcPts val="1000"/>
              </a:spcBef>
              <a:spcAft>
                <a:spcPts val="0"/>
              </a:spcAft>
              <a:buSzPct val="100000"/>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SzPct val="100000"/>
              <a:buNone/>
            </a:pPr>
            <a:r>
              <a:rPr lang="cy" sz="2400" b="0" i="0" u="none" strike="noStrike" cap="none">
                <a:solidFill>
                  <a:schemeClr val="dk1"/>
                </a:solidFill>
                <a:latin typeface="Calibri"/>
                <a:ea typeface="Calibri"/>
                <a:cs typeface="Calibri"/>
                <a:sym typeface="Calibri"/>
              </a:rPr>
              <a:t>Mae Calder yn awgrymu mai 'greddf yw gwybodaeth sy'n deillio o deimlad greddfol neu ryw broses isymwybod.</a:t>
            </a:r>
            <a:r>
              <a:rPr lang="cy">
                <a:solidFill>
                  <a:schemeClr val="dk1"/>
                </a:solidFill>
                <a:latin typeface="Calibri"/>
                <a:ea typeface="Calibri"/>
                <a:cs typeface="Calibri"/>
                <a:sym typeface="Calibri"/>
              </a:rPr>
              <a:t> </a:t>
            </a:r>
            <a:r>
              <a:rPr lang="cy" sz="2400" b="0" i="0" u="none" strike="noStrike" cap="none">
                <a:solidFill>
                  <a:schemeClr val="dk1"/>
                </a:solidFill>
                <a:latin typeface="Calibri"/>
                <a:ea typeface="Calibri"/>
                <a:cs typeface="Calibri"/>
                <a:sym typeface="Calibri"/>
              </a:rPr>
              <a:t> Ni ddylid ei chymysgu â barn broffesiynol, sy'n broses ymwybodol lle mae ffeithiau a phrofiad yn cael eu hystyried yn sail ar gyfer gwneud penderfyniadau rhesymegol (2016, tud 148)</a:t>
            </a:r>
            <a:endParaRPr sz="2400" b="0" i="0" u="none" strike="noStrike" cap="none">
              <a:solidFill>
                <a:schemeClr val="dk1"/>
              </a:solidFill>
              <a:latin typeface="Calibri"/>
              <a:ea typeface="Calibri"/>
              <a:cs typeface="Calibri"/>
              <a:sym typeface="Calibri"/>
            </a:endParaRPr>
          </a:p>
          <a:p>
            <a:pPr marL="228600" lvl="0" indent="-87629" algn="l" rtl="0">
              <a:lnSpc>
                <a:spcPct val="90000"/>
              </a:lnSpc>
              <a:spcBef>
                <a:spcPts val="1000"/>
              </a:spcBef>
              <a:spcAft>
                <a:spcPts val="0"/>
              </a:spcAft>
              <a:buClr>
                <a:srgbClr val="16AD85"/>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5847821e76_0_0"/>
          <p:cNvSpPr txBox="1">
            <a:spLocks noGrp="1"/>
          </p:cNvSpPr>
          <p:nvPr>
            <p:ph type="title"/>
          </p:nvPr>
        </p:nvSpPr>
        <p:spPr>
          <a:xfrm>
            <a:off x="289244" y="504882"/>
            <a:ext cx="4439671" cy="1031400"/>
          </a:xfrm>
          <a:prstGeom prst="rect">
            <a:avLst/>
          </a:prstGeom>
          <a:noFill/>
          <a:ln>
            <a:noFill/>
          </a:ln>
        </p:spPr>
        <p:txBody>
          <a:bodyPr spcFirstLastPara="1" wrap="square" lIns="91425" tIns="45700" rIns="91425" bIns="45700" anchor="t" anchorCtr="0">
            <a:normAutofit/>
          </a:bodyPr>
          <a:lstStyle/>
          <a:p>
            <a:r>
              <a:rPr lang="en-US" sz="1700" b="1" dirty="0">
                <a:solidFill>
                  <a:srgbClr val="000000"/>
                </a:solidFill>
              </a:rPr>
              <a:t>Yn </a:t>
            </a:r>
            <a:r>
              <a:rPr lang="en-US" sz="1700" b="1" dirty="0" err="1">
                <a:solidFill>
                  <a:srgbClr val="000000"/>
                </a:solidFill>
              </a:rPr>
              <a:t>ddull</a:t>
            </a:r>
            <a:r>
              <a:rPr lang="en-US" sz="1700" b="1" dirty="0">
                <a:solidFill>
                  <a:srgbClr val="000000"/>
                </a:solidFill>
              </a:rPr>
              <a:t> </a:t>
            </a:r>
            <a:r>
              <a:rPr lang="en-US" sz="1700" b="1" dirty="0" err="1">
                <a:solidFill>
                  <a:srgbClr val="000000"/>
                </a:solidFill>
              </a:rPr>
              <a:t>cadarnhaol</a:t>
            </a:r>
            <a:r>
              <a:rPr lang="en-US" sz="1700" b="1" dirty="0">
                <a:solidFill>
                  <a:srgbClr val="000000"/>
                </a:solidFill>
              </a:rPr>
              <a:t> o </a:t>
            </a:r>
            <a:r>
              <a:rPr lang="en-US" sz="1700" b="1" dirty="0" err="1">
                <a:solidFill>
                  <a:srgbClr val="000000"/>
                </a:solidFill>
              </a:rPr>
              <a:t>gymryd</a:t>
            </a:r>
            <a:r>
              <a:rPr lang="en-US" sz="1700" b="1" dirty="0">
                <a:solidFill>
                  <a:srgbClr val="000000"/>
                </a:solidFill>
              </a:rPr>
              <a:t> risgiau, dylai’r broses o </a:t>
            </a:r>
            <a:r>
              <a:rPr lang="en-US" sz="1700" b="1" dirty="0" err="1">
                <a:solidFill>
                  <a:srgbClr val="000000"/>
                </a:solidFill>
              </a:rPr>
              <a:t>wneud</a:t>
            </a:r>
            <a:r>
              <a:rPr lang="en-US" sz="1700" b="1" dirty="0">
                <a:solidFill>
                  <a:srgbClr val="000000"/>
                </a:solidFill>
              </a:rPr>
              <a:t> </a:t>
            </a:r>
            <a:r>
              <a:rPr lang="en-US" sz="1700" b="1" dirty="0" err="1">
                <a:solidFill>
                  <a:srgbClr val="000000"/>
                </a:solidFill>
              </a:rPr>
              <a:t>penderfyniadau</a:t>
            </a:r>
            <a:r>
              <a:rPr lang="en-US" sz="1700" b="1" dirty="0">
                <a:solidFill>
                  <a:srgbClr val="000000"/>
                </a:solidFill>
              </a:rPr>
              <a:t> </a:t>
            </a:r>
            <a:r>
              <a:rPr lang="en-US" sz="1700" b="1" dirty="0" err="1">
                <a:solidFill>
                  <a:srgbClr val="000000"/>
                </a:solidFill>
              </a:rPr>
              <a:t>fod</a:t>
            </a:r>
            <a:r>
              <a:rPr lang="en-US" sz="1700" b="1" dirty="0">
                <a:solidFill>
                  <a:srgbClr val="000000"/>
                </a:solidFill>
              </a:rPr>
              <a:t> </a:t>
            </a:r>
            <a:r>
              <a:rPr lang="en-US" sz="1700" b="1" dirty="0" err="1">
                <a:solidFill>
                  <a:srgbClr val="000000"/>
                </a:solidFill>
              </a:rPr>
              <a:t>yn</a:t>
            </a:r>
            <a:r>
              <a:rPr lang="en-US" sz="1700" b="1" dirty="0">
                <a:solidFill>
                  <a:srgbClr val="000000"/>
                </a:solidFill>
              </a:rPr>
              <a:t>: </a:t>
            </a:r>
            <a:br>
              <a:rPr lang="en-US" sz="1600" b="1" dirty="0">
                <a:solidFill>
                  <a:srgbClr val="000000"/>
                </a:solidFill>
              </a:rPr>
            </a:br>
            <a:r>
              <a:rPr lang="en-US" sz="1600" b="1" dirty="0">
                <a:solidFill>
                  <a:srgbClr val="000000"/>
                </a:solidFill>
              </a:rPr>
              <a:t> </a:t>
            </a:r>
            <a:endParaRPr lang="en-US" dirty="0"/>
          </a:p>
        </p:txBody>
      </p:sp>
      <p:sp>
        <p:nvSpPr>
          <p:cNvPr id="265" name="Google Shape;265;g25847821e76_0_0"/>
          <p:cNvSpPr txBox="1">
            <a:spLocks noGrp="1"/>
          </p:cNvSpPr>
          <p:nvPr>
            <p:ph type="body" idx="2"/>
          </p:nvPr>
        </p:nvSpPr>
        <p:spPr>
          <a:xfrm>
            <a:off x="4694930" y="507502"/>
            <a:ext cx="3690900" cy="5050500"/>
          </a:xfrm>
          <a:prstGeom prst="rect">
            <a:avLst/>
          </a:prstGeom>
          <a:noFill/>
          <a:ln>
            <a:noFill/>
          </a:ln>
        </p:spPr>
        <p:txBody>
          <a:bodyPr spcFirstLastPara="1" wrap="square" lIns="91425" tIns="45700" rIns="91425" bIns="45700" anchor="t" anchorCtr="0">
            <a:normAutofit fontScale="92500" lnSpcReduction="10000"/>
          </a:bodyPr>
          <a:lstStyle/>
          <a:p>
            <a:pPr marL="0" indent="0">
              <a:spcBef>
                <a:spcPts val="0"/>
              </a:spcBef>
            </a:pPr>
            <a:r>
              <a:rPr lang="cy" b="1" dirty="0"/>
              <a:t>A positive risk-taking approach, decision-making should be: </a:t>
            </a:r>
            <a:endParaRPr lang="en-US" b="1" dirty="0"/>
          </a:p>
          <a:p>
            <a:pPr marL="0" indent="0">
              <a:spcBef>
                <a:spcPts val="0"/>
              </a:spcBef>
            </a:pPr>
            <a:endParaRPr lang="cy" b="1" dirty="0"/>
          </a:p>
          <a:p>
            <a:pPr marL="0" indent="0">
              <a:spcBef>
                <a:spcPts val="0"/>
              </a:spcBef>
            </a:pPr>
            <a:endParaRPr lang="cy" b="1" dirty="0"/>
          </a:p>
          <a:p>
            <a:pPr marL="0" indent="0"/>
            <a:r>
              <a:rPr lang="cy" dirty="0"/>
              <a:t> •</a:t>
            </a:r>
            <a:r>
              <a:rPr lang="cy" b="1" dirty="0"/>
              <a:t> Balanced</a:t>
            </a:r>
            <a:r>
              <a:rPr lang="cy" dirty="0"/>
              <a:t>, recognising the potential for benefit as well as the risk of harm, and considering the possible emotional, psychological and social impact of each option, as well as the physical</a:t>
            </a:r>
            <a:endParaRPr dirty="0"/>
          </a:p>
          <a:p>
            <a:pPr marL="0" indent="0"/>
            <a:r>
              <a:rPr lang="cy" dirty="0"/>
              <a:t> • </a:t>
            </a:r>
            <a:r>
              <a:rPr lang="cy" b="1" dirty="0"/>
              <a:t>Defensible</a:t>
            </a:r>
            <a:r>
              <a:rPr lang="cy" dirty="0"/>
              <a:t>, that is well-founded, justifiable and recorded proportionately; not defensive, that is driven by the need to protect ourselves and our agencies</a:t>
            </a:r>
            <a:endParaRPr dirty="0"/>
          </a:p>
          <a:p>
            <a:pPr marL="0" indent="0"/>
            <a:r>
              <a:rPr lang="cy" dirty="0"/>
              <a:t> • </a:t>
            </a:r>
            <a:r>
              <a:rPr lang="cy" b="1" dirty="0"/>
              <a:t>Collaborative</a:t>
            </a:r>
            <a:r>
              <a:rPr lang="cy" dirty="0"/>
              <a:t> with people who use services, their families and other professionals, using all available resources to achieve the outcomes that matter most to people. </a:t>
            </a:r>
            <a:endParaRPr dirty="0"/>
          </a:p>
          <a:p>
            <a:pPr marL="0" lvl="0" indent="0" algn="l" rtl="0">
              <a:lnSpc>
                <a:spcPct val="90000"/>
              </a:lnSpc>
              <a:spcBef>
                <a:spcPts val="1000"/>
              </a:spcBef>
              <a:spcAft>
                <a:spcPts val="0"/>
              </a:spcAft>
              <a:buClr>
                <a:srgbClr val="16AD85"/>
              </a:buClr>
              <a:buSzPts val="1800"/>
              <a:buNone/>
            </a:pPr>
            <a:r>
              <a:rPr lang="cy" dirty="0"/>
              <a:t>(Social Care Wales, Blood and Wardle)</a:t>
            </a:r>
            <a:endParaRPr dirty="0"/>
          </a:p>
        </p:txBody>
      </p:sp>
      <p:sp>
        <p:nvSpPr>
          <p:cNvPr id="266" name="Google Shape;266;g25847821e76_0_0"/>
          <p:cNvSpPr txBox="1">
            <a:spLocks noGrp="1"/>
          </p:cNvSpPr>
          <p:nvPr>
            <p:ph type="body" idx="3"/>
          </p:nvPr>
        </p:nvSpPr>
        <p:spPr>
          <a:xfrm>
            <a:off x="329024" y="1384051"/>
            <a:ext cx="4170444" cy="3480300"/>
          </a:xfrm>
          <a:prstGeom prst="rect">
            <a:avLst/>
          </a:prstGeom>
          <a:noFill/>
          <a:ln>
            <a:noFill/>
          </a:ln>
        </p:spPr>
        <p:txBody>
          <a:bodyPr spcFirstLastPara="1" wrap="square" lIns="91425" tIns="45700" rIns="91425" bIns="45700" anchor="t" anchorCtr="0">
            <a:noAutofit/>
          </a:bodyPr>
          <a:lstStyle/>
          <a:p>
            <a:r>
              <a:rPr lang="en-US" sz="1700" dirty="0"/>
              <a:t>•</a:t>
            </a:r>
            <a:r>
              <a:rPr lang="en-US" sz="1600" b="1" dirty="0"/>
              <a:t> </a:t>
            </a:r>
            <a:r>
              <a:rPr lang="en-US" sz="1600" b="1" dirty="0" err="1"/>
              <a:t>Cytbwys</a:t>
            </a:r>
            <a:r>
              <a:rPr lang="en-US" sz="1600" dirty="0"/>
              <a:t>, </a:t>
            </a:r>
            <a:r>
              <a:rPr lang="en-US" sz="1600" dirty="0" err="1"/>
              <a:t>gan</a:t>
            </a:r>
            <a:r>
              <a:rPr lang="en-US" sz="1600" dirty="0"/>
              <a:t> </a:t>
            </a:r>
            <a:r>
              <a:rPr lang="en-US" sz="1600" dirty="0" err="1"/>
              <a:t>gydnabod</a:t>
            </a:r>
            <a:r>
              <a:rPr lang="en-US" sz="1600" dirty="0"/>
              <a:t> y </a:t>
            </a:r>
            <a:r>
              <a:rPr lang="en-US" sz="1600" dirty="0" err="1"/>
              <a:t>potensial</a:t>
            </a:r>
            <a:r>
              <a:rPr lang="en-US" sz="1600" dirty="0"/>
              <a:t> </a:t>
            </a:r>
            <a:r>
              <a:rPr lang="en-US" sz="1600" dirty="0" err="1"/>
              <a:t>ar</a:t>
            </a:r>
            <a:r>
              <a:rPr lang="en-US" sz="1600" dirty="0"/>
              <a:t> </a:t>
            </a:r>
            <a:r>
              <a:rPr lang="en-US" sz="1600" dirty="0" err="1"/>
              <a:t>gyfer</a:t>
            </a:r>
            <a:r>
              <a:rPr lang="en-US" sz="1600" dirty="0"/>
              <a:t> </a:t>
            </a:r>
            <a:r>
              <a:rPr lang="en-US" sz="1600" dirty="0" err="1"/>
              <a:t>budd</a:t>
            </a:r>
            <a:r>
              <a:rPr lang="en-US" sz="1600" dirty="0"/>
              <a:t> </a:t>
            </a:r>
            <a:r>
              <a:rPr lang="en-US" sz="1600" dirty="0" err="1"/>
              <a:t>yn</a:t>
            </a:r>
            <a:r>
              <a:rPr lang="en-US" sz="1600" dirty="0"/>
              <a:t> </a:t>
            </a:r>
            <a:r>
              <a:rPr lang="en-US" sz="1600" dirty="0" err="1"/>
              <a:t>ogystal</a:t>
            </a:r>
            <a:r>
              <a:rPr lang="en-US" sz="1600" dirty="0"/>
              <a:t> </a:t>
            </a:r>
            <a:r>
              <a:rPr lang="en-US" sz="1600" dirty="0" err="1"/>
              <a:t>â’r</a:t>
            </a:r>
            <a:r>
              <a:rPr lang="en-US" sz="1600" dirty="0"/>
              <a:t> </a:t>
            </a:r>
            <a:r>
              <a:rPr lang="en-US" sz="1600" dirty="0" err="1"/>
              <a:t>risg</a:t>
            </a:r>
            <a:r>
              <a:rPr lang="en-US" sz="1600" dirty="0"/>
              <a:t> o </a:t>
            </a:r>
            <a:r>
              <a:rPr lang="en-US" sz="1600" dirty="0" err="1"/>
              <a:t>niwed</a:t>
            </a:r>
            <a:r>
              <a:rPr lang="en-US" sz="1600" dirty="0"/>
              <a:t>, ac </a:t>
            </a:r>
            <a:r>
              <a:rPr lang="en-US" sz="1600" dirty="0" err="1"/>
              <a:t>ystyried</a:t>
            </a:r>
            <a:r>
              <a:rPr lang="en-US" sz="1600" dirty="0"/>
              <a:t> </a:t>
            </a:r>
            <a:r>
              <a:rPr lang="en-US" sz="1600" dirty="0" err="1"/>
              <a:t>effaith</a:t>
            </a:r>
            <a:r>
              <a:rPr lang="en-US" sz="1600" dirty="0"/>
              <a:t> </a:t>
            </a:r>
            <a:r>
              <a:rPr lang="en-US" sz="1600" dirty="0" err="1"/>
              <a:t>emosiynol</a:t>
            </a:r>
            <a:r>
              <a:rPr lang="en-US" sz="1600" dirty="0"/>
              <a:t>, </a:t>
            </a:r>
            <a:r>
              <a:rPr lang="en-US" sz="1600" dirty="0" err="1"/>
              <a:t>seicolegol</a:t>
            </a:r>
            <a:r>
              <a:rPr lang="en-US" sz="1600" dirty="0"/>
              <a:t> a </a:t>
            </a:r>
            <a:r>
              <a:rPr lang="en-US" sz="1600" dirty="0" err="1"/>
              <a:t>chymdeithasol</a:t>
            </a:r>
            <a:r>
              <a:rPr lang="en-US" sz="1600" dirty="0"/>
              <a:t> </a:t>
            </a:r>
            <a:r>
              <a:rPr lang="en-US" sz="1600" dirty="0" err="1"/>
              <a:t>posibl</a:t>
            </a:r>
            <a:r>
              <a:rPr lang="en-US" sz="1600" dirty="0"/>
              <a:t> </a:t>
            </a:r>
            <a:r>
              <a:rPr lang="en-US" sz="1600" dirty="0" err="1"/>
              <a:t>pob</a:t>
            </a:r>
            <a:r>
              <a:rPr lang="en-US" sz="1600" dirty="0"/>
              <a:t> </a:t>
            </a:r>
            <a:r>
              <a:rPr lang="en-US" sz="1600" dirty="0" err="1"/>
              <a:t>opsiwn</a:t>
            </a:r>
            <a:r>
              <a:rPr lang="en-US" sz="1600" dirty="0"/>
              <a:t>, </a:t>
            </a:r>
            <a:r>
              <a:rPr lang="en-US" sz="1600" dirty="0" err="1"/>
              <a:t>yn</a:t>
            </a:r>
            <a:r>
              <a:rPr lang="en-US" sz="1600" dirty="0"/>
              <a:t> </a:t>
            </a:r>
            <a:r>
              <a:rPr lang="en-US" sz="1600" dirty="0" err="1"/>
              <a:t>ogystal</a:t>
            </a:r>
            <a:r>
              <a:rPr lang="en-US" sz="1600" dirty="0"/>
              <a:t> </a:t>
            </a:r>
            <a:r>
              <a:rPr lang="en-US" sz="1600" dirty="0" err="1"/>
              <a:t>â’r</a:t>
            </a:r>
            <a:r>
              <a:rPr lang="en-US" sz="1600" dirty="0"/>
              <a:t> </a:t>
            </a:r>
            <a:r>
              <a:rPr lang="en-US" sz="1600" dirty="0" err="1"/>
              <a:t>effaith</a:t>
            </a:r>
            <a:r>
              <a:rPr lang="en-US" sz="1600" dirty="0"/>
              <a:t> </a:t>
            </a:r>
            <a:r>
              <a:rPr lang="en-US" sz="1600" dirty="0" err="1"/>
              <a:t>gorfforol</a:t>
            </a:r>
            <a:endParaRPr lang="en-US" sz="1600" dirty="0"/>
          </a:p>
          <a:p>
            <a:r>
              <a:rPr lang="en-US" sz="1600" dirty="0"/>
              <a:t>•</a:t>
            </a:r>
            <a:r>
              <a:rPr lang="en-US" sz="1600" b="1" dirty="0"/>
              <a:t> </a:t>
            </a:r>
            <a:r>
              <a:rPr lang="en-US" sz="1600" b="1" dirty="0" err="1"/>
              <a:t>Amddiffynadwy</a:t>
            </a:r>
            <a:r>
              <a:rPr lang="en-US" sz="1600" b="1" dirty="0"/>
              <a:t>, </a:t>
            </a:r>
            <a:r>
              <a:rPr lang="en-US" sz="1600" dirty="0" err="1"/>
              <a:t>sef</a:t>
            </a:r>
            <a:r>
              <a:rPr lang="en-US" sz="1600" dirty="0"/>
              <a:t> â sail </a:t>
            </a:r>
            <a:r>
              <a:rPr lang="en-US" sz="1600" dirty="0" err="1"/>
              <a:t>dda</a:t>
            </a:r>
            <a:r>
              <a:rPr lang="en-US" sz="1600" dirty="0"/>
              <a:t>, y </a:t>
            </a:r>
            <a:r>
              <a:rPr lang="en-US" sz="1600" dirty="0" err="1"/>
              <a:t>gellir</a:t>
            </a:r>
            <a:r>
              <a:rPr lang="en-US" sz="1600" dirty="0"/>
              <a:t> </a:t>
            </a:r>
            <a:r>
              <a:rPr lang="en-US" sz="1600" dirty="0" err="1"/>
              <a:t>ei</a:t>
            </a:r>
            <a:r>
              <a:rPr lang="en-US" sz="1600" dirty="0"/>
              <a:t> </a:t>
            </a:r>
            <a:r>
              <a:rPr lang="en-US" sz="1600" dirty="0" err="1"/>
              <a:t>gyfiawnhau</a:t>
            </a:r>
            <a:r>
              <a:rPr lang="en-US" sz="1600" dirty="0"/>
              <a:t> </a:t>
            </a:r>
            <a:r>
              <a:rPr lang="en-US" sz="1600" dirty="0" err="1"/>
              <a:t>a'i</a:t>
            </a:r>
            <a:r>
              <a:rPr lang="en-US" sz="1600" dirty="0"/>
              <a:t> </a:t>
            </a:r>
            <a:r>
              <a:rPr lang="en-US" sz="1600" dirty="0" err="1"/>
              <a:t>gofnodi'n</a:t>
            </a:r>
            <a:r>
              <a:rPr lang="en-US" sz="1600" dirty="0"/>
              <a:t> </a:t>
            </a:r>
            <a:r>
              <a:rPr lang="en-US" sz="1600" dirty="0" err="1"/>
              <a:t>gymesur</a:t>
            </a:r>
            <a:r>
              <a:rPr lang="en-US" sz="1600" dirty="0"/>
              <a:t>; </a:t>
            </a:r>
            <a:r>
              <a:rPr lang="en-US" sz="1600" dirty="0" err="1"/>
              <a:t>heb</a:t>
            </a:r>
            <a:r>
              <a:rPr lang="en-US" sz="1600" dirty="0"/>
              <a:t> </a:t>
            </a:r>
            <a:r>
              <a:rPr lang="en-US" sz="1600" dirty="0" err="1"/>
              <a:t>fod</a:t>
            </a:r>
            <a:r>
              <a:rPr lang="en-US" sz="1600" dirty="0"/>
              <a:t> </a:t>
            </a:r>
            <a:r>
              <a:rPr lang="en-US" sz="1600" dirty="0" err="1"/>
              <a:t>yn</a:t>
            </a:r>
            <a:r>
              <a:rPr lang="en-US" sz="1600" dirty="0"/>
              <a:t> </a:t>
            </a:r>
            <a:r>
              <a:rPr lang="en-US" sz="1600" dirty="0" err="1"/>
              <a:t>amddiffynnol</a:t>
            </a:r>
            <a:r>
              <a:rPr lang="en-US" sz="1600" dirty="0"/>
              <a:t>, </a:t>
            </a:r>
            <a:r>
              <a:rPr lang="en-US" sz="1600" dirty="0" err="1"/>
              <a:t>sy'n</a:t>
            </a:r>
            <a:r>
              <a:rPr lang="en-US" sz="1600" dirty="0"/>
              <a:t> </a:t>
            </a:r>
            <a:r>
              <a:rPr lang="en-US" sz="1600" dirty="0" err="1"/>
              <a:t>cael</a:t>
            </a:r>
            <a:r>
              <a:rPr lang="en-US" sz="1600" dirty="0"/>
              <a:t> </a:t>
            </a:r>
            <a:r>
              <a:rPr lang="en-US" sz="1600" dirty="0" err="1"/>
              <a:t>ei</a:t>
            </a:r>
            <a:r>
              <a:rPr lang="en-US" sz="1600" dirty="0"/>
              <a:t> </a:t>
            </a:r>
            <a:r>
              <a:rPr lang="en-US" sz="1600" dirty="0" err="1"/>
              <a:t>yrru</a:t>
            </a:r>
            <a:r>
              <a:rPr lang="en-US" sz="1600" dirty="0"/>
              <a:t> </a:t>
            </a:r>
            <a:r>
              <a:rPr lang="en-US" sz="1600" dirty="0" err="1"/>
              <a:t>gan</a:t>
            </a:r>
            <a:r>
              <a:rPr lang="en-US" sz="1600" dirty="0"/>
              <a:t> </a:t>
            </a:r>
            <a:r>
              <a:rPr lang="en-US" sz="1600" dirty="0" err="1"/>
              <a:t>yr</a:t>
            </a:r>
            <a:r>
              <a:rPr lang="en-US" sz="1600" dirty="0"/>
              <a:t> </a:t>
            </a:r>
            <a:r>
              <a:rPr lang="en-US" sz="1600" dirty="0" err="1"/>
              <a:t>angen</a:t>
            </a:r>
            <a:r>
              <a:rPr lang="en-US" sz="1600" dirty="0"/>
              <a:t> </a:t>
            </a:r>
            <a:r>
              <a:rPr lang="en-US" sz="1600" dirty="0" err="1"/>
              <a:t>i</a:t>
            </a:r>
            <a:r>
              <a:rPr lang="en-US" sz="1600" dirty="0"/>
              <a:t> </a:t>
            </a:r>
            <a:r>
              <a:rPr lang="en-US" sz="1600" dirty="0" err="1"/>
              <a:t>amddiffyn</a:t>
            </a:r>
            <a:r>
              <a:rPr lang="en-US" sz="1600" dirty="0"/>
              <a:t> </a:t>
            </a:r>
            <a:r>
              <a:rPr lang="en-US" sz="1600" dirty="0" err="1"/>
              <a:t>ein</a:t>
            </a:r>
            <a:r>
              <a:rPr lang="en-US" sz="1600" dirty="0"/>
              <a:t> </a:t>
            </a:r>
            <a:r>
              <a:rPr lang="en-US" sz="1600" dirty="0" err="1"/>
              <a:t>hunain</a:t>
            </a:r>
            <a:r>
              <a:rPr lang="en-US" sz="1600" dirty="0"/>
              <a:t> </a:t>
            </a:r>
            <a:r>
              <a:rPr lang="en-US" sz="1600" dirty="0" err="1"/>
              <a:t>a'n</a:t>
            </a:r>
            <a:r>
              <a:rPr lang="en-US" sz="1600" dirty="0"/>
              <a:t> </a:t>
            </a:r>
            <a:r>
              <a:rPr lang="en-US" sz="1600" dirty="0" err="1"/>
              <a:t>hasiantaethau</a:t>
            </a:r>
            <a:r>
              <a:rPr lang="en-US" sz="1600" dirty="0"/>
              <a:t>.</a:t>
            </a:r>
          </a:p>
          <a:p>
            <a:r>
              <a:rPr lang="en-US" sz="1600" dirty="0"/>
              <a:t>• </a:t>
            </a:r>
            <a:r>
              <a:rPr lang="en-US" sz="1600" b="1" dirty="0" err="1"/>
              <a:t>Cydweithredol</a:t>
            </a:r>
            <a:r>
              <a:rPr lang="en-US" sz="1600" dirty="0"/>
              <a:t> </a:t>
            </a:r>
            <a:r>
              <a:rPr lang="en-US" sz="1600" dirty="0" err="1"/>
              <a:t>gyda</a:t>
            </a:r>
            <a:r>
              <a:rPr lang="en-US" sz="1600" dirty="0"/>
              <a:t> </a:t>
            </a:r>
            <a:r>
              <a:rPr lang="en-US" sz="1600" dirty="0" err="1"/>
              <a:t>phobl</a:t>
            </a:r>
            <a:r>
              <a:rPr lang="en-US" sz="1600" dirty="0"/>
              <a:t> </a:t>
            </a:r>
            <a:r>
              <a:rPr lang="en-US" sz="1600" dirty="0" err="1"/>
              <a:t>sy’n</a:t>
            </a:r>
            <a:r>
              <a:rPr lang="en-US" sz="1600" dirty="0"/>
              <a:t> </a:t>
            </a:r>
            <a:r>
              <a:rPr lang="en-US" sz="1600" dirty="0" err="1"/>
              <a:t>defnyddio</a:t>
            </a:r>
            <a:r>
              <a:rPr lang="en-US" sz="1600" dirty="0"/>
              <a:t> </a:t>
            </a:r>
            <a:r>
              <a:rPr lang="en-US" sz="1600" dirty="0" err="1"/>
              <a:t>gwasanaethau</a:t>
            </a:r>
            <a:r>
              <a:rPr lang="en-US" sz="1600" dirty="0"/>
              <a:t>, </a:t>
            </a:r>
            <a:r>
              <a:rPr lang="en-US" sz="1600" dirty="0" err="1"/>
              <a:t>eu</a:t>
            </a:r>
            <a:r>
              <a:rPr lang="en-US" sz="1600" dirty="0"/>
              <a:t> </a:t>
            </a:r>
            <a:r>
              <a:rPr lang="en-US" sz="1600" dirty="0" err="1"/>
              <a:t>teuluoedd</a:t>
            </a:r>
            <a:r>
              <a:rPr lang="en-US" sz="1600" dirty="0"/>
              <a:t> a </a:t>
            </a:r>
            <a:r>
              <a:rPr lang="en-US" sz="1600" dirty="0" err="1"/>
              <a:t>gweithwyr</a:t>
            </a:r>
            <a:r>
              <a:rPr lang="en-US" sz="1600" dirty="0"/>
              <a:t> </a:t>
            </a:r>
            <a:r>
              <a:rPr lang="en-US" sz="1600" dirty="0" err="1"/>
              <a:t>proffesiynol</a:t>
            </a:r>
            <a:r>
              <a:rPr lang="en-US" sz="1600" dirty="0"/>
              <a:t> </a:t>
            </a:r>
            <a:r>
              <a:rPr lang="en-US" sz="1600" dirty="0" err="1"/>
              <a:t>eraill</a:t>
            </a:r>
            <a:r>
              <a:rPr lang="en-US" sz="1600" dirty="0"/>
              <a:t>, </a:t>
            </a:r>
            <a:r>
              <a:rPr lang="en-US" sz="1600" dirty="0" err="1"/>
              <a:t>gan</a:t>
            </a:r>
            <a:r>
              <a:rPr lang="en-US" sz="1600" dirty="0"/>
              <a:t> </a:t>
            </a:r>
            <a:r>
              <a:rPr lang="en-US" sz="1600" dirty="0" err="1"/>
              <a:t>ddefnyddio’r</a:t>
            </a:r>
            <a:r>
              <a:rPr lang="en-US" sz="1600" dirty="0"/>
              <a:t> </a:t>
            </a:r>
            <a:r>
              <a:rPr lang="en-US" sz="1600" dirty="0" err="1"/>
              <a:t>holl</a:t>
            </a:r>
            <a:r>
              <a:rPr lang="en-US" sz="1600" dirty="0"/>
              <a:t> </a:t>
            </a:r>
            <a:r>
              <a:rPr lang="en-US" sz="1600" dirty="0" err="1"/>
              <a:t>adnoddau</a:t>
            </a:r>
            <a:r>
              <a:rPr lang="en-US" sz="1600" dirty="0"/>
              <a:t> </a:t>
            </a:r>
            <a:r>
              <a:rPr lang="en-US" sz="1600" dirty="0" err="1"/>
              <a:t>sydd</a:t>
            </a:r>
            <a:r>
              <a:rPr lang="en-US" sz="1600" dirty="0"/>
              <a:t> </a:t>
            </a:r>
            <a:r>
              <a:rPr lang="en-US" sz="1600" dirty="0" err="1"/>
              <a:t>ar</a:t>
            </a:r>
            <a:r>
              <a:rPr lang="en-US" sz="1600" dirty="0"/>
              <a:t> </a:t>
            </a:r>
            <a:r>
              <a:rPr lang="en-US" sz="1600" dirty="0" err="1"/>
              <a:t>gael</a:t>
            </a:r>
            <a:r>
              <a:rPr lang="en-US" sz="1600" dirty="0"/>
              <a:t> </a:t>
            </a:r>
            <a:r>
              <a:rPr lang="en-US" sz="1600" dirty="0" err="1"/>
              <a:t>i</a:t>
            </a:r>
            <a:r>
              <a:rPr lang="en-US" sz="1600" dirty="0"/>
              <a:t> </a:t>
            </a:r>
            <a:r>
              <a:rPr lang="en-US" sz="1600" dirty="0" err="1"/>
              <a:t>gyflawni’r</a:t>
            </a:r>
            <a:r>
              <a:rPr lang="en-US" sz="1600" dirty="0"/>
              <a:t> </a:t>
            </a:r>
            <a:r>
              <a:rPr lang="en-US" sz="1600" dirty="0" err="1"/>
              <a:t>canlyniadau</a:t>
            </a:r>
            <a:r>
              <a:rPr lang="en-US" sz="1600" dirty="0"/>
              <a:t> </a:t>
            </a:r>
            <a:r>
              <a:rPr lang="en-US" sz="1600" dirty="0" err="1"/>
              <a:t>sydd</a:t>
            </a:r>
            <a:r>
              <a:rPr lang="en-US" sz="1600" dirty="0"/>
              <a:t> </a:t>
            </a:r>
            <a:r>
              <a:rPr lang="en-US" sz="1600" dirty="0" err="1"/>
              <a:t>bwysicaf</a:t>
            </a:r>
            <a:r>
              <a:rPr lang="en-US" sz="1600" dirty="0"/>
              <a:t> </a:t>
            </a:r>
            <a:r>
              <a:rPr lang="en-US" sz="1600" dirty="0" err="1"/>
              <a:t>i</a:t>
            </a:r>
            <a:r>
              <a:rPr lang="en-US" sz="1600" dirty="0"/>
              <a:t> </a:t>
            </a:r>
            <a:r>
              <a:rPr lang="en-US" sz="1600" dirty="0" err="1"/>
              <a:t>bobl</a:t>
            </a:r>
            <a:r>
              <a:rPr lang="en-US" sz="1600" dirty="0"/>
              <a:t>. </a:t>
            </a:r>
          </a:p>
          <a:p>
            <a:r>
              <a:rPr lang="en-US" sz="1600" dirty="0"/>
              <a:t>(</a:t>
            </a:r>
            <a:r>
              <a:rPr lang="en-US" sz="1600" dirty="0" err="1"/>
              <a:t>Gofal</a:t>
            </a:r>
            <a:r>
              <a:rPr lang="en-US" sz="1600" dirty="0"/>
              <a:t> </a:t>
            </a:r>
            <a:r>
              <a:rPr lang="en-US" sz="1600" dirty="0" err="1"/>
              <a:t>Cymdeithasol</a:t>
            </a:r>
            <a:r>
              <a:rPr lang="en-US" sz="1600" dirty="0"/>
              <a:t> Cymru, Blood a Wardle)</a:t>
            </a:r>
            <a:endParaRPr lang="en-GB" sz="1600"/>
          </a:p>
          <a:p>
            <a:pPr marL="0" lvl="0" indent="0" algn="l">
              <a:lnSpc>
                <a:spcPct val="90000"/>
              </a:lnSpc>
              <a:spcBef>
                <a:spcPts val="0"/>
              </a:spcBef>
              <a:spcAft>
                <a:spcPts val="0"/>
              </a:spcAft>
              <a:buSzPts val="1800"/>
              <a:buFont typeface="Arial"/>
              <a:buNone/>
            </a:pPr>
            <a:endParaRPr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SMART </a:t>
            </a:r>
            <a:endParaRPr b="1" dirty="0"/>
          </a:p>
        </p:txBody>
      </p:sp>
      <p:pic>
        <p:nvPicPr>
          <p:cNvPr id="273" name="Google Shape;273;p13" descr="SMART Goals - Quick Overview"/>
          <p:cNvPicPr preferRelativeResize="0"/>
          <p:nvPr/>
        </p:nvPicPr>
        <p:blipFill rotWithShape="1">
          <a:blip r:embed="rId3">
            <a:alphaModFix/>
          </a:blip>
          <a:srcRect/>
          <a:stretch/>
        </p:blipFill>
        <p:spPr>
          <a:xfrm>
            <a:off x="2629528" y="2415177"/>
            <a:ext cx="3414433" cy="1616001"/>
          </a:xfrm>
          <a:prstGeom prst="rect">
            <a:avLst/>
          </a:prstGeom>
          <a:noFill/>
          <a:ln>
            <a:noFill/>
          </a:ln>
        </p:spPr>
      </p:pic>
      <p:sp>
        <p:nvSpPr>
          <p:cNvPr id="274" name="Google Shape;274;p13"/>
          <p:cNvSpPr txBox="1">
            <a:spLocks noGrp="1"/>
          </p:cNvSpPr>
          <p:nvPr>
            <p:ph type="body" idx="1"/>
          </p:nvPr>
        </p:nvSpPr>
        <p:spPr>
          <a:xfrm>
            <a:off x="424625"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CAMPUS </a:t>
            </a:r>
            <a:endParaRPr b="1" dirty="0"/>
          </a:p>
        </p:txBody>
      </p:sp>
      <p:sp>
        <p:nvSpPr>
          <p:cNvPr id="275" name="Google Shape;275;p13"/>
          <p:cNvSpPr txBox="1"/>
          <p:nvPr/>
        </p:nvSpPr>
        <p:spPr>
          <a:xfrm>
            <a:off x="368869" y="5018048"/>
            <a:ext cx="914400" cy="9144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6" name="Google Shape;276;p13"/>
          <p:cNvSpPr txBox="1"/>
          <p:nvPr/>
        </p:nvSpPr>
        <p:spPr>
          <a:xfrm>
            <a:off x="6043961" y="5475248"/>
            <a:ext cx="3027556" cy="630044"/>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cy"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NB. This image is only available in English</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Case studies </a:t>
            </a:r>
            <a:endParaRPr b="1" dirty="0"/>
          </a:p>
          <a:p>
            <a:pPr marL="0" lvl="0" indent="0" algn="l" rtl="0">
              <a:lnSpc>
                <a:spcPct val="90000"/>
              </a:lnSpc>
              <a:spcBef>
                <a:spcPts val="1000"/>
              </a:spcBef>
              <a:spcAft>
                <a:spcPts val="0"/>
              </a:spcAft>
              <a:buClr>
                <a:srgbClr val="16AD85"/>
              </a:buClr>
              <a:buSzPts val="2800"/>
              <a:buNone/>
            </a:pPr>
            <a:r>
              <a:rPr lang="cy" b="1" dirty="0"/>
              <a:t>group work </a:t>
            </a:r>
            <a:endParaRPr b="1" dirty="0"/>
          </a:p>
        </p:txBody>
      </p:sp>
      <p:sp>
        <p:nvSpPr>
          <p:cNvPr id="283" name="Google Shape;283;p14"/>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rgbClr val="16AD85"/>
              </a:buClr>
              <a:buSzPct val="100000"/>
              <a:buChar char="•"/>
            </a:pPr>
            <a:r>
              <a:rPr lang="cy">
                <a:solidFill>
                  <a:schemeClr val="dk1"/>
                </a:solidFill>
              </a:rPr>
              <a:t>In your groups read the case studies </a:t>
            </a:r>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Write down what you think is the worst thing that can happen to the individual in this situation</a:t>
            </a:r>
            <a:endParaRPr>
              <a:solidFill>
                <a:schemeClr val="dk1"/>
              </a:solidFill>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Write down your goal - what you need to see happening to be less worried</a:t>
            </a:r>
            <a:endParaRPr>
              <a:solidFill>
                <a:schemeClr val="dk1"/>
              </a:solidFill>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Remember individuals will have their own goals</a:t>
            </a:r>
            <a:endParaRPr>
              <a:solidFill>
                <a:schemeClr val="dk1"/>
              </a:solidFill>
            </a:endParaRPr>
          </a:p>
        </p:txBody>
      </p:sp>
      <p:sp>
        <p:nvSpPr>
          <p:cNvPr id="284" name="Google Shape;284;p14"/>
          <p:cNvSpPr txBox="1">
            <a:spLocks noGrp="1"/>
          </p:cNvSpPr>
          <p:nvPr>
            <p:ph type="body" idx="1"/>
          </p:nvPr>
        </p:nvSpPr>
        <p:spPr>
          <a:xfrm>
            <a:off x="360617"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Astudiaethau achos </a:t>
            </a:r>
            <a:endParaRPr b="1" dirty="0"/>
          </a:p>
          <a:p>
            <a:pPr marL="0" lvl="0" indent="0" algn="l" rtl="0">
              <a:lnSpc>
                <a:spcPct val="90000"/>
              </a:lnSpc>
              <a:spcBef>
                <a:spcPts val="1000"/>
              </a:spcBef>
              <a:spcAft>
                <a:spcPts val="0"/>
              </a:spcAft>
              <a:buClr>
                <a:srgbClr val="16AD85"/>
              </a:buClr>
              <a:buSzPts val="2800"/>
              <a:buNone/>
            </a:pPr>
            <a:r>
              <a:rPr lang="cy" sz="2800" b="1" i="0" u="none" strike="noStrike" cap="none" dirty="0">
                <a:solidFill>
                  <a:srgbClr val="16AD85"/>
                </a:solidFill>
                <a:sym typeface="Arial"/>
              </a:rPr>
              <a:t>gwaith grŵp </a:t>
            </a:r>
            <a:endParaRPr b="1" dirty="0"/>
          </a:p>
        </p:txBody>
      </p:sp>
      <p:sp>
        <p:nvSpPr>
          <p:cNvPr id="285" name="Google Shape;285;p14"/>
          <p:cNvSpPr txBox="1">
            <a:spLocks noGrp="1"/>
          </p:cNvSpPr>
          <p:nvPr>
            <p:ph type="body" idx="3"/>
          </p:nvPr>
        </p:nvSpPr>
        <p:spPr>
          <a:xfrm>
            <a:off x="360617" y="1649412"/>
            <a:ext cx="3690495" cy="3851275"/>
          </a:xfrm>
          <a:prstGeom prst="rect">
            <a:avLst/>
          </a:prstGeom>
          <a:noFill/>
          <a:ln>
            <a:noFill/>
          </a:ln>
        </p:spPr>
        <p:txBody>
          <a:bodyPr spcFirstLastPara="1" wrap="square" lIns="91425" tIns="45700" rIns="91425" bIns="45700" anchor="t" anchorCtr="0">
            <a:normAutofit fontScale="87500" lnSpcReduction="10000"/>
          </a:bodyPr>
          <a:lstStyle/>
          <a:p>
            <a:pPr marL="228600" lvl="0" indent="-228600" algn="l" rtl="0">
              <a:lnSpc>
                <a:spcPct val="90000"/>
              </a:lnSpc>
              <a:spcBef>
                <a:spcPts val="0"/>
              </a:spcBef>
              <a:spcAft>
                <a:spcPts val="0"/>
              </a:spcAft>
              <a:buClr>
                <a:srgbClr val="16AD85"/>
              </a:buClr>
              <a:buSzPct val="100000"/>
              <a:buChar char="•"/>
            </a:pPr>
            <a:r>
              <a:rPr lang="cy" sz="2400" b="0" i="0" u="none" strike="noStrike" cap="none" dirty="0">
                <a:solidFill>
                  <a:schemeClr val="dk1"/>
                </a:solidFill>
                <a:sym typeface="Arial"/>
              </a:rPr>
              <a:t>Yn eich grwpiau darllenwch yr astudiaethau achos</a:t>
            </a:r>
            <a:r>
              <a:rPr lang="cy" dirty="0">
                <a:solidFill>
                  <a:schemeClr val="dk1"/>
                </a:solidFill>
                <a:sym typeface="Arial"/>
              </a:rPr>
              <a:t> </a:t>
            </a:r>
            <a:endParaRPr sz="2400" b="0" i="0" u="none" strike="noStrike" cap="none" dirty="0">
              <a:solidFill>
                <a:schemeClr val="dk1"/>
              </a:solidFill>
              <a:sym typeface="Arial"/>
            </a:endParaRPr>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Ysgrifennwch beth rydych chi'n meddwl yw'r peth gwaethaf all ddigwydd i'r unigolyn yn y sefyllfa hon</a:t>
            </a:r>
            <a:endParaRPr sz="2400" b="0" i="0" u="none" strike="noStrike" cap="none" dirty="0">
              <a:solidFill>
                <a:schemeClr val="dk1"/>
              </a:solidFill>
              <a:sym typeface="Arial"/>
            </a:endParaRPr>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Ysgrifennwch eich nod - beth sydd angen i chi ei weld yn digwydd er mwyn bod yn llai pryderus</a:t>
            </a:r>
            <a:endParaRPr sz="2400" b="0" i="0" u="none" strike="noStrike" cap="none" dirty="0">
              <a:solidFill>
                <a:schemeClr val="dk1"/>
              </a:solidFill>
              <a:sym typeface="Arial"/>
            </a:endParaRPr>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Cofiwch y bydd gan unigolion eu nodau eu hunain</a:t>
            </a:r>
            <a:endParaRPr sz="2400" b="0" i="0" u="none" strike="noStrike" cap="none" dirty="0">
              <a:solidFill>
                <a:schemeClr val="dk1"/>
              </a:solidFil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Measuring success</a:t>
            </a:r>
            <a:endParaRPr b="1" dirty="0"/>
          </a:p>
        </p:txBody>
      </p:sp>
      <p:sp>
        <p:nvSpPr>
          <p:cNvPr id="292" name="Google Shape;292;p15"/>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rgbClr val="16AD85"/>
              </a:buClr>
              <a:buSzPct val="100000"/>
              <a:buChar char="•"/>
            </a:pPr>
            <a:r>
              <a:rPr lang="cy">
                <a:solidFill>
                  <a:schemeClr val="dk1"/>
                </a:solidFill>
              </a:rPr>
              <a:t>Solution focused approach </a:t>
            </a:r>
            <a:endParaRPr/>
          </a:p>
          <a:p>
            <a:pPr marL="228600" lvl="0" indent="-87629" algn="l" rtl="0">
              <a:lnSpc>
                <a:spcPct val="90000"/>
              </a:lnSpc>
              <a:spcBef>
                <a:spcPts val="1000"/>
              </a:spcBef>
              <a:spcAft>
                <a:spcPts val="0"/>
              </a:spcAft>
              <a:buClr>
                <a:srgbClr val="16AD85"/>
              </a:buClr>
              <a:buSzPct val="100000"/>
              <a:buNone/>
            </a:pPr>
            <a:endParaRPr>
              <a:solidFill>
                <a:schemeClr val="dk1"/>
              </a:solidFill>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Question where 0 is worst and 10 is best.</a:t>
            </a:r>
            <a:endParaRPr>
              <a:solidFill>
                <a:schemeClr val="dk1"/>
              </a:solidFill>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In your groups develop 2 scaling questions to help Mrs. Jones and Deana be clearer about what their goal might be. Consider the wellbeing outcomes when developing your questions </a:t>
            </a:r>
            <a:endParaRPr>
              <a:solidFill>
                <a:schemeClr val="dk1"/>
              </a:solidFill>
            </a:endParaRPr>
          </a:p>
        </p:txBody>
      </p:sp>
      <p:sp>
        <p:nvSpPr>
          <p:cNvPr id="293" name="Google Shape;293;p15"/>
          <p:cNvSpPr txBox="1">
            <a:spLocks noGrp="1"/>
          </p:cNvSpPr>
          <p:nvPr>
            <p:ph type="body" idx="1"/>
          </p:nvPr>
        </p:nvSpPr>
        <p:spPr>
          <a:xfrm>
            <a:off x="388049"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Mesur llwyddiant</a:t>
            </a:r>
            <a:endParaRPr b="1" dirty="0"/>
          </a:p>
        </p:txBody>
      </p:sp>
      <p:sp>
        <p:nvSpPr>
          <p:cNvPr id="294" name="Google Shape;294;p15"/>
          <p:cNvSpPr txBox="1">
            <a:spLocks noGrp="1"/>
          </p:cNvSpPr>
          <p:nvPr>
            <p:ph type="body" idx="3"/>
          </p:nvPr>
        </p:nvSpPr>
        <p:spPr>
          <a:xfrm>
            <a:off x="470345" y="1649413"/>
            <a:ext cx="3690495" cy="3851275"/>
          </a:xfrm>
          <a:prstGeom prst="rect">
            <a:avLst/>
          </a:prstGeom>
          <a:noFill/>
          <a:ln>
            <a:noFill/>
          </a:ln>
        </p:spPr>
        <p:txBody>
          <a:bodyPr spcFirstLastPara="1" wrap="square" lIns="91425" tIns="45700" rIns="91425" bIns="45700" anchor="t" anchorCtr="0">
            <a:normAutofit fontScale="90000" lnSpcReduction="10000"/>
          </a:bodyPr>
          <a:lstStyle/>
          <a:p>
            <a:pPr marL="228600" lvl="0" indent="-228600" algn="l" rtl="0">
              <a:lnSpc>
                <a:spcPct val="90000"/>
              </a:lnSpc>
              <a:spcBef>
                <a:spcPts val="0"/>
              </a:spcBef>
              <a:spcAft>
                <a:spcPts val="0"/>
              </a:spcAft>
              <a:buClr>
                <a:srgbClr val="16AD85"/>
              </a:buClr>
              <a:buSzPct val="100000"/>
              <a:buChar char="•"/>
            </a:pPr>
            <a:r>
              <a:rPr lang="cy" sz="2400" b="0" i="0" u="none" strike="noStrike" cap="none" dirty="0">
                <a:solidFill>
                  <a:schemeClr val="dk1"/>
                </a:solidFill>
                <a:sym typeface="Arial"/>
              </a:rPr>
              <a:t>Dull sy'n canolbwyntio ar atebion </a:t>
            </a:r>
            <a:endParaRPr dirty="0"/>
          </a:p>
          <a:p>
            <a:pPr marL="228600" lvl="0" indent="-91440" algn="l" rtl="0">
              <a:lnSpc>
                <a:spcPct val="90000"/>
              </a:lnSpc>
              <a:spcBef>
                <a:spcPts val="1000"/>
              </a:spcBef>
              <a:spcAft>
                <a:spcPts val="0"/>
              </a:spcAft>
              <a:buClr>
                <a:srgbClr val="16AD85"/>
              </a:buClr>
              <a:buSzPct val="100000"/>
              <a:buNone/>
            </a:pPr>
            <a:endParaRPr dirty="0">
              <a:solidFill>
                <a:schemeClr val="dk1"/>
              </a:solidFill>
            </a:endParaRPr>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cwestiyn lle 0 yw'r gwaethaf a 10 yw'r gorau.</a:t>
            </a:r>
            <a:endParaRPr dirty="0"/>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yn eich grwpiau datblygwch 2 gwestiwn graddio i helpu Mrs. Jones a Deana i fod yn gliriach ynghylch eu nod. Ystyriwch y canlyniadau Llesiant wrth ddatblygu eich cwestiynau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with black text&#10;&#10;Description automatically generated">
            <a:extLst>
              <a:ext uri="{FF2B5EF4-FFF2-40B4-BE49-F238E27FC236}">
                <a16:creationId xmlns:a16="http://schemas.microsoft.com/office/drawing/2014/main" id="{5C239A85-9F74-BEAC-DC7D-4AD89A95FDD3}"/>
              </a:ext>
            </a:extLst>
          </p:cNvPr>
          <p:cNvPicPr>
            <a:picLocks noChangeAspect="1"/>
          </p:cNvPicPr>
          <p:nvPr/>
        </p:nvPicPr>
        <p:blipFill>
          <a:blip r:embed="rId2"/>
          <a:stretch>
            <a:fillRect/>
          </a:stretch>
        </p:blipFill>
        <p:spPr>
          <a:xfrm>
            <a:off x="-2208" y="-4003"/>
            <a:ext cx="9148416" cy="5894180"/>
          </a:xfrm>
          <a:prstGeom prst="rect">
            <a:avLst/>
          </a:prstGeom>
        </p:spPr>
      </p:pic>
    </p:spTree>
    <p:extLst>
      <p:ext uri="{BB962C8B-B14F-4D97-AF65-F5344CB8AC3E}">
        <p14:creationId xmlns:p14="http://schemas.microsoft.com/office/powerpoint/2010/main" val="182748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a:spLocks noGrp="1"/>
          </p:cNvSpPr>
          <p:nvPr>
            <p:ph type="body" idx="1"/>
          </p:nvPr>
        </p:nvSpPr>
        <p:spPr>
          <a:xfrm>
            <a:off x="4862071" y="408940"/>
            <a:ext cx="3690937" cy="1529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Agreeing actions roles and responsibilities &amp; timeframe </a:t>
            </a:r>
            <a:endParaRPr b="1" dirty="0"/>
          </a:p>
        </p:txBody>
      </p:sp>
      <p:sp>
        <p:nvSpPr>
          <p:cNvPr id="301" name="Google Shape;301;p16"/>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a:p>
          <a:p>
            <a:pPr marL="0" lvl="0" indent="0" algn="l" rtl="0">
              <a:lnSpc>
                <a:spcPct val="90000"/>
              </a:lnSpc>
              <a:spcBef>
                <a:spcPts val="1000"/>
              </a:spcBef>
              <a:spcAft>
                <a:spcPts val="0"/>
              </a:spcAft>
              <a:buSzPts val="2400"/>
              <a:buNone/>
            </a:pPr>
            <a:r>
              <a:rPr lang="cy">
                <a:solidFill>
                  <a:schemeClr val="dk1"/>
                </a:solidFill>
              </a:rPr>
              <a:t>Individual reflection </a:t>
            </a:r>
            <a:endParaRPr/>
          </a:p>
          <a:p>
            <a:pPr marL="0" lvl="0" indent="0" algn="l" rtl="0">
              <a:lnSpc>
                <a:spcPct val="90000"/>
              </a:lnSpc>
              <a:spcBef>
                <a:spcPts val="1000"/>
              </a:spcBef>
              <a:spcAft>
                <a:spcPts val="0"/>
              </a:spcAft>
              <a:buSzPts val="2400"/>
              <a:buNone/>
            </a:pPr>
            <a:endParaRPr>
              <a:solidFill>
                <a:schemeClr val="dk1"/>
              </a:solidFill>
            </a:endParaRPr>
          </a:p>
          <a:p>
            <a:pPr marL="0" lvl="0" indent="0" algn="l" rtl="0">
              <a:lnSpc>
                <a:spcPct val="90000"/>
              </a:lnSpc>
              <a:spcBef>
                <a:spcPts val="1000"/>
              </a:spcBef>
              <a:spcAft>
                <a:spcPts val="0"/>
              </a:spcAft>
              <a:buSzPts val="2400"/>
              <a:buNone/>
            </a:pPr>
            <a:r>
              <a:rPr lang="cy">
                <a:solidFill>
                  <a:schemeClr val="dk1"/>
                </a:solidFill>
              </a:rPr>
              <a:t>Does the current care and support plan used by your agency highlight the above?</a:t>
            </a:r>
            <a:endParaRPr/>
          </a:p>
          <a:p>
            <a:pPr marL="0" lvl="0" indent="0" algn="l" rtl="0">
              <a:lnSpc>
                <a:spcPct val="90000"/>
              </a:lnSpc>
              <a:spcBef>
                <a:spcPts val="1000"/>
              </a:spcBef>
              <a:spcAft>
                <a:spcPts val="0"/>
              </a:spcAft>
              <a:buSzPts val="2400"/>
              <a:buNone/>
            </a:pPr>
            <a:endParaRPr>
              <a:solidFill>
                <a:srgbClr val="002060"/>
              </a:solidFill>
            </a:endParaRPr>
          </a:p>
          <a:p>
            <a:pPr marL="0" lvl="0" indent="0" algn="l" rtl="0">
              <a:lnSpc>
                <a:spcPct val="90000"/>
              </a:lnSpc>
              <a:spcBef>
                <a:spcPts val="1000"/>
              </a:spcBef>
              <a:spcAft>
                <a:spcPts val="0"/>
              </a:spcAft>
              <a:buSzPts val="2400"/>
              <a:buNone/>
            </a:pPr>
            <a:endParaRPr/>
          </a:p>
        </p:txBody>
      </p:sp>
      <p:sp>
        <p:nvSpPr>
          <p:cNvPr id="302" name="Google Shape;302;p16"/>
          <p:cNvSpPr txBox="1">
            <a:spLocks noGrp="1"/>
          </p:cNvSpPr>
          <p:nvPr>
            <p:ph type="body" idx="1"/>
          </p:nvPr>
        </p:nvSpPr>
        <p:spPr>
          <a:xfrm>
            <a:off x="378905" y="373634"/>
            <a:ext cx="3690937" cy="1529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Cytuno ar gamau gweithredu, rolau a chyfrifoldebau ac amserlen</a:t>
            </a:r>
            <a:endParaRPr sz="2800" b="1" i="0" u="none" strike="noStrike" cap="none" dirty="0">
              <a:solidFill>
                <a:srgbClr val="16AD85"/>
              </a:solidFill>
              <a:sym typeface="Arial"/>
            </a:endParaRPr>
          </a:p>
        </p:txBody>
      </p:sp>
      <p:sp>
        <p:nvSpPr>
          <p:cNvPr id="303" name="Google Shape;303;p16"/>
          <p:cNvSpPr txBox="1">
            <a:spLocks noGrp="1"/>
          </p:cNvSpPr>
          <p:nvPr>
            <p:ph type="body" idx="3"/>
          </p:nvPr>
        </p:nvSpPr>
        <p:spPr>
          <a:xfrm>
            <a:off x="378905" y="1659002"/>
            <a:ext cx="3690495" cy="3851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dirty="0"/>
          </a:p>
          <a:p>
            <a:pPr marL="0" lvl="0" indent="0" algn="l" rtl="0">
              <a:lnSpc>
                <a:spcPct val="90000"/>
              </a:lnSpc>
              <a:spcBef>
                <a:spcPts val="1000"/>
              </a:spcBef>
              <a:spcAft>
                <a:spcPts val="0"/>
              </a:spcAft>
              <a:buSzPts val="2400"/>
              <a:buNone/>
            </a:pPr>
            <a:r>
              <a:rPr lang="cy" sz="2400" b="0" i="0" u="none" strike="noStrike" cap="none" dirty="0">
                <a:solidFill>
                  <a:schemeClr val="dk1"/>
                </a:solidFill>
                <a:sym typeface="Arial"/>
              </a:rPr>
              <a:t>Myfyrdod unigol </a:t>
            </a:r>
            <a:endParaRPr dirty="0"/>
          </a:p>
          <a:p>
            <a:pPr marL="0" lvl="0" indent="0" algn="l" rtl="0">
              <a:lnSpc>
                <a:spcPct val="90000"/>
              </a:lnSpc>
              <a:spcBef>
                <a:spcPts val="1000"/>
              </a:spcBef>
              <a:spcAft>
                <a:spcPts val="0"/>
              </a:spcAft>
              <a:buSzPts val="2400"/>
              <a:buNone/>
            </a:pPr>
            <a:endParaRPr dirty="0">
              <a:solidFill>
                <a:schemeClr val="dk1"/>
              </a:solidFill>
            </a:endParaRPr>
          </a:p>
          <a:p>
            <a:pPr marL="0" lvl="0" indent="0" algn="l" rtl="0">
              <a:lnSpc>
                <a:spcPct val="90000"/>
              </a:lnSpc>
              <a:spcBef>
                <a:spcPts val="1000"/>
              </a:spcBef>
              <a:spcAft>
                <a:spcPts val="0"/>
              </a:spcAft>
              <a:buSzPts val="2400"/>
              <a:buNone/>
            </a:pPr>
            <a:r>
              <a:rPr lang="cy" sz="2400" b="0" i="0" u="none" strike="noStrike" cap="none" dirty="0">
                <a:solidFill>
                  <a:schemeClr val="dk1"/>
                </a:solidFill>
                <a:sym typeface="Arial"/>
              </a:rPr>
              <a:t>A yw’r cynllun gofal a chymorth presennol a ddefnyddir gan eich asiantaeth yn amlygu’r uchod?</a:t>
            </a:r>
            <a:endParaRPr dirty="0"/>
          </a:p>
          <a:p>
            <a:pPr marL="0" lvl="0" indent="0" algn="l" rtl="0">
              <a:lnSpc>
                <a:spcPct val="90000"/>
              </a:lnSpc>
              <a:spcBef>
                <a:spcPts val="1000"/>
              </a:spcBef>
              <a:spcAft>
                <a:spcPts val="0"/>
              </a:spcAft>
              <a:buSzPts val="2400"/>
              <a:buNone/>
            </a:pPr>
            <a:endParaRPr dirty="0">
              <a:solidFill>
                <a:srgbClr val="002060"/>
              </a:solidFill>
            </a:endParaRPr>
          </a:p>
          <a:p>
            <a:pPr marL="0" lvl="0" indent="0" algn="l" rtl="0">
              <a:lnSpc>
                <a:spcPct val="90000"/>
              </a:lnSpc>
              <a:spcBef>
                <a:spcPts val="1000"/>
              </a:spcBef>
              <a:spcAft>
                <a:spcPts val="0"/>
              </a:spcAft>
              <a:buSzPts val="24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Portability of plans</a:t>
            </a:r>
            <a:endParaRPr b="1" dirty="0"/>
          </a:p>
        </p:txBody>
      </p:sp>
      <p:sp>
        <p:nvSpPr>
          <p:cNvPr id="309" name="Google Shape;309;p17"/>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16AD85"/>
              </a:buClr>
              <a:buSzPct val="100000"/>
              <a:buChar char="•"/>
            </a:pPr>
            <a:r>
              <a:rPr lang="cy">
                <a:solidFill>
                  <a:schemeClr val="dk1"/>
                </a:solidFill>
              </a:rPr>
              <a:t>When an individual with a care and support plan moves from one authority to another in Wales the plan moves with them until a new assessment is completed</a:t>
            </a:r>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This does not apply to plans provided under discretionary powers</a:t>
            </a:r>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There is an expectation that good practice will apply when a person moves across national boundaries to minimise disruption of the care and support provided to that person</a:t>
            </a:r>
            <a:endParaRPr/>
          </a:p>
          <a:p>
            <a:pPr marL="228600" lvl="0" indent="-99060" algn="l" rtl="0">
              <a:lnSpc>
                <a:spcPct val="90000"/>
              </a:lnSpc>
              <a:spcBef>
                <a:spcPts val="1000"/>
              </a:spcBef>
              <a:spcAft>
                <a:spcPts val="0"/>
              </a:spcAft>
              <a:buClr>
                <a:srgbClr val="16AD85"/>
              </a:buClr>
              <a:buSzPct val="100000"/>
              <a:buNone/>
            </a:pPr>
            <a:endParaRPr/>
          </a:p>
        </p:txBody>
      </p:sp>
      <p:sp>
        <p:nvSpPr>
          <p:cNvPr id="310" name="Google Shape;310;p17"/>
          <p:cNvSpPr txBox="1">
            <a:spLocks noGrp="1"/>
          </p:cNvSpPr>
          <p:nvPr>
            <p:ph type="body" idx="1"/>
          </p:nvPr>
        </p:nvSpPr>
        <p:spPr>
          <a:xfrm>
            <a:off x="590550" y="382780"/>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Cludadwyedd cynlluniau</a:t>
            </a:r>
            <a:endParaRPr b="1" dirty="0"/>
          </a:p>
        </p:txBody>
      </p:sp>
      <p:sp>
        <p:nvSpPr>
          <p:cNvPr id="311" name="Google Shape;311;p17"/>
          <p:cNvSpPr txBox="1">
            <a:spLocks noGrp="1"/>
          </p:cNvSpPr>
          <p:nvPr>
            <p:ph type="body" idx="3"/>
          </p:nvPr>
        </p:nvSpPr>
        <p:spPr>
          <a:xfrm>
            <a:off x="315339" y="1649413"/>
            <a:ext cx="3690495" cy="3851275"/>
          </a:xfrm>
          <a:prstGeom prst="rect">
            <a:avLst/>
          </a:prstGeom>
          <a:noFill/>
          <a:ln>
            <a:noFill/>
          </a:ln>
        </p:spPr>
        <p:txBody>
          <a:bodyPr spcFirstLastPara="1" wrap="square" lIns="91425" tIns="45700" rIns="91425" bIns="45700" anchor="t" anchorCtr="0">
            <a:normAutofit fontScale="80000" lnSpcReduction="20000"/>
          </a:bodyPr>
          <a:lstStyle/>
          <a:p>
            <a:pPr marL="228600" lvl="0" indent="-228600" algn="l" rtl="0">
              <a:lnSpc>
                <a:spcPct val="90000"/>
              </a:lnSpc>
              <a:spcBef>
                <a:spcPts val="0"/>
              </a:spcBef>
              <a:spcAft>
                <a:spcPts val="0"/>
              </a:spcAft>
              <a:buClr>
                <a:srgbClr val="16AD85"/>
              </a:buClr>
              <a:buSzPct val="100000"/>
              <a:buChar char="•"/>
            </a:pPr>
            <a:r>
              <a:rPr lang="cy" sz="2400" b="0" i="0" u="none" strike="noStrike" cap="none" dirty="0">
                <a:solidFill>
                  <a:schemeClr val="dk1"/>
                </a:solidFill>
                <a:sym typeface="Arial"/>
              </a:rPr>
              <a:t>Pan fydd unigolyn â chynllun gofal a chymorth yn symud o un awdurdod i’r llall yng Nghymru mae’r cynllun yn symud gyda nhw nes bod asesiad newydd wedi’i gwblhau.</a:t>
            </a:r>
            <a:endParaRPr dirty="0"/>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Nid yw hyn yn berthnasol i gynlluniau a ddarperir o dan bwerau dewisol</a:t>
            </a:r>
            <a:endParaRPr dirty="0"/>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Mae yna ddisgwyliad y bydd arfer da yn berthnasol pan fydd person yn symud ar draws ffiniau cenedlaethol er mwyn tarfu cyn lleied â phosibl ar y gofal a’r cymorth a ddarperir i’r person hwnnw.</a:t>
            </a:r>
            <a:endParaRPr dirty="0"/>
          </a:p>
          <a:p>
            <a:pPr marL="228600" lvl="0" indent="-106679" algn="l" rtl="0">
              <a:lnSpc>
                <a:spcPct val="90000"/>
              </a:lnSpc>
              <a:spcBef>
                <a:spcPts val="1000"/>
              </a:spcBef>
              <a:spcAft>
                <a:spcPts val="0"/>
              </a:spcAft>
              <a:buClr>
                <a:srgbClr val="16AD85"/>
              </a:buClr>
              <a:buSzPct val="1000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8"/>
          <p:cNvSpPr txBox="1">
            <a:spLocks noGrp="1"/>
          </p:cNvSpPr>
          <p:nvPr>
            <p:ph type="title"/>
          </p:nvPr>
        </p:nvSpPr>
        <p:spPr>
          <a:xfrm>
            <a:off x="4833641" y="131470"/>
            <a:ext cx="3923482" cy="5443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cy" sz="4000" b="1" dirty="0">
                <a:solidFill>
                  <a:srgbClr val="16AD85"/>
                </a:solidFill>
              </a:rPr>
              <a:t>Review of plans</a:t>
            </a:r>
            <a:endParaRPr b="1" dirty="0"/>
          </a:p>
        </p:txBody>
      </p:sp>
      <p:sp>
        <p:nvSpPr>
          <p:cNvPr id="319" name="Google Shape;319;p18"/>
          <p:cNvSpPr txBox="1"/>
          <p:nvPr/>
        </p:nvSpPr>
        <p:spPr>
          <a:xfrm>
            <a:off x="130009" y="-2297"/>
            <a:ext cx="4516852" cy="8035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y" sz="4000" b="1" dirty="0">
                <a:solidFill>
                  <a:srgbClr val="16AD85"/>
                </a:solidFill>
                <a:latin typeface="Calibri" panose="020F0502020204030204" pitchFamily="34" charset="0"/>
                <a:ea typeface="Calibri" panose="020F0502020204030204" pitchFamily="34" charset="0"/>
                <a:cs typeface="Calibri" panose="020F0502020204030204" pitchFamily="34" charset="0"/>
                <a:sym typeface="Arial"/>
              </a:rPr>
              <a:t>Adolygu cynlluniau</a:t>
            </a:r>
            <a:endParaRPr sz="4000" b="1" dirty="0">
              <a:latin typeface="Calibri" panose="020F0502020204030204" pitchFamily="34" charset="0"/>
              <a:ea typeface="Calibri" panose="020F0502020204030204" pitchFamily="34" charset="0"/>
              <a:cs typeface="Calibri" panose="020F0502020204030204" pitchFamily="34" charset="0"/>
            </a:endParaRPr>
          </a:p>
        </p:txBody>
      </p:sp>
      <p:pic>
        <p:nvPicPr>
          <p:cNvPr id="320" name="Google Shape;320;p18"/>
          <p:cNvPicPr preferRelativeResize="0">
            <a:picLocks noGrp="1"/>
          </p:cNvPicPr>
          <p:nvPr>
            <p:ph type="body" idx="1"/>
          </p:nvPr>
        </p:nvPicPr>
        <p:blipFill rotWithShape="1">
          <a:blip r:embed="rId3">
            <a:alphaModFix/>
          </a:blip>
          <a:srcRect/>
          <a:stretch/>
        </p:blipFill>
        <p:spPr>
          <a:xfrm>
            <a:off x="1529028" y="3708386"/>
            <a:ext cx="7492112" cy="3018622"/>
          </a:xfrm>
          <a:prstGeom prst="rect">
            <a:avLst/>
          </a:prstGeom>
          <a:noFill/>
          <a:ln>
            <a:noFill/>
          </a:ln>
        </p:spPr>
      </p:pic>
      <p:pic>
        <p:nvPicPr>
          <p:cNvPr id="321" name="Google Shape;321;p18"/>
          <p:cNvPicPr preferRelativeResize="0"/>
          <p:nvPr/>
        </p:nvPicPr>
        <p:blipFill rotWithShape="1">
          <a:blip r:embed="rId4">
            <a:alphaModFix/>
          </a:blip>
          <a:srcRect/>
          <a:stretch/>
        </p:blipFill>
        <p:spPr>
          <a:xfrm>
            <a:off x="132750" y="670434"/>
            <a:ext cx="7494473" cy="293733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9"/>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Directed study </a:t>
            </a:r>
            <a:endParaRPr b="1" dirty="0"/>
          </a:p>
        </p:txBody>
      </p:sp>
      <p:sp>
        <p:nvSpPr>
          <p:cNvPr id="327" name="Google Shape;327;p19"/>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16AD85"/>
              </a:buClr>
              <a:buSzPct val="100000"/>
              <a:buChar char="•"/>
            </a:pPr>
            <a:r>
              <a:rPr lang="cy">
                <a:solidFill>
                  <a:schemeClr val="dk1"/>
                </a:solidFill>
              </a:rPr>
              <a:t>What are the legislative requirements for the review of care and support plans?</a:t>
            </a:r>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How do you currently plan for and arrange a review of an individuals care and support plan?</a:t>
            </a:r>
            <a:endParaRPr>
              <a:solidFill>
                <a:schemeClr val="dk1"/>
              </a:solidFill>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How do you currently include individuals in evaluating their plan?</a:t>
            </a:r>
            <a:endParaRPr>
              <a:solidFill>
                <a:schemeClr val="dk1"/>
              </a:solidFill>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Code of Practice Part 4 Meeting Needs</a:t>
            </a:r>
            <a:endParaRPr>
              <a:solidFill>
                <a:schemeClr val="dk1"/>
              </a:solidFill>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Please bring blank examples of feedback forms to the next lecture to share</a:t>
            </a:r>
            <a:endParaRPr>
              <a:solidFill>
                <a:schemeClr val="dk1"/>
              </a:solidFill>
            </a:endParaRPr>
          </a:p>
          <a:p>
            <a:pPr marL="228600" lvl="0" indent="-99060" algn="l" rtl="0">
              <a:lnSpc>
                <a:spcPct val="90000"/>
              </a:lnSpc>
              <a:spcBef>
                <a:spcPts val="1000"/>
              </a:spcBef>
              <a:spcAft>
                <a:spcPts val="0"/>
              </a:spcAft>
              <a:buClr>
                <a:srgbClr val="16AD85"/>
              </a:buClr>
              <a:buSzPct val="100000"/>
              <a:buNone/>
            </a:pPr>
            <a:endParaRPr>
              <a:solidFill>
                <a:srgbClr val="002060"/>
              </a:solidFill>
            </a:endParaRPr>
          </a:p>
          <a:p>
            <a:pPr marL="0" lvl="0" indent="0" algn="l" rtl="0">
              <a:lnSpc>
                <a:spcPct val="90000"/>
              </a:lnSpc>
              <a:spcBef>
                <a:spcPts val="1000"/>
              </a:spcBef>
              <a:spcAft>
                <a:spcPts val="0"/>
              </a:spcAft>
              <a:buSzPct val="100000"/>
              <a:buNone/>
            </a:pPr>
            <a:endParaRPr/>
          </a:p>
        </p:txBody>
      </p:sp>
      <p:sp>
        <p:nvSpPr>
          <p:cNvPr id="328" name="Google Shape;328;p19"/>
          <p:cNvSpPr txBox="1">
            <a:spLocks noGrp="1"/>
          </p:cNvSpPr>
          <p:nvPr>
            <p:ph type="body" idx="1"/>
          </p:nvPr>
        </p:nvSpPr>
        <p:spPr>
          <a:xfrm>
            <a:off x="241745" y="298070"/>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Astudiaethau dan gyfarwyddyd </a:t>
            </a:r>
            <a:endParaRPr b="1" dirty="0"/>
          </a:p>
        </p:txBody>
      </p:sp>
      <p:sp>
        <p:nvSpPr>
          <p:cNvPr id="329" name="Google Shape;329;p19"/>
          <p:cNvSpPr txBox="1">
            <a:spLocks noGrp="1"/>
          </p:cNvSpPr>
          <p:nvPr>
            <p:ph type="body" idx="3"/>
          </p:nvPr>
        </p:nvSpPr>
        <p:spPr>
          <a:xfrm>
            <a:off x="150305" y="1649413"/>
            <a:ext cx="3690495" cy="3851275"/>
          </a:xfrm>
          <a:prstGeom prst="rect">
            <a:avLst/>
          </a:prstGeom>
          <a:noFill/>
          <a:ln>
            <a:noFill/>
          </a:ln>
        </p:spPr>
        <p:txBody>
          <a:bodyPr spcFirstLastPara="1" wrap="square" lIns="91425" tIns="45700" rIns="91425" bIns="45700" anchor="t" anchorCtr="0">
            <a:normAutofit fontScale="80000" lnSpcReduction="20000"/>
          </a:bodyPr>
          <a:lstStyle/>
          <a:p>
            <a:pPr marL="228600" lvl="0" indent="-228600" algn="l" rtl="0">
              <a:lnSpc>
                <a:spcPct val="90000"/>
              </a:lnSpc>
              <a:spcBef>
                <a:spcPts val="0"/>
              </a:spcBef>
              <a:spcAft>
                <a:spcPts val="0"/>
              </a:spcAft>
              <a:buClr>
                <a:srgbClr val="16AD85"/>
              </a:buClr>
              <a:buSzPct val="100000"/>
              <a:buChar char="•"/>
            </a:pPr>
            <a:r>
              <a:rPr lang="cy" sz="2400" b="0" i="0" u="none" strike="noStrike" cap="none" dirty="0">
                <a:solidFill>
                  <a:schemeClr val="dk1"/>
                </a:solidFill>
                <a:sym typeface="Arial"/>
              </a:rPr>
              <a:t>Beth yw’r gofynion deddfwriaethol ar gyfer adolygu cynlluniau gofal a chymorth?</a:t>
            </a:r>
            <a:endParaRPr dirty="0"/>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Sut ydych chi’n cynllunio ac yn trefnu adolygiad o gynllun gofal a chymorth i unigolyn ar hyn o bryd?</a:t>
            </a:r>
            <a:endParaRPr dirty="0"/>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Sut ydych chi'n cynnwys unigolion wrth werthuso eu cynllun ar hyn o bryd?</a:t>
            </a:r>
            <a:endParaRPr dirty="0"/>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Cod Ymarfer Rhan 4 Diwallu Anghenion</a:t>
            </a:r>
            <a:endParaRPr dirty="0"/>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Dewch ag enghreifftiau gwag o ffurflenni adborth i'r ddarlith nesaf i'w rhannu</a:t>
            </a:r>
            <a:endParaRPr dirty="0"/>
          </a:p>
          <a:p>
            <a:pPr marL="228600" lvl="0" indent="-106679" algn="l" rtl="0">
              <a:lnSpc>
                <a:spcPct val="90000"/>
              </a:lnSpc>
              <a:spcBef>
                <a:spcPts val="1000"/>
              </a:spcBef>
              <a:spcAft>
                <a:spcPts val="0"/>
              </a:spcAft>
              <a:buClr>
                <a:srgbClr val="16AD85"/>
              </a:buClr>
              <a:buSzPct val="100000"/>
              <a:buNone/>
            </a:pPr>
            <a:endParaRPr dirty="0">
              <a:solidFill>
                <a:srgbClr val="002060"/>
              </a:solidFill>
            </a:endParaRPr>
          </a:p>
          <a:p>
            <a:pPr marL="0" lvl="0" indent="0" algn="l" rtl="0">
              <a:lnSpc>
                <a:spcPct val="90000"/>
              </a:lnSpc>
              <a:spcBef>
                <a:spcPts val="1000"/>
              </a:spcBef>
              <a:spcAft>
                <a:spcPts val="0"/>
              </a:spcAft>
              <a:buSzPct val="1000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icons&#10;&#10;Description automatically generated">
            <a:extLst>
              <a:ext uri="{FF2B5EF4-FFF2-40B4-BE49-F238E27FC236}">
                <a16:creationId xmlns:a16="http://schemas.microsoft.com/office/drawing/2014/main" id="{2A1B8C3A-14D9-B154-7D0B-717237C97586}"/>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234400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EC488F-B8D8-108E-7D5E-C74A061D4929}"/>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288214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Aim</a:t>
            </a:r>
            <a:endParaRPr b="1" dirty="0"/>
          </a:p>
        </p:txBody>
      </p:sp>
      <p:sp>
        <p:nvSpPr>
          <p:cNvPr id="169" name="Google Shape;169;p2"/>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6AD85"/>
              </a:buClr>
              <a:buSzPts val="2400"/>
              <a:buChar char="•"/>
            </a:pPr>
            <a:r>
              <a:rPr lang="cy">
                <a:solidFill>
                  <a:schemeClr val="dk1"/>
                </a:solidFill>
                <a:latin typeface="Calibri"/>
                <a:ea typeface="Calibri"/>
                <a:cs typeface="Calibri"/>
                <a:sym typeface="Calibri"/>
              </a:rPr>
              <a:t>To explore the importance of developing care and support plans with the individual and/or their carer</a:t>
            </a:r>
            <a:endParaRPr>
              <a:solidFill>
                <a:schemeClr val="dk1"/>
              </a:solidFill>
              <a:latin typeface="Calibri"/>
              <a:ea typeface="Calibri"/>
              <a:cs typeface="Calibri"/>
              <a:sym typeface="Calibri"/>
            </a:endParaRPr>
          </a:p>
        </p:txBody>
      </p:sp>
      <p:sp>
        <p:nvSpPr>
          <p:cNvPr id="170" name="Google Shape;170;p2"/>
          <p:cNvSpPr txBox="1">
            <a:spLocks noGrp="1"/>
          </p:cNvSpPr>
          <p:nvPr>
            <p:ph type="body" idx="1"/>
          </p:nvPr>
        </p:nvSpPr>
        <p:spPr>
          <a:xfrm>
            <a:off x="278321"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Nod</a:t>
            </a:r>
            <a:endParaRPr b="1" dirty="0"/>
          </a:p>
        </p:txBody>
      </p:sp>
      <p:sp>
        <p:nvSpPr>
          <p:cNvPr id="171" name="Google Shape;171;p2"/>
          <p:cNvSpPr txBox="1">
            <a:spLocks noGrp="1"/>
          </p:cNvSpPr>
          <p:nvPr>
            <p:ph type="body" idx="3"/>
          </p:nvPr>
        </p:nvSpPr>
        <p:spPr>
          <a:xfrm>
            <a:off x="278763" y="1649413"/>
            <a:ext cx="3690495" cy="38512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6AD85"/>
              </a:buClr>
              <a:buSzPts val="2400"/>
              <a:buChar char="•"/>
            </a:pPr>
            <a:r>
              <a:rPr lang="cy">
                <a:solidFill>
                  <a:schemeClr val="dk1"/>
                </a:solidFill>
                <a:latin typeface="Calibri"/>
                <a:ea typeface="Calibri"/>
                <a:cs typeface="Calibri"/>
                <a:sym typeface="Calibri"/>
              </a:rPr>
              <a:t>A</a:t>
            </a:r>
            <a:r>
              <a:rPr lang="cy" sz="2400" b="0" i="0" u="none" strike="noStrike" cap="none">
                <a:solidFill>
                  <a:schemeClr val="dk1"/>
                </a:solidFill>
                <a:latin typeface="Calibri"/>
                <a:ea typeface="Calibri"/>
                <a:cs typeface="Calibri"/>
                <a:sym typeface="Calibri"/>
              </a:rPr>
              <a:t>rchwilio pwysigrwydd datblygu cynlluniau gofal a chymorth gyda’r unigolyn a/neu ei ofalwr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body" idx="1"/>
          </p:nvPr>
        </p:nvSpPr>
        <p:spPr>
          <a:xfrm>
            <a:off x="4862071" y="511430"/>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Objectives </a:t>
            </a:r>
            <a:endParaRPr b="1" dirty="0"/>
          </a:p>
        </p:txBody>
      </p:sp>
      <p:sp>
        <p:nvSpPr>
          <p:cNvPr id="177" name="Google Shape;177;p3"/>
          <p:cNvSpPr txBox="1">
            <a:spLocks noGrp="1"/>
          </p:cNvSpPr>
          <p:nvPr>
            <p:ph type="body" idx="3"/>
          </p:nvPr>
        </p:nvSpPr>
        <p:spPr>
          <a:xfrm>
            <a:off x="4862513" y="1649413"/>
            <a:ext cx="3690495" cy="4365797"/>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rgbClr val="16AD85"/>
              </a:buClr>
              <a:buSzPct val="100000"/>
              <a:buChar char="•"/>
            </a:pPr>
            <a:r>
              <a:rPr lang="cy">
                <a:solidFill>
                  <a:schemeClr val="dk1"/>
                </a:solidFill>
              </a:rPr>
              <a:t>To be able to describe why it is important for individuals and /or their carers voice to be central to the care and support planning process</a:t>
            </a:r>
            <a:endParaRPr>
              <a:solidFill>
                <a:schemeClr val="dk1"/>
              </a:solidFill>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To increase awareness of the importance of plans being clear and understood by all who are involved</a:t>
            </a:r>
            <a:endParaRPr>
              <a:solidFill>
                <a:schemeClr val="dk1"/>
              </a:solidFill>
            </a:endParaRPr>
          </a:p>
          <a:p>
            <a:pPr marL="228600" lvl="0" indent="-228600" algn="l" rtl="0">
              <a:lnSpc>
                <a:spcPct val="90000"/>
              </a:lnSpc>
              <a:spcBef>
                <a:spcPts val="1000"/>
              </a:spcBef>
              <a:spcAft>
                <a:spcPts val="0"/>
              </a:spcAft>
              <a:buClr>
                <a:srgbClr val="16AD85"/>
              </a:buClr>
              <a:buSzPct val="100000"/>
              <a:buChar char="•"/>
            </a:pPr>
            <a:r>
              <a:rPr lang="cy">
                <a:solidFill>
                  <a:schemeClr val="dk1"/>
                </a:solidFill>
              </a:rPr>
              <a:t>To increase understanding of the care and support planning process</a:t>
            </a:r>
            <a:endParaRPr>
              <a:solidFill>
                <a:schemeClr val="dk1"/>
              </a:solidFill>
            </a:endParaRPr>
          </a:p>
          <a:p>
            <a:pPr marL="228600" lvl="0" indent="-87629" algn="l" rtl="0">
              <a:lnSpc>
                <a:spcPct val="90000"/>
              </a:lnSpc>
              <a:spcBef>
                <a:spcPts val="1000"/>
              </a:spcBef>
              <a:spcAft>
                <a:spcPts val="0"/>
              </a:spcAft>
              <a:buClr>
                <a:srgbClr val="16AD85"/>
              </a:buClr>
              <a:buSzPct val="100000"/>
              <a:buNone/>
            </a:pPr>
            <a:endParaRPr>
              <a:solidFill>
                <a:srgbClr val="002060"/>
              </a:solidFill>
            </a:endParaRPr>
          </a:p>
          <a:p>
            <a:pPr marL="228600" lvl="0" indent="-87629" algn="l" rtl="0">
              <a:lnSpc>
                <a:spcPct val="90000"/>
              </a:lnSpc>
              <a:spcBef>
                <a:spcPts val="1000"/>
              </a:spcBef>
              <a:spcAft>
                <a:spcPts val="0"/>
              </a:spcAft>
              <a:buClr>
                <a:srgbClr val="16AD85"/>
              </a:buClr>
              <a:buSzPct val="100000"/>
              <a:buNone/>
            </a:pPr>
            <a:endParaRPr>
              <a:solidFill>
                <a:srgbClr val="002060"/>
              </a:solidFill>
            </a:endParaRPr>
          </a:p>
          <a:p>
            <a:pPr marL="0" lvl="0" indent="0" algn="l" rtl="0">
              <a:lnSpc>
                <a:spcPct val="90000"/>
              </a:lnSpc>
              <a:spcBef>
                <a:spcPts val="1000"/>
              </a:spcBef>
              <a:spcAft>
                <a:spcPts val="0"/>
              </a:spcAft>
              <a:buSzPct val="100000"/>
              <a:buNone/>
            </a:pPr>
            <a:endParaRPr/>
          </a:p>
        </p:txBody>
      </p:sp>
      <p:sp>
        <p:nvSpPr>
          <p:cNvPr id="178" name="Google Shape;178;p3"/>
          <p:cNvSpPr txBox="1">
            <a:spLocks noGrp="1"/>
          </p:cNvSpPr>
          <p:nvPr>
            <p:ph type="body" idx="1"/>
          </p:nvPr>
        </p:nvSpPr>
        <p:spPr>
          <a:xfrm>
            <a:off x="698945" y="511430"/>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Amcanion</a:t>
            </a:r>
            <a:r>
              <a:rPr lang="cy" sz="2800" b="0" i="0" u="none" strike="noStrike" cap="none" dirty="0">
                <a:solidFill>
                  <a:srgbClr val="16AD85"/>
                </a:solidFill>
                <a:sym typeface="Arial"/>
              </a:rPr>
              <a:t> </a:t>
            </a:r>
            <a:endParaRPr dirty="0"/>
          </a:p>
        </p:txBody>
      </p:sp>
      <p:sp>
        <p:nvSpPr>
          <p:cNvPr id="179" name="Google Shape;179;p3"/>
          <p:cNvSpPr txBox="1">
            <a:spLocks noGrp="1"/>
          </p:cNvSpPr>
          <p:nvPr>
            <p:ph type="body" idx="3"/>
          </p:nvPr>
        </p:nvSpPr>
        <p:spPr>
          <a:xfrm>
            <a:off x="177737" y="1649412"/>
            <a:ext cx="3690495" cy="4365797"/>
          </a:xfrm>
          <a:prstGeom prst="rect">
            <a:avLst/>
          </a:prstGeom>
          <a:noFill/>
          <a:ln>
            <a:noFill/>
          </a:ln>
        </p:spPr>
        <p:txBody>
          <a:bodyPr spcFirstLastPara="1" wrap="square" lIns="91425" tIns="45700" rIns="91425" bIns="45700" anchor="t" anchorCtr="0">
            <a:normAutofit fontScale="97500" lnSpcReduction="10000"/>
          </a:bodyPr>
          <a:lstStyle/>
          <a:p>
            <a:pPr marL="228600" lvl="0" indent="-228600" algn="l" rtl="0">
              <a:lnSpc>
                <a:spcPct val="90000"/>
              </a:lnSpc>
              <a:spcBef>
                <a:spcPts val="0"/>
              </a:spcBef>
              <a:spcAft>
                <a:spcPts val="0"/>
              </a:spcAft>
              <a:buClr>
                <a:srgbClr val="16AD85"/>
              </a:buClr>
              <a:buSzPct val="100000"/>
              <a:buChar char="•"/>
            </a:pPr>
            <a:r>
              <a:rPr lang="cy" sz="2400" b="0" i="0" u="none" strike="noStrike" cap="none" dirty="0">
                <a:solidFill>
                  <a:schemeClr val="dk1"/>
                </a:solidFill>
                <a:sym typeface="Arial"/>
              </a:rPr>
              <a:t>Gallu disgrifio pam ei bod yn bwysig i lais unigolion a/neu eu gofalwyr fod yn ganolog i’r broses cynllunio gofal a chymorth</a:t>
            </a:r>
            <a:endParaRPr sz="2400" b="0" i="0" u="none" strike="noStrike" cap="none" dirty="0">
              <a:solidFill>
                <a:schemeClr val="dk1"/>
              </a:solidFill>
              <a:sym typeface="Arial"/>
            </a:endParaRPr>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Cynyddu eich ymwybyddiaeth o bwysigrwydd cael cynlluniau clir, sy'n cael eu deall gan bawb sy'n gysylltiedig</a:t>
            </a:r>
            <a:endParaRPr dirty="0">
              <a:solidFill>
                <a:schemeClr val="dk1"/>
              </a:solidFill>
              <a:sym typeface="Arial"/>
            </a:endParaRPr>
          </a:p>
          <a:p>
            <a:pPr marL="228600" lvl="0" indent="-228600" algn="l" rtl="0">
              <a:lnSpc>
                <a:spcPct val="90000"/>
              </a:lnSpc>
              <a:spcBef>
                <a:spcPts val="1000"/>
              </a:spcBef>
              <a:spcAft>
                <a:spcPts val="0"/>
              </a:spcAft>
              <a:buClr>
                <a:srgbClr val="16AD85"/>
              </a:buClr>
              <a:buSzPct val="100000"/>
              <a:buChar char="•"/>
            </a:pPr>
            <a:r>
              <a:rPr lang="cy" sz="2400" b="0" i="0" u="none" strike="noStrike" cap="none" dirty="0">
                <a:solidFill>
                  <a:schemeClr val="dk1"/>
                </a:solidFill>
                <a:sym typeface="Arial"/>
              </a:rPr>
              <a:t>Cynyddu eich dealltwriaeth o’r broses cynllunio gofal a chymorth</a:t>
            </a:r>
            <a:endParaRPr sz="2400" b="0" i="0" u="none" strike="noStrike" cap="none" dirty="0">
              <a:solidFill>
                <a:schemeClr val="dk1"/>
              </a:solidFill>
              <a:sym typeface="Arial"/>
            </a:endParaRPr>
          </a:p>
          <a:p>
            <a:pPr marL="228600" lvl="0" indent="-91440" algn="l" rtl="0">
              <a:lnSpc>
                <a:spcPct val="90000"/>
              </a:lnSpc>
              <a:spcBef>
                <a:spcPts val="1000"/>
              </a:spcBef>
              <a:spcAft>
                <a:spcPts val="0"/>
              </a:spcAft>
              <a:buClr>
                <a:srgbClr val="16AD85"/>
              </a:buClr>
              <a:buSzPct val="100000"/>
              <a:buNone/>
            </a:pPr>
            <a:endParaRPr dirty="0">
              <a:solidFill>
                <a:srgbClr val="002060"/>
              </a:solidFill>
            </a:endParaRPr>
          </a:p>
          <a:p>
            <a:pPr marL="228600" lvl="0" indent="-91440" algn="l" rtl="0">
              <a:lnSpc>
                <a:spcPct val="90000"/>
              </a:lnSpc>
              <a:spcBef>
                <a:spcPts val="1000"/>
              </a:spcBef>
              <a:spcAft>
                <a:spcPts val="0"/>
              </a:spcAft>
              <a:buClr>
                <a:srgbClr val="16AD85"/>
              </a:buClr>
              <a:buSzPct val="100000"/>
              <a:buNone/>
            </a:pPr>
            <a:endParaRPr dirty="0">
              <a:solidFill>
                <a:srgbClr val="002060"/>
              </a:solidFill>
            </a:endParaRPr>
          </a:p>
          <a:p>
            <a:pPr marL="0" lvl="0" indent="0" algn="l" rtl="0">
              <a:lnSpc>
                <a:spcPct val="90000"/>
              </a:lnSpc>
              <a:spcBef>
                <a:spcPts val="1000"/>
              </a:spcBef>
              <a:spcAft>
                <a:spcPts val="0"/>
              </a:spcAft>
              <a:buSzPct val="1000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
          <p:cNvSpPr txBox="1">
            <a:spLocks noGrp="1"/>
          </p:cNvSpPr>
          <p:nvPr>
            <p:ph type="body" idx="1"/>
          </p:nvPr>
        </p:nvSpPr>
        <p:spPr>
          <a:xfrm>
            <a:off x="4862513"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Directed study </a:t>
            </a:r>
            <a:endParaRPr b="1" dirty="0"/>
          </a:p>
        </p:txBody>
      </p:sp>
      <p:sp>
        <p:nvSpPr>
          <p:cNvPr id="185" name="Google Shape;185;p4"/>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rgbClr val="16AD85"/>
              </a:buClr>
              <a:buSzPct val="100000"/>
              <a:buChar char="•"/>
            </a:pPr>
            <a:r>
              <a:rPr lang="cy" sz="2000">
                <a:solidFill>
                  <a:schemeClr val="dk1"/>
                </a:solidFill>
                <a:latin typeface="Calibri"/>
                <a:ea typeface="Calibri"/>
                <a:cs typeface="Calibri"/>
                <a:sym typeface="Calibri"/>
              </a:rPr>
              <a:t>Read through Social Services and Wellbeing (Wales) Act 2014 Code of Practice Part 4 – Meeting Needs</a:t>
            </a:r>
            <a:endParaRPr/>
          </a:p>
          <a:p>
            <a:pPr marL="228600" lvl="0" indent="-228600" algn="l" rtl="0">
              <a:lnSpc>
                <a:spcPct val="90000"/>
              </a:lnSpc>
              <a:spcBef>
                <a:spcPts val="1000"/>
              </a:spcBef>
              <a:spcAft>
                <a:spcPts val="0"/>
              </a:spcAft>
              <a:buClr>
                <a:srgbClr val="16AD85"/>
              </a:buClr>
              <a:buSzPct val="100000"/>
              <a:buChar char="•"/>
            </a:pPr>
            <a:r>
              <a:rPr lang="cy" sz="2000">
                <a:solidFill>
                  <a:schemeClr val="dk1"/>
                </a:solidFill>
                <a:latin typeface="Calibri"/>
                <a:ea typeface="Calibri"/>
                <a:cs typeface="Calibri"/>
                <a:sym typeface="Calibri"/>
              </a:rPr>
              <a:t>Why is co-production important when developing care and support plans?</a:t>
            </a:r>
            <a:endParaRPr/>
          </a:p>
          <a:p>
            <a:pPr marL="228600" lvl="0" indent="-228600" algn="l" rtl="0">
              <a:lnSpc>
                <a:spcPct val="90000"/>
              </a:lnSpc>
              <a:spcBef>
                <a:spcPts val="1000"/>
              </a:spcBef>
              <a:spcAft>
                <a:spcPts val="0"/>
              </a:spcAft>
              <a:buClr>
                <a:srgbClr val="16AD85"/>
              </a:buClr>
              <a:buSzPct val="100000"/>
              <a:buChar char="•"/>
            </a:pPr>
            <a:r>
              <a:rPr lang="cy" sz="2000">
                <a:solidFill>
                  <a:schemeClr val="dk1"/>
                </a:solidFill>
                <a:latin typeface="Calibri"/>
                <a:ea typeface="Calibri"/>
                <a:cs typeface="Calibri"/>
                <a:sym typeface="Calibri"/>
              </a:rPr>
              <a:t>How do you currently connect with families, friends, networks and the community in providing support to the individual?</a:t>
            </a:r>
            <a:endParaRPr/>
          </a:p>
          <a:p>
            <a:pPr marL="228600" lvl="0" indent="-228600" algn="l" rtl="0">
              <a:lnSpc>
                <a:spcPct val="90000"/>
              </a:lnSpc>
              <a:spcBef>
                <a:spcPts val="1000"/>
              </a:spcBef>
              <a:spcAft>
                <a:spcPts val="0"/>
              </a:spcAft>
              <a:buClr>
                <a:srgbClr val="16AD85"/>
              </a:buClr>
              <a:buSzPct val="100000"/>
              <a:buChar char="•"/>
            </a:pPr>
            <a:r>
              <a:rPr lang="cy" sz="2000">
                <a:solidFill>
                  <a:schemeClr val="dk1"/>
                </a:solidFill>
                <a:latin typeface="Calibri"/>
                <a:ea typeface="Calibri"/>
                <a:cs typeface="Calibri"/>
                <a:sym typeface="Calibri"/>
              </a:rPr>
              <a:t>How do you currently review care and support plans? Who else is involved in this process?</a:t>
            </a:r>
            <a:endParaRPr/>
          </a:p>
          <a:p>
            <a:pPr marL="228600" lvl="0" indent="-228600" algn="l" rtl="0">
              <a:lnSpc>
                <a:spcPct val="90000"/>
              </a:lnSpc>
              <a:spcBef>
                <a:spcPts val="1000"/>
              </a:spcBef>
              <a:spcAft>
                <a:spcPts val="0"/>
              </a:spcAft>
              <a:buClr>
                <a:srgbClr val="16AD85"/>
              </a:buClr>
              <a:buSzPct val="100000"/>
              <a:buChar char="•"/>
            </a:pPr>
            <a:r>
              <a:rPr lang="cy" sz="2000">
                <a:solidFill>
                  <a:schemeClr val="dk1"/>
                </a:solidFill>
                <a:latin typeface="Calibri"/>
                <a:ea typeface="Calibri"/>
                <a:cs typeface="Calibri"/>
                <a:sym typeface="Calibri"/>
              </a:rPr>
              <a:t>Bring a blank copy of a care and support plan used by your agency </a:t>
            </a:r>
            <a:endParaRPr/>
          </a:p>
          <a:p>
            <a:pPr marL="228600" lvl="0" indent="-120650" algn="l" rtl="0">
              <a:lnSpc>
                <a:spcPct val="90000"/>
              </a:lnSpc>
              <a:spcBef>
                <a:spcPts val="1000"/>
              </a:spcBef>
              <a:spcAft>
                <a:spcPts val="0"/>
              </a:spcAft>
              <a:buClr>
                <a:srgbClr val="16AD85"/>
              </a:buClr>
              <a:buSzPct val="100000"/>
              <a:buNone/>
            </a:pPr>
            <a:endParaRPr sz="2000">
              <a:solidFill>
                <a:srgbClr val="002060"/>
              </a:solidFill>
              <a:latin typeface="Calibri"/>
              <a:ea typeface="Calibri"/>
              <a:cs typeface="Calibri"/>
              <a:sym typeface="Calibri"/>
            </a:endParaRPr>
          </a:p>
          <a:p>
            <a:pPr marL="228600" lvl="0" indent="-120650" algn="l" rtl="0">
              <a:lnSpc>
                <a:spcPct val="90000"/>
              </a:lnSpc>
              <a:spcBef>
                <a:spcPts val="1000"/>
              </a:spcBef>
              <a:spcAft>
                <a:spcPts val="0"/>
              </a:spcAft>
              <a:buClr>
                <a:srgbClr val="16AD85"/>
              </a:buClr>
              <a:buSzPct val="100000"/>
              <a:buNone/>
            </a:pPr>
            <a:endParaRPr sz="2000">
              <a:solidFill>
                <a:srgbClr val="002060"/>
              </a:solidFill>
              <a:latin typeface="Calibri"/>
              <a:ea typeface="Calibri"/>
              <a:cs typeface="Calibri"/>
              <a:sym typeface="Calibri"/>
            </a:endParaRPr>
          </a:p>
          <a:p>
            <a:pPr marL="228600" lvl="0" indent="-120650" algn="l" rtl="0">
              <a:lnSpc>
                <a:spcPct val="90000"/>
              </a:lnSpc>
              <a:spcBef>
                <a:spcPts val="1000"/>
              </a:spcBef>
              <a:spcAft>
                <a:spcPts val="0"/>
              </a:spcAft>
              <a:buClr>
                <a:srgbClr val="16AD85"/>
              </a:buClr>
              <a:buSzPct val="100000"/>
              <a:buNone/>
            </a:pPr>
            <a:endParaRPr sz="2000">
              <a:solidFill>
                <a:srgbClr val="002060"/>
              </a:solidFill>
              <a:latin typeface="Calibri"/>
              <a:ea typeface="Calibri"/>
              <a:cs typeface="Calibri"/>
              <a:sym typeface="Calibri"/>
            </a:endParaRPr>
          </a:p>
          <a:p>
            <a:pPr marL="228600" lvl="0" indent="-120650" algn="l" rtl="0">
              <a:lnSpc>
                <a:spcPct val="90000"/>
              </a:lnSpc>
              <a:spcBef>
                <a:spcPts val="1000"/>
              </a:spcBef>
              <a:spcAft>
                <a:spcPts val="0"/>
              </a:spcAft>
              <a:buClr>
                <a:srgbClr val="16AD85"/>
              </a:buClr>
              <a:buSzPct val="100000"/>
              <a:buNone/>
            </a:pPr>
            <a:endParaRPr sz="2000">
              <a:solidFill>
                <a:srgbClr val="002060"/>
              </a:solidFill>
              <a:latin typeface="Calibri"/>
              <a:ea typeface="Calibri"/>
              <a:cs typeface="Calibri"/>
              <a:sym typeface="Calibri"/>
            </a:endParaRPr>
          </a:p>
          <a:p>
            <a:pPr marL="228600" lvl="0" indent="-120650" algn="l" rtl="0">
              <a:lnSpc>
                <a:spcPct val="90000"/>
              </a:lnSpc>
              <a:spcBef>
                <a:spcPts val="1000"/>
              </a:spcBef>
              <a:spcAft>
                <a:spcPts val="0"/>
              </a:spcAft>
              <a:buClr>
                <a:srgbClr val="16AD85"/>
              </a:buClr>
              <a:buSzPct val="100000"/>
              <a:buNone/>
            </a:pPr>
            <a:endParaRPr sz="2000">
              <a:solidFill>
                <a:srgbClr val="002060"/>
              </a:solidFill>
              <a:latin typeface="Calibri"/>
              <a:ea typeface="Calibri"/>
              <a:cs typeface="Calibri"/>
              <a:sym typeface="Calibri"/>
            </a:endParaRPr>
          </a:p>
        </p:txBody>
      </p:sp>
      <p:sp>
        <p:nvSpPr>
          <p:cNvPr id="186" name="Google Shape;186;p4"/>
          <p:cNvSpPr txBox="1">
            <a:spLocks noGrp="1"/>
          </p:cNvSpPr>
          <p:nvPr>
            <p:ph type="body" idx="1"/>
          </p:nvPr>
        </p:nvSpPr>
        <p:spPr>
          <a:xfrm>
            <a:off x="590550" y="365126"/>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Astudiaethau dan gyfarwyddyd </a:t>
            </a:r>
            <a:endParaRPr b="1" dirty="0"/>
          </a:p>
        </p:txBody>
      </p:sp>
      <p:sp>
        <p:nvSpPr>
          <p:cNvPr id="187" name="Google Shape;187;p4"/>
          <p:cNvSpPr txBox="1">
            <a:spLocks noGrp="1"/>
          </p:cNvSpPr>
          <p:nvPr>
            <p:ph type="body" idx="3"/>
          </p:nvPr>
        </p:nvSpPr>
        <p:spPr>
          <a:xfrm>
            <a:off x="196467" y="1649413"/>
            <a:ext cx="3690495" cy="3851275"/>
          </a:xfrm>
          <a:prstGeom prst="rect">
            <a:avLst/>
          </a:prstGeom>
          <a:noFill/>
          <a:ln>
            <a:noFill/>
          </a:ln>
        </p:spPr>
        <p:txBody>
          <a:bodyPr spcFirstLastPara="1" wrap="square" lIns="91425" tIns="45700" rIns="91425" bIns="45700" anchor="t" anchorCtr="0">
            <a:normAutofit fontScale="80000" lnSpcReduction="10000"/>
          </a:bodyPr>
          <a:lstStyle/>
          <a:p>
            <a:pPr marL="228600" lvl="0" indent="-228600" algn="l" rtl="0">
              <a:lnSpc>
                <a:spcPct val="90000"/>
              </a:lnSpc>
              <a:spcBef>
                <a:spcPts val="0"/>
              </a:spcBef>
              <a:spcAft>
                <a:spcPts val="0"/>
              </a:spcAft>
              <a:buClr>
                <a:srgbClr val="16AD85"/>
              </a:buClr>
              <a:buSzPct val="100000"/>
              <a:buChar char="•"/>
            </a:pPr>
            <a:r>
              <a:rPr lang="cy" sz="2000" b="0" i="0" u="none" strike="noStrike" cap="none">
                <a:solidFill>
                  <a:schemeClr val="dk1"/>
                </a:solidFill>
                <a:latin typeface="Calibri"/>
                <a:ea typeface="Calibri"/>
                <a:cs typeface="Calibri"/>
                <a:sym typeface="Calibri"/>
              </a:rPr>
              <a:t>Darllenwch drwy God Ymarfer Rhan 4 Deddf Gwasanaethau Cymdeithasol a Llesiant (Cymru) 2014 - Diwallu Anghenion</a:t>
            </a:r>
            <a:endParaRPr/>
          </a:p>
          <a:p>
            <a:pPr marL="228600" lvl="0" indent="-228600" algn="l" rtl="0">
              <a:lnSpc>
                <a:spcPct val="90000"/>
              </a:lnSpc>
              <a:spcBef>
                <a:spcPts val="1000"/>
              </a:spcBef>
              <a:spcAft>
                <a:spcPts val="0"/>
              </a:spcAft>
              <a:buClr>
                <a:srgbClr val="16AD85"/>
              </a:buClr>
              <a:buSzPct val="100000"/>
              <a:buChar char="•"/>
            </a:pPr>
            <a:r>
              <a:rPr lang="cy" sz="2000" b="0" i="0" u="none" strike="noStrike" cap="none">
                <a:solidFill>
                  <a:schemeClr val="dk1"/>
                </a:solidFill>
                <a:latin typeface="Calibri"/>
                <a:ea typeface="Calibri"/>
                <a:cs typeface="Calibri"/>
                <a:sym typeface="Calibri"/>
              </a:rPr>
              <a:t>Pam mae cydgynhyrchu yn bwysig wrth ddatblygu cynlluniau gofal a chymorth?</a:t>
            </a:r>
            <a:endParaRPr/>
          </a:p>
          <a:p>
            <a:pPr marL="228600" lvl="0" indent="-228600" algn="l" rtl="0">
              <a:lnSpc>
                <a:spcPct val="90000"/>
              </a:lnSpc>
              <a:spcBef>
                <a:spcPts val="1000"/>
              </a:spcBef>
              <a:spcAft>
                <a:spcPts val="0"/>
              </a:spcAft>
              <a:buClr>
                <a:srgbClr val="16AD85"/>
              </a:buClr>
              <a:buSzPct val="100000"/>
              <a:buChar char="•"/>
            </a:pPr>
            <a:r>
              <a:rPr lang="cy" sz="2000" b="0" i="0" u="none" strike="noStrike" cap="none">
                <a:solidFill>
                  <a:schemeClr val="dk1"/>
                </a:solidFill>
                <a:latin typeface="Calibri"/>
                <a:ea typeface="Calibri"/>
                <a:cs typeface="Calibri"/>
                <a:sym typeface="Calibri"/>
              </a:rPr>
              <a:t>Sut ydych chi'n cysylltu â theuluoedd, ffrindiau, rhwydweithiau a'r gymuned ar hyn o bryd wrth ddarparu cymorth i'r unigolyn?</a:t>
            </a:r>
            <a:endParaRPr/>
          </a:p>
          <a:p>
            <a:pPr marL="228600" lvl="0" indent="-228600" algn="l" rtl="0">
              <a:lnSpc>
                <a:spcPct val="90000"/>
              </a:lnSpc>
              <a:spcBef>
                <a:spcPts val="1000"/>
              </a:spcBef>
              <a:spcAft>
                <a:spcPts val="0"/>
              </a:spcAft>
              <a:buClr>
                <a:srgbClr val="16AD85"/>
              </a:buClr>
              <a:buSzPct val="100000"/>
              <a:buChar char="•"/>
            </a:pPr>
            <a:r>
              <a:rPr lang="cy" sz="2000" b="0" i="0" u="none" strike="noStrike" cap="none">
                <a:solidFill>
                  <a:schemeClr val="dk1"/>
                </a:solidFill>
                <a:latin typeface="Calibri"/>
                <a:ea typeface="Calibri"/>
                <a:cs typeface="Calibri"/>
                <a:sym typeface="Calibri"/>
              </a:rPr>
              <a:t>Sut ydych chi’n adolygu cynlluniau gofal a chymorth ar hyn o bryd? Pwy arall sy'n rhan o'r broses hon?</a:t>
            </a:r>
            <a:endParaRPr/>
          </a:p>
          <a:p>
            <a:pPr marL="228600" lvl="0" indent="-228600" algn="l" rtl="0">
              <a:lnSpc>
                <a:spcPct val="90000"/>
              </a:lnSpc>
              <a:spcBef>
                <a:spcPts val="1000"/>
              </a:spcBef>
              <a:spcAft>
                <a:spcPts val="0"/>
              </a:spcAft>
              <a:buClr>
                <a:srgbClr val="16AD85"/>
              </a:buClr>
              <a:buSzPct val="100000"/>
              <a:buChar char="•"/>
            </a:pPr>
            <a:r>
              <a:rPr lang="cy" sz="2000" b="0" i="0" u="none" strike="noStrike" cap="none">
                <a:solidFill>
                  <a:schemeClr val="dk1"/>
                </a:solidFill>
                <a:latin typeface="Calibri"/>
                <a:ea typeface="Calibri"/>
                <a:cs typeface="Calibri"/>
                <a:sym typeface="Calibri"/>
              </a:rPr>
              <a:t>Dewch â chopi gwag o gynllun gofal a chymorth a ddefnyddir gan eich asiantaeth </a:t>
            </a:r>
            <a:endParaRPr/>
          </a:p>
          <a:p>
            <a:pPr marL="228600" lvl="0" indent="-127000" algn="l" rtl="0">
              <a:lnSpc>
                <a:spcPct val="90000"/>
              </a:lnSpc>
              <a:spcBef>
                <a:spcPts val="1000"/>
              </a:spcBef>
              <a:spcAft>
                <a:spcPts val="0"/>
              </a:spcAft>
              <a:buClr>
                <a:srgbClr val="16AD85"/>
              </a:buClr>
              <a:buSzPct val="100000"/>
              <a:buNone/>
            </a:pPr>
            <a:endParaRPr sz="2000">
              <a:solidFill>
                <a:srgbClr val="002060"/>
              </a:solidFill>
              <a:latin typeface="Calibri"/>
              <a:ea typeface="Calibri"/>
              <a:cs typeface="Calibri"/>
              <a:sym typeface="Calibri"/>
            </a:endParaRPr>
          </a:p>
          <a:p>
            <a:pPr marL="228600" lvl="0" indent="-127000" algn="l" rtl="0">
              <a:lnSpc>
                <a:spcPct val="90000"/>
              </a:lnSpc>
              <a:spcBef>
                <a:spcPts val="1000"/>
              </a:spcBef>
              <a:spcAft>
                <a:spcPts val="0"/>
              </a:spcAft>
              <a:buClr>
                <a:srgbClr val="16AD85"/>
              </a:buClr>
              <a:buSzPct val="100000"/>
              <a:buNone/>
            </a:pPr>
            <a:endParaRPr sz="2000">
              <a:solidFill>
                <a:srgbClr val="002060"/>
              </a:solidFill>
              <a:latin typeface="Calibri"/>
              <a:ea typeface="Calibri"/>
              <a:cs typeface="Calibri"/>
              <a:sym typeface="Calibri"/>
            </a:endParaRPr>
          </a:p>
          <a:p>
            <a:pPr marL="228600" lvl="0" indent="-127000" algn="l" rtl="0">
              <a:lnSpc>
                <a:spcPct val="90000"/>
              </a:lnSpc>
              <a:spcBef>
                <a:spcPts val="1000"/>
              </a:spcBef>
              <a:spcAft>
                <a:spcPts val="0"/>
              </a:spcAft>
              <a:buClr>
                <a:srgbClr val="16AD85"/>
              </a:buClr>
              <a:buSzPct val="100000"/>
              <a:buNone/>
            </a:pPr>
            <a:endParaRPr sz="2000">
              <a:solidFill>
                <a:srgbClr val="002060"/>
              </a:solidFill>
              <a:latin typeface="Calibri"/>
              <a:ea typeface="Calibri"/>
              <a:cs typeface="Calibri"/>
              <a:sym typeface="Calibri"/>
            </a:endParaRPr>
          </a:p>
          <a:p>
            <a:pPr marL="228600" lvl="0" indent="-127000" algn="l" rtl="0">
              <a:lnSpc>
                <a:spcPct val="90000"/>
              </a:lnSpc>
              <a:spcBef>
                <a:spcPts val="1000"/>
              </a:spcBef>
              <a:spcAft>
                <a:spcPts val="0"/>
              </a:spcAft>
              <a:buClr>
                <a:srgbClr val="16AD85"/>
              </a:buClr>
              <a:buSzPct val="100000"/>
              <a:buNone/>
            </a:pPr>
            <a:endParaRPr sz="2000">
              <a:solidFill>
                <a:srgbClr val="002060"/>
              </a:solidFill>
              <a:latin typeface="Calibri"/>
              <a:ea typeface="Calibri"/>
              <a:cs typeface="Calibri"/>
              <a:sym typeface="Calibri"/>
            </a:endParaRPr>
          </a:p>
          <a:p>
            <a:pPr marL="228600" lvl="0" indent="-127000" algn="l" rtl="0">
              <a:lnSpc>
                <a:spcPct val="90000"/>
              </a:lnSpc>
              <a:spcBef>
                <a:spcPts val="1000"/>
              </a:spcBef>
              <a:spcAft>
                <a:spcPts val="0"/>
              </a:spcAft>
              <a:buClr>
                <a:srgbClr val="16AD85"/>
              </a:buClr>
              <a:buSzPct val="100000"/>
              <a:buNone/>
            </a:pPr>
            <a:endParaRPr sz="2000">
              <a:solidFill>
                <a:srgbClr val="00206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body" idx="1"/>
          </p:nvPr>
        </p:nvSpPr>
        <p:spPr>
          <a:xfrm>
            <a:off x="4862071" y="447422"/>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Pairs work</a:t>
            </a:r>
            <a:endParaRPr b="1" dirty="0"/>
          </a:p>
        </p:txBody>
      </p:sp>
      <p:sp>
        <p:nvSpPr>
          <p:cNvPr id="194" name="Google Shape;194;p5"/>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6AD85"/>
              </a:buClr>
              <a:buSzPts val="2400"/>
              <a:buChar char="•"/>
            </a:pPr>
            <a:r>
              <a:rPr lang="cy">
                <a:solidFill>
                  <a:schemeClr val="dk1"/>
                </a:solidFill>
              </a:rPr>
              <a:t>In pairs share your responses to the questions posed as part of the directed study</a:t>
            </a:r>
            <a:endParaRPr>
              <a:solidFill>
                <a:schemeClr val="dk1"/>
              </a:solidFill>
            </a:endParaRPr>
          </a:p>
          <a:p>
            <a:pPr marL="228600" lvl="0" indent="-228600" algn="l" rtl="0">
              <a:lnSpc>
                <a:spcPct val="90000"/>
              </a:lnSpc>
              <a:spcBef>
                <a:spcPts val="1000"/>
              </a:spcBef>
              <a:spcAft>
                <a:spcPts val="0"/>
              </a:spcAft>
              <a:buClr>
                <a:srgbClr val="16AD85"/>
              </a:buClr>
              <a:buSzPts val="2400"/>
              <a:buChar char="•"/>
            </a:pPr>
            <a:r>
              <a:rPr lang="cy">
                <a:solidFill>
                  <a:schemeClr val="dk1"/>
                </a:solidFill>
              </a:rPr>
              <a:t>Agree a response and  write this on flip chart paper to share with the group</a:t>
            </a:r>
            <a:endParaRPr>
              <a:solidFill>
                <a:schemeClr val="dk1"/>
              </a:solidFill>
            </a:endParaRPr>
          </a:p>
        </p:txBody>
      </p:sp>
      <p:sp>
        <p:nvSpPr>
          <p:cNvPr id="195" name="Google Shape;195;p5"/>
          <p:cNvSpPr txBox="1">
            <a:spLocks noGrp="1"/>
          </p:cNvSpPr>
          <p:nvPr>
            <p:ph type="body" idx="1"/>
          </p:nvPr>
        </p:nvSpPr>
        <p:spPr>
          <a:xfrm>
            <a:off x="590551" y="447422"/>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sym typeface="Arial"/>
              </a:rPr>
              <a:t>G</a:t>
            </a:r>
            <a:r>
              <a:rPr lang="cy" sz="2800" b="1" i="0" u="none" strike="noStrike" cap="none" dirty="0">
                <a:solidFill>
                  <a:srgbClr val="16AD85"/>
                </a:solidFill>
                <a:sym typeface="Arial"/>
              </a:rPr>
              <a:t>waith pâr</a:t>
            </a:r>
            <a:endParaRPr b="1" dirty="0"/>
          </a:p>
        </p:txBody>
      </p:sp>
      <p:sp>
        <p:nvSpPr>
          <p:cNvPr id="196" name="Google Shape;196;p5"/>
          <p:cNvSpPr txBox="1">
            <a:spLocks noGrp="1"/>
          </p:cNvSpPr>
          <p:nvPr>
            <p:ph type="body" idx="3"/>
          </p:nvPr>
        </p:nvSpPr>
        <p:spPr>
          <a:xfrm>
            <a:off x="196467" y="1649412"/>
            <a:ext cx="3690495" cy="38512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6AD85"/>
              </a:buClr>
              <a:buSzPts val="2400"/>
              <a:buChar char="•"/>
            </a:pPr>
            <a:r>
              <a:rPr lang="cy" sz="2400" b="0" i="0" u="none" strike="noStrike" cap="none" dirty="0">
                <a:solidFill>
                  <a:schemeClr val="dk1"/>
                </a:solidFill>
                <a:sym typeface="Arial"/>
              </a:rPr>
              <a:t>Mewn parau rhannwch eich ymatebion i'r cwestiynau a ofynnwyd fel rhan o'r astudiaeth dan gyfarwyddyd</a:t>
            </a:r>
            <a:endParaRPr dirty="0"/>
          </a:p>
          <a:p>
            <a:pPr marL="228600" lvl="0" indent="-228600" algn="l" rtl="0">
              <a:lnSpc>
                <a:spcPct val="90000"/>
              </a:lnSpc>
              <a:spcBef>
                <a:spcPts val="1000"/>
              </a:spcBef>
              <a:spcAft>
                <a:spcPts val="0"/>
              </a:spcAft>
              <a:buClr>
                <a:srgbClr val="16AD85"/>
              </a:buClr>
              <a:buSzPts val="2400"/>
              <a:buChar char="•"/>
            </a:pPr>
            <a:r>
              <a:rPr lang="cy" sz="2400" b="0" i="0" u="none" strike="noStrike" cap="none" dirty="0">
                <a:solidFill>
                  <a:schemeClr val="dk1"/>
                </a:solidFill>
                <a:sym typeface="Arial"/>
              </a:rPr>
              <a:t>Cytunwch ar ymateb ac ysgrifennwch hwn ar bapur siart troi i'w rannu gyda'r grŵp</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body" idx="1"/>
          </p:nvPr>
        </p:nvSpPr>
        <p:spPr>
          <a:xfrm>
            <a:off x="5045393" y="718060"/>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b="1" dirty="0"/>
              <a:t>Care and support plans </a:t>
            </a:r>
            <a:endParaRPr b="1" dirty="0"/>
          </a:p>
        </p:txBody>
      </p:sp>
      <p:sp>
        <p:nvSpPr>
          <p:cNvPr id="203" name="Google Shape;203;p6"/>
          <p:cNvSpPr txBox="1">
            <a:spLocks noGrp="1"/>
          </p:cNvSpPr>
          <p:nvPr>
            <p:ph type="body" idx="3"/>
          </p:nvPr>
        </p:nvSpPr>
        <p:spPr>
          <a:xfrm>
            <a:off x="4862513" y="1649413"/>
            <a:ext cx="3690495" cy="3851275"/>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rgbClr val="16AD85"/>
              </a:buClr>
              <a:buSzPts val="2400"/>
              <a:buNone/>
            </a:pPr>
            <a:endParaRPr/>
          </a:p>
          <a:p>
            <a:pPr marL="228600" lvl="0" indent="-76200" algn="l" rtl="0">
              <a:lnSpc>
                <a:spcPct val="90000"/>
              </a:lnSpc>
              <a:spcBef>
                <a:spcPts val="1000"/>
              </a:spcBef>
              <a:spcAft>
                <a:spcPts val="0"/>
              </a:spcAft>
              <a:buClr>
                <a:srgbClr val="16AD85"/>
              </a:buClr>
              <a:buSzPts val="2400"/>
              <a:buNone/>
            </a:pPr>
            <a:endParaRPr/>
          </a:p>
          <a:p>
            <a:pPr marL="228600" lvl="0" indent="-228600" algn="l" rtl="0">
              <a:lnSpc>
                <a:spcPct val="90000"/>
              </a:lnSpc>
              <a:spcBef>
                <a:spcPts val="1000"/>
              </a:spcBef>
              <a:spcAft>
                <a:spcPts val="0"/>
              </a:spcAft>
              <a:buClr>
                <a:srgbClr val="16AD85"/>
              </a:buClr>
              <a:buSzPts val="2400"/>
              <a:buChar char="•"/>
            </a:pPr>
            <a:r>
              <a:rPr lang="cy">
                <a:solidFill>
                  <a:schemeClr val="dk1"/>
                </a:solidFill>
              </a:rPr>
              <a:t>Adults </a:t>
            </a:r>
            <a:endParaRPr/>
          </a:p>
          <a:p>
            <a:pPr marL="228600" lvl="0" indent="-76200" algn="l" rtl="0">
              <a:lnSpc>
                <a:spcPct val="90000"/>
              </a:lnSpc>
              <a:spcBef>
                <a:spcPts val="1000"/>
              </a:spcBef>
              <a:spcAft>
                <a:spcPts val="0"/>
              </a:spcAft>
              <a:buClr>
                <a:srgbClr val="16AD85"/>
              </a:buClr>
              <a:buSzPts val="2400"/>
              <a:buNone/>
            </a:pPr>
            <a:endParaRPr>
              <a:solidFill>
                <a:schemeClr val="dk1"/>
              </a:solidFill>
            </a:endParaRPr>
          </a:p>
          <a:p>
            <a:pPr marL="228600" lvl="0" indent="-228600" algn="l" rtl="0">
              <a:lnSpc>
                <a:spcPct val="90000"/>
              </a:lnSpc>
              <a:spcBef>
                <a:spcPts val="1000"/>
              </a:spcBef>
              <a:spcAft>
                <a:spcPts val="0"/>
              </a:spcAft>
              <a:buClr>
                <a:srgbClr val="16AD85"/>
              </a:buClr>
              <a:buSzPts val="2400"/>
              <a:buChar char="•"/>
            </a:pPr>
            <a:r>
              <a:rPr lang="cy">
                <a:solidFill>
                  <a:schemeClr val="dk1"/>
                </a:solidFill>
              </a:rPr>
              <a:t>Children </a:t>
            </a:r>
            <a:endParaRPr/>
          </a:p>
        </p:txBody>
      </p:sp>
      <p:sp>
        <p:nvSpPr>
          <p:cNvPr id="204" name="Google Shape;204;p6"/>
          <p:cNvSpPr txBox="1">
            <a:spLocks noGrp="1"/>
          </p:cNvSpPr>
          <p:nvPr>
            <p:ph type="body" idx="1"/>
          </p:nvPr>
        </p:nvSpPr>
        <p:spPr>
          <a:xfrm>
            <a:off x="452057" y="718060"/>
            <a:ext cx="3690937" cy="10312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AD85"/>
              </a:buClr>
              <a:buSzPts val="2800"/>
              <a:buNone/>
            </a:pPr>
            <a:r>
              <a:rPr lang="cy" sz="2800" b="1" i="0" u="none" strike="noStrike" cap="none" dirty="0">
                <a:solidFill>
                  <a:srgbClr val="16AD85"/>
                </a:solidFill>
                <a:sym typeface="Arial"/>
              </a:rPr>
              <a:t>Cynlluniau gofal a chymorth </a:t>
            </a:r>
            <a:endParaRPr b="1" dirty="0"/>
          </a:p>
        </p:txBody>
      </p:sp>
      <p:sp>
        <p:nvSpPr>
          <p:cNvPr id="205" name="Google Shape;205;p6"/>
          <p:cNvSpPr txBox="1">
            <a:spLocks noGrp="1"/>
          </p:cNvSpPr>
          <p:nvPr>
            <p:ph type="body" idx="3"/>
          </p:nvPr>
        </p:nvSpPr>
        <p:spPr>
          <a:xfrm>
            <a:off x="269619" y="1649412"/>
            <a:ext cx="3690495" cy="3851275"/>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rgbClr val="16AD85"/>
              </a:buClr>
              <a:buSzPts val="2400"/>
              <a:buNone/>
            </a:pPr>
            <a:endParaRPr dirty="0"/>
          </a:p>
          <a:p>
            <a:pPr marL="228600" lvl="0" indent="-76200" algn="l" rtl="0">
              <a:lnSpc>
                <a:spcPct val="90000"/>
              </a:lnSpc>
              <a:spcBef>
                <a:spcPts val="1000"/>
              </a:spcBef>
              <a:spcAft>
                <a:spcPts val="0"/>
              </a:spcAft>
              <a:buClr>
                <a:srgbClr val="16AD85"/>
              </a:buClr>
              <a:buSzPts val="2400"/>
              <a:buNone/>
            </a:pPr>
            <a:endParaRPr dirty="0"/>
          </a:p>
          <a:p>
            <a:pPr marL="228600" lvl="0" indent="-228600" algn="l" rtl="0">
              <a:lnSpc>
                <a:spcPct val="90000"/>
              </a:lnSpc>
              <a:spcBef>
                <a:spcPts val="1000"/>
              </a:spcBef>
              <a:spcAft>
                <a:spcPts val="0"/>
              </a:spcAft>
              <a:buClr>
                <a:srgbClr val="16AD85"/>
              </a:buClr>
              <a:buSzPts val="2400"/>
              <a:buChar char="•"/>
            </a:pPr>
            <a:r>
              <a:rPr lang="cy" sz="2400" b="0" i="0" u="none" strike="noStrike" cap="none" dirty="0">
                <a:solidFill>
                  <a:schemeClr val="dk1"/>
                </a:solidFill>
                <a:sym typeface="Arial"/>
              </a:rPr>
              <a:t>Oedolion </a:t>
            </a:r>
            <a:endParaRPr dirty="0"/>
          </a:p>
          <a:p>
            <a:pPr marL="228600" lvl="0" indent="-76200" algn="l" rtl="0">
              <a:lnSpc>
                <a:spcPct val="90000"/>
              </a:lnSpc>
              <a:spcBef>
                <a:spcPts val="1000"/>
              </a:spcBef>
              <a:spcAft>
                <a:spcPts val="0"/>
              </a:spcAft>
              <a:buClr>
                <a:srgbClr val="16AD85"/>
              </a:buClr>
              <a:buSzPts val="2400"/>
              <a:buNone/>
            </a:pPr>
            <a:endParaRPr dirty="0">
              <a:solidFill>
                <a:schemeClr val="dk1"/>
              </a:solidFill>
            </a:endParaRPr>
          </a:p>
          <a:p>
            <a:pPr marL="228600" lvl="0" indent="-228600" algn="l" rtl="0">
              <a:lnSpc>
                <a:spcPct val="90000"/>
              </a:lnSpc>
              <a:spcBef>
                <a:spcPts val="1000"/>
              </a:spcBef>
              <a:spcAft>
                <a:spcPts val="0"/>
              </a:spcAft>
              <a:buClr>
                <a:srgbClr val="16AD85"/>
              </a:buClr>
              <a:buSzPts val="2400"/>
              <a:buChar char="•"/>
            </a:pPr>
            <a:r>
              <a:rPr lang="cy" sz="2400" b="0" i="0" u="none" strike="noStrike" cap="none" dirty="0">
                <a:solidFill>
                  <a:schemeClr val="dk1"/>
                </a:solidFill>
                <a:sym typeface="Arial"/>
              </a:rPr>
              <a:t>Plant </a:t>
            </a:r>
            <a:endParaRPr dirty="0"/>
          </a:p>
        </p:txBody>
      </p:sp>
    </p:spTree>
  </p:cSld>
  <p:clrMapOvr>
    <a:masterClrMapping/>
  </p:clrMapOvr>
</p:sld>
</file>

<file path=ppt/theme/theme1.xml><?xml version="1.0" encoding="utf-8"?>
<a:theme xmlns:a="http://schemas.openxmlformats.org/drawingml/2006/main" name="SCW Slide Templates Bilingual0417 (2)">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AB7E54-466D-4ED3-8CCF-4C495A17764E}">
  <ds:schemaRefs>
    <ds:schemaRef ds:uri="http://schemas.microsoft.com/sharepoint/v3/contenttype/forms"/>
  </ds:schemaRefs>
</ds:datastoreItem>
</file>

<file path=customXml/itemProps2.xml><?xml version="1.0" encoding="utf-8"?>
<ds:datastoreItem xmlns:ds="http://schemas.openxmlformats.org/officeDocument/2006/customXml" ds:itemID="{8B0CD1D2-4839-47DA-8FF5-D3963905D3E9}">
  <ds:schemaRefs>
    <ds:schemaRef ds:uri="http://schemas.microsoft.com/office/2006/metadata/properties"/>
    <ds:schemaRef ds:uri="http://schemas.microsoft.com/office/infopath/2007/PartnerControls"/>
    <ds:schemaRef ds:uri="2f33f0b9-e468-4913-ae1d-192484410d9f"/>
    <ds:schemaRef ds:uri="ca6487ab-a953-456b-ba74-c92e137f6b23"/>
  </ds:schemaRefs>
</ds:datastoreItem>
</file>

<file path=customXml/itemProps3.xml><?xml version="1.0" encoding="utf-8"?>
<ds:datastoreItem xmlns:ds="http://schemas.openxmlformats.org/officeDocument/2006/customXml" ds:itemID="{27B6E4DE-AA57-485D-A98C-EF764170E3F4}"/>
</file>

<file path=docProps/app.xml><?xml version="1.0" encoding="utf-8"?>
<Properties xmlns="http://schemas.openxmlformats.org/officeDocument/2006/extended-properties" xmlns:vt="http://schemas.openxmlformats.org/officeDocument/2006/docPropsVTypes">
  <TotalTime>0</TotalTime>
  <Words>3233</Words>
  <Application>Microsoft Office PowerPoint</Application>
  <PresentationFormat>On-screen Show (4:3)</PresentationFormat>
  <Paragraphs>318</Paragraphs>
  <Slides>24</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SCW Slide Templates Bilingual0417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Format and content of plans</vt:lpstr>
      <vt:lpstr>PowerPoint Presentation</vt:lpstr>
      <vt:lpstr>PowerPoint Presentation</vt:lpstr>
      <vt:lpstr>PowerPoint Presentation</vt:lpstr>
      <vt:lpstr>PowerPoint Presentation</vt:lpstr>
      <vt:lpstr>PowerPoint Presentation</vt:lpstr>
      <vt:lpstr>Yn ddull cadarnhaol o gymryd risgiau, dylai’r broses o wneud penderfyniadau fod yn:   </vt:lpstr>
      <vt:lpstr>PowerPoint Presentation</vt:lpstr>
      <vt:lpstr>PowerPoint Presentation</vt:lpstr>
      <vt:lpstr>PowerPoint Presentation</vt:lpstr>
      <vt:lpstr>PowerPoint Presentation</vt:lpstr>
      <vt:lpstr>PowerPoint Presentation</vt:lpstr>
      <vt:lpstr>Review of plans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Polly Duncan</cp:lastModifiedBy>
  <cp:revision>42</cp:revision>
  <dcterms:created xsi:type="dcterms:W3CDTF">2017-04-11T14:08:19Z</dcterms:created>
  <dcterms:modified xsi:type="dcterms:W3CDTF">2024-01-10T14:11:34Z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ArticulateGUID">
    <vt:lpwstr>39405837-E766-42CD-8775-E7F33938A5C0</vt:lpwstr>
  </property>
  <property fmtid="{D5CDD505-2E9C-101B-9397-08002B2CF9AE}" pid="4" name="ArticulatePath">
    <vt:lpwstr>Unit 444-Slides 153 -172</vt:lpwstr>
  </property>
  <property fmtid="{D5CDD505-2E9C-101B-9397-08002B2CF9AE}" pid="5" name="MediaServiceImageTags">
    <vt:lpwstr/>
  </property>
</Properties>
</file>