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5"/>
  </p:notesMasterIdLst>
  <p:handoutMasterIdLst>
    <p:handoutMasterId r:id="rId56"/>
  </p:handoutMasterIdLst>
  <p:sldIdLst>
    <p:sldId id="405" r:id="rId5"/>
    <p:sldId id="715" r:id="rId6"/>
    <p:sldId id="679" r:id="rId7"/>
    <p:sldId id="786" r:id="rId8"/>
    <p:sldId id="736" r:id="rId9"/>
    <p:sldId id="688" r:id="rId10"/>
    <p:sldId id="716" r:id="rId11"/>
    <p:sldId id="735" r:id="rId12"/>
    <p:sldId id="734" r:id="rId13"/>
    <p:sldId id="739" r:id="rId14"/>
    <p:sldId id="699" r:id="rId15"/>
    <p:sldId id="740" r:id="rId16"/>
    <p:sldId id="759" r:id="rId17"/>
    <p:sldId id="737" r:id="rId18"/>
    <p:sldId id="738" r:id="rId19"/>
    <p:sldId id="760" r:id="rId20"/>
    <p:sldId id="741" r:id="rId21"/>
    <p:sldId id="758" r:id="rId22"/>
    <p:sldId id="763" r:id="rId23"/>
    <p:sldId id="767" r:id="rId24"/>
    <p:sldId id="776" r:id="rId25"/>
    <p:sldId id="769" r:id="rId26"/>
    <p:sldId id="778" r:id="rId27"/>
    <p:sldId id="768" r:id="rId28"/>
    <p:sldId id="777" r:id="rId29"/>
    <p:sldId id="766" r:id="rId30"/>
    <p:sldId id="746" r:id="rId31"/>
    <p:sldId id="744" r:id="rId32"/>
    <p:sldId id="745" r:id="rId33"/>
    <p:sldId id="742" r:id="rId34"/>
    <p:sldId id="743" r:id="rId35"/>
    <p:sldId id="747" r:id="rId36"/>
    <p:sldId id="748" r:id="rId37"/>
    <p:sldId id="749" r:id="rId38"/>
    <p:sldId id="761" r:id="rId39"/>
    <p:sldId id="771" r:id="rId40"/>
    <p:sldId id="780" r:id="rId41"/>
    <p:sldId id="772" r:id="rId42"/>
    <p:sldId id="781" r:id="rId43"/>
    <p:sldId id="770" r:id="rId44"/>
    <p:sldId id="779" r:id="rId45"/>
    <p:sldId id="765" r:id="rId46"/>
    <p:sldId id="762" r:id="rId47"/>
    <p:sldId id="774" r:id="rId48"/>
    <p:sldId id="783" r:id="rId49"/>
    <p:sldId id="785" r:id="rId50"/>
    <p:sldId id="784" r:id="rId51"/>
    <p:sldId id="773" r:id="rId52"/>
    <p:sldId id="782" r:id="rId53"/>
    <p:sldId id="764" r:id="rId54"/>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5" orient="horz" pos="1457" userDrawn="1">
          <p15:clr>
            <a:srgbClr val="A4A3A4"/>
          </p15:clr>
        </p15:guide>
        <p15:guide id="16"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Onuzuruike" initials="JO" lastIdx="2" clrIdx="0"/>
  <p:cmAuthor id="2" name="Jenna Redelinghuys" initials="JR" lastIdx="8" clrIdx="1"/>
  <p:cmAuthor id="3" name="William Nightingale" initials="WN" lastIdx="1" clrIdx="2"/>
  <p:cmAuthor id="4" name="Suzi Gray" initials="SG" lastIdx="1" clrIdx="3">
    <p:extLst>
      <p:ext uri="{19B8F6BF-5375-455C-9EA6-DF929625EA0E}">
        <p15:presenceInfo xmlns:p15="http://schemas.microsoft.com/office/powerpoint/2012/main" userId="S-1-5-21-1308356437-3399562541-1039870623-3914" providerId="AD"/>
      </p:ext>
    </p:extLst>
  </p:cmAuthor>
  <p:cmAuthor id="5" name="Lucas, Tania" initials="LT" lastIdx="3" clrIdx="4">
    <p:extLst>
      <p:ext uri="{19B8F6BF-5375-455C-9EA6-DF929625EA0E}">
        <p15:presenceInfo xmlns:p15="http://schemas.microsoft.com/office/powerpoint/2012/main" userId="S::lucast@wjec.co.uk::232b37cb-a817-446c-b5f8-6c2be3ba9e7b" providerId="AD"/>
      </p:ext>
    </p:extLst>
  </p:cmAuthor>
  <p:cmAuthor id="6" name="Matt Williams" initials="MW" lastIdx="1" clrIdx="5">
    <p:extLst>
      <p:ext uri="{19B8F6BF-5375-455C-9EA6-DF929625EA0E}">
        <p15:presenceInfo xmlns:p15="http://schemas.microsoft.com/office/powerpoint/2012/main" userId="0ca66e6c2ff2c8a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8"/>
    <a:srgbClr val="0070C0"/>
    <a:srgbClr val="0096FF"/>
    <a:srgbClr val="FFC000"/>
    <a:srgbClr val="65B2E6"/>
    <a:srgbClr val="CBD6EB"/>
    <a:srgbClr val="CB076E"/>
    <a:srgbClr val="E7ECF5"/>
    <a:srgbClr val="00B0F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60"/>
  </p:normalViewPr>
  <p:slideViewPr>
    <p:cSldViewPr snapToGrid="0">
      <p:cViewPr varScale="1">
        <p:scale>
          <a:sx n="57" d="100"/>
          <a:sy n="57" d="100"/>
        </p:scale>
        <p:origin x="948" y="36"/>
      </p:cViewPr>
      <p:guideLst>
        <p:guide orient="horz" pos="1457"/>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Williams" userId="0ca66e6c2ff2c8a8" providerId="LiveId" clId="{E2E733D2-1B37-4195-9596-F0DC147EB611}"/>
    <pc:docChg chg="undo redo custSel addSld delSld modSld sldOrd">
      <pc:chgData name="Matt Williams" userId="0ca66e6c2ff2c8a8" providerId="LiveId" clId="{E2E733D2-1B37-4195-9596-F0DC147EB611}" dt="2022-02-24T20:24:38.464" v="15874" actId="20577"/>
      <pc:docMkLst>
        <pc:docMk/>
      </pc:docMkLst>
      <pc:sldChg chg="addSp modSp mod">
        <pc:chgData name="Matt Williams" userId="0ca66e6c2ff2c8a8" providerId="LiveId" clId="{E2E733D2-1B37-4195-9596-F0DC147EB611}" dt="2022-02-24T19:42:29.676" v="15323" actId="1076"/>
        <pc:sldMkLst>
          <pc:docMk/>
          <pc:sldMk cId="3579179818" sldId="688"/>
        </pc:sldMkLst>
        <pc:picChg chg="add mod modCrop">
          <ac:chgData name="Matt Williams" userId="0ca66e6c2ff2c8a8" providerId="LiveId" clId="{E2E733D2-1B37-4195-9596-F0DC147EB611}" dt="2022-02-24T19:42:29.676" v="15323" actId="1076"/>
          <ac:picMkLst>
            <pc:docMk/>
            <pc:sldMk cId="3579179818" sldId="688"/>
            <ac:picMk id="3" creationId="{76ED6D71-0407-4111-9A79-F20C7C53DE6D}"/>
          </ac:picMkLst>
        </pc:picChg>
      </pc:sldChg>
      <pc:sldChg chg="modSp mod">
        <pc:chgData name="Matt Williams" userId="0ca66e6c2ff2c8a8" providerId="LiveId" clId="{E2E733D2-1B37-4195-9596-F0DC147EB611}" dt="2022-02-24T20:15:37.865" v="15829" actId="20577"/>
        <pc:sldMkLst>
          <pc:docMk/>
          <pc:sldMk cId="2990185268" sldId="699"/>
        </pc:sldMkLst>
        <pc:spChg chg="mod">
          <ac:chgData name="Matt Williams" userId="0ca66e6c2ff2c8a8" providerId="LiveId" clId="{E2E733D2-1B37-4195-9596-F0DC147EB611}" dt="2022-02-24T20:15:37.865" v="15829" actId="20577"/>
          <ac:spMkLst>
            <pc:docMk/>
            <pc:sldMk cId="2990185268" sldId="699"/>
            <ac:spMk id="4" creationId="{088679BF-30E9-4171-8C20-635C593B3297}"/>
          </ac:spMkLst>
        </pc:spChg>
      </pc:sldChg>
      <pc:sldChg chg="delSp mod">
        <pc:chgData name="Matt Williams" userId="0ca66e6c2ff2c8a8" providerId="LiveId" clId="{E2E733D2-1B37-4195-9596-F0DC147EB611}" dt="2022-02-24T20:08:40.563" v="15805" actId="478"/>
        <pc:sldMkLst>
          <pc:docMk/>
          <pc:sldMk cId="1643471483" sldId="715"/>
        </pc:sldMkLst>
        <pc:picChg chg="del">
          <ac:chgData name="Matt Williams" userId="0ca66e6c2ff2c8a8" providerId="LiveId" clId="{E2E733D2-1B37-4195-9596-F0DC147EB611}" dt="2022-02-24T20:08:40.563" v="15805" actId="478"/>
          <ac:picMkLst>
            <pc:docMk/>
            <pc:sldMk cId="1643471483" sldId="715"/>
            <ac:picMk id="4" creationId="{919C685A-5A53-4858-8751-83D5A818824A}"/>
          </ac:picMkLst>
        </pc:picChg>
      </pc:sldChg>
      <pc:sldChg chg="addSp delSp modSp mod">
        <pc:chgData name="Matt Williams" userId="0ca66e6c2ff2c8a8" providerId="LiveId" clId="{E2E733D2-1B37-4195-9596-F0DC147EB611}" dt="2022-02-24T20:12:17.928" v="15827" actId="20577"/>
        <pc:sldMkLst>
          <pc:docMk/>
          <pc:sldMk cId="118894848" sldId="716"/>
        </pc:sldMkLst>
        <pc:spChg chg="mod">
          <ac:chgData name="Matt Williams" userId="0ca66e6c2ff2c8a8" providerId="LiveId" clId="{E2E733D2-1B37-4195-9596-F0DC147EB611}" dt="2022-02-24T20:12:17.928" v="15827" actId="20577"/>
          <ac:spMkLst>
            <pc:docMk/>
            <pc:sldMk cId="118894848" sldId="716"/>
            <ac:spMk id="9" creationId="{62532535-FD4F-4658-B35E-DF5446FDCB7E}"/>
          </ac:spMkLst>
        </pc:spChg>
        <pc:picChg chg="del">
          <ac:chgData name="Matt Williams" userId="0ca66e6c2ff2c8a8" providerId="LiveId" clId="{E2E733D2-1B37-4195-9596-F0DC147EB611}" dt="2022-02-23T14:19:51.903" v="149" actId="478"/>
          <ac:picMkLst>
            <pc:docMk/>
            <pc:sldMk cId="118894848" sldId="716"/>
            <ac:picMk id="3" creationId="{9D0EE399-A415-4D19-A766-D08B01249E62}"/>
          </ac:picMkLst>
        </pc:picChg>
        <pc:picChg chg="add mod">
          <ac:chgData name="Matt Williams" userId="0ca66e6c2ff2c8a8" providerId="LiveId" clId="{E2E733D2-1B37-4195-9596-F0DC147EB611}" dt="2022-02-24T19:42:27.113" v="15322" actId="1076"/>
          <ac:picMkLst>
            <pc:docMk/>
            <pc:sldMk cId="118894848" sldId="716"/>
            <ac:picMk id="10" creationId="{FB200DD2-26F2-42A7-96DD-3D862E158BE9}"/>
          </ac:picMkLst>
        </pc:picChg>
      </pc:sldChg>
      <pc:sldChg chg="addSp modSp del mod">
        <pc:chgData name="Matt Williams" userId="0ca66e6c2ff2c8a8" providerId="LiveId" clId="{E2E733D2-1B37-4195-9596-F0DC147EB611}" dt="2022-02-24T19:10:45.935" v="14106" actId="47"/>
        <pc:sldMkLst>
          <pc:docMk/>
          <pc:sldMk cId="2300439046" sldId="733"/>
        </pc:sldMkLst>
        <pc:picChg chg="add mod modCrop">
          <ac:chgData name="Matt Williams" userId="0ca66e6c2ff2c8a8" providerId="LiveId" clId="{E2E733D2-1B37-4195-9596-F0DC147EB611}" dt="2022-02-23T14:32:14.020" v="197" actId="14100"/>
          <ac:picMkLst>
            <pc:docMk/>
            <pc:sldMk cId="2300439046" sldId="733"/>
            <ac:picMk id="3" creationId="{96FBF76D-337D-4111-B1B1-B4403E293E04}"/>
          </ac:picMkLst>
        </pc:picChg>
      </pc:sldChg>
      <pc:sldChg chg="addSp delSp modSp mod">
        <pc:chgData name="Matt Williams" userId="0ca66e6c2ff2c8a8" providerId="LiveId" clId="{E2E733D2-1B37-4195-9596-F0DC147EB611}" dt="2022-02-24T20:11:12.776" v="15812" actId="20577"/>
        <pc:sldMkLst>
          <pc:docMk/>
          <pc:sldMk cId="3537758042" sldId="734"/>
        </pc:sldMkLst>
        <pc:spChg chg="mod">
          <ac:chgData name="Matt Williams" userId="0ca66e6c2ff2c8a8" providerId="LiveId" clId="{E2E733D2-1B37-4195-9596-F0DC147EB611}" dt="2022-02-24T20:11:12.776" v="15812" actId="20577"/>
          <ac:spMkLst>
            <pc:docMk/>
            <pc:sldMk cId="3537758042" sldId="734"/>
            <ac:spMk id="9" creationId="{C10456A3-E19C-4808-B65E-29F6C085E2F9}"/>
          </ac:spMkLst>
        </pc:spChg>
        <pc:picChg chg="del">
          <ac:chgData name="Matt Williams" userId="0ca66e6c2ff2c8a8" providerId="LiveId" clId="{E2E733D2-1B37-4195-9596-F0DC147EB611}" dt="2022-02-23T14:32:22.943" v="198" actId="478"/>
          <ac:picMkLst>
            <pc:docMk/>
            <pc:sldMk cId="3537758042" sldId="734"/>
            <ac:picMk id="3" creationId="{0F262209-6987-435E-B1A7-6C3B29989641}"/>
          </ac:picMkLst>
        </pc:picChg>
        <pc:picChg chg="add mod">
          <ac:chgData name="Matt Williams" userId="0ca66e6c2ff2c8a8" providerId="LiveId" clId="{E2E733D2-1B37-4195-9596-F0DC147EB611}" dt="2022-02-23T14:32:36.590" v="202" actId="14100"/>
          <ac:picMkLst>
            <pc:docMk/>
            <pc:sldMk cId="3537758042" sldId="734"/>
            <ac:picMk id="10" creationId="{9CE15D77-2B3B-4C43-A79A-3F8B672531C3}"/>
          </ac:picMkLst>
        </pc:picChg>
      </pc:sldChg>
      <pc:sldChg chg="addSp delSp modSp add del mod ord">
        <pc:chgData name="Matt Williams" userId="0ca66e6c2ff2c8a8" providerId="LiveId" clId="{E2E733D2-1B37-4195-9596-F0DC147EB611}" dt="2022-02-24T19:15:27.494" v="14228"/>
        <pc:sldMkLst>
          <pc:docMk/>
          <pc:sldMk cId="2423263865" sldId="735"/>
        </pc:sldMkLst>
        <pc:picChg chg="add del mod modCrop">
          <ac:chgData name="Matt Williams" userId="0ca66e6c2ff2c8a8" providerId="LiveId" clId="{E2E733D2-1B37-4195-9596-F0DC147EB611}" dt="2022-02-24T19:15:13.077" v="14224" actId="478"/>
          <ac:picMkLst>
            <pc:docMk/>
            <pc:sldMk cId="2423263865" sldId="735"/>
            <ac:picMk id="3" creationId="{FE0EE5E9-B5A2-4740-800A-2CCBCB7C7E30}"/>
          </ac:picMkLst>
        </pc:picChg>
        <pc:picChg chg="add mod">
          <ac:chgData name="Matt Williams" userId="0ca66e6c2ff2c8a8" providerId="LiveId" clId="{E2E733D2-1B37-4195-9596-F0DC147EB611}" dt="2022-02-24T19:15:21.762" v="14226" actId="14100"/>
          <ac:picMkLst>
            <pc:docMk/>
            <pc:sldMk cId="2423263865" sldId="735"/>
            <ac:picMk id="9" creationId="{3A694F6B-25D7-4FCD-AEF8-5F04FC4D91E1}"/>
          </ac:picMkLst>
        </pc:picChg>
      </pc:sldChg>
      <pc:sldChg chg="addSp delSp modSp mod ord">
        <pc:chgData name="Matt Williams" userId="0ca66e6c2ff2c8a8" providerId="LiveId" clId="{E2E733D2-1B37-4195-9596-F0DC147EB611}" dt="2022-02-24T20:10:23.388" v="15809" actId="20577"/>
        <pc:sldMkLst>
          <pc:docMk/>
          <pc:sldMk cId="1630558459" sldId="736"/>
        </pc:sldMkLst>
        <pc:spChg chg="mod">
          <ac:chgData name="Matt Williams" userId="0ca66e6c2ff2c8a8" providerId="LiveId" clId="{E2E733D2-1B37-4195-9596-F0DC147EB611}" dt="2022-02-24T20:10:23.388" v="15809" actId="20577"/>
          <ac:spMkLst>
            <pc:docMk/>
            <pc:sldMk cId="1630558459" sldId="736"/>
            <ac:spMk id="9" creationId="{881C25B0-4502-4098-A307-F8E4F715BA36}"/>
          </ac:spMkLst>
        </pc:spChg>
        <pc:picChg chg="del">
          <ac:chgData name="Matt Williams" userId="0ca66e6c2ff2c8a8" providerId="LiveId" clId="{E2E733D2-1B37-4195-9596-F0DC147EB611}" dt="2022-02-23T14:31:16.487" v="191" actId="478"/>
          <ac:picMkLst>
            <pc:docMk/>
            <pc:sldMk cId="1630558459" sldId="736"/>
            <ac:picMk id="3" creationId="{F5E5984C-9559-4780-82B4-95B70919DF9A}"/>
          </ac:picMkLst>
        </pc:picChg>
        <pc:picChg chg="add del mod modCrop">
          <ac:chgData name="Matt Williams" userId="0ca66e6c2ff2c8a8" providerId="LiveId" clId="{E2E733D2-1B37-4195-9596-F0DC147EB611}" dt="2022-02-24T19:31:15.874" v="14749" actId="478"/>
          <ac:picMkLst>
            <pc:docMk/>
            <pc:sldMk cId="1630558459" sldId="736"/>
            <ac:picMk id="4" creationId="{D64DF995-620B-401A-8CDD-F42E2C263C4F}"/>
          </ac:picMkLst>
        </pc:picChg>
        <pc:picChg chg="add mod modCrop">
          <ac:chgData name="Matt Williams" userId="0ca66e6c2ff2c8a8" providerId="LiveId" clId="{E2E733D2-1B37-4195-9596-F0DC147EB611}" dt="2022-02-24T20:10:11.454" v="15806" actId="1076"/>
          <ac:picMkLst>
            <pc:docMk/>
            <pc:sldMk cId="1630558459" sldId="736"/>
            <ac:picMk id="6" creationId="{93EF0DAA-0886-4FD2-86DC-A6AEC54C3CA2}"/>
          </ac:picMkLst>
        </pc:picChg>
        <pc:picChg chg="add del mod">
          <ac:chgData name="Matt Williams" userId="0ca66e6c2ff2c8a8" providerId="LiveId" clId="{E2E733D2-1B37-4195-9596-F0DC147EB611}" dt="2022-02-24T19:14:29.276" v="14220" actId="478"/>
          <ac:picMkLst>
            <pc:docMk/>
            <pc:sldMk cId="1630558459" sldId="736"/>
            <ac:picMk id="10" creationId="{F1CBDCE5-DB8E-4892-B88D-D1325A043E11}"/>
          </ac:picMkLst>
        </pc:picChg>
        <pc:picChg chg="add del mod">
          <ac:chgData name="Matt Williams" userId="0ca66e6c2ff2c8a8" providerId="LiveId" clId="{E2E733D2-1B37-4195-9596-F0DC147EB611}" dt="2022-02-24T19:24:15.399" v="14742" actId="478"/>
          <ac:picMkLst>
            <pc:docMk/>
            <pc:sldMk cId="1630558459" sldId="736"/>
            <ac:picMk id="12" creationId="{5C34C644-A317-4B35-ABC2-039F991E8CA8}"/>
          </ac:picMkLst>
        </pc:picChg>
      </pc:sldChg>
      <pc:sldChg chg="addSp modSp mod">
        <pc:chgData name="Matt Williams" userId="0ca66e6c2ff2c8a8" providerId="LiveId" clId="{E2E733D2-1B37-4195-9596-F0DC147EB611}" dt="2022-02-24T19:42:14.317" v="15321" actId="1076"/>
        <pc:sldMkLst>
          <pc:docMk/>
          <pc:sldMk cId="1481684904" sldId="737"/>
        </pc:sldMkLst>
        <pc:picChg chg="add mod modCrop">
          <ac:chgData name="Matt Williams" userId="0ca66e6c2ff2c8a8" providerId="LiveId" clId="{E2E733D2-1B37-4195-9596-F0DC147EB611}" dt="2022-02-24T19:42:14.317" v="15321" actId="1076"/>
          <ac:picMkLst>
            <pc:docMk/>
            <pc:sldMk cId="1481684904" sldId="737"/>
            <ac:picMk id="4" creationId="{EC655C10-5FB7-48AC-9051-03155726A679}"/>
          </ac:picMkLst>
        </pc:picChg>
      </pc:sldChg>
      <pc:sldChg chg="addSp delSp modSp mod">
        <pc:chgData name="Matt Williams" userId="0ca66e6c2ff2c8a8" providerId="LiveId" clId="{E2E733D2-1B37-4195-9596-F0DC147EB611}" dt="2022-02-24T15:36:58.927" v="12990" actId="20577"/>
        <pc:sldMkLst>
          <pc:docMk/>
          <pc:sldMk cId="79118106" sldId="738"/>
        </pc:sldMkLst>
        <pc:spChg chg="mod">
          <ac:chgData name="Matt Williams" userId="0ca66e6c2ff2c8a8" providerId="LiveId" clId="{E2E733D2-1B37-4195-9596-F0DC147EB611}" dt="2022-02-24T15:36:58.927" v="12990" actId="20577"/>
          <ac:spMkLst>
            <pc:docMk/>
            <pc:sldMk cId="79118106" sldId="738"/>
            <ac:spMk id="5" creationId="{83728ABF-D1AA-4EB1-A1C5-47F2437F9A4A}"/>
          </ac:spMkLst>
        </pc:spChg>
        <pc:picChg chg="del">
          <ac:chgData name="Matt Williams" userId="0ca66e6c2ff2c8a8" providerId="LiveId" clId="{E2E733D2-1B37-4195-9596-F0DC147EB611}" dt="2022-02-23T14:34:15.271" v="213" actId="478"/>
          <ac:picMkLst>
            <pc:docMk/>
            <pc:sldMk cId="79118106" sldId="738"/>
            <ac:picMk id="4" creationId="{478F1D35-2780-4992-A449-7C1F6CB75185}"/>
          </ac:picMkLst>
        </pc:picChg>
        <pc:picChg chg="add mod">
          <ac:chgData name="Matt Williams" userId="0ca66e6c2ff2c8a8" providerId="LiveId" clId="{E2E733D2-1B37-4195-9596-F0DC147EB611}" dt="2022-02-23T14:34:25.555" v="217" actId="1076"/>
          <ac:picMkLst>
            <pc:docMk/>
            <pc:sldMk cId="79118106" sldId="738"/>
            <ac:picMk id="6" creationId="{62C29A35-211A-4737-9018-31DC9915C06E}"/>
          </ac:picMkLst>
        </pc:picChg>
      </pc:sldChg>
      <pc:sldChg chg="addSp modSp mod ord">
        <pc:chgData name="Matt Williams" userId="0ca66e6c2ff2c8a8" providerId="LiveId" clId="{E2E733D2-1B37-4195-9596-F0DC147EB611}" dt="2022-02-24T19:42:04.761" v="15319" actId="14100"/>
        <pc:sldMkLst>
          <pc:docMk/>
          <pc:sldMk cId="2303969820" sldId="740"/>
        </pc:sldMkLst>
        <pc:picChg chg="add mod modCrop">
          <ac:chgData name="Matt Williams" userId="0ca66e6c2ff2c8a8" providerId="LiveId" clId="{E2E733D2-1B37-4195-9596-F0DC147EB611}" dt="2022-02-24T19:42:04.761" v="15319" actId="14100"/>
          <ac:picMkLst>
            <pc:docMk/>
            <pc:sldMk cId="2303969820" sldId="740"/>
            <ac:picMk id="4" creationId="{F2523AFE-2438-49B1-BA31-7B14D76A3DE1}"/>
          </ac:picMkLst>
        </pc:picChg>
      </pc:sldChg>
      <pc:sldChg chg="addSp delSp modSp mod">
        <pc:chgData name="Matt Williams" userId="0ca66e6c2ff2c8a8" providerId="LiveId" clId="{E2E733D2-1B37-4195-9596-F0DC147EB611}" dt="2022-02-24T19:05:22.035" v="14096" actId="20577"/>
        <pc:sldMkLst>
          <pc:docMk/>
          <pc:sldMk cId="2367118572" sldId="741"/>
        </pc:sldMkLst>
        <pc:spChg chg="mod">
          <ac:chgData name="Matt Williams" userId="0ca66e6c2ff2c8a8" providerId="LiveId" clId="{E2E733D2-1B37-4195-9596-F0DC147EB611}" dt="2022-02-24T19:05:22.035" v="14096" actId="20577"/>
          <ac:spMkLst>
            <pc:docMk/>
            <pc:sldMk cId="2367118572" sldId="741"/>
            <ac:spMk id="5" creationId="{590D4E7C-01D1-423D-9647-F62546452967}"/>
          </ac:spMkLst>
        </pc:spChg>
        <pc:picChg chg="del">
          <ac:chgData name="Matt Williams" userId="0ca66e6c2ff2c8a8" providerId="LiveId" clId="{E2E733D2-1B37-4195-9596-F0DC147EB611}" dt="2022-02-24T15:37:59.946" v="12992" actId="478"/>
          <ac:picMkLst>
            <pc:docMk/>
            <pc:sldMk cId="2367118572" sldId="741"/>
            <ac:picMk id="4" creationId="{DC21D340-A823-4E0B-8509-66276708A79F}"/>
          </ac:picMkLst>
        </pc:picChg>
        <pc:picChg chg="add mod">
          <ac:chgData name="Matt Williams" userId="0ca66e6c2ff2c8a8" providerId="LiveId" clId="{E2E733D2-1B37-4195-9596-F0DC147EB611}" dt="2022-02-24T19:00:04.607" v="13435" actId="14100"/>
          <ac:picMkLst>
            <pc:docMk/>
            <pc:sldMk cId="2367118572" sldId="741"/>
            <ac:picMk id="6" creationId="{EF89C051-DB6E-4D7C-9145-47F94B6E9A03}"/>
          </ac:picMkLst>
        </pc:picChg>
      </pc:sldChg>
      <pc:sldChg chg="addSp delSp modSp mod">
        <pc:chgData name="Matt Williams" userId="0ca66e6c2ff2c8a8" providerId="LiveId" clId="{E2E733D2-1B37-4195-9596-F0DC147EB611}" dt="2022-02-23T15:02:13.148" v="328" actId="732"/>
        <pc:sldMkLst>
          <pc:docMk/>
          <pc:sldMk cId="1841209184" sldId="742"/>
        </pc:sldMkLst>
        <pc:picChg chg="add del mod modCrop">
          <ac:chgData name="Matt Williams" userId="0ca66e6c2ff2c8a8" providerId="LiveId" clId="{E2E733D2-1B37-4195-9596-F0DC147EB611}" dt="2022-02-23T15:00:33.905" v="319" actId="478"/>
          <ac:picMkLst>
            <pc:docMk/>
            <pc:sldMk cId="1841209184" sldId="742"/>
            <ac:picMk id="4" creationId="{006A11E9-E1F2-4F08-BDCD-E17A4C0CD8A5}"/>
          </ac:picMkLst>
        </pc:picChg>
        <pc:picChg chg="add del mod modCrop">
          <ac:chgData name="Matt Williams" userId="0ca66e6c2ff2c8a8" providerId="LiveId" clId="{E2E733D2-1B37-4195-9596-F0DC147EB611}" dt="2022-02-23T15:00:37.296" v="320" actId="478"/>
          <ac:picMkLst>
            <pc:docMk/>
            <pc:sldMk cId="1841209184" sldId="742"/>
            <ac:picMk id="8" creationId="{505E5B30-E1F3-4BA9-9C64-765F2D1E979D}"/>
          </ac:picMkLst>
        </pc:picChg>
        <pc:picChg chg="add del mod modCrop">
          <ac:chgData name="Matt Williams" userId="0ca66e6c2ff2c8a8" providerId="LiveId" clId="{E2E733D2-1B37-4195-9596-F0DC147EB611}" dt="2022-02-23T15:00:39.464" v="321" actId="478"/>
          <ac:picMkLst>
            <pc:docMk/>
            <pc:sldMk cId="1841209184" sldId="742"/>
            <ac:picMk id="12" creationId="{09D21A9B-7CC6-4F5D-9C3E-BC5A3A94FCE0}"/>
          </ac:picMkLst>
        </pc:picChg>
        <pc:picChg chg="add mod modCrop">
          <ac:chgData name="Matt Williams" userId="0ca66e6c2ff2c8a8" providerId="LiveId" clId="{E2E733D2-1B37-4195-9596-F0DC147EB611}" dt="2022-02-23T15:02:13.148" v="328" actId="732"/>
          <ac:picMkLst>
            <pc:docMk/>
            <pc:sldMk cId="1841209184" sldId="742"/>
            <ac:picMk id="14" creationId="{ED2113FC-6F05-49E4-AE83-8A05E63A5A84}"/>
          </ac:picMkLst>
        </pc:picChg>
      </pc:sldChg>
      <pc:sldChg chg="addSp delSp modSp mod">
        <pc:chgData name="Matt Williams" userId="0ca66e6c2ff2c8a8" providerId="LiveId" clId="{E2E733D2-1B37-4195-9596-F0DC147EB611}" dt="2022-02-24T20:18:34.131" v="15846" actId="20577"/>
        <pc:sldMkLst>
          <pc:docMk/>
          <pc:sldMk cId="2736289171" sldId="743"/>
        </pc:sldMkLst>
        <pc:spChg chg="mod">
          <ac:chgData name="Matt Williams" userId="0ca66e6c2ff2c8a8" providerId="LiveId" clId="{E2E733D2-1B37-4195-9596-F0DC147EB611}" dt="2022-02-24T20:18:34.131" v="15846" actId="20577"/>
          <ac:spMkLst>
            <pc:docMk/>
            <pc:sldMk cId="2736289171" sldId="743"/>
            <ac:spMk id="7" creationId="{6199730D-0551-4850-9B4E-F148DD33D3CC}"/>
          </ac:spMkLst>
        </pc:spChg>
        <pc:picChg chg="del">
          <ac:chgData name="Matt Williams" userId="0ca66e6c2ff2c8a8" providerId="LiveId" clId="{E2E733D2-1B37-4195-9596-F0DC147EB611}" dt="2022-02-23T05:38:59.333" v="75" actId="478"/>
          <ac:picMkLst>
            <pc:docMk/>
            <pc:sldMk cId="2736289171" sldId="743"/>
            <ac:picMk id="4" creationId="{69DCB0E6-C4A0-4D9A-A48E-A1700FAAC4E5}"/>
          </ac:picMkLst>
        </pc:picChg>
        <pc:picChg chg="add del mod">
          <ac:chgData name="Matt Williams" userId="0ca66e6c2ff2c8a8" providerId="LiveId" clId="{E2E733D2-1B37-4195-9596-F0DC147EB611}" dt="2022-02-23T15:00:29.917" v="318" actId="478"/>
          <ac:picMkLst>
            <pc:docMk/>
            <pc:sldMk cId="2736289171" sldId="743"/>
            <ac:picMk id="8" creationId="{8A397322-A185-4E77-9448-407606F210E0}"/>
          </ac:picMkLst>
        </pc:picChg>
        <pc:picChg chg="add mod">
          <ac:chgData name="Matt Williams" userId="0ca66e6c2ff2c8a8" providerId="LiveId" clId="{E2E733D2-1B37-4195-9596-F0DC147EB611}" dt="2022-02-23T15:02:35.842" v="332" actId="14100"/>
          <ac:picMkLst>
            <pc:docMk/>
            <pc:sldMk cId="2736289171" sldId="743"/>
            <ac:picMk id="10" creationId="{959BD090-DE6E-40C4-A25F-793AD1B1160B}"/>
          </ac:picMkLst>
        </pc:picChg>
      </pc:sldChg>
      <pc:sldChg chg="addSp modSp mod ord">
        <pc:chgData name="Matt Williams" userId="0ca66e6c2ff2c8a8" providerId="LiveId" clId="{E2E733D2-1B37-4195-9596-F0DC147EB611}" dt="2022-02-23T15:00:44.346" v="323"/>
        <pc:sldMkLst>
          <pc:docMk/>
          <pc:sldMk cId="4139248671" sldId="744"/>
        </pc:sldMkLst>
        <pc:picChg chg="add mod modCrop">
          <ac:chgData name="Matt Williams" userId="0ca66e6c2ff2c8a8" providerId="LiveId" clId="{E2E733D2-1B37-4195-9596-F0DC147EB611}" dt="2022-02-23T14:59:03.039" v="312" actId="14100"/>
          <ac:picMkLst>
            <pc:docMk/>
            <pc:sldMk cId="4139248671" sldId="744"/>
            <ac:picMk id="4" creationId="{15898BE8-B604-48C6-AC49-48ED2F17AA22}"/>
          </ac:picMkLst>
        </pc:picChg>
      </pc:sldChg>
      <pc:sldChg chg="addSp delSp modSp mod ord">
        <pc:chgData name="Matt Williams" userId="0ca66e6c2ff2c8a8" providerId="LiveId" clId="{E2E733D2-1B37-4195-9596-F0DC147EB611}" dt="2022-02-24T20:18:18.229" v="15845" actId="20577"/>
        <pc:sldMkLst>
          <pc:docMk/>
          <pc:sldMk cId="449027324" sldId="745"/>
        </pc:sldMkLst>
        <pc:spChg chg="mod">
          <ac:chgData name="Matt Williams" userId="0ca66e6c2ff2c8a8" providerId="LiveId" clId="{E2E733D2-1B37-4195-9596-F0DC147EB611}" dt="2022-02-24T20:18:18.229" v="15845" actId="20577"/>
          <ac:spMkLst>
            <pc:docMk/>
            <pc:sldMk cId="449027324" sldId="745"/>
            <ac:spMk id="5" creationId="{54E9E5BE-3493-4F38-9262-E95A6150AFC4}"/>
          </ac:spMkLst>
        </pc:spChg>
        <pc:picChg chg="del">
          <ac:chgData name="Matt Williams" userId="0ca66e6c2ff2c8a8" providerId="LiveId" clId="{E2E733D2-1B37-4195-9596-F0DC147EB611}" dt="2022-02-23T14:59:08.483" v="313" actId="478"/>
          <ac:picMkLst>
            <pc:docMk/>
            <pc:sldMk cId="449027324" sldId="745"/>
            <ac:picMk id="6" creationId="{F6589BEC-A4BB-4B6E-99C6-43D491DDEB7C}"/>
          </ac:picMkLst>
        </pc:picChg>
        <pc:picChg chg="add mod">
          <ac:chgData name="Matt Williams" userId="0ca66e6c2ff2c8a8" providerId="LiveId" clId="{E2E733D2-1B37-4195-9596-F0DC147EB611}" dt="2022-02-24T20:17:57.139" v="15842" actId="1076"/>
          <ac:picMkLst>
            <pc:docMk/>
            <pc:sldMk cId="449027324" sldId="745"/>
            <ac:picMk id="7" creationId="{80E26873-D763-4E56-B8FA-CA2CC18EEEC1}"/>
          </ac:picMkLst>
        </pc:picChg>
      </pc:sldChg>
      <pc:sldChg chg="addSp modSp mod">
        <pc:chgData name="Matt Williams" userId="0ca66e6c2ff2c8a8" providerId="LiveId" clId="{E2E733D2-1B37-4195-9596-F0DC147EB611}" dt="2022-02-23T15:16:11.863" v="343" actId="14100"/>
        <pc:sldMkLst>
          <pc:docMk/>
          <pc:sldMk cId="3807972689" sldId="747"/>
        </pc:sldMkLst>
        <pc:picChg chg="add mod modCrop">
          <ac:chgData name="Matt Williams" userId="0ca66e6c2ff2c8a8" providerId="LiveId" clId="{E2E733D2-1B37-4195-9596-F0DC147EB611}" dt="2022-02-23T15:16:11.863" v="343" actId="14100"/>
          <ac:picMkLst>
            <pc:docMk/>
            <pc:sldMk cId="3807972689" sldId="747"/>
            <ac:picMk id="4" creationId="{4BB1A768-E713-45A5-8988-F6AA2469A001}"/>
          </ac:picMkLst>
        </pc:picChg>
      </pc:sldChg>
      <pc:sldChg chg="addSp delSp modSp mod">
        <pc:chgData name="Matt Williams" userId="0ca66e6c2ff2c8a8" providerId="LiveId" clId="{E2E733D2-1B37-4195-9596-F0DC147EB611}" dt="2022-02-24T14:51:20.361" v="9088" actId="20577"/>
        <pc:sldMkLst>
          <pc:docMk/>
          <pc:sldMk cId="2255710028" sldId="748"/>
        </pc:sldMkLst>
        <pc:spChg chg="mod">
          <ac:chgData name="Matt Williams" userId="0ca66e6c2ff2c8a8" providerId="LiveId" clId="{E2E733D2-1B37-4195-9596-F0DC147EB611}" dt="2022-02-24T14:51:20.361" v="9088" actId="20577"/>
          <ac:spMkLst>
            <pc:docMk/>
            <pc:sldMk cId="2255710028" sldId="748"/>
            <ac:spMk id="7" creationId="{8ED49065-D041-44C6-8646-E6823EC908BB}"/>
          </ac:spMkLst>
        </pc:spChg>
        <pc:picChg chg="del">
          <ac:chgData name="Matt Williams" userId="0ca66e6c2ff2c8a8" providerId="LiveId" clId="{E2E733D2-1B37-4195-9596-F0DC147EB611}" dt="2022-02-23T15:03:30.985" v="336" actId="478"/>
          <ac:picMkLst>
            <pc:docMk/>
            <pc:sldMk cId="2255710028" sldId="748"/>
            <ac:picMk id="4" creationId="{8D0D6480-CECC-45BB-A477-03466E96E4D4}"/>
          </ac:picMkLst>
        </pc:picChg>
        <pc:picChg chg="add del">
          <ac:chgData name="Matt Williams" userId="0ca66e6c2ff2c8a8" providerId="LiveId" clId="{E2E733D2-1B37-4195-9596-F0DC147EB611}" dt="2022-02-23T15:16:18.056" v="345" actId="478"/>
          <ac:picMkLst>
            <pc:docMk/>
            <pc:sldMk cId="2255710028" sldId="748"/>
            <ac:picMk id="5" creationId="{D28206A9-422F-4264-ABE7-417D896F8D92}"/>
          </ac:picMkLst>
        </pc:picChg>
        <pc:picChg chg="add mod">
          <ac:chgData name="Matt Williams" userId="0ca66e6c2ff2c8a8" providerId="LiveId" clId="{E2E733D2-1B37-4195-9596-F0DC147EB611}" dt="2022-02-24T14:38:36.902" v="8316" actId="14100"/>
          <ac:picMkLst>
            <pc:docMk/>
            <pc:sldMk cId="2255710028" sldId="748"/>
            <ac:picMk id="8" creationId="{526F24B0-6A73-45CB-B3F9-DC821338F7DB}"/>
          </ac:picMkLst>
        </pc:picChg>
      </pc:sldChg>
      <pc:sldChg chg="modSp mod">
        <pc:chgData name="Matt Williams" userId="0ca66e6c2ff2c8a8" providerId="LiveId" clId="{E2E733D2-1B37-4195-9596-F0DC147EB611}" dt="2022-02-23T15:17:48.058" v="362" actId="1076"/>
        <pc:sldMkLst>
          <pc:docMk/>
          <pc:sldMk cId="4285386343" sldId="749"/>
        </pc:sldMkLst>
        <pc:picChg chg="mod">
          <ac:chgData name="Matt Williams" userId="0ca66e6c2ff2c8a8" providerId="LiveId" clId="{E2E733D2-1B37-4195-9596-F0DC147EB611}" dt="2022-02-23T15:17:44.419" v="361" actId="14100"/>
          <ac:picMkLst>
            <pc:docMk/>
            <pc:sldMk cId="4285386343" sldId="749"/>
            <ac:picMk id="4" creationId="{6F15A186-B3D1-49B4-97D1-1A655BEE3875}"/>
          </ac:picMkLst>
        </pc:picChg>
        <pc:picChg chg="mod">
          <ac:chgData name="Matt Williams" userId="0ca66e6c2ff2c8a8" providerId="LiveId" clId="{E2E733D2-1B37-4195-9596-F0DC147EB611}" dt="2022-02-23T15:17:48.058" v="362" actId="1076"/>
          <ac:picMkLst>
            <pc:docMk/>
            <pc:sldMk cId="4285386343" sldId="749"/>
            <ac:picMk id="7" creationId="{CC245E65-015A-4108-8700-95C6D4FF0B78}"/>
          </ac:picMkLst>
        </pc:picChg>
      </pc:sldChg>
      <pc:sldChg chg="addSp delSp modSp mod ord">
        <pc:chgData name="Matt Williams" userId="0ca66e6c2ff2c8a8" providerId="LiveId" clId="{E2E733D2-1B37-4195-9596-F0DC147EB611}" dt="2022-02-24T19:42:10.269" v="15320" actId="1076"/>
        <pc:sldMkLst>
          <pc:docMk/>
          <pc:sldMk cId="3314365190" sldId="759"/>
        </pc:sldMkLst>
        <pc:spChg chg="mod">
          <ac:chgData name="Matt Williams" userId="0ca66e6c2ff2c8a8" providerId="LiveId" clId="{E2E733D2-1B37-4195-9596-F0DC147EB611}" dt="2022-02-24T18:58:36.109" v="13427" actId="20577"/>
          <ac:spMkLst>
            <pc:docMk/>
            <pc:sldMk cId="3314365190" sldId="759"/>
            <ac:spMk id="5" creationId="{C5819448-87F4-4B7F-BE78-80AD1031B426}"/>
          </ac:spMkLst>
        </pc:spChg>
        <pc:picChg chg="del">
          <ac:chgData name="Matt Williams" userId="0ca66e6c2ff2c8a8" providerId="LiveId" clId="{E2E733D2-1B37-4195-9596-F0DC147EB611}" dt="2022-02-24T15:37:54.883" v="12991" actId="478"/>
          <ac:picMkLst>
            <pc:docMk/>
            <pc:sldMk cId="3314365190" sldId="759"/>
            <ac:picMk id="6" creationId="{F64B19BA-4699-4274-88D4-6629C691E8E9}"/>
          </ac:picMkLst>
        </pc:picChg>
        <pc:picChg chg="add mod">
          <ac:chgData name="Matt Williams" userId="0ca66e6c2ff2c8a8" providerId="LiveId" clId="{E2E733D2-1B37-4195-9596-F0DC147EB611}" dt="2022-02-24T19:42:10.269" v="15320" actId="1076"/>
          <ac:picMkLst>
            <pc:docMk/>
            <pc:sldMk cId="3314365190" sldId="759"/>
            <ac:picMk id="7" creationId="{CE1734AC-BA36-4E0D-A130-1DD42D252EBE}"/>
          </ac:picMkLst>
        </pc:picChg>
      </pc:sldChg>
      <pc:sldChg chg="addSp modSp mod">
        <pc:chgData name="Matt Williams" userId="0ca66e6c2ff2c8a8" providerId="LiveId" clId="{E2E733D2-1B37-4195-9596-F0DC147EB611}" dt="2022-02-24T19:41:52.765" v="15317" actId="14100"/>
        <pc:sldMkLst>
          <pc:docMk/>
          <pc:sldMk cId="1534922929" sldId="760"/>
        </pc:sldMkLst>
        <pc:picChg chg="add mod modCrop">
          <ac:chgData name="Matt Williams" userId="0ca66e6c2ff2c8a8" providerId="LiveId" clId="{E2E733D2-1B37-4195-9596-F0DC147EB611}" dt="2022-02-24T19:41:52.765" v="15317" actId="14100"/>
          <ac:picMkLst>
            <pc:docMk/>
            <pc:sldMk cId="1534922929" sldId="760"/>
            <ac:picMk id="4" creationId="{E6F43D56-33A1-4116-9F0C-F9B75CCAD855}"/>
          </ac:picMkLst>
        </pc:picChg>
      </pc:sldChg>
      <pc:sldChg chg="addSp delSp modSp mod">
        <pc:chgData name="Matt Williams" userId="0ca66e6c2ff2c8a8" providerId="LiveId" clId="{E2E733D2-1B37-4195-9596-F0DC147EB611}" dt="2022-02-23T05:36:20.054" v="60" actId="14100"/>
        <pc:sldMkLst>
          <pc:docMk/>
          <pc:sldMk cId="799324711" sldId="767"/>
        </pc:sldMkLst>
        <pc:picChg chg="add del mod modCrop">
          <ac:chgData name="Matt Williams" userId="0ca66e6c2ff2c8a8" providerId="LiveId" clId="{E2E733D2-1B37-4195-9596-F0DC147EB611}" dt="2022-02-23T05:29:32.455" v="28" actId="478"/>
          <ac:picMkLst>
            <pc:docMk/>
            <pc:sldMk cId="799324711" sldId="767"/>
            <ac:picMk id="4" creationId="{40150F81-A004-40D2-A1AE-F122A02CF744}"/>
          </ac:picMkLst>
        </pc:picChg>
        <pc:picChg chg="add mod modCrop">
          <ac:chgData name="Matt Williams" userId="0ca66e6c2ff2c8a8" providerId="LiveId" clId="{E2E733D2-1B37-4195-9596-F0DC147EB611}" dt="2022-02-23T05:36:20.054" v="60" actId="14100"/>
          <ac:picMkLst>
            <pc:docMk/>
            <pc:sldMk cId="799324711" sldId="767"/>
            <ac:picMk id="8" creationId="{7F0EF8D6-0AA4-447D-9A28-CD67F6F2A1C3}"/>
          </ac:picMkLst>
        </pc:picChg>
      </pc:sldChg>
      <pc:sldChg chg="addSp delSp modSp mod">
        <pc:chgData name="Matt Williams" userId="0ca66e6c2ff2c8a8" providerId="LiveId" clId="{E2E733D2-1B37-4195-9596-F0DC147EB611}" dt="2022-02-24T19:41:38.295" v="15315" actId="14100"/>
        <pc:sldMkLst>
          <pc:docMk/>
          <pc:sldMk cId="3027821148" sldId="768"/>
        </pc:sldMkLst>
        <pc:picChg chg="add mod modCrop">
          <ac:chgData name="Matt Williams" userId="0ca66e6c2ff2c8a8" providerId="LiveId" clId="{E2E733D2-1B37-4195-9596-F0DC147EB611}" dt="2022-02-24T19:41:38.295" v="15315" actId="14100"/>
          <ac:picMkLst>
            <pc:docMk/>
            <pc:sldMk cId="3027821148" sldId="768"/>
            <ac:picMk id="4" creationId="{57D24E74-79C4-4BD8-9107-6C068770C99E}"/>
          </ac:picMkLst>
        </pc:picChg>
        <pc:picChg chg="add del">
          <ac:chgData name="Matt Williams" userId="0ca66e6c2ff2c8a8" providerId="LiveId" clId="{E2E733D2-1B37-4195-9596-F0DC147EB611}" dt="2022-02-23T15:20:34.960" v="375" actId="478"/>
          <ac:picMkLst>
            <pc:docMk/>
            <pc:sldMk cId="3027821148" sldId="768"/>
            <ac:picMk id="8" creationId="{9862CFAF-3A6B-40C3-81DA-B8A0CEF81E8A}"/>
          </ac:picMkLst>
        </pc:picChg>
      </pc:sldChg>
      <pc:sldChg chg="addSp modSp mod ord">
        <pc:chgData name="Matt Williams" userId="0ca66e6c2ff2c8a8" providerId="LiveId" clId="{E2E733D2-1B37-4195-9596-F0DC147EB611}" dt="2022-02-24T19:41:27.003" v="15312" actId="1076"/>
        <pc:sldMkLst>
          <pc:docMk/>
          <pc:sldMk cId="1880791006" sldId="769"/>
        </pc:sldMkLst>
        <pc:picChg chg="add mod modCrop">
          <ac:chgData name="Matt Williams" userId="0ca66e6c2ff2c8a8" providerId="LiveId" clId="{E2E733D2-1B37-4195-9596-F0DC147EB611}" dt="2022-02-24T19:41:27.003" v="15312" actId="1076"/>
          <ac:picMkLst>
            <pc:docMk/>
            <pc:sldMk cId="1880791006" sldId="769"/>
            <ac:picMk id="4" creationId="{0E98A3C7-1426-4945-BA40-01BC9B2C6EB8}"/>
          </ac:picMkLst>
        </pc:picChg>
      </pc:sldChg>
      <pc:sldChg chg="addSp modSp mod ord">
        <pc:chgData name="Matt Williams" userId="0ca66e6c2ff2c8a8" providerId="LiveId" clId="{E2E733D2-1B37-4195-9596-F0DC147EB611}" dt="2022-02-23T14:29:14.296" v="189"/>
        <pc:sldMkLst>
          <pc:docMk/>
          <pc:sldMk cId="475906626" sldId="770"/>
        </pc:sldMkLst>
        <pc:picChg chg="add mod modCrop">
          <ac:chgData name="Matt Williams" userId="0ca66e6c2ff2c8a8" providerId="LiveId" clId="{E2E733D2-1B37-4195-9596-F0DC147EB611}" dt="2022-02-23T05:33:13.289" v="38" actId="14100"/>
          <ac:picMkLst>
            <pc:docMk/>
            <pc:sldMk cId="475906626" sldId="770"/>
            <ac:picMk id="4" creationId="{53747A6A-3899-488A-AED3-98B0867E7DEA}"/>
          </ac:picMkLst>
        </pc:picChg>
      </pc:sldChg>
      <pc:sldChg chg="addSp delSp modSp mod ord">
        <pc:chgData name="Matt Williams" userId="0ca66e6c2ff2c8a8" providerId="LiveId" clId="{E2E733D2-1B37-4195-9596-F0DC147EB611}" dt="2022-02-23T14:43:13.462" v="247"/>
        <pc:sldMkLst>
          <pc:docMk/>
          <pc:sldMk cId="2284515514" sldId="771"/>
        </pc:sldMkLst>
        <pc:picChg chg="add del mod modCrop">
          <ac:chgData name="Matt Williams" userId="0ca66e6c2ff2c8a8" providerId="LiveId" clId="{E2E733D2-1B37-4195-9596-F0DC147EB611}" dt="2022-02-23T14:37:55.262" v="224" actId="478"/>
          <ac:picMkLst>
            <pc:docMk/>
            <pc:sldMk cId="2284515514" sldId="771"/>
            <ac:picMk id="4" creationId="{081EFC6C-D1A6-4B52-A8F6-8FF535016CCD}"/>
          </ac:picMkLst>
        </pc:picChg>
        <pc:picChg chg="add del mod modCrop">
          <ac:chgData name="Matt Williams" userId="0ca66e6c2ff2c8a8" providerId="LiveId" clId="{E2E733D2-1B37-4195-9596-F0DC147EB611}" dt="2022-02-23T14:38:42.006" v="231" actId="478"/>
          <ac:picMkLst>
            <pc:docMk/>
            <pc:sldMk cId="2284515514" sldId="771"/>
            <ac:picMk id="8" creationId="{D7957559-A1E9-45C3-B32E-156A8CE678A8}"/>
          </ac:picMkLst>
        </pc:picChg>
        <pc:picChg chg="add del mod modCrop">
          <ac:chgData name="Matt Williams" userId="0ca66e6c2ff2c8a8" providerId="LiveId" clId="{E2E733D2-1B37-4195-9596-F0DC147EB611}" dt="2022-02-23T14:43:05.702" v="245" actId="478"/>
          <ac:picMkLst>
            <pc:docMk/>
            <pc:sldMk cId="2284515514" sldId="771"/>
            <ac:picMk id="12" creationId="{26455D05-5FFE-4551-B1B8-814CB17759DB}"/>
          </ac:picMkLst>
        </pc:picChg>
        <pc:picChg chg="add del mod modCrop">
          <ac:chgData name="Matt Williams" userId="0ca66e6c2ff2c8a8" providerId="LiveId" clId="{E2E733D2-1B37-4195-9596-F0DC147EB611}" dt="2022-02-23T14:43:07.372" v="246" actId="478"/>
          <ac:picMkLst>
            <pc:docMk/>
            <pc:sldMk cId="2284515514" sldId="771"/>
            <ac:picMk id="14" creationId="{E18BB20E-8249-46D0-B5CF-47B7BEA9FAEE}"/>
          </ac:picMkLst>
        </pc:picChg>
        <pc:picChg chg="add mod">
          <ac:chgData name="Matt Williams" userId="0ca66e6c2ff2c8a8" providerId="LiveId" clId="{E2E733D2-1B37-4195-9596-F0DC147EB611}" dt="2022-02-23T14:43:13.462" v="247"/>
          <ac:picMkLst>
            <pc:docMk/>
            <pc:sldMk cId="2284515514" sldId="771"/>
            <ac:picMk id="15" creationId="{99D73673-3D49-4B34-B300-AE2BD81235C9}"/>
          </ac:picMkLst>
        </pc:picChg>
      </pc:sldChg>
      <pc:sldChg chg="addSp delSp modSp mod">
        <pc:chgData name="Matt Williams" userId="0ca66e6c2ff2c8a8" providerId="LiveId" clId="{E2E733D2-1B37-4195-9596-F0DC147EB611}" dt="2022-02-23T14:28:22.033" v="179" actId="14100"/>
        <pc:sldMkLst>
          <pc:docMk/>
          <pc:sldMk cId="3726796022" sldId="772"/>
        </pc:sldMkLst>
        <pc:picChg chg="add del mod modCrop">
          <ac:chgData name="Matt Williams" userId="0ca66e6c2ff2c8a8" providerId="LiveId" clId="{E2E733D2-1B37-4195-9596-F0DC147EB611}" dt="2022-02-23T14:27:32.977" v="170" actId="478"/>
          <ac:picMkLst>
            <pc:docMk/>
            <pc:sldMk cId="3726796022" sldId="772"/>
            <ac:picMk id="4" creationId="{B275DA06-FC13-4EC7-B2DF-1F655DA79075}"/>
          </ac:picMkLst>
        </pc:picChg>
        <pc:picChg chg="add mod modCrop">
          <ac:chgData name="Matt Williams" userId="0ca66e6c2ff2c8a8" providerId="LiveId" clId="{E2E733D2-1B37-4195-9596-F0DC147EB611}" dt="2022-02-23T14:28:22.033" v="179" actId="14100"/>
          <ac:picMkLst>
            <pc:docMk/>
            <pc:sldMk cId="3726796022" sldId="772"/>
            <ac:picMk id="8" creationId="{EADEF6E0-9233-4A49-9571-36F9777FF12B}"/>
          </ac:picMkLst>
        </pc:picChg>
      </pc:sldChg>
      <pc:sldChg chg="addSp delSp modSp add del mod ord">
        <pc:chgData name="Matt Williams" userId="0ca66e6c2ff2c8a8" providerId="LiveId" clId="{E2E733D2-1B37-4195-9596-F0DC147EB611}" dt="2022-02-24T19:42:44.599" v="15325" actId="1076"/>
        <pc:sldMkLst>
          <pc:docMk/>
          <pc:sldMk cId="1938091166" sldId="773"/>
        </pc:sldMkLst>
        <pc:picChg chg="add del mod modCrop">
          <ac:chgData name="Matt Williams" userId="0ca66e6c2ff2c8a8" providerId="LiveId" clId="{E2E733D2-1B37-4195-9596-F0DC147EB611}" dt="2022-02-23T14:47:09.656" v="262" actId="478"/>
          <ac:picMkLst>
            <pc:docMk/>
            <pc:sldMk cId="1938091166" sldId="773"/>
            <ac:picMk id="4" creationId="{D2A0907A-64B2-4F0B-8437-BC8F8103C7A4}"/>
          </ac:picMkLst>
        </pc:picChg>
        <pc:picChg chg="add del mod modCrop">
          <ac:chgData name="Matt Williams" userId="0ca66e6c2ff2c8a8" providerId="LiveId" clId="{E2E733D2-1B37-4195-9596-F0DC147EB611}" dt="2022-02-23T14:49:00.767" v="274" actId="478"/>
          <ac:picMkLst>
            <pc:docMk/>
            <pc:sldMk cId="1938091166" sldId="773"/>
            <ac:picMk id="8" creationId="{06F1E8D6-E3B4-4B5A-96BC-E82CB2F3D59E}"/>
          </ac:picMkLst>
        </pc:picChg>
        <pc:picChg chg="add mod modCrop">
          <ac:chgData name="Matt Williams" userId="0ca66e6c2ff2c8a8" providerId="LiveId" clId="{E2E733D2-1B37-4195-9596-F0DC147EB611}" dt="2022-02-24T19:42:44.599" v="15325" actId="1076"/>
          <ac:picMkLst>
            <pc:docMk/>
            <pc:sldMk cId="1938091166" sldId="773"/>
            <ac:picMk id="12" creationId="{E7B04EF1-4631-4DD1-9AF7-180DA6BE0211}"/>
          </ac:picMkLst>
        </pc:picChg>
      </pc:sldChg>
      <pc:sldChg chg="addSp delSp modSp mod ord">
        <pc:chgData name="Matt Williams" userId="0ca66e6c2ff2c8a8" providerId="LiveId" clId="{E2E733D2-1B37-4195-9596-F0DC147EB611}" dt="2022-02-23T14:43:43.079" v="249"/>
        <pc:sldMkLst>
          <pc:docMk/>
          <pc:sldMk cId="308960488" sldId="774"/>
        </pc:sldMkLst>
        <pc:picChg chg="add del">
          <ac:chgData name="Matt Williams" userId="0ca66e6c2ff2c8a8" providerId="LiveId" clId="{E2E733D2-1B37-4195-9596-F0DC147EB611}" dt="2022-02-23T14:13:19.159" v="107" actId="478"/>
          <ac:picMkLst>
            <pc:docMk/>
            <pc:sldMk cId="308960488" sldId="774"/>
            <ac:picMk id="4" creationId="{8789295F-58FF-44D6-BEAF-A4156A596DE2}"/>
          </ac:picMkLst>
        </pc:picChg>
        <pc:picChg chg="add mod modCrop">
          <ac:chgData name="Matt Williams" userId="0ca66e6c2ff2c8a8" providerId="LiveId" clId="{E2E733D2-1B37-4195-9596-F0DC147EB611}" dt="2022-02-23T14:16:59.330" v="132" actId="1076"/>
          <ac:picMkLst>
            <pc:docMk/>
            <pc:sldMk cId="308960488" sldId="774"/>
            <ac:picMk id="8" creationId="{E36FAF13-3339-4DF2-A164-A7102002B1E0}"/>
          </ac:picMkLst>
        </pc:picChg>
      </pc:sldChg>
      <pc:sldChg chg="del">
        <pc:chgData name="Matt Williams" userId="0ca66e6c2ff2c8a8" providerId="LiveId" clId="{E2E733D2-1B37-4195-9596-F0DC147EB611}" dt="2022-02-23T14:29:38.743" v="190" actId="47"/>
        <pc:sldMkLst>
          <pc:docMk/>
          <pc:sldMk cId="2567004418" sldId="775"/>
        </pc:sldMkLst>
      </pc:sldChg>
      <pc:sldChg chg="addSp delSp modSp mod">
        <pc:chgData name="Matt Williams" userId="0ca66e6c2ff2c8a8" providerId="LiveId" clId="{E2E733D2-1B37-4195-9596-F0DC147EB611}" dt="2022-02-24T20:16:24.292" v="15839" actId="20577"/>
        <pc:sldMkLst>
          <pc:docMk/>
          <pc:sldMk cId="2252986516" sldId="776"/>
        </pc:sldMkLst>
        <pc:spChg chg="mod">
          <ac:chgData name="Matt Williams" userId="0ca66e6c2ff2c8a8" providerId="LiveId" clId="{E2E733D2-1B37-4195-9596-F0DC147EB611}" dt="2022-02-24T20:16:24.292" v="15839" actId="20577"/>
          <ac:spMkLst>
            <pc:docMk/>
            <pc:sldMk cId="2252986516" sldId="776"/>
            <ac:spMk id="9" creationId="{62532535-FD4F-4658-B35E-DF5446FDCB7E}"/>
          </ac:spMkLst>
        </pc:spChg>
        <pc:picChg chg="del">
          <ac:chgData name="Matt Williams" userId="0ca66e6c2ff2c8a8" providerId="LiveId" clId="{E2E733D2-1B37-4195-9596-F0DC147EB611}" dt="2022-02-23T05:36:06.438" v="56" actId="478"/>
          <ac:picMkLst>
            <pc:docMk/>
            <pc:sldMk cId="2252986516" sldId="776"/>
            <ac:picMk id="3" creationId="{9D0EE399-A415-4D19-A766-D08B01249E62}"/>
          </ac:picMkLst>
        </pc:picChg>
        <pc:picChg chg="add mod">
          <ac:chgData name="Matt Williams" userId="0ca66e6c2ff2c8a8" providerId="LiveId" clId="{E2E733D2-1B37-4195-9596-F0DC147EB611}" dt="2022-02-23T05:36:11.737" v="58" actId="14100"/>
          <ac:picMkLst>
            <pc:docMk/>
            <pc:sldMk cId="2252986516" sldId="776"/>
            <ac:picMk id="10" creationId="{AC13CF97-BE2C-459E-87D5-11B7DED1E412}"/>
          </ac:picMkLst>
        </pc:picChg>
      </pc:sldChg>
      <pc:sldChg chg="addSp delSp modSp mod">
        <pc:chgData name="Matt Williams" userId="0ca66e6c2ff2c8a8" providerId="LiveId" clId="{E2E733D2-1B37-4195-9596-F0DC147EB611}" dt="2022-02-24T19:49:52.614" v="15766" actId="20577"/>
        <pc:sldMkLst>
          <pc:docMk/>
          <pc:sldMk cId="2853906048" sldId="777"/>
        </pc:sldMkLst>
        <pc:spChg chg="mod">
          <ac:chgData name="Matt Williams" userId="0ca66e6c2ff2c8a8" providerId="LiveId" clId="{E2E733D2-1B37-4195-9596-F0DC147EB611}" dt="2022-02-24T19:49:52.614" v="15766" actId="20577"/>
          <ac:spMkLst>
            <pc:docMk/>
            <pc:sldMk cId="2853906048" sldId="777"/>
            <ac:spMk id="9" creationId="{62532535-FD4F-4658-B35E-DF5446FDCB7E}"/>
          </ac:spMkLst>
        </pc:spChg>
        <pc:picChg chg="del">
          <ac:chgData name="Matt Williams" userId="0ca66e6c2ff2c8a8" providerId="LiveId" clId="{E2E733D2-1B37-4195-9596-F0DC147EB611}" dt="2022-02-23T15:20:22.981" v="369" actId="478"/>
          <ac:picMkLst>
            <pc:docMk/>
            <pc:sldMk cId="2853906048" sldId="777"/>
            <ac:picMk id="3" creationId="{9D0EE399-A415-4D19-A766-D08B01249E62}"/>
          </ac:picMkLst>
        </pc:picChg>
        <pc:picChg chg="add mod">
          <ac:chgData name="Matt Williams" userId="0ca66e6c2ff2c8a8" providerId="LiveId" clId="{E2E733D2-1B37-4195-9596-F0DC147EB611}" dt="2022-02-23T15:20:47.908" v="378" actId="1076"/>
          <ac:picMkLst>
            <pc:docMk/>
            <pc:sldMk cId="2853906048" sldId="777"/>
            <ac:picMk id="10" creationId="{B79F283E-E40C-4BFA-A43B-24D1D53A578B}"/>
          </ac:picMkLst>
        </pc:picChg>
      </pc:sldChg>
      <pc:sldChg chg="addSp delSp modSp mod ord">
        <pc:chgData name="Matt Williams" userId="0ca66e6c2ff2c8a8" providerId="LiveId" clId="{E2E733D2-1B37-4195-9596-F0DC147EB611}" dt="2022-02-24T19:50:47.564" v="15803" actId="33524"/>
        <pc:sldMkLst>
          <pc:docMk/>
          <pc:sldMk cId="3929113920" sldId="778"/>
        </pc:sldMkLst>
        <pc:spChg chg="mod">
          <ac:chgData name="Matt Williams" userId="0ca66e6c2ff2c8a8" providerId="LiveId" clId="{E2E733D2-1B37-4195-9596-F0DC147EB611}" dt="2022-02-24T19:50:47.564" v="15803" actId="33524"/>
          <ac:spMkLst>
            <pc:docMk/>
            <pc:sldMk cId="3929113920" sldId="778"/>
            <ac:spMk id="9" creationId="{62532535-FD4F-4658-B35E-DF5446FDCB7E}"/>
          </ac:spMkLst>
        </pc:spChg>
        <pc:picChg chg="del">
          <ac:chgData name="Matt Williams" userId="0ca66e6c2ff2c8a8" providerId="LiveId" clId="{E2E733D2-1B37-4195-9596-F0DC147EB611}" dt="2022-02-23T15:21:09.203" v="383" actId="478"/>
          <ac:picMkLst>
            <pc:docMk/>
            <pc:sldMk cId="3929113920" sldId="778"/>
            <ac:picMk id="3" creationId="{9D0EE399-A415-4D19-A766-D08B01249E62}"/>
          </ac:picMkLst>
        </pc:picChg>
        <pc:picChg chg="add mod">
          <ac:chgData name="Matt Williams" userId="0ca66e6c2ff2c8a8" providerId="LiveId" clId="{E2E733D2-1B37-4195-9596-F0DC147EB611}" dt="2022-02-24T19:49:02.011" v="15739" actId="14100"/>
          <ac:picMkLst>
            <pc:docMk/>
            <pc:sldMk cId="3929113920" sldId="778"/>
            <ac:picMk id="10" creationId="{950093FA-96EE-43B7-87D3-BDAC4D75C199}"/>
          </ac:picMkLst>
        </pc:picChg>
      </pc:sldChg>
      <pc:sldChg chg="addSp delSp modSp mod ord">
        <pc:chgData name="Matt Williams" userId="0ca66e6c2ff2c8a8" providerId="LiveId" clId="{E2E733D2-1B37-4195-9596-F0DC147EB611}" dt="2022-02-24T20:22:22.960" v="15860" actId="33524"/>
        <pc:sldMkLst>
          <pc:docMk/>
          <pc:sldMk cId="2236500310" sldId="779"/>
        </pc:sldMkLst>
        <pc:spChg chg="mod">
          <ac:chgData name="Matt Williams" userId="0ca66e6c2ff2c8a8" providerId="LiveId" clId="{E2E733D2-1B37-4195-9596-F0DC147EB611}" dt="2022-02-24T20:22:22.960" v="15860" actId="33524"/>
          <ac:spMkLst>
            <pc:docMk/>
            <pc:sldMk cId="2236500310" sldId="779"/>
            <ac:spMk id="9" creationId="{62532535-FD4F-4658-B35E-DF5446FDCB7E}"/>
          </ac:spMkLst>
        </pc:spChg>
        <pc:picChg chg="del">
          <ac:chgData name="Matt Williams" userId="0ca66e6c2ff2c8a8" providerId="LiveId" clId="{E2E733D2-1B37-4195-9596-F0DC147EB611}" dt="2022-02-23T05:33:24.070" v="39" actId="478"/>
          <ac:picMkLst>
            <pc:docMk/>
            <pc:sldMk cId="2236500310" sldId="779"/>
            <ac:picMk id="3" creationId="{9D0EE399-A415-4D19-A766-D08B01249E62}"/>
          </ac:picMkLst>
        </pc:picChg>
        <pc:picChg chg="add mod">
          <ac:chgData name="Matt Williams" userId="0ca66e6c2ff2c8a8" providerId="LiveId" clId="{E2E733D2-1B37-4195-9596-F0DC147EB611}" dt="2022-02-24T20:20:54.831" v="15851" actId="1076"/>
          <ac:picMkLst>
            <pc:docMk/>
            <pc:sldMk cId="2236500310" sldId="779"/>
            <ac:picMk id="10" creationId="{A23D6D4A-41E7-4770-8D22-1EFEBE2AD28A}"/>
          </ac:picMkLst>
        </pc:picChg>
      </pc:sldChg>
      <pc:sldChg chg="addSp delSp modSp mod ord">
        <pc:chgData name="Matt Williams" userId="0ca66e6c2ff2c8a8" providerId="LiveId" clId="{E2E733D2-1B37-4195-9596-F0DC147EB611}" dt="2022-02-24T13:47:38.021" v="4475" actId="313"/>
        <pc:sldMkLst>
          <pc:docMk/>
          <pc:sldMk cId="600378921" sldId="780"/>
        </pc:sldMkLst>
        <pc:spChg chg="mod">
          <ac:chgData name="Matt Williams" userId="0ca66e6c2ff2c8a8" providerId="LiveId" clId="{E2E733D2-1B37-4195-9596-F0DC147EB611}" dt="2022-02-24T13:47:38.021" v="4475" actId="313"/>
          <ac:spMkLst>
            <pc:docMk/>
            <pc:sldMk cId="600378921" sldId="780"/>
            <ac:spMk id="9" creationId="{62532535-FD4F-4658-B35E-DF5446FDCB7E}"/>
          </ac:spMkLst>
        </pc:spChg>
        <pc:picChg chg="del">
          <ac:chgData name="Matt Williams" userId="0ca66e6c2ff2c8a8" providerId="LiveId" clId="{E2E733D2-1B37-4195-9596-F0DC147EB611}" dt="2022-02-23T14:14:07.583" v="112" actId="478"/>
          <ac:picMkLst>
            <pc:docMk/>
            <pc:sldMk cId="600378921" sldId="780"/>
            <ac:picMk id="3" creationId="{9D0EE399-A415-4D19-A766-D08B01249E62}"/>
          </ac:picMkLst>
        </pc:picChg>
        <pc:picChg chg="add mod modCrop">
          <ac:chgData name="Matt Williams" userId="0ca66e6c2ff2c8a8" providerId="LiveId" clId="{E2E733D2-1B37-4195-9596-F0DC147EB611}" dt="2022-02-23T14:14:42.588" v="118" actId="732"/>
          <ac:picMkLst>
            <pc:docMk/>
            <pc:sldMk cId="600378921" sldId="780"/>
            <ac:picMk id="10" creationId="{6FD33152-BBF9-4308-9A46-7F07FAA9A35B}"/>
          </ac:picMkLst>
        </pc:picChg>
      </pc:sldChg>
      <pc:sldChg chg="addSp delSp modSp mod">
        <pc:chgData name="Matt Williams" userId="0ca66e6c2ff2c8a8" providerId="LiveId" clId="{E2E733D2-1B37-4195-9596-F0DC147EB611}" dt="2022-02-24T20:20:38.103" v="15849" actId="33524"/>
        <pc:sldMkLst>
          <pc:docMk/>
          <pc:sldMk cId="4158124230" sldId="781"/>
        </pc:sldMkLst>
        <pc:spChg chg="mod">
          <ac:chgData name="Matt Williams" userId="0ca66e6c2ff2c8a8" providerId="LiveId" clId="{E2E733D2-1B37-4195-9596-F0DC147EB611}" dt="2022-02-24T20:20:38.103" v="15849" actId="33524"/>
          <ac:spMkLst>
            <pc:docMk/>
            <pc:sldMk cId="4158124230" sldId="781"/>
            <ac:spMk id="9" creationId="{62532535-FD4F-4658-B35E-DF5446FDCB7E}"/>
          </ac:spMkLst>
        </pc:spChg>
        <pc:picChg chg="del">
          <ac:chgData name="Matt Williams" userId="0ca66e6c2ff2c8a8" providerId="LiveId" clId="{E2E733D2-1B37-4195-9596-F0DC147EB611}" dt="2022-02-23T14:27:13.320" v="167" actId="478"/>
          <ac:picMkLst>
            <pc:docMk/>
            <pc:sldMk cId="4158124230" sldId="781"/>
            <ac:picMk id="3" creationId="{9D0EE399-A415-4D19-A766-D08B01249E62}"/>
          </ac:picMkLst>
        </pc:picChg>
        <pc:picChg chg="add del mod">
          <ac:chgData name="Matt Williams" userId="0ca66e6c2ff2c8a8" providerId="LiveId" clId="{E2E733D2-1B37-4195-9596-F0DC147EB611}" dt="2022-02-23T14:27:36.433" v="171" actId="478"/>
          <ac:picMkLst>
            <pc:docMk/>
            <pc:sldMk cId="4158124230" sldId="781"/>
            <ac:picMk id="10" creationId="{C3CD33D9-BE66-47F4-816D-87F2BFBD8383}"/>
          </ac:picMkLst>
        </pc:picChg>
        <pc:picChg chg="add mod">
          <ac:chgData name="Matt Williams" userId="0ca66e6c2ff2c8a8" providerId="LiveId" clId="{E2E733D2-1B37-4195-9596-F0DC147EB611}" dt="2022-02-23T14:28:34.863" v="181" actId="14100"/>
          <ac:picMkLst>
            <pc:docMk/>
            <pc:sldMk cId="4158124230" sldId="781"/>
            <ac:picMk id="12" creationId="{B4C1168C-C4CC-4DFD-B4A5-0A5D412C8513}"/>
          </ac:picMkLst>
        </pc:picChg>
      </pc:sldChg>
      <pc:sldChg chg="addSp delSp modSp mod ord">
        <pc:chgData name="Matt Williams" userId="0ca66e6c2ff2c8a8" providerId="LiveId" clId="{E2E733D2-1B37-4195-9596-F0DC147EB611}" dt="2022-02-24T20:24:38.464" v="15874" actId="20577"/>
        <pc:sldMkLst>
          <pc:docMk/>
          <pc:sldMk cId="939907593" sldId="782"/>
        </pc:sldMkLst>
        <pc:spChg chg="mod">
          <ac:chgData name="Matt Williams" userId="0ca66e6c2ff2c8a8" providerId="LiveId" clId="{E2E733D2-1B37-4195-9596-F0DC147EB611}" dt="2022-02-24T20:24:38.464" v="15874" actId="20577"/>
          <ac:spMkLst>
            <pc:docMk/>
            <pc:sldMk cId="939907593" sldId="782"/>
            <ac:spMk id="9" creationId="{62532535-FD4F-4658-B35E-DF5446FDCB7E}"/>
          </ac:spMkLst>
        </pc:spChg>
        <pc:picChg chg="del">
          <ac:chgData name="Matt Williams" userId="0ca66e6c2ff2c8a8" providerId="LiveId" clId="{E2E733D2-1B37-4195-9596-F0DC147EB611}" dt="2022-02-23T05:34:57.133" v="49" actId="478"/>
          <ac:picMkLst>
            <pc:docMk/>
            <pc:sldMk cId="939907593" sldId="782"/>
            <ac:picMk id="3" creationId="{9D0EE399-A415-4D19-A766-D08B01249E62}"/>
          </ac:picMkLst>
        </pc:picChg>
        <pc:picChg chg="add del mod">
          <ac:chgData name="Matt Williams" userId="0ca66e6c2ff2c8a8" providerId="LiveId" clId="{E2E733D2-1B37-4195-9596-F0DC147EB611}" dt="2022-02-23T14:46:49.895" v="259" actId="478"/>
          <ac:picMkLst>
            <pc:docMk/>
            <pc:sldMk cId="939907593" sldId="782"/>
            <ac:picMk id="10" creationId="{7C7F9DB2-AC9D-410D-BC68-B715D64438C1}"/>
          </ac:picMkLst>
        </pc:picChg>
        <pc:picChg chg="add del mod">
          <ac:chgData name="Matt Williams" userId="0ca66e6c2ff2c8a8" providerId="LiveId" clId="{E2E733D2-1B37-4195-9596-F0DC147EB611}" dt="2022-02-23T14:49:04.009" v="275" actId="478"/>
          <ac:picMkLst>
            <pc:docMk/>
            <pc:sldMk cId="939907593" sldId="782"/>
            <ac:picMk id="12" creationId="{9FB6644C-2A26-45E6-BB91-4BEB4ED23233}"/>
          </ac:picMkLst>
        </pc:picChg>
        <pc:picChg chg="add mod">
          <ac:chgData name="Matt Williams" userId="0ca66e6c2ff2c8a8" providerId="LiveId" clId="{E2E733D2-1B37-4195-9596-F0DC147EB611}" dt="2022-02-24T13:37:39.312" v="3085" actId="14100"/>
          <ac:picMkLst>
            <pc:docMk/>
            <pc:sldMk cId="939907593" sldId="782"/>
            <ac:picMk id="13" creationId="{26DD596F-F936-4C61-99F5-15F1EAFB564E}"/>
          </ac:picMkLst>
        </pc:picChg>
      </pc:sldChg>
      <pc:sldChg chg="addSp delSp modSp mod ord">
        <pc:chgData name="Matt Williams" userId="0ca66e6c2ff2c8a8" providerId="LiveId" clId="{E2E733D2-1B37-4195-9596-F0DC147EB611}" dt="2022-02-24T20:23:59.006" v="15867" actId="20577"/>
        <pc:sldMkLst>
          <pc:docMk/>
          <pc:sldMk cId="1356047736" sldId="783"/>
        </pc:sldMkLst>
        <pc:spChg chg="mod">
          <ac:chgData name="Matt Williams" userId="0ca66e6c2ff2c8a8" providerId="LiveId" clId="{E2E733D2-1B37-4195-9596-F0DC147EB611}" dt="2022-02-24T13:30:43.147" v="2209" actId="1076"/>
          <ac:spMkLst>
            <pc:docMk/>
            <pc:sldMk cId="1356047736" sldId="783"/>
            <ac:spMk id="4" creationId="{2A740607-F579-47EC-97E3-B484E07E3FDA}"/>
          </ac:spMkLst>
        </pc:spChg>
        <pc:spChg chg="mod">
          <ac:chgData name="Matt Williams" userId="0ca66e6c2ff2c8a8" providerId="LiveId" clId="{E2E733D2-1B37-4195-9596-F0DC147EB611}" dt="2022-02-24T20:23:59.006" v="15867" actId="20577"/>
          <ac:spMkLst>
            <pc:docMk/>
            <pc:sldMk cId="1356047736" sldId="783"/>
            <ac:spMk id="9" creationId="{62532535-FD4F-4658-B35E-DF5446FDCB7E}"/>
          </ac:spMkLst>
        </pc:spChg>
        <pc:picChg chg="del">
          <ac:chgData name="Matt Williams" userId="0ca66e6c2ff2c8a8" providerId="LiveId" clId="{E2E733D2-1B37-4195-9596-F0DC147EB611}" dt="2022-02-23T14:17:05.025" v="133" actId="478"/>
          <ac:picMkLst>
            <pc:docMk/>
            <pc:sldMk cId="1356047736" sldId="783"/>
            <ac:picMk id="3" creationId="{9D0EE399-A415-4D19-A766-D08B01249E62}"/>
          </ac:picMkLst>
        </pc:picChg>
        <pc:picChg chg="add mod">
          <ac:chgData name="Matt Williams" userId="0ca66e6c2ff2c8a8" providerId="LiveId" clId="{E2E733D2-1B37-4195-9596-F0DC147EB611}" dt="2022-02-23T14:17:32.100" v="138" actId="14100"/>
          <ac:picMkLst>
            <pc:docMk/>
            <pc:sldMk cId="1356047736" sldId="783"/>
            <ac:picMk id="10" creationId="{7ED7C00E-F6BE-479D-B5CE-7C073716BA24}"/>
          </ac:picMkLst>
        </pc:picChg>
      </pc:sldChg>
      <pc:sldChg chg="addSp delSp modSp mod">
        <pc:chgData name="Matt Williams" userId="0ca66e6c2ff2c8a8" providerId="LiveId" clId="{E2E733D2-1B37-4195-9596-F0DC147EB611}" dt="2022-02-24T20:24:26.116" v="15872" actId="20577"/>
        <pc:sldMkLst>
          <pc:docMk/>
          <pc:sldMk cId="1398264389" sldId="784"/>
        </pc:sldMkLst>
        <pc:spChg chg="mod">
          <ac:chgData name="Matt Williams" userId="0ca66e6c2ff2c8a8" providerId="LiveId" clId="{E2E733D2-1B37-4195-9596-F0DC147EB611}" dt="2022-02-24T20:24:26.116" v="15872" actId="20577"/>
          <ac:spMkLst>
            <pc:docMk/>
            <pc:sldMk cId="1398264389" sldId="784"/>
            <ac:spMk id="9" creationId="{62532535-FD4F-4658-B35E-DF5446FDCB7E}"/>
          </ac:spMkLst>
        </pc:spChg>
        <pc:picChg chg="del">
          <ac:chgData name="Matt Williams" userId="0ca66e6c2ff2c8a8" providerId="LiveId" clId="{E2E733D2-1B37-4195-9596-F0DC147EB611}" dt="2022-02-23T14:44:09.717" v="258" actId="478"/>
          <ac:picMkLst>
            <pc:docMk/>
            <pc:sldMk cId="1398264389" sldId="784"/>
            <ac:picMk id="3" creationId="{9D0EE399-A415-4D19-A766-D08B01249E62}"/>
          </ac:picMkLst>
        </pc:picChg>
        <pc:picChg chg="add mod">
          <ac:chgData name="Matt Williams" userId="0ca66e6c2ff2c8a8" providerId="LiveId" clId="{E2E733D2-1B37-4195-9596-F0DC147EB611}" dt="2022-02-24T19:42:49.058" v="15326" actId="1076"/>
          <ac:picMkLst>
            <pc:docMk/>
            <pc:sldMk cId="1398264389" sldId="784"/>
            <ac:picMk id="10" creationId="{8E6A3F00-3481-469E-AA2B-A337F6B2B146}"/>
          </ac:picMkLst>
        </pc:picChg>
      </pc:sldChg>
      <pc:sldChg chg="add del">
        <pc:chgData name="Matt Williams" userId="0ca66e6c2ff2c8a8" providerId="LiveId" clId="{E2E733D2-1B37-4195-9596-F0DC147EB611}" dt="2022-02-23T05:16:23.674" v="1"/>
        <pc:sldMkLst>
          <pc:docMk/>
          <pc:sldMk cId="1377281052" sldId="785"/>
        </pc:sldMkLst>
      </pc:sldChg>
      <pc:sldChg chg="addSp delSp modSp add del mod">
        <pc:chgData name="Matt Williams" userId="0ca66e6c2ff2c8a8" providerId="LiveId" clId="{E2E733D2-1B37-4195-9596-F0DC147EB611}" dt="2022-02-24T19:42:54.577" v="15328" actId="14100"/>
        <pc:sldMkLst>
          <pc:docMk/>
          <pc:sldMk cId="2845249833" sldId="785"/>
        </pc:sldMkLst>
        <pc:picChg chg="add del">
          <ac:chgData name="Matt Williams" userId="0ca66e6c2ff2c8a8" providerId="LiveId" clId="{E2E733D2-1B37-4195-9596-F0DC147EB611}" dt="2022-02-23T14:24:39.508" v="160" actId="478"/>
          <ac:picMkLst>
            <pc:docMk/>
            <pc:sldMk cId="2845249833" sldId="785"/>
            <ac:picMk id="4" creationId="{113778CE-2488-454C-9A98-6487E964373F}"/>
          </ac:picMkLst>
        </pc:picChg>
        <pc:picChg chg="del">
          <ac:chgData name="Matt Williams" userId="0ca66e6c2ff2c8a8" providerId="LiveId" clId="{E2E733D2-1B37-4195-9596-F0DC147EB611}" dt="2022-02-23T14:17:36.147" v="139" actId="478"/>
          <ac:picMkLst>
            <pc:docMk/>
            <pc:sldMk cId="2845249833" sldId="785"/>
            <ac:picMk id="8" creationId="{E36FAF13-3339-4DF2-A164-A7102002B1E0}"/>
          </ac:picMkLst>
        </pc:picChg>
        <pc:picChg chg="add del mod modCrop">
          <ac:chgData name="Matt Williams" userId="0ca66e6c2ff2c8a8" providerId="LiveId" clId="{E2E733D2-1B37-4195-9596-F0DC147EB611}" dt="2022-02-23T14:52:11.812" v="281" actId="478"/>
          <ac:picMkLst>
            <pc:docMk/>
            <pc:sldMk cId="2845249833" sldId="785"/>
            <ac:picMk id="11" creationId="{9F0FE4DB-550B-4639-81D6-5CA4B14B1DCE}"/>
          </ac:picMkLst>
        </pc:picChg>
        <pc:picChg chg="add del mod modCrop">
          <ac:chgData name="Matt Williams" userId="0ca66e6c2ff2c8a8" providerId="LiveId" clId="{E2E733D2-1B37-4195-9596-F0DC147EB611}" dt="2022-02-23T14:53:11.787" v="285" actId="478"/>
          <ac:picMkLst>
            <pc:docMk/>
            <pc:sldMk cId="2845249833" sldId="785"/>
            <ac:picMk id="13" creationId="{E7BAF45C-4465-42CD-A587-D43DD0F8D5B5}"/>
          </ac:picMkLst>
        </pc:picChg>
        <pc:picChg chg="add mod modCrop">
          <ac:chgData name="Matt Williams" userId="0ca66e6c2ff2c8a8" providerId="LiveId" clId="{E2E733D2-1B37-4195-9596-F0DC147EB611}" dt="2022-02-24T19:42:54.577" v="15328" actId="14100"/>
          <ac:picMkLst>
            <pc:docMk/>
            <pc:sldMk cId="2845249833" sldId="785"/>
            <ac:picMk id="15" creationId="{1795466A-4D2A-4A1D-91B5-C258AFF48D7B}"/>
          </ac:picMkLst>
        </pc:picChg>
      </pc:sldChg>
      <pc:sldChg chg="addSp delSp modSp new mod ord">
        <pc:chgData name="Matt Williams" userId="0ca66e6c2ff2c8a8" providerId="LiveId" clId="{E2E733D2-1B37-4195-9596-F0DC147EB611}" dt="2022-02-24T19:31:58.997" v="14756" actId="1076"/>
        <pc:sldMkLst>
          <pc:docMk/>
          <pc:sldMk cId="1899336465" sldId="786"/>
        </pc:sldMkLst>
        <pc:picChg chg="add del mod">
          <ac:chgData name="Matt Williams" userId="0ca66e6c2ff2c8a8" providerId="LiveId" clId="{E2E733D2-1B37-4195-9596-F0DC147EB611}" dt="2022-02-24T19:14:25.345" v="14218" actId="478"/>
          <ac:picMkLst>
            <pc:docMk/>
            <pc:sldMk cId="1899336465" sldId="786"/>
            <ac:picMk id="2" creationId="{C6A8A6CE-A615-4DF0-9228-69731D4826B4}"/>
          </ac:picMkLst>
        </pc:picChg>
        <pc:picChg chg="add del mod">
          <ac:chgData name="Matt Williams" userId="0ca66e6c2ff2c8a8" providerId="LiveId" clId="{E2E733D2-1B37-4195-9596-F0DC147EB611}" dt="2022-02-24T19:24:18.391" v="14743" actId="478"/>
          <ac:picMkLst>
            <pc:docMk/>
            <pc:sldMk cId="1899336465" sldId="786"/>
            <ac:picMk id="3" creationId="{13694FF9-CA23-4423-8B3E-5B6CFA549132}"/>
          </ac:picMkLst>
        </pc:picChg>
        <pc:picChg chg="add mod">
          <ac:chgData name="Matt Williams" userId="0ca66e6c2ff2c8a8" providerId="LiveId" clId="{E2E733D2-1B37-4195-9596-F0DC147EB611}" dt="2022-02-24T19:31:58.997" v="14756" actId="1076"/>
          <ac:picMkLst>
            <pc:docMk/>
            <pc:sldMk cId="1899336465" sldId="786"/>
            <ac:picMk id="4" creationId="{23A9E048-1012-439F-8B33-D5A608F61E47}"/>
          </ac:picMkLst>
        </pc:picChg>
      </pc:sldChg>
      <pc:sldChg chg="delSp add del mod">
        <pc:chgData name="Matt Williams" userId="0ca66e6c2ff2c8a8" providerId="LiveId" clId="{E2E733D2-1B37-4195-9596-F0DC147EB611}" dt="2022-02-23T15:17:30.800" v="359" actId="47"/>
        <pc:sldMkLst>
          <pc:docMk/>
          <pc:sldMk cId="4243546555" sldId="786"/>
        </pc:sldMkLst>
        <pc:picChg chg="del">
          <ac:chgData name="Matt Williams" userId="0ca66e6c2ff2c8a8" providerId="LiveId" clId="{E2E733D2-1B37-4195-9596-F0DC147EB611}" dt="2022-02-23T15:16:28.230" v="347" actId="478"/>
          <ac:picMkLst>
            <pc:docMk/>
            <pc:sldMk cId="4243546555" sldId="786"/>
            <ac:picMk id="4" creationId="{4BB1A768-E713-45A5-8988-F6AA2469A001}"/>
          </ac:picMkLst>
        </pc:picChg>
      </pc:sldChg>
      <pc:sldChg chg="new del">
        <pc:chgData name="Matt Williams" userId="0ca66e6c2ff2c8a8" providerId="LiveId" clId="{E2E733D2-1B37-4195-9596-F0DC147EB611}" dt="2022-02-24T20:17:04.724" v="15840" actId="47"/>
        <pc:sldMkLst>
          <pc:docMk/>
          <pc:sldMk cId="1486914786" sldId="787"/>
        </pc:sldMkLst>
      </pc:sldChg>
      <pc:sldChg chg="delSp modSp add del mod">
        <pc:chgData name="Matt Williams" userId="0ca66e6c2ff2c8a8" providerId="LiveId" clId="{E2E733D2-1B37-4195-9596-F0DC147EB611}" dt="2022-02-23T15:17:28.932" v="358" actId="47"/>
        <pc:sldMkLst>
          <pc:docMk/>
          <pc:sldMk cId="3806552902" sldId="787"/>
        </pc:sldMkLst>
        <pc:picChg chg="del mod">
          <ac:chgData name="Matt Williams" userId="0ca66e6c2ff2c8a8" providerId="LiveId" clId="{E2E733D2-1B37-4195-9596-F0DC147EB611}" dt="2022-02-23T15:16:44.410" v="351" actId="478"/>
          <ac:picMkLst>
            <pc:docMk/>
            <pc:sldMk cId="3806552902" sldId="787"/>
            <ac:picMk id="4" creationId="{4BB1A768-E713-45A5-8988-F6AA2469A001}"/>
          </ac:picMkLst>
        </pc:picChg>
      </pc:sldChg>
    </pc:docChg>
  </pc:docChgLst>
  <pc:docChgLst>
    <pc:chgData name="Hilary Wyman" userId="f3bca22b-3a42-4d89-8a24-ce254d13f28a" providerId="ADAL" clId="{67DE041E-DA19-41DF-9938-824F00FF8400}"/>
    <pc:docChg chg="undo redo custSel modSld">
      <pc:chgData name="Hilary Wyman" userId="f3bca22b-3a42-4d89-8a24-ce254d13f28a" providerId="ADAL" clId="{67DE041E-DA19-41DF-9938-824F00FF8400}" dt="2022-02-25T16:19:31.524" v="974" actId="20577"/>
      <pc:docMkLst>
        <pc:docMk/>
      </pc:docMkLst>
      <pc:sldChg chg="addSp delSp modSp mod">
        <pc:chgData name="Hilary Wyman" userId="f3bca22b-3a42-4d89-8a24-ce254d13f28a" providerId="ADAL" clId="{67DE041E-DA19-41DF-9938-824F00FF8400}" dt="2022-02-25T14:28:45.708" v="29" actId="1076"/>
        <pc:sldMkLst>
          <pc:docMk/>
          <pc:sldMk cId="3630742754" sldId="679"/>
        </pc:sldMkLst>
        <pc:spChg chg="mod">
          <ac:chgData name="Hilary Wyman" userId="f3bca22b-3a42-4d89-8a24-ce254d13f28a" providerId="ADAL" clId="{67DE041E-DA19-41DF-9938-824F00FF8400}" dt="2022-02-25T14:28:45.708" v="29" actId="1076"/>
          <ac:spMkLst>
            <pc:docMk/>
            <pc:sldMk cId="3630742754" sldId="679"/>
            <ac:spMk id="3" creationId="{42A8F2AF-BC28-4991-9816-07479106F8A5}"/>
          </ac:spMkLst>
        </pc:spChg>
        <pc:spChg chg="del mod">
          <ac:chgData name="Hilary Wyman" userId="f3bca22b-3a42-4d89-8a24-ce254d13f28a" providerId="ADAL" clId="{67DE041E-DA19-41DF-9938-824F00FF8400}" dt="2022-02-25T14:27:34.003" v="18" actId="478"/>
          <ac:spMkLst>
            <pc:docMk/>
            <pc:sldMk cId="3630742754" sldId="679"/>
            <ac:spMk id="6" creationId="{CA30B29F-F8A9-4F04-A9C3-9A2155809D85}"/>
          </ac:spMkLst>
        </pc:spChg>
        <pc:picChg chg="add mod">
          <ac:chgData name="Hilary Wyman" userId="f3bca22b-3a42-4d89-8a24-ce254d13f28a" providerId="ADAL" clId="{67DE041E-DA19-41DF-9938-824F00FF8400}" dt="2022-02-25T14:27:46.897" v="28" actId="1035"/>
          <ac:picMkLst>
            <pc:docMk/>
            <pc:sldMk cId="3630742754" sldId="679"/>
            <ac:picMk id="4" creationId="{EB009A1A-C95D-4685-9150-71590D2750C2}"/>
          </ac:picMkLst>
        </pc:picChg>
        <pc:picChg chg="del">
          <ac:chgData name="Hilary Wyman" userId="f3bca22b-3a42-4d89-8a24-ce254d13f28a" providerId="ADAL" clId="{67DE041E-DA19-41DF-9938-824F00FF8400}" dt="2022-02-25T14:27:34.003" v="18" actId="478"/>
          <ac:picMkLst>
            <pc:docMk/>
            <pc:sldMk cId="3630742754" sldId="679"/>
            <ac:picMk id="8" creationId="{ACEC53E6-F2AB-44AF-94B2-9D7667310CEE}"/>
          </ac:picMkLst>
        </pc:picChg>
      </pc:sldChg>
      <pc:sldChg chg="modSp mod">
        <pc:chgData name="Hilary Wyman" userId="f3bca22b-3a42-4d89-8a24-ce254d13f28a" providerId="ADAL" clId="{67DE041E-DA19-41DF-9938-824F00FF8400}" dt="2022-02-25T14:39:13.492" v="120" actId="20577"/>
        <pc:sldMkLst>
          <pc:docMk/>
          <pc:sldMk cId="3579179818" sldId="688"/>
        </pc:sldMkLst>
        <pc:spChg chg="mod">
          <ac:chgData name="Hilary Wyman" userId="f3bca22b-3a42-4d89-8a24-ce254d13f28a" providerId="ADAL" clId="{67DE041E-DA19-41DF-9938-824F00FF8400}" dt="2022-02-25T14:39:13.492" v="120" actId="20577"/>
          <ac:spMkLst>
            <pc:docMk/>
            <pc:sldMk cId="3579179818" sldId="688"/>
            <ac:spMk id="13" creationId="{9801A6E2-F3C9-4F96-A1F3-7F05A0EC2B44}"/>
          </ac:spMkLst>
        </pc:spChg>
      </pc:sldChg>
      <pc:sldChg chg="addSp delSp modSp mod">
        <pc:chgData name="Hilary Wyman" userId="f3bca22b-3a42-4d89-8a24-ce254d13f28a" providerId="ADAL" clId="{67DE041E-DA19-41DF-9938-824F00FF8400}" dt="2022-02-25T14:38:22.314" v="115" actId="14100"/>
        <pc:sldMkLst>
          <pc:docMk/>
          <pc:sldMk cId="2990185268" sldId="699"/>
        </pc:sldMkLst>
        <pc:spChg chg="del">
          <ac:chgData name="Hilary Wyman" userId="f3bca22b-3a42-4d89-8a24-ce254d13f28a" providerId="ADAL" clId="{67DE041E-DA19-41DF-9938-824F00FF8400}" dt="2022-02-25T14:38:12.756" v="112" actId="478"/>
          <ac:spMkLst>
            <pc:docMk/>
            <pc:sldMk cId="2990185268" sldId="699"/>
            <ac:spMk id="4" creationId="{088679BF-30E9-4171-8C20-635C593B3297}"/>
          </ac:spMkLst>
        </pc:spChg>
        <pc:picChg chg="del">
          <ac:chgData name="Hilary Wyman" userId="f3bca22b-3a42-4d89-8a24-ce254d13f28a" providerId="ADAL" clId="{67DE041E-DA19-41DF-9938-824F00FF8400}" dt="2022-02-25T14:38:12.756" v="112" actId="478"/>
          <ac:picMkLst>
            <pc:docMk/>
            <pc:sldMk cId="2990185268" sldId="699"/>
            <ac:picMk id="5" creationId="{5B6B1615-EA8D-4AC2-A6DB-7AE367FC2AA8}"/>
          </ac:picMkLst>
        </pc:picChg>
        <pc:picChg chg="add mod">
          <ac:chgData name="Hilary Wyman" userId="f3bca22b-3a42-4d89-8a24-ce254d13f28a" providerId="ADAL" clId="{67DE041E-DA19-41DF-9938-824F00FF8400}" dt="2022-02-25T14:38:22.314" v="115" actId="14100"/>
          <ac:picMkLst>
            <pc:docMk/>
            <pc:sldMk cId="2990185268" sldId="699"/>
            <ac:picMk id="6" creationId="{6873A243-2E2B-44EF-A28C-0C7545363A38}"/>
          </ac:picMkLst>
        </pc:picChg>
      </pc:sldChg>
      <pc:sldChg chg="addSp modSp mod">
        <pc:chgData name="Hilary Wyman" userId="f3bca22b-3a42-4d89-8a24-ce254d13f28a" providerId="ADAL" clId="{67DE041E-DA19-41DF-9938-824F00FF8400}" dt="2022-02-25T14:26:43.343" v="16" actId="1036"/>
        <pc:sldMkLst>
          <pc:docMk/>
          <pc:sldMk cId="1643471483" sldId="715"/>
        </pc:sldMkLst>
        <pc:picChg chg="add mod">
          <ac:chgData name="Hilary Wyman" userId="f3bca22b-3a42-4d89-8a24-ce254d13f28a" providerId="ADAL" clId="{67DE041E-DA19-41DF-9938-824F00FF8400}" dt="2022-02-25T14:26:43.343" v="16" actId="1036"/>
          <ac:picMkLst>
            <pc:docMk/>
            <pc:sldMk cId="1643471483" sldId="715"/>
            <ac:picMk id="4" creationId="{96939290-A81E-47AF-8910-ACC9D4EC5E12}"/>
          </ac:picMkLst>
        </pc:picChg>
      </pc:sldChg>
      <pc:sldChg chg="modSp mod">
        <pc:chgData name="Hilary Wyman" userId="f3bca22b-3a42-4d89-8a24-ce254d13f28a" providerId="ADAL" clId="{67DE041E-DA19-41DF-9938-824F00FF8400}" dt="2022-02-25T14:39:16.846" v="121" actId="20577"/>
        <pc:sldMkLst>
          <pc:docMk/>
          <pc:sldMk cId="118894848" sldId="716"/>
        </pc:sldMkLst>
        <pc:spChg chg="mod">
          <ac:chgData name="Hilary Wyman" userId="f3bca22b-3a42-4d89-8a24-ce254d13f28a" providerId="ADAL" clId="{67DE041E-DA19-41DF-9938-824F00FF8400}" dt="2022-02-25T14:36:24.260" v="87" actId="20577"/>
          <ac:spMkLst>
            <pc:docMk/>
            <pc:sldMk cId="118894848" sldId="716"/>
            <ac:spMk id="9" creationId="{62532535-FD4F-4658-B35E-DF5446FDCB7E}"/>
          </ac:spMkLst>
        </pc:spChg>
        <pc:spChg chg="mod">
          <ac:chgData name="Hilary Wyman" userId="f3bca22b-3a42-4d89-8a24-ce254d13f28a" providerId="ADAL" clId="{67DE041E-DA19-41DF-9938-824F00FF8400}" dt="2022-02-25T14:39:16.846" v="121" actId="20577"/>
          <ac:spMkLst>
            <pc:docMk/>
            <pc:sldMk cId="118894848" sldId="716"/>
            <ac:spMk id="11" creationId="{91B27EA4-A427-43AC-A564-40F7D401D33F}"/>
          </ac:spMkLst>
        </pc:spChg>
      </pc:sldChg>
      <pc:sldChg chg="modSp mod">
        <pc:chgData name="Hilary Wyman" userId="f3bca22b-3a42-4d89-8a24-ce254d13f28a" providerId="ADAL" clId="{67DE041E-DA19-41DF-9938-824F00FF8400}" dt="2022-02-25T14:39:25.280" v="122" actId="20577"/>
        <pc:sldMkLst>
          <pc:docMk/>
          <pc:sldMk cId="3537758042" sldId="734"/>
        </pc:sldMkLst>
        <pc:spChg chg="mod">
          <ac:chgData name="Hilary Wyman" userId="f3bca22b-3a42-4d89-8a24-ce254d13f28a" providerId="ADAL" clId="{67DE041E-DA19-41DF-9938-824F00FF8400}" dt="2022-02-25T14:37:24.635" v="108" actId="20577"/>
          <ac:spMkLst>
            <pc:docMk/>
            <pc:sldMk cId="3537758042" sldId="734"/>
            <ac:spMk id="9" creationId="{C10456A3-E19C-4808-B65E-29F6C085E2F9}"/>
          </ac:spMkLst>
        </pc:spChg>
        <pc:spChg chg="mod">
          <ac:chgData name="Hilary Wyman" userId="f3bca22b-3a42-4d89-8a24-ce254d13f28a" providerId="ADAL" clId="{67DE041E-DA19-41DF-9938-824F00FF8400}" dt="2022-02-25T14:39:25.280" v="122" actId="20577"/>
          <ac:spMkLst>
            <pc:docMk/>
            <pc:sldMk cId="3537758042" sldId="734"/>
            <ac:spMk id="11" creationId="{91B27EA4-A427-43AC-A564-40F7D401D33F}"/>
          </ac:spMkLst>
        </pc:spChg>
      </pc:sldChg>
      <pc:sldChg chg="modSp mod">
        <pc:chgData name="Hilary Wyman" userId="f3bca22b-3a42-4d89-8a24-ce254d13f28a" providerId="ADAL" clId="{67DE041E-DA19-41DF-9938-824F00FF8400}" dt="2022-02-25T14:36:34.233" v="89" actId="20577"/>
        <pc:sldMkLst>
          <pc:docMk/>
          <pc:sldMk cId="2423263865" sldId="735"/>
        </pc:sldMkLst>
        <pc:spChg chg="mod">
          <ac:chgData name="Hilary Wyman" userId="f3bca22b-3a42-4d89-8a24-ce254d13f28a" providerId="ADAL" clId="{67DE041E-DA19-41DF-9938-824F00FF8400}" dt="2022-02-25T14:36:34.233" v="89" actId="20577"/>
          <ac:spMkLst>
            <pc:docMk/>
            <pc:sldMk cId="2423263865" sldId="735"/>
            <ac:spMk id="13" creationId="{9801A6E2-F3C9-4F96-A1F3-7F05A0EC2B44}"/>
          </ac:spMkLst>
        </pc:spChg>
      </pc:sldChg>
      <pc:sldChg chg="modSp mod">
        <pc:chgData name="Hilary Wyman" userId="f3bca22b-3a42-4d89-8a24-ce254d13f28a" providerId="ADAL" clId="{67DE041E-DA19-41DF-9938-824F00FF8400}" dt="2022-02-25T14:31:55.392" v="74" actId="1076"/>
        <pc:sldMkLst>
          <pc:docMk/>
          <pc:sldMk cId="1630558459" sldId="736"/>
        </pc:sldMkLst>
        <pc:spChg chg="mod">
          <ac:chgData name="Hilary Wyman" userId="f3bca22b-3a42-4d89-8a24-ce254d13f28a" providerId="ADAL" clId="{67DE041E-DA19-41DF-9938-824F00FF8400}" dt="2022-02-25T14:31:55.392" v="74" actId="1076"/>
          <ac:spMkLst>
            <pc:docMk/>
            <pc:sldMk cId="1630558459" sldId="736"/>
            <ac:spMk id="9" creationId="{881C25B0-4502-4098-A307-F8E4F715BA36}"/>
          </ac:spMkLst>
        </pc:spChg>
        <pc:spChg chg="mod">
          <ac:chgData name="Hilary Wyman" userId="f3bca22b-3a42-4d89-8a24-ce254d13f28a" providerId="ADAL" clId="{67DE041E-DA19-41DF-9938-824F00FF8400}" dt="2022-02-25T14:29:25.012" v="50" actId="20577"/>
          <ac:spMkLst>
            <pc:docMk/>
            <pc:sldMk cId="1630558459" sldId="736"/>
            <ac:spMk id="11" creationId="{91B27EA4-A427-43AC-A564-40F7D401D33F}"/>
          </ac:spMkLst>
        </pc:spChg>
      </pc:sldChg>
      <pc:sldChg chg="modSp mod">
        <pc:chgData name="Hilary Wyman" userId="f3bca22b-3a42-4d89-8a24-ce254d13f28a" providerId="ADAL" clId="{67DE041E-DA19-41DF-9938-824F00FF8400}" dt="2022-02-25T14:41:17.364" v="149" actId="20577"/>
        <pc:sldMkLst>
          <pc:docMk/>
          <pc:sldMk cId="1481684904" sldId="737"/>
        </pc:sldMkLst>
        <pc:spChg chg="mod">
          <ac:chgData name="Hilary Wyman" userId="f3bca22b-3a42-4d89-8a24-ce254d13f28a" providerId="ADAL" clId="{67DE041E-DA19-41DF-9938-824F00FF8400}" dt="2022-02-25T14:41:17.364" v="149" actId="20577"/>
          <ac:spMkLst>
            <pc:docMk/>
            <pc:sldMk cId="1481684904" sldId="737"/>
            <ac:spMk id="3" creationId="{42A8F2AF-BC28-4991-9816-07479106F8A5}"/>
          </ac:spMkLst>
        </pc:spChg>
      </pc:sldChg>
      <pc:sldChg chg="modSp mod">
        <pc:chgData name="Hilary Wyman" userId="f3bca22b-3a42-4d89-8a24-ce254d13f28a" providerId="ADAL" clId="{67DE041E-DA19-41DF-9938-824F00FF8400}" dt="2022-02-25T14:42:39.187" v="183" actId="20577"/>
        <pc:sldMkLst>
          <pc:docMk/>
          <pc:sldMk cId="79118106" sldId="738"/>
        </pc:sldMkLst>
        <pc:spChg chg="mod">
          <ac:chgData name="Hilary Wyman" userId="f3bca22b-3a42-4d89-8a24-ce254d13f28a" providerId="ADAL" clId="{67DE041E-DA19-41DF-9938-824F00FF8400}" dt="2022-02-25T14:41:21.859" v="151" actId="20577"/>
          <ac:spMkLst>
            <pc:docMk/>
            <pc:sldMk cId="79118106" sldId="738"/>
            <ac:spMk id="3" creationId="{42A8F2AF-BC28-4991-9816-07479106F8A5}"/>
          </ac:spMkLst>
        </pc:spChg>
        <pc:spChg chg="mod">
          <ac:chgData name="Hilary Wyman" userId="f3bca22b-3a42-4d89-8a24-ce254d13f28a" providerId="ADAL" clId="{67DE041E-DA19-41DF-9938-824F00FF8400}" dt="2022-02-25T14:42:39.187" v="183" actId="20577"/>
          <ac:spMkLst>
            <pc:docMk/>
            <pc:sldMk cId="79118106" sldId="738"/>
            <ac:spMk id="5" creationId="{83728ABF-D1AA-4EB1-A1C5-47F2437F9A4A}"/>
          </ac:spMkLst>
        </pc:spChg>
        <pc:picChg chg="mod">
          <ac:chgData name="Hilary Wyman" userId="f3bca22b-3a42-4d89-8a24-ce254d13f28a" providerId="ADAL" clId="{67DE041E-DA19-41DF-9938-824F00FF8400}" dt="2022-02-25T14:41:32.672" v="153" actId="1076"/>
          <ac:picMkLst>
            <pc:docMk/>
            <pc:sldMk cId="79118106" sldId="738"/>
            <ac:picMk id="6" creationId="{62C29A35-211A-4737-9018-31DC9915C06E}"/>
          </ac:picMkLst>
        </pc:picChg>
      </pc:sldChg>
      <pc:sldChg chg="modSp mod">
        <pc:chgData name="Hilary Wyman" userId="f3bca22b-3a42-4d89-8a24-ce254d13f28a" providerId="ADAL" clId="{67DE041E-DA19-41DF-9938-824F00FF8400}" dt="2022-02-25T14:39:30.625" v="125" actId="20577"/>
        <pc:sldMkLst>
          <pc:docMk/>
          <pc:sldMk cId="363019733" sldId="739"/>
        </pc:sldMkLst>
        <pc:spChg chg="mod">
          <ac:chgData name="Hilary Wyman" userId="f3bca22b-3a42-4d89-8a24-ce254d13f28a" providerId="ADAL" clId="{67DE041E-DA19-41DF-9938-824F00FF8400}" dt="2022-02-25T14:39:30.625" v="125" actId="20577"/>
          <ac:spMkLst>
            <pc:docMk/>
            <pc:sldMk cId="363019733" sldId="739"/>
            <ac:spMk id="3" creationId="{42A8F2AF-BC28-4991-9816-07479106F8A5}"/>
          </ac:spMkLst>
        </pc:spChg>
      </pc:sldChg>
      <pc:sldChg chg="modSp mod">
        <pc:chgData name="Hilary Wyman" userId="f3bca22b-3a42-4d89-8a24-ce254d13f28a" providerId="ADAL" clId="{67DE041E-DA19-41DF-9938-824F00FF8400}" dt="2022-02-25T14:38:28.181" v="117" actId="20577"/>
        <pc:sldMkLst>
          <pc:docMk/>
          <pc:sldMk cId="2303969820" sldId="740"/>
        </pc:sldMkLst>
        <pc:spChg chg="mod">
          <ac:chgData name="Hilary Wyman" userId="f3bca22b-3a42-4d89-8a24-ce254d13f28a" providerId="ADAL" clId="{67DE041E-DA19-41DF-9938-824F00FF8400}" dt="2022-02-25T14:38:28.181" v="117" actId="20577"/>
          <ac:spMkLst>
            <pc:docMk/>
            <pc:sldMk cId="2303969820" sldId="740"/>
            <ac:spMk id="3" creationId="{42A8F2AF-BC28-4991-9816-07479106F8A5}"/>
          </ac:spMkLst>
        </pc:spChg>
      </pc:sldChg>
      <pc:sldChg chg="addSp modSp mod">
        <pc:chgData name="Hilary Wyman" userId="f3bca22b-3a42-4d89-8a24-ce254d13f28a" providerId="ADAL" clId="{67DE041E-DA19-41DF-9938-824F00FF8400}" dt="2022-02-25T14:44:39.448" v="288" actId="20577"/>
        <pc:sldMkLst>
          <pc:docMk/>
          <pc:sldMk cId="2367118572" sldId="741"/>
        </pc:sldMkLst>
        <pc:spChg chg="mod">
          <ac:chgData name="Hilary Wyman" userId="f3bca22b-3a42-4d89-8a24-ce254d13f28a" providerId="ADAL" clId="{67DE041E-DA19-41DF-9938-824F00FF8400}" dt="2022-02-25T14:44:39.448" v="288" actId="20577"/>
          <ac:spMkLst>
            <pc:docMk/>
            <pc:sldMk cId="2367118572" sldId="741"/>
            <ac:spMk id="5" creationId="{590D4E7C-01D1-423D-9647-F62546452967}"/>
          </ac:spMkLst>
        </pc:spChg>
        <pc:spChg chg="add mod">
          <ac:chgData name="Hilary Wyman" userId="f3bca22b-3a42-4d89-8a24-ce254d13f28a" providerId="ADAL" clId="{67DE041E-DA19-41DF-9938-824F00FF8400}" dt="2022-02-25T14:43:14.604" v="195" actId="571"/>
          <ac:spMkLst>
            <pc:docMk/>
            <pc:sldMk cId="2367118572" sldId="741"/>
            <ac:spMk id="7" creationId="{0A4C2C68-BF27-4F7B-B112-6E62316F31F9}"/>
          </ac:spMkLst>
        </pc:spChg>
        <pc:picChg chg="mod">
          <ac:chgData name="Hilary Wyman" userId="f3bca22b-3a42-4d89-8a24-ce254d13f28a" providerId="ADAL" clId="{67DE041E-DA19-41DF-9938-824F00FF8400}" dt="2022-02-25T14:43:23.417" v="226" actId="1035"/>
          <ac:picMkLst>
            <pc:docMk/>
            <pc:sldMk cId="2367118572" sldId="741"/>
            <ac:picMk id="6" creationId="{EF89C051-DB6E-4D7C-9145-47F94B6E9A03}"/>
          </ac:picMkLst>
        </pc:picChg>
        <pc:picChg chg="add mod">
          <ac:chgData name="Hilary Wyman" userId="f3bca22b-3a42-4d89-8a24-ce254d13f28a" providerId="ADAL" clId="{67DE041E-DA19-41DF-9938-824F00FF8400}" dt="2022-02-25T14:43:14.604" v="195" actId="571"/>
          <ac:picMkLst>
            <pc:docMk/>
            <pc:sldMk cId="2367118572" sldId="741"/>
            <ac:picMk id="8" creationId="{0193AB49-9725-4B54-9C46-EC339024C98D}"/>
          </ac:picMkLst>
        </pc:picChg>
      </pc:sldChg>
      <pc:sldChg chg="modSp mod">
        <pc:chgData name="Hilary Wyman" userId="f3bca22b-3a42-4d89-8a24-ce254d13f28a" providerId="ADAL" clId="{67DE041E-DA19-41DF-9938-824F00FF8400}" dt="2022-02-25T15:09:35.330" v="449" actId="14100"/>
        <pc:sldMkLst>
          <pc:docMk/>
          <pc:sldMk cId="1841209184" sldId="742"/>
        </pc:sldMkLst>
        <pc:spChg chg="mod">
          <ac:chgData name="Hilary Wyman" userId="f3bca22b-3a42-4d89-8a24-ce254d13f28a" providerId="ADAL" clId="{67DE041E-DA19-41DF-9938-824F00FF8400}" dt="2022-02-25T15:09:27.701" v="447" actId="20577"/>
          <ac:spMkLst>
            <pc:docMk/>
            <pc:sldMk cId="1841209184" sldId="742"/>
            <ac:spMk id="3" creationId="{42A8F2AF-BC28-4991-9816-07479106F8A5}"/>
          </ac:spMkLst>
        </pc:spChg>
        <pc:picChg chg="mod">
          <ac:chgData name="Hilary Wyman" userId="f3bca22b-3a42-4d89-8a24-ce254d13f28a" providerId="ADAL" clId="{67DE041E-DA19-41DF-9938-824F00FF8400}" dt="2022-02-25T15:09:35.330" v="449" actId="14100"/>
          <ac:picMkLst>
            <pc:docMk/>
            <pc:sldMk cId="1841209184" sldId="742"/>
            <ac:picMk id="14" creationId="{ED2113FC-6F05-49E4-AE83-8A05E63A5A84}"/>
          </ac:picMkLst>
        </pc:picChg>
      </pc:sldChg>
      <pc:sldChg chg="modSp mod">
        <pc:chgData name="Hilary Wyman" userId="f3bca22b-3a42-4d89-8a24-ce254d13f28a" providerId="ADAL" clId="{67DE041E-DA19-41DF-9938-824F00FF8400}" dt="2022-02-25T15:11:09.384" v="472" actId="20577"/>
        <pc:sldMkLst>
          <pc:docMk/>
          <pc:sldMk cId="2736289171" sldId="743"/>
        </pc:sldMkLst>
        <pc:spChg chg="mod">
          <ac:chgData name="Hilary Wyman" userId="f3bca22b-3a42-4d89-8a24-ce254d13f28a" providerId="ADAL" clId="{67DE041E-DA19-41DF-9938-824F00FF8400}" dt="2022-02-25T15:11:09.384" v="472" actId="20577"/>
          <ac:spMkLst>
            <pc:docMk/>
            <pc:sldMk cId="2736289171" sldId="743"/>
            <ac:spMk id="3" creationId="{42A8F2AF-BC28-4991-9816-07479106F8A5}"/>
          </ac:spMkLst>
        </pc:spChg>
        <pc:spChg chg="mod">
          <ac:chgData name="Hilary Wyman" userId="f3bca22b-3a42-4d89-8a24-ce254d13f28a" providerId="ADAL" clId="{67DE041E-DA19-41DF-9938-824F00FF8400}" dt="2022-02-25T15:10:57.494" v="467" actId="20577"/>
          <ac:spMkLst>
            <pc:docMk/>
            <pc:sldMk cId="2736289171" sldId="743"/>
            <ac:spMk id="7" creationId="{6199730D-0551-4850-9B4E-F148DD33D3CC}"/>
          </ac:spMkLst>
        </pc:spChg>
        <pc:picChg chg="mod">
          <ac:chgData name="Hilary Wyman" userId="f3bca22b-3a42-4d89-8a24-ce254d13f28a" providerId="ADAL" clId="{67DE041E-DA19-41DF-9938-824F00FF8400}" dt="2022-02-25T15:09:57.445" v="455" actId="14100"/>
          <ac:picMkLst>
            <pc:docMk/>
            <pc:sldMk cId="2736289171" sldId="743"/>
            <ac:picMk id="10" creationId="{959BD090-DE6E-40C4-A25F-793AD1B1160B}"/>
          </ac:picMkLst>
        </pc:picChg>
      </pc:sldChg>
      <pc:sldChg chg="modSp mod">
        <pc:chgData name="Hilary Wyman" userId="f3bca22b-3a42-4d89-8a24-ce254d13f28a" providerId="ADAL" clId="{67DE041E-DA19-41DF-9938-824F00FF8400}" dt="2022-02-25T15:06:04.489" v="427" actId="20577"/>
        <pc:sldMkLst>
          <pc:docMk/>
          <pc:sldMk cId="4139248671" sldId="744"/>
        </pc:sldMkLst>
        <pc:spChg chg="mod">
          <ac:chgData name="Hilary Wyman" userId="f3bca22b-3a42-4d89-8a24-ce254d13f28a" providerId="ADAL" clId="{67DE041E-DA19-41DF-9938-824F00FF8400}" dt="2022-02-25T15:06:04.489" v="427" actId="20577"/>
          <ac:spMkLst>
            <pc:docMk/>
            <pc:sldMk cId="4139248671" sldId="744"/>
            <ac:spMk id="3" creationId="{42A8F2AF-BC28-4991-9816-07479106F8A5}"/>
          </ac:spMkLst>
        </pc:spChg>
      </pc:sldChg>
      <pc:sldChg chg="modSp mod">
        <pc:chgData name="Hilary Wyman" userId="f3bca22b-3a42-4d89-8a24-ce254d13f28a" providerId="ADAL" clId="{67DE041E-DA19-41DF-9938-824F00FF8400}" dt="2022-02-25T15:08:22.087" v="444" actId="20577"/>
        <pc:sldMkLst>
          <pc:docMk/>
          <pc:sldMk cId="449027324" sldId="745"/>
        </pc:sldMkLst>
        <pc:spChg chg="mod">
          <ac:chgData name="Hilary Wyman" userId="f3bca22b-3a42-4d89-8a24-ce254d13f28a" providerId="ADAL" clId="{67DE041E-DA19-41DF-9938-824F00FF8400}" dt="2022-02-25T15:06:26.385" v="429" actId="20577"/>
          <ac:spMkLst>
            <pc:docMk/>
            <pc:sldMk cId="449027324" sldId="745"/>
            <ac:spMk id="3" creationId="{42A8F2AF-BC28-4991-9816-07479106F8A5}"/>
          </ac:spMkLst>
        </pc:spChg>
        <pc:spChg chg="mod">
          <ac:chgData name="Hilary Wyman" userId="f3bca22b-3a42-4d89-8a24-ce254d13f28a" providerId="ADAL" clId="{67DE041E-DA19-41DF-9938-824F00FF8400}" dt="2022-02-25T15:08:22.087" v="444" actId="20577"/>
          <ac:spMkLst>
            <pc:docMk/>
            <pc:sldMk cId="449027324" sldId="745"/>
            <ac:spMk id="5" creationId="{54E9E5BE-3493-4F38-9262-E95A6150AFC4}"/>
          </ac:spMkLst>
        </pc:spChg>
        <pc:picChg chg="mod">
          <ac:chgData name="Hilary Wyman" userId="f3bca22b-3a42-4d89-8a24-ce254d13f28a" providerId="ADAL" clId="{67DE041E-DA19-41DF-9938-824F00FF8400}" dt="2022-02-25T15:07:28.737" v="433" actId="1076"/>
          <ac:picMkLst>
            <pc:docMk/>
            <pc:sldMk cId="449027324" sldId="745"/>
            <ac:picMk id="7" creationId="{80E26873-D763-4E56-B8FA-CA2CC18EEEC1}"/>
          </ac:picMkLst>
        </pc:picChg>
      </pc:sldChg>
      <pc:sldChg chg="addSp delSp modSp mod">
        <pc:chgData name="Hilary Wyman" userId="f3bca22b-3a42-4d89-8a24-ce254d13f28a" providerId="ADAL" clId="{67DE041E-DA19-41DF-9938-824F00FF8400}" dt="2022-02-25T14:57:17.236" v="425" actId="1076"/>
        <pc:sldMkLst>
          <pc:docMk/>
          <pc:sldMk cId="1846976708" sldId="746"/>
        </pc:sldMkLst>
        <pc:spChg chg="del">
          <ac:chgData name="Hilary Wyman" userId="f3bca22b-3a42-4d89-8a24-ce254d13f28a" providerId="ADAL" clId="{67DE041E-DA19-41DF-9938-824F00FF8400}" dt="2022-02-25T14:56:41.297" v="417" actId="478"/>
          <ac:spMkLst>
            <pc:docMk/>
            <pc:sldMk cId="1846976708" sldId="746"/>
            <ac:spMk id="5" creationId="{9AA31149-EC4D-445F-B534-10E280CC0412}"/>
          </ac:spMkLst>
        </pc:spChg>
        <pc:picChg chg="add mod">
          <ac:chgData name="Hilary Wyman" userId="f3bca22b-3a42-4d89-8a24-ce254d13f28a" providerId="ADAL" clId="{67DE041E-DA19-41DF-9938-824F00FF8400}" dt="2022-02-25T14:57:17.236" v="425" actId="1076"/>
          <ac:picMkLst>
            <pc:docMk/>
            <pc:sldMk cId="1846976708" sldId="746"/>
            <ac:picMk id="4" creationId="{BA370909-352C-403E-9E2C-5B6D413CD84A}"/>
          </ac:picMkLst>
        </pc:picChg>
        <pc:picChg chg="del">
          <ac:chgData name="Hilary Wyman" userId="f3bca22b-3a42-4d89-8a24-ce254d13f28a" providerId="ADAL" clId="{67DE041E-DA19-41DF-9938-824F00FF8400}" dt="2022-02-25T14:56:41.297" v="417" actId="478"/>
          <ac:picMkLst>
            <pc:docMk/>
            <pc:sldMk cId="1846976708" sldId="746"/>
            <ac:picMk id="6" creationId="{465EA5EF-6C0E-4EF7-B5B3-DFBD7FC4421E}"/>
          </ac:picMkLst>
        </pc:picChg>
      </pc:sldChg>
      <pc:sldChg chg="modSp mod">
        <pc:chgData name="Hilary Wyman" userId="f3bca22b-3a42-4d89-8a24-ce254d13f28a" providerId="ADAL" clId="{67DE041E-DA19-41DF-9938-824F00FF8400}" dt="2022-02-25T15:11:04.981" v="470" actId="20577"/>
        <pc:sldMkLst>
          <pc:docMk/>
          <pc:sldMk cId="3807972689" sldId="747"/>
        </pc:sldMkLst>
        <pc:spChg chg="mod">
          <ac:chgData name="Hilary Wyman" userId="f3bca22b-3a42-4d89-8a24-ce254d13f28a" providerId="ADAL" clId="{67DE041E-DA19-41DF-9938-824F00FF8400}" dt="2022-02-25T15:11:04.981" v="470" actId="20577"/>
          <ac:spMkLst>
            <pc:docMk/>
            <pc:sldMk cId="3807972689" sldId="747"/>
            <ac:spMk id="3" creationId="{42A8F2AF-BC28-4991-9816-07479106F8A5}"/>
          </ac:spMkLst>
        </pc:spChg>
      </pc:sldChg>
      <pc:sldChg chg="modSp mod">
        <pc:chgData name="Hilary Wyman" userId="f3bca22b-3a42-4d89-8a24-ce254d13f28a" providerId="ADAL" clId="{67DE041E-DA19-41DF-9938-824F00FF8400}" dt="2022-02-25T15:15:06.142" v="563" actId="20577"/>
        <pc:sldMkLst>
          <pc:docMk/>
          <pc:sldMk cId="2255710028" sldId="748"/>
        </pc:sldMkLst>
        <pc:spChg chg="mod">
          <ac:chgData name="Hilary Wyman" userId="f3bca22b-3a42-4d89-8a24-ce254d13f28a" providerId="ADAL" clId="{67DE041E-DA19-41DF-9938-824F00FF8400}" dt="2022-02-25T15:15:06.142" v="563" actId="20577"/>
          <ac:spMkLst>
            <pc:docMk/>
            <pc:sldMk cId="2255710028" sldId="748"/>
            <ac:spMk id="3" creationId="{42A8F2AF-BC28-4991-9816-07479106F8A5}"/>
          </ac:spMkLst>
        </pc:spChg>
        <pc:spChg chg="mod">
          <ac:chgData name="Hilary Wyman" userId="f3bca22b-3a42-4d89-8a24-ce254d13f28a" providerId="ADAL" clId="{67DE041E-DA19-41DF-9938-824F00FF8400}" dt="2022-02-25T15:14:26.951" v="556" actId="20577"/>
          <ac:spMkLst>
            <pc:docMk/>
            <pc:sldMk cId="2255710028" sldId="748"/>
            <ac:spMk id="7" creationId="{8ED49065-D041-44C6-8646-E6823EC908BB}"/>
          </ac:spMkLst>
        </pc:spChg>
        <pc:picChg chg="mod">
          <ac:chgData name="Hilary Wyman" userId="f3bca22b-3a42-4d89-8a24-ce254d13f28a" providerId="ADAL" clId="{67DE041E-DA19-41DF-9938-824F00FF8400}" dt="2022-02-25T15:11:40.415" v="477" actId="14100"/>
          <ac:picMkLst>
            <pc:docMk/>
            <pc:sldMk cId="2255710028" sldId="748"/>
            <ac:picMk id="8" creationId="{526F24B0-6A73-45CB-B3F9-DC821338F7DB}"/>
          </ac:picMkLst>
        </pc:picChg>
      </pc:sldChg>
      <pc:sldChg chg="modSp mod">
        <pc:chgData name="Hilary Wyman" userId="f3bca22b-3a42-4d89-8a24-ce254d13f28a" providerId="ADAL" clId="{67DE041E-DA19-41DF-9938-824F00FF8400}" dt="2022-02-25T15:15:01.974" v="561" actId="20577"/>
        <pc:sldMkLst>
          <pc:docMk/>
          <pc:sldMk cId="4285386343" sldId="749"/>
        </pc:sldMkLst>
        <pc:spChg chg="mod">
          <ac:chgData name="Hilary Wyman" userId="f3bca22b-3a42-4d89-8a24-ce254d13f28a" providerId="ADAL" clId="{67DE041E-DA19-41DF-9938-824F00FF8400}" dt="2022-02-25T15:15:01.974" v="561" actId="20577"/>
          <ac:spMkLst>
            <pc:docMk/>
            <pc:sldMk cId="4285386343" sldId="749"/>
            <ac:spMk id="3" creationId="{42A8F2AF-BC28-4991-9816-07479106F8A5}"/>
          </ac:spMkLst>
        </pc:spChg>
        <pc:picChg chg="mod">
          <ac:chgData name="Hilary Wyman" userId="f3bca22b-3a42-4d89-8a24-ce254d13f28a" providerId="ADAL" clId="{67DE041E-DA19-41DF-9938-824F00FF8400}" dt="2022-02-25T15:14:45.343" v="558" actId="14100"/>
          <ac:picMkLst>
            <pc:docMk/>
            <pc:sldMk cId="4285386343" sldId="749"/>
            <ac:picMk id="4" creationId="{6F15A186-B3D1-49B4-97D1-1A655BEE3875}"/>
          </ac:picMkLst>
        </pc:picChg>
        <pc:picChg chg="mod">
          <ac:chgData name="Hilary Wyman" userId="f3bca22b-3a42-4d89-8a24-ce254d13f28a" providerId="ADAL" clId="{67DE041E-DA19-41DF-9938-824F00FF8400}" dt="2022-02-25T15:14:52.831" v="560" actId="14100"/>
          <ac:picMkLst>
            <pc:docMk/>
            <pc:sldMk cId="4285386343" sldId="749"/>
            <ac:picMk id="7" creationId="{CC245E65-015A-4108-8700-95C6D4FF0B78}"/>
          </ac:picMkLst>
        </pc:picChg>
      </pc:sldChg>
      <pc:sldChg chg="modSp mod">
        <pc:chgData name="Hilary Wyman" userId="f3bca22b-3a42-4d89-8a24-ce254d13f28a" providerId="ADAL" clId="{67DE041E-DA19-41DF-9938-824F00FF8400}" dt="2022-02-25T14:52:43.004" v="416" actId="1038"/>
        <pc:sldMkLst>
          <pc:docMk/>
          <pc:sldMk cId="252707060" sldId="758"/>
        </pc:sldMkLst>
        <pc:spChg chg="mod">
          <ac:chgData name="Hilary Wyman" userId="f3bca22b-3a42-4d89-8a24-ce254d13f28a" providerId="ADAL" clId="{67DE041E-DA19-41DF-9938-824F00FF8400}" dt="2022-02-25T14:44:43.927" v="289" actId="20577"/>
          <ac:spMkLst>
            <pc:docMk/>
            <pc:sldMk cId="252707060" sldId="758"/>
            <ac:spMk id="3" creationId="{42A8F2AF-BC28-4991-9816-07479106F8A5}"/>
          </ac:spMkLst>
        </pc:spChg>
        <pc:picChg chg="mod">
          <ac:chgData name="Hilary Wyman" userId="f3bca22b-3a42-4d89-8a24-ce254d13f28a" providerId="ADAL" clId="{67DE041E-DA19-41DF-9938-824F00FF8400}" dt="2022-02-25T14:52:21.513" v="398" actId="14100"/>
          <ac:picMkLst>
            <pc:docMk/>
            <pc:sldMk cId="252707060" sldId="758"/>
            <ac:picMk id="5" creationId="{19D2F1D6-7DFB-45AA-AE8C-87EF1A0C326D}"/>
          </ac:picMkLst>
        </pc:picChg>
        <pc:picChg chg="mod">
          <ac:chgData name="Hilary Wyman" userId="f3bca22b-3a42-4d89-8a24-ce254d13f28a" providerId="ADAL" clId="{67DE041E-DA19-41DF-9938-824F00FF8400}" dt="2022-02-25T14:52:43.004" v="416" actId="1038"/>
          <ac:picMkLst>
            <pc:docMk/>
            <pc:sldMk cId="252707060" sldId="758"/>
            <ac:picMk id="7" creationId="{5688E95E-10BD-449A-8A18-EEC98D6A671C}"/>
          </ac:picMkLst>
        </pc:picChg>
        <pc:picChg chg="mod">
          <ac:chgData name="Hilary Wyman" userId="f3bca22b-3a42-4d89-8a24-ce254d13f28a" providerId="ADAL" clId="{67DE041E-DA19-41DF-9938-824F00FF8400}" dt="2022-02-25T14:52:43.004" v="416" actId="1038"/>
          <ac:picMkLst>
            <pc:docMk/>
            <pc:sldMk cId="252707060" sldId="758"/>
            <ac:picMk id="9" creationId="{D96869BB-ED18-4BCD-BA57-C2B0C8E49374}"/>
          </ac:picMkLst>
        </pc:picChg>
      </pc:sldChg>
      <pc:sldChg chg="modSp mod">
        <pc:chgData name="Hilary Wyman" userId="f3bca22b-3a42-4d89-8a24-ce254d13f28a" providerId="ADAL" clId="{67DE041E-DA19-41DF-9938-824F00FF8400}" dt="2022-02-25T14:41:07.618" v="147" actId="20577"/>
        <pc:sldMkLst>
          <pc:docMk/>
          <pc:sldMk cId="3314365190" sldId="759"/>
        </pc:sldMkLst>
        <pc:spChg chg="mod">
          <ac:chgData name="Hilary Wyman" userId="f3bca22b-3a42-4d89-8a24-ce254d13f28a" providerId="ADAL" clId="{67DE041E-DA19-41DF-9938-824F00FF8400}" dt="2022-02-25T14:39:49.076" v="127" actId="20577"/>
          <ac:spMkLst>
            <pc:docMk/>
            <pc:sldMk cId="3314365190" sldId="759"/>
            <ac:spMk id="3" creationId="{42A8F2AF-BC28-4991-9816-07479106F8A5}"/>
          </ac:spMkLst>
        </pc:spChg>
        <pc:spChg chg="mod">
          <ac:chgData name="Hilary Wyman" userId="f3bca22b-3a42-4d89-8a24-ce254d13f28a" providerId="ADAL" clId="{67DE041E-DA19-41DF-9938-824F00FF8400}" dt="2022-02-25T14:41:07.618" v="147" actId="20577"/>
          <ac:spMkLst>
            <pc:docMk/>
            <pc:sldMk cId="3314365190" sldId="759"/>
            <ac:spMk id="5" creationId="{C5819448-87F4-4B7F-BE78-80AD1031B426}"/>
          </ac:spMkLst>
        </pc:spChg>
      </pc:sldChg>
      <pc:sldChg chg="modSp mod">
        <pc:chgData name="Hilary Wyman" userId="f3bca22b-3a42-4d89-8a24-ce254d13f28a" providerId="ADAL" clId="{67DE041E-DA19-41DF-9938-824F00FF8400}" dt="2022-02-25T14:42:55.423" v="185" actId="20577"/>
        <pc:sldMkLst>
          <pc:docMk/>
          <pc:sldMk cId="1534922929" sldId="760"/>
        </pc:sldMkLst>
        <pc:spChg chg="mod">
          <ac:chgData name="Hilary Wyman" userId="f3bca22b-3a42-4d89-8a24-ce254d13f28a" providerId="ADAL" clId="{67DE041E-DA19-41DF-9938-824F00FF8400}" dt="2022-02-25T14:42:55.423" v="185" actId="20577"/>
          <ac:spMkLst>
            <pc:docMk/>
            <pc:sldMk cId="1534922929" sldId="760"/>
            <ac:spMk id="3" creationId="{42A8F2AF-BC28-4991-9816-07479106F8A5}"/>
          </ac:spMkLst>
        </pc:spChg>
      </pc:sldChg>
      <pc:sldChg chg="addSp delSp modSp mod">
        <pc:chgData name="Hilary Wyman" userId="f3bca22b-3a42-4d89-8a24-ce254d13f28a" providerId="ADAL" clId="{67DE041E-DA19-41DF-9938-824F00FF8400}" dt="2022-02-25T15:16:33.190" v="568" actId="14100"/>
        <pc:sldMkLst>
          <pc:docMk/>
          <pc:sldMk cId="1646356713" sldId="761"/>
        </pc:sldMkLst>
        <pc:spChg chg="del">
          <ac:chgData name="Hilary Wyman" userId="f3bca22b-3a42-4d89-8a24-ce254d13f28a" providerId="ADAL" clId="{67DE041E-DA19-41DF-9938-824F00FF8400}" dt="2022-02-25T15:16:21.096" v="564" actId="478"/>
          <ac:spMkLst>
            <pc:docMk/>
            <pc:sldMk cId="1646356713" sldId="761"/>
            <ac:spMk id="5" creationId="{9AA31149-EC4D-445F-B534-10E280CC0412}"/>
          </ac:spMkLst>
        </pc:spChg>
        <pc:picChg chg="add mod">
          <ac:chgData name="Hilary Wyman" userId="f3bca22b-3a42-4d89-8a24-ce254d13f28a" providerId="ADAL" clId="{67DE041E-DA19-41DF-9938-824F00FF8400}" dt="2022-02-25T15:16:33.190" v="568" actId="14100"/>
          <ac:picMkLst>
            <pc:docMk/>
            <pc:sldMk cId="1646356713" sldId="761"/>
            <ac:picMk id="4" creationId="{9B7FF727-DA59-41C1-BB7F-BD051F5820F6}"/>
          </ac:picMkLst>
        </pc:picChg>
        <pc:picChg chg="del">
          <ac:chgData name="Hilary Wyman" userId="f3bca22b-3a42-4d89-8a24-ce254d13f28a" providerId="ADAL" clId="{67DE041E-DA19-41DF-9938-824F00FF8400}" dt="2022-02-25T15:16:21.096" v="564" actId="478"/>
          <ac:picMkLst>
            <pc:docMk/>
            <pc:sldMk cId="1646356713" sldId="761"/>
            <ac:picMk id="6" creationId="{465EA5EF-6C0E-4EF7-B5B3-DFBD7FC4421E}"/>
          </ac:picMkLst>
        </pc:picChg>
      </pc:sldChg>
      <pc:sldChg chg="addSp delSp modSp mod">
        <pc:chgData name="Hilary Wyman" userId="f3bca22b-3a42-4d89-8a24-ce254d13f28a" providerId="ADAL" clId="{67DE041E-DA19-41DF-9938-824F00FF8400}" dt="2022-02-25T15:42:25.100" v="846" actId="164"/>
        <pc:sldMkLst>
          <pc:docMk/>
          <pc:sldMk cId="807934827" sldId="762"/>
        </pc:sldMkLst>
        <pc:spChg chg="del">
          <ac:chgData name="Hilary Wyman" userId="f3bca22b-3a42-4d89-8a24-ce254d13f28a" providerId="ADAL" clId="{67DE041E-DA19-41DF-9938-824F00FF8400}" dt="2022-02-25T15:40:35.325" v="778" actId="478"/>
          <ac:spMkLst>
            <pc:docMk/>
            <pc:sldMk cId="807934827" sldId="762"/>
            <ac:spMk id="5" creationId="{9AA31149-EC4D-445F-B534-10E280CC0412}"/>
          </ac:spMkLst>
        </pc:spChg>
        <pc:grpChg chg="add mod">
          <ac:chgData name="Hilary Wyman" userId="f3bca22b-3a42-4d89-8a24-ce254d13f28a" providerId="ADAL" clId="{67DE041E-DA19-41DF-9938-824F00FF8400}" dt="2022-02-25T15:42:25.100" v="846" actId="164"/>
          <ac:grpSpMkLst>
            <pc:docMk/>
            <pc:sldMk cId="807934827" sldId="762"/>
            <ac:grpSpMk id="9" creationId="{8091EBC0-85DB-41F5-BCE1-C46F1C07FE8E}"/>
          </ac:grpSpMkLst>
        </pc:grpChg>
        <pc:picChg chg="add mod">
          <ac:chgData name="Hilary Wyman" userId="f3bca22b-3a42-4d89-8a24-ce254d13f28a" providerId="ADAL" clId="{67DE041E-DA19-41DF-9938-824F00FF8400}" dt="2022-02-25T15:42:25.100" v="846" actId="164"/>
          <ac:picMkLst>
            <pc:docMk/>
            <pc:sldMk cId="807934827" sldId="762"/>
            <ac:picMk id="4" creationId="{AB5DBB9C-09ED-485E-A149-655B91EFF2E6}"/>
          </ac:picMkLst>
        </pc:picChg>
        <pc:picChg chg="del">
          <ac:chgData name="Hilary Wyman" userId="f3bca22b-3a42-4d89-8a24-ce254d13f28a" providerId="ADAL" clId="{67DE041E-DA19-41DF-9938-824F00FF8400}" dt="2022-02-25T15:40:35.325" v="778" actId="478"/>
          <ac:picMkLst>
            <pc:docMk/>
            <pc:sldMk cId="807934827" sldId="762"/>
            <ac:picMk id="6" creationId="{465EA5EF-6C0E-4EF7-B5B3-DFBD7FC4421E}"/>
          </ac:picMkLst>
        </pc:picChg>
        <pc:picChg chg="add mod">
          <ac:chgData name="Hilary Wyman" userId="f3bca22b-3a42-4d89-8a24-ce254d13f28a" providerId="ADAL" clId="{67DE041E-DA19-41DF-9938-824F00FF8400}" dt="2022-02-25T15:42:25.100" v="846" actId="164"/>
          <ac:picMkLst>
            <pc:docMk/>
            <pc:sldMk cId="807934827" sldId="762"/>
            <ac:picMk id="8" creationId="{05EA8E87-6105-473F-9816-A9C4776D5F2A}"/>
          </ac:picMkLst>
        </pc:picChg>
      </pc:sldChg>
      <pc:sldChg chg="addSp delSp modSp mod">
        <pc:chgData name="Hilary Wyman" userId="f3bca22b-3a42-4d89-8a24-ce254d13f28a" providerId="ADAL" clId="{67DE041E-DA19-41DF-9938-824F00FF8400}" dt="2022-02-25T14:45:30.655" v="294" actId="14100"/>
        <pc:sldMkLst>
          <pc:docMk/>
          <pc:sldMk cId="2395209851" sldId="763"/>
        </pc:sldMkLst>
        <pc:spChg chg="del">
          <ac:chgData name="Hilary Wyman" userId="f3bca22b-3a42-4d89-8a24-ce254d13f28a" providerId="ADAL" clId="{67DE041E-DA19-41DF-9938-824F00FF8400}" dt="2022-02-25T14:45:18.725" v="290" actId="478"/>
          <ac:spMkLst>
            <pc:docMk/>
            <pc:sldMk cId="2395209851" sldId="763"/>
            <ac:spMk id="5" creationId="{9AA31149-EC4D-445F-B534-10E280CC0412}"/>
          </ac:spMkLst>
        </pc:spChg>
        <pc:picChg chg="add mod">
          <ac:chgData name="Hilary Wyman" userId="f3bca22b-3a42-4d89-8a24-ce254d13f28a" providerId="ADAL" clId="{67DE041E-DA19-41DF-9938-824F00FF8400}" dt="2022-02-25T14:45:30.655" v="294" actId="14100"/>
          <ac:picMkLst>
            <pc:docMk/>
            <pc:sldMk cId="2395209851" sldId="763"/>
            <ac:picMk id="4" creationId="{358D175F-7BD5-4417-9151-08EA1FF0DFB8}"/>
          </ac:picMkLst>
        </pc:picChg>
        <pc:picChg chg="del">
          <ac:chgData name="Hilary Wyman" userId="f3bca22b-3a42-4d89-8a24-ce254d13f28a" providerId="ADAL" clId="{67DE041E-DA19-41DF-9938-824F00FF8400}" dt="2022-02-25T14:45:18.725" v="290" actId="478"/>
          <ac:picMkLst>
            <pc:docMk/>
            <pc:sldMk cId="2395209851" sldId="763"/>
            <ac:picMk id="6" creationId="{465EA5EF-6C0E-4EF7-B5B3-DFBD7FC4421E}"/>
          </ac:picMkLst>
        </pc:picChg>
      </pc:sldChg>
      <pc:sldChg chg="modSp mod">
        <pc:chgData name="Hilary Wyman" userId="f3bca22b-3a42-4d89-8a24-ce254d13f28a" providerId="ADAL" clId="{67DE041E-DA19-41DF-9938-824F00FF8400}" dt="2022-02-25T16:19:31.524" v="974" actId="20577"/>
        <pc:sldMkLst>
          <pc:docMk/>
          <pc:sldMk cId="504062606" sldId="764"/>
        </pc:sldMkLst>
        <pc:spChg chg="mod">
          <ac:chgData name="Hilary Wyman" userId="f3bca22b-3a42-4d89-8a24-ce254d13f28a" providerId="ADAL" clId="{67DE041E-DA19-41DF-9938-824F00FF8400}" dt="2022-02-25T16:19:31.524" v="974" actId="20577"/>
          <ac:spMkLst>
            <pc:docMk/>
            <pc:sldMk cId="504062606" sldId="764"/>
            <ac:spMk id="3" creationId="{42A8F2AF-BC28-4991-9816-07479106F8A5}"/>
          </ac:spMkLst>
        </pc:spChg>
        <pc:picChg chg="mod">
          <ac:chgData name="Hilary Wyman" userId="f3bca22b-3a42-4d89-8a24-ce254d13f28a" providerId="ADAL" clId="{67DE041E-DA19-41DF-9938-824F00FF8400}" dt="2022-02-25T16:19:21.499" v="971" actId="14100"/>
          <ac:picMkLst>
            <pc:docMk/>
            <pc:sldMk cId="504062606" sldId="764"/>
            <ac:picMk id="4" creationId="{91137D14-C245-4997-B071-8B948DD33BBB}"/>
          </ac:picMkLst>
        </pc:picChg>
        <pc:picChg chg="mod">
          <ac:chgData name="Hilary Wyman" userId="f3bca22b-3a42-4d89-8a24-ce254d13f28a" providerId="ADAL" clId="{67DE041E-DA19-41DF-9938-824F00FF8400}" dt="2022-02-25T16:19:27.145" v="973" actId="14100"/>
          <ac:picMkLst>
            <pc:docMk/>
            <pc:sldMk cId="504062606" sldId="764"/>
            <ac:picMk id="7" creationId="{169CE935-ABF9-4362-970A-51C986B5A67A}"/>
          </ac:picMkLst>
        </pc:picChg>
      </pc:sldChg>
      <pc:sldChg chg="addSp modSp mod">
        <pc:chgData name="Hilary Wyman" userId="f3bca22b-3a42-4d89-8a24-ce254d13f28a" providerId="ADAL" clId="{67DE041E-DA19-41DF-9938-824F00FF8400}" dt="2022-02-25T15:40:02.030" v="777" actId="14100"/>
        <pc:sldMkLst>
          <pc:docMk/>
          <pc:sldMk cId="959170613" sldId="765"/>
        </pc:sldMkLst>
        <pc:spChg chg="mod">
          <ac:chgData name="Hilary Wyman" userId="f3bca22b-3a42-4d89-8a24-ce254d13f28a" providerId="ADAL" clId="{67DE041E-DA19-41DF-9938-824F00FF8400}" dt="2022-02-25T15:39:23.496" v="763" actId="20577"/>
          <ac:spMkLst>
            <pc:docMk/>
            <pc:sldMk cId="959170613" sldId="765"/>
            <ac:spMk id="3" creationId="{42A8F2AF-BC28-4991-9816-07479106F8A5}"/>
          </ac:spMkLst>
        </pc:spChg>
        <pc:grpChg chg="add mod">
          <ac:chgData name="Hilary Wyman" userId="f3bca22b-3a42-4d89-8a24-ce254d13f28a" providerId="ADAL" clId="{67DE041E-DA19-41DF-9938-824F00FF8400}" dt="2022-02-25T15:40:02.030" v="777" actId="14100"/>
          <ac:grpSpMkLst>
            <pc:docMk/>
            <pc:sldMk cId="959170613" sldId="765"/>
            <ac:grpSpMk id="2" creationId="{71D30B11-AF0C-4C01-AF92-59675B7ECBE9}"/>
          </ac:grpSpMkLst>
        </pc:grpChg>
        <pc:picChg chg="mod">
          <ac:chgData name="Hilary Wyman" userId="f3bca22b-3a42-4d89-8a24-ce254d13f28a" providerId="ADAL" clId="{67DE041E-DA19-41DF-9938-824F00FF8400}" dt="2022-02-25T15:39:30.122" v="765" actId="14100"/>
          <ac:picMkLst>
            <pc:docMk/>
            <pc:sldMk cId="959170613" sldId="765"/>
            <ac:picMk id="4" creationId="{74DDE634-0CA8-4BCC-B871-7C297A587C01}"/>
          </ac:picMkLst>
        </pc:picChg>
        <pc:picChg chg="mod">
          <ac:chgData name="Hilary Wyman" userId="f3bca22b-3a42-4d89-8a24-ce254d13f28a" providerId="ADAL" clId="{67DE041E-DA19-41DF-9938-824F00FF8400}" dt="2022-02-25T15:39:53.318" v="775" actId="164"/>
          <ac:picMkLst>
            <pc:docMk/>
            <pc:sldMk cId="959170613" sldId="765"/>
            <ac:picMk id="7" creationId="{C0FE3306-15E7-4B0E-A670-8AA4177CAD66}"/>
          </ac:picMkLst>
        </pc:picChg>
        <pc:picChg chg="mod">
          <ac:chgData name="Hilary Wyman" userId="f3bca22b-3a42-4d89-8a24-ce254d13f28a" providerId="ADAL" clId="{67DE041E-DA19-41DF-9938-824F00FF8400}" dt="2022-02-25T15:39:53.318" v="775" actId="164"/>
          <ac:picMkLst>
            <pc:docMk/>
            <pc:sldMk cId="959170613" sldId="765"/>
            <ac:picMk id="9" creationId="{0C46018A-4826-4748-BACA-74CD255B3371}"/>
          </ac:picMkLst>
        </pc:picChg>
      </pc:sldChg>
      <pc:sldChg chg="modSp mod">
        <pc:chgData name="Hilary Wyman" userId="f3bca22b-3a42-4d89-8a24-ce254d13f28a" providerId="ADAL" clId="{67DE041E-DA19-41DF-9938-824F00FF8400}" dt="2022-02-25T14:52:01.435" v="396" actId="14100"/>
        <pc:sldMkLst>
          <pc:docMk/>
          <pc:sldMk cId="2031737974" sldId="766"/>
        </pc:sldMkLst>
        <pc:spChg chg="mod">
          <ac:chgData name="Hilary Wyman" userId="f3bca22b-3a42-4d89-8a24-ce254d13f28a" providerId="ADAL" clId="{67DE041E-DA19-41DF-9938-824F00FF8400}" dt="2022-02-25T14:51:45.592" v="392" actId="20577"/>
          <ac:spMkLst>
            <pc:docMk/>
            <pc:sldMk cId="2031737974" sldId="766"/>
            <ac:spMk id="3" creationId="{42A8F2AF-BC28-4991-9816-07479106F8A5}"/>
          </ac:spMkLst>
        </pc:spChg>
        <pc:picChg chg="mod">
          <ac:chgData name="Hilary Wyman" userId="f3bca22b-3a42-4d89-8a24-ce254d13f28a" providerId="ADAL" clId="{67DE041E-DA19-41DF-9938-824F00FF8400}" dt="2022-02-25T14:51:55.448" v="395" actId="14100"/>
          <ac:picMkLst>
            <pc:docMk/>
            <pc:sldMk cId="2031737974" sldId="766"/>
            <ac:picMk id="5" creationId="{4D07A9DB-87FC-4F07-90D3-33AFEE3CB85F}"/>
          </ac:picMkLst>
        </pc:picChg>
        <pc:picChg chg="mod">
          <ac:chgData name="Hilary Wyman" userId="f3bca22b-3a42-4d89-8a24-ce254d13f28a" providerId="ADAL" clId="{67DE041E-DA19-41DF-9938-824F00FF8400}" dt="2022-02-25T14:52:01.435" v="396" actId="14100"/>
          <ac:picMkLst>
            <pc:docMk/>
            <pc:sldMk cId="2031737974" sldId="766"/>
            <ac:picMk id="7" creationId="{79B57679-7D10-4AE6-9B9E-3F11BAF14ECE}"/>
          </ac:picMkLst>
        </pc:picChg>
      </pc:sldChg>
      <pc:sldChg chg="modSp mod">
        <pc:chgData name="Hilary Wyman" userId="f3bca22b-3a42-4d89-8a24-ce254d13f28a" providerId="ADAL" clId="{67DE041E-DA19-41DF-9938-824F00FF8400}" dt="2022-02-25T14:45:42.573" v="297" actId="20577"/>
        <pc:sldMkLst>
          <pc:docMk/>
          <pc:sldMk cId="799324711" sldId="767"/>
        </pc:sldMkLst>
        <pc:spChg chg="mod">
          <ac:chgData name="Hilary Wyman" userId="f3bca22b-3a42-4d89-8a24-ce254d13f28a" providerId="ADAL" clId="{67DE041E-DA19-41DF-9938-824F00FF8400}" dt="2022-02-25T14:45:42.573" v="297" actId="20577"/>
          <ac:spMkLst>
            <pc:docMk/>
            <pc:sldMk cId="799324711" sldId="767"/>
            <ac:spMk id="3" creationId="{42A8F2AF-BC28-4991-9816-07479106F8A5}"/>
          </ac:spMkLst>
        </pc:spChg>
      </pc:sldChg>
      <pc:sldChg chg="modSp mod">
        <pc:chgData name="Hilary Wyman" userId="f3bca22b-3a42-4d89-8a24-ce254d13f28a" providerId="ADAL" clId="{67DE041E-DA19-41DF-9938-824F00FF8400}" dt="2022-02-25T14:51:37.746" v="389" actId="20577"/>
        <pc:sldMkLst>
          <pc:docMk/>
          <pc:sldMk cId="3027821148" sldId="768"/>
        </pc:sldMkLst>
        <pc:spChg chg="mod">
          <ac:chgData name="Hilary Wyman" userId="f3bca22b-3a42-4d89-8a24-ce254d13f28a" providerId="ADAL" clId="{67DE041E-DA19-41DF-9938-824F00FF8400}" dt="2022-02-25T14:51:37.746" v="389" actId="20577"/>
          <ac:spMkLst>
            <pc:docMk/>
            <pc:sldMk cId="3027821148" sldId="768"/>
            <ac:spMk id="3" creationId="{42A8F2AF-BC28-4991-9816-07479106F8A5}"/>
          </ac:spMkLst>
        </pc:spChg>
      </pc:sldChg>
      <pc:sldChg chg="modSp mod">
        <pc:chgData name="Hilary Wyman" userId="f3bca22b-3a42-4d89-8a24-ce254d13f28a" providerId="ADAL" clId="{67DE041E-DA19-41DF-9938-824F00FF8400}" dt="2022-02-25T14:48:08.486" v="337" actId="20577"/>
        <pc:sldMkLst>
          <pc:docMk/>
          <pc:sldMk cId="1880791006" sldId="769"/>
        </pc:sldMkLst>
        <pc:spChg chg="mod">
          <ac:chgData name="Hilary Wyman" userId="f3bca22b-3a42-4d89-8a24-ce254d13f28a" providerId="ADAL" clId="{67DE041E-DA19-41DF-9938-824F00FF8400}" dt="2022-02-25T14:48:08.486" v="337" actId="20577"/>
          <ac:spMkLst>
            <pc:docMk/>
            <pc:sldMk cId="1880791006" sldId="769"/>
            <ac:spMk id="3" creationId="{42A8F2AF-BC28-4991-9816-07479106F8A5}"/>
          </ac:spMkLst>
        </pc:spChg>
        <pc:picChg chg="mod">
          <ac:chgData name="Hilary Wyman" userId="f3bca22b-3a42-4d89-8a24-ce254d13f28a" providerId="ADAL" clId="{67DE041E-DA19-41DF-9938-824F00FF8400}" dt="2022-02-25T14:48:01.491" v="334" actId="1076"/>
          <ac:picMkLst>
            <pc:docMk/>
            <pc:sldMk cId="1880791006" sldId="769"/>
            <ac:picMk id="4" creationId="{0E98A3C7-1426-4945-BA40-01BC9B2C6EB8}"/>
          </ac:picMkLst>
        </pc:picChg>
      </pc:sldChg>
      <pc:sldChg chg="modSp mod">
        <pc:chgData name="Hilary Wyman" userId="f3bca22b-3a42-4d89-8a24-ce254d13f28a" providerId="ADAL" clId="{67DE041E-DA19-41DF-9938-824F00FF8400}" dt="2022-02-25T15:37:04.490" v="711" actId="1076"/>
        <pc:sldMkLst>
          <pc:docMk/>
          <pc:sldMk cId="475906626" sldId="770"/>
        </pc:sldMkLst>
        <pc:spChg chg="mod">
          <ac:chgData name="Hilary Wyman" userId="f3bca22b-3a42-4d89-8a24-ce254d13f28a" providerId="ADAL" clId="{67DE041E-DA19-41DF-9938-824F00FF8400}" dt="2022-02-25T15:37:00.679" v="710" actId="20577"/>
          <ac:spMkLst>
            <pc:docMk/>
            <pc:sldMk cId="475906626" sldId="770"/>
            <ac:spMk id="3" creationId="{42A8F2AF-BC28-4991-9816-07479106F8A5}"/>
          </ac:spMkLst>
        </pc:spChg>
        <pc:picChg chg="mod">
          <ac:chgData name="Hilary Wyman" userId="f3bca22b-3a42-4d89-8a24-ce254d13f28a" providerId="ADAL" clId="{67DE041E-DA19-41DF-9938-824F00FF8400}" dt="2022-02-25T15:37:04.490" v="711" actId="1076"/>
          <ac:picMkLst>
            <pc:docMk/>
            <pc:sldMk cId="475906626" sldId="770"/>
            <ac:picMk id="4" creationId="{53747A6A-3899-488A-AED3-98B0867E7DEA}"/>
          </ac:picMkLst>
        </pc:picChg>
      </pc:sldChg>
      <pc:sldChg chg="modSp mod">
        <pc:chgData name="Hilary Wyman" userId="f3bca22b-3a42-4d89-8a24-ce254d13f28a" providerId="ADAL" clId="{67DE041E-DA19-41DF-9938-824F00FF8400}" dt="2022-02-25T15:16:53.626" v="573" actId="1076"/>
        <pc:sldMkLst>
          <pc:docMk/>
          <pc:sldMk cId="2284515514" sldId="771"/>
        </pc:sldMkLst>
        <pc:spChg chg="mod">
          <ac:chgData name="Hilary Wyman" userId="f3bca22b-3a42-4d89-8a24-ce254d13f28a" providerId="ADAL" clId="{67DE041E-DA19-41DF-9938-824F00FF8400}" dt="2022-02-25T15:16:43.740" v="571" actId="20577"/>
          <ac:spMkLst>
            <pc:docMk/>
            <pc:sldMk cId="2284515514" sldId="771"/>
            <ac:spMk id="3" creationId="{42A8F2AF-BC28-4991-9816-07479106F8A5}"/>
          </ac:spMkLst>
        </pc:spChg>
        <pc:picChg chg="mod">
          <ac:chgData name="Hilary Wyman" userId="f3bca22b-3a42-4d89-8a24-ce254d13f28a" providerId="ADAL" clId="{67DE041E-DA19-41DF-9938-824F00FF8400}" dt="2022-02-25T15:16:53.626" v="573" actId="1076"/>
          <ac:picMkLst>
            <pc:docMk/>
            <pc:sldMk cId="2284515514" sldId="771"/>
            <ac:picMk id="15" creationId="{99D73673-3D49-4B34-B300-AE2BD81235C9}"/>
          </ac:picMkLst>
        </pc:picChg>
      </pc:sldChg>
      <pc:sldChg chg="modSp mod">
        <pc:chgData name="Hilary Wyman" userId="f3bca22b-3a42-4d89-8a24-ce254d13f28a" providerId="ADAL" clId="{67DE041E-DA19-41DF-9938-824F00FF8400}" dt="2022-02-25T15:31:36.234" v="631" actId="14100"/>
        <pc:sldMkLst>
          <pc:docMk/>
          <pc:sldMk cId="3726796022" sldId="772"/>
        </pc:sldMkLst>
        <pc:spChg chg="mod">
          <ac:chgData name="Hilary Wyman" userId="f3bca22b-3a42-4d89-8a24-ce254d13f28a" providerId="ADAL" clId="{67DE041E-DA19-41DF-9938-824F00FF8400}" dt="2022-02-25T15:31:29.451" v="629" actId="20577"/>
          <ac:spMkLst>
            <pc:docMk/>
            <pc:sldMk cId="3726796022" sldId="772"/>
            <ac:spMk id="3" creationId="{42A8F2AF-BC28-4991-9816-07479106F8A5}"/>
          </ac:spMkLst>
        </pc:spChg>
        <pc:picChg chg="mod">
          <ac:chgData name="Hilary Wyman" userId="f3bca22b-3a42-4d89-8a24-ce254d13f28a" providerId="ADAL" clId="{67DE041E-DA19-41DF-9938-824F00FF8400}" dt="2022-02-25T15:31:36.234" v="631" actId="14100"/>
          <ac:picMkLst>
            <pc:docMk/>
            <pc:sldMk cId="3726796022" sldId="772"/>
            <ac:picMk id="8" creationId="{EADEF6E0-9233-4A49-9571-36F9777FF12B}"/>
          </ac:picMkLst>
        </pc:picChg>
      </pc:sldChg>
      <pc:sldChg chg="modSp mod">
        <pc:chgData name="Hilary Wyman" userId="f3bca22b-3a42-4d89-8a24-ce254d13f28a" providerId="ADAL" clId="{67DE041E-DA19-41DF-9938-824F00FF8400}" dt="2022-02-25T15:53:02.746" v="921" actId="20577"/>
        <pc:sldMkLst>
          <pc:docMk/>
          <pc:sldMk cId="1938091166" sldId="773"/>
        </pc:sldMkLst>
        <pc:spChg chg="mod">
          <ac:chgData name="Hilary Wyman" userId="f3bca22b-3a42-4d89-8a24-ce254d13f28a" providerId="ADAL" clId="{67DE041E-DA19-41DF-9938-824F00FF8400}" dt="2022-02-25T15:53:02.746" v="921" actId="20577"/>
          <ac:spMkLst>
            <pc:docMk/>
            <pc:sldMk cId="1938091166" sldId="773"/>
            <ac:spMk id="3" creationId="{42A8F2AF-BC28-4991-9816-07479106F8A5}"/>
          </ac:spMkLst>
        </pc:spChg>
      </pc:sldChg>
      <pc:sldChg chg="modSp mod">
        <pc:chgData name="Hilary Wyman" userId="f3bca22b-3a42-4d89-8a24-ce254d13f28a" providerId="ADAL" clId="{67DE041E-DA19-41DF-9938-824F00FF8400}" dt="2022-02-25T15:42:32.782" v="849" actId="20577"/>
        <pc:sldMkLst>
          <pc:docMk/>
          <pc:sldMk cId="308960488" sldId="774"/>
        </pc:sldMkLst>
        <pc:spChg chg="mod">
          <ac:chgData name="Hilary Wyman" userId="f3bca22b-3a42-4d89-8a24-ce254d13f28a" providerId="ADAL" clId="{67DE041E-DA19-41DF-9938-824F00FF8400}" dt="2022-02-25T15:42:32.782" v="849" actId="20577"/>
          <ac:spMkLst>
            <pc:docMk/>
            <pc:sldMk cId="308960488" sldId="774"/>
            <ac:spMk id="3" creationId="{42A8F2AF-BC28-4991-9816-07479106F8A5}"/>
          </ac:spMkLst>
        </pc:spChg>
      </pc:sldChg>
      <pc:sldChg chg="delSp modSp mod">
        <pc:chgData name="Hilary Wyman" userId="f3bca22b-3a42-4d89-8a24-ce254d13f28a" providerId="ADAL" clId="{67DE041E-DA19-41DF-9938-824F00FF8400}" dt="2022-02-25T14:47:43.778" v="332" actId="478"/>
        <pc:sldMkLst>
          <pc:docMk/>
          <pc:sldMk cId="2252986516" sldId="776"/>
        </pc:sldMkLst>
        <pc:spChg chg="del mod">
          <ac:chgData name="Hilary Wyman" userId="f3bca22b-3a42-4d89-8a24-ce254d13f28a" providerId="ADAL" clId="{67DE041E-DA19-41DF-9938-824F00FF8400}" dt="2022-02-25T14:47:43.778" v="332" actId="478"/>
          <ac:spMkLst>
            <pc:docMk/>
            <pc:sldMk cId="2252986516" sldId="776"/>
            <ac:spMk id="4" creationId="{2A740607-F579-47EC-97E3-B484E07E3FDA}"/>
          </ac:spMkLst>
        </pc:spChg>
        <pc:spChg chg="mod">
          <ac:chgData name="Hilary Wyman" userId="f3bca22b-3a42-4d89-8a24-ce254d13f28a" providerId="ADAL" clId="{67DE041E-DA19-41DF-9938-824F00FF8400}" dt="2022-02-25T14:47:23.222" v="329" actId="20577"/>
          <ac:spMkLst>
            <pc:docMk/>
            <pc:sldMk cId="2252986516" sldId="776"/>
            <ac:spMk id="9" creationId="{62532535-FD4F-4658-B35E-DF5446FDCB7E}"/>
          </ac:spMkLst>
        </pc:spChg>
        <pc:spChg chg="mod">
          <ac:chgData name="Hilary Wyman" userId="f3bca22b-3a42-4d89-8a24-ce254d13f28a" providerId="ADAL" clId="{67DE041E-DA19-41DF-9938-824F00FF8400}" dt="2022-02-25T14:45:48.244" v="300" actId="20577"/>
          <ac:spMkLst>
            <pc:docMk/>
            <pc:sldMk cId="2252986516" sldId="776"/>
            <ac:spMk id="11" creationId="{91B27EA4-A427-43AC-A564-40F7D401D33F}"/>
          </ac:spMkLst>
        </pc:spChg>
        <pc:picChg chg="mod">
          <ac:chgData name="Hilary Wyman" userId="f3bca22b-3a42-4d89-8a24-ce254d13f28a" providerId="ADAL" clId="{67DE041E-DA19-41DF-9938-824F00FF8400}" dt="2022-02-25T14:46:36.328" v="307" actId="14100"/>
          <ac:picMkLst>
            <pc:docMk/>
            <pc:sldMk cId="2252986516" sldId="776"/>
            <ac:picMk id="10" creationId="{AC13CF97-BE2C-459E-87D5-11B7DED1E412}"/>
          </ac:picMkLst>
        </pc:picChg>
      </pc:sldChg>
      <pc:sldChg chg="modSp mod">
        <pc:chgData name="Hilary Wyman" userId="f3bca22b-3a42-4d89-8a24-ce254d13f28a" providerId="ADAL" clId="{67DE041E-DA19-41DF-9938-824F00FF8400}" dt="2022-02-25T14:51:41.783" v="391" actId="20577"/>
        <pc:sldMkLst>
          <pc:docMk/>
          <pc:sldMk cId="2853906048" sldId="777"/>
        </pc:sldMkLst>
        <pc:spChg chg="mod">
          <ac:chgData name="Hilary Wyman" userId="f3bca22b-3a42-4d89-8a24-ce254d13f28a" providerId="ADAL" clId="{67DE041E-DA19-41DF-9938-824F00FF8400}" dt="2022-02-25T14:51:06.220" v="385" actId="20577"/>
          <ac:spMkLst>
            <pc:docMk/>
            <pc:sldMk cId="2853906048" sldId="777"/>
            <ac:spMk id="9" creationId="{62532535-FD4F-4658-B35E-DF5446FDCB7E}"/>
          </ac:spMkLst>
        </pc:spChg>
        <pc:spChg chg="mod">
          <ac:chgData name="Hilary Wyman" userId="f3bca22b-3a42-4d89-8a24-ce254d13f28a" providerId="ADAL" clId="{67DE041E-DA19-41DF-9938-824F00FF8400}" dt="2022-02-25T14:51:41.783" v="391" actId="20577"/>
          <ac:spMkLst>
            <pc:docMk/>
            <pc:sldMk cId="2853906048" sldId="777"/>
            <ac:spMk id="11" creationId="{91B27EA4-A427-43AC-A564-40F7D401D33F}"/>
          </ac:spMkLst>
        </pc:spChg>
        <pc:picChg chg="mod">
          <ac:chgData name="Hilary Wyman" userId="f3bca22b-3a42-4d89-8a24-ce254d13f28a" providerId="ADAL" clId="{67DE041E-DA19-41DF-9938-824F00FF8400}" dt="2022-02-25T14:50:38.209" v="379" actId="14100"/>
          <ac:picMkLst>
            <pc:docMk/>
            <pc:sldMk cId="2853906048" sldId="777"/>
            <ac:picMk id="10" creationId="{B79F283E-E40C-4BFA-A43B-24D1D53A578B}"/>
          </ac:picMkLst>
        </pc:picChg>
      </pc:sldChg>
      <pc:sldChg chg="delSp modSp mod">
        <pc:chgData name="Hilary Wyman" userId="f3bca22b-3a42-4d89-8a24-ce254d13f28a" providerId="ADAL" clId="{67DE041E-DA19-41DF-9938-824F00FF8400}" dt="2022-02-25T14:51:33.360" v="387" actId="20577"/>
        <pc:sldMkLst>
          <pc:docMk/>
          <pc:sldMk cId="3929113920" sldId="778"/>
        </pc:sldMkLst>
        <pc:spChg chg="del">
          <ac:chgData name="Hilary Wyman" userId="f3bca22b-3a42-4d89-8a24-ce254d13f28a" providerId="ADAL" clId="{67DE041E-DA19-41DF-9938-824F00FF8400}" dt="2022-02-25T14:48:43.995" v="354" actId="478"/>
          <ac:spMkLst>
            <pc:docMk/>
            <pc:sldMk cId="3929113920" sldId="778"/>
            <ac:spMk id="5" creationId="{987673E0-7724-4B63-B1A7-E06C7FA713CC}"/>
          </ac:spMkLst>
        </pc:spChg>
        <pc:spChg chg="mod">
          <ac:chgData name="Hilary Wyman" userId="f3bca22b-3a42-4d89-8a24-ce254d13f28a" providerId="ADAL" clId="{67DE041E-DA19-41DF-9938-824F00FF8400}" dt="2022-02-25T14:50:01.192" v="368" actId="20577"/>
          <ac:spMkLst>
            <pc:docMk/>
            <pc:sldMk cId="3929113920" sldId="778"/>
            <ac:spMk id="9" creationId="{62532535-FD4F-4658-B35E-DF5446FDCB7E}"/>
          </ac:spMkLst>
        </pc:spChg>
        <pc:spChg chg="mod">
          <ac:chgData name="Hilary Wyman" userId="f3bca22b-3a42-4d89-8a24-ce254d13f28a" providerId="ADAL" clId="{67DE041E-DA19-41DF-9938-824F00FF8400}" dt="2022-02-25T14:51:33.360" v="387" actId="20577"/>
          <ac:spMkLst>
            <pc:docMk/>
            <pc:sldMk cId="3929113920" sldId="778"/>
            <ac:spMk id="11" creationId="{91B27EA4-A427-43AC-A564-40F7D401D33F}"/>
          </ac:spMkLst>
        </pc:spChg>
        <pc:picChg chg="mod">
          <ac:chgData name="Hilary Wyman" userId="f3bca22b-3a42-4d89-8a24-ce254d13f28a" providerId="ADAL" clId="{67DE041E-DA19-41DF-9938-824F00FF8400}" dt="2022-02-25T14:48:39.292" v="353" actId="14100"/>
          <ac:picMkLst>
            <pc:docMk/>
            <pc:sldMk cId="3929113920" sldId="778"/>
            <ac:picMk id="10" creationId="{950093FA-96EE-43B7-87D3-BDAC4D75C199}"/>
          </ac:picMkLst>
        </pc:picChg>
      </pc:sldChg>
      <pc:sldChg chg="modSp mod">
        <pc:chgData name="Hilary Wyman" userId="f3bca22b-3a42-4d89-8a24-ce254d13f28a" providerId="ADAL" clId="{67DE041E-DA19-41DF-9938-824F00FF8400}" dt="2022-02-25T15:39:16.766" v="762" actId="20577"/>
        <pc:sldMkLst>
          <pc:docMk/>
          <pc:sldMk cId="2236500310" sldId="779"/>
        </pc:sldMkLst>
        <pc:spChg chg="mod">
          <ac:chgData name="Hilary Wyman" userId="f3bca22b-3a42-4d89-8a24-ce254d13f28a" providerId="ADAL" clId="{67DE041E-DA19-41DF-9938-824F00FF8400}" dt="2022-02-25T15:39:16.766" v="762" actId="20577"/>
          <ac:spMkLst>
            <pc:docMk/>
            <pc:sldMk cId="2236500310" sldId="779"/>
            <ac:spMk id="9" creationId="{62532535-FD4F-4658-B35E-DF5446FDCB7E}"/>
          </ac:spMkLst>
        </pc:spChg>
        <pc:spChg chg="mod">
          <ac:chgData name="Hilary Wyman" userId="f3bca22b-3a42-4d89-8a24-ce254d13f28a" providerId="ADAL" clId="{67DE041E-DA19-41DF-9938-824F00FF8400}" dt="2022-02-25T15:37:12.297" v="714" actId="20577"/>
          <ac:spMkLst>
            <pc:docMk/>
            <pc:sldMk cId="2236500310" sldId="779"/>
            <ac:spMk id="11" creationId="{91B27EA4-A427-43AC-A564-40F7D401D33F}"/>
          </ac:spMkLst>
        </pc:spChg>
        <pc:picChg chg="mod">
          <ac:chgData name="Hilary Wyman" userId="f3bca22b-3a42-4d89-8a24-ce254d13f28a" providerId="ADAL" clId="{67DE041E-DA19-41DF-9938-824F00FF8400}" dt="2022-02-25T15:37:17.421" v="716" actId="14100"/>
          <ac:picMkLst>
            <pc:docMk/>
            <pc:sldMk cId="2236500310" sldId="779"/>
            <ac:picMk id="10" creationId="{A23D6D4A-41E7-4770-8D22-1EFEBE2AD28A}"/>
          </ac:picMkLst>
        </pc:picChg>
      </pc:sldChg>
      <pc:sldChg chg="delSp modSp mod">
        <pc:chgData name="Hilary Wyman" userId="f3bca22b-3a42-4d89-8a24-ce254d13f28a" providerId="ADAL" clId="{67DE041E-DA19-41DF-9938-824F00FF8400}" dt="2022-02-25T15:31:17.310" v="626" actId="20577"/>
        <pc:sldMkLst>
          <pc:docMk/>
          <pc:sldMk cId="600378921" sldId="780"/>
        </pc:sldMkLst>
        <pc:spChg chg="del">
          <ac:chgData name="Hilary Wyman" userId="f3bca22b-3a42-4d89-8a24-ce254d13f28a" providerId="ADAL" clId="{67DE041E-DA19-41DF-9938-824F00FF8400}" dt="2022-02-25T15:31:12.062" v="620" actId="478"/>
          <ac:spMkLst>
            <pc:docMk/>
            <pc:sldMk cId="600378921" sldId="780"/>
            <ac:spMk id="4" creationId="{2A740607-F579-47EC-97E3-B484E07E3FDA}"/>
          </ac:spMkLst>
        </pc:spChg>
        <pc:spChg chg="del">
          <ac:chgData name="Hilary Wyman" userId="f3bca22b-3a42-4d89-8a24-ce254d13f28a" providerId="ADAL" clId="{67DE041E-DA19-41DF-9938-824F00FF8400}" dt="2022-02-25T15:18:28.116" v="587" actId="478"/>
          <ac:spMkLst>
            <pc:docMk/>
            <pc:sldMk cId="600378921" sldId="780"/>
            <ac:spMk id="5" creationId="{987673E0-7724-4B63-B1A7-E06C7FA713CC}"/>
          </ac:spMkLst>
        </pc:spChg>
        <pc:spChg chg="mod">
          <ac:chgData name="Hilary Wyman" userId="f3bca22b-3a42-4d89-8a24-ce254d13f28a" providerId="ADAL" clId="{67DE041E-DA19-41DF-9938-824F00FF8400}" dt="2022-02-25T15:31:17.310" v="626" actId="20577"/>
          <ac:spMkLst>
            <pc:docMk/>
            <pc:sldMk cId="600378921" sldId="780"/>
            <ac:spMk id="9" creationId="{62532535-FD4F-4658-B35E-DF5446FDCB7E}"/>
          </ac:spMkLst>
        </pc:spChg>
        <pc:spChg chg="mod">
          <ac:chgData name="Hilary Wyman" userId="f3bca22b-3a42-4d89-8a24-ce254d13f28a" providerId="ADAL" clId="{67DE041E-DA19-41DF-9938-824F00FF8400}" dt="2022-02-25T15:17:06.196" v="576" actId="20577"/>
          <ac:spMkLst>
            <pc:docMk/>
            <pc:sldMk cId="600378921" sldId="780"/>
            <ac:spMk id="11" creationId="{91B27EA4-A427-43AC-A564-40F7D401D33F}"/>
          </ac:spMkLst>
        </pc:spChg>
        <pc:picChg chg="mod">
          <ac:chgData name="Hilary Wyman" userId="f3bca22b-3a42-4d89-8a24-ce254d13f28a" providerId="ADAL" clId="{67DE041E-DA19-41DF-9938-824F00FF8400}" dt="2022-02-25T15:17:29.090" v="580" actId="1076"/>
          <ac:picMkLst>
            <pc:docMk/>
            <pc:sldMk cId="600378921" sldId="780"/>
            <ac:picMk id="10" creationId="{6FD33152-BBF9-4308-9A46-7F07FAA9A35B}"/>
          </ac:picMkLst>
        </pc:picChg>
      </pc:sldChg>
      <pc:sldChg chg="delSp modSp mod">
        <pc:chgData name="Hilary Wyman" userId="f3bca22b-3a42-4d89-8a24-ce254d13f28a" providerId="ADAL" clId="{67DE041E-DA19-41DF-9938-824F00FF8400}" dt="2022-02-25T15:36:26.391" v="707" actId="20577"/>
        <pc:sldMkLst>
          <pc:docMk/>
          <pc:sldMk cId="4158124230" sldId="781"/>
        </pc:sldMkLst>
        <pc:spChg chg="del">
          <ac:chgData name="Hilary Wyman" userId="f3bca22b-3a42-4d89-8a24-ce254d13f28a" providerId="ADAL" clId="{67DE041E-DA19-41DF-9938-824F00FF8400}" dt="2022-02-25T15:32:25.015" v="638" actId="478"/>
          <ac:spMkLst>
            <pc:docMk/>
            <pc:sldMk cId="4158124230" sldId="781"/>
            <ac:spMk id="5" creationId="{987673E0-7724-4B63-B1A7-E06C7FA713CC}"/>
          </ac:spMkLst>
        </pc:spChg>
        <pc:spChg chg="mod">
          <ac:chgData name="Hilary Wyman" userId="f3bca22b-3a42-4d89-8a24-ce254d13f28a" providerId="ADAL" clId="{67DE041E-DA19-41DF-9938-824F00FF8400}" dt="2022-02-25T15:36:26.391" v="707" actId="20577"/>
          <ac:spMkLst>
            <pc:docMk/>
            <pc:sldMk cId="4158124230" sldId="781"/>
            <ac:spMk id="9" creationId="{62532535-FD4F-4658-B35E-DF5446FDCB7E}"/>
          </ac:spMkLst>
        </pc:spChg>
        <pc:spChg chg="mod">
          <ac:chgData name="Hilary Wyman" userId="f3bca22b-3a42-4d89-8a24-ce254d13f28a" providerId="ADAL" clId="{67DE041E-DA19-41DF-9938-824F00FF8400}" dt="2022-02-25T15:31:56.327" v="633" actId="20577"/>
          <ac:spMkLst>
            <pc:docMk/>
            <pc:sldMk cId="4158124230" sldId="781"/>
            <ac:spMk id="11" creationId="{91B27EA4-A427-43AC-A564-40F7D401D33F}"/>
          </ac:spMkLst>
        </pc:spChg>
        <pc:picChg chg="mod">
          <ac:chgData name="Hilary Wyman" userId="f3bca22b-3a42-4d89-8a24-ce254d13f28a" providerId="ADAL" clId="{67DE041E-DA19-41DF-9938-824F00FF8400}" dt="2022-02-25T15:32:12.900" v="635" actId="14100"/>
          <ac:picMkLst>
            <pc:docMk/>
            <pc:sldMk cId="4158124230" sldId="781"/>
            <ac:picMk id="12" creationId="{B4C1168C-C4CC-4DFD-B4A5-0A5D412C8513}"/>
          </ac:picMkLst>
        </pc:picChg>
      </pc:sldChg>
      <pc:sldChg chg="delSp modSp mod">
        <pc:chgData name="Hilary Wyman" userId="f3bca22b-3a42-4d89-8a24-ce254d13f28a" providerId="ADAL" clId="{67DE041E-DA19-41DF-9938-824F00FF8400}" dt="2022-02-25T16:19:09.220" v="969" actId="14100"/>
        <pc:sldMkLst>
          <pc:docMk/>
          <pc:sldMk cId="939907593" sldId="782"/>
        </pc:sldMkLst>
        <pc:spChg chg="del">
          <ac:chgData name="Hilary Wyman" userId="f3bca22b-3a42-4d89-8a24-ce254d13f28a" providerId="ADAL" clId="{67DE041E-DA19-41DF-9938-824F00FF8400}" dt="2022-02-25T16:18:32.043" v="961" actId="478"/>
          <ac:spMkLst>
            <pc:docMk/>
            <pc:sldMk cId="939907593" sldId="782"/>
            <ac:spMk id="4" creationId="{2A740607-F579-47EC-97E3-B484E07E3FDA}"/>
          </ac:spMkLst>
        </pc:spChg>
        <pc:spChg chg="mod">
          <ac:chgData name="Hilary Wyman" userId="f3bca22b-3a42-4d89-8a24-ce254d13f28a" providerId="ADAL" clId="{67DE041E-DA19-41DF-9938-824F00FF8400}" dt="2022-02-25T16:19:06.018" v="968" actId="1076"/>
          <ac:spMkLst>
            <pc:docMk/>
            <pc:sldMk cId="939907593" sldId="782"/>
            <ac:spMk id="9" creationId="{62532535-FD4F-4658-B35E-DF5446FDCB7E}"/>
          </ac:spMkLst>
        </pc:spChg>
        <pc:spChg chg="mod">
          <ac:chgData name="Hilary Wyman" userId="f3bca22b-3a42-4d89-8a24-ce254d13f28a" providerId="ADAL" clId="{67DE041E-DA19-41DF-9938-824F00FF8400}" dt="2022-02-25T15:53:13.475" v="925" actId="20577"/>
          <ac:spMkLst>
            <pc:docMk/>
            <pc:sldMk cId="939907593" sldId="782"/>
            <ac:spMk id="11" creationId="{91B27EA4-A427-43AC-A564-40F7D401D33F}"/>
          </ac:spMkLst>
        </pc:spChg>
        <pc:picChg chg="mod">
          <ac:chgData name="Hilary Wyman" userId="f3bca22b-3a42-4d89-8a24-ce254d13f28a" providerId="ADAL" clId="{67DE041E-DA19-41DF-9938-824F00FF8400}" dt="2022-02-25T16:19:09.220" v="969" actId="14100"/>
          <ac:picMkLst>
            <pc:docMk/>
            <pc:sldMk cId="939907593" sldId="782"/>
            <ac:picMk id="13" creationId="{26DD596F-F936-4C61-99F5-15F1EAFB564E}"/>
          </ac:picMkLst>
        </pc:picChg>
      </pc:sldChg>
      <pc:sldChg chg="delSp modSp mod">
        <pc:chgData name="Hilary Wyman" userId="f3bca22b-3a42-4d89-8a24-ce254d13f28a" providerId="ADAL" clId="{67DE041E-DA19-41DF-9938-824F00FF8400}" dt="2022-02-25T15:50:19.784" v="884" actId="20577"/>
        <pc:sldMkLst>
          <pc:docMk/>
          <pc:sldMk cId="1356047736" sldId="783"/>
        </pc:sldMkLst>
        <pc:spChg chg="del">
          <ac:chgData name="Hilary Wyman" userId="f3bca22b-3a42-4d89-8a24-ce254d13f28a" providerId="ADAL" clId="{67DE041E-DA19-41DF-9938-824F00FF8400}" dt="2022-02-25T15:50:13.629" v="876" actId="478"/>
          <ac:spMkLst>
            <pc:docMk/>
            <pc:sldMk cId="1356047736" sldId="783"/>
            <ac:spMk id="4" creationId="{2A740607-F579-47EC-97E3-B484E07E3FDA}"/>
          </ac:spMkLst>
        </pc:spChg>
        <pc:spChg chg="mod">
          <ac:chgData name="Hilary Wyman" userId="f3bca22b-3a42-4d89-8a24-ce254d13f28a" providerId="ADAL" clId="{67DE041E-DA19-41DF-9938-824F00FF8400}" dt="2022-02-25T15:50:19.784" v="884" actId="20577"/>
          <ac:spMkLst>
            <pc:docMk/>
            <pc:sldMk cId="1356047736" sldId="783"/>
            <ac:spMk id="9" creationId="{62532535-FD4F-4658-B35E-DF5446FDCB7E}"/>
          </ac:spMkLst>
        </pc:spChg>
        <pc:spChg chg="mod">
          <ac:chgData name="Hilary Wyman" userId="f3bca22b-3a42-4d89-8a24-ce254d13f28a" providerId="ADAL" clId="{67DE041E-DA19-41DF-9938-824F00FF8400}" dt="2022-02-25T15:47:45.001" v="852" actId="20577"/>
          <ac:spMkLst>
            <pc:docMk/>
            <pc:sldMk cId="1356047736" sldId="783"/>
            <ac:spMk id="11" creationId="{91B27EA4-A427-43AC-A564-40F7D401D33F}"/>
          </ac:spMkLst>
        </pc:spChg>
        <pc:picChg chg="mod">
          <ac:chgData name="Hilary Wyman" userId="f3bca22b-3a42-4d89-8a24-ce254d13f28a" providerId="ADAL" clId="{67DE041E-DA19-41DF-9938-824F00FF8400}" dt="2022-02-25T15:48:13.783" v="861" actId="14100"/>
          <ac:picMkLst>
            <pc:docMk/>
            <pc:sldMk cId="1356047736" sldId="783"/>
            <ac:picMk id="10" creationId="{7ED7C00E-F6BE-479D-B5CE-7C073716BA24}"/>
          </ac:picMkLst>
        </pc:picChg>
      </pc:sldChg>
      <pc:sldChg chg="delSp modSp mod">
        <pc:chgData name="Hilary Wyman" userId="f3bca22b-3a42-4d89-8a24-ce254d13f28a" providerId="ADAL" clId="{67DE041E-DA19-41DF-9938-824F00FF8400}" dt="2022-02-25T15:53:06.376" v="923" actId="20577"/>
        <pc:sldMkLst>
          <pc:docMk/>
          <pc:sldMk cId="1398264389" sldId="784"/>
        </pc:sldMkLst>
        <pc:spChg chg="del">
          <ac:chgData name="Hilary Wyman" userId="f3bca22b-3a42-4d89-8a24-ce254d13f28a" providerId="ADAL" clId="{67DE041E-DA19-41DF-9938-824F00FF8400}" dt="2022-02-25T15:52:38.578" v="909" actId="478"/>
          <ac:spMkLst>
            <pc:docMk/>
            <pc:sldMk cId="1398264389" sldId="784"/>
            <ac:spMk id="5" creationId="{987673E0-7724-4B63-B1A7-E06C7FA713CC}"/>
          </ac:spMkLst>
        </pc:spChg>
        <pc:spChg chg="mod">
          <ac:chgData name="Hilary Wyman" userId="f3bca22b-3a42-4d89-8a24-ce254d13f28a" providerId="ADAL" clId="{67DE041E-DA19-41DF-9938-824F00FF8400}" dt="2022-02-25T15:52:55.476" v="918" actId="20577"/>
          <ac:spMkLst>
            <pc:docMk/>
            <pc:sldMk cId="1398264389" sldId="784"/>
            <ac:spMk id="9" creationId="{62532535-FD4F-4658-B35E-DF5446FDCB7E}"/>
          </ac:spMkLst>
        </pc:spChg>
        <pc:spChg chg="mod">
          <ac:chgData name="Hilary Wyman" userId="f3bca22b-3a42-4d89-8a24-ce254d13f28a" providerId="ADAL" clId="{67DE041E-DA19-41DF-9938-824F00FF8400}" dt="2022-02-25T15:53:06.376" v="923" actId="20577"/>
          <ac:spMkLst>
            <pc:docMk/>
            <pc:sldMk cId="1398264389" sldId="784"/>
            <ac:spMk id="11" creationId="{91B27EA4-A427-43AC-A564-40F7D401D33F}"/>
          </ac:spMkLst>
        </pc:spChg>
        <pc:picChg chg="mod">
          <ac:chgData name="Hilary Wyman" userId="f3bca22b-3a42-4d89-8a24-ce254d13f28a" providerId="ADAL" clId="{67DE041E-DA19-41DF-9938-824F00FF8400}" dt="2022-02-25T15:51:01.770" v="892" actId="14100"/>
          <ac:picMkLst>
            <pc:docMk/>
            <pc:sldMk cId="1398264389" sldId="784"/>
            <ac:picMk id="10" creationId="{8E6A3F00-3481-469E-AA2B-A337F6B2B146}"/>
          </ac:picMkLst>
        </pc:picChg>
      </pc:sldChg>
      <pc:sldChg chg="modSp mod">
        <pc:chgData name="Hilary Wyman" userId="f3bca22b-3a42-4d89-8a24-ce254d13f28a" providerId="ADAL" clId="{67DE041E-DA19-41DF-9938-824F00FF8400}" dt="2022-02-25T15:50:44.073" v="889" actId="14100"/>
        <pc:sldMkLst>
          <pc:docMk/>
          <pc:sldMk cId="2845249833" sldId="785"/>
        </pc:sldMkLst>
        <pc:spChg chg="mod">
          <ac:chgData name="Hilary Wyman" userId="f3bca22b-3a42-4d89-8a24-ce254d13f28a" providerId="ADAL" clId="{67DE041E-DA19-41DF-9938-824F00FF8400}" dt="2022-02-25T15:50:33.616" v="887" actId="20577"/>
          <ac:spMkLst>
            <pc:docMk/>
            <pc:sldMk cId="2845249833" sldId="785"/>
            <ac:spMk id="3" creationId="{42A8F2AF-BC28-4991-9816-07479106F8A5}"/>
          </ac:spMkLst>
        </pc:spChg>
        <pc:picChg chg="mod">
          <ac:chgData name="Hilary Wyman" userId="f3bca22b-3a42-4d89-8a24-ce254d13f28a" providerId="ADAL" clId="{67DE041E-DA19-41DF-9938-824F00FF8400}" dt="2022-02-25T15:50:44.073" v="889" actId="14100"/>
          <ac:picMkLst>
            <pc:docMk/>
            <pc:sldMk cId="2845249833" sldId="785"/>
            <ac:picMk id="15" creationId="{1795466A-4D2A-4A1D-91B5-C258AFF48D7B}"/>
          </ac:picMkLst>
        </pc:picChg>
      </pc:sldChg>
      <pc:sldChg chg="addSp modSp mod">
        <pc:chgData name="Hilary Wyman" userId="f3bca22b-3a42-4d89-8a24-ce254d13f28a" providerId="ADAL" clId="{67DE041E-DA19-41DF-9938-824F00FF8400}" dt="2022-02-25T14:39:08.796" v="119" actId="20577"/>
        <pc:sldMkLst>
          <pc:docMk/>
          <pc:sldMk cId="1899336465" sldId="786"/>
        </pc:sldMkLst>
        <pc:spChg chg="add mod">
          <ac:chgData name="Hilary Wyman" userId="f3bca22b-3a42-4d89-8a24-ce254d13f28a" providerId="ADAL" clId="{67DE041E-DA19-41DF-9938-824F00FF8400}" dt="2022-02-25T14:39:08.796" v="119" actId="20577"/>
          <ac:spMkLst>
            <pc:docMk/>
            <pc:sldMk cId="1899336465" sldId="786"/>
            <ac:spMk id="3" creationId="{E310EAEE-488F-4913-ADF1-412BE6D7B5A8}"/>
          </ac:spMkLst>
        </pc:spChg>
      </pc:sldChg>
    </pc:docChg>
  </pc:docChgLst>
  <pc:docChgLst>
    <pc:chgData name="Hilary Wyman" userId="f3bca22b-3a42-4d89-8a24-ce254d13f28a" providerId="ADAL" clId="{169306CF-B831-429F-9537-6F3AD2F83227}"/>
    <pc:docChg chg="modSld">
      <pc:chgData name="Hilary Wyman" userId="f3bca22b-3a42-4d89-8a24-ce254d13f28a" providerId="ADAL" clId="{169306CF-B831-429F-9537-6F3AD2F83227}" dt="2022-03-03T11:23:20.496" v="0" actId="20577"/>
      <pc:docMkLst>
        <pc:docMk/>
      </pc:docMkLst>
      <pc:sldChg chg="modSp mod">
        <pc:chgData name="Hilary Wyman" userId="f3bca22b-3a42-4d89-8a24-ce254d13f28a" providerId="ADAL" clId="{169306CF-B831-429F-9537-6F3AD2F83227}" dt="2022-03-03T11:23:20.496" v="0" actId="20577"/>
        <pc:sldMkLst>
          <pc:docMk/>
          <pc:sldMk cId="3630742754" sldId="679"/>
        </pc:sldMkLst>
        <pc:spChg chg="mod">
          <ac:chgData name="Hilary Wyman" userId="f3bca22b-3a42-4d89-8a24-ce254d13f28a" providerId="ADAL" clId="{169306CF-B831-429F-9537-6F3AD2F83227}" dt="2022-03-03T11:23:20.496" v="0" actId="20577"/>
          <ac:spMkLst>
            <pc:docMk/>
            <pc:sldMk cId="3630742754" sldId="679"/>
            <ac:spMk id="3" creationId="{42A8F2AF-BC28-4991-9816-07479106F8A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939" y="1"/>
            <a:ext cx="2949099" cy="498932"/>
          </a:xfrm>
          <a:prstGeom prst="rect">
            <a:avLst/>
          </a:prstGeom>
        </p:spPr>
        <p:txBody>
          <a:bodyPr vert="horz" lIns="91440" tIns="45720" rIns="91440" bIns="45720" rtlCol="0"/>
          <a:lstStyle>
            <a:lvl1pPr algn="r">
              <a:defRPr sz="1200"/>
            </a:lvl1pPr>
          </a:lstStyle>
          <a:p>
            <a:fld id="{9E66266E-4E78-3640-B76A-2EF766CBB339}" type="datetimeFigureOut">
              <a:rPr lang="en-US" smtClean="0"/>
              <a:t>3/3/2022</a:t>
            </a:fld>
            <a:endParaRPr lang="en-US"/>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B4CDD846-EDA4-934F-A7DD-C369F9C78BDA}" type="slidenum">
              <a:rPr lang="en-US" smtClean="0"/>
              <a:t>‹#›</a:t>
            </a:fld>
            <a:endParaRPr lang="en-US"/>
          </a:p>
        </p:txBody>
      </p:sp>
    </p:spTree>
    <p:extLst>
      <p:ext uri="{BB962C8B-B14F-4D97-AF65-F5344CB8AC3E}">
        <p14:creationId xmlns:p14="http://schemas.microsoft.com/office/powerpoint/2010/main" val="732542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1"/>
            <a:ext cx="2949099" cy="498932"/>
          </a:xfrm>
          <a:prstGeom prst="rect">
            <a:avLst/>
          </a:prstGeom>
        </p:spPr>
        <p:txBody>
          <a:bodyPr vert="horz" lIns="91440" tIns="45720" rIns="91440" bIns="45720" rtlCol="0"/>
          <a:lstStyle>
            <a:lvl1pPr algn="r">
              <a:defRPr sz="1200"/>
            </a:lvl1pPr>
          </a:lstStyle>
          <a:p>
            <a:fld id="{6745DA57-288E-CC44-A088-C970FBF5ECE8}" type="datetimeFigureOut">
              <a:rPr lang="en-US" smtClean="0"/>
              <a:t>3/3/2022</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5598"/>
            <a:ext cx="5444490" cy="391549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CC573A14-1418-8445-A355-C4659B6B9114}" type="slidenum">
              <a:rPr lang="en-US" smtClean="0"/>
              <a:t>‹#›</a:t>
            </a:fld>
            <a:endParaRPr lang="en-US"/>
          </a:p>
        </p:txBody>
      </p:sp>
    </p:spTree>
    <p:extLst>
      <p:ext uri="{BB962C8B-B14F-4D97-AF65-F5344CB8AC3E}">
        <p14:creationId xmlns:p14="http://schemas.microsoft.com/office/powerpoint/2010/main" val="53281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73A14-1418-8445-A355-C4659B6B91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162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C573A14-1418-8445-A355-C4659B6B9114}" type="slidenum">
              <a:rPr lang="en-US" smtClean="0"/>
              <a:t>2</a:t>
            </a:fld>
            <a:endParaRPr lang="en-US"/>
          </a:p>
        </p:txBody>
      </p:sp>
    </p:spTree>
    <p:extLst>
      <p:ext uri="{BB962C8B-B14F-4D97-AF65-F5344CB8AC3E}">
        <p14:creationId xmlns:p14="http://schemas.microsoft.com/office/powerpoint/2010/main" val="37930210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Shape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9ACAF1-6098-AE40-8403-1C8D637F98D0}"/>
              </a:ext>
            </a:extLst>
          </p:cNvPr>
          <p:cNvSpPr>
            <a:spLocks noGrp="1"/>
          </p:cNvSpPr>
          <p:nvPr>
            <p:ph sz="quarter" idx="10"/>
          </p:nvPr>
        </p:nvSpPr>
        <p:spPr>
          <a:xfrm>
            <a:off x="282575" y="1076325"/>
            <a:ext cx="11809413" cy="5243513"/>
          </a:xfrm>
          <a:prstGeom prst="rect">
            <a:avLst/>
          </a:prstGeom>
        </p:spPr>
        <p:txBody>
          <a:bodyPr/>
          <a:lstStyle>
            <a:lvl1pPr>
              <a:lnSpc>
                <a:spcPct val="100000"/>
              </a:lnSpc>
              <a:defRPr>
                <a:solidFill>
                  <a:schemeClr val="accent1"/>
                </a:solidFill>
              </a:defRPr>
            </a:lvl1pPr>
            <a:lvl2pPr marL="7937" indent="0">
              <a:lnSpc>
                <a:spcPct val="100000"/>
              </a:lnSpc>
              <a:buNone/>
              <a:defRPr sz="1800"/>
            </a:lvl2pPr>
            <a:lvl3pPr marL="222250" indent="-169863">
              <a:lnSpc>
                <a:spcPct val="100000"/>
              </a:lnSpc>
              <a:buFont typeface="Arial" panose="020B0604020202020204" pitchFamily="34" charset="0"/>
              <a:buChar char="•"/>
              <a:tabLst/>
              <a:defRPr b="0"/>
            </a:lvl3pPr>
            <a:lvl4pPr marL="268288" indent="0">
              <a:lnSpc>
                <a:spcPct val="100000"/>
              </a:lnSpc>
              <a:buNone/>
              <a:tabLst/>
              <a:defRPr b="1"/>
            </a:lvl4pPr>
            <a:lvl5pPr marL="490538" indent="-187325">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
        <p:nvSpPr>
          <p:cNvPr id="3" name="Title 2">
            <a:extLst>
              <a:ext uri="{FF2B5EF4-FFF2-40B4-BE49-F238E27FC236}">
                <a16:creationId xmlns:a16="http://schemas.microsoft.com/office/drawing/2014/main" id="{4156F39C-AFF1-D944-A9F4-72171BE8110C}"/>
              </a:ext>
            </a:extLst>
          </p:cNvPr>
          <p:cNvSpPr>
            <a:spLocks noGrp="1"/>
          </p:cNvSpPr>
          <p:nvPr>
            <p:ph type="title"/>
          </p:nvPr>
        </p:nvSpPr>
        <p:spPr>
          <a:xfrm>
            <a:off x="282011" y="208722"/>
            <a:ext cx="10223323" cy="447261"/>
          </a:xfrm>
        </p:spPr>
        <p:txBody>
          <a:bodyPr/>
          <a:lstStyle/>
          <a:p>
            <a:r>
              <a:rPr lang="en-US"/>
              <a:t>Click to edit Master title style</a:t>
            </a:r>
          </a:p>
        </p:txBody>
      </p:sp>
    </p:spTree>
    <p:extLst>
      <p:ext uri="{BB962C8B-B14F-4D97-AF65-F5344CB8AC3E}">
        <p14:creationId xmlns:p14="http://schemas.microsoft.com/office/powerpoint/2010/main" val="20702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109736"/>
      </p:ext>
    </p:extLst>
  </p:cSld>
  <p:clrMapOvr>
    <a:masterClrMapping/>
  </p:clrMapOvr>
  <p:extLst>
    <p:ext uri="{DCECCB84-F9BA-43D5-87BE-67443E8EF086}">
      <p15:sldGuideLst xmlns:p15="http://schemas.microsoft.com/office/powerpoint/2012/main">
        <p15:guide id="1" orient="horz" pos="35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1547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2011" y="208722"/>
            <a:ext cx="10009471" cy="447261"/>
          </a:xfrm>
          <a:prstGeom prst="rect">
            <a:avLst/>
          </a:prstGeom>
        </p:spPr>
        <p:txBody>
          <a:bodyPr vert="horz" lIns="0" tIns="0" rIns="0" bIns="0" rtlCol="0" anchor="b" anchorCtr="0">
            <a:noAutofit/>
          </a:bodyPr>
          <a:lstStyle/>
          <a:p>
            <a:r>
              <a:rPr lang="en-US"/>
              <a:t>Click to edit Master title style</a:t>
            </a:r>
          </a:p>
        </p:txBody>
      </p:sp>
      <p:sp>
        <p:nvSpPr>
          <p:cNvPr id="11" name="Text Placeholder 10">
            <a:extLst>
              <a:ext uri="{FF2B5EF4-FFF2-40B4-BE49-F238E27FC236}">
                <a16:creationId xmlns:a16="http://schemas.microsoft.com/office/drawing/2014/main" id="{1A0B8476-C42C-E946-9AE6-450EBBA88674}"/>
              </a:ext>
            </a:extLst>
          </p:cNvPr>
          <p:cNvSpPr>
            <a:spLocks noGrp="1"/>
          </p:cNvSpPr>
          <p:nvPr>
            <p:ph type="body" idx="1"/>
          </p:nvPr>
        </p:nvSpPr>
        <p:spPr>
          <a:xfrm>
            <a:off x="197225" y="1121566"/>
            <a:ext cx="6615951" cy="5055397"/>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9D4B8640-7FCE-A346-B4B6-DA2804688F54}"/>
              </a:ext>
            </a:extLst>
          </p:cNvPr>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1E9D45D-B271-5D41-A966-131A637835F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Tree>
    <p:extLst>
      <p:ext uri="{BB962C8B-B14F-4D97-AF65-F5344CB8AC3E}">
        <p14:creationId xmlns:p14="http://schemas.microsoft.com/office/powerpoint/2010/main" val="700887908"/>
      </p:ext>
    </p:extLst>
  </p:cSld>
  <p:clrMap bg1="lt1" tx1="dk1" bg2="lt2" tx2="dk2" accent1="accent1" accent2="accent2" accent3="accent3" accent4="accent4" accent5="accent5" accent6="accent6" hlink="hlink" folHlink="folHlink"/>
  <p:sldLayoutIdLst>
    <p:sldLayoutId id="2147483671" r:id="rId1"/>
    <p:sldLayoutId id="2147483739" r:id="rId2"/>
    <p:sldLayoutId id="2147483743" r:id="rId3"/>
  </p:sldLayoutIdLst>
  <p:hf sldNum="0" hdr="0" dt="0"/>
  <p:txStyles>
    <p:title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userDrawn="1">
          <p15:clr>
            <a:srgbClr val="F26B43"/>
          </p15:clr>
        </p15:guide>
        <p15:guide id="4" orient="horz" pos="4320" userDrawn="1">
          <p15:clr>
            <a:srgbClr val="F26B43"/>
          </p15:clr>
        </p15:guide>
        <p15:guide id="5" userDrawn="1">
          <p15:clr>
            <a:srgbClr val="F26B43"/>
          </p15:clr>
        </p15:guide>
        <p15:guide id="6" pos="7680" userDrawn="1">
          <p15:clr>
            <a:srgbClr val="F26B43"/>
          </p15:clr>
        </p15:guide>
        <p15:guide id="7" pos="7355" userDrawn="1">
          <p15:clr>
            <a:srgbClr val="F26B43"/>
          </p15:clr>
        </p15:guide>
        <p15:guide id="9" orient="horz" pos="3997" userDrawn="1">
          <p15:clr>
            <a:srgbClr val="F26B43"/>
          </p15:clr>
        </p15:guide>
        <p15:guide id="10" pos="325" userDrawn="1">
          <p15:clr>
            <a:srgbClr val="F26B43"/>
          </p15:clr>
        </p15:guide>
        <p15:guide id="11" orient="horz" pos="618" userDrawn="1">
          <p15:clr>
            <a:srgbClr val="F26B43"/>
          </p15:clr>
        </p15:guide>
        <p15:guide id="12" orient="horz" pos="14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97080" y="909613"/>
            <a:ext cx="11644549"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defTabSz="457200">
              <a:lnSpc>
                <a:spcPct val="100000"/>
              </a:lnSpc>
              <a:spcBef>
                <a:spcPts val="150"/>
              </a:spcBef>
              <a:defRPr/>
            </a:pPr>
            <a:r>
              <a:rPr lang="en-US" sz="2400" dirty="0">
                <a:latin typeface="Arial" panose="020B0604020202020204" pitchFamily="34" charset="0"/>
                <a:ea typeface="Lato" charset="0"/>
                <a:cs typeface="Arial" panose="020B0604020202020204" pitchFamily="34" charset="0"/>
              </a:rPr>
              <a:t>Level 3 Health and Social Care: Principles and Contexts</a:t>
            </a:r>
          </a:p>
          <a:p>
            <a:pPr marL="804863" indent="-804863" defTabSz="457200">
              <a:lnSpc>
                <a:spcPct val="100000"/>
              </a:lnSpc>
              <a:spcBef>
                <a:spcPts val="150"/>
              </a:spcBef>
              <a:defRPr/>
            </a:pPr>
            <a:r>
              <a:rPr lang="en-US" sz="1800" dirty="0"/>
              <a:t>Unit 2:	Factors affecting individuals’ growth and development across the lifespan, and how this impacts on outcomes, care and support needs </a:t>
            </a:r>
            <a:endParaRPr lang="en-US" sz="1800" dirty="0">
              <a:latin typeface="Arial" panose="020B0604020202020204" pitchFamily="34" charset="0"/>
              <a:ea typeface="Lato" charset="0"/>
              <a:cs typeface="Arial" panose="020B0604020202020204" pitchFamily="34" charset="0"/>
            </a:endParaRPr>
          </a:p>
        </p:txBody>
      </p:sp>
      <p:sp>
        <p:nvSpPr>
          <p:cNvPr id="2" name="TextBox 1"/>
          <p:cNvSpPr txBox="1"/>
          <p:nvPr/>
        </p:nvSpPr>
        <p:spPr>
          <a:xfrm>
            <a:off x="153646" y="287484"/>
            <a:ext cx="5264174" cy="461665"/>
          </a:xfrm>
          <a:prstGeom prst="rect">
            <a:avLst/>
          </a:prstGeom>
          <a:noFill/>
        </p:spPr>
        <p:txBody>
          <a:bodyPr wrap="square" rtlCol="0">
            <a:spAutoFit/>
          </a:bodyPr>
          <a:lstStyle/>
          <a:p>
            <a:r>
              <a:rPr lang="en-US" sz="2400" dirty="0">
                <a:latin typeface="+mj-lt"/>
                <a:ea typeface="Lato" charset="0"/>
                <a:cs typeface="Lato" charset="0"/>
              </a:rPr>
              <a:t>Online Exam Review – January 2022</a:t>
            </a:r>
          </a:p>
        </p:txBody>
      </p:sp>
      <p:sp>
        <p:nvSpPr>
          <p:cNvPr id="7" name="Title 1"/>
          <p:cNvSpPr txBox="1">
            <a:spLocks/>
          </p:cNvSpPr>
          <p:nvPr/>
        </p:nvSpPr>
        <p:spPr>
          <a:xfrm>
            <a:off x="0" y="6642686"/>
            <a:ext cx="7742191"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defTabSz="457200">
              <a:lnSpc>
                <a:spcPct val="100000"/>
              </a:lnSpc>
              <a:spcBef>
                <a:spcPct val="20000"/>
              </a:spcBef>
              <a:defRPr/>
            </a:pPr>
            <a:endParaRPr lang="en-US" sz="2800" b="1">
              <a:latin typeface="Lato" charset="0"/>
              <a:ea typeface="Lato" charset="0"/>
              <a:cs typeface="Lato" charset="0"/>
            </a:endParaRPr>
          </a:p>
        </p:txBody>
      </p:sp>
      <p:pic>
        <p:nvPicPr>
          <p:cNvPr id="8" name="Picture 7">
            <a:extLst>
              <a:ext uri="{FF2B5EF4-FFF2-40B4-BE49-F238E27FC236}">
                <a16:creationId xmlns:a16="http://schemas.microsoft.com/office/drawing/2014/main" id="{5BF16ACB-FDEB-4EA7-A686-FA68DCDDAE1A}"/>
              </a:ext>
            </a:extLst>
          </p:cNvPr>
          <p:cNvPicPr>
            <a:picLocks noChangeAspect="1"/>
          </p:cNvPicPr>
          <p:nvPr/>
        </p:nvPicPr>
        <p:blipFill>
          <a:blip r:embed="rId3"/>
          <a:stretch>
            <a:fillRect/>
          </a:stretch>
        </p:blipFill>
        <p:spPr>
          <a:xfrm>
            <a:off x="297080" y="1883887"/>
            <a:ext cx="11644549" cy="4758799"/>
          </a:xfrm>
          <a:prstGeom prst="rect">
            <a:avLst/>
          </a:prstGeom>
        </p:spPr>
      </p:pic>
    </p:spTree>
    <p:extLst>
      <p:ext uri="{BB962C8B-B14F-4D97-AF65-F5344CB8AC3E}">
        <p14:creationId xmlns:p14="http://schemas.microsoft.com/office/powerpoint/2010/main" val="1614504874"/>
      </p:ext>
    </p:extLst>
  </p:cSld>
  <p:clrMapOvr>
    <a:masterClrMapping/>
  </p:clrMapOvr>
  <mc:AlternateContent xmlns:mc="http://schemas.openxmlformats.org/markup-compatibility/2006" xmlns:p14="http://schemas.microsoft.com/office/powerpoint/2010/main">
    <mc:Choice Requires="p14">
      <p:transition spd="slow" p14:dur="2000" advTm="10492"/>
    </mc:Choice>
    <mc:Fallback xmlns="">
      <p:transition spd="slow" advTm="1049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5 (a)  Mark scheme </a:t>
            </a:r>
          </a:p>
        </p:txBody>
      </p:sp>
      <p:pic>
        <p:nvPicPr>
          <p:cNvPr id="5" name="Picture 4">
            <a:extLst>
              <a:ext uri="{FF2B5EF4-FFF2-40B4-BE49-F238E27FC236}">
                <a16:creationId xmlns:a16="http://schemas.microsoft.com/office/drawing/2014/main" id="{678C60AA-D007-469F-8BFD-F512569F69FE}"/>
              </a:ext>
            </a:extLst>
          </p:cNvPr>
          <p:cNvPicPr>
            <a:picLocks noChangeAspect="1"/>
          </p:cNvPicPr>
          <p:nvPr/>
        </p:nvPicPr>
        <p:blipFill>
          <a:blip r:embed="rId2"/>
          <a:stretch>
            <a:fillRect/>
          </a:stretch>
        </p:blipFill>
        <p:spPr>
          <a:xfrm>
            <a:off x="282011" y="899201"/>
            <a:ext cx="4495800" cy="5838825"/>
          </a:xfrm>
          <a:prstGeom prst="rect">
            <a:avLst/>
          </a:prstGeom>
        </p:spPr>
      </p:pic>
      <p:pic>
        <p:nvPicPr>
          <p:cNvPr id="7" name="Picture 6">
            <a:extLst>
              <a:ext uri="{FF2B5EF4-FFF2-40B4-BE49-F238E27FC236}">
                <a16:creationId xmlns:a16="http://schemas.microsoft.com/office/drawing/2014/main" id="{D3251156-A839-4B55-AE58-84D5F1CE33B9}"/>
              </a:ext>
            </a:extLst>
          </p:cNvPr>
          <p:cNvPicPr>
            <a:picLocks noChangeAspect="1"/>
          </p:cNvPicPr>
          <p:nvPr/>
        </p:nvPicPr>
        <p:blipFill>
          <a:blip r:embed="rId3"/>
          <a:stretch>
            <a:fillRect/>
          </a:stretch>
        </p:blipFill>
        <p:spPr>
          <a:xfrm>
            <a:off x="5312878" y="1749784"/>
            <a:ext cx="5957607" cy="2480310"/>
          </a:xfrm>
          <a:prstGeom prst="rect">
            <a:avLst/>
          </a:prstGeom>
        </p:spPr>
      </p:pic>
    </p:spTree>
    <p:extLst>
      <p:ext uri="{BB962C8B-B14F-4D97-AF65-F5344CB8AC3E}">
        <p14:creationId xmlns:p14="http://schemas.microsoft.com/office/powerpoint/2010/main" val="363019733"/>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5 (b)</a:t>
            </a:r>
          </a:p>
        </p:txBody>
      </p:sp>
      <p:pic>
        <p:nvPicPr>
          <p:cNvPr id="6" name="Picture 5">
            <a:extLst>
              <a:ext uri="{FF2B5EF4-FFF2-40B4-BE49-F238E27FC236}">
                <a16:creationId xmlns:a16="http://schemas.microsoft.com/office/drawing/2014/main" id="{6873A243-2E2B-44EF-A28C-0C7545363A38}"/>
              </a:ext>
            </a:extLst>
          </p:cNvPr>
          <p:cNvPicPr>
            <a:picLocks noChangeAspect="1"/>
          </p:cNvPicPr>
          <p:nvPr/>
        </p:nvPicPr>
        <p:blipFill>
          <a:blip r:embed="rId2"/>
          <a:stretch>
            <a:fillRect/>
          </a:stretch>
        </p:blipFill>
        <p:spPr>
          <a:xfrm>
            <a:off x="282011" y="1121394"/>
            <a:ext cx="8368260" cy="5446673"/>
          </a:xfrm>
          <a:prstGeom prst="rect">
            <a:avLst/>
          </a:prstGeom>
        </p:spPr>
      </p:pic>
    </p:spTree>
    <p:extLst>
      <p:ext uri="{BB962C8B-B14F-4D97-AF65-F5344CB8AC3E}">
        <p14:creationId xmlns:p14="http://schemas.microsoft.com/office/powerpoint/2010/main" val="2990185268"/>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5 (b)  Candidate answer 1</a:t>
            </a:r>
          </a:p>
        </p:txBody>
      </p:sp>
      <p:pic>
        <p:nvPicPr>
          <p:cNvPr id="4" name="Picture 3">
            <a:extLst>
              <a:ext uri="{FF2B5EF4-FFF2-40B4-BE49-F238E27FC236}">
                <a16:creationId xmlns:a16="http://schemas.microsoft.com/office/drawing/2014/main" id="{F2523AFE-2438-49B1-BA31-7B14D76A3DE1}"/>
              </a:ext>
            </a:extLst>
          </p:cNvPr>
          <p:cNvPicPr>
            <a:picLocks noChangeAspect="1"/>
          </p:cNvPicPr>
          <p:nvPr/>
        </p:nvPicPr>
        <p:blipFill rotWithShape="1">
          <a:blip r:embed="rId2"/>
          <a:srcRect l="7894" t="18385" r="41027" b="23229"/>
          <a:stretch/>
        </p:blipFill>
        <p:spPr>
          <a:xfrm>
            <a:off x="282010" y="1260908"/>
            <a:ext cx="7447075" cy="4788229"/>
          </a:xfrm>
          <a:prstGeom prst="rect">
            <a:avLst/>
          </a:prstGeom>
        </p:spPr>
      </p:pic>
    </p:spTree>
    <p:extLst>
      <p:ext uri="{BB962C8B-B14F-4D97-AF65-F5344CB8AC3E}">
        <p14:creationId xmlns:p14="http://schemas.microsoft.com/office/powerpoint/2010/main" val="2303969820"/>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5 (b)  Candidate answer 1 with examiner’s comments</a:t>
            </a:r>
          </a:p>
        </p:txBody>
      </p:sp>
      <p:sp>
        <p:nvSpPr>
          <p:cNvPr id="5" name="TextBox 4">
            <a:extLst>
              <a:ext uri="{FF2B5EF4-FFF2-40B4-BE49-F238E27FC236}">
                <a16:creationId xmlns:a16="http://schemas.microsoft.com/office/drawing/2014/main" id="{C5819448-87F4-4B7F-BE78-80AD1031B426}"/>
              </a:ext>
            </a:extLst>
          </p:cNvPr>
          <p:cNvSpPr txBox="1"/>
          <p:nvPr/>
        </p:nvSpPr>
        <p:spPr>
          <a:xfrm>
            <a:off x="6716967" y="1270533"/>
            <a:ext cx="5094229" cy="4278094"/>
          </a:xfrm>
          <a:prstGeom prst="rect">
            <a:avLst/>
          </a:prstGeom>
          <a:noFill/>
        </p:spPr>
        <p:txBody>
          <a:bodyPr wrap="square" rtlCol="0">
            <a:spAutoFit/>
          </a:bodyPr>
          <a:lstStyle/>
          <a:p>
            <a:r>
              <a:rPr lang="en-US" sz="1600" dirty="0"/>
              <a:t>A very good explanation, demonstrating detailed knowledge and understanding of the key features of the Future Generations Act (Wales) 2015. </a:t>
            </a:r>
          </a:p>
          <a:p>
            <a:endParaRPr lang="en-US" sz="1600" dirty="0"/>
          </a:p>
          <a:p>
            <a:r>
              <a:rPr lang="en-US" sz="1600" dirty="0"/>
              <a:t>The response refers accurately to several of the seven well-being goals, using correct terminology, and continues to explain how they will benefit Wales. It identifies a resilient Wales, a healthier Wales, and  prosperous Wales. It further clarifies the overarching aim of the Act to improve the social, environmental, and cultural well-being of Wales.</a:t>
            </a:r>
          </a:p>
          <a:p>
            <a:endParaRPr lang="en-US" sz="1600" dirty="0"/>
          </a:p>
          <a:p>
            <a:r>
              <a:rPr lang="en-US" sz="1600" dirty="0"/>
              <a:t>For a top mark, responses could refer to all seven well-being goals and how importantly the Act binds national bodies and its expectations upon them.</a:t>
            </a:r>
          </a:p>
          <a:p>
            <a:endParaRPr lang="en-US" sz="1600" dirty="0"/>
          </a:p>
          <a:p>
            <a:r>
              <a:rPr lang="en-US" sz="1600" dirty="0"/>
              <a:t>5/6 marks – band 3</a:t>
            </a:r>
            <a:endParaRPr lang="en-GB" sz="1600" dirty="0"/>
          </a:p>
        </p:txBody>
      </p:sp>
      <p:pic>
        <p:nvPicPr>
          <p:cNvPr id="7" name="Picture 6">
            <a:extLst>
              <a:ext uri="{FF2B5EF4-FFF2-40B4-BE49-F238E27FC236}">
                <a16:creationId xmlns:a16="http://schemas.microsoft.com/office/drawing/2014/main" id="{CE1734AC-BA36-4E0D-A130-1DD42D252EBE}"/>
              </a:ext>
            </a:extLst>
          </p:cNvPr>
          <p:cNvPicPr>
            <a:picLocks noChangeAspect="1"/>
          </p:cNvPicPr>
          <p:nvPr/>
        </p:nvPicPr>
        <p:blipFill rotWithShape="1">
          <a:blip r:embed="rId2"/>
          <a:srcRect l="7894" t="18385" r="41027" b="23229"/>
          <a:stretch/>
        </p:blipFill>
        <p:spPr>
          <a:xfrm>
            <a:off x="282011" y="1270533"/>
            <a:ext cx="6227546" cy="4004111"/>
          </a:xfrm>
          <a:prstGeom prst="rect">
            <a:avLst/>
          </a:prstGeom>
        </p:spPr>
      </p:pic>
    </p:spTree>
    <p:extLst>
      <p:ext uri="{BB962C8B-B14F-4D97-AF65-F5344CB8AC3E}">
        <p14:creationId xmlns:p14="http://schemas.microsoft.com/office/powerpoint/2010/main" val="3314365190"/>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5 (b)  Candidate answer 2</a:t>
            </a:r>
          </a:p>
        </p:txBody>
      </p:sp>
      <p:pic>
        <p:nvPicPr>
          <p:cNvPr id="4" name="Picture 3">
            <a:extLst>
              <a:ext uri="{FF2B5EF4-FFF2-40B4-BE49-F238E27FC236}">
                <a16:creationId xmlns:a16="http://schemas.microsoft.com/office/drawing/2014/main" id="{EC655C10-5FB7-48AC-9051-03155726A679}"/>
              </a:ext>
            </a:extLst>
          </p:cNvPr>
          <p:cNvPicPr>
            <a:picLocks noChangeAspect="1"/>
          </p:cNvPicPr>
          <p:nvPr/>
        </p:nvPicPr>
        <p:blipFill rotWithShape="1">
          <a:blip r:embed="rId2"/>
          <a:srcRect l="7219" t="16500" r="40094" b="25834"/>
          <a:stretch/>
        </p:blipFill>
        <p:spPr>
          <a:xfrm>
            <a:off x="282011" y="1141195"/>
            <a:ext cx="8131685" cy="5006340"/>
          </a:xfrm>
          <a:prstGeom prst="rect">
            <a:avLst/>
          </a:prstGeom>
        </p:spPr>
      </p:pic>
    </p:spTree>
    <p:extLst>
      <p:ext uri="{BB962C8B-B14F-4D97-AF65-F5344CB8AC3E}">
        <p14:creationId xmlns:p14="http://schemas.microsoft.com/office/powerpoint/2010/main" val="1481684904"/>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5 (b)  Candidate answer 2 with examiner’s comments</a:t>
            </a:r>
          </a:p>
        </p:txBody>
      </p:sp>
      <p:sp>
        <p:nvSpPr>
          <p:cNvPr id="5" name="TextBox 4">
            <a:extLst>
              <a:ext uri="{FF2B5EF4-FFF2-40B4-BE49-F238E27FC236}">
                <a16:creationId xmlns:a16="http://schemas.microsoft.com/office/drawing/2014/main" id="{83728ABF-D1AA-4EB1-A1C5-47F2437F9A4A}"/>
              </a:ext>
            </a:extLst>
          </p:cNvPr>
          <p:cNvSpPr txBox="1"/>
          <p:nvPr/>
        </p:nvSpPr>
        <p:spPr>
          <a:xfrm>
            <a:off x="6960013" y="1135544"/>
            <a:ext cx="4949976" cy="5262979"/>
          </a:xfrm>
          <a:prstGeom prst="rect">
            <a:avLst/>
          </a:prstGeom>
          <a:noFill/>
        </p:spPr>
        <p:txBody>
          <a:bodyPr wrap="square" rtlCol="0">
            <a:spAutoFit/>
          </a:bodyPr>
          <a:lstStyle/>
          <a:p>
            <a:r>
              <a:rPr lang="en-US" sz="1600" dirty="0"/>
              <a:t>A good explanation, demonstrating knowledge and understanding of the key features of the Future Generations Act (Wales) 2015. </a:t>
            </a:r>
          </a:p>
          <a:p>
            <a:endParaRPr lang="en-US" sz="1600" dirty="0"/>
          </a:p>
          <a:p>
            <a:r>
              <a:rPr lang="en-US" sz="1600" dirty="0"/>
              <a:t>The response refers to two of the seven well-being goals. Using their own words rather than the correct term “A healthier Wales”, the candidate refers to  making healthier lifestyle choices and how this can be achieved through improving services. The response makes further reference to improving communities rather than “A Wales of cohesive communities” and then explains this briefly. </a:t>
            </a:r>
          </a:p>
          <a:p>
            <a:endParaRPr lang="en-US" sz="1600" dirty="0"/>
          </a:p>
          <a:p>
            <a:r>
              <a:rPr lang="en-US" sz="1600" dirty="0"/>
              <a:t>For higher bands, responses could refer to all seven well-being goals, the overarching aims of the Act to improve the social, economic, environmental and cultural well-being of Wales, and how importantly it binds national bodies and its expectations upon them.</a:t>
            </a:r>
          </a:p>
          <a:p>
            <a:endParaRPr lang="en-US" sz="1600" dirty="0"/>
          </a:p>
          <a:p>
            <a:r>
              <a:rPr lang="en-US" sz="1600" dirty="0"/>
              <a:t>3 marks – band 2</a:t>
            </a:r>
            <a:endParaRPr lang="en-GB" sz="1600" dirty="0"/>
          </a:p>
        </p:txBody>
      </p:sp>
      <p:pic>
        <p:nvPicPr>
          <p:cNvPr id="6" name="Picture 5">
            <a:extLst>
              <a:ext uri="{FF2B5EF4-FFF2-40B4-BE49-F238E27FC236}">
                <a16:creationId xmlns:a16="http://schemas.microsoft.com/office/drawing/2014/main" id="{62C29A35-211A-4737-9018-31DC9915C06E}"/>
              </a:ext>
            </a:extLst>
          </p:cNvPr>
          <p:cNvPicPr>
            <a:picLocks noChangeAspect="1"/>
          </p:cNvPicPr>
          <p:nvPr/>
        </p:nvPicPr>
        <p:blipFill rotWithShape="1">
          <a:blip r:embed="rId2"/>
          <a:srcRect l="7219" t="16500" r="40094" b="25834"/>
          <a:stretch/>
        </p:blipFill>
        <p:spPr>
          <a:xfrm>
            <a:off x="282011" y="1135544"/>
            <a:ext cx="6448901" cy="3970320"/>
          </a:xfrm>
          <a:prstGeom prst="rect">
            <a:avLst/>
          </a:prstGeom>
        </p:spPr>
      </p:pic>
    </p:spTree>
    <p:extLst>
      <p:ext uri="{BB962C8B-B14F-4D97-AF65-F5344CB8AC3E}">
        <p14:creationId xmlns:p14="http://schemas.microsoft.com/office/powerpoint/2010/main" val="79118106"/>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5 (b)  Candidate answer 3</a:t>
            </a:r>
          </a:p>
        </p:txBody>
      </p:sp>
      <p:pic>
        <p:nvPicPr>
          <p:cNvPr id="4" name="Picture 3">
            <a:extLst>
              <a:ext uri="{FF2B5EF4-FFF2-40B4-BE49-F238E27FC236}">
                <a16:creationId xmlns:a16="http://schemas.microsoft.com/office/drawing/2014/main" id="{E6F43D56-33A1-4116-9F0C-F9B75CCAD855}"/>
              </a:ext>
            </a:extLst>
          </p:cNvPr>
          <p:cNvPicPr>
            <a:picLocks noChangeAspect="1"/>
          </p:cNvPicPr>
          <p:nvPr/>
        </p:nvPicPr>
        <p:blipFill rotWithShape="1">
          <a:blip r:embed="rId2"/>
          <a:srcRect l="7737" t="29895" r="41026" b="42597"/>
          <a:stretch/>
        </p:blipFill>
        <p:spPr>
          <a:xfrm>
            <a:off x="282011" y="1561698"/>
            <a:ext cx="8884156" cy="2683043"/>
          </a:xfrm>
          <a:prstGeom prst="rect">
            <a:avLst/>
          </a:prstGeom>
        </p:spPr>
      </p:pic>
    </p:spTree>
    <p:extLst>
      <p:ext uri="{BB962C8B-B14F-4D97-AF65-F5344CB8AC3E}">
        <p14:creationId xmlns:p14="http://schemas.microsoft.com/office/powerpoint/2010/main" val="1534922929"/>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5 (b)  Candidate answer with examiner’s comments </a:t>
            </a:r>
          </a:p>
        </p:txBody>
      </p:sp>
      <p:sp>
        <p:nvSpPr>
          <p:cNvPr id="5" name="TextBox 4">
            <a:extLst>
              <a:ext uri="{FF2B5EF4-FFF2-40B4-BE49-F238E27FC236}">
                <a16:creationId xmlns:a16="http://schemas.microsoft.com/office/drawing/2014/main" id="{590D4E7C-01D1-423D-9647-F62546452967}"/>
              </a:ext>
            </a:extLst>
          </p:cNvPr>
          <p:cNvSpPr txBox="1"/>
          <p:nvPr/>
        </p:nvSpPr>
        <p:spPr>
          <a:xfrm>
            <a:off x="6642013" y="1297125"/>
            <a:ext cx="5044955" cy="5016758"/>
          </a:xfrm>
          <a:prstGeom prst="rect">
            <a:avLst/>
          </a:prstGeom>
          <a:noFill/>
        </p:spPr>
        <p:txBody>
          <a:bodyPr wrap="square" rtlCol="0">
            <a:spAutoFit/>
          </a:bodyPr>
          <a:lstStyle/>
          <a:p>
            <a:r>
              <a:rPr lang="en-US" sz="1600" dirty="0"/>
              <a:t>A basic explanation, demonstrating little knowledge and understanding of the key features of the Future Generations Act (Wales) 2015. </a:t>
            </a:r>
          </a:p>
          <a:p>
            <a:endParaRPr lang="en-US" sz="1600" dirty="0"/>
          </a:p>
          <a:p>
            <a:r>
              <a:rPr lang="en-US" sz="1600" dirty="0"/>
              <a:t>The candidate has provided a basic response, lacking in detail. They have identified correctly that the Act aims to ensure all decisions in Wales have an impact on future generations. However, the response is limited in depth and knowledge and fails to note the key features of the Act. </a:t>
            </a:r>
          </a:p>
          <a:p>
            <a:endParaRPr lang="en-US" sz="1600" dirty="0"/>
          </a:p>
          <a:p>
            <a:r>
              <a:rPr lang="en-US" sz="1600" dirty="0"/>
              <a:t>For higher bands, candidates need to consider the benefits based on the seven well-being goals, the overarching aim to improve the social, economic, environmental and cultural well-being of Wales and how importantly the Act binds national bodies and its expectations upon them.</a:t>
            </a:r>
          </a:p>
          <a:p>
            <a:r>
              <a:rPr lang="en-US" sz="1600" dirty="0"/>
              <a:t>. </a:t>
            </a:r>
          </a:p>
          <a:p>
            <a:endParaRPr lang="en-US" sz="1600" dirty="0"/>
          </a:p>
          <a:p>
            <a:r>
              <a:rPr lang="en-US" sz="1600" dirty="0"/>
              <a:t>1 marks – band 1</a:t>
            </a:r>
            <a:endParaRPr lang="en-GB" sz="1600" dirty="0"/>
          </a:p>
        </p:txBody>
      </p:sp>
      <p:pic>
        <p:nvPicPr>
          <p:cNvPr id="6" name="Picture 5">
            <a:extLst>
              <a:ext uri="{FF2B5EF4-FFF2-40B4-BE49-F238E27FC236}">
                <a16:creationId xmlns:a16="http://schemas.microsoft.com/office/drawing/2014/main" id="{EF89C051-DB6E-4D7C-9145-47F94B6E9A03}"/>
              </a:ext>
            </a:extLst>
          </p:cNvPr>
          <p:cNvPicPr>
            <a:picLocks noChangeAspect="1"/>
          </p:cNvPicPr>
          <p:nvPr/>
        </p:nvPicPr>
        <p:blipFill rotWithShape="1">
          <a:blip r:embed="rId2"/>
          <a:srcRect l="7737" t="29895" r="41026" b="42597"/>
          <a:stretch/>
        </p:blipFill>
        <p:spPr>
          <a:xfrm>
            <a:off x="476102" y="1297125"/>
            <a:ext cx="5919537" cy="2567540"/>
          </a:xfrm>
          <a:prstGeom prst="rect">
            <a:avLst/>
          </a:prstGeom>
        </p:spPr>
      </p:pic>
    </p:spTree>
    <p:extLst>
      <p:ext uri="{BB962C8B-B14F-4D97-AF65-F5344CB8AC3E}">
        <p14:creationId xmlns:p14="http://schemas.microsoft.com/office/powerpoint/2010/main" val="2367118572"/>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5 (b)  Mark scheme</a:t>
            </a:r>
          </a:p>
        </p:txBody>
      </p:sp>
      <p:pic>
        <p:nvPicPr>
          <p:cNvPr id="5" name="Picture 4">
            <a:extLst>
              <a:ext uri="{FF2B5EF4-FFF2-40B4-BE49-F238E27FC236}">
                <a16:creationId xmlns:a16="http://schemas.microsoft.com/office/drawing/2014/main" id="{19D2F1D6-7DFB-45AA-AE8C-87EF1A0C326D}"/>
              </a:ext>
            </a:extLst>
          </p:cNvPr>
          <p:cNvPicPr>
            <a:picLocks noChangeAspect="1"/>
          </p:cNvPicPr>
          <p:nvPr/>
        </p:nvPicPr>
        <p:blipFill rotWithShape="1">
          <a:blip r:embed="rId2"/>
          <a:srcRect b="38413"/>
          <a:stretch/>
        </p:blipFill>
        <p:spPr>
          <a:xfrm>
            <a:off x="282010" y="1006928"/>
            <a:ext cx="5786861" cy="5417237"/>
          </a:xfrm>
          <a:prstGeom prst="rect">
            <a:avLst/>
          </a:prstGeom>
        </p:spPr>
      </p:pic>
      <p:pic>
        <p:nvPicPr>
          <p:cNvPr id="7" name="Picture 6">
            <a:extLst>
              <a:ext uri="{FF2B5EF4-FFF2-40B4-BE49-F238E27FC236}">
                <a16:creationId xmlns:a16="http://schemas.microsoft.com/office/drawing/2014/main" id="{5688E95E-10BD-449A-8A18-EEC98D6A671C}"/>
              </a:ext>
            </a:extLst>
          </p:cNvPr>
          <p:cNvPicPr>
            <a:picLocks noChangeAspect="1"/>
          </p:cNvPicPr>
          <p:nvPr/>
        </p:nvPicPr>
        <p:blipFill>
          <a:blip r:embed="rId3"/>
          <a:stretch>
            <a:fillRect/>
          </a:stretch>
        </p:blipFill>
        <p:spPr>
          <a:xfrm>
            <a:off x="6301546" y="1006927"/>
            <a:ext cx="5528427" cy="3172049"/>
          </a:xfrm>
          <a:prstGeom prst="rect">
            <a:avLst/>
          </a:prstGeom>
        </p:spPr>
      </p:pic>
      <p:pic>
        <p:nvPicPr>
          <p:cNvPr id="9" name="Picture 8">
            <a:extLst>
              <a:ext uri="{FF2B5EF4-FFF2-40B4-BE49-F238E27FC236}">
                <a16:creationId xmlns:a16="http://schemas.microsoft.com/office/drawing/2014/main" id="{D96869BB-ED18-4BCD-BA57-C2B0C8E49374}"/>
              </a:ext>
            </a:extLst>
          </p:cNvPr>
          <p:cNvPicPr>
            <a:picLocks noChangeAspect="1"/>
          </p:cNvPicPr>
          <p:nvPr/>
        </p:nvPicPr>
        <p:blipFill>
          <a:blip r:embed="rId4"/>
          <a:stretch>
            <a:fillRect/>
          </a:stretch>
        </p:blipFill>
        <p:spPr>
          <a:xfrm>
            <a:off x="6301546" y="4178976"/>
            <a:ext cx="5531582" cy="2470301"/>
          </a:xfrm>
          <a:prstGeom prst="rect">
            <a:avLst/>
          </a:prstGeom>
        </p:spPr>
      </p:pic>
    </p:spTree>
    <p:extLst>
      <p:ext uri="{BB962C8B-B14F-4D97-AF65-F5344CB8AC3E}">
        <p14:creationId xmlns:p14="http://schemas.microsoft.com/office/powerpoint/2010/main" val="252707060"/>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6 (a)</a:t>
            </a:r>
          </a:p>
        </p:txBody>
      </p:sp>
      <p:pic>
        <p:nvPicPr>
          <p:cNvPr id="4" name="Picture 3">
            <a:extLst>
              <a:ext uri="{FF2B5EF4-FFF2-40B4-BE49-F238E27FC236}">
                <a16:creationId xmlns:a16="http://schemas.microsoft.com/office/drawing/2014/main" id="{358D175F-7BD5-4417-9151-08EA1FF0DFB8}"/>
              </a:ext>
            </a:extLst>
          </p:cNvPr>
          <p:cNvPicPr>
            <a:picLocks noChangeAspect="1"/>
          </p:cNvPicPr>
          <p:nvPr/>
        </p:nvPicPr>
        <p:blipFill>
          <a:blip r:embed="rId2"/>
          <a:stretch>
            <a:fillRect/>
          </a:stretch>
        </p:blipFill>
        <p:spPr>
          <a:xfrm>
            <a:off x="282010" y="1269147"/>
            <a:ext cx="9904491" cy="4797115"/>
          </a:xfrm>
          <a:prstGeom prst="rect">
            <a:avLst/>
          </a:prstGeom>
        </p:spPr>
      </p:pic>
    </p:spTree>
    <p:extLst>
      <p:ext uri="{BB962C8B-B14F-4D97-AF65-F5344CB8AC3E}">
        <p14:creationId xmlns:p14="http://schemas.microsoft.com/office/powerpoint/2010/main" val="2395209851"/>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D8EBE1-1839-4118-B69D-7F5F54E34893}"/>
              </a:ext>
            </a:extLst>
          </p:cNvPr>
          <p:cNvSpPr txBox="1">
            <a:spLocks/>
          </p:cNvSpPr>
          <p:nvPr/>
        </p:nvSpPr>
        <p:spPr>
          <a:xfrm>
            <a:off x="271380" y="195048"/>
            <a:ext cx="10020936" cy="447261"/>
          </a:xfrm>
          <a:prstGeom prst="rect">
            <a:avLst/>
          </a:prstGeom>
        </p:spPr>
        <p:txBody>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pPr marL="804863" indent="-804863" defTabSz="457200">
              <a:lnSpc>
                <a:spcPct val="100000"/>
              </a:lnSpc>
              <a:spcBef>
                <a:spcPts val="150"/>
              </a:spcBef>
              <a:defRPr/>
            </a:pPr>
            <a:r>
              <a:rPr lang="en-US" sz="1800" dirty="0"/>
              <a:t>Unit 2:	Factors affecting individuals’ growth and development across the lifespan, and how this impacts on outcomes, care and support needs</a:t>
            </a:r>
            <a:endParaRPr lang="en-US" sz="1800" dirty="0">
              <a:latin typeface="Arial" panose="020B0604020202020204" pitchFamily="34" charset="0"/>
              <a:ea typeface="Lato" charset="0"/>
              <a:cs typeface="Arial" panose="020B0604020202020204" pitchFamily="34" charset="0"/>
            </a:endParaRPr>
          </a:p>
        </p:txBody>
      </p:sp>
      <p:sp>
        <p:nvSpPr>
          <p:cNvPr id="7" name="Rectangle 6">
            <a:extLst>
              <a:ext uri="{FF2B5EF4-FFF2-40B4-BE49-F238E27FC236}">
                <a16:creationId xmlns:a16="http://schemas.microsoft.com/office/drawing/2014/main" id="{597159D2-ABEC-4203-AD91-3751F6D76650}"/>
              </a:ext>
            </a:extLst>
          </p:cNvPr>
          <p:cNvSpPr/>
          <p:nvPr/>
        </p:nvSpPr>
        <p:spPr>
          <a:xfrm>
            <a:off x="5672832" y="882869"/>
            <a:ext cx="6519168" cy="5975131"/>
          </a:xfrm>
          <a:prstGeom prst="rect">
            <a:avLst/>
          </a:prstGeom>
          <a:solidFill>
            <a:schemeClr val="accent3"/>
          </a:solidFill>
          <a:effectLst>
            <a:outerShdw blurRad="50800" dist="50800" dir="5400000" algn="ctr" rotWithShape="0">
              <a:schemeClr val="accent3"/>
            </a:outerShdw>
          </a:effectLst>
        </p:spPr>
        <p:txBody>
          <a:bodyPr wrap="none" lIns="0" tIns="0" rIns="0" bIns="0" rtlCol="0" anchor="ctr">
            <a:noAutofit/>
          </a:bodyPr>
          <a:lstStyle/>
          <a:p>
            <a:pPr algn="ctr"/>
            <a:endParaRPr lang="en-GB">
              <a:solidFill>
                <a:srgbClr val="000000"/>
              </a:solidFill>
            </a:endParaRPr>
          </a:p>
        </p:txBody>
      </p:sp>
      <p:sp>
        <p:nvSpPr>
          <p:cNvPr id="8" name="TextBox 7">
            <a:extLst>
              <a:ext uri="{FF2B5EF4-FFF2-40B4-BE49-F238E27FC236}">
                <a16:creationId xmlns:a16="http://schemas.microsoft.com/office/drawing/2014/main" id="{71C2D5AF-5D3B-4276-B36C-97AFA6E5BBF9}"/>
              </a:ext>
            </a:extLst>
          </p:cNvPr>
          <p:cNvSpPr txBox="1"/>
          <p:nvPr/>
        </p:nvSpPr>
        <p:spPr>
          <a:xfrm>
            <a:off x="6510845" y="5615756"/>
            <a:ext cx="5489818" cy="461665"/>
          </a:xfrm>
          <a:prstGeom prst="rect">
            <a:avLst/>
          </a:prstGeom>
          <a:noFill/>
        </p:spPr>
        <p:txBody>
          <a:bodyPr wrap="square" rtlCol="0">
            <a:spAutoFit/>
          </a:bodyPr>
          <a:lstStyle/>
          <a:p>
            <a:r>
              <a:rPr lang="en-GB" sz="2400" b="1" dirty="0">
                <a:solidFill>
                  <a:schemeClr val="bg1"/>
                </a:solidFill>
              </a:rPr>
              <a:t>Online examination review (OER) </a:t>
            </a:r>
          </a:p>
        </p:txBody>
      </p:sp>
      <p:pic>
        <p:nvPicPr>
          <p:cNvPr id="9" name="Picture 8">
            <a:extLst>
              <a:ext uri="{FF2B5EF4-FFF2-40B4-BE49-F238E27FC236}">
                <a16:creationId xmlns:a16="http://schemas.microsoft.com/office/drawing/2014/main" id="{D0D25735-823F-4728-8EDA-51AB7473F8FA}"/>
              </a:ext>
            </a:extLst>
          </p:cNvPr>
          <p:cNvPicPr>
            <a:picLocks noChangeAspect="1"/>
          </p:cNvPicPr>
          <p:nvPr/>
        </p:nvPicPr>
        <p:blipFill>
          <a:blip r:embed="rId3"/>
          <a:stretch>
            <a:fillRect/>
          </a:stretch>
        </p:blipFill>
        <p:spPr>
          <a:xfrm>
            <a:off x="7100312" y="1743310"/>
            <a:ext cx="3807976" cy="3371380"/>
          </a:xfrm>
          <a:prstGeom prst="rect">
            <a:avLst/>
          </a:prstGeom>
          <a:effectLst/>
        </p:spPr>
      </p:pic>
      <p:pic>
        <p:nvPicPr>
          <p:cNvPr id="4" name="Picture 3">
            <a:extLst>
              <a:ext uri="{FF2B5EF4-FFF2-40B4-BE49-F238E27FC236}">
                <a16:creationId xmlns:a16="http://schemas.microsoft.com/office/drawing/2014/main" id="{96939290-A81E-47AF-8910-ACC9D4EC5E12}"/>
              </a:ext>
            </a:extLst>
          </p:cNvPr>
          <p:cNvPicPr>
            <a:picLocks noChangeAspect="1"/>
          </p:cNvPicPr>
          <p:nvPr/>
        </p:nvPicPr>
        <p:blipFill>
          <a:blip r:embed="rId4"/>
          <a:stretch>
            <a:fillRect/>
          </a:stretch>
        </p:blipFill>
        <p:spPr>
          <a:xfrm>
            <a:off x="840628" y="916322"/>
            <a:ext cx="4386505" cy="5909580"/>
          </a:xfrm>
          <a:prstGeom prst="rect">
            <a:avLst/>
          </a:prstGeom>
        </p:spPr>
      </p:pic>
    </p:spTree>
    <p:extLst>
      <p:ext uri="{BB962C8B-B14F-4D97-AF65-F5344CB8AC3E}">
        <p14:creationId xmlns:p14="http://schemas.microsoft.com/office/powerpoint/2010/main" val="1643471483"/>
      </p:ext>
    </p:extLst>
  </p:cSld>
  <p:clrMapOvr>
    <a:masterClrMapping/>
  </p:clrMapOvr>
  <mc:AlternateContent xmlns:mc="http://schemas.openxmlformats.org/markup-compatibility/2006" xmlns:p14="http://schemas.microsoft.com/office/powerpoint/2010/main">
    <mc:Choice Requires="p14">
      <p:transition spd="slow" p14:dur="2000" advTm="124445"/>
    </mc:Choice>
    <mc:Fallback xmlns="">
      <p:transition spd="slow" advTm="12444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6 (a)  Candidate answer 1</a:t>
            </a:r>
          </a:p>
        </p:txBody>
      </p:sp>
      <p:sp>
        <p:nvSpPr>
          <p:cNvPr id="5" name="Oval 4">
            <a:extLst>
              <a:ext uri="{FF2B5EF4-FFF2-40B4-BE49-F238E27FC236}">
                <a16:creationId xmlns:a16="http://schemas.microsoft.com/office/drawing/2014/main" id="{CD53DB71-6F07-43B9-9006-F0B411424D22}"/>
              </a:ext>
            </a:extLst>
          </p:cNvPr>
          <p:cNvSpPr/>
          <p:nvPr/>
        </p:nvSpPr>
        <p:spPr>
          <a:xfrm>
            <a:off x="3958390" y="3428999"/>
            <a:ext cx="613610" cy="256735"/>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6" name="Oval 5">
            <a:extLst>
              <a:ext uri="{FF2B5EF4-FFF2-40B4-BE49-F238E27FC236}">
                <a16:creationId xmlns:a16="http://schemas.microsoft.com/office/drawing/2014/main" id="{D381287D-7162-4A58-9D08-9A9F7EEFFA5B}"/>
              </a:ext>
            </a:extLst>
          </p:cNvPr>
          <p:cNvSpPr/>
          <p:nvPr/>
        </p:nvSpPr>
        <p:spPr>
          <a:xfrm>
            <a:off x="6231987" y="5106573"/>
            <a:ext cx="506437" cy="488174"/>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9" name="Oval 8">
            <a:extLst>
              <a:ext uri="{FF2B5EF4-FFF2-40B4-BE49-F238E27FC236}">
                <a16:creationId xmlns:a16="http://schemas.microsoft.com/office/drawing/2014/main" id="{B59FE9E4-5A6B-4515-AD9F-EF3E3FEE0F16}"/>
              </a:ext>
            </a:extLst>
          </p:cNvPr>
          <p:cNvSpPr/>
          <p:nvPr/>
        </p:nvSpPr>
        <p:spPr>
          <a:xfrm>
            <a:off x="4065563" y="3343081"/>
            <a:ext cx="506437" cy="342653"/>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10" name="Oval 9">
            <a:extLst>
              <a:ext uri="{FF2B5EF4-FFF2-40B4-BE49-F238E27FC236}">
                <a16:creationId xmlns:a16="http://schemas.microsoft.com/office/drawing/2014/main" id="{48C64E2B-AD35-4023-8475-7020B1DDB8DA}"/>
              </a:ext>
            </a:extLst>
          </p:cNvPr>
          <p:cNvSpPr/>
          <p:nvPr/>
        </p:nvSpPr>
        <p:spPr>
          <a:xfrm>
            <a:off x="6096001" y="5037653"/>
            <a:ext cx="642424" cy="557094"/>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pic>
        <p:nvPicPr>
          <p:cNvPr id="8" name="Picture 7">
            <a:extLst>
              <a:ext uri="{FF2B5EF4-FFF2-40B4-BE49-F238E27FC236}">
                <a16:creationId xmlns:a16="http://schemas.microsoft.com/office/drawing/2014/main" id="{7F0EF8D6-0AA4-447D-9A28-CD67F6F2A1C3}"/>
              </a:ext>
            </a:extLst>
          </p:cNvPr>
          <p:cNvPicPr>
            <a:picLocks noChangeAspect="1"/>
          </p:cNvPicPr>
          <p:nvPr/>
        </p:nvPicPr>
        <p:blipFill rotWithShape="1">
          <a:blip r:embed="rId2"/>
          <a:srcRect t="16166" r="39906" b="39667"/>
          <a:stretch/>
        </p:blipFill>
        <p:spPr>
          <a:xfrm>
            <a:off x="402248" y="1177289"/>
            <a:ext cx="10685247" cy="4417457"/>
          </a:xfrm>
          <a:prstGeom prst="rect">
            <a:avLst/>
          </a:prstGeom>
        </p:spPr>
      </p:pic>
    </p:spTree>
    <p:extLst>
      <p:ext uri="{BB962C8B-B14F-4D97-AF65-F5344CB8AC3E}">
        <p14:creationId xmlns:p14="http://schemas.microsoft.com/office/powerpoint/2010/main" val="799324711"/>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6 (a)  Candidate answer 1 with examiner’s comments</a:t>
            </a:r>
          </a:p>
        </p:txBody>
      </p:sp>
      <p:sp>
        <p:nvSpPr>
          <p:cNvPr id="9" name="TextBox 8">
            <a:extLst>
              <a:ext uri="{FF2B5EF4-FFF2-40B4-BE49-F238E27FC236}">
                <a16:creationId xmlns:a16="http://schemas.microsoft.com/office/drawing/2014/main" id="{62532535-FD4F-4658-B35E-DF5446FDCB7E}"/>
              </a:ext>
            </a:extLst>
          </p:cNvPr>
          <p:cNvSpPr txBox="1"/>
          <p:nvPr/>
        </p:nvSpPr>
        <p:spPr>
          <a:xfrm>
            <a:off x="7616282" y="1052583"/>
            <a:ext cx="4173469" cy="5755422"/>
          </a:xfrm>
          <a:prstGeom prst="rect">
            <a:avLst/>
          </a:prstGeom>
          <a:noFill/>
        </p:spPr>
        <p:txBody>
          <a:bodyPr wrap="square" rtlCol="0">
            <a:spAutoFit/>
          </a:bodyPr>
          <a:lstStyle/>
          <a:p>
            <a:r>
              <a:rPr lang="en-US" sz="1600" dirty="0"/>
              <a:t>A good explanation, showing knowledge and understanding of how multi-disciplinary working would aid Gwen’s recovery.</a:t>
            </a:r>
          </a:p>
          <a:p>
            <a:endParaRPr lang="en-US" sz="1600" dirty="0"/>
          </a:p>
          <a:p>
            <a:r>
              <a:rPr lang="en-US" sz="1600" dirty="0"/>
              <a:t>The response correctly identifies that professionals from different disciplines work together to support Gwen. The response then states the benefits, such as that professionals are trained to make the best decisions for Gwen’s situation, and all areas of her needs are being addressed.</a:t>
            </a:r>
          </a:p>
          <a:p>
            <a:endParaRPr lang="en-US" sz="1600" dirty="0"/>
          </a:p>
          <a:p>
            <a:r>
              <a:rPr lang="en-US" sz="1600" dirty="0"/>
              <a:t>Additional marks were available for recognising that multi-agency teams provide a seamless service, may come from all sectors, ensure continuity of care, ensure services are accessed quicker, enable professionals to talk to each other and ensure Gwen’s support is person-centered. The use of reablement services could be given as an example to support Gwen. </a:t>
            </a:r>
          </a:p>
          <a:p>
            <a:endParaRPr lang="en-US" sz="1600" dirty="0"/>
          </a:p>
          <a:p>
            <a:r>
              <a:rPr lang="en-US" sz="1600" dirty="0"/>
              <a:t>3 marks awarded </a:t>
            </a:r>
            <a:endParaRPr lang="en-GB" sz="1600" dirty="0"/>
          </a:p>
        </p:txBody>
      </p:sp>
      <p:sp>
        <p:nvSpPr>
          <p:cNvPr id="2" name="TextBox 1">
            <a:extLst>
              <a:ext uri="{FF2B5EF4-FFF2-40B4-BE49-F238E27FC236}">
                <a16:creationId xmlns:a16="http://schemas.microsoft.com/office/drawing/2014/main" id="{CF117EEF-043A-4804-BC53-706670A4F185}"/>
              </a:ext>
            </a:extLst>
          </p:cNvPr>
          <p:cNvSpPr txBox="1"/>
          <p:nvPr/>
        </p:nvSpPr>
        <p:spPr>
          <a:xfrm>
            <a:off x="7736305" y="1663560"/>
            <a:ext cx="184731" cy="369332"/>
          </a:xfrm>
          <a:prstGeom prst="rect">
            <a:avLst/>
          </a:prstGeom>
          <a:noFill/>
        </p:spPr>
        <p:txBody>
          <a:bodyPr wrap="none" rtlCol="0">
            <a:spAutoFit/>
          </a:bodyPr>
          <a:lstStyle/>
          <a:p>
            <a:endParaRPr lang="en-GB" dirty="0"/>
          </a:p>
        </p:txBody>
      </p:sp>
      <p:sp>
        <p:nvSpPr>
          <p:cNvPr id="5" name="Speech Bubble: Rectangle with Corners Rounded 4">
            <a:extLst>
              <a:ext uri="{FF2B5EF4-FFF2-40B4-BE49-F238E27FC236}">
                <a16:creationId xmlns:a16="http://schemas.microsoft.com/office/drawing/2014/main" id="{987673E0-7724-4B63-B1A7-E06C7FA713CC}"/>
              </a:ext>
            </a:extLst>
          </p:cNvPr>
          <p:cNvSpPr/>
          <p:nvPr/>
        </p:nvSpPr>
        <p:spPr>
          <a:xfrm>
            <a:off x="7158788" y="1756610"/>
            <a:ext cx="3346545" cy="2201779"/>
          </a:xfrm>
          <a:prstGeom prst="wedgeRoundRectCallout">
            <a:avLst>
              <a:gd name="adj1" fmla="val -33041"/>
              <a:gd name="adj2" fmla="val 90454"/>
              <a:gd name="adj3" fmla="val 16667"/>
            </a:avLst>
          </a:prstGeom>
        </p:spPr>
        <p:txBody>
          <a:bodyPr wrap="none" lIns="0" tIns="0" rIns="0" bIns="0" rtlCol="0" anchor="ctr">
            <a:noAutofit/>
          </a:bodyPr>
          <a:lstStyle/>
          <a:p>
            <a:pPr algn="ctr"/>
            <a:endParaRPr lang="en-GB">
              <a:solidFill>
                <a:srgbClr val="000000"/>
              </a:solidFill>
            </a:endParaRPr>
          </a:p>
        </p:txBody>
      </p:sp>
      <p:pic>
        <p:nvPicPr>
          <p:cNvPr id="10" name="Picture 9">
            <a:extLst>
              <a:ext uri="{FF2B5EF4-FFF2-40B4-BE49-F238E27FC236}">
                <a16:creationId xmlns:a16="http://schemas.microsoft.com/office/drawing/2014/main" id="{AC13CF97-BE2C-459E-87D5-11B7DED1E412}"/>
              </a:ext>
            </a:extLst>
          </p:cNvPr>
          <p:cNvPicPr>
            <a:picLocks noChangeAspect="1"/>
          </p:cNvPicPr>
          <p:nvPr/>
        </p:nvPicPr>
        <p:blipFill rotWithShape="1">
          <a:blip r:embed="rId2"/>
          <a:srcRect t="16166" r="39906" b="39667"/>
          <a:stretch/>
        </p:blipFill>
        <p:spPr>
          <a:xfrm>
            <a:off x="282010" y="1052583"/>
            <a:ext cx="7245261" cy="2995310"/>
          </a:xfrm>
          <a:prstGeom prst="rect">
            <a:avLst/>
          </a:prstGeom>
        </p:spPr>
      </p:pic>
    </p:spTree>
    <p:extLst>
      <p:ext uri="{BB962C8B-B14F-4D97-AF65-F5344CB8AC3E}">
        <p14:creationId xmlns:p14="http://schemas.microsoft.com/office/powerpoint/2010/main" val="2252986516"/>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6 (a)  Candidate answer 2</a:t>
            </a:r>
          </a:p>
        </p:txBody>
      </p:sp>
      <p:sp>
        <p:nvSpPr>
          <p:cNvPr id="5" name="Oval 4">
            <a:extLst>
              <a:ext uri="{FF2B5EF4-FFF2-40B4-BE49-F238E27FC236}">
                <a16:creationId xmlns:a16="http://schemas.microsoft.com/office/drawing/2014/main" id="{CD53DB71-6F07-43B9-9006-F0B411424D22}"/>
              </a:ext>
            </a:extLst>
          </p:cNvPr>
          <p:cNvSpPr/>
          <p:nvPr/>
        </p:nvSpPr>
        <p:spPr>
          <a:xfrm>
            <a:off x="3958390" y="3428999"/>
            <a:ext cx="613610" cy="256735"/>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6" name="Oval 5">
            <a:extLst>
              <a:ext uri="{FF2B5EF4-FFF2-40B4-BE49-F238E27FC236}">
                <a16:creationId xmlns:a16="http://schemas.microsoft.com/office/drawing/2014/main" id="{D381287D-7162-4A58-9D08-9A9F7EEFFA5B}"/>
              </a:ext>
            </a:extLst>
          </p:cNvPr>
          <p:cNvSpPr/>
          <p:nvPr/>
        </p:nvSpPr>
        <p:spPr>
          <a:xfrm>
            <a:off x="6231987" y="5106573"/>
            <a:ext cx="506437" cy="488174"/>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9" name="Oval 8">
            <a:extLst>
              <a:ext uri="{FF2B5EF4-FFF2-40B4-BE49-F238E27FC236}">
                <a16:creationId xmlns:a16="http://schemas.microsoft.com/office/drawing/2014/main" id="{B59FE9E4-5A6B-4515-AD9F-EF3E3FEE0F16}"/>
              </a:ext>
            </a:extLst>
          </p:cNvPr>
          <p:cNvSpPr/>
          <p:nvPr/>
        </p:nvSpPr>
        <p:spPr>
          <a:xfrm>
            <a:off x="4065563" y="3343081"/>
            <a:ext cx="506437" cy="342653"/>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10" name="Oval 9">
            <a:extLst>
              <a:ext uri="{FF2B5EF4-FFF2-40B4-BE49-F238E27FC236}">
                <a16:creationId xmlns:a16="http://schemas.microsoft.com/office/drawing/2014/main" id="{48C64E2B-AD35-4023-8475-7020B1DDB8DA}"/>
              </a:ext>
            </a:extLst>
          </p:cNvPr>
          <p:cNvSpPr/>
          <p:nvPr/>
        </p:nvSpPr>
        <p:spPr>
          <a:xfrm>
            <a:off x="6096001" y="5037653"/>
            <a:ext cx="642424" cy="557094"/>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pic>
        <p:nvPicPr>
          <p:cNvPr id="4" name="Picture 3">
            <a:extLst>
              <a:ext uri="{FF2B5EF4-FFF2-40B4-BE49-F238E27FC236}">
                <a16:creationId xmlns:a16="http://schemas.microsoft.com/office/drawing/2014/main" id="{0E98A3C7-1426-4945-BA40-01BC9B2C6EB8}"/>
              </a:ext>
            </a:extLst>
          </p:cNvPr>
          <p:cNvPicPr>
            <a:picLocks noChangeAspect="1"/>
          </p:cNvPicPr>
          <p:nvPr/>
        </p:nvPicPr>
        <p:blipFill rotWithShape="1">
          <a:blip r:embed="rId2"/>
          <a:srcRect l="4105" t="43228" r="42763" b="12982"/>
          <a:stretch/>
        </p:blipFill>
        <p:spPr>
          <a:xfrm>
            <a:off x="282011" y="1119454"/>
            <a:ext cx="8600417" cy="3987119"/>
          </a:xfrm>
          <a:prstGeom prst="rect">
            <a:avLst/>
          </a:prstGeom>
        </p:spPr>
      </p:pic>
    </p:spTree>
    <p:extLst>
      <p:ext uri="{BB962C8B-B14F-4D97-AF65-F5344CB8AC3E}">
        <p14:creationId xmlns:p14="http://schemas.microsoft.com/office/powerpoint/2010/main" val="1880791006"/>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6 (a) Candidate answer 2 with examiner’s comments</a:t>
            </a:r>
          </a:p>
        </p:txBody>
      </p:sp>
      <p:sp>
        <p:nvSpPr>
          <p:cNvPr id="9" name="TextBox 8">
            <a:extLst>
              <a:ext uri="{FF2B5EF4-FFF2-40B4-BE49-F238E27FC236}">
                <a16:creationId xmlns:a16="http://schemas.microsoft.com/office/drawing/2014/main" id="{62532535-FD4F-4658-B35E-DF5446FDCB7E}"/>
              </a:ext>
            </a:extLst>
          </p:cNvPr>
          <p:cNvSpPr txBox="1"/>
          <p:nvPr/>
        </p:nvSpPr>
        <p:spPr>
          <a:xfrm>
            <a:off x="6590371" y="881360"/>
            <a:ext cx="5412331" cy="6001643"/>
          </a:xfrm>
          <a:prstGeom prst="rect">
            <a:avLst/>
          </a:prstGeom>
          <a:noFill/>
        </p:spPr>
        <p:txBody>
          <a:bodyPr wrap="square" rtlCol="0">
            <a:spAutoFit/>
          </a:bodyPr>
          <a:lstStyle/>
          <a:p>
            <a:r>
              <a:rPr lang="en-US" sz="1600" dirty="0"/>
              <a:t>A basic explanation, showing some knowledge and understanding of how multi-disciplinary working would aid Gwen’s recovery.</a:t>
            </a:r>
          </a:p>
          <a:p>
            <a:endParaRPr lang="en-US" sz="1600" dirty="0"/>
          </a:p>
          <a:p>
            <a:r>
              <a:rPr lang="en-US" sz="1600" dirty="0"/>
              <a:t>The response correctly identifies several professionals from different disciplines  that would work together to support Gwen and help her recover but goes further to explain how this would help Gwen, and ensure she recovered quickly and safely. This could have been expanded on by explaining how this makes access to care quicker and easier so she is not waiting for services and that it may reduce replication of care and support, so she receives the correct care when she needs it.</a:t>
            </a:r>
          </a:p>
          <a:p>
            <a:endParaRPr lang="en-US" sz="1600" dirty="0"/>
          </a:p>
          <a:p>
            <a:r>
              <a:rPr lang="en-US" sz="1600" dirty="0"/>
              <a:t>Additional marks were available for recognising that multi-agency teams provide a seamless service, may come from all sectors, ensure continuity of care, ensure services are accessed quicker, enable professionals to talk to each other and ensure Gwen’s support is person-centered. The use of reablement services could be given as an example to support Gwen alongside the benefits of multi-disciplinary working. </a:t>
            </a:r>
          </a:p>
          <a:p>
            <a:endParaRPr lang="en-US" sz="1600" dirty="0"/>
          </a:p>
          <a:p>
            <a:r>
              <a:rPr lang="en-US" sz="1600" dirty="0"/>
              <a:t>2 marks awarded </a:t>
            </a:r>
            <a:endParaRPr lang="en-GB" sz="1600" dirty="0"/>
          </a:p>
        </p:txBody>
      </p:sp>
      <p:sp>
        <p:nvSpPr>
          <p:cNvPr id="2" name="TextBox 1">
            <a:extLst>
              <a:ext uri="{FF2B5EF4-FFF2-40B4-BE49-F238E27FC236}">
                <a16:creationId xmlns:a16="http://schemas.microsoft.com/office/drawing/2014/main" id="{CF117EEF-043A-4804-BC53-706670A4F185}"/>
              </a:ext>
            </a:extLst>
          </p:cNvPr>
          <p:cNvSpPr txBox="1"/>
          <p:nvPr/>
        </p:nvSpPr>
        <p:spPr>
          <a:xfrm>
            <a:off x="7736305" y="1663560"/>
            <a:ext cx="184731" cy="369332"/>
          </a:xfrm>
          <a:prstGeom prst="rect">
            <a:avLst/>
          </a:prstGeom>
          <a:noFill/>
        </p:spPr>
        <p:txBody>
          <a:bodyPr wrap="none" rtlCol="0">
            <a:spAutoFit/>
          </a:bodyPr>
          <a:lstStyle/>
          <a:p>
            <a:endParaRPr lang="en-GB" dirty="0"/>
          </a:p>
        </p:txBody>
      </p:sp>
      <p:sp>
        <p:nvSpPr>
          <p:cNvPr id="4" name="Speech Bubble: Rectangle with Corners Rounded 3">
            <a:extLst>
              <a:ext uri="{FF2B5EF4-FFF2-40B4-BE49-F238E27FC236}">
                <a16:creationId xmlns:a16="http://schemas.microsoft.com/office/drawing/2014/main" id="{2A740607-F579-47EC-97E3-B484E07E3FDA}"/>
              </a:ext>
            </a:extLst>
          </p:cNvPr>
          <p:cNvSpPr/>
          <p:nvPr/>
        </p:nvSpPr>
        <p:spPr>
          <a:xfrm>
            <a:off x="6809874" y="1888958"/>
            <a:ext cx="4740812" cy="3935370"/>
          </a:xfrm>
          <a:prstGeom prst="wedgeRoundRectCallout">
            <a:avLst>
              <a:gd name="adj1" fmla="val -55872"/>
              <a:gd name="adj2" fmla="val 100928"/>
              <a:gd name="adj3" fmla="val 16667"/>
            </a:avLst>
          </a:prstGeom>
        </p:spPr>
        <p:txBody>
          <a:bodyPr wrap="none" lIns="0" tIns="0" rIns="0" bIns="0" rtlCol="0" anchor="ctr">
            <a:noAutofit/>
          </a:bodyPr>
          <a:lstStyle/>
          <a:p>
            <a:pPr algn="ctr"/>
            <a:endParaRPr lang="en-GB">
              <a:solidFill>
                <a:srgbClr val="000000"/>
              </a:solidFill>
            </a:endParaRPr>
          </a:p>
        </p:txBody>
      </p:sp>
      <p:pic>
        <p:nvPicPr>
          <p:cNvPr id="10" name="Picture 9">
            <a:extLst>
              <a:ext uri="{FF2B5EF4-FFF2-40B4-BE49-F238E27FC236}">
                <a16:creationId xmlns:a16="http://schemas.microsoft.com/office/drawing/2014/main" id="{950093FA-96EE-43B7-87D3-BDAC4D75C199}"/>
              </a:ext>
            </a:extLst>
          </p:cNvPr>
          <p:cNvPicPr>
            <a:picLocks noChangeAspect="1"/>
          </p:cNvPicPr>
          <p:nvPr/>
        </p:nvPicPr>
        <p:blipFill rotWithShape="1">
          <a:blip r:embed="rId2"/>
          <a:srcRect l="4105" t="43228" r="42763" b="12982"/>
          <a:stretch/>
        </p:blipFill>
        <p:spPr>
          <a:xfrm>
            <a:off x="356136" y="1345276"/>
            <a:ext cx="6007111" cy="3371690"/>
          </a:xfrm>
          <a:prstGeom prst="rect">
            <a:avLst/>
          </a:prstGeom>
        </p:spPr>
      </p:pic>
    </p:spTree>
    <p:extLst>
      <p:ext uri="{BB962C8B-B14F-4D97-AF65-F5344CB8AC3E}">
        <p14:creationId xmlns:p14="http://schemas.microsoft.com/office/powerpoint/2010/main" val="3929113920"/>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6 (a)  Candidate answer 3</a:t>
            </a:r>
          </a:p>
        </p:txBody>
      </p:sp>
      <p:sp>
        <p:nvSpPr>
          <p:cNvPr id="5" name="Oval 4">
            <a:extLst>
              <a:ext uri="{FF2B5EF4-FFF2-40B4-BE49-F238E27FC236}">
                <a16:creationId xmlns:a16="http://schemas.microsoft.com/office/drawing/2014/main" id="{CD53DB71-6F07-43B9-9006-F0B411424D22}"/>
              </a:ext>
            </a:extLst>
          </p:cNvPr>
          <p:cNvSpPr/>
          <p:nvPr/>
        </p:nvSpPr>
        <p:spPr>
          <a:xfrm>
            <a:off x="3958390" y="3428999"/>
            <a:ext cx="613610" cy="256735"/>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6" name="Oval 5">
            <a:extLst>
              <a:ext uri="{FF2B5EF4-FFF2-40B4-BE49-F238E27FC236}">
                <a16:creationId xmlns:a16="http://schemas.microsoft.com/office/drawing/2014/main" id="{D381287D-7162-4A58-9D08-9A9F7EEFFA5B}"/>
              </a:ext>
            </a:extLst>
          </p:cNvPr>
          <p:cNvSpPr/>
          <p:nvPr/>
        </p:nvSpPr>
        <p:spPr>
          <a:xfrm>
            <a:off x="6231987" y="5106573"/>
            <a:ext cx="506437" cy="488174"/>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9" name="Oval 8">
            <a:extLst>
              <a:ext uri="{FF2B5EF4-FFF2-40B4-BE49-F238E27FC236}">
                <a16:creationId xmlns:a16="http://schemas.microsoft.com/office/drawing/2014/main" id="{B59FE9E4-5A6B-4515-AD9F-EF3E3FEE0F16}"/>
              </a:ext>
            </a:extLst>
          </p:cNvPr>
          <p:cNvSpPr/>
          <p:nvPr/>
        </p:nvSpPr>
        <p:spPr>
          <a:xfrm>
            <a:off x="4065563" y="3343081"/>
            <a:ext cx="506437" cy="342653"/>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10" name="Oval 9">
            <a:extLst>
              <a:ext uri="{FF2B5EF4-FFF2-40B4-BE49-F238E27FC236}">
                <a16:creationId xmlns:a16="http://schemas.microsoft.com/office/drawing/2014/main" id="{48C64E2B-AD35-4023-8475-7020B1DDB8DA}"/>
              </a:ext>
            </a:extLst>
          </p:cNvPr>
          <p:cNvSpPr/>
          <p:nvPr/>
        </p:nvSpPr>
        <p:spPr>
          <a:xfrm>
            <a:off x="6096001" y="5037653"/>
            <a:ext cx="642424" cy="557094"/>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pic>
        <p:nvPicPr>
          <p:cNvPr id="4" name="Picture 3">
            <a:extLst>
              <a:ext uri="{FF2B5EF4-FFF2-40B4-BE49-F238E27FC236}">
                <a16:creationId xmlns:a16="http://schemas.microsoft.com/office/drawing/2014/main" id="{57D24E74-79C4-4BD8-9107-6C068770C99E}"/>
              </a:ext>
            </a:extLst>
          </p:cNvPr>
          <p:cNvPicPr>
            <a:picLocks noChangeAspect="1"/>
          </p:cNvPicPr>
          <p:nvPr/>
        </p:nvPicPr>
        <p:blipFill rotWithShape="1">
          <a:blip r:embed="rId2"/>
          <a:srcRect l="6552" t="48747" r="43159" b="21123"/>
          <a:stretch/>
        </p:blipFill>
        <p:spPr>
          <a:xfrm>
            <a:off x="282011" y="1263252"/>
            <a:ext cx="9418045" cy="3173993"/>
          </a:xfrm>
          <a:prstGeom prst="rect">
            <a:avLst/>
          </a:prstGeom>
        </p:spPr>
      </p:pic>
    </p:spTree>
    <p:extLst>
      <p:ext uri="{BB962C8B-B14F-4D97-AF65-F5344CB8AC3E}">
        <p14:creationId xmlns:p14="http://schemas.microsoft.com/office/powerpoint/2010/main" val="3027821148"/>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6 (a)  Candidate answer 3 with examiner’s comments</a:t>
            </a:r>
          </a:p>
        </p:txBody>
      </p:sp>
      <p:sp>
        <p:nvSpPr>
          <p:cNvPr id="9" name="TextBox 8">
            <a:extLst>
              <a:ext uri="{FF2B5EF4-FFF2-40B4-BE49-F238E27FC236}">
                <a16:creationId xmlns:a16="http://schemas.microsoft.com/office/drawing/2014/main" id="{62532535-FD4F-4658-B35E-DF5446FDCB7E}"/>
              </a:ext>
            </a:extLst>
          </p:cNvPr>
          <p:cNvSpPr txBox="1"/>
          <p:nvPr/>
        </p:nvSpPr>
        <p:spPr>
          <a:xfrm>
            <a:off x="7993408" y="1033672"/>
            <a:ext cx="3858619" cy="5755422"/>
          </a:xfrm>
          <a:prstGeom prst="rect">
            <a:avLst/>
          </a:prstGeom>
          <a:noFill/>
        </p:spPr>
        <p:txBody>
          <a:bodyPr wrap="square" rtlCol="0">
            <a:spAutoFit/>
          </a:bodyPr>
          <a:lstStyle/>
          <a:p>
            <a:r>
              <a:rPr lang="en-US" sz="1600" dirty="0"/>
              <a:t>A limited explanation, showing little knowledge and understanding of how multi-disciplinary working would aid Gwen’s recovery.</a:t>
            </a:r>
          </a:p>
          <a:p>
            <a:endParaRPr lang="en-US" sz="1600" dirty="0"/>
          </a:p>
          <a:p>
            <a:r>
              <a:rPr lang="en-US" sz="1600" dirty="0"/>
              <a:t>The response correctly identifies briefly several professionals from different disciplines that would work together to support Gwen and help her recover. </a:t>
            </a:r>
          </a:p>
          <a:p>
            <a:endParaRPr lang="en-US" sz="1600" dirty="0"/>
          </a:p>
          <a:p>
            <a:r>
              <a:rPr lang="en-US" sz="1600" dirty="0"/>
              <a:t>Additional marks were available for recognising that multi-agency teams provide a seamless service, may come from all sectors, ensure continuity of care, ensure services are accessed quicker, enable professionals to talk to each other and ensure Gwen’s support is person-centered. The use of reablement services could be given as an example to support Gwen alongside the benefits of multi-disciplinary working. </a:t>
            </a:r>
          </a:p>
          <a:p>
            <a:endParaRPr lang="en-US" sz="1600" dirty="0"/>
          </a:p>
          <a:p>
            <a:r>
              <a:rPr lang="en-US" sz="1600" dirty="0"/>
              <a:t>1 mark awarded </a:t>
            </a:r>
            <a:endParaRPr lang="en-GB" sz="1600" dirty="0"/>
          </a:p>
        </p:txBody>
      </p:sp>
      <p:sp>
        <p:nvSpPr>
          <p:cNvPr id="2" name="TextBox 1">
            <a:extLst>
              <a:ext uri="{FF2B5EF4-FFF2-40B4-BE49-F238E27FC236}">
                <a16:creationId xmlns:a16="http://schemas.microsoft.com/office/drawing/2014/main" id="{CF117EEF-043A-4804-BC53-706670A4F185}"/>
              </a:ext>
            </a:extLst>
          </p:cNvPr>
          <p:cNvSpPr txBox="1"/>
          <p:nvPr/>
        </p:nvSpPr>
        <p:spPr>
          <a:xfrm>
            <a:off x="7736305" y="1663560"/>
            <a:ext cx="184731" cy="369332"/>
          </a:xfrm>
          <a:prstGeom prst="rect">
            <a:avLst/>
          </a:prstGeom>
          <a:noFill/>
        </p:spPr>
        <p:txBody>
          <a:bodyPr wrap="none" rtlCol="0">
            <a:spAutoFit/>
          </a:bodyPr>
          <a:lstStyle/>
          <a:p>
            <a:endParaRPr lang="en-GB" dirty="0"/>
          </a:p>
        </p:txBody>
      </p:sp>
      <p:sp>
        <p:nvSpPr>
          <p:cNvPr id="4" name="Speech Bubble: Rectangle with Corners Rounded 3">
            <a:extLst>
              <a:ext uri="{FF2B5EF4-FFF2-40B4-BE49-F238E27FC236}">
                <a16:creationId xmlns:a16="http://schemas.microsoft.com/office/drawing/2014/main" id="{2A740607-F579-47EC-97E3-B484E07E3FDA}"/>
              </a:ext>
            </a:extLst>
          </p:cNvPr>
          <p:cNvSpPr/>
          <p:nvPr/>
        </p:nvSpPr>
        <p:spPr>
          <a:xfrm>
            <a:off x="6809874" y="1888958"/>
            <a:ext cx="4740812" cy="3935370"/>
          </a:xfrm>
          <a:prstGeom prst="wedgeRoundRectCallout">
            <a:avLst>
              <a:gd name="adj1" fmla="val -55872"/>
              <a:gd name="adj2" fmla="val 100928"/>
              <a:gd name="adj3" fmla="val 16667"/>
            </a:avLst>
          </a:prstGeom>
        </p:spPr>
        <p:txBody>
          <a:bodyPr wrap="none" lIns="0" tIns="0" rIns="0" bIns="0" rtlCol="0" anchor="ctr">
            <a:noAutofit/>
          </a:bodyPr>
          <a:lstStyle/>
          <a:p>
            <a:pPr algn="ctr"/>
            <a:endParaRPr lang="en-GB">
              <a:solidFill>
                <a:srgbClr val="000000"/>
              </a:solidFill>
            </a:endParaRPr>
          </a:p>
        </p:txBody>
      </p:sp>
      <p:sp>
        <p:nvSpPr>
          <p:cNvPr id="5" name="Speech Bubble: Rectangle with Corners Rounded 4">
            <a:extLst>
              <a:ext uri="{FF2B5EF4-FFF2-40B4-BE49-F238E27FC236}">
                <a16:creationId xmlns:a16="http://schemas.microsoft.com/office/drawing/2014/main" id="{987673E0-7724-4B63-B1A7-E06C7FA713CC}"/>
              </a:ext>
            </a:extLst>
          </p:cNvPr>
          <p:cNvSpPr/>
          <p:nvPr/>
        </p:nvSpPr>
        <p:spPr>
          <a:xfrm>
            <a:off x="7158788" y="1756610"/>
            <a:ext cx="3346545" cy="2201779"/>
          </a:xfrm>
          <a:prstGeom prst="wedgeRoundRectCallout">
            <a:avLst>
              <a:gd name="adj1" fmla="val -33041"/>
              <a:gd name="adj2" fmla="val 90454"/>
              <a:gd name="adj3" fmla="val 16667"/>
            </a:avLst>
          </a:prstGeom>
        </p:spPr>
        <p:txBody>
          <a:bodyPr wrap="none" lIns="0" tIns="0" rIns="0" bIns="0" rtlCol="0" anchor="ctr">
            <a:noAutofit/>
          </a:bodyPr>
          <a:lstStyle/>
          <a:p>
            <a:pPr algn="ctr"/>
            <a:endParaRPr lang="en-GB">
              <a:solidFill>
                <a:srgbClr val="000000"/>
              </a:solidFill>
            </a:endParaRPr>
          </a:p>
        </p:txBody>
      </p:sp>
      <p:pic>
        <p:nvPicPr>
          <p:cNvPr id="10" name="Picture 9">
            <a:extLst>
              <a:ext uri="{FF2B5EF4-FFF2-40B4-BE49-F238E27FC236}">
                <a16:creationId xmlns:a16="http://schemas.microsoft.com/office/drawing/2014/main" id="{B79F283E-E40C-4BFA-A43B-24D1D53A578B}"/>
              </a:ext>
            </a:extLst>
          </p:cNvPr>
          <p:cNvPicPr>
            <a:picLocks noChangeAspect="1"/>
          </p:cNvPicPr>
          <p:nvPr/>
        </p:nvPicPr>
        <p:blipFill rotWithShape="1">
          <a:blip r:embed="rId2"/>
          <a:srcRect l="6552" t="48747" r="43159" b="21123"/>
          <a:stretch/>
        </p:blipFill>
        <p:spPr>
          <a:xfrm>
            <a:off x="341505" y="1202635"/>
            <a:ext cx="7483036" cy="2521872"/>
          </a:xfrm>
          <a:prstGeom prst="rect">
            <a:avLst/>
          </a:prstGeom>
        </p:spPr>
      </p:pic>
    </p:spTree>
    <p:extLst>
      <p:ext uri="{BB962C8B-B14F-4D97-AF65-F5344CB8AC3E}">
        <p14:creationId xmlns:p14="http://schemas.microsoft.com/office/powerpoint/2010/main" val="2853906048"/>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6 (a)  Mark scheme</a:t>
            </a:r>
          </a:p>
        </p:txBody>
      </p:sp>
      <p:pic>
        <p:nvPicPr>
          <p:cNvPr id="5" name="Picture 4">
            <a:extLst>
              <a:ext uri="{FF2B5EF4-FFF2-40B4-BE49-F238E27FC236}">
                <a16:creationId xmlns:a16="http://schemas.microsoft.com/office/drawing/2014/main" id="{4D07A9DB-87FC-4F07-90D3-33AFEE3CB85F}"/>
              </a:ext>
            </a:extLst>
          </p:cNvPr>
          <p:cNvPicPr>
            <a:picLocks noChangeAspect="1"/>
          </p:cNvPicPr>
          <p:nvPr/>
        </p:nvPicPr>
        <p:blipFill rotWithShape="1">
          <a:blip r:embed="rId2"/>
          <a:srcRect b="30605"/>
          <a:stretch/>
        </p:blipFill>
        <p:spPr>
          <a:xfrm>
            <a:off x="282010" y="1067593"/>
            <a:ext cx="5155735" cy="5411265"/>
          </a:xfrm>
          <a:prstGeom prst="rect">
            <a:avLst/>
          </a:prstGeom>
        </p:spPr>
      </p:pic>
      <p:pic>
        <p:nvPicPr>
          <p:cNvPr id="7" name="Picture 6">
            <a:extLst>
              <a:ext uri="{FF2B5EF4-FFF2-40B4-BE49-F238E27FC236}">
                <a16:creationId xmlns:a16="http://schemas.microsoft.com/office/drawing/2014/main" id="{79B57679-7D10-4AE6-9B9E-3F11BAF14ECE}"/>
              </a:ext>
            </a:extLst>
          </p:cNvPr>
          <p:cNvPicPr>
            <a:picLocks noChangeAspect="1"/>
          </p:cNvPicPr>
          <p:nvPr/>
        </p:nvPicPr>
        <p:blipFill rotWithShape="1">
          <a:blip r:embed="rId3"/>
          <a:srcRect t="3926"/>
          <a:stretch/>
        </p:blipFill>
        <p:spPr>
          <a:xfrm>
            <a:off x="5741077" y="1496687"/>
            <a:ext cx="5613842" cy="2540053"/>
          </a:xfrm>
          <a:prstGeom prst="rect">
            <a:avLst/>
          </a:prstGeom>
        </p:spPr>
      </p:pic>
    </p:spTree>
    <p:extLst>
      <p:ext uri="{BB962C8B-B14F-4D97-AF65-F5344CB8AC3E}">
        <p14:creationId xmlns:p14="http://schemas.microsoft.com/office/powerpoint/2010/main" val="2031737974"/>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6 (b)</a:t>
            </a:r>
          </a:p>
        </p:txBody>
      </p:sp>
      <p:pic>
        <p:nvPicPr>
          <p:cNvPr id="4" name="Picture 3">
            <a:extLst>
              <a:ext uri="{FF2B5EF4-FFF2-40B4-BE49-F238E27FC236}">
                <a16:creationId xmlns:a16="http://schemas.microsoft.com/office/drawing/2014/main" id="{BA370909-352C-403E-9E2C-5B6D413CD84A}"/>
              </a:ext>
            </a:extLst>
          </p:cNvPr>
          <p:cNvPicPr>
            <a:picLocks noChangeAspect="1"/>
          </p:cNvPicPr>
          <p:nvPr/>
        </p:nvPicPr>
        <p:blipFill>
          <a:blip r:embed="rId2"/>
          <a:stretch>
            <a:fillRect/>
          </a:stretch>
        </p:blipFill>
        <p:spPr>
          <a:xfrm>
            <a:off x="282011" y="1065538"/>
            <a:ext cx="6665199" cy="5710636"/>
          </a:xfrm>
          <a:prstGeom prst="rect">
            <a:avLst/>
          </a:prstGeom>
        </p:spPr>
      </p:pic>
    </p:spTree>
    <p:extLst>
      <p:ext uri="{BB962C8B-B14F-4D97-AF65-F5344CB8AC3E}">
        <p14:creationId xmlns:p14="http://schemas.microsoft.com/office/powerpoint/2010/main" val="1846976708"/>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6 (b)  Candidate answer 1</a:t>
            </a:r>
          </a:p>
        </p:txBody>
      </p:sp>
      <p:pic>
        <p:nvPicPr>
          <p:cNvPr id="4" name="Picture 3">
            <a:extLst>
              <a:ext uri="{FF2B5EF4-FFF2-40B4-BE49-F238E27FC236}">
                <a16:creationId xmlns:a16="http://schemas.microsoft.com/office/drawing/2014/main" id="{15898BE8-B604-48C6-AC49-48ED2F17AA22}"/>
              </a:ext>
            </a:extLst>
          </p:cNvPr>
          <p:cNvPicPr>
            <a:picLocks noChangeAspect="1"/>
          </p:cNvPicPr>
          <p:nvPr/>
        </p:nvPicPr>
        <p:blipFill rotWithShape="1">
          <a:blip r:embed="rId2"/>
          <a:srcRect l="3947" t="16421" r="40868" b="12140"/>
          <a:stretch/>
        </p:blipFill>
        <p:spPr>
          <a:xfrm>
            <a:off x="481262" y="1126156"/>
            <a:ext cx="7305576" cy="5319797"/>
          </a:xfrm>
          <a:prstGeom prst="rect">
            <a:avLst/>
          </a:prstGeom>
        </p:spPr>
      </p:pic>
    </p:spTree>
    <p:extLst>
      <p:ext uri="{BB962C8B-B14F-4D97-AF65-F5344CB8AC3E}">
        <p14:creationId xmlns:p14="http://schemas.microsoft.com/office/powerpoint/2010/main" val="4139248671"/>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6 (b)  Candidate answer 1 with examiner’s comments  </a:t>
            </a:r>
          </a:p>
        </p:txBody>
      </p:sp>
      <p:sp>
        <p:nvSpPr>
          <p:cNvPr id="5" name="TextBox 4">
            <a:extLst>
              <a:ext uri="{FF2B5EF4-FFF2-40B4-BE49-F238E27FC236}">
                <a16:creationId xmlns:a16="http://schemas.microsoft.com/office/drawing/2014/main" id="{54E9E5BE-3493-4F38-9262-E95A6150AFC4}"/>
              </a:ext>
            </a:extLst>
          </p:cNvPr>
          <p:cNvSpPr txBox="1"/>
          <p:nvPr/>
        </p:nvSpPr>
        <p:spPr>
          <a:xfrm>
            <a:off x="6903310" y="1200923"/>
            <a:ext cx="4984596" cy="5016758"/>
          </a:xfrm>
          <a:prstGeom prst="rect">
            <a:avLst/>
          </a:prstGeom>
          <a:noFill/>
        </p:spPr>
        <p:txBody>
          <a:bodyPr wrap="square" rtlCol="0">
            <a:spAutoFit/>
          </a:bodyPr>
          <a:lstStyle/>
          <a:p>
            <a:r>
              <a:rPr lang="en-US" sz="1600" dirty="0"/>
              <a:t>A good discussion that shows knowledge and understanding of the approaches to support Gwen in promoting and protecting her resilience. </a:t>
            </a:r>
          </a:p>
          <a:p>
            <a:endParaRPr lang="en-US" sz="1600" dirty="0"/>
          </a:p>
          <a:p>
            <a:r>
              <a:rPr lang="en-US" sz="1600" dirty="0"/>
              <a:t>The candidate has correctly identified several of the  key approaches such as the problem-solving approach, therapeutic activities, recreational activities, empowerment, and then related it correctly to how it would help Gwen and empower her to gain confidence again. The response demonstrates an understanding in the last sentence, explaining that, as she gains resilience, professionals can withdraw support so she can regain her independence.</a:t>
            </a:r>
          </a:p>
          <a:p>
            <a:endParaRPr lang="en-US" sz="1600" dirty="0"/>
          </a:p>
          <a:p>
            <a:r>
              <a:rPr lang="en-US" sz="1600" dirty="0"/>
              <a:t>To reach band 4, additional marks were available for increasing social network, making her responsible for her physical health and making lifestyle changes will help her mental health and reduce feelings of stress.</a:t>
            </a:r>
          </a:p>
          <a:p>
            <a:endParaRPr lang="en-US" sz="1600" dirty="0"/>
          </a:p>
          <a:p>
            <a:r>
              <a:rPr lang="en-US" sz="1600" dirty="0"/>
              <a:t>6 marks – band 3</a:t>
            </a:r>
            <a:endParaRPr lang="en-GB" sz="1600" dirty="0"/>
          </a:p>
        </p:txBody>
      </p:sp>
      <p:pic>
        <p:nvPicPr>
          <p:cNvPr id="7" name="Picture 6">
            <a:extLst>
              <a:ext uri="{FF2B5EF4-FFF2-40B4-BE49-F238E27FC236}">
                <a16:creationId xmlns:a16="http://schemas.microsoft.com/office/drawing/2014/main" id="{80E26873-D763-4E56-B8FA-CA2CC18EEEC1}"/>
              </a:ext>
            </a:extLst>
          </p:cNvPr>
          <p:cNvPicPr>
            <a:picLocks noChangeAspect="1"/>
          </p:cNvPicPr>
          <p:nvPr/>
        </p:nvPicPr>
        <p:blipFill rotWithShape="1">
          <a:blip r:embed="rId2"/>
          <a:srcRect l="3947" t="16421" r="40868" b="12140"/>
          <a:stretch/>
        </p:blipFill>
        <p:spPr>
          <a:xfrm>
            <a:off x="304094" y="1200923"/>
            <a:ext cx="6160170" cy="4832802"/>
          </a:xfrm>
          <a:prstGeom prst="rect">
            <a:avLst/>
          </a:prstGeom>
        </p:spPr>
      </p:pic>
    </p:spTree>
    <p:extLst>
      <p:ext uri="{BB962C8B-B14F-4D97-AF65-F5344CB8AC3E}">
        <p14:creationId xmlns:p14="http://schemas.microsoft.com/office/powerpoint/2010/main" val="449027324"/>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a:xfrm>
            <a:off x="282011" y="231024"/>
            <a:ext cx="10223323" cy="447261"/>
          </a:xfrm>
        </p:spPr>
        <p:txBody>
          <a:bodyPr/>
          <a:lstStyle/>
          <a:p>
            <a:r>
              <a:rPr lang="en-GB" sz="1800" dirty="0"/>
              <a:t>Question 5 (a)    </a:t>
            </a:r>
          </a:p>
        </p:txBody>
      </p:sp>
      <p:pic>
        <p:nvPicPr>
          <p:cNvPr id="4" name="Picture 3">
            <a:extLst>
              <a:ext uri="{FF2B5EF4-FFF2-40B4-BE49-F238E27FC236}">
                <a16:creationId xmlns:a16="http://schemas.microsoft.com/office/drawing/2014/main" id="{EB009A1A-C95D-4685-9150-71590D2750C2}"/>
              </a:ext>
            </a:extLst>
          </p:cNvPr>
          <p:cNvPicPr>
            <a:picLocks noChangeAspect="1"/>
          </p:cNvPicPr>
          <p:nvPr/>
        </p:nvPicPr>
        <p:blipFill>
          <a:blip r:embed="rId2"/>
          <a:stretch>
            <a:fillRect/>
          </a:stretch>
        </p:blipFill>
        <p:spPr>
          <a:xfrm>
            <a:off x="282011" y="996642"/>
            <a:ext cx="7924800" cy="5772150"/>
          </a:xfrm>
          <a:prstGeom prst="rect">
            <a:avLst/>
          </a:prstGeom>
        </p:spPr>
      </p:pic>
    </p:spTree>
    <p:extLst>
      <p:ext uri="{BB962C8B-B14F-4D97-AF65-F5344CB8AC3E}">
        <p14:creationId xmlns:p14="http://schemas.microsoft.com/office/powerpoint/2010/main" val="3630742754"/>
      </p:ext>
    </p:extLst>
  </p:cSld>
  <p:clrMapOvr>
    <a:masterClrMapping/>
  </p:clrMapOvr>
  <mc:AlternateContent xmlns:mc="http://schemas.openxmlformats.org/markup-compatibility/2006" xmlns:p14="http://schemas.microsoft.com/office/powerpoint/2010/main">
    <mc:Choice Requires="p14">
      <p:transition spd="slow" p14:dur="2000" advTm="48000"/>
    </mc:Choice>
    <mc:Fallback xmlns="">
      <p:transition spd="slow" advTm="48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6 (b)  Candidate answer 2</a:t>
            </a:r>
          </a:p>
        </p:txBody>
      </p:sp>
      <p:sp>
        <p:nvSpPr>
          <p:cNvPr id="5" name="Oval 4">
            <a:extLst>
              <a:ext uri="{FF2B5EF4-FFF2-40B4-BE49-F238E27FC236}">
                <a16:creationId xmlns:a16="http://schemas.microsoft.com/office/drawing/2014/main" id="{CD53DB71-6F07-43B9-9006-F0B411424D22}"/>
              </a:ext>
            </a:extLst>
          </p:cNvPr>
          <p:cNvSpPr/>
          <p:nvPr/>
        </p:nvSpPr>
        <p:spPr>
          <a:xfrm>
            <a:off x="3958390" y="3428999"/>
            <a:ext cx="613610" cy="256735"/>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6" name="Oval 5">
            <a:extLst>
              <a:ext uri="{FF2B5EF4-FFF2-40B4-BE49-F238E27FC236}">
                <a16:creationId xmlns:a16="http://schemas.microsoft.com/office/drawing/2014/main" id="{D381287D-7162-4A58-9D08-9A9F7EEFFA5B}"/>
              </a:ext>
            </a:extLst>
          </p:cNvPr>
          <p:cNvSpPr/>
          <p:nvPr/>
        </p:nvSpPr>
        <p:spPr>
          <a:xfrm>
            <a:off x="6231987" y="5106573"/>
            <a:ext cx="506437" cy="488174"/>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9" name="Oval 8">
            <a:extLst>
              <a:ext uri="{FF2B5EF4-FFF2-40B4-BE49-F238E27FC236}">
                <a16:creationId xmlns:a16="http://schemas.microsoft.com/office/drawing/2014/main" id="{B59FE9E4-5A6B-4515-AD9F-EF3E3FEE0F16}"/>
              </a:ext>
            </a:extLst>
          </p:cNvPr>
          <p:cNvSpPr/>
          <p:nvPr/>
        </p:nvSpPr>
        <p:spPr>
          <a:xfrm>
            <a:off x="4065563" y="3343081"/>
            <a:ext cx="506437" cy="342653"/>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10" name="Oval 9">
            <a:extLst>
              <a:ext uri="{FF2B5EF4-FFF2-40B4-BE49-F238E27FC236}">
                <a16:creationId xmlns:a16="http://schemas.microsoft.com/office/drawing/2014/main" id="{48C64E2B-AD35-4023-8475-7020B1DDB8DA}"/>
              </a:ext>
            </a:extLst>
          </p:cNvPr>
          <p:cNvSpPr/>
          <p:nvPr/>
        </p:nvSpPr>
        <p:spPr>
          <a:xfrm>
            <a:off x="6096001" y="5037653"/>
            <a:ext cx="642424" cy="557094"/>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pic>
        <p:nvPicPr>
          <p:cNvPr id="14" name="Picture 13">
            <a:extLst>
              <a:ext uri="{FF2B5EF4-FFF2-40B4-BE49-F238E27FC236}">
                <a16:creationId xmlns:a16="http://schemas.microsoft.com/office/drawing/2014/main" id="{ED2113FC-6F05-49E4-AE83-8A05E63A5A84}"/>
              </a:ext>
            </a:extLst>
          </p:cNvPr>
          <p:cNvPicPr>
            <a:picLocks noChangeAspect="1"/>
          </p:cNvPicPr>
          <p:nvPr/>
        </p:nvPicPr>
        <p:blipFill rotWithShape="1">
          <a:blip r:embed="rId2"/>
          <a:srcRect l="4580" t="16280" r="43078" b="12140"/>
          <a:stretch/>
        </p:blipFill>
        <p:spPr>
          <a:xfrm>
            <a:off x="356874" y="1257676"/>
            <a:ext cx="6816530" cy="5243485"/>
          </a:xfrm>
          <a:prstGeom prst="rect">
            <a:avLst/>
          </a:prstGeom>
        </p:spPr>
      </p:pic>
    </p:spTree>
    <p:extLst>
      <p:ext uri="{BB962C8B-B14F-4D97-AF65-F5344CB8AC3E}">
        <p14:creationId xmlns:p14="http://schemas.microsoft.com/office/powerpoint/2010/main" val="1841209184"/>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6 (b)  Candidate answer 2 with examiner’s comments </a:t>
            </a:r>
          </a:p>
        </p:txBody>
      </p:sp>
      <p:sp>
        <p:nvSpPr>
          <p:cNvPr id="5" name="Oval 4">
            <a:extLst>
              <a:ext uri="{FF2B5EF4-FFF2-40B4-BE49-F238E27FC236}">
                <a16:creationId xmlns:a16="http://schemas.microsoft.com/office/drawing/2014/main" id="{BF89C4A0-8606-471F-B193-C2837B5799B9}"/>
              </a:ext>
            </a:extLst>
          </p:cNvPr>
          <p:cNvSpPr/>
          <p:nvPr/>
        </p:nvSpPr>
        <p:spPr>
          <a:xfrm>
            <a:off x="5950634" y="4867423"/>
            <a:ext cx="506437" cy="488174"/>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6" name="Oval 5">
            <a:extLst>
              <a:ext uri="{FF2B5EF4-FFF2-40B4-BE49-F238E27FC236}">
                <a16:creationId xmlns:a16="http://schemas.microsoft.com/office/drawing/2014/main" id="{EE9C2BA0-79F0-436B-B911-0217C8A7D8B8}"/>
              </a:ext>
            </a:extLst>
          </p:cNvPr>
          <p:cNvSpPr/>
          <p:nvPr/>
        </p:nvSpPr>
        <p:spPr>
          <a:xfrm>
            <a:off x="3922541" y="3247631"/>
            <a:ext cx="506437" cy="362738"/>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7" name="TextBox 6">
            <a:extLst>
              <a:ext uri="{FF2B5EF4-FFF2-40B4-BE49-F238E27FC236}">
                <a16:creationId xmlns:a16="http://schemas.microsoft.com/office/drawing/2014/main" id="{6199730D-0551-4850-9B4E-F148DD33D3CC}"/>
              </a:ext>
            </a:extLst>
          </p:cNvPr>
          <p:cNvSpPr txBox="1"/>
          <p:nvPr/>
        </p:nvSpPr>
        <p:spPr>
          <a:xfrm>
            <a:off x="7192537" y="980032"/>
            <a:ext cx="4527396" cy="5755422"/>
          </a:xfrm>
          <a:prstGeom prst="rect">
            <a:avLst/>
          </a:prstGeom>
          <a:noFill/>
        </p:spPr>
        <p:txBody>
          <a:bodyPr wrap="square" rtlCol="0">
            <a:spAutoFit/>
          </a:bodyPr>
          <a:lstStyle/>
          <a:p>
            <a:r>
              <a:rPr lang="en-US" sz="1600" dirty="0"/>
              <a:t>A good discussion that shows knowledge and understanding of the approaches to support Gwen in promoting and protecting her resilience. </a:t>
            </a:r>
          </a:p>
          <a:p>
            <a:endParaRPr lang="en-US" sz="1600" dirty="0"/>
          </a:p>
          <a:p>
            <a:r>
              <a:rPr lang="en-US" sz="1600" dirty="0"/>
              <a:t>The candidate has correctly identified several of the key approaches, such as taking part in community activities, problem-solving activities, physical activities, social support, and then discussing specific benefits to Gwen. The response focuses on mental health and well-being activities such as mindfulness, along with reflecting on past experiences.</a:t>
            </a:r>
          </a:p>
          <a:p>
            <a:endParaRPr lang="en-US" sz="1600" dirty="0"/>
          </a:p>
          <a:p>
            <a:r>
              <a:rPr lang="en-US" sz="1600" dirty="0"/>
              <a:t>To reach band 4, additional marks were available for making Gwen responsible for her physical health and reduce feelings of stress, along with referring to the importance of Gwen living in a positive environment that is forward-looking and promotes her strengths and diversity. </a:t>
            </a:r>
          </a:p>
          <a:p>
            <a:endParaRPr lang="en-US" sz="1600" dirty="0"/>
          </a:p>
          <a:p>
            <a:r>
              <a:rPr lang="en-US" sz="1600" dirty="0"/>
              <a:t>5 marks – band 3</a:t>
            </a:r>
            <a:endParaRPr lang="en-GB" sz="1600" dirty="0"/>
          </a:p>
        </p:txBody>
      </p:sp>
      <p:sp>
        <p:nvSpPr>
          <p:cNvPr id="9" name="Oval 8">
            <a:extLst>
              <a:ext uri="{FF2B5EF4-FFF2-40B4-BE49-F238E27FC236}">
                <a16:creationId xmlns:a16="http://schemas.microsoft.com/office/drawing/2014/main" id="{B4118F31-55AD-44D8-9076-97DB752ADF9F}"/>
              </a:ext>
            </a:extLst>
          </p:cNvPr>
          <p:cNvSpPr/>
          <p:nvPr/>
        </p:nvSpPr>
        <p:spPr>
          <a:xfrm>
            <a:off x="3779550" y="3594295"/>
            <a:ext cx="506437" cy="342653"/>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pic>
        <p:nvPicPr>
          <p:cNvPr id="10" name="Picture 9">
            <a:extLst>
              <a:ext uri="{FF2B5EF4-FFF2-40B4-BE49-F238E27FC236}">
                <a16:creationId xmlns:a16="http://schemas.microsoft.com/office/drawing/2014/main" id="{959BD090-DE6E-40C4-A25F-793AD1B1160B}"/>
              </a:ext>
            </a:extLst>
          </p:cNvPr>
          <p:cNvPicPr>
            <a:picLocks noChangeAspect="1"/>
          </p:cNvPicPr>
          <p:nvPr/>
        </p:nvPicPr>
        <p:blipFill rotWithShape="1">
          <a:blip r:embed="rId2"/>
          <a:srcRect l="4580" t="16280" r="43078" b="12140"/>
          <a:stretch/>
        </p:blipFill>
        <p:spPr>
          <a:xfrm>
            <a:off x="282011" y="1094228"/>
            <a:ext cx="6681096" cy="5139304"/>
          </a:xfrm>
          <a:prstGeom prst="rect">
            <a:avLst/>
          </a:prstGeom>
        </p:spPr>
      </p:pic>
    </p:spTree>
    <p:extLst>
      <p:ext uri="{BB962C8B-B14F-4D97-AF65-F5344CB8AC3E}">
        <p14:creationId xmlns:p14="http://schemas.microsoft.com/office/powerpoint/2010/main" val="2736289171"/>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6 (b)  Candidate answer 3</a:t>
            </a:r>
          </a:p>
        </p:txBody>
      </p:sp>
      <p:pic>
        <p:nvPicPr>
          <p:cNvPr id="4" name="Picture 3">
            <a:extLst>
              <a:ext uri="{FF2B5EF4-FFF2-40B4-BE49-F238E27FC236}">
                <a16:creationId xmlns:a16="http://schemas.microsoft.com/office/drawing/2014/main" id="{4BB1A768-E713-45A5-8988-F6AA2469A001}"/>
              </a:ext>
            </a:extLst>
          </p:cNvPr>
          <p:cNvPicPr>
            <a:picLocks noChangeAspect="1"/>
          </p:cNvPicPr>
          <p:nvPr/>
        </p:nvPicPr>
        <p:blipFill rotWithShape="1">
          <a:blip r:embed="rId2"/>
          <a:srcRect l="6079" t="23719" r="43000" b="15930"/>
          <a:stretch/>
        </p:blipFill>
        <p:spPr>
          <a:xfrm>
            <a:off x="394636" y="1049152"/>
            <a:ext cx="7777212" cy="5184811"/>
          </a:xfrm>
          <a:prstGeom prst="rect">
            <a:avLst/>
          </a:prstGeom>
        </p:spPr>
      </p:pic>
    </p:spTree>
    <p:extLst>
      <p:ext uri="{BB962C8B-B14F-4D97-AF65-F5344CB8AC3E}">
        <p14:creationId xmlns:p14="http://schemas.microsoft.com/office/powerpoint/2010/main" val="3807972689"/>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6 (b)  Candidate answer 3 with examiner’s comments </a:t>
            </a:r>
          </a:p>
        </p:txBody>
      </p:sp>
      <p:sp>
        <p:nvSpPr>
          <p:cNvPr id="7" name="TextBox 6">
            <a:extLst>
              <a:ext uri="{FF2B5EF4-FFF2-40B4-BE49-F238E27FC236}">
                <a16:creationId xmlns:a16="http://schemas.microsoft.com/office/drawing/2014/main" id="{8ED49065-D041-44C6-8646-E6823EC908BB}"/>
              </a:ext>
            </a:extLst>
          </p:cNvPr>
          <p:cNvSpPr txBox="1"/>
          <p:nvPr/>
        </p:nvSpPr>
        <p:spPr>
          <a:xfrm>
            <a:off x="7292898" y="1294228"/>
            <a:ext cx="4312948" cy="5262979"/>
          </a:xfrm>
          <a:prstGeom prst="rect">
            <a:avLst/>
          </a:prstGeom>
          <a:noFill/>
        </p:spPr>
        <p:txBody>
          <a:bodyPr wrap="square" rtlCol="0">
            <a:spAutoFit/>
          </a:bodyPr>
          <a:lstStyle/>
          <a:p>
            <a:r>
              <a:rPr lang="en-US" sz="1600" dirty="0"/>
              <a:t>A limited discussion that shows little knowledge and understanding of the approaches to support Gwen in promoting and protecting her resilience. </a:t>
            </a:r>
          </a:p>
          <a:p>
            <a:endParaRPr lang="en-US" sz="1600" dirty="0"/>
          </a:p>
          <a:p>
            <a:r>
              <a:rPr lang="en-US" sz="1600" dirty="0"/>
              <a:t>The candidate refers to the approaches generically and the overall benefits to Gwen. They were awarded a mark for their understanding that, if Gwen is in a positive environment and supported to promote her strength, this will help build her resilience.</a:t>
            </a:r>
          </a:p>
          <a:p>
            <a:endParaRPr lang="en-US" sz="1600" dirty="0"/>
          </a:p>
          <a:p>
            <a:r>
              <a:rPr lang="en-US" sz="1600" dirty="0"/>
              <a:t>There was limited discussion of the individual approaches identified in the specification such as encouraging Gwen to take part in therapeutic and recreational activities, engaging within her local community and increasing social networks, developing a positive, problem-solving approach.</a:t>
            </a:r>
          </a:p>
          <a:p>
            <a:endParaRPr lang="en-US" sz="1600" dirty="0"/>
          </a:p>
          <a:p>
            <a:r>
              <a:rPr lang="en-US" sz="1600" dirty="0"/>
              <a:t>1 mark – band 1</a:t>
            </a:r>
            <a:endParaRPr lang="en-GB" sz="1600" dirty="0"/>
          </a:p>
        </p:txBody>
      </p:sp>
      <p:pic>
        <p:nvPicPr>
          <p:cNvPr id="8" name="Picture 7">
            <a:extLst>
              <a:ext uri="{FF2B5EF4-FFF2-40B4-BE49-F238E27FC236}">
                <a16:creationId xmlns:a16="http://schemas.microsoft.com/office/drawing/2014/main" id="{526F24B0-6A73-45CB-B3F9-DC821338F7DB}"/>
              </a:ext>
            </a:extLst>
          </p:cNvPr>
          <p:cNvPicPr>
            <a:picLocks noChangeAspect="1"/>
          </p:cNvPicPr>
          <p:nvPr/>
        </p:nvPicPr>
        <p:blipFill rotWithShape="1">
          <a:blip r:embed="rId2"/>
          <a:srcRect l="6079" t="23719" r="43000" b="15930"/>
          <a:stretch/>
        </p:blipFill>
        <p:spPr>
          <a:xfrm>
            <a:off x="282011" y="1140063"/>
            <a:ext cx="6500482" cy="4758931"/>
          </a:xfrm>
          <a:prstGeom prst="rect">
            <a:avLst/>
          </a:prstGeom>
        </p:spPr>
      </p:pic>
    </p:spTree>
    <p:extLst>
      <p:ext uri="{BB962C8B-B14F-4D97-AF65-F5344CB8AC3E}">
        <p14:creationId xmlns:p14="http://schemas.microsoft.com/office/powerpoint/2010/main" val="2255710028"/>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6 (b)  Mark scheme </a:t>
            </a:r>
          </a:p>
        </p:txBody>
      </p:sp>
      <p:pic>
        <p:nvPicPr>
          <p:cNvPr id="4" name="Picture 3">
            <a:extLst>
              <a:ext uri="{FF2B5EF4-FFF2-40B4-BE49-F238E27FC236}">
                <a16:creationId xmlns:a16="http://schemas.microsoft.com/office/drawing/2014/main" id="{6F15A186-B3D1-49B4-97D1-1A655BEE3875}"/>
              </a:ext>
            </a:extLst>
          </p:cNvPr>
          <p:cNvPicPr>
            <a:picLocks noChangeAspect="1"/>
          </p:cNvPicPr>
          <p:nvPr/>
        </p:nvPicPr>
        <p:blipFill>
          <a:blip r:embed="rId2"/>
          <a:stretch>
            <a:fillRect/>
          </a:stretch>
        </p:blipFill>
        <p:spPr>
          <a:xfrm>
            <a:off x="282011" y="1041216"/>
            <a:ext cx="5338204" cy="5759821"/>
          </a:xfrm>
          <a:prstGeom prst="rect">
            <a:avLst/>
          </a:prstGeom>
        </p:spPr>
      </p:pic>
      <p:pic>
        <p:nvPicPr>
          <p:cNvPr id="7" name="Picture 6">
            <a:extLst>
              <a:ext uri="{FF2B5EF4-FFF2-40B4-BE49-F238E27FC236}">
                <a16:creationId xmlns:a16="http://schemas.microsoft.com/office/drawing/2014/main" id="{CC245E65-015A-4108-8700-95C6D4FF0B78}"/>
              </a:ext>
            </a:extLst>
          </p:cNvPr>
          <p:cNvPicPr>
            <a:picLocks noChangeAspect="1"/>
          </p:cNvPicPr>
          <p:nvPr/>
        </p:nvPicPr>
        <p:blipFill>
          <a:blip r:embed="rId3"/>
          <a:stretch>
            <a:fillRect/>
          </a:stretch>
        </p:blipFill>
        <p:spPr>
          <a:xfrm>
            <a:off x="5620215" y="1041216"/>
            <a:ext cx="5128576" cy="2895164"/>
          </a:xfrm>
          <a:prstGeom prst="rect">
            <a:avLst/>
          </a:prstGeom>
        </p:spPr>
      </p:pic>
    </p:spTree>
    <p:extLst>
      <p:ext uri="{BB962C8B-B14F-4D97-AF65-F5344CB8AC3E}">
        <p14:creationId xmlns:p14="http://schemas.microsoft.com/office/powerpoint/2010/main" val="4285386343"/>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7 (a)</a:t>
            </a:r>
          </a:p>
        </p:txBody>
      </p:sp>
      <p:pic>
        <p:nvPicPr>
          <p:cNvPr id="4" name="Picture 3">
            <a:extLst>
              <a:ext uri="{FF2B5EF4-FFF2-40B4-BE49-F238E27FC236}">
                <a16:creationId xmlns:a16="http://schemas.microsoft.com/office/drawing/2014/main" id="{9B7FF727-DA59-41C1-BB7F-BD051F5820F6}"/>
              </a:ext>
            </a:extLst>
          </p:cNvPr>
          <p:cNvPicPr>
            <a:picLocks noChangeAspect="1"/>
          </p:cNvPicPr>
          <p:nvPr/>
        </p:nvPicPr>
        <p:blipFill>
          <a:blip r:embed="rId2"/>
          <a:stretch>
            <a:fillRect/>
          </a:stretch>
        </p:blipFill>
        <p:spPr>
          <a:xfrm>
            <a:off x="282010" y="1045157"/>
            <a:ext cx="7066643" cy="5651610"/>
          </a:xfrm>
          <a:prstGeom prst="rect">
            <a:avLst/>
          </a:prstGeom>
        </p:spPr>
      </p:pic>
    </p:spTree>
    <p:extLst>
      <p:ext uri="{BB962C8B-B14F-4D97-AF65-F5344CB8AC3E}">
        <p14:creationId xmlns:p14="http://schemas.microsoft.com/office/powerpoint/2010/main" val="1646356713"/>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7 (a)  Candidate answer 1</a:t>
            </a:r>
          </a:p>
        </p:txBody>
      </p:sp>
      <p:sp>
        <p:nvSpPr>
          <p:cNvPr id="5" name="Oval 4">
            <a:extLst>
              <a:ext uri="{FF2B5EF4-FFF2-40B4-BE49-F238E27FC236}">
                <a16:creationId xmlns:a16="http://schemas.microsoft.com/office/drawing/2014/main" id="{CD53DB71-6F07-43B9-9006-F0B411424D22}"/>
              </a:ext>
            </a:extLst>
          </p:cNvPr>
          <p:cNvSpPr/>
          <p:nvPr/>
        </p:nvSpPr>
        <p:spPr>
          <a:xfrm>
            <a:off x="3958390" y="3428999"/>
            <a:ext cx="613610" cy="256735"/>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6" name="Oval 5">
            <a:extLst>
              <a:ext uri="{FF2B5EF4-FFF2-40B4-BE49-F238E27FC236}">
                <a16:creationId xmlns:a16="http://schemas.microsoft.com/office/drawing/2014/main" id="{D381287D-7162-4A58-9D08-9A9F7EEFFA5B}"/>
              </a:ext>
            </a:extLst>
          </p:cNvPr>
          <p:cNvSpPr/>
          <p:nvPr/>
        </p:nvSpPr>
        <p:spPr>
          <a:xfrm>
            <a:off x="6231987" y="5106573"/>
            <a:ext cx="506437" cy="488174"/>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9" name="Oval 8">
            <a:extLst>
              <a:ext uri="{FF2B5EF4-FFF2-40B4-BE49-F238E27FC236}">
                <a16:creationId xmlns:a16="http://schemas.microsoft.com/office/drawing/2014/main" id="{B59FE9E4-5A6B-4515-AD9F-EF3E3FEE0F16}"/>
              </a:ext>
            </a:extLst>
          </p:cNvPr>
          <p:cNvSpPr/>
          <p:nvPr/>
        </p:nvSpPr>
        <p:spPr>
          <a:xfrm>
            <a:off x="4065563" y="3343081"/>
            <a:ext cx="506437" cy="342653"/>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10" name="Oval 9">
            <a:extLst>
              <a:ext uri="{FF2B5EF4-FFF2-40B4-BE49-F238E27FC236}">
                <a16:creationId xmlns:a16="http://schemas.microsoft.com/office/drawing/2014/main" id="{48C64E2B-AD35-4023-8475-7020B1DDB8DA}"/>
              </a:ext>
            </a:extLst>
          </p:cNvPr>
          <p:cNvSpPr/>
          <p:nvPr/>
        </p:nvSpPr>
        <p:spPr>
          <a:xfrm>
            <a:off x="6096001" y="5037653"/>
            <a:ext cx="642424" cy="557094"/>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pic>
        <p:nvPicPr>
          <p:cNvPr id="15" name="Picture 14">
            <a:extLst>
              <a:ext uri="{FF2B5EF4-FFF2-40B4-BE49-F238E27FC236}">
                <a16:creationId xmlns:a16="http://schemas.microsoft.com/office/drawing/2014/main" id="{99D73673-3D49-4B34-B300-AE2BD81235C9}"/>
              </a:ext>
            </a:extLst>
          </p:cNvPr>
          <p:cNvPicPr>
            <a:picLocks noChangeAspect="1"/>
          </p:cNvPicPr>
          <p:nvPr/>
        </p:nvPicPr>
        <p:blipFill rotWithShape="1">
          <a:blip r:embed="rId2"/>
          <a:srcRect l="7670" t="15072" r="40926" b="14478"/>
          <a:stretch/>
        </p:blipFill>
        <p:spPr>
          <a:xfrm>
            <a:off x="282011" y="1096382"/>
            <a:ext cx="7203230" cy="5552896"/>
          </a:xfrm>
          <a:prstGeom prst="rect">
            <a:avLst/>
          </a:prstGeom>
        </p:spPr>
      </p:pic>
    </p:spTree>
    <p:extLst>
      <p:ext uri="{BB962C8B-B14F-4D97-AF65-F5344CB8AC3E}">
        <p14:creationId xmlns:p14="http://schemas.microsoft.com/office/powerpoint/2010/main" val="2284515514"/>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7 (a)  Candidate answer 1 with examiner’s comments</a:t>
            </a:r>
          </a:p>
        </p:txBody>
      </p:sp>
      <p:sp>
        <p:nvSpPr>
          <p:cNvPr id="9" name="TextBox 8">
            <a:extLst>
              <a:ext uri="{FF2B5EF4-FFF2-40B4-BE49-F238E27FC236}">
                <a16:creationId xmlns:a16="http://schemas.microsoft.com/office/drawing/2014/main" id="{62532535-FD4F-4658-B35E-DF5446FDCB7E}"/>
              </a:ext>
            </a:extLst>
          </p:cNvPr>
          <p:cNvSpPr txBox="1"/>
          <p:nvPr/>
        </p:nvSpPr>
        <p:spPr>
          <a:xfrm>
            <a:off x="7348654" y="992870"/>
            <a:ext cx="4561334" cy="5755422"/>
          </a:xfrm>
          <a:prstGeom prst="rect">
            <a:avLst/>
          </a:prstGeom>
          <a:noFill/>
        </p:spPr>
        <p:txBody>
          <a:bodyPr wrap="square" rtlCol="0">
            <a:spAutoFit/>
          </a:bodyPr>
          <a:lstStyle/>
          <a:p>
            <a:r>
              <a:rPr lang="en-US" sz="1600" dirty="0"/>
              <a:t>A very good response, which demonstrates a detailed knowledge and understanding of Prudent Health Care principles and considers how these will benefit Lena and Jan.</a:t>
            </a:r>
          </a:p>
          <a:p>
            <a:endParaRPr lang="en-US" sz="1600" dirty="0"/>
          </a:p>
          <a:p>
            <a:r>
              <a:rPr lang="en-US" sz="1600" dirty="0"/>
              <a:t>The candidate correctly identifies the key principles, e.g. early intervention and prevention services, then applies the benefits to Lena/Jan. They identify, with examples, the most suitable care for Jan and recognise this will allow Lena to be supported and her wishes to remain working will be considered. They identify how the principles of co-production are used in decision-making, whilst referring to Lena and Jan’s strengths.</a:t>
            </a:r>
          </a:p>
          <a:p>
            <a:endParaRPr lang="en-US" sz="1600" dirty="0"/>
          </a:p>
          <a:p>
            <a:r>
              <a:rPr lang="en-US" sz="1600" dirty="0"/>
              <a:t>Additional marks were available for additional principles, such as: do only what is needed and no harm; using evidence-based approaches to reduce inappropriate variation; and public and professionals seen as equals.</a:t>
            </a:r>
          </a:p>
          <a:p>
            <a:endParaRPr lang="en-US" sz="1600" dirty="0"/>
          </a:p>
          <a:p>
            <a:r>
              <a:rPr lang="en-US" sz="1600" dirty="0"/>
              <a:t>5 marks awarded – band 3</a:t>
            </a:r>
            <a:endParaRPr lang="en-GB" sz="1600" dirty="0"/>
          </a:p>
        </p:txBody>
      </p:sp>
      <p:sp>
        <p:nvSpPr>
          <p:cNvPr id="2" name="TextBox 1">
            <a:extLst>
              <a:ext uri="{FF2B5EF4-FFF2-40B4-BE49-F238E27FC236}">
                <a16:creationId xmlns:a16="http://schemas.microsoft.com/office/drawing/2014/main" id="{CF117EEF-043A-4804-BC53-706670A4F185}"/>
              </a:ext>
            </a:extLst>
          </p:cNvPr>
          <p:cNvSpPr txBox="1"/>
          <p:nvPr/>
        </p:nvSpPr>
        <p:spPr>
          <a:xfrm>
            <a:off x="7736305" y="1663560"/>
            <a:ext cx="184731" cy="369332"/>
          </a:xfrm>
          <a:prstGeom prst="rect">
            <a:avLst/>
          </a:prstGeom>
          <a:noFill/>
        </p:spPr>
        <p:txBody>
          <a:bodyPr wrap="none" rtlCol="0">
            <a:spAutoFit/>
          </a:bodyPr>
          <a:lstStyle/>
          <a:p>
            <a:endParaRPr lang="en-GB" dirty="0"/>
          </a:p>
        </p:txBody>
      </p:sp>
      <p:pic>
        <p:nvPicPr>
          <p:cNvPr id="10" name="Picture 9">
            <a:extLst>
              <a:ext uri="{FF2B5EF4-FFF2-40B4-BE49-F238E27FC236}">
                <a16:creationId xmlns:a16="http://schemas.microsoft.com/office/drawing/2014/main" id="{6FD33152-BBF9-4308-9A46-7F07FAA9A35B}"/>
              </a:ext>
            </a:extLst>
          </p:cNvPr>
          <p:cNvPicPr>
            <a:picLocks noChangeAspect="1"/>
          </p:cNvPicPr>
          <p:nvPr/>
        </p:nvPicPr>
        <p:blipFill rotWithShape="1">
          <a:blip r:embed="rId2"/>
          <a:srcRect l="7670" t="15072" r="40926" b="14478"/>
          <a:stretch/>
        </p:blipFill>
        <p:spPr>
          <a:xfrm>
            <a:off x="282011" y="1131533"/>
            <a:ext cx="6783733" cy="5229510"/>
          </a:xfrm>
          <a:prstGeom prst="rect">
            <a:avLst/>
          </a:prstGeom>
        </p:spPr>
      </p:pic>
    </p:spTree>
    <p:extLst>
      <p:ext uri="{BB962C8B-B14F-4D97-AF65-F5344CB8AC3E}">
        <p14:creationId xmlns:p14="http://schemas.microsoft.com/office/powerpoint/2010/main" val="600378921"/>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7 (a)  Candidate answer 2</a:t>
            </a:r>
          </a:p>
        </p:txBody>
      </p:sp>
      <p:sp>
        <p:nvSpPr>
          <p:cNvPr id="5" name="Oval 4">
            <a:extLst>
              <a:ext uri="{FF2B5EF4-FFF2-40B4-BE49-F238E27FC236}">
                <a16:creationId xmlns:a16="http://schemas.microsoft.com/office/drawing/2014/main" id="{CD53DB71-6F07-43B9-9006-F0B411424D22}"/>
              </a:ext>
            </a:extLst>
          </p:cNvPr>
          <p:cNvSpPr/>
          <p:nvPr/>
        </p:nvSpPr>
        <p:spPr>
          <a:xfrm>
            <a:off x="3958390" y="3428999"/>
            <a:ext cx="613610" cy="256735"/>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6" name="Oval 5">
            <a:extLst>
              <a:ext uri="{FF2B5EF4-FFF2-40B4-BE49-F238E27FC236}">
                <a16:creationId xmlns:a16="http://schemas.microsoft.com/office/drawing/2014/main" id="{D381287D-7162-4A58-9D08-9A9F7EEFFA5B}"/>
              </a:ext>
            </a:extLst>
          </p:cNvPr>
          <p:cNvSpPr/>
          <p:nvPr/>
        </p:nvSpPr>
        <p:spPr>
          <a:xfrm>
            <a:off x="6231987" y="5106573"/>
            <a:ext cx="506437" cy="488174"/>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9" name="Oval 8">
            <a:extLst>
              <a:ext uri="{FF2B5EF4-FFF2-40B4-BE49-F238E27FC236}">
                <a16:creationId xmlns:a16="http://schemas.microsoft.com/office/drawing/2014/main" id="{B59FE9E4-5A6B-4515-AD9F-EF3E3FEE0F16}"/>
              </a:ext>
            </a:extLst>
          </p:cNvPr>
          <p:cNvSpPr/>
          <p:nvPr/>
        </p:nvSpPr>
        <p:spPr>
          <a:xfrm>
            <a:off x="4065563" y="3343081"/>
            <a:ext cx="506437" cy="342653"/>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10" name="Oval 9">
            <a:extLst>
              <a:ext uri="{FF2B5EF4-FFF2-40B4-BE49-F238E27FC236}">
                <a16:creationId xmlns:a16="http://schemas.microsoft.com/office/drawing/2014/main" id="{48C64E2B-AD35-4023-8475-7020B1DDB8DA}"/>
              </a:ext>
            </a:extLst>
          </p:cNvPr>
          <p:cNvSpPr/>
          <p:nvPr/>
        </p:nvSpPr>
        <p:spPr>
          <a:xfrm>
            <a:off x="6096001" y="5037653"/>
            <a:ext cx="642424" cy="557094"/>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pic>
        <p:nvPicPr>
          <p:cNvPr id="8" name="Picture 7">
            <a:extLst>
              <a:ext uri="{FF2B5EF4-FFF2-40B4-BE49-F238E27FC236}">
                <a16:creationId xmlns:a16="http://schemas.microsoft.com/office/drawing/2014/main" id="{EADEF6E0-9233-4A49-9571-36F9777FF12B}"/>
              </a:ext>
            </a:extLst>
          </p:cNvPr>
          <p:cNvPicPr>
            <a:picLocks noChangeAspect="1"/>
          </p:cNvPicPr>
          <p:nvPr/>
        </p:nvPicPr>
        <p:blipFill rotWithShape="1">
          <a:blip r:embed="rId2"/>
          <a:srcRect l="5625" t="20834" r="51116" b="12999"/>
          <a:stretch/>
        </p:blipFill>
        <p:spPr>
          <a:xfrm>
            <a:off x="282011" y="1041634"/>
            <a:ext cx="6598291" cy="5676889"/>
          </a:xfrm>
          <a:prstGeom prst="rect">
            <a:avLst/>
          </a:prstGeom>
        </p:spPr>
      </p:pic>
    </p:spTree>
    <p:extLst>
      <p:ext uri="{BB962C8B-B14F-4D97-AF65-F5344CB8AC3E}">
        <p14:creationId xmlns:p14="http://schemas.microsoft.com/office/powerpoint/2010/main" val="3726796022"/>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7 (a) Candidate answer with examiner’s comments</a:t>
            </a:r>
          </a:p>
        </p:txBody>
      </p:sp>
      <p:sp>
        <p:nvSpPr>
          <p:cNvPr id="9" name="TextBox 8">
            <a:extLst>
              <a:ext uri="{FF2B5EF4-FFF2-40B4-BE49-F238E27FC236}">
                <a16:creationId xmlns:a16="http://schemas.microsoft.com/office/drawing/2014/main" id="{62532535-FD4F-4658-B35E-DF5446FDCB7E}"/>
              </a:ext>
            </a:extLst>
          </p:cNvPr>
          <p:cNvSpPr txBox="1"/>
          <p:nvPr/>
        </p:nvSpPr>
        <p:spPr>
          <a:xfrm>
            <a:off x="7014116" y="1001082"/>
            <a:ext cx="4895874" cy="5755422"/>
          </a:xfrm>
          <a:prstGeom prst="rect">
            <a:avLst/>
          </a:prstGeom>
          <a:noFill/>
        </p:spPr>
        <p:txBody>
          <a:bodyPr wrap="square" rtlCol="0">
            <a:spAutoFit/>
          </a:bodyPr>
          <a:lstStyle/>
          <a:p>
            <a:r>
              <a:rPr lang="en-US" sz="1600" dirty="0"/>
              <a:t>A good response, which demonstrates knowledge and understanding of Prudent Health Care principles and gives some consideration to how these will benefit Lena and Jan.</a:t>
            </a:r>
          </a:p>
          <a:p>
            <a:endParaRPr lang="en-US" sz="1600" dirty="0"/>
          </a:p>
          <a:p>
            <a:r>
              <a:rPr lang="en-US" sz="1600" dirty="0"/>
              <a:t>The candidate correctly identifies the key principles, e.g. only do what you can, then applies the benefits to Lena to allow her to work. </a:t>
            </a:r>
          </a:p>
          <a:p>
            <a:endParaRPr lang="en-US" sz="1600" dirty="0"/>
          </a:p>
          <a:p>
            <a:r>
              <a:rPr lang="en-US" sz="1600" dirty="0"/>
              <a:t>The candidate identifies briefly how the principle of co-production is used to support Lena and Jan through person-centered care but fails to identify that they are seen as equal partners and Lena is recognised as an expert in her own right.</a:t>
            </a:r>
          </a:p>
          <a:p>
            <a:endParaRPr lang="en-US" sz="1600" dirty="0"/>
          </a:p>
          <a:p>
            <a:r>
              <a:rPr lang="en-US" sz="1600" dirty="0"/>
              <a:t>Additional marks were available for further principles, such as: early intervention; using evidence-based approaches to reduce inappropriate variation; and public and professionals seen as equals. Jan would get the most suitable care at the earliest opportunity.</a:t>
            </a:r>
          </a:p>
          <a:p>
            <a:endParaRPr lang="en-US" sz="1600" dirty="0"/>
          </a:p>
          <a:p>
            <a:r>
              <a:rPr lang="en-US" sz="1600" dirty="0"/>
              <a:t>4 marks awarded – band 2</a:t>
            </a:r>
            <a:endParaRPr lang="en-GB" sz="1600" dirty="0"/>
          </a:p>
        </p:txBody>
      </p:sp>
      <p:sp>
        <p:nvSpPr>
          <p:cNvPr id="2" name="TextBox 1">
            <a:extLst>
              <a:ext uri="{FF2B5EF4-FFF2-40B4-BE49-F238E27FC236}">
                <a16:creationId xmlns:a16="http://schemas.microsoft.com/office/drawing/2014/main" id="{CF117EEF-043A-4804-BC53-706670A4F185}"/>
              </a:ext>
            </a:extLst>
          </p:cNvPr>
          <p:cNvSpPr txBox="1"/>
          <p:nvPr/>
        </p:nvSpPr>
        <p:spPr>
          <a:xfrm>
            <a:off x="7736305" y="1663560"/>
            <a:ext cx="184731" cy="369332"/>
          </a:xfrm>
          <a:prstGeom prst="rect">
            <a:avLst/>
          </a:prstGeom>
          <a:noFill/>
        </p:spPr>
        <p:txBody>
          <a:bodyPr wrap="none" rtlCol="0">
            <a:spAutoFit/>
          </a:bodyPr>
          <a:lstStyle/>
          <a:p>
            <a:endParaRPr lang="en-GB" dirty="0"/>
          </a:p>
        </p:txBody>
      </p:sp>
      <p:sp>
        <p:nvSpPr>
          <p:cNvPr id="4" name="Speech Bubble: Rectangle with Corners Rounded 3">
            <a:extLst>
              <a:ext uri="{FF2B5EF4-FFF2-40B4-BE49-F238E27FC236}">
                <a16:creationId xmlns:a16="http://schemas.microsoft.com/office/drawing/2014/main" id="{2A740607-F579-47EC-97E3-B484E07E3FDA}"/>
              </a:ext>
            </a:extLst>
          </p:cNvPr>
          <p:cNvSpPr/>
          <p:nvPr/>
        </p:nvSpPr>
        <p:spPr>
          <a:xfrm>
            <a:off x="6809874" y="1888958"/>
            <a:ext cx="4740812" cy="3935370"/>
          </a:xfrm>
          <a:prstGeom prst="wedgeRoundRectCallout">
            <a:avLst>
              <a:gd name="adj1" fmla="val -55872"/>
              <a:gd name="adj2" fmla="val 100928"/>
              <a:gd name="adj3" fmla="val 16667"/>
            </a:avLst>
          </a:prstGeom>
        </p:spPr>
        <p:txBody>
          <a:bodyPr wrap="none" lIns="0" tIns="0" rIns="0" bIns="0" rtlCol="0" anchor="ctr">
            <a:noAutofit/>
          </a:bodyPr>
          <a:lstStyle/>
          <a:p>
            <a:pPr algn="ctr"/>
            <a:endParaRPr lang="en-GB">
              <a:solidFill>
                <a:srgbClr val="000000"/>
              </a:solidFill>
            </a:endParaRPr>
          </a:p>
        </p:txBody>
      </p:sp>
      <p:pic>
        <p:nvPicPr>
          <p:cNvPr id="12" name="Picture 11">
            <a:extLst>
              <a:ext uri="{FF2B5EF4-FFF2-40B4-BE49-F238E27FC236}">
                <a16:creationId xmlns:a16="http://schemas.microsoft.com/office/drawing/2014/main" id="{B4C1168C-C4CC-4DFD-B4A5-0A5D412C8513}"/>
              </a:ext>
            </a:extLst>
          </p:cNvPr>
          <p:cNvPicPr>
            <a:picLocks noChangeAspect="1"/>
          </p:cNvPicPr>
          <p:nvPr/>
        </p:nvPicPr>
        <p:blipFill rotWithShape="1">
          <a:blip r:embed="rId2"/>
          <a:srcRect l="5625" t="20834" r="51116" b="12999"/>
          <a:stretch/>
        </p:blipFill>
        <p:spPr>
          <a:xfrm>
            <a:off x="282010" y="1001082"/>
            <a:ext cx="6512243" cy="5602857"/>
          </a:xfrm>
          <a:prstGeom prst="rect">
            <a:avLst/>
          </a:prstGeom>
        </p:spPr>
      </p:pic>
    </p:spTree>
    <p:extLst>
      <p:ext uri="{BB962C8B-B14F-4D97-AF65-F5344CB8AC3E}">
        <p14:creationId xmlns:p14="http://schemas.microsoft.com/office/powerpoint/2010/main" val="4158124230"/>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A9E048-1012-439F-8B33-D5A608F61E47}"/>
              </a:ext>
            </a:extLst>
          </p:cNvPr>
          <p:cNvPicPr>
            <a:picLocks noChangeAspect="1"/>
          </p:cNvPicPr>
          <p:nvPr/>
        </p:nvPicPr>
        <p:blipFill rotWithShape="1">
          <a:blip r:embed="rId2"/>
          <a:srcRect l="8053" t="18872" r="41183" b="16351"/>
          <a:stretch/>
        </p:blipFill>
        <p:spPr>
          <a:xfrm>
            <a:off x="253135" y="1237473"/>
            <a:ext cx="7225694" cy="5186525"/>
          </a:xfrm>
          <a:prstGeom prst="rect">
            <a:avLst/>
          </a:prstGeom>
        </p:spPr>
      </p:pic>
      <p:sp>
        <p:nvSpPr>
          <p:cNvPr id="3" name="Title 2">
            <a:extLst>
              <a:ext uri="{FF2B5EF4-FFF2-40B4-BE49-F238E27FC236}">
                <a16:creationId xmlns:a16="http://schemas.microsoft.com/office/drawing/2014/main" id="{E310EAEE-488F-4913-ADF1-412BE6D7B5A8}"/>
              </a:ext>
            </a:extLst>
          </p:cNvPr>
          <p:cNvSpPr txBox="1">
            <a:spLocks/>
          </p:cNvSpPr>
          <p:nvPr/>
        </p:nvSpPr>
        <p:spPr>
          <a:xfrm>
            <a:off x="253135" y="434002"/>
            <a:ext cx="10223323" cy="447261"/>
          </a:xfrm>
          <a:prstGeom prst="rect">
            <a:avLst/>
          </a:prstGeom>
        </p:spPr>
        <p:txBody>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5 (a)  Candidate answer 1   </a:t>
            </a:r>
          </a:p>
        </p:txBody>
      </p:sp>
    </p:spTree>
    <p:extLst>
      <p:ext uri="{BB962C8B-B14F-4D97-AF65-F5344CB8AC3E}">
        <p14:creationId xmlns:p14="http://schemas.microsoft.com/office/powerpoint/2010/main" val="1899336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7 (a)  Candidate answer 3</a:t>
            </a:r>
          </a:p>
        </p:txBody>
      </p:sp>
      <p:sp>
        <p:nvSpPr>
          <p:cNvPr id="5" name="Oval 4">
            <a:extLst>
              <a:ext uri="{FF2B5EF4-FFF2-40B4-BE49-F238E27FC236}">
                <a16:creationId xmlns:a16="http://schemas.microsoft.com/office/drawing/2014/main" id="{CD53DB71-6F07-43B9-9006-F0B411424D22}"/>
              </a:ext>
            </a:extLst>
          </p:cNvPr>
          <p:cNvSpPr/>
          <p:nvPr/>
        </p:nvSpPr>
        <p:spPr>
          <a:xfrm>
            <a:off x="3958390" y="3428999"/>
            <a:ext cx="613610" cy="256735"/>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6" name="Oval 5">
            <a:extLst>
              <a:ext uri="{FF2B5EF4-FFF2-40B4-BE49-F238E27FC236}">
                <a16:creationId xmlns:a16="http://schemas.microsoft.com/office/drawing/2014/main" id="{D381287D-7162-4A58-9D08-9A9F7EEFFA5B}"/>
              </a:ext>
            </a:extLst>
          </p:cNvPr>
          <p:cNvSpPr/>
          <p:nvPr/>
        </p:nvSpPr>
        <p:spPr>
          <a:xfrm>
            <a:off x="6231987" y="5106573"/>
            <a:ext cx="506437" cy="488174"/>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9" name="Oval 8">
            <a:extLst>
              <a:ext uri="{FF2B5EF4-FFF2-40B4-BE49-F238E27FC236}">
                <a16:creationId xmlns:a16="http://schemas.microsoft.com/office/drawing/2014/main" id="{B59FE9E4-5A6B-4515-AD9F-EF3E3FEE0F16}"/>
              </a:ext>
            </a:extLst>
          </p:cNvPr>
          <p:cNvSpPr/>
          <p:nvPr/>
        </p:nvSpPr>
        <p:spPr>
          <a:xfrm>
            <a:off x="4065563" y="3343081"/>
            <a:ext cx="506437" cy="342653"/>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10" name="Oval 9">
            <a:extLst>
              <a:ext uri="{FF2B5EF4-FFF2-40B4-BE49-F238E27FC236}">
                <a16:creationId xmlns:a16="http://schemas.microsoft.com/office/drawing/2014/main" id="{48C64E2B-AD35-4023-8475-7020B1DDB8DA}"/>
              </a:ext>
            </a:extLst>
          </p:cNvPr>
          <p:cNvSpPr/>
          <p:nvPr/>
        </p:nvSpPr>
        <p:spPr>
          <a:xfrm>
            <a:off x="6096001" y="5037653"/>
            <a:ext cx="642424" cy="557094"/>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pic>
        <p:nvPicPr>
          <p:cNvPr id="4" name="Picture 3">
            <a:extLst>
              <a:ext uri="{FF2B5EF4-FFF2-40B4-BE49-F238E27FC236}">
                <a16:creationId xmlns:a16="http://schemas.microsoft.com/office/drawing/2014/main" id="{53747A6A-3899-488A-AED3-98B0867E7DEA}"/>
              </a:ext>
            </a:extLst>
          </p:cNvPr>
          <p:cNvPicPr>
            <a:picLocks noChangeAspect="1"/>
          </p:cNvPicPr>
          <p:nvPr/>
        </p:nvPicPr>
        <p:blipFill rotWithShape="1">
          <a:blip r:embed="rId2"/>
          <a:srcRect l="7219" t="16499" r="40375" b="16167"/>
          <a:stretch/>
        </p:blipFill>
        <p:spPr>
          <a:xfrm>
            <a:off x="282011" y="1086965"/>
            <a:ext cx="7555230" cy="5460309"/>
          </a:xfrm>
          <a:prstGeom prst="rect">
            <a:avLst/>
          </a:prstGeom>
        </p:spPr>
      </p:pic>
    </p:spTree>
    <p:extLst>
      <p:ext uri="{BB962C8B-B14F-4D97-AF65-F5344CB8AC3E}">
        <p14:creationId xmlns:p14="http://schemas.microsoft.com/office/powerpoint/2010/main" val="475906626"/>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7 (a)  Candidate answer 3 with examiner’s comments</a:t>
            </a:r>
          </a:p>
        </p:txBody>
      </p:sp>
      <p:sp>
        <p:nvSpPr>
          <p:cNvPr id="9" name="TextBox 8">
            <a:extLst>
              <a:ext uri="{FF2B5EF4-FFF2-40B4-BE49-F238E27FC236}">
                <a16:creationId xmlns:a16="http://schemas.microsoft.com/office/drawing/2014/main" id="{62532535-FD4F-4658-B35E-DF5446FDCB7E}"/>
              </a:ext>
            </a:extLst>
          </p:cNvPr>
          <p:cNvSpPr txBox="1"/>
          <p:nvPr/>
        </p:nvSpPr>
        <p:spPr>
          <a:xfrm>
            <a:off x="6958361" y="978932"/>
            <a:ext cx="4951629" cy="5755422"/>
          </a:xfrm>
          <a:prstGeom prst="rect">
            <a:avLst/>
          </a:prstGeom>
          <a:noFill/>
        </p:spPr>
        <p:txBody>
          <a:bodyPr wrap="square" rtlCol="0">
            <a:spAutoFit/>
          </a:bodyPr>
          <a:lstStyle/>
          <a:p>
            <a:r>
              <a:rPr lang="en-US" sz="1600" dirty="0"/>
              <a:t>A good response, which demonstrates knowledge and understanding of Prudent Health Care principles and gives some consideration to how these will benefit Lena and Jan.</a:t>
            </a:r>
          </a:p>
          <a:p>
            <a:endParaRPr lang="en-US" sz="1600" dirty="0"/>
          </a:p>
          <a:p>
            <a:r>
              <a:rPr lang="en-US" sz="1600" dirty="0"/>
              <a:t>The candidate refers to the four principles, e.g. everyone is treated equally, no needs are more important, although not using terminology from the approach. Reference should be made here to the principle of co-production.</a:t>
            </a:r>
          </a:p>
          <a:p>
            <a:endParaRPr lang="en-US" sz="1600" dirty="0"/>
          </a:p>
          <a:p>
            <a:r>
              <a:rPr lang="en-US" sz="1600" dirty="0"/>
              <a:t>The candidate correctly identifies that the principles allow Lena to continue working and Jan to receive care and support; however, this is a repeat of the question itself.</a:t>
            </a:r>
          </a:p>
          <a:p>
            <a:endParaRPr lang="en-US" sz="1600" dirty="0"/>
          </a:p>
          <a:p>
            <a:r>
              <a:rPr lang="en-US" sz="1600" dirty="0"/>
              <a:t>Additional marks were available for further principles, such as: early intervention; using evidence-based approaches to reduce inappropriate variation; and public and professionals seen as equals. Jan would get the most suitable care at the earliest opportunity.</a:t>
            </a:r>
          </a:p>
          <a:p>
            <a:endParaRPr lang="en-US" sz="1600" dirty="0"/>
          </a:p>
          <a:p>
            <a:r>
              <a:rPr lang="en-US" sz="1600" dirty="0"/>
              <a:t>3 marks awarded – band 2</a:t>
            </a:r>
            <a:endParaRPr lang="en-GB" sz="1600" dirty="0"/>
          </a:p>
        </p:txBody>
      </p:sp>
      <p:sp>
        <p:nvSpPr>
          <p:cNvPr id="2" name="TextBox 1">
            <a:extLst>
              <a:ext uri="{FF2B5EF4-FFF2-40B4-BE49-F238E27FC236}">
                <a16:creationId xmlns:a16="http://schemas.microsoft.com/office/drawing/2014/main" id="{CF117EEF-043A-4804-BC53-706670A4F185}"/>
              </a:ext>
            </a:extLst>
          </p:cNvPr>
          <p:cNvSpPr txBox="1"/>
          <p:nvPr/>
        </p:nvSpPr>
        <p:spPr>
          <a:xfrm>
            <a:off x="7736305" y="1663560"/>
            <a:ext cx="184731" cy="369332"/>
          </a:xfrm>
          <a:prstGeom prst="rect">
            <a:avLst/>
          </a:prstGeom>
          <a:noFill/>
        </p:spPr>
        <p:txBody>
          <a:bodyPr wrap="none" rtlCol="0">
            <a:spAutoFit/>
          </a:bodyPr>
          <a:lstStyle/>
          <a:p>
            <a:endParaRPr lang="en-GB" dirty="0"/>
          </a:p>
        </p:txBody>
      </p:sp>
      <p:sp>
        <p:nvSpPr>
          <p:cNvPr id="4" name="Speech Bubble: Rectangle with Corners Rounded 3">
            <a:extLst>
              <a:ext uri="{FF2B5EF4-FFF2-40B4-BE49-F238E27FC236}">
                <a16:creationId xmlns:a16="http://schemas.microsoft.com/office/drawing/2014/main" id="{2A740607-F579-47EC-97E3-B484E07E3FDA}"/>
              </a:ext>
            </a:extLst>
          </p:cNvPr>
          <p:cNvSpPr/>
          <p:nvPr/>
        </p:nvSpPr>
        <p:spPr>
          <a:xfrm>
            <a:off x="6809874" y="1888958"/>
            <a:ext cx="4740812" cy="3935370"/>
          </a:xfrm>
          <a:prstGeom prst="wedgeRoundRectCallout">
            <a:avLst>
              <a:gd name="adj1" fmla="val -55872"/>
              <a:gd name="adj2" fmla="val 100928"/>
              <a:gd name="adj3" fmla="val 16667"/>
            </a:avLst>
          </a:prstGeom>
        </p:spPr>
        <p:txBody>
          <a:bodyPr wrap="none" lIns="0" tIns="0" rIns="0" bIns="0" rtlCol="0" anchor="ctr">
            <a:noAutofit/>
          </a:bodyPr>
          <a:lstStyle/>
          <a:p>
            <a:pPr algn="ctr"/>
            <a:endParaRPr lang="en-GB">
              <a:solidFill>
                <a:srgbClr val="000000"/>
              </a:solidFill>
            </a:endParaRPr>
          </a:p>
        </p:txBody>
      </p:sp>
      <p:sp>
        <p:nvSpPr>
          <p:cNvPr id="5" name="Speech Bubble: Rectangle with Corners Rounded 4">
            <a:extLst>
              <a:ext uri="{FF2B5EF4-FFF2-40B4-BE49-F238E27FC236}">
                <a16:creationId xmlns:a16="http://schemas.microsoft.com/office/drawing/2014/main" id="{987673E0-7724-4B63-B1A7-E06C7FA713CC}"/>
              </a:ext>
            </a:extLst>
          </p:cNvPr>
          <p:cNvSpPr/>
          <p:nvPr/>
        </p:nvSpPr>
        <p:spPr>
          <a:xfrm>
            <a:off x="7158788" y="1756610"/>
            <a:ext cx="3346545" cy="2201779"/>
          </a:xfrm>
          <a:prstGeom prst="wedgeRoundRectCallout">
            <a:avLst>
              <a:gd name="adj1" fmla="val -33041"/>
              <a:gd name="adj2" fmla="val 90454"/>
              <a:gd name="adj3" fmla="val 16667"/>
            </a:avLst>
          </a:prstGeom>
        </p:spPr>
        <p:txBody>
          <a:bodyPr wrap="none" lIns="0" tIns="0" rIns="0" bIns="0" rtlCol="0" anchor="ctr">
            <a:noAutofit/>
          </a:bodyPr>
          <a:lstStyle/>
          <a:p>
            <a:pPr algn="ctr"/>
            <a:endParaRPr lang="en-GB">
              <a:solidFill>
                <a:srgbClr val="000000"/>
              </a:solidFill>
            </a:endParaRPr>
          </a:p>
        </p:txBody>
      </p:sp>
      <p:pic>
        <p:nvPicPr>
          <p:cNvPr id="10" name="Picture 9">
            <a:extLst>
              <a:ext uri="{FF2B5EF4-FFF2-40B4-BE49-F238E27FC236}">
                <a16:creationId xmlns:a16="http://schemas.microsoft.com/office/drawing/2014/main" id="{A23D6D4A-41E7-4770-8D22-1EFEBE2AD28A}"/>
              </a:ext>
            </a:extLst>
          </p:cNvPr>
          <p:cNvPicPr>
            <a:picLocks noChangeAspect="1"/>
          </p:cNvPicPr>
          <p:nvPr/>
        </p:nvPicPr>
        <p:blipFill rotWithShape="1">
          <a:blip r:embed="rId2"/>
          <a:srcRect l="7219" t="16499" r="40375" b="16167"/>
          <a:stretch/>
        </p:blipFill>
        <p:spPr>
          <a:xfrm>
            <a:off x="282010" y="1031804"/>
            <a:ext cx="6462857" cy="5572135"/>
          </a:xfrm>
          <a:prstGeom prst="rect">
            <a:avLst/>
          </a:prstGeom>
        </p:spPr>
      </p:pic>
    </p:spTree>
    <p:extLst>
      <p:ext uri="{BB962C8B-B14F-4D97-AF65-F5344CB8AC3E}">
        <p14:creationId xmlns:p14="http://schemas.microsoft.com/office/powerpoint/2010/main" val="2236500310"/>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7 (a)  Mark scheme </a:t>
            </a:r>
          </a:p>
        </p:txBody>
      </p:sp>
      <p:pic>
        <p:nvPicPr>
          <p:cNvPr id="4" name="Picture 3">
            <a:extLst>
              <a:ext uri="{FF2B5EF4-FFF2-40B4-BE49-F238E27FC236}">
                <a16:creationId xmlns:a16="http://schemas.microsoft.com/office/drawing/2014/main" id="{74DDE634-0CA8-4BCC-B871-7C297A587C01}"/>
              </a:ext>
            </a:extLst>
          </p:cNvPr>
          <p:cNvPicPr>
            <a:picLocks noChangeAspect="1"/>
          </p:cNvPicPr>
          <p:nvPr/>
        </p:nvPicPr>
        <p:blipFill rotWithShape="1">
          <a:blip r:embed="rId2"/>
          <a:srcRect b="23344"/>
          <a:stretch/>
        </p:blipFill>
        <p:spPr>
          <a:xfrm>
            <a:off x="84690" y="968411"/>
            <a:ext cx="5122930" cy="5675918"/>
          </a:xfrm>
          <a:prstGeom prst="rect">
            <a:avLst/>
          </a:prstGeom>
        </p:spPr>
      </p:pic>
      <p:grpSp>
        <p:nvGrpSpPr>
          <p:cNvPr id="2" name="Group 1">
            <a:extLst>
              <a:ext uri="{FF2B5EF4-FFF2-40B4-BE49-F238E27FC236}">
                <a16:creationId xmlns:a16="http://schemas.microsoft.com/office/drawing/2014/main" id="{71D30B11-AF0C-4C01-AF92-59675B7ECBE9}"/>
              </a:ext>
            </a:extLst>
          </p:cNvPr>
          <p:cNvGrpSpPr/>
          <p:nvPr/>
        </p:nvGrpSpPr>
        <p:grpSpPr>
          <a:xfrm>
            <a:off x="5393672" y="1409253"/>
            <a:ext cx="4910055" cy="4924640"/>
            <a:chOff x="5534691" y="2267897"/>
            <a:chExt cx="4358679" cy="4376432"/>
          </a:xfrm>
        </p:grpSpPr>
        <p:pic>
          <p:nvPicPr>
            <p:cNvPr id="7" name="Picture 6">
              <a:extLst>
                <a:ext uri="{FF2B5EF4-FFF2-40B4-BE49-F238E27FC236}">
                  <a16:creationId xmlns:a16="http://schemas.microsoft.com/office/drawing/2014/main" id="{C0FE3306-15E7-4B0E-A670-8AA4177CAD66}"/>
                </a:ext>
              </a:extLst>
            </p:cNvPr>
            <p:cNvPicPr>
              <a:picLocks noChangeAspect="1"/>
            </p:cNvPicPr>
            <p:nvPr/>
          </p:nvPicPr>
          <p:blipFill>
            <a:blip r:embed="rId3"/>
            <a:stretch>
              <a:fillRect/>
            </a:stretch>
          </p:blipFill>
          <p:spPr>
            <a:xfrm>
              <a:off x="5579295" y="2267897"/>
              <a:ext cx="4296809" cy="1419627"/>
            </a:xfrm>
            <a:prstGeom prst="rect">
              <a:avLst/>
            </a:prstGeom>
          </p:spPr>
        </p:pic>
        <p:pic>
          <p:nvPicPr>
            <p:cNvPr id="9" name="Picture 8">
              <a:extLst>
                <a:ext uri="{FF2B5EF4-FFF2-40B4-BE49-F238E27FC236}">
                  <a16:creationId xmlns:a16="http://schemas.microsoft.com/office/drawing/2014/main" id="{0C46018A-4826-4748-BACA-74CD255B3371}"/>
                </a:ext>
              </a:extLst>
            </p:cNvPr>
            <p:cNvPicPr>
              <a:picLocks noChangeAspect="1"/>
            </p:cNvPicPr>
            <p:nvPr/>
          </p:nvPicPr>
          <p:blipFill rotWithShape="1">
            <a:blip r:embed="rId4"/>
            <a:srcRect t="12430"/>
            <a:stretch/>
          </p:blipFill>
          <p:spPr>
            <a:xfrm>
              <a:off x="5534691" y="3581090"/>
              <a:ext cx="4358679" cy="3063239"/>
            </a:xfrm>
            <a:prstGeom prst="rect">
              <a:avLst/>
            </a:prstGeom>
          </p:spPr>
        </p:pic>
      </p:grpSp>
    </p:spTree>
    <p:extLst>
      <p:ext uri="{BB962C8B-B14F-4D97-AF65-F5344CB8AC3E}">
        <p14:creationId xmlns:p14="http://schemas.microsoft.com/office/powerpoint/2010/main" val="959170613"/>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7 (b)</a:t>
            </a:r>
          </a:p>
        </p:txBody>
      </p:sp>
      <p:grpSp>
        <p:nvGrpSpPr>
          <p:cNvPr id="9" name="Group 8">
            <a:extLst>
              <a:ext uri="{FF2B5EF4-FFF2-40B4-BE49-F238E27FC236}">
                <a16:creationId xmlns:a16="http://schemas.microsoft.com/office/drawing/2014/main" id="{8091EBC0-85DB-41F5-BCE1-C46F1C07FE8E}"/>
              </a:ext>
            </a:extLst>
          </p:cNvPr>
          <p:cNvGrpSpPr/>
          <p:nvPr/>
        </p:nvGrpSpPr>
        <p:grpSpPr>
          <a:xfrm>
            <a:off x="282010" y="944952"/>
            <a:ext cx="7300819" cy="5839048"/>
            <a:chOff x="282010" y="944952"/>
            <a:chExt cx="7300819" cy="5839048"/>
          </a:xfrm>
        </p:grpSpPr>
        <p:pic>
          <p:nvPicPr>
            <p:cNvPr id="4" name="Picture 3">
              <a:extLst>
                <a:ext uri="{FF2B5EF4-FFF2-40B4-BE49-F238E27FC236}">
                  <a16:creationId xmlns:a16="http://schemas.microsoft.com/office/drawing/2014/main" id="{AB5DBB9C-09ED-485E-A149-655B91EFF2E6}"/>
                </a:ext>
              </a:extLst>
            </p:cNvPr>
            <p:cNvPicPr>
              <a:picLocks noChangeAspect="1"/>
            </p:cNvPicPr>
            <p:nvPr/>
          </p:nvPicPr>
          <p:blipFill>
            <a:blip r:embed="rId2"/>
            <a:stretch>
              <a:fillRect/>
            </a:stretch>
          </p:blipFill>
          <p:spPr>
            <a:xfrm>
              <a:off x="607025" y="1803828"/>
              <a:ext cx="6975804" cy="4980172"/>
            </a:xfrm>
            <a:prstGeom prst="rect">
              <a:avLst/>
            </a:prstGeom>
          </p:spPr>
        </p:pic>
        <p:pic>
          <p:nvPicPr>
            <p:cNvPr id="8" name="Picture 7">
              <a:extLst>
                <a:ext uri="{FF2B5EF4-FFF2-40B4-BE49-F238E27FC236}">
                  <a16:creationId xmlns:a16="http://schemas.microsoft.com/office/drawing/2014/main" id="{05EA8E87-6105-473F-9816-A9C4776D5F2A}"/>
                </a:ext>
              </a:extLst>
            </p:cNvPr>
            <p:cNvPicPr>
              <a:picLocks noChangeAspect="1"/>
            </p:cNvPicPr>
            <p:nvPr/>
          </p:nvPicPr>
          <p:blipFill>
            <a:blip r:embed="rId3"/>
            <a:stretch>
              <a:fillRect/>
            </a:stretch>
          </p:blipFill>
          <p:spPr>
            <a:xfrm>
              <a:off x="282010" y="944952"/>
              <a:ext cx="7300819" cy="782859"/>
            </a:xfrm>
            <a:prstGeom prst="rect">
              <a:avLst/>
            </a:prstGeom>
          </p:spPr>
        </p:pic>
      </p:grpSp>
    </p:spTree>
    <p:extLst>
      <p:ext uri="{BB962C8B-B14F-4D97-AF65-F5344CB8AC3E}">
        <p14:creationId xmlns:p14="http://schemas.microsoft.com/office/powerpoint/2010/main" val="807934827"/>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7 (b)  Candidate answer 1</a:t>
            </a:r>
          </a:p>
        </p:txBody>
      </p:sp>
      <p:sp>
        <p:nvSpPr>
          <p:cNvPr id="5" name="Oval 4">
            <a:extLst>
              <a:ext uri="{FF2B5EF4-FFF2-40B4-BE49-F238E27FC236}">
                <a16:creationId xmlns:a16="http://schemas.microsoft.com/office/drawing/2014/main" id="{CD53DB71-6F07-43B9-9006-F0B411424D22}"/>
              </a:ext>
            </a:extLst>
          </p:cNvPr>
          <p:cNvSpPr/>
          <p:nvPr/>
        </p:nvSpPr>
        <p:spPr>
          <a:xfrm>
            <a:off x="3958390" y="3428999"/>
            <a:ext cx="613610" cy="256735"/>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6" name="Oval 5">
            <a:extLst>
              <a:ext uri="{FF2B5EF4-FFF2-40B4-BE49-F238E27FC236}">
                <a16:creationId xmlns:a16="http://schemas.microsoft.com/office/drawing/2014/main" id="{D381287D-7162-4A58-9D08-9A9F7EEFFA5B}"/>
              </a:ext>
            </a:extLst>
          </p:cNvPr>
          <p:cNvSpPr/>
          <p:nvPr/>
        </p:nvSpPr>
        <p:spPr>
          <a:xfrm>
            <a:off x="6231987" y="5106573"/>
            <a:ext cx="506437" cy="488174"/>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9" name="Oval 8">
            <a:extLst>
              <a:ext uri="{FF2B5EF4-FFF2-40B4-BE49-F238E27FC236}">
                <a16:creationId xmlns:a16="http://schemas.microsoft.com/office/drawing/2014/main" id="{B59FE9E4-5A6B-4515-AD9F-EF3E3FEE0F16}"/>
              </a:ext>
            </a:extLst>
          </p:cNvPr>
          <p:cNvSpPr/>
          <p:nvPr/>
        </p:nvSpPr>
        <p:spPr>
          <a:xfrm>
            <a:off x="4065563" y="3343081"/>
            <a:ext cx="506437" cy="342653"/>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10" name="Oval 9">
            <a:extLst>
              <a:ext uri="{FF2B5EF4-FFF2-40B4-BE49-F238E27FC236}">
                <a16:creationId xmlns:a16="http://schemas.microsoft.com/office/drawing/2014/main" id="{48C64E2B-AD35-4023-8475-7020B1DDB8DA}"/>
              </a:ext>
            </a:extLst>
          </p:cNvPr>
          <p:cNvSpPr/>
          <p:nvPr/>
        </p:nvSpPr>
        <p:spPr>
          <a:xfrm>
            <a:off x="6096001" y="5037653"/>
            <a:ext cx="642424" cy="557094"/>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pic>
        <p:nvPicPr>
          <p:cNvPr id="8" name="Picture 7">
            <a:extLst>
              <a:ext uri="{FF2B5EF4-FFF2-40B4-BE49-F238E27FC236}">
                <a16:creationId xmlns:a16="http://schemas.microsoft.com/office/drawing/2014/main" id="{E36FAF13-3339-4DF2-A164-A7102002B1E0}"/>
              </a:ext>
            </a:extLst>
          </p:cNvPr>
          <p:cNvPicPr>
            <a:picLocks noChangeAspect="1"/>
          </p:cNvPicPr>
          <p:nvPr/>
        </p:nvPicPr>
        <p:blipFill rotWithShape="1">
          <a:blip r:embed="rId2"/>
          <a:srcRect l="3750" t="18420" r="41968" b="15500"/>
          <a:stretch/>
        </p:blipFill>
        <p:spPr>
          <a:xfrm>
            <a:off x="270410" y="1099034"/>
            <a:ext cx="7989570" cy="5470982"/>
          </a:xfrm>
          <a:prstGeom prst="rect">
            <a:avLst/>
          </a:prstGeom>
        </p:spPr>
      </p:pic>
    </p:spTree>
    <p:extLst>
      <p:ext uri="{BB962C8B-B14F-4D97-AF65-F5344CB8AC3E}">
        <p14:creationId xmlns:p14="http://schemas.microsoft.com/office/powerpoint/2010/main" val="308960488"/>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7 (b)  Candidate answer 1 with examiner’s comments</a:t>
            </a:r>
          </a:p>
        </p:txBody>
      </p:sp>
      <p:sp>
        <p:nvSpPr>
          <p:cNvPr id="9" name="TextBox 8">
            <a:extLst>
              <a:ext uri="{FF2B5EF4-FFF2-40B4-BE49-F238E27FC236}">
                <a16:creationId xmlns:a16="http://schemas.microsoft.com/office/drawing/2014/main" id="{62532535-FD4F-4658-B35E-DF5446FDCB7E}"/>
              </a:ext>
            </a:extLst>
          </p:cNvPr>
          <p:cNvSpPr txBox="1"/>
          <p:nvPr/>
        </p:nvSpPr>
        <p:spPr>
          <a:xfrm>
            <a:off x="7180778" y="890661"/>
            <a:ext cx="4740812" cy="6001643"/>
          </a:xfrm>
          <a:prstGeom prst="rect">
            <a:avLst/>
          </a:prstGeom>
          <a:noFill/>
        </p:spPr>
        <p:txBody>
          <a:bodyPr wrap="square" rtlCol="0">
            <a:spAutoFit/>
          </a:bodyPr>
          <a:lstStyle/>
          <a:p>
            <a:r>
              <a:rPr lang="en-US" sz="1600" dirty="0"/>
              <a:t>A very good discussion, which demonstrates</a:t>
            </a:r>
          </a:p>
          <a:p>
            <a:r>
              <a:rPr lang="en-US" sz="1600" dirty="0"/>
              <a:t>detailed knowledge and understanding of how health and social care professionals supporting Lena and Jan would use well-being outcome frameworks to monitor their health and well-being. </a:t>
            </a:r>
          </a:p>
          <a:p>
            <a:endParaRPr lang="en-US" sz="1600" dirty="0"/>
          </a:p>
          <a:p>
            <a:r>
              <a:rPr lang="en-US" sz="1600" dirty="0"/>
              <a:t>The candidate is able to identify the key areas that are monitored through the framework and reinforces how these are used to monitor health, along with their well-being outcomes. The candidate refers to Lena and Jan, identifying the use of the framework for assessment purposes, with a focus on what matters to them through the use of voice, choice and control, therefore recognising that Lena and Jan are at the centre of their care and the framework is used for assessment by professionals.</a:t>
            </a:r>
          </a:p>
          <a:p>
            <a:endParaRPr lang="en-US" sz="1600" dirty="0"/>
          </a:p>
          <a:p>
            <a:r>
              <a:rPr lang="en-US" sz="1600" dirty="0"/>
              <a:t>Additional marks were available for: providing a consistent approach to assessment; and using support services to work together to monitor their health and well-being.</a:t>
            </a:r>
          </a:p>
          <a:p>
            <a:endParaRPr lang="en-US" sz="1600" dirty="0"/>
          </a:p>
          <a:p>
            <a:r>
              <a:rPr lang="en-US" sz="1600" dirty="0"/>
              <a:t>5 marks awarded – band 3</a:t>
            </a:r>
            <a:endParaRPr lang="en-GB" sz="1600" dirty="0"/>
          </a:p>
        </p:txBody>
      </p:sp>
      <p:sp>
        <p:nvSpPr>
          <p:cNvPr id="2" name="TextBox 1">
            <a:extLst>
              <a:ext uri="{FF2B5EF4-FFF2-40B4-BE49-F238E27FC236}">
                <a16:creationId xmlns:a16="http://schemas.microsoft.com/office/drawing/2014/main" id="{CF117EEF-043A-4804-BC53-706670A4F185}"/>
              </a:ext>
            </a:extLst>
          </p:cNvPr>
          <p:cNvSpPr txBox="1"/>
          <p:nvPr/>
        </p:nvSpPr>
        <p:spPr>
          <a:xfrm>
            <a:off x="7736305" y="1663560"/>
            <a:ext cx="184731" cy="369332"/>
          </a:xfrm>
          <a:prstGeom prst="rect">
            <a:avLst/>
          </a:prstGeom>
          <a:noFill/>
        </p:spPr>
        <p:txBody>
          <a:bodyPr wrap="none" rtlCol="0">
            <a:spAutoFit/>
          </a:bodyPr>
          <a:lstStyle/>
          <a:p>
            <a:endParaRPr lang="en-GB" dirty="0"/>
          </a:p>
        </p:txBody>
      </p:sp>
      <p:sp>
        <p:nvSpPr>
          <p:cNvPr id="5" name="Speech Bubble: Rectangle with Corners Rounded 4">
            <a:extLst>
              <a:ext uri="{FF2B5EF4-FFF2-40B4-BE49-F238E27FC236}">
                <a16:creationId xmlns:a16="http://schemas.microsoft.com/office/drawing/2014/main" id="{987673E0-7724-4B63-B1A7-E06C7FA713CC}"/>
              </a:ext>
            </a:extLst>
          </p:cNvPr>
          <p:cNvSpPr/>
          <p:nvPr/>
        </p:nvSpPr>
        <p:spPr>
          <a:xfrm>
            <a:off x="7158788" y="1756610"/>
            <a:ext cx="3346545" cy="2201779"/>
          </a:xfrm>
          <a:prstGeom prst="wedgeRoundRectCallout">
            <a:avLst>
              <a:gd name="adj1" fmla="val -33041"/>
              <a:gd name="adj2" fmla="val 90454"/>
              <a:gd name="adj3" fmla="val 16667"/>
            </a:avLst>
          </a:prstGeom>
        </p:spPr>
        <p:txBody>
          <a:bodyPr wrap="none" lIns="0" tIns="0" rIns="0" bIns="0" rtlCol="0" anchor="ctr">
            <a:noAutofit/>
          </a:bodyPr>
          <a:lstStyle/>
          <a:p>
            <a:pPr algn="ctr"/>
            <a:endParaRPr lang="en-GB">
              <a:solidFill>
                <a:srgbClr val="000000"/>
              </a:solidFill>
            </a:endParaRPr>
          </a:p>
        </p:txBody>
      </p:sp>
      <p:pic>
        <p:nvPicPr>
          <p:cNvPr id="10" name="Picture 9">
            <a:extLst>
              <a:ext uri="{FF2B5EF4-FFF2-40B4-BE49-F238E27FC236}">
                <a16:creationId xmlns:a16="http://schemas.microsoft.com/office/drawing/2014/main" id="{7ED7C00E-F6BE-479D-B5CE-7C073716BA24}"/>
              </a:ext>
            </a:extLst>
          </p:cNvPr>
          <p:cNvPicPr>
            <a:picLocks noChangeAspect="1"/>
          </p:cNvPicPr>
          <p:nvPr/>
        </p:nvPicPr>
        <p:blipFill rotWithShape="1">
          <a:blip r:embed="rId2"/>
          <a:srcRect l="3750" t="18420" r="41968" b="15500"/>
          <a:stretch/>
        </p:blipFill>
        <p:spPr>
          <a:xfrm>
            <a:off x="270410" y="1099034"/>
            <a:ext cx="6707326" cy="4592946"/>
          </a:xfrm>
          <a:prstGeom prst="rect">
            <a:avLst/>
          </a:prstGeom>
        </p:spPr>
      </p:pic>
    </p:spTree>
    <p:extLst>
      <p:ext uri="{BB962C8B-B14F-4D97-AF65-F5344CB8AC3E}">
        <p14:creationId xmlns:p14="http://schemas.microsoft.com/office/powerpoint/2010/main" val="1356047736"/>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7 (b)  Candidate answer 2</a:t>
            </a:r>
          </a:p>
        </p:txBody>
      </p:sp>
      <p:sp>
        <p:nvSpPr>
          <p:cNvPr id="5" name="Oval 4">
            <a:extLst>
              <a:ext uri="{FF2B5EF4-FFF2-40B4-BE49-F238E27FC236}">
                <a16:creationId xmlns:a16="http://schemas.microsoft.com/office/drawing/2014/main" id="{CD53DB71-6F07-43B9-9006-F0B411424D22}"/>
              </a:ext>
            </a:extLst>
          </p:cNvPr>
          <p:cNvSpPr/>
          <p:nvPr/>
        </p:nvSpPr>
        <p:spPr>
          <a:xfrm>
            <a:off x="3958390" y="3428999"/>
            <a:ext cx="613610" cy="256735"/>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6" name="Oval 5">
            <a:extLst>
              <a:ext uri="{FF2B5EF4-FFF2-40B4-BE49-F238E27FC236}">
                <a16:creationId xmlns:a16="http://schemas.microsoft.com/office/drawing/2014/main" id="{D381287D-7162-4A58-9D08-9A9F7EEFFA5B}"/>
              </a:ext>
            </a:extLst>
          </p:cNvPr>
          <p:cNvSpPr/>
          <p:nvPr/>
        </p:nvSpPr>
        <p:spPr>
          <a:xfrm>
            <a:off x="6231987" y="5106573"/>
            <a:ext cx="506437" cy="488174"/>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9" name="Oval 8">
            <a:extLst>
              <a:ext uri="{FF2B5EF4-FFF2-40B4-BE49-F238E27FC236}">
                <a16:creationId xmlns:a16="http://schemas.microsoft.com/office/drawing/2014/main" id="{B59FE9E4-5A6B-4515-AD9F-EF3E3FEE0F16}"/>
              </a:ext>
            </a:extLst>
          </p:cNvPr>
          <p:cNvSpPr/>
          <p:nvPr/>
        </p:nvSpPr>
        <p:spPr>
          <a:xfrm>
            <a:off x="4065563" y="3343081"/>
            <a:ext cx="506437" cy="342653"/>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10" name="Oval 9">
            <a:extLst>
              <a:ext uri="{FF2B5EF4-FFF2-40B4-BE49-F238E27FC236}">
                <a16:creationId xmlns:a16="http://schemas.microsoft.com/office/drawing/2014/main" id="{48C64E2B-AD35-4023-8475-7020B1DDB8DA}"/>
              </a:ext>
            </a:extLst>
          </p:cNvPr>
          <p:cNvSpPr/>
          <p:nvPr/>
        </p:nvSpPr>
        <p:spPr>
          <a:xfrm>
            <a:off x="6096001" y="5037653"/>
            <a:ext cx="642424" cy="557094"/>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pic>
        <p:nvPicPr>
          <p:cNvPr id="15" name="Picture 14">
            <a:extLst>
              <a:ext uri="{FF2B5EF4-FFF2-40B4-BE49-F238E27FC236}">
                <a16:creationId xmlns:a16="http://schemas.microsoft.com/office/drawing/2014/main" id="{1795466A-4D2A-4A1D-91B5-C258AFF48D7B}"/>
              </a:ext>
            </a:extLst>
          </p:cNvPr>
          <p:cNvPicPr>
            <a:picLocks noChangeAspect="1"/>
          </p:cNvPicPr>
          <p:nvPr/>
        </p:nvPicPr>
        <p:blipFill rotWithShape="1">
          <a:blip r:embed="rId2"/>
          <a:srcRect l="4421" t="21333" r="44731" b="28000"/>
          <a:stretch/>
        </p:blipFill>
        <p:spPr>
          <a:xfrm>
            <a:off x="282011" y="1182921"/>
            <a:ext cx="8752388" cy="4905645"/>
          </a:xfrm>
          <a:prstGeom prst="rect">
            <a:avLst/>
          </a:prstGeom>
        </p:spPr>
      </p:pic>
    </p:spTree>
    <p:extLst>
      <p:ext uri="{BB962C8B-B14F-4D97-AF65-F5344CB8AC3E}">
        <p14:creationId xmlns:p14="http://schemas.microsoft.com/office/powerpoint/2010/main" val="2845249833"/>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7 (b) Candidate answer 2 with examiner’s comments</a:t>
            </a:r>
          </a:p>
        </p:txBody>
      </p:sp>
      <p:sp>
        <p:nvSpPr>
          <p:cNvPr id="9" name="TextBox 8">
            <a:extLst>
              <a:ext uri="{FF2B5EF4-FFF2-40B4-BE49-F238E27FC236}">
                <a16:creationId xmlns:a16="http://schemas.microsoft.com/office/drawing/2014/main" id="{62532535-FD4F-4658-B35E-DF5446FDCB7E}"/>
              </a:ext>
            </a:extLst>
          </p:cNvPr>
          <p:cNvSpPr txBox="1"/>
          <p:nvPr/>
        </p:nvSpPr>
        <p:spPr>
          <a:xfrm>
            <a:off x="7138328" y="978932"/>
            <a:ext cx="4740812" cy="5755422"/>
          </a:xfrm>
          <a:prstGeom prst="rect">
            <a:avLst/>
          </a:prstGeom>
          <a:noFill/>
        </p:spPr>
        <p:txBody>
          <a:bodyPr wrap="square" rtlCol="0">
            <a:spAutoFit/>
          </a:bodyPr>
          <a:lstStyle/>
          <a:p>
            <a:r>
              <a:rPr lang="en-US" sz="1600" dirty="0"/>
              <a:t>A good discussion, which demonstrates knowledge and understanding of how health and social care professionals supporting Lena and Jan would use well-being outcome frameworks to monitor their health and well-being. </a:t>
            </a:r>
          </a:p>
          <a:p>
            <a:endParaRPr lang="en-US" sz="1600" dirty="0"/>
          </a:p>
          <a:p>
            <a:r>
              <a:rPr lang="en-US" sz="1600" dirty="0"/>
              <a:t>The candidate is able to identify the key areas that are monitored through the framework and reinforces how these are used to monitor health, along with their well-being outcomes. The candidate refers to Lena and Jan, identifying the use of the framework for assessment purposes, with a focus on what matters to them through the use of voice, choice and control, therefore recognising that Lena and Jan are at the centre of their care.</a:t>
            </a:r>
          </a:p>
          <a:p>
            <a:endParaRPr lang="en-US" sz="1600" dirty="0"/>
          </a:p>
          <a:p>
            <a:r>
              <a:rPr lang="en-US" sz="1600" dirty="0"/>
              <a:t>Additional marks were available for: providing a consistent approach to assessment; and using support services to work together to monitor their health and well-being.</a:t>
            </a:r>
          </a:p>
          <a:p>
            <a:endParaRPr lang="en-US" sz="1600" dirty="0"/>
          </a:p>
          <a:p>
            <a:r>
              <a:rPr lang="en-US" sz="1600" dirty="0"/>
              <a:t>3 marks awarded – band 2</a:t>
            </a:r>
            <a:endParaRPr lang="en-GB" sz="1600" dirty="0"/>
          </a:p>
        </p:txBody>
      </p:sp>
      <p:sp>
        <p:nvSpPr>
          <p:cNvPr id="2" name="TextBox 1">
            <a:extLst>
              <a:ext uri="{FF2B5EF4-FFF2-40B4-BE49-F238E27FC236}">
                <a16:creationId xmlns:a16="http://schemas.microsoft.com/office/drawing/2014/main" id="{CF117EEF-043A-4804-BC53-706670A4F185}"/>
              </a:ext>
            </a:extLst>
          </p:cNvPr>
          <p:cNvSpPr txBox="1"/>
          <p:nvPr/>
        </p:nvSpPr>
        <p:spPr>
          <a:xfrm>
            <a:off x="7736305" y="1663560"/>
            <a:ext cx="184731" cy="369332"/>
          </a:xfrm>
          <a:prstGeom prst="rect">
            <a:avLst/>
          </a:prstGeom>
          <a:noFill/>
        </p:spPr>
        <p:txBody>
          <a:bodyPr wrap="none" rtlCol="0">
            <a:spAutoFit/>
          </a:bodyPr>
          <a:lstStyle/>
          <a:p>
            <a:endParaRPr lang="en-GB" dirty="0"/>
          </a:p>
        </p:txBody>
      </p:sp>
      <p:sp>
        <p:nvSpPr>
          <p:cNvPr id="4" name="Speech Bubble: Rectangle with Corners Rounded 3">
            <a:extLst>
              <a:ext uri="{FF2B5EF4-FFF2-40B4-BE49-F238E27FC236}">
                <a16:creationId xmlns:a16="http://schemas.microsoft.com/office/drawing/2014/main" id="{2A740607-F579-47EC-97E3-B484E07E3FDA}"/>
              </a:ext>
            </a:extLst>
          </p:cNvPr>
          <p:cNvSpPr/>
          <p:nvPr/>
        </p:nvSpPr>
        <p:spPr>
          <a:xfrm>
            <a:off x="6809874" y="1888958"/>
            <a:ext cx="4740812" cy="3935370"/>
          </a:xfrm>
          <a:prstGeom prst="wedgeRoundRectCallout">
            <a:avLst>
              <a:gd name="adj1" fmla="val -55872"/>
              <a:gd name="adj2" fmla="val 100928"/>
              <a:gd name="adj3" fmla="val 16667"/>
            </a:avLst>
          </a:prstGeom>
        </p:spPr>
        <p:txBody>
          <a:bodyPr wrap="none" lIns="0" tIns="0" rIns="0" bIns="0" rtlCol="0" anchor="ctr">
            <a:noAutofit/>
          </a:bodyPr>
          <a:lstStyle/>
          <a:p>
            <a:pPr algn="ctr"/>
            <a:endParaRPr lang="en-GB">
              <a:solidFill>
                <a:srgbClr val="000000"/>
              </a:solidFill>
            </a:endParaRPr>
          </a:p>
        </p:txBody>
      </p:sp>
      <p:pic>
        <p:nvPicPr>
          <p:cNvPr id="10" name="Picture 9">
            <a:extLst>
              <a:ext uri="{FF2B5EF4-FFF2-40B4-BE49-F238E27FC236}">
                <a16:creationId xmlns:a16="http://schemas.microsoft.com/office/drawing/2014/main" id="{8E6A3F00-3481-469E-AA2B-A337F6B2B146}"/>
              </a:ext>
            </a:extLst>
          </p:cNvPr>
          <p:cNvPicPr>
            <a:picLocks noChangeAspect="1"/>
          </p:cNvPicPr>
          <p:nvPr/>
        </p:nvPicPr>
        <p:blipFill rotWithShape="1">
          <a:blip r:embed="rId2"/>
          <a:srcRect l="4421" t="21333" r="44731" b="28000"/>
          <a:stretch/>
        </p:blipFill>
        <p:spPr>
          <a:xfrm>
            <a:off x="282011" y="978931"/>
            <a:ext cx="6689095" cy="3749185"/>
          </a:xfrm>
          <a:prstGeom prst="rect">
            <a:avLst/>
          </a:prstGeom>
        </p:spPr>
      </p:pic>
    </p:spTree>
    <p:extLst>
      <p:ext uri="{BB962C8B-B14F-4D97-AF65-F5344CB8AC3E}">
        <p14:creationId xmlns:p14="http://schemas.microsoft.com/office/powerpoint/2010/main" val="1398264389"/>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7 (b)  Candidate answer 3</a:t>
            </a:r>
          </a:p>
        </p:txBody>
      </p:sp>
      <p:sp>
        <p:nvSpPr>
          <p:cNvPr id="5" name="Oval 4">
            <a:extLst>
              <a:ext uri="{FF2B5EF4-FFF2-40B4-BE49-F238E27FC236}">
                <a16:creationId xmlns:a16="http://schemas.microsoft.com/office/drawing/2014/main" id="{CD53DB71-6F07-43B9-9006-F0B411424D22}"/>
              </a:ext>
            </a:extLst>
          </p:cNvPr>
          <p:cNvSpPr/>
          <p:nvPr/>
        </p:nvSpPr>
        <p:spPr>
          <a:xfrm>
            <a:off x="3958390" y="3428999"/>
            <a:ext cx="613610" cy="256735"/>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6" name="Oval 5">
            <a:extLst>
              <a:ext uri="{FF2B5EF4-FFF2-40B4-BE49-F238E27FC236}">
                <a16:creationId xmlns:a16="http://schemas.microsoft.com/office/drawing/2014/main" id="{D381287D-7162-4A58-9D08-9A9F7EEFFA5B}"/>
              </a:ext>
            </a:extLst>
          </p:cNvPr>
          <p:cNvSpPr/>
          <p:nvPr/>
        </p:nvSpPr>
        <p:spPr>
          <a:xfrm>
            <a:off x="6231987" y="5106573"/>
            <a:ext cx="506437" cy="488174"/>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9" name="Oval 8">
            <a:extLst>
              <a:ext uri="{FF2B5EF4-FFF2-40B4-BE49-F238E27FC236}">
                <a16:creationId xmlns:a16="http://schemas.microsoft.com/office/drawing/2014/main" id="{B59FE9E4-5A6B-4515-AD9F-EF3E3FEE0F16}"/>
              </a:ext>
            </a:extLst>
          </p:cNvPr>
          <p:cNvSpPr/>
          <p:nvPr/>
        </p:nvSpPr>
        <p:spPr>
          <a:xfrm>
            <a:off x="4065563" y="3343081"/>
            <a:ext cx="506437" cy="342653"/>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sp>
        <p:nvSpPr>
          <p:cNvPr id="10" name="Oval 9">
            <a:extLst>
              <a:ext uri="{FF2B5EF4-FFF2-40B4-BE49-F238E27FC236}">
                <a16:creationId xmlns:a16="http://schemas.microsoft.com/office/drawing/2014/main" id="{48C64E2B-AD35-4023-8475-7020B1DDB8DA}"/>
              </a:ext>
            </a:extLst>
          </p:cNvPr>
          <p:cNvSpPr/>
          <p:nvPr/>
        </p:nvSpPr>
        <p:spPr>
          <a:xfrm>
            <a:off x="6096001" y="5037653"/>
            <a:ext cx="642424" cy="557094"/>
          </a:xfrm>
          <a:prstGeom prst="ellipse">
            <a:avLst/>
          </a:prstGeom>
          <a:solidFill>
            <a:schemeClr val="bg1"/>
          </a:solidFill>
        </p:spPr>
        <p:txBody>
          <a:bodyPr wrap="none" lIns="0" tIns="0" rIns="0" bIns="0" rtlCol="0" anchor="ctr">
            <a:noAutofit/>
          </a:bodyPr>
          <a:lstStyle/>
          <a:p>
            <a:pPr algn="ctr"/>
            <a:endParaRPr lang="en-GB">
              <a:solidFill>
                <a:srgbClr val="000000"/>
              </a:solidFill>
            </a:endParaRPr>
          </a:p>
        </p:txBody>
      </p:sp>
      <p:pic>
        <p:nvPicPr>
          <p:cNvPr id="12" name="Picture 11">
            <a:extLst>
              <a:ext uri="{FF2B5EF4-FFF2-40B4-BE49-F238E27FC236}">
                <a16:creationId xmlns:a16="http://schemas.microsoft.com/office/drawing/2014/main" id="{E7B04EF1-4631-4DD1-9AF7-180DA6BE0211}"/>
              </a:ext>
            </a:extLst>
          </p:cNvPr>
          <p:cNvPicPr>
            <a:picLocks noChangeAspect="1"/>
          </p:cNvPicPr>
          <p:nvPr/>
        </p:nvPicPr>
        <p:blipFill rotWithShape="1">
          <a:blip r:embed="rId2"/>
          <a:srcRect l="3947" t="28771" r="42289" b="17053"/>
          <a:stretch/>
        </p:blipFill>
        <p:spPr>
          <a:xfrm>
            <a:off x="329109" y="1253007"/>
            <a:ext cx="7979343" cy="4522800"/>
          </a:xfrm>
          <a:prstGeom prst="rect">
            <a:avLst/>
          </a:prstGeom>
        </p:spPr>
      </p:pic>
    </p:spTree>
    <p:extLst>
      <p:ext uri="{BB962C8B-B14F-4D97-AF65-F5344CB8AC3E}">
        <p14:creationId xmlns:p14="http://schemas.microsoft.com/office/powerpoint/2010/main" val="1938091166"/>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7 (b) Candidate answer 3 with examiner’s comments</a:t>
            </a:r>
          </a:p>
        </p:txBody>
      </p:sp>
      <p:sp>
        <p:nvSpPr>
          <p:cNvPr id="9" name="TextBox 8">
            <a:extLst>
              <a:ext uri="{FF2B5EF4-FFF2-40B4-BE49-F238E27FC236}">
                <a16:creationId xmlns:a16="http://schemas.microsoft.com/office/drawing/2014/main" id="{62532535-FD4F-4658-B35E-DF5446FDCB7E}"/>
              </a:ext>
            </a:extLst>
          </p:cNvPr>
          <p:cNvSpPr txBox="1"/>
          <p:nvPr/>
        </p:nvSpPr>
        <p:spPr>
          <a:xfrm>
            <a:off x="6211229" y="990021"/>
            <a:ext cx="5698760" cy="5755422"/>
          </a:xfrm>
          <a:prstGeom prst="rect">
            <a:avLst/>
          </a:prstGeom>
          <a:noFill/>
        </p:spPr>
        <p:txBody>
          <a:bodyPr wrap="square" rtlCol="0">
            <a:spAutoFit/>
          </a:bodyPr>
          <a:lstStyle/>
          <a:p>
            <a:r>
              <a:rPr lang="en-US" sz="1600" dirty="0"/>
              <a:t>A basic discussion, which demonstrates some knowledge and understanding of how health and social care professionals supporting Lena and Jan would use well-being outcome frameworks to monitor their health and well-being. </a:t>
            </a:r>
          </a:p>
          <a:p>
            <a:endParaRPr lang="en-US" sz="1600" dirty="0"/>
          </a:p>
          <a:p>
            <a:r>
              <a:rPr lang="en-US" sz="1600" dirty="0"/>
              <a:t>The candidate refers to Lena and Jan, identifying the use of a personal plan and its purpose but failing to answer the actual question by discussing how the well-being outcome framework is used to monitor health and well-being outcomes. The response shows an awareness of how monitoring may occur through professionals regularly updating the personal plan to improve care and support but fails to refer to the frameworks being part of the assessment process that can then provide a benchmark for monitoring.</a:t>
            </a:r>
          </a:p>
          <a:p>
            <a:endParaRPr lang="en-US" sz="1600" dirty="0"/>
          </a:p>
          <a:p>
            <a:r>
              <a:rPr lang="en-US" sz="1600" dirty="0"/>
              <a:t>Additional marks were available for: providing a consistent approach to assessment; using support services to work together to monitor their health and well-being; and, importantly, the key areas that are monitored on the framework, e.g. securing rights and entitlements, suitability of living accommodations.</a:t>
            </a:r>
          </a:p>
          <a:p>
            <a:r>
              <a:rPr lang="en-US" sz="1600" dirty="0"/>
              <a:t> </a:t>
            </a:r>
          </a:p>
          <a:p>
            <a:r>
              <a:rPr lang="en-US" sz="1600" dirty="0"/>
              <a:t>2 marks awarded – band 1</a:t>
            </a:r>
            <a:endParaRPr lang="en-GB" sz="1600" dirty="0"/>
          </a:p>
        </p:txBody>
      </p:sp>
      <p:sp>
        <p:nvSpPr>
          <p:cNvPr id="2" name="TextBox 1">
            <a:extLst>
              <a:ext uri="{FF2B5EF4-FFF2-40B4-BE49-F238E27FC236}">
                <a16:creationId xmlns:a16="http://schemas.microsoft.com/office/drawing/2014/main" id="{CF117EEF-043A-4804-BC53-706670A4F185}"/>
              </a:ext>
            </a:extLst>
          </p:cNvPr>
          <p:cNvSpPr txBox="1"/>
          <p:nvPr/>
        </p:nvSpPr>
        <p:spPr>
          <a:xfrm>
            <a:off x="7736305" y="1663560"/>
            <a:ext cx="184731" cy="369332"/>
          </a:xfrm>
          <a:prstGeom prst="rect">
            <a:avLst/>
          </a:prstGeom>
          <a:noFill/>
        </p:spPr>
        <p:txBody>
          <a:bodyPr wrap="none" rtlCol="0">
            <a:spAutoFit/>
          </a:bodyPr>
          <a:lstStyle/>
          <a:p>
            <a:endParaRPr lang="en-GB" dirty="0"/>
          </a:p>
        </p:txBody>
      </p:sp>
      <p:sp>
        <p:nvSpPr>
          <p:cNvPr id="5" name="Speech Bubble: Rectangle with Corners Rounded 4">
            <a:extLst>
              <a:ext uri="{FF2B5EF4-FFF2-40B4-BE49-F238E27FC236}">
                <a16:creationId xmlns:a16="http://schemas.microsoft.com/office/drawing/2014/main" id="{987673E0-7724-4B63-B1A7-E06C7FA713CC}"/>
              </a:ext>
            </a:extLst>
          </p:cNvPr>
          <p:cNvSpPr/>
          <p:nvPr/>
        </p:nvSpPr>
        <p:spPr>
          <a:xfrm>
            <a:off x="7158788" y="1756610"/>
            <a:ext cx="3346545" cy="2201779"/>
          </a:xfrm>
          <a:prstGeom prst="wedgeRoundRectCallout">
            <a:avLst>
              <a:gd name="adj1" fmla="val -33041"/>
              <a:gd name="adj2" fmla="val 90454"/>
              <a:gd name="adj3" fmla="val 16667"/>
            </a:avLst>
          </a:prstGeom>
        </p:spPr>
        <p:txBody>
          <a:bodyPr wrap="none" lIns="0" tIns="0" rIns="0" bIns="0" rtlCol="0" anchor="ctr">
            <a:noAutofit/>
          </a:bodyPr>
          <a:lstStyle/>
          <a:p>
            <a:pPr algn="ctr"/>
            <a:endParaRPr lang="en-GB">
              <a:solidFill>
                <a:srgbClr val="000000"/>
              </a:solidFill>
            </a:endParaRPr>
          </a:p>
        </p:txBody>
      </p:sp>
      <p:pic>
        <p:nvPicPr>
          <p:cNvPr id="13" name="Picture 12">
            <a:extLst>
              <a:ext uri="{FF2B5EF4-FFF2-40B4-BE49-F238E27FC236}">
                <a16:creationId xmlns:a16="http://schemas.microsoft.com/office/drawing/2014/main" id="{26DD596F-F936-4C61-99F5-15F1EAFB564E}"/>
              </a:ext>
            </a:extLst>
          </p:cNvPr>
          <p:cNvPicPr>
            <a:picLocks noChangeAspect="1"/>
          </p:cNvPicPr>
          <p:nvPr/>
        </p:nvPicPr>
        <p:blipFill rotWithShape="1">
          <a:blip r:embed="rId2"/>
          <a:srcRect l="3947" t="28771" r="42289" b="17053"/>
          <a:stretch/>
        </p:blipFill>
        <p:spPr>
          <a:xfrm>
            <a:off x="282010" y="990020"/>
            <a:ext cx="5806205" cy="4184145"/>
          </a:xfrm>
          <a:prstGeom prst="rect">
            <a:avLst/>
          </a:prstGeom>
        </p:spPr>
      </p:pic>
    </p:spTree>
    <p:extLst>
      <p:ext uri="{BB962C8B-B14F-4D97-AF65-F5344CB8AC3E}">
        <p14:creationId xmlns:p14="http://schemas.microsoft.com/office/powerpoint/2010/main" val="939907593"/>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5 (a)   Candidate answer 1 with examiner’s comments</a:t>
            </a:r>
          </a:p>
        </p:txBody>
      </p:sp>
      <p:sp>
        <p:nvSpPr>
          <p:cNvPr id="9" name="TextBox 8">
            <a:extLst>
              <a:ext uri="{FF2B5EF4-FFF2-40B4-BE49-F238E27FC236}">
                <a16:creationId xmlns:a16="http://schemas.microsoft.com/office/drawing/2014/main" id="{881C25B0-4502-4098-A307-F8E4F715BA36}"/>
              </a:ext>
            </a:extLst>
          </p:cNvPr>
          <p:cNvSpPr txBox="1"/>
          <p:nvPr/>
        </p:nvSpPr>
        <p:spPr>
          <a:xfrm>
            <a:off x="6182297" y="1121970"/>
            <a:ext cx="5727692" cy="5262979"/>
          </a:xfrm>
          <a:prstGeom prst="rect">
            <a:avLst/>
          </a:prstGeom>
          <a:noFill/>
        </p:spPr>
        <p:txBody>
          <a:bodyPr wrap="square" rtlCol="0">
            <a:spAutoFit/>
          </a:bodyPr>
          <a:lstStyle/>
          <a:p>
            <a:r>
              <a:rPr lang="en-US" sz="1600" dirty="0"/>
              <a:t>A very good explanation demonstrating detailed knowledge and understanding of how the behavioural change model can be used to help people give up smoking. </a:t>
            </a:r>
          </a:p>
          <a:p>
            <a:endParaRPr lang="en-US" sz="1600" dirty="0"/>
          </a:p>
          <a:p>
            <a:r>
              <a:rPr lang="en-US" sz="1600" dirty="0"/>
              <a:t>The response correctly identifies that the approach encourages individuals to identify a healthier lifestyle by changing their behaviour. The candidate then suggests ways this can be achieved to give up smoking through an informed choice so the individual can weigh up the pros and cons to benefit themselves and their health. The response identifies the importance of reflecting on their own experiences to devise strategies to change their own behaviour and considers the experience of other smokers which could be through their success stories. </a:t>
            </a:r>
          </a:p>
          <a:p>
            <a:endParaRPr lang="en-US" sz="1600" dirty="0"/>
          </a:p>
          <a:p>
            <a:r>
              <a:rPr lang="en-US" sz="1600" dirty="0"/>
              <a:t>Extra marks were available for recognising websites such as Help Me Quit and attending smoking cessation programmes with others in the same situation. It is in-built and long-term in order to improve their overall health and well-being.</a:t>
            </a:r>
          </a:p>
          <a:p>
            <a:endParaRPr lang="en-US" sz="1600" dirty="0"/>
          </a:p>
          <a:p>
            <a:r>
              <a:rPr lang="en-US" sz="1600" dirty="0"/>
              <a:t>5 marks awarded – band 3</a:t>
            </a:r>
            <a:endParaRPr lang="en-GB" sz="1600" dirty="0"/>
          </a:p>
        </p:txBody>
      </p:sp>
      <p:pic>
        <p:nvPicPr>
          <p:cNvPr id="6" name="Picture 5">
            <a:extLst>
              <a:ext uri="{FF2B5EF4-FFF2-40B4-BE49-F238E27FC236}">
                <a16:creationId xmlns:a16="http://schemas.microsoft.com/office/drawing/2014/main" id="{93EF0DAA-0886-4FD2-86DC-A6AEC54C3CA2}"/>
              </a:ext>
            </a:extLst>
          </p:cNvPr>
          <p:cNvPicPr>
            <a:picLocks noChangeAspect="1"/>
          </p:cNvPicPr>
          <p:nvPr/>
        </p:nvPicPr>
        <p:blipFill rotWithShape="1">
          <a:blip r:embed="rId2"/>
          <a:srcRect l="8053" t="18872" r="41183" b="16351"/>
          <a:stretch/>
        </p:blipFill>
        <p:spPr>
          <a:xfrm>
            <a:off x="282011" y="1121970"/>
            <a:ext cx="5813989" cy="4442429"/>
          </a:xfrm>
          <a:prstGeom prst="rect">
            <a:avLst/>
          </a:prstGeom>
        </p:spPr>
      </p:pic>
    </p:spTree>
    <p:extLst>
      <p:ext uri="{BB962C8B-B14F-4D97-AF65-F5344CB8AC3E}">
        <p14:creationId xmlns:p14="http://schemas.microsoft.com/office/powerpoint/2010/main" val="1630558459"/>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r>
              <a:rPr lang="en-GB" sz="1800" dirty="0"/>
              <a:t>Question 7 (b)  Mark scheme </a:t>
            </a:r>
          </a:p>
        </p:txBody>
      </p:sp>
      <p:pic>
        <p:nvPicPr>
          <p:cNvPr id="4" name="Picture 3">
            <a:extLst>
              <a:ext uri="{FF2B5EF4-FFF2-40B4-BE49-F238E27FC236}">
                <a16:creationId xmlns:a16="http://schemas.microsoft.com/office/drawing/2014/main" id="{91137D14-C245-4997-B071-8B948DD33BBB}"/>
              </a:ext>
            </a:extLst>
          </p:cNvPr>
          <p:cNvPicPr>
            <a:picLocks noChangeAspect="1"/>
          </p:cNvPicPr>
          <p:nvPr/>
        </p:nvPicPr>
        <p:blipFill>
          <a:blip r:embed="rId2"/>
          <a:stretch>
            <a:fillRect/>
          </a:stretch>
        </p:blipFill>
        <p:spPr>
          <a:xfrm>
            <a:off x="282011" y="950956"/>
            <a:ext cx="4724887" cy="5844114"/>
          </a:xfrm>
          <a:prstGeom prst="rect">
            <a:avLst/>
          </a:prstGeom>
        </p:spPr>
      </p:pic>
      <p:pic>
        <p:nvPicPr>
          <p:cNvPr id="7" name="Picture 6">
            <a:extLst>
              <a:ext uri="{FF2B5EF4-FFF2-40B4-BE49-F238E27FC236}">
                <a16:creationId xmlns:a16="http://schemas.microsoft.com/office/drawing/2014/main" id="{169CE935-ABF9-4362-970A-51C986B5A67A}"/>
              </a:ext>
            </a:extLst>
          </p:cNvPr>
          <p:cNvPicPr>
            <a:picLocks noChangeAspect="1"/>
          </p:cNvPicPr>
          <p:nvPr/>
        </p:nvPicPr>
        <p:blipFill>
          <a:blip r:embed="rId3"/>
          <a:stretch>
            <a:fillRect/>
          </a:stretch>
        </p:blipFill>
        <p:spPr>
          <a:xfrm>
            <a:off x="5393672" y="1832516"/>
            <a:ext cx="5076128" cy="2906751"/>
          </a:xfrm>
          <a:prstGeom prst="rect">
            <a:avLst/>
          </a:prstGeom>
        </p:spPr>
      </p:pic>
    </p:spTree>
    <p:extLst>
      <p:ext uri="{BB962C8B-B14F-4D97-AF65-F5344CB8AC3E}">
        <p14:creationId xmlns:p14="http://schemas.microsoft.com/office/powerpoint/2010/main" val="504062606"/>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5 (a)  Candidate answer 2</a:t>
            </a:r>
          </a:p>
        </p:txBody>
      </p:sp>
      <p:pic>
        <p:nvPicPr>
          <p:cNvPr id="3" name="Picture 2">
            <a:extLst>
              <a:ext uri="{FF2B5EF4-FFF2-40B4-BE49-F238E27FC236}">
                <a16:creationId xmlns:a16="http://schemas.microsoft.com/office/drawing/2014/main" id="{76ED6D71-0407-4111-9A79-F20C7C53DE6D}"/>
              </a:ext>
            </a:extLst>
          </p:cNvPr>
          <p:cNvPicPr>
            <a:picLocks noChangeAspect="1"/>
          </p:cNvPicPr>
          <p:nvPr/>
        </p:nvPicPr>
        <p:blipFill rotWithShape="1">
          <a:blip r:embed="rId2"/>
          <a:srcRect l="8063" t="16000" r="40375" b="13667"/>
          <a:stretch/>
        </p:blipFill>
        <p:spPr>
          <a:xfrm>
            <a:off x="282011" y="1039527"/>
            <a:ext cx="7383780" cy="5665373"/>
          </a:xfrm>
          <a:prstGeom prst="rect">
            <a:avLst/>
          </a:prstGeom>
        </p:spPr>
      </p:pic>
    </p:spTree>
    <p:extLst>
      <p:ext uri="{BB962C8B-B14F-4D97-AF65-F5344CB8AC3E}">
        <p14:creationId xmlns:p14="http://schemas.microsoft.com/office/powerpoint/2010/main" val="3579179818"/>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5 (a)  Candidate answer 2 with examiner’s comments</a:t>
            </a:r>
          </a:p>
        </p:txBody>
      </p:sp>
      <p:sp>
        <p:nvSpPr>
          <p:cNvPr id="9" name="TextBox 8">
            <a:extLst>
              <a:ext uri="{FF2B5EF4-FFF2-40B4-BE49-F238E27FC236}">
                <a16:creationId xmlns:a16="http://schemas.microsoft.com/office/drawing/2014/main" id="{62532535-FD4F-4658-B35E-DF5446FDCB7E}"/>
              </a:ext>
            </a:extLst>
          </p:cNvPr>
          <p:cNvSpPr txBox="1"/>
          <p:nvPr/>
        </p:nvSpPr>
        <p:spPr>
          <a:xfrm>
            <a:off x="6641432" y="1156512"/>
            <a:ext cx="5268557" cy="5262979"/>
          </a:xfrm>
          <a:prstGeom prst="rect">
            <a:avLst/>
          </a:prstGeom>
          <a:noFill/>
        </p:spPr>
        <p:txBody>
          <a:bodyPr wrap="square" rtlCol="0">
            <a:spAutoFit/>
          </a:bodyPr>
          <a:lstStyle/>
          <a:p>
            <a:r>
              <a:rPr lang="en-US" sz="1600" dirty="0"/>
              <a:t>A good explanation which demonstrates knowledges and understanding of how the behavioural change model can be used to help people give up smoking. A good example of highlighted text shown by the candidate.</a:t>
            </a:r>
          </a:p>
          <a:p>
            <a:endParaRPr lang="en-US" sz="1600" dirty="0"/>
          </a:p>
          <a:p>
            <a:r>
              <a:rPr lang="en-US" sz="1600" dirty="0"/>
              <a:t>The response correctly identifies that the approach encourages a change in both behaviours and attitudes to make healthier choices and how this can help smokers quit. It correctly explains the benefits of this approach for adults in changing their behaviour.</a:t>
            </a:r>
          </a:p>
          <a:p>
            <a:endParaRPr lang="en-US" sz="1600" dirty="0"/>
          </a:p>
          <a:p>
            <a:r>
              <a:rPr lang="en-US" sz="1600" dirty="0"/>
              <a:t>Extra marks were available for recognising the approach can use different methods to provide information to target smokers to give up, including websites such as Help Me Quit and attending smoking cessation programmes with others in the same situation. It is in-built and long-term in order to improve their overall health and well-being.</a:t>
            </a:r>
          </a:p>
          <a:p>
            <a:endParaRPr lang="en-US" sz="1600" dirty="0"/>
          </a:p>
          <a:p>
            <a:r>
              <a:rPr lang="en-US" sz="1600" dirty="0"/>
              <a:t>4 marks awarded – band 2</a:t>
            </a:r>
            <a:endParaRPr lang="en-GB" sz="1600" dirty="0"/>
          </a:p>
        </p:txBody>
      </p:sp>
      <p:sp>
        <p:nvSpPr>
          <p:cNvPr id="2" name="TextBox 1">
            <a:extLst>
              <a:ext uri="{FF2B5EF4-FFF2-40B4-BE49-F238E27FC236}">
                <a16:creationId xmlns:a16="http://schemas.microsoft.com/office/drawing/2014/main" id="{CF117EEF-043A-4804-BC53-706670A4F185}"/>
              </a:ext>
            </a:extLst>
          </p:cNvPr>
          <p:cNvSpPr txBox="1"/>
          <p:nvPr/>
        </p:nvSpPr>
        <p:spPr>
          <a:xfrm>
            <a:off x="7736305" y="1663560"/>
            <a:ext cx="184731" cy="369332"/>
          </a:xfrm>
          <a:prstGeom prst="rect">
            <a:avLst/>
          </a:prstGeom>
          <a:noFill/>
        </p:spPr>
        <p:txBody>
          <a:bodyPr wrap="none" rtlCol="0">
            <a:spAutoFit/>
          </a:bodyPr>
          <a:lstStyle/>
          <a:p>
            <a:endParaRPr lang="en-GB" dirty="0"/>
          </a:p>
        </p:txBody>
      </p:sp>
      <p:sp>
        <p:nvSpPr>
          <p:cNvPr id="4" name="Speech Bubble: Rectangle with Corners Rounded 3">
            <a:extLst>
              <a:ext uri="{FF2B5EF4-FFF2-40B4-BE49-F238E27FC236}">
                <a16:creationId xmlns:a16="http://schemas.microsoft.com/office/drawing/2014/main" id="{2A740607-F579-47EC-97E3-B484E07E3FDA}"/>
              </a:ext>
            </a:extLst>
          </p:cNvPr>
          <p:cNvSpPr/>
          <p:nvPr/>
        </p:nvSpPr>
        <p:spPr>
          <a:xfrm>
            <a:off x="6809874" y="1888958"/>
            <a:ext cx="4740812" cy="3935370"/>
          </a:xfrm>
          <a:prstGeom prst="wedgeRoundRectCallout">
            <a:avLst>
              <a:gd name="adj1" fmla="val -55872"/>
              <a:gd name="adj2" fmla="val 100928"/>
              <a:gd name="adj3" fmla="val 16667"/>
            </a:avLst>
          </a:prstGeom>
        </p:spPr>
        <p:txBody>
          <a:bodyPr wrap="none" lIns="0" tIns="0" rIns="0" bIns="0" rtlCol="0" anchor="ctr">
            <a:noAutofit/>
          </a:bodyPr>
          <a:lstStyle/>
          <a:p>
            <a:pPr algn="ctr"/>
            <a:endParaRPr lang="en-GB">
              <a:solidFill>
                <a:srgbClr val="000000"/>
              </a:solidFill>
            </a:endParaRPr>
          </a:p>
        </p:txBody>
      </p:sp>
      <p:sp>
        <p:nvSpPr>
          <p:cNvPr id="5" name="Speech Bubble: Rectangle with Corners Rounded 4">
            <a:extLst>
              <a:ext uri="{FF2B5EF4-FFF2-40B4-BE49-F238E27FC236}">
                <a16:creationId xmlns:a16="http://schemas.microsoft.com/office/drawing/2014/main" id="{987673E0-7724-4B63-B1A7-E06C7FA713CC}"/>
              </a:ext>
            </a:extLst>
          </p:cNvPr>
          <p:cNvSpPr/>
          <p:nvPr/>
        </p:nvSpPr>
        <p:spPr>
          <a:xfrm>
            <a:off x="7158788" y="1756610"/>
            <a:ext cx="3346545" cy="2201779"/>
          </a:xfrm>
          <a:prstGeom prst="wedgeRoundRectCallout">
            <a:avLst>
              <a:gd name="adj1" fmla="val -33041"/>
              <a:gd name="adj2" fmla="val 90454"/>
              <a:gd name="adj3" fmla="val 16667"/>
            </a:avLst>
          </a:prstGeom>
        </p:spPr>
        <p:txBody>
          <a:bodyPr wrap="none" lIns="0" tIns="0" rIns="0" bIns="0" rtlCol="0" anchor="ctr">
            <a:noAutofit/>
          </a:bodyPr>
          <a:lstStyle/>
          <a:p>
            <a:pPr algn="ctr"/>
            <a:endParaRPr lang="en-GB">
              <a:solidFill>
                <a:srgbClr val="000000"/>
              </a:solidFill>
            </a:endParaRPr>
          </a:p>
        </p:txBody>
      </p:sp>
      <p:pic>
        <p:nvPicPr>
          <p:cNvPr id="10" name="Picture 9">
            <a:extLst>
              <a:ext uri="{FF2B5EF4-FFF2-40B4-BE49-F238E27FC236}">
                <a16:creationId xmlns:a16="http://schemas.microsoft.com/office/drawing/2014/main" id="{FB200DD2-26F2-42A7-96DD-3D862E158BE9}"/>
              </a:ext>
            </a:extLst>
          </p:cNvPr>
          <p:cNvPicPr>
            <a:picLocks noChangeAspect="1"/>
          </p:cNvPicPr>
          <p:nvPr/>
        </p:nvPicPr>
        <p:blipFill rotWithShape="1">
          <a:blip r:embed="rId2"/>
          <a:srcRect l="8063" t="16000" r="40375" b="13667"/>
          <a:stretch/>
        </p:blipFill>
        <p:spPr>
          <a:xfrm>
            <a:off x="282011" y="1114242"/>
            <a:ext cx="6253939" cy="4798477"/>
          </a:xfrm>
          <a:prstGeom prst="rect">
            <a:avLst/>
          </a:prstGeom>
        </p:spPr>
      </p:pic>
    </p:spTree>
    <p:extLst>
      <p:ext uri="{BB962C8B-B14F-4D97-AF65-F5344CB8AC3E}">
        <p14:creationId xmlns:p14="http://schemas.microsoft.com/office/powerpoint/2010/main" val="118894848"/>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5 (a)  Candidate answer 3</a:t>
            </a:r>
          </a:p>
        </p:txBody>
      </p:sp>
      <p:pic>
        <p:nvPicPr>
          <p:cNvPr id="9" name="Picture 8">
            <a:extLst>
              <a:ext uri="{FF2B5EF4-FFF2-40B4-BE49-F238E27FC236}">
                <a16:creationId xmlns:a16="http://schemas.microsoft.com/office/drawing/2014/main" id="{3A694F6B-25D7-4FCD-AEF8-5F04FC4D91E1}"/>
              </a:ext>
            </a:extLst>
          </p:cNvPr>
          <p:cNvPicPr>
            <a:picLocks noChangeAspect="1"/>
          </p:cNvPicPr>
          <p:nvPr/>
        </p:nvPicPr>
        <p:blipFill rotWithShape="1">
          <a:blip r:embed="rId2"/>
          <a:srcRect l="8808" t="20290" r="38687" b="17826"/>
          <a:stretch/>
        </p:blipFill>
        <p:spPr>
          <a:xfrm>
            <a:off x="292767" y="1202635"/>
            <a:ext cx="7463041" cy="4947908"/>
          </a:xfrm>
          <a:prstGeom prst="rect">
            <a:avLst/>
          </a:prstGeom>
        </p:spPr>
      </p:pic>
    </p:spTree>
    <p:extLst>
      <p:ext uri="{BB962C8B-B14F-4D97-AF65-F5344CB8AC3E}">
        <p14:creationId xmlns:p14="http://schemas.microsoft.com/office/powerpoint/2010/main" val="2423263865"/>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a:spLocks/>
          </p:cNvSpPr>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a:lstStyle>
          <a:p>
            <a:r>
              <a:rPr lang="en-GB" sz="1800" dirty="0"/>
              <a:t>Question 5 (a)  Candidate answer 3 with examiner’s comments</a:t>
            </a:r>
          </a:p>
        </p:txBody>
      </p:sp>
      <p:sp>
        <p:nvSpPr>
          <p:cNvPr id="9" name="TextBox 8">
            <a:extLst>
              <a:ext uri="{FF2B5EF4-FFF2-40B4-BE49-F238E27FC236}">
                <a16:creationId xmlns:a16="http://schemas.microsoft.com/office/drawing/2014/main" id="{C10456A3-E19C-4808-B65E-29F6C085E2F9}"/>
              </a:ext>
            </a:extLst>
          </p:cNvPr>
          <p:cNvSpPr txBox="1"/>
          <p:nvPr/>
        </p:nvSpPr>
        <p:spPr>
          <a:xfrm>
            <a:off x="6385001" y="1202635"/>
            <a:ext cx="5382929" cy="5016758"/>
          </a:xfrm>
          <a:prstGeom prst="rect">
            <a:avLst/>
          </a:prstGeom>
          <a:noFill/>
        </p:spPr>
        <p:txBody>
          <a:bodyPr wrap="square" rtlCol="0">
            <a:spAutoFit/>
          </a:bodyPr>
          <a:lstStyle/>
          <a:p>
            <a:r>
              <a:rPr lang="en-US" sz="1600" dirty="0"/>
              <a:t>A basic explanation which demonstrates some knowledge and understanding of how the behavioural change model can be used to help people give up smoking.</a:t>
            </a:r>
          </a:p>
          <a:p>
            <a:endParaRPr lang="en-US" sz="1600" dirty="0"/>
          </a:p>
          <a:p>
            <a:r>
              <a:rPr lang="en-US" sz="1600" dirty="0"/>
              <a:t>The response correctly identifies that the approach encourages a change in attitudes, values and morals and that the individual is the most important person to make the change, thereby understanding that individuals must take an interest in and responsibility for their own health. </a:t>
            </a:r>
          </a:p>
          <a:p>
            <a:r>
              <a:rPr lang="en-US" sz="1600" dirty="0"/>
              <a:t> </a:t>
            </a:r>
          </a:p>
          <a:p>
            <a:r>
              <a:rPr lang="en-US" sz="1600" dirty="0"/>
              <a:t>Extra marks were available for recognising the approach can use different methods to provide information to target smokers to give up, including websites such as Help Me Quit and attending smoking cessation programmes with others in the same situation. An informed approach would help an individual to take an interest and responsibility in their own health.  It is in-built and long-term in order to improve their overall health and well-being.</a:t>
            </a:r>
          </a:p>
          <a:p>
            <a:endParaRPr lang="en-US" sz="1600" dirty="0"/>
          </a:p>
          <a:p>
            <a:r>
              <a:rPr lang="en-US" sz="1600" dirty="0"/>
              <a:t>2 marks awarded – band 1</a:t>
            </a:r>
            <a:endParaRPr lang="en-GB" sz="1600" dirty="0"/>
          </a:p>
        </p:txBody>
      </p:sp>
      <p:pic>
        <p:nvPicPr>
          <p:cNvPr id="10" name="Picture 9">
            <a:extLst>
              <a:ext uri="{FF2B5EF4-FFF2-40B4-BE49-F238E27FC236}">
                <a16:creationId xmlns:a16="http://schemas.microsoft.com/office/drawing/2014/main" id="{9CE15D77-2B3B-4C43-A79A-3F8B672531C3}"/>
              </a:ext>
            </a:extLst>
          </p:cNvPr>
          <p:cNvPicPr>
            <a:picLocks noChangeAspect="1"/>
          </p:cNvPicPr>
          <p:nvPr/>
        </p:nvPicPr>
        <p:blipFill rotWithShape="1">
          <a:blip r:embed="rId2"/>
          <a:srcRect l="8808" t="20290" r="38687" b="17826"/>
          <a:stretch/>
        </p:blipFill>
        <p:spPr>
          <a:xfrm>
            <a:off x="292768" y="1202635"/>
            <a:ext cx="5834796" cy="3868401"/>
          </a:xfrm>
          <a:prstGeom prst="rect">
            <a:avLst/>
          </a:prstGeom>
        </p:spPr>
      </p:pic>
    </p:spTree>
    <p:extLst>
      <p:ext uri="{BB962C8B-B14F-4D97-AF65-F5344CB8AC3E}">
        <p14:creationId xmlns:p14="http://schemas.microsoft.com/office/powerpoint/2010/main" val="3537758042"/>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theme/theme1.xml><?xml version="1.0" encoding="utf-8"?>
<a:theme xmlns:a="http://schemas.openxmlformats.org/drawingml/2006/main" name="Office Theme">
  <a:themeElements>
    <a:clrScheme name="City and guilds 0119">
      <a:dk1>
        <a:srgbClr val="140000"/>
      </a:dk1>
      <a:lt1>
        <a:srgbClr val="FFFFFF"/>
      </a:lt1>
      <a:dk2>
        <a:srgbClr val="F94130"/>
      </a:dk2>
      <a:lt2>
        <a:srgbClr val="00B5E2"/>
      </a:lt2>
      <a:accent1>
        <a:srgbClr val="007BB9"/>
      </a:accent1>
      <a:accent2>
        <a:srgbClr val="00BFB3"/>
      </a:accent2>
      <a:accent3>
        <a:srgbClr val="FFC841"/>
      </a:accent3>
      <a:accent4>
        <a:srgbClr val="65B2E6"/>
      </a:accent4>
      <a:accent5>
        <a:srgbClr val="97D700"/>
      </a:accent5>
      <a:accent6>
        <a:srgbClr val="C6C6C6"/>
      </a:accent6>
      <a:hlink>
        <a:srgbClr val="8C286E"/>
      </a:hlink>
      <a:folHlink>
        <a:srgbClr val="CE00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lIns="0" tIns="0" rIns="0" bIns="0">
        <a:noAutofit/>
      </a:bodyPr>
      <a:lstStyle>
        <a:defPPr>
          <a:defRPr>
            <a:solidFill>
              <a:srgbClr val="000000"/>
            </a:solidFill>
          </a:defRPr>
        </a:defPPr>
      </a:lstStyle>
    </a:spDef>
  </a:objectDefaults>
  <a:extraClrSchemeLst/>
  <a:extLst>
    <a:ext uri="{05A4C25C-085E-4340-85A3-A5531E510DB2}">
      <thm15:themeFamily xmlns:thm15="http://schemas.microsoft.com/office/thememl/2012/main" name="C&amp;G_PowerPoint_New_Template_V1 [Read-Only]" id="{9814EAAC-C1C9-41D0-82E1-0AF7615562C8}" vid="{3259BF9B-0B01-4419-95C1-0789706EF4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02E233BCF3B4439937791014C43B31" ma:contentTypeVersion="65" ma:contentTypeDescription="Create a new document." ma:contentTypeScope="" ma:versionID="e26be2cd6f3de2b30ab05ee337bf86b9">
  <xsd:schema xmlns:xsd="http://www.w3.org/2001/XMLSchema" xmlns:xs="http://www.w3.org/2001/XMLSchema" xmlns:p="http://schemas.microsoft.com/office/2006/metadata/properties" xmlns:ns1="http://schemas.microsoft.com/sharepoint/v3" xmlns:ns2="e3a6d8c0-ef40-4695-9941-c9fc2513bc54" xmlns:ns3="36f98b4f-ba65-4a7d-9a34-48b23de556cb" targetNamespace="http://schemas.microsoft.com/office/2006/metadata/properties" ma:root="true" ma:fieldsID="d89b695ebfb163ef957a31276ddae3e9" ns1:_="" ns2:_="" ns3:_="">
    <xsd:import namespace="http://schemas.microsoft.com/sharepoint/v3"/>
    <xsd:import namespace="e3a6d8c0-ef40-4695-9941-c9fc2513bc54"/>
    <xsd:import namespace="36f98b4f-ba65-4a7d-9a34-48b23de556cb"/>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3a6d8c0-ef40-4695-9941-c9fc2513bc5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6f98b4f-ba65-4a7d-9a34-48b23de556c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36f98b4f-ba65-4a7d-9a34-48b23de556cb">
      <UserInfo>
        <DisplayName>Richards, Catherine</DisplayName>
        <AccountId>37813</AccountId>
        <AccountType/>
      </UserInfo>
      <UserInfo>
        <DisplayName>Gwerfyl, Saran</DisplayName>
        <AccountId>38276</AccountId>
        <AccountType/>
      </UserInfo>
      <UserInfo>
        <DisplayName>Baish, Zoe</DisplayName>
        <AccountId>147</AccountId>
        <AccountType/>
      </UserInfo>
      <UserInfo>
        <DisplayName>Thomas, Amy</DisplayName>
        <AccountId>38356</AccountId>
        <AccountType/>
      </UserInfo>
    </SharedWithUsers>
  </documentManagement>
</p:properties>
</file>

<file path=customXml/itemProps1.xml><?xml version="1.0" encoding="utf-8"?>
<ds:datastoreItem xmlns:ds="http://schemas.openxmlformats.org/officeDocument/2006/customXml" ds:itemID="{50C12B9D-4FD4-4846-841B-38EEBFDB91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a6d8c0-ef40-4695-9941-c9fc2513bc54"/>
    <ds:schemaRef ds:uri="36f98b4f-ba65-4a7d-9a34-48b23de556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7F1651-5B2A-4B16-9EFE-F4259EAB826F}">
  <ds:schemaRefs>
    <ds:schemaRef ds:uri="http://schemas.microsoft.com/sharepoint/v3/contenttype/forms"/>
  </ds:schemaRefs>
</ds:datastoreItem>
</file>

<file path=customXml/itemProps3.xml><?xml version="1.0" encoding="utf-8"?>
<ds:datastoreItem xmlns:ds="http://schemas.openxmlformats.org/officeDocument/2006/customXml" ds:itemID="{74CF2C5D-BA0A-4ADC-ACA3-AA75CD9BCC39}">
  <ds:schemaRefs>
    <ds:schemaRef ds:uri="http://schemas.microsoft.com/office/infopath/2007/PartnerControls"/>
    <ds:schemaRef ds:uri="http://schemas.microsoft.com/office/2006/documentManagement/types"/>
    <ds:schemaRef ds:uri="36f98b4f-ba65-4a7d-9a34-48b23de556cb"/>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e3a6d8c0-ef40-4695-9941-c9fc2513bc54"/>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120</TotalTime>
  <Words>3031</Words>
  <Application>Microsoft Office PowerPoint</Application>
  <PresentationFormat>Widescreen</PresentationFormat>
  <Paragraphs>187</Paragraphs>
  <Slides>50</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Lato</vt:lpstr>
      <vt:lpstr>Office Theme</vt:lpstr>
      <vt:lpstr>PowerPoint Presentation</vt:lpstr>
      <vt:lpstr>PowerPoint Presentation</vt:lpstr>
      <vt:lpstr>Question 5 (a)    </vt:lpstr>
      <vt:lpstr>PowerPoint Presentation</vt:lpstr>
      <vt:lpstr>PowerPoint Presentation</vt:lpstr>
      <vt:lpstr>PowerPoint Presentation</vt:lpstr>
      <vt:lpstr>PowerPoint Presentation</vt:lpstr>
      <vt:lpstr>PowerPoint Presentation</vt:lpstr>
      <vt:lpstr>PowerPoint Presentation</vt:lpstr>
      <vt:lpstr>Question 5 (a)  Mark scheme </vt:lpstr>
      <vt:lpstr>Question 5 (b)</vt:lpstr>
      <vt:lpstr>Question 5 (b)  Candidate answer 1</vt:lpstr>
      <vt:lpstr>Question 5 (b)  Candidate answer 1 with examiner’s comments</vt:lpstr>
      <vt:lpstr>Question 5 (b)  Candidate answer 2</vt:lpstr>
      <vt:lpstr>Question 5 (b)  Candidate answer 2 with examiner’s comments</vt:lpstr>
      <vt:lpstr>Question 5 (b)  Candidate answer 3</vt:lpstr>
      <vt:lpstr>Question 5 (b)  Candidate answer with examiner’s comments </vt:lpstr>
      <vt:lpstr>Question 5 (b)  Mark scheme</vt:lpstr>
      <vt:lpstr>Question 6 (a)</vt:lpstr>
      <vt:lpstr>Question 6 (a)  Candidate answer 1</vt:lpstr>
      <vt:lpstr>PowerPoint Presentation</vt:lpstr>
      <vt:lpstr>Question 6 (a)  Candidate answer 2</vt:lpstr>
      <vt:lpstr>PowerPoint Presentation</vt:lpstr>
      <vt:lpstr>Question 6 (a)  Candidate answer 3</vt:lpstr>
      <vt:lpstr>PowerPoint Presentation</vt:lpstr>
      <vt:lpstr>Question 6 (a)  Mark scheme</vt:lpstr>
      <vt:lpstr>Question 6 (b)</vt:lpstr>
      <vt:lpstr>Question 6 (b)  Candidate answer 1</vt:lpstr>
      <vt:lpstr>Question 6 (b)  Candidate answer 1 with examiner’s comments  </vt:lpstr>
      <vt:lpstr>Question 6 (b)  Candidate answer 2</vt:lpstr>
      <vt:lpstr>Question 6 (b)  Candidate answer 2 with examiner’s comments </vt:lpstr>
      <vt:lpstr>Question 6 (b)  Candidate answer 3</vt:lpstr>
      <vt:lpstr>Question 6 (b)  Candidate answer 3 with examiner’s comments </vt:lpstr>
      <vt:lpstr>Question 6 (b)  Mark scheme </vt:lpstr>
      <vt:lpstr>Question 7 (a)</vt:lpstr>
      <vt:lpstr>Question 7 (a)  Candidate answer 1</vt:lpstr>
      <vt:lpstr>PowerPoint Presentation</vt:lpstr>
      <vt:lpstr>Question 7 (a)  Candidate answer 2</vt:lpstr>
      <vt:lpstr>PowerPoint Presentation</vt:lpstr>
      <vt:lpstr>Question 7 (a)  Candidate answer 3</vt:lpstr>
      <vt:lpstr>PowerPoint Presentation</vt:lpstr>
      <vt:lpstr>Question 7 (a)  Mark scheme </vt:lpstr>
      <vt:lpstr>Question 7 (b)</vt:lpstr>
      <vt:lpstr>Question 7 (b)  Candidate answer 1</vt:lpstr>
      <vt:lpstr>PowerPoint Presentation</vt:lpstr>
      <vt:lpstr>Question 7 (b)  Candidate answer 2</vt:lpstr>
      <vt:lpstr>PowerPoint Presentation</vt:lpstr>
      <vt:lpstr>Question 7 (b)  Candidate answer 3</vt:lpstr>
      <vt:lpstr>PowerPoint Presentation</vt:lpstr>
      <vt:lpstr>Question 7 (b)  Mark scheme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Thomas</dc:creator>
  <cp:lastModifiedBy>Hilary Wyman</cp:lastModifiedBy>
  <cp:revision>19</cp:revision>
  <dcterms:created xsi:type="dcterms:W3CDTF">2020-04-27T11:12:25Z</dcterms:created>
  <dcterms:modified xsi:type="dcterms:W3CDTF">2022-03-03T11:23:31Z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0x0101001102E233BCF3B4439937791014C43B31</vt:lpwstr>
  </property>
  <property fmtid="{D5CDD505-2E9C-101B-9397-08002B2CF9AE}" pid="3" name="WJEC Department">
    <vt:lpwstr/>
  </property>
  <property fmtid="{D5CDD505-2E9C-101B-9397-08002B2CF9AE}" pid="4" name="k48d8005054a4dd09ad49b7c837f0781">
    <vt:lpwstr/>
  </property>
  <property fmtid="{D5CDD505-2E9C-101B-9397-08002B2CF9AE}" pid="5" name="WJEC_x0020_Audiences">
    <vt:lpwstr/>
  </property>
  <property fmtid="{D5CDD505-2E9C-101B-9397-08002B2CF9AE}" pid="6" name="WJEC Audiences">
    <vt:lpwstr/>
  </property>
  <property fmtid="{D5CDD505-2E9C-101B-9397-08002B2CF9AE}" pid="7" name="SharedWithUsers">
    <vt:lpwstr>37813;#Richards, Catherine;#38276;#Gwerfyl, Saran;#147;#Baish, Zoe;#38356;#Thomas, Amy</vt:lpwstr>
  </property>
  <property fmtid="{D5CDD505-2E9C-101B-9397-08002B2CF9AE}" pid="8" name="Order">
    <vt:r8>32612300</vt:r8>
  </property>
  <property fmtid="{D5CDD505-2E9C-101B-9397-08002B2CF9AE}" pid="9" name="xd_Signature">
    <vt:bool>false</vt:bool>
  </property>
  <property fmtid="{D5CDD505-2E9C-101B-9397-08002B2CF9AE}" pid="10" name="xd_ProgID">
    <vt:lpwstr/>
  </property>
  <property fmtid="{D5CDD505-2E9C-101B-9397-08002B2CF9AE}" pid="11" name="TemplateUrl">
    <vt:lpwstr/>
  </property>
  <property fmtid="{D5CDD505-2E9C-101B-9397-08002B2CF9AE}" pid="12" name="ComplianceAssetId">
    <vt:lpwstr/>
  </property>
  <property fmtid="{D5CDD505-2E9C-101B-9397-08002B2CF9AE}" pid="13" name="TaxCatchAll">
    <vt:lpwstr/>
  </property>
  <property fmtid="{D5CDD505-2E9C-101B-9397-08002B2CF9AE}" pid="14" name="aa87a6a0bdfe4bfb97a25745bc8270e2">
    <vt:lpwstr/>
  </property>
</Properties>
</file>