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comments/modernComment_1B8_5B3EFEE1.xml" ContentType="application/vnd.ms-powerpoint.comment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comments/modernComment_1CD_8DA701D7.xml" ContentType="application/vnd.ms-powerpoint.comment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comments/modernComment_1B9_61478E72.xml" ContentType="application/vnd.ms-powerpoint.comments+xml"/>
  <Override PartName="/ppt/tags/tag30.xml" ContentType="application/vnd.openxmlformats-officedocument.presentationml.tags+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385" r:id="rId5"/>
    <p:sldId id="1569" r:id="rId6"/>
    <p:sldId id="1568" r:id="rId7"/>
    <p:sldId id="1567" r:id="rId8"/>
    <p:sldId id="445" r:id="rId9"/>
    <p:sldId id="436" r:id="rId10"/>
    <p:sldId id="437" r:id="rId11"/>
    <p:sldId id="1564" r:id="rId12"/>
    <p:sldId id="440" r:id="rId13"/>
    <p:sldId id="461" r:id="rId14"/>
    <p:sldId id="457" r:id="rId15"/>
    <p:sldId id="446" r:id="rId16"/>
    <p:sldId id="1563" r:id="rId17"/>
    <p:sldId id="439" r:id="rId18"/>
    <p:sldId id="404" r:id="rId19"/>
    <p:sldId id="447" r:id="rId20"/>
    <p:sldId id="441" r:id="rId21"/>
    <p:sldId id="435" r:id="rId22"/>
    <p:sldId id="407" r:id="rId23"/>
    <p:sldId id="400" r:id="rId24"/>
    <p:sldId id="1565" r:id="rId25"/>
    <p:sldId id="1566" r:id="rId26"/>
    <p:sldId id="379" r:id="rId27"/>
    <p:sldId id="454" r:id="rId28"/>
    <p:sldId id="525" r:id="rId29"/>
    <p:sldId id="453" r:id="rId30"/>
  </p:sldIdLst>
  <p:sldSz cx="9144000" cy="6858000" type="screen4x3"/>
  <p:notesSz cx="6858000" cy="9144000"/>
  <p:custDataLst>
    <p:tags r:id="rId33"/>
  </p:custDataLst>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F22841-363B-ACD0-6F13-94CED6572DF3}" name="cheryl.stevens@socialcare.wales" initials="ch" userId="S::urn:spo:guest#cheryl.stevens@socialcare.wales::"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AE3F3"/>
    <a:srgbClr val="16AD85"/>
    <a:srgbClr val="EB5E57"/>
    <a:srgbClr val="37394C"/>
    <a:srgbClr val="004B00"/>
    <a:srgbClr val="257D86"/>
    <a:srgbClr val="F7AB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AE6194-C2A8-463C-BB04-E18B9B378687}" v="3" dt="2024-01-10T14:18:53.917"/>
    <p1510:client id="{A6A1D181-6624-98A7-6B6C-1E91FBC9A1BF}" v="11" dt="2024-01-10T22:10:17.611"/>
    <p1510:client id="{DDBA2898-550F-125F-9585-F340C07DEC74}" v="14" dt="2024-01-10T09:33:49.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58" autoAdjust="0"/>
    <p:restoredTop sz="91424" autoAdjust="0"/>
  </p:normalViewPr>
  <p:slideViewPr>
    <p:cSldViewPr snapToGrid="0" snapToObjects="1">
      <p:cViewPr varScale="1">
        <p:scale>
          <a:sx n="101" d="100"/>
          <a:sy n="101" d="100"/>
        </p:scale>
        <p:origin x="151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5" d="100"/>
          <a:sy n="85" d="100"/>
        </p:scale>
        <p:origin x="3928"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Roberts" userId="S::c.roberts2@npt.gov.uk::32661960-39be-46fa-89c1-d86cab22c2f5" providerId="AD" clId="Web-{6766C019-31B9-0D78-109D-71B109BF9CFE}"/>
    <pc:docChg chg="modSld">
      <pc:chgData name="Catherine Roberts" userId="S::c.roberts2@npt.gov.uk::32661960-39be-46fa-89c1-d86cab22c2f5" providerId="AD" clId="Web-{6766C019-31B9-0D78-109D-71B109BF9CFE}" dt="2024-01-04T21:15:09.440" v="55"/>
      <pc:docMkLst>
        <pc:docMk/>
      </pc:docMkLst>
      <pc:sldChg chg="delCm modNotes">
        <pc:chgData name="Catherine Roberts" userId="S::c.roberts2@npt.gov.uk::32661960-39be-46fa-89c1-d86cab22c2f5" providerId="AD" clId="Web-{6766C019-31B9-0D78-109D-71B109BF9CFE}" dt="2024-01-04T21:13:32.313" v="44"/>
        <pc:sldMkLst>
          <pc:docMk/>
          <pc:sldMk cId="1979466379" sldId="400"/>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6766C019-31B9-0D78-109D-71B109BF9CFE}" dt="2024-01-04T21:13:22.844" v="42"/>
              <pc2:cmMkLst xmlns:pc2="http://schemas.microsoft.com/office/powerpoint/2019/9/main/command">
                <pc:docMk/>
                <pc:sldMk cId="1979466379" sldId="400"/>
                <pc2:cmMk id="{F2F9E7D2-40EC-46F0-80A0-C34E2C0B11B2}"/>
              </pc2:cmMkLst>
            </pc226:cmChg>
          </p:ext>
        </pc:extLst>
      </pc:sldChg>
      <pc:sldChg chg="delCm">
        <pc:chgData name="Catherine Roberts" userId="S::c.roberts2@npt.gov.uk::32661960-39be-46fa-89c1-d86cab22c2f5" providerId="AD" clId="Web-{6766C019-31B9-0D78-109D-71B109BF9CFE}" dt="2024-01-04T21:12:38.406" v="41"/>
        <pc:sldMkLst>
          <pc:docMk/>
          <pc:sldMk cId="2815966919" sldId="404"/>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6766C019-31B9-0D78-109D-71B109BF9CFE}" dt="2024-01-04T21:12:38.406" v="41"/>
              <pc2:cmMkLst xmlns:pc2="http://schemas.microsoft.com/office/powerpoint/2019/9/main/command">
                <pc:docMk/>
                <pc:sldMk cId="2815966919" sldId="404"/>
                <pc2:cmMk id="{B1D7E23C-0D45-49A3-B26B-AD7C7A8C83FD}"/>
              </pc2:cmMkLst>
            </pc226:cmChg>
          </p:ext>
        </pc:extLst>
      </pc:sldChg>
      <pc:sldChg chg="delCm">
        <pc:chgData name="Catherine Roberts" userId="S::c.roberts2@npt.gov.uk::32661960-39be-46fa-89c1-d86cab22c2f5" providerId="AD" clId="Web-{6766C019-31B9-0D78-109D-71B109BF9CFE}" dt="2024-01-04T21:06:37.539" v="1"/>
        <pc:sldMkLst>
          <pc:docMk/>
          <pc:sldMk cId="2728787424" sldId="437"/>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6766C019-31B9-0D78-109D-71B109BF9CFE}" dt="2024-01-04T21:06:37.539" v="1"/>
              <pc2:cmMkLst xmlns:pc2="http://schemas.microsoft.com/office/powerpoint/2019/9/main/command">
                <pc:docMk/>
                <pc:sldMk cId="2728787424" sldId="437"/>
                <pc2:cmMk id="{72D0D4A4-24DC-4E70-9C30-6C72434947F0}"/>
              </pc2:cmMkLst>
            </pc226:cmChg>
          </p:ext>
        </pc:extLst>
      </pc:sldChg>
      <pc:sldChg chg="delCm modNotes">
        <pc:chgData name="Catherine Roberts" userId="S::c.roberts2@npt.gov.uk::32661960-39be-46fa-89c1-d86cab22c2f5" providerId="AD" clId="Web-{6766C019-31B9-0D78-109D-71B109BF9CFE}" dt="2024-01-04T21:12:21.905" v="40"/>
        <pc:sldMkLst>
          <pc:docMk/>
          <pc:sldMk cId="3045919306" sldId="439"/>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6766C019-31B9-0D78-109D-71B109BF9CFE}" dt="2024-01-04T21:12:21.905" v="40"/>
              <pc2:cmMkLst xmlns:pc2="http://schemas.microsoft.com/office/powerpoint/2019/9/main/command">
                <pc:docMk/>
                <pc:sldMk cId="3045919306" sldId="439"/>
                <pc2:cmMk id="{EB7F0131-8E43-4D38-8789-C2246ADD1D37}"/>
              </pc2:cmMkLst>
            </pc226:cmChg>
          </p:ext>
        </pc:extLst>
      </pc:sldChg>
      <pc:sldChg chg="delCm">
        <pc:chgData name="Catherine Roberts" userId="S::c.roberts2@npt.gov.uk::32661960-39be-46fa-89c1-d86cab22c2f5" providerId="AD" clId="Web-{6766C019-31B9-0D78-109D-71B109BF9CFE}" dt="2024-01-04T21:06:24.070" v="0"/>
        <pc:sldMkLst>
          <pc:docMk/>
          <pc:sldMk cId="46908533" sldId="445"/>
        </pc:sldMkLst>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6766C019-31B9-0D78-109D-71B109BF9CFE}" dt="2024-01-04T21:06:24.070" v="0"/>
              <pc2:cmMkLst xmlns:pc2="http://schemas.microsoft.com/office/powerpoint/2019/9/main/command">
                <pc:docMk/>
                <pc:sldMk cId="46908533" sldId="445"/>
                <pc2:cmMk id="{13F0FC1E-EB54-460E-82EE-A946F500152E}"/>
              </pc2:cmMkLst>
            </pc226:cmChg>
          </p:ext>
        </pc:extLst>
      </pc:sldChg>
      <pc:sldChg chg="modSp delCm">
        <pc:chgData name="Catherine Roberts" userId="S::c.roberts2@npt.gov.uk::32661960-39be-46fa-89c1-d86cab22c2f5" providerId="AD" clId="Web-{6766C019-31B9-0D78-109D-71B109BF9CFE}" dt="2024-01-04T21:08:41.213" v="16"/>
        <pc:sldMkLst>
          <pc:docMk/>
          <pc:sldMk cId="1043148568" sldId="446"/>
        </pc:sldMkLst>
        <pc:spChg chg="mod">
          <ac:chgData name="Catherine Roberts" userId="S::c.roberts2@npt.gov.uk::32661960-39be-46fa-89c1-d86cab22c2f5" providerId="AD" clId="Web-{6766C019-31B9-0D78-109D-71B109BF9CFE}" dt="2024-01-04T21:08:32.276" v="14" actId="14100"/>
          <ac:spMkLst>
            <pc:docMk/>
            <pc:sldMk cId="1043148568" sldId="446"/>
            <ac:spMk id="5" creationId="{795CF3A8-42D9-6B4C-8602-C4C9BDE5F390}"/>
          </ac:spMkLst>
        </pc:spChg>
        <pc:spChg chg="mod">
          <ac:chgData name="Catherine Roberts" userId="S::c.roberts2@npt.gov.uk::32661960-39be-46fa-89c1-d86cab22c2f5" providerId="AD" clId="Web-{6766C019-31B9-0D78-109D-71B109BF9CFE}" dt="2024-01-04T21:08:37.901" v="15" actId="14100"/>
          <ac:spMkLst>
            <pc:docMk/>
            <pc:sldMk cId="1043148568" sldId="446"/>
            <ac:spMk id="6" creationId="{795CF3A8-42D9-6B4C-8602-C4C9BDE5F390}"/>
          </ac:spMkLst>
        </pc:spChg>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6766C019-31B9-0D78-109D-71B109BF9CFE}" dt="2024-01-04T21:08:41.213" v="16"/>
              <pc2:cmMkLst xmlns:pc2="http://schemas.microsoft.com/office/powerpoint/2019/9/main/command">
                <pc:docMk/>
                <pc:sldMk cId="1043148568" sldId="446"/>
                <pc2:cmMk id="{662F6AFC-E709-481C-A09A-5326125454D8}"/>
              </pc2:cmMkLst>
            </pc226:cmChg>
          </p:ext>
        </pc:extLst>
      </pc:sldChg>
      <pc:sldChg chg="modSp delCm">
        <pc:chgData name="Catherine Roberts" userId="S::c.roberts2@npt.gov.uk::32661960-39be-46fa-89c1-d86cab22c2f5" providerId="AD" clId="Web-{6766C019-31B9-0D78-109D-71B109BF9CFE}" dt="2024-01-04T21:08:19.057" v="13"/>
        <pc:sldMkLst>
          <pc:docMk/>
          <pc:sldMk cId="801276062" sldId="457"/>
        </pc:sldMkLst>
        <pc:spChg chg="mod">
          <ac:chgData name="Catherine Roberts" userId="S::c.roberts2@npt.gov.uk::32661960-39be-46fa-89c1-d86cab22c2f5" providerId="AD" clId="Web-{6766C019-31B9-0D78-109D-71B109BF9CFE}" dt="2024-01-04T21:08:15.838" v="12" actId="1076"/>
          <ac:spMkLst>
            <pc:docMk/>
            <pc:sldMk cId="801276062" sldId="457"/>
            <ac:spMk id="3" creationId="{8631EF14-9A07-F844-8694-533C3FF582DC}"/>
          </ac:spMkLst>
        </pc:spChg>
        <pc:spChg chg="mod">
          <ac:chgData name="Catherine Roberts" userId="S::c.roberts2@npt.gov.uk::32661960-39be-46fa-89c1-d86cab22c2f5" providerId="AD" clId="Web-{6766C019-31B9-0D78-109D-71B109BF9CFE}" dt="2024-01-04T21:08:10.556" v="11" actId="1076"/>
          <ac:spMkLst>
            <pc:docMk/>
            <pc:sldMk cId="801276062" sldId="457"/>
            <ac:spMk id="4" creationId="{8631EF14-9A07-F844-8694-533C3FF582DC}"/>
          </ac:spMkLst>
        </pc:spChg>
        <pc:extLst>
          <p:ext xmlns:p="http://schemas.openxmlformats.org/presentationml/2006/main" uri="{D6D511B9-2390-475A-947B-AFAB55BFBCF1}">
            <pc226:cmChg xmlns:pc226="http://schemas.microsoft.com/office/powerpoint/2022/06/main/command" chg="del">
              <pc226:chgData name="Catherine Roberts" userId="S::c.roberts2@npt.gov.uk::32661960-39be-46fa-89c1-d86cab22c2f5" providerId="AD" clId="Web-{6766C019-31B9-0D78-109D-71B109BF9CFE}" dt="2024-01-04T21:08:19.057" v="13"/>
              <pc2:cmMkLst xmlns:pc2="http://schemas.microsoft.com/office/powerpoint/2019/9/main/command">
                <pc:docMk/>
                <pc:sldMk cId="801276062" sldId="457"/>
                <pc2:cmMk id="{8E4AB8BA-54DF-4C79-90C0-A64FB5090EE9}"/>
              </pc2:cmMkLst>
            </pc226:cmChg>
          </p:ext>
        </pc:extLst>
      </pc:sldChg>
      <pc:sldChg chg="modSp">
        <pc:chgData name="Catherine Roberts" userId="S::c.roberts2@npt.gov.uk::32661960-39be-46fa-89c1-d86cab22c2f5" providerId="AD" clId="Web-{6766C019-31B9-0D78-109D-71B109BF9CFE}" dt="2024-01-04T21:07:36.196" v="9" actId="1076"/>
        <pc:sldMkLst>
          <pc:docMk/>
          <pc:sldMk cId="2376532439" sldId="461"/>
        </pc:sldMkLst>
        <pc:spChg chg="mod">
          <ac:chgData name="Catherine Roberts" userId="S::c.roberts2@npt.gov.uk::32661960-39be-46fa-89c1-d86cab22c2f5" providerId="AD" clId="Web-{6766C019-31B9-0D78-109D-71B109BF9CFE}" dt="2024-01-04T21:07:24.665" v="6" actId="1076"/>
          <ac:spMkLst>
            <pc:docMk/>
            <pc:sldMk cId="2376532439" sldId="461"/>
            <ac:spMk id="2" creationId="{00000000-0000-0000-0000-000000000000}"/>
          </ac:spMkLst>
        </pc:spChg>
        <pc:spChg chg="mod">
          <ac:chgData name="Catherine Roberts" userId="S::c.roberts2@npt.gov.uk::32661960-39be-46fa-89c1-d86cab22c2f5" providerId="AD" clId="Web-{6766C019-31B9-0D78-109D-71B109BF9CFE}" dt="2024-01-04T21:07:09.852" v="3" actId="1076"/>
          <ac:spMkLst>
            <pc:docMk/>
            <pc:sldMk cId="2376532439" sldId="461"/>
            <ac:spMk id="3" creationId="{EE5AEBA6-E479-594D-B1CE-6B0809B5D226}"/>
          </ac:spMkLst>
        </pc:spChg>
        <pc:spChg chg="mod">
          <ac:chgData name="Catherine Roberts" userId="S::c.roberts2@npt.gov.uk::32661960-39be-46fa-89c1-d86cab22c2f5" providerId="AD" clId="Web-{6766C019-31B9-0D78-109D-71B109BF9CFE}" dt="2024-01-04T21:07:14.555" v="4" actId="1076"/>
          <ac:spMkLst>
            <pc:docMk/>
            <pc:sldMk cId="2376532439" sldId="461"/>
            <ac:spMk id="7" creationId="{EE5AEBA6-E479-594D-B1CE-6B0809B5D226}"/>
          </ac:spMkLst>
        </pc:spChg>
        <pc:picChg chg="mod">
          <ac:chgData name="Catherine Roberts" userId="S::c.roberts2@npt.gov.uk::32661960-39be-46fa-89c1-d86cab22c2f5" providerId="AD" clId="Web-{6766C019-31B9-0D78-109D-71B109BF9CFE}" dt="2024-01-04T21:07:36.196" v="9" actId="1076"/>
          <ac:picMkLst>
            <pc:docMk/>
            <pc:sldMk cId="2376532439" sldId="461"/>
            <ac:picMk id="6" creationId="{6F0AC946-36C6-6C41-8A91-A63ECAD92AF3}"/>
          </ac:picMkLst>
        </pc:picChg>
      </pc:sldChg>
      <pc:sldChg chg="modSp addCm delCm">
        <pc:chgData name="Catherine Roberts" userId="S::c.roberts2@npt.gov.uk::32661960-39be-46fa-89c1-d86cab22c2f5" providerId="AD" clId="Web-{6766C019-31B9-0D78-109D-71B109BF9CFE}" dt="2024-01-04T21:15:09.440" v="55"/>
        <pc:sldMkLst>
          <pc:docMk/>
          <pc:sldMk cId="3461049608" sldId="525"/>
        </pc:sldMkLst>
        <pc:spChg chg="mod">
          <ac:chgData name="Catherine Roberts" userId="S::c.roberts2@npt.gov.uk::32661960-39be-46fa-89c1-d86cab22c2f5" providerId="AD" clId="Web-{6766C019-31B9-0D78-109D-71B109BF9CFE}" dt="2024-01-04T21:14:00.532" v="51" actId="20577"/>
          <ac:spMkLst>
            <pc:docMk/>
            <pc:sldMk cId="3461049608" sldId="525"/>
            <ac:spMk id="5" creationId="{7E8DE0B4-A459-8C46-8B65-D6ED99EE2A8C}"/>
          </ac:spMkLst>
        </pc:spChg>
        <pc:picChg chg="mod">
          <ac:chgData name="Catherine Roberts" userId="S::c.roberts2@npt.gov.uk::32661960-39be-46fa-89c1-d86cab22c2f5" providerId="AD" clId="Web-{6766C019-31B9-0D78-109D-71B109BF9CFE}" dt="2024-01-04T21:14:02.892" v="52" actId="14100"/>
          <ac:picMkLst>
            <pc:docMk/>
            <pc:sldMk cId="3461049608" sldId="525"/>
            <ac:picMk id="6" creationId="{90BC94FE-BB25-944D-BF28-4ECEC376DA44}"/>
          </ac:picMkLst>
        </pc:picChg>
        <pc:extLst>
          <p:ext xmlns:p="http://schemas.openxmlformats.org/presentationml/2006/main" uri="{D6D511B9-2390-475A-947B-AFAB55BFBCF1}">
            <pc226:cmChg xmlns:pc226="http://schemas.microsoft.com/office/powerpoint/2022/06/main/command" chg="add del">
              <pc226:chgData name="Catherine Roberts" userId="S::c.roberts2@npt.gov.uk::32661960-39be-46fa-89c1-d86cab22c2f5" providerId="AD" clId="Web-{6766C019-31B9-0D78-109D-71B109BF9CFE}" dt="2024-01-04T21:15:09.440" v="55"/>
              <pc2:cmMkLst xmlns:pc2="http://schemas.microsoft.com/office/powerpoint/2019/9/main/command">
                <pc:docMk/>
                <pc:sldMk cId="3461049608" sldId="525"/>
                <pc2:cmMk id="{467402F6-D24C-4969-AC8A-A55E14EC75C5}"/>
              </pc2:cmMkLst>
            </pc226:cmChg>
          </p:ext>
        </pc:extLst>
      </pc:sldChg>
      <pc:sldChg chg="modSp delCm modCm">
        <pc:chgData name="Catherine Roberts" userId="S::c.roberts2@npt.gov.uk::32661960-39be-46fa-89c1-d86cab22c2f5" providerId="AD" clId="Web-{6766C019-31B9-0D78-109D-71B109BF9CFE}" dt="2024-01-04T21:10:45.841" v="37"/>
        <pc:sldMkLst>
          <pc:docMk/>
          <pc:sldMk cId="2600274528" sldId="1563"/>
        </pc:sldMkLst>
        <pc:spChg chg="mod">
          <ac:chgData name="Catherine Roberts" userId="S::c.roberts2@npt.gov.uk::32661960-39be-46fa-89c1-d86cab22c2f5" providerId="AD" clId="Web-{6766C019-31B9-0D78-109D-71B109BF9CFE}" dt="2024-01-04T21:10:42.810" v="36" actId="20577"/>
          <ac:spMkLst>
            <pc:docMk/>
            <pc:sldMk cId="2600274528" sldId="1563"/>
            <ac:spMk id="5" creationId="{C94AECD1-AAC2-014C-9FBA-29AC1838752D}"/>
          </ac:spMkLst>
        </pc:spChg>
        <pc:spChg chg="mod">
          <ac:chgData name="Catherine Roberts" userId="S::c.roberts2@npt.gov.uk::32661960-39be-46fa-89c1-d86cab22c2f5" providerId="AD" clId="Web-{6766C019-31B9-0D78-109D-71B109BF9CFE}" dt="2024-01-04T21:10:33.247" v="31" actId="20577"/>
          <ac:spMkLst>
            <pc:docMk/>
            <pc:sldMk cId="2600274528" sldId="1563"/>
            <ac:spMk id="6" creationId="{C94AECD1-AAC2-014C-9FBA-29AC1838752D}"/>
          </ac:spMkLst>
        </pc:spChg>
        <pc:extLst>
          <p:ext xmlns:p="http://schemas.openxmlformats.org/presentationml/2006/main" uri="{D6D511B9-2390-475A-947B-AFAB55BFBCF1}">
            <pc226:cmChg xmlns:pc226="http://schemas.microsoft.com/office/powerpoint/2022/06/main/command" chg="del mod">
              <pc226:chgData name="Catherine Roberts" userId="S::c.roberts2@npt.gov.uk::32661960-39be-46fa-89c1-d86cab22c2f5" providerId="AD" clId="Web-{6766C019-31B9-0D78-109D-71B109BF9CFE}" dt="2024-01-04T21:10:45.841" v="37"/>
              <pc2:cmMkLst xmlns:pc2="http://schemas.microsoft.com/office/powerpoint/2019/9/main/command">
                <pc:docMk/>
                <pc:sldMk cId="2600274528" sldId="1563"/>
                <pc2:cmMk id="{13D9D317-0D4B-4FD7-A8E8-5411C0E2AB97}"/>
              </pc2:cmMkLst>
            </pc226:cmChg>
          </p:ext>
        </pc:extLst>
      </pc:sldChg>
    </pc:docChg>
  </pc:docChgLst>
  <pc:docChgLst>
    <pc:chgData name="Polly Duncan" userId="b8f6264a-9836-4730-8ca9-23013ec67ff8" providerId="ADAL" clId="{37AE6194-C2A8-463C-BB04-E18B9B378687}"/>
    <pc:docChg chg="custSel modSld">
      <pc:chgData name="Polly Duncan" userId="b8f6264a-9836-4730-8ca9-23013ec67ff8" providerId="ADAL" clId="{37AE6194-C2A8-463C-BB04-E18B9B378687}" dt="2024-01-10T14:19:13.641" v="48" actId="113"/>
      <pc:docMkLst>
        <pc:docMk/>
      </pc:docMkLst>
      <pc:sldChg chg="modSp mod">
        <pc:chgData name="Polly Duncan" userId="b8f6264a-9836-4730-8ca9-23013ec67ff8" providerId="ADAL" clId="{37AE6194-C2A8-463C-BB04-E18B9B378687}" dt="2024-01-10T14:19:01.273" v="45" actId="113"/>
        <pc:sldMkLst>
          <pc:docMk/>
          <pc:sldMk cId="2054300663" sldId="379"/>
        </pc:sldMkLst>
        <pc:spChg chg="mod">
          <ac:chgData name="Polly Duncan" userId="b8f6264a-9836-4730-8ca9-23013ec67ff8" providerId="ADAL" clId="{37AE6194-C2A8-463C-BB04-E18B9B378687}" dt="2024-01-10T14:19:01.273" v="45" actId="113"/>
          <ac:spMkLst>
            <pc:docMk/>
            <pc:sldMk cId="2054300663" sldId="379"/>
            <ac:spMk id="3" creationId="{5FDD2167-502E-844D-A618-52457893DC33}"/>
          </ac:spMkLst>
        </pc:spChg>
        <pc:spChg chg="mod">
          <ac:chgData name="Polly Duncan" userId="b8f6264a-9836-4730-8ca9-23013ec67ff8" providerId="ADAL" clId="{37AE6194-C2A8-463C-BB04-E18B9B378687}" dt="2024-01-10T14:18:59.815" v="44" actId="113"/>
          <ac:spMkLst>
            <pc:docMk/>
            <pc:sldMk cId="2054300663" sldId="379"/>
            <ac:spMk id="4" creationId="{5FDD2167-502E-844D-A618-52457893DC33}"/>
          </ac:spMkLst>
        </pc:spChg>
      </pc:sldChg>
      <pc:sldChg chg="modSp mod">
        <pc:chgData name="Polly Duncan" userId="b8f6264a-9836-4730-8ca9-23013ec67ff8" providerId="ADAL" clId="{37AE6194-C2A8-463C-BB04-E18B9B378687}" dt="2024-01-10T14:17:10.591" v="0" actId="27636"/>
        <pc:sldMkLst>
          <pc:docMk/>
          <pc:sldMk cId="296785285" sldId="385"/>
        </pc:sldMkLst>
        <pc:spChg chg="mod">
          <ac:chgData name="Polly Duncan" userId="b8f6264a-9836-4730-8ca9-23013ec67ff8" providerId="ADAL" clId="{37AE6194-C2A8-463C-BB04-E18B9B378687}" dt="2024-01-10T14:17:10.591" v="0" actId="27636"/>
          <ac:spMkLst>
            <pc:docMk/>
            <pc:sldMk cId="296785285" sldId="385"/>
            <ac:spMk id="14" creationId="{00000000-0000-0000-0000-000000000000}"/>
          </ac:spMkLst>
        </pc:spChg>
      </pc:sldChg>
      <pc:sldChg chg="modSp mod">
        <pc:chgData name="Polly Duncan" userId="b8f6264a-9836-4730-8ca9-23013ec67ff8" providerId="ADAL" clId="{37AE6194-C2A8-463C-BB04-E18B9B378687}" dt="2024-01-10T14:18:53.917" v="43" actId="1076"/>
        <pc:sldMkLst>
          <pc:docMk/>
          <pc:sldMk cId="1979466379" sldId="400"/>
        </pc:sldMkLst>
        <pc:spChg chg="mod">
          <ac:chgData name="Polly Duncan" userId="b8f6264a-9836-4730-8ca9-23013ec67ff8" providerId="ADAL" clId="{37AE6194-C2A8-463C-BB04-E18B9B378687}" dt="2024-01-10T14:18:53.917" v="43" actId="1076"/>
          <ac:spMkLst>
            <pc:docMk/>
            <pc:sldMk cId="1979466379" sldId="400"/>
            <ac:spMk id="3" creationId="{1BBF5851-2FC6-4742-B47C-6195AA26E67B}"/>
          </ac:spMkLst>
        </pc:spChg>
        <pc:spChg chg="mod">
          <ac:chgData name="Polly Duncan" userId="b8f6264a-9836-4730-8ca9-23013ec67ff8" providerId="ADAL" clId="{37AE6194-C2A8-463C-BB04-E18B9B378687}" dt="2024-01-10T14:18:50.572" v="42" actId="113"/>
          <ac:spMkLst>
            <pc:docMk/>
            <pc:sldMk cId="1979466379" sldId="400"/>
            <ac:spMk id="4" creationId="{1BBF5851-2FC6-4742-B47C-6195AA26E67B}"/>
          </ac:spMkLst>
        </pc:spChg>
      </pc:sldChg>
      <pc:sldChg chg="modSp mod">
        <pc:chgData name="Polly Duncan" userId="b8f6264a-9836-4730-8ca9-23013ec67ff8" providerId="ADAL" clId="{37AE6194-C2A8-463C-BB04-E18B9B378687}" dt="2024-01-10T14:18:22.821" v="31" actId="113"/>
        <pc:sldMkLst>
          <pc:docMk/>
          <pc:sldMk cId="2815966919" sldId="404"/>
        </pc:sldMkLst>
        <pc:spChg chg="mod">
          <ac:chgData name="Polly Duncan" userId="b8f6264a-9836-4730-8ca9-23013ec67ff8" providerId="ADAL" clId="{37AE6194-C2A8-463C-BB04-E18B9B378687}" dt="2024-01-10T14:18:22.821" v="31" actId="113"/>
          <ac:spMkLst>
            <pc:docMk/>
            <pc:sldMk cId="2815966919" sldId="404"/>
            <ac:spMk id="3" creationId="{EFB191E3-2DD8-BA45-916F-680B411A8818}"/>
          </ac:spMkLst>
        </pc:spChg>
        <pc:spChg chg="mod">
          <ac:chgData name="Polly Duncan" userId="b8f6264a-9836-4730-8ca9-23013ec67ff8" providerId="ADAL" clId="{37AE6194-C2A8-463C-BB04-E18B9B378687}" dt="2024-01-10T14:18:21.217" v="30" actId="113"/>
          <ac:spMkLst>
            <pc:docMk/>
            <pc:sldMk cId="2815966919" sldId="404"/>
            <ac:spMk id="4" creationId="{EFB191E3-2DD8-BA45-916F-680B411A8818}"/>
          </ac:spMkLst>
        </pc:spChg>
      </pc:sldChg>
      <pc:sldChg chg="modSp mod">
        <pc:chgData name="Polly Duncan" userId="b8f6264a-9836-4730-8ca9-23013ec67ff8" providerId="ADAL" clId="{37AE6194-C2A8-463C-BB04-E18B9B378687}" dt="2024-01-10T14:18:46.242" v="40" actId="113"/>
        <pc:sldMkLst>
          <pc:docMk/>
          <pc:sldMk cId="3905189561" sldId="407"/>
        </pc:sldMkLst>
        <pc:spChg chg="mod">
          <ac:chgData name="Polly Duncan" userId="b8f6264a-9836-4730-8ca9-23013ec67ff8" providerId="ADAL" clId="{37AE6194-C2A8-463C-BB04-E18B9B378687}" dt="2024-01-10T14:18:46.242" v="40" actId="113"/>
          <ac:spMkLst>
            <pc:docMk/>
            <pc:sldMk cId="3905189561" sldId="407"/>
            <ac:spMk id="3" creationId="{0415B5C2-BFB8-AB49-9401-E9D8304F6B5A}"/>
          </ac:spMkLst>
        </pc:spChg>
        <pc:spChg chg="mod">
          <ac:chgData name="Polly Duncan" userId="b8f6264a-9836-4730-8ca9-23013ec67ff8" providerId="ADAL" clId="{37AE6194-C2A8-463C-BB04-E18B9B378687}" dt="2024-01-10T14:18:44.651" v="39" actId="113"/>
          <ac:spMkLst>
            <pc:docMk/>
            <pc:sldMk cId="3905189561" sldId="407"/>
            <ac:spMk id="4" creationId="{0415B5C2-BFB8-AB49-9401-E9D8304F6B5A}"/>
          </ac:spMkLst>
        </pc:spChg>
        <pc:spChg chg="mod">
          <ac:chgData name="Polly Duncan" userId="b8f6264a-9836-4730-8ca9-23013ec67ff8" providerId="ADAL" clId="{37AE6194-C2A8-463C-BB04-E18B9B378687}" dt="2024-01-10T14:17:10.639" v="9" actId="27636"/>
          <ac:spMkLst>
            <pc:docMk/>
            <pc:sldMk cId="3905189561" sldId="407"/>
            <ac:spMk id="5" creationId="{290B57C8-3D57-EE4A-BCEC-531AF278335F}"/>
          </ac:spMkLst>
        </pc:spChg>
      </pc:sldChg>
      <pc:sldChg chg="modSp mod">
        <pc:chgData name="Polly Duncan" userId="b8f6264a-9836-4730-8ca9-23013ec67ff8" providerId="ADAL" clId="{37AE6194-C2A8-463C-BB04-E18B9B378687}" dt="2024-01-10T14:18:40.249" v="38" actId="1076"/>
        <pc:sldMkLst>
          <pc:docMk/>
          <pc:sldMk cId="2239954110" sldId="435"/>
        </pc:sldMkLst>
        <pc:spChg chg="mod">
          <ac:chgData name="Polly Duncan" userId="b8f6264a-9836-4730-8ca9-23013ec67ff8" providerId="ADAL" clId="{37AE6194-C2A8-463C-BB04-E18B9B378687}" dt="2024-01-10T14:18:36.887" v="37" actId="113"/>
          <ac:spMkLst>
            <pc:docMk/>
            <pc:sldMk cId="2239954110" sldId="435"/>
            <ac:spMk id="3" creationId="{62A04EDC-52FD-8E4C-8A32-4E449D2F6C1E}"/>
          </ac:spMkLst>
        </pc:spChg>
        <pc:spChg chg="mod">
          <ac:chgData name="Polly Duncan" userId="b8f6264a-9836-4730-8ca9-23013ec67ff8" providerId="ADAL" clId="{37AE6194-C2A8-463C-BB04-E18B9B378687}" dt="2024-01-10T14:18:40.249" v="38" actId="1076"/>
          <ac:spMkLst>
            <pc:docMk/>
            <pc:sldMk cId="2239954110" sldId="435"/>
            <ac:spMk id="4" creationId="{62A04EDC-52FD-8E4C-8A32-4E449D2F6C1E}"/>
          </ac:spMkLst>
        </pc:spChg>
      </pc:sldChg>
      <pc:sldChg chg="modSp mod">
        <pc:chgData name="Polly Duncan" userId="b8f6264a-9836-4730-8ca9-23013ec67ff8" providerId="ADAL" clId="{37AE6194-C2A8-463C-BB04-E18B9B378687}" dt="2024-01-10T14:17:25.125" v="15" actId="113"/>
        <pc:sldMkLst>
          <pc:docMk/>
          <pc:sldMk cId="1402377873" sldId="436"/>
        </pc:sldMkLst>
        <pc:spChg chg="mod">
          <ac:chgData name="Polly Duncan" userId="b8f6264a-9836-4730-8ca9-23013ec67ff8" providerId="ADAL" clId="{37AE6194-C2A8-463C-BB04-E18B9B378687}" dt="2024-01-10T14:17:25.125" v="15" actId="113"/>
          <ac:spMkLst>
            <pc:docMk/>
            <pc:sldMk cId="1402377873" sldId="436"/>
            <ac:spMk id="3" creationId="{62A04EDC-52FD-8E4C-8A32-4E449D2F6C1E}"/>
          </ac:spMkLst>
        </pc:spChg>
        <pc:spChg chg="mod">
          <ac:chgData name="Polly Duncan" userId="b8f6264a-9836-4730-8ca9-23013ec67ff8" providerId="ADAL" clId="{37AE6194-C2A8-463C-BB04-E18B9B378687}" dt="2024-01-10T14:17:23.436" v="14" actId="113"/>
          <ac:spMkLst>
            <pc:docMk/>
            <pc:sldMk cId="1402377873" sldId="436"/>
            <ac:spMk id="4" creationId="{62A04EDC-52FD-8E4C-8A32-4E449D2F6C1E}"/>
          </ac:spMkLst>
        </pc:spChg>
      </pc:sldChg>
      <pc:sldChg chg="modSp mod">
        <pc:chgData name="Polly Duncan" userId="b8f6264a-9836-4730-8ca9-23013ec67ff8" providerId="ADAL" clId="{37AE6194-C2A8-463C-BB04-E18B9B378687}" dt="2024-01-10T14:17:32" v="17" actId="113"/>
        <pc:sldMkLst>
          <pc:docMk/>
          <pc:sldMk cId="2728787424" sldId="437"/>
        </pc:sldMkLst>
        <pc:spChg chg="mod">
          <ac:chgData name="Polly Duncan" userId="b8f6264a-9836-4730-8ca9-23013ec67ff8" providerId="ADAL" clId="{37AE6194-C2A8-463C-BB04-E18B9B378687}" dt="2024-01-10T14:17:32" v="17" actId="113"/>
          <ac:spMkLst>
            <pc:docMk/>
            <pc:sldMk cId="2728787424" sldId="437"/>
            <ac:spMk id="3" creationId="{D54B27D7-A28C-4841-AD9F-9528D57A264C}"/>
          </ac:spMkLst>
        </pc:spChg>
        <pc:spChg chg="mod">
          <ac:chgData name="Polly Duncan" userId="b8f6264a-9836-4730-8ca9-23013ec67ff8" providerId="ADAL" clId="{37AE6194-C2A8-463C-BB04-E18B9B378687}" dt="2024-01-10T14:17:30.475" v="16" actId="113"/>
          <ac:spMkLst>
            <pc:docMk/>
            <pc:sldMk cId="2728787424" sldId="437"/>
            <ac:spMk id="4" creationId="{D54B27D7-A28C-4841-AD9F-9528D57A264C}"/>
          </ac:spMkLst>
        </pc:spChg>
        <pc:spChg chg="mod">
          <ac:chgData name="Polly Duncan" userId="b8f6264a-9836-4730-8ca9-23013ec67ff8" providerId="ADAL" clId="{37AE6194-C2A8-463C-BB04-E18B9B378687}" dt="2024-01-10T14:17:10.602" v="1" actId="27636"/>
          <ac:spMkLst>
            <pc:docMk/>
            <pc:sldMk cId="2728787424" sldId="437"/>
            <ac:spMk id="5" creationId="{7E1184B4-3436-1343-95A9-79F7E17DB5D0}"/>
          </ac:spMkLst>
        </pc:spChg>
        <pc:spChg chg="mod">
          <ac:chgData name="Polly Duncan" userId="b8f6264a-9836-4730-8ca9-23013ec67ff8" providerId="ADAL" clId="{37AE6194-C2A8-463C-BB04-E18B9B378687}" dt="2024-01-10T14:17:10.607" v="2" actId="27636"/>
          <ac:spMkLst>
            <pc:docMk/>
            <pc:sldMk cId="2728787424" sldId="437"/>
            <ac:spMk id="6" creationId="{7E1184B4-3436-1343-95A9-79F7E17DB5D0}"/>
          </ac:spMkLst>
        </pc:spChg>
      </pc:sldChg>
      <pc:sldChg chg="modSp mod">
        <pc:chgData name="Polly Duncan" userId="b8f6264a-9836-4730-8ca9-23013ec67ff8" providerId="ADAL" clId="{37AE6194-C2A8-463C-BB04-E18B9B378687}" dt="2024-01-10T14:18:11.273" v="29" actId="113"/>
        <pc:sldMkLst>
          <pc:docMk/>
          <pc:sldMk cId="3045919306" sldId="439"/>
        </pc:sldMkLst>
        <pc:spChg chg="mod">
          <ac:chgData name="Polly Duncan" userId="b8f6264a-9836-4730-8ca9-23013ec67ff8" providerId="ADAL" clId="{37AE6194-C2A8-463C-BB04-E18B9B378687}" dt="2024-01-10T14:18:11.273" v="29" actId="113"/>
          <ac:spMkLst>
            <pc:docMk/>
            <pc:sldMk cId="3045919306" sldId="439"/>
            <ac:spMk id="3" creationId="{B81D6B2E-A08C-B048-BB68-5AF2FDA9300E}"/>
          </ac:spMkLst>
        </pc:spChg>
        <pc:spChg chg="mod">
          <ac:chgData name="Polly Duncan" userId="b8f6264a-9836-4730-8ca9-23013ec67ff8" providerId="ADAL" clId="{37AE6194-C2A8-463C-BB04-E18B9B378687}" dt="2024-01-10T14:18:09.233" v="28" actId="113"/>
          <ac:spMkLst>
            <pc:docMk/>
            <pc:sldMk cId="3045919306" sldId="439"/>
            <ac:spMk id="4" creationId="{B81D6B2E-A08C-B048-BB68-5AF2FDA9300E}"/>
          </ac:spMkLst>
        </pc:spChg>
        <pc:spChg chg="mod">
          <ac:chgData name="Polly Duncan" userId="b8f6264a-9836-4730-8ca9-23013ec67ff8" providerId="ADAL" clId="{37AE6194-C2A8-463C-BB04-E18B9B378687}" dt="2024-01-10T14:17:10.623" v="6" actId="27636"/>
          <ac:spMkLst>
            <pc:docMk/>
            <pc:sldMk cId="3045919306" sldId="439"/>
            <ac:spMk id="5" creationId="{86B9A672-759D-E84C-A01F-A68EC94E0461}"/>
          </ac:spMkLst>
        </pc:spChg>
      </pc:sldChg>
      <pc:sldChg chg="modSp mod">
        <pc:chgData name="Polly Duncan" userId="b8f6264a-9836-4730-8ca9-23013ec67ff8" providerId="ADAL" clId="{37AE6194-C2A8-463C-BB04-E18B9B378687}" dt="2024-01-10T14:17:37.671" v="19" actId="113"/>
        <pc:sldMkLst>
          <pc:docMk/>
          <pc:sldMk cId="1530855137" sldId="440"/>
        </pc:sldMkLst>
        <pc:spChg chg="mod">
          <ac:chgData name="Polly Duncan" userId="b8f6264a-9836-4730-8ca9-23013ec67ff8" providerId="ADAL" clId="{37AE6194-C2A8-463C-BB04-E18B9B378687}" dt="2024-01-10T14:17:37.671" v="19" actId="113"/>
          <ac:spMkLst>
            <pc:docMk/>
            <pc:sldMk cId="1530855137" sldId="440"/>
            <ac:spMk id="3" creationId="{A5FB13A1-2287-8F48-9A52-559EE53118FE}"/>
          </ac:spMkLst>
        </pc:spChg>
        <pc:spChg chg="mod">
          <ac:chgData name="Polly Duncan" userId="b8f6264a-9836-4730-8ca9-23013ec67ff8" providerId="ADAL" clId="{37AE6194-C2A8-463C-BB04-E18B9B378687}" dt="2024-01-10T14:17:36.246" v="18" actId="113"/>
          <ac:spMkLst>
            <pc:docMk/>
            <pc:sldMk cId="1530855137" sldId="440"/>
            <ac:spMk id="4" creationId="{A5FB13A1-2287-8F48-9A52-559EE53118FE}"/>
          </ac:spMkLst>
        </pc:spChg>
        <pc:spChg chg="mod">
          <ac:chgData name="Polly Duncan" userId="b8f6264a-9836-4730-8ca9-23013ec67ff8" providerId="ADAL" clId="{37AE6194-C2A8-463C-BB04-E18B9B378687}" dt="2024-01-10T14:17:10.607" v="3" actId="27636"/>
          <ac:spMkLst>
            <pc:docMk/>
            <pc:sldMk cId="1530855137" sldId="440"/>
            <ac:spMk id="5" creationId="{03B9C6CB-7227-394C-9B7A-489CE7D4F595}"/>
          </ac:spMkLst>
        </pc:spChg>
      </pc:sldChg>
      <pc:sldChg chg="modSp mod">
        <pc:chgData name="Polly Duncan" userId="b8f6264a-9836-4730-8ca9-23013ec67ff8" providerId="ADAL" clId="{37AE6194-C2A8-463C-BB04-E18B9B378687}" dt="2024-01-10T14:18:31.950" v="35" actId="113"/>
        <pc:sldMkLst>
          <pc:docMk/>
          <pc:sldMk cId="1632079474" sldId="441"/>
        </pc:sldMkLst>
        <pc:spChg chg="mod">
          <ac:chgData name="Polly Duncan" userId="b8f6264a-9836-4730-8ca9-23013ec67ff8" providerId="ADAL" clId="{37AE6194-C2A8-463C-BB04-E18B9B378687}" dt="2024-01-10T14:18:31.950" v="35" actId="113"/>
          <ac:spMkLst>
            <pc:docMk/>
            <pc:sldMk cId="1632079474" sldId="441"/>
            <ac:spMk id="3" creationId="{759AB0D9-E49C-F540-8B7B-43DEDDD7124A}"/>
          </ac:spMkLst>
        </pc:spChg>
        <pc:spChg chg="mod">
          <ac:chgData name="Polly Duncan" userId="b8f6264a-9836-4730-8ca9-23013ec67ff8" providerId="ADAL" clId="{37AE6194-C2A8-463C-BB04-E18B9B378687}" dt="2024-01-10T14:18:30.522" v="34" actId="113"/>
          <ac:spMkLst>
            <pc:docMk/>
            <pc:sldMk cId="1632079474" sldId="441"/>
            <ac:spMk id="4" creationId="{759AB0D9-E49C-F540-8B7B-43DEDDD7124A}"/>
          </ac:spMkLst>
        </pc:spChg>
        <pc:spChg chg="mod">
          <ac:chgData name="Polly Duncan" userId="b8f6264a-9836-4730-8ca9-23013ec67ff8" providerId="ADAL" clId="{37AE6194-C2A8-463C-BB04-E18B9B378687}" dt="2024-01-10T14:17:10.636" v="7" actId="27636"/>
          <ac:spMkLst>
            <pc:docMk/>
            <pc:sldMk cId="1632079474" sldId="441"/>
            <ac:spMk id="5" creationId="{0659E813-EA23-4149-B66F-1FADDB3CCF92}"/>
          </ac:spMkLst>
        </pc:spChg>
        <pc:spChg chg="mod">
          <ac:chgData name="Polly Duncan" userId="b8f6264a-9836-4730-8ca9-23013ec67ff8" providerId="ADAL" clId="{37AE6194-C2A8-463C-BB04-E18B9B378687}" dt="2024-01-10T14:17:10.639" v="8" actId="27636"/>
          <ac:spMkLst>
            <pc:docMk/>
            <pc:sldMk cId="1632079474" sldId="441"/>
            <ac:spMk id="6" creationId="{0659E813-EA23-4149-B66F-1FADDB3CCF92}"/>
          </ac:spMkLst>
        </pc:spChg>
      </pc:sldChg>
      <pc:sldChg chg="modSp mod">
        <pc:chgData name="Polly Duncan" userId="b8f6264a-9836-4730-8ca9-23013ec67ff8" providerId="ADAL" clId="{37AE6194-C2A8-463C-BB04-E18B9B378687}" dt="2024-01-10T14:17:18.702" v="13" actId="113"/>
        <pc:sldMkLst>
          <pc:docMk/>
          <pc:sldMk cId="46908533" sldId="445"/>
        </pc:sldMkLst>
        <pc:spChg chg="mod">
          <ac:chgData name="Polly Duncan" userId="b8f6264a-9836-4730-8ca9-23013ec67ff8" providerId="ADAL" clId="{37AE6194-C2A8-463C-BB04-E18B9B378687}" dt="2024-01-10T14:17:18.702" v="13" actId="113"/>
          <ac:spMkLst>
            <pc:docMk/>
            <pc:sldMk cId="46908533" sldId="445"/>
            <ac:spMk id="3" creationId="{E09F5F03-F7BB-5B45-9CFE-839E136B9E4C}"/>
          </ac:spMkLst>
        </pc:spChg>
        <pc:spChg chg="mod">
          <ac:chgData name="Polly Duncan" userId="b8f6264a-9836-4730-8ca9-23013ec67ff8" providerId="ADAL" clId="{37AE6194-C2A8-463C-BB04-E18B9B378687}" dt="2024-01-10T14:17:17.103" v="12" actId="113"/>
          <ac:spMkLst>
            <pc:docMk/>
            <pc:sldMk cId="46908533" sldId="445"/>
            <ac:spMk id="4" creationId="{E09F5F03-F7BB-5B45-9CFE-839E136B9E4C}"/>
          </ac:spMkLst>
        </pc:spChg>
      </pc:sldChg>
      <pc:sldChg chg="modSp mod">
        <pc:chgData name="Polly Duncan" userId="b8f6264a-9836-4730-8ca9-23013ec67ff8" providerId="ADAL" clId="{37AE6194-C2A8-463C-BB04-E18B9B378687}" dt="2024-01-10T14:18:01.878" v="25" actId="113"/>
        <pc:sldMkLst>
          <pc:docMk/>
          <pc:sldMk cId="1043148568" sldId="446"/>
        </pc:sldMkLst>
        <pc:spChg chg="mod">
          <ac:chgData name="Polly Duncan" userId="b8f6264a-9836-4730-8ca9-23013ec67ff8" providerId="ADAL" clId="{37AE6194-C2A8-463C-BB04-E18B9B378687}" dt="2024-01-10T14:18:01.878" v="25" actId="113"/>
          <ac:spMkLst>
            <pc:docMk/>
            <pc:sldMk cId="1043148568" sldId="446"/>
            <ac:spMk id="3" creationId="{F3E82732-817F-6249-A95A-ED0E084B9D54}"/>
          </ac:spMkLst>
        </pc:spChg>
        <pc:spChg chg="mod">
          <ac:chgData name="Polly Duncan" userId="b8f6264a-9836-4730-8ca9-23013ec67ff8" providerId="ADAL" clId="{37AE6194-C2A8-463C-BB04-E18B9B378687}" dt="2024-01-10T14:18:00.386" v="24" actId="113"/>
          <ac:spMkLst>
            <pc:docMk/>
            <pc:sldMk cId="1043148568" sldId="446"/>
            <ac:spMk id="4" creationId="{F3E82732-817F-6249-A95A-ED0E084B9D54}"/>
          </ac:spMkLst>
        </pc:spChg>
        <pc:spChg chg="mod">
          <ac:chgData name="Polly Duncan" userId="b8f6264a-9836-4730-8ca9-23013ec67ff8" providerId="ADAL" clId="{37AE6194-C2A8-463C-BB04-E18B9B378687}" dt="2024-01-10T14:17:10.619" v="5" actId="27636"/>
          <ac:spMkLst>
            <pc:docMk/>
            <pc:sldMk cId="1043148568" sldId="446"/>
            <ac:spMk id="6" creationId="{795CF3A8-42D9-6B4C-8602-C4C9BDE5F390}"/>
          </ac:spMkLst>
        </pc:spChg>
      </pc:sldChg>
      <pc:sldChg chg="modSp mod">
        <pc:chgData name="Polly Duncan" userId="b8f6264a-9836-4730-8ca9-23013ec67ff8" providerId="ADAL" clId="{37AE6194-C2A8-463C-BB04-E18B9B378687}" dt="2024-01-10T14:18:27.510" v="33" actId="113"/>
        <pc:sldMkLst>
          <pc:docMk/>
          <pc:sldMk cId="258536402" sldId="447"/>
        </pc:sldMkLst>
        <pc:spChg chg="mod">
          <ac:chgData name="Polly Duncan" userId="b8f6264a-9836-4730-8ca9-23013ec67ff8" providerId="ADAL" clId="{37AE6194-C2A8-463C-BB04-E18B9B378687}" dt="2024-01-10T14:18:27.510" v="33" actId="113"/>
          <ac:spMkLst>
            <pc:docMk/>
            <pc:sldMk cId="258536402" sldId="447"/>
            <ac:spMk id="3" creationId="{329AA5F7-C2F6-1F4C-9906-A211E8BB86B4}"/>
          </ac:spMkLst>
        </pc:spChg>
        <pc:spChg chg="mod">
          <ac:chgData name="Polly Duncan" userId="b8f6264a-9836-4730-8ca9-23013ec67ff8" providerId="ADAL" clId="{37AE6194-C2A8-463C-BB04-E18B9B378687}" dt="2024-01-10T14:18:25.388" v="32" actId="113"/>
          <ac:spMkLst>
            <pc:docMk/>
            <pc:sldMk cId="258536402" sldId="447"/>
            <ac:spMk id="4" creationId="{329AA5F7-C2F6-1F4C-9906-A211E8BB86B4}"/>
          </ac:spMkLst>
        </pc:spChg>
      </pc:sldChg>
      <pc:sldChg chg="modSp mod">
        <pc:chgData name="Polly Duncan" userId="b8f6264a-9836-4730-8ca9-23013ec67ff8" providerId="ADAL" clId="{37AE6194-C2A8-463C-BB04-E18B9B378687}" dt="2024-01-10T14:19:08.797" v="47" actId="113"/>
        <pc:sldMkLst>
          <pc:docMk/>
          <pc:sldMk cId="3213099005" sldId="454"/>
        </pc:sldMkLst>
        <pc:spChg chg="mod">
          <ac:chgData name="Polly Duncan" userId="b8f6264a-9836-4730-8ca9-23013ec67ff8" providerId="ADAL" clId="{37AE6194-C2A8-463C-BB04-E18B9B378687}" dt="2024-01-10T14:19:08.797" v="47" actId="113"/>
          <ac:spMkLst>
            <pc:docMk/>
            <pc:sldMk cId="3213099005" sldId="454"/>
            <ac:spMk id="3" creationId="{DE8F5104-FECE-0446-83AD-FFB8C4196214}"/>
          </ac:spMkLst>
        </pc:spChg>
        <pc:spChg chg="mod">
          <ac:chgData name="Polly Duncan" userId="b8f6264a-9836-4730-8ca9-23013ec67ff8" providerId="ADAL" clId="{37AE6194-C2A8-463C-BB04-E18B9B378687}" dt="2024-01-10T14:19:06.927" v="46" actId="113"/>
          <ac:spMkLst>
            <pc:docMk/>
            <pc:sldMk cId="3213099005" sldId="454"/>
            <ac:spMk id="4" creationId="{DE8F5104-FECE-0446-83AD-FFB8C4196214}"/>
          </ac:spMkLst>
        </pc:spChg>
        <pc:spChg chg="mod">
          <ac:chgData name="Polly Duncan" userId="b8f6264a-9836-4730-8ca9-23013ec67ff8" providerId="ADAL" clId="{37AE6194-C2A8-463C-BB04-E18B9B378687}" dt="2024-01-10T14:17:10.655" v="11" actId="27636"/>
          <ac:spMkLst>
            <pc:docMk/>
            <pc:sldMk cId="3213099005" sldId="454"/>
            <ac:spMk id="6" creationId="{82194A3A-1267-F640-AFA5-39F929EFF294}"/>
          </ac:spMkLst>
        </pc:spChg>
      </pc:sldChg>
      <pc:sldChg chg="modSp mod">
        <pc:chgData name="Polly Duncan" userId="b8f6264a-9836-4730-8ca9-23013ec67ff8" providerId="ADAL" clId="{37AE6194-C2A8-463C-BB04-E18B9B378687}" dt="2024-01-10T14:17:57.138" v="23" actId="113"/>
        <pc:sldMkLst>
          <pc:docMk/>
          <pc:sldMk cId="801276062" sldId="457"/>
        </pc:sldMkLst>
        <pc:spChg chg="mod">
          <ac:chgData name="Polly Duncan" userId="b8f6264a-9836-4730-8ca9-23013ec67ff8" providerId="ADAL" clId="{37AE6194-C2A8-463C-BB04-E18B9B378687}" dt="2024-01-10T14:17:57.138" v="23" actId="113"/>
          <ac:spMkLst>
            <pc:docMk/>
            <pc:sldMk cId="801276062" sldId="457"/>
            <ac:spMk id="3" creationId="{8631EF14-9A07-F844-8694-533C3FF582DC}"/>
          </ac:spMkLst>
        </pc:spChg>
        <pc:spChg chg="mod">
          <ac:chgData name="Polly Duncan" userId="b8f6264a-9836-4730-8ca9-23013ec67ff8" providerId="ADAL" clId="{37AE6194-C2A8-463C-BB04-E18B9B378687}" dt="2024-01-10T14:17:52.280" v="22" actId="113"/>
          <ac:spMkLst>
            <pc:docMk/>
            <pc:sldMk cId="801276062" sldId="457"/>
            <ac:spMk id="4" creationId="{8631EF14-9A07-F844-8694-533C3FF582DC}"/>
          </ac:spMkLst>
        </pc:spChg>
        <pc:spChg chg="mod">
          <ac:chgData name="Polly Duncan" userId="b8f6264a-9836-4730-8ca9-23013ec67ff8" providerId="ADAL" clId="{37AE6194-C2A8-463C-BB04-E18B9B378687}" dt="2024-01-10T14:17:10.607" v="4" actId="27636"/>
          <ac:spMkLst>
            <pc:docMk/>
            <pc:sldMk cId="801276062" sldId="457"/>
            <ac:spMk id="6" creationId="{28A47086-C31D-214F-B4B6-E2268E148105}"/>
          </ac:spMkLst>
        </pc:spChg>
      </pc:sldChg>
      <pc:sldChg chg="modSp mod">
        <pc:chgData name="Polly Duncan" userId="b8f6264a-9836-4730-8ca9-23013ec67ff8" providerId="ADAL" clId="{37AE6194-C2A8-463C-BB04-E18B9B378687}" dt="2024-01-10T14:17:45.440" v="21" actId="113"/>
        <pc:sldMkLst>
          <pc:docMk/>
          <pc:sldMk cId="2376532439" sldId="461"/>
        </pc:sldMkLst>
        <pc:spChg chg="mod">
          <ac:chgData name="Polly Duncan" userId="b8f6264a-9836-4730-8ca9-23013ec67ff8" providerId="ADAL" clId="{37AE6194-C2A8-463C-BB04-E18B9B378687}" dt="2024-01-10T14:17:43.446" v="20" actId="113"/>
          <ac:spMkLst>
            <pc:docMk/>
            <pc:sldMk cId="2376532439" sldId="461"/>
            <ac:spMk id="3" creationId="{EE5AEBA6-E479-594D-B1CE-6B0809B5D226}"/>
          </ac:spMkLst>
        </pc:spChg>
        <pc:spChg chg="mod">
          <ac:chgData name="Polly Duncan" userId="b8f6264a-9836-4730-8ca9-23013ec67ff8" providerId="ADAL" clId="{37AE6194-C2A8-463C-BB04-E18B9B378687}" dt="2024-01-10T14:17:45.440" v="21" actId="113"/>
          <ac:spMkLst>
            <pc:docMk/>
            <pc:sldMk cId="2376532439" sldId="461"/>
            <ac:spMk id="7" creationId="{EE5AEBA6-E479-594D-B1CE-6B0809B5D226}"/>
          </ac:spMkLst>
        </pc:spChg>
      </pc:sldChg>
      <pc:sldChg chg="modSp mod">
        <pc:chgData name="Polly Duncan" userId="b8f6264a-9836-4730-8ca9-23013ec67ff8" providerId="ADAL" clId="{37AE6194-C2A8-463C-BB04-E18B9B378687}" dt="2024-01-10T14:19:13.641" v="48" actId="113"/>
        <pc:sldMkLst>
          <pc:docMk/>
          <pc:sldMk cId="3461049608" sldId="525"/>
        </pc:sldMkLst>
        <pc:spChg chg="mod">
          <ac:chgData name="Polly Duncan" userId="b8f6264a-9836-4730-8ca9-23013ec67ff8" providerId="ADAL" clId="{37AE6194-C2A8-463C-BB04-E18B9B378687}" dt="2024-01-10T14:19:13.641" v="48" actId="113"/>
          <ac:spMkLst>
            <pc:docMk/>
            <pc:sldMk cId="3461049608" sldId="525"/>
            <ac:spMk id="5" creationId="{7E8DE0B4-A459-8C46-8B65-D6ED99EE2A8C}"/>
          </ac:spMkLst>
        </pc:spChg>
      </pc:sldChg>
      <pc:sldChg chg="modSp mod">
        <pc:chgData name="Polly Duncan" userId="b8f6264a-9836-4730-8ca9-23013ec67ff8" providerId="ADAL" clId="{37AE6194-C2A8-463C-BB04-E18B9B378687}" dt="2024-01-10T14:18:06.236" v="27" actId="113"/>
        <pc:sldMkLst>
          <pc:docMk/>
          <pc:sldMk cId="2600274528" sldId="1563"/>
        </pc:sldMkLst>
        <pc:spChg chg="mod">
          <ac:chgData name="Polly Duncan" userId="b8f6264a-9836-4730-8ca9-23013ec67ff8" providerId="ADAL" clId="{37AE6194-C2A8-463C-BB04-E18B9B378687}" dt="2024-01-10T14:18:06.236" v="27" actId="113"/>
          <ac:spMkLst>
            <pc:docMk/>
            <pc:sldMk cId="2600274528" sldId="1563"/>
            <ac:spMk id="3" creationId="{AD44DE10-6EE8-B74B-B363-096315C9D25A}"/>
          </ac:spMkLst>
        </pc:spChg>
        <pc:spChg chg="mod">
          <ac:chgData name="Polly Duncan" userId="b8f6264a-9836-4730-8ca9-23013ec67ff8" providerId="ADAL" clId="{37AE6194-C2A8-463C-BB04-E18B9B378687}" dt="2024-01-10T14:18:04.536" v="26" actId="113"/>
          <ac:spMkLst>
            <pc:docMk/>
            <pc:sldMk cId="2600274528" sldId="1563"/>
            <ac:spMk id="4" creationId="{AD44DE10-6EE8-B74B-B363-096315C9D25A}"/>
          </ac:spMkLst>
        </pc:spChg>
      </pc:sldChg>
      <pc:sldChg chg="modSp mod">
        <pc:chgData name="Polly Duncan" userId="b8f6264a-9836-4730-8ca9-23013ec67ff8" providerId="ADAL" clId="{37AE6194-C2A8-463C-BB04-E18B9B378687}" dt="2024-01-10T14:17:10.652" v="10" actId="27636"/>
        <pc:sldMkLst>
          <pc:docMk/>
          <pc:sldMk cId="4184055711" sldId="1565"/>
        </pc:sldMkLst>
        <pc:spChg chg="mod">
          <ac:chgData name="Polly Duncan" userId="b8f6264a-9836-4730-8ca9-23013ec67ff8" providerId="ADAL" clId="{37AE6194-C2A8-463C-BB04-E18B9B378687}" dt="2024-01-10T14:17:10.652" v="10" actId="27636"/>
          <ac:spMkLst>
            <pc:docMk/>
            <pc:sldMk cId="4184055711" sldId="1565"/>
            <ac:spMk id="5" creationId="{66855B42-3BDB-F727-F634-9A6911368AFB}"/>
          </ac:spMkLst>
        </pc:spChg>
      </pc:sldChg>
    </pc:docChg>
  </pc:docChgLst>
  <pc:docChgLst>
    <pc:chgData name="Trinity Rees" userId="S::t.rees@npt.gov.uk::23ed69b1-c9cb-4295-a16f-e57105e4c724" providerId="AD" clId="Web-{60664EEC-5FF3-9105-2EA0-8AFC55CB1D76}"/>
    <pc:docChg chg="modSld">
      <pc:chgData name="Trinity Rees" userId="S::t.rees@npt.gov.uk::23ed69b1-c9cb-4295-a16f-e57105e4c724" providerId="AD" clId="Web-{60664EEC-5FF3-9105-2EA0-8AFC55CB1D76}" dt="2024-01-04T16:56:17.542" v="0" actId="20577"/>
      <pc:docMkLst>
        <pc:docMk/>
      </pc:docMkLst>
      <pc:sldChg chg="modSp">
        <pc:chgData name="Trinity Rees" userId="S::t.rees@npt.gov.uk::23ed69b1-c9cb-4295-a16f-e57105e4c724" providerId="AD" clId="Web-{60664EEC-5FF3-9105-2EA0-8AFC55CB1D76}" dt="2024-01-04T16:56:17.542" v="0" actId="20577"/>
        <pc:sldMkLst>
          <pc:docMk/>
          <pc:sldMk cId="4184055711" sldId="1565"/>
        </pc:sldMkLst>
        <pc:spChg chg="mod">
          <ac:chgData name="Trinity Rees" userId="S::t.rees@npt.gov.uk::23ed69b1-c9cb-4295-a16f-e57105e4c724" providerId="AD" clId="Web-{60664EEC-5FF3-9105-2EA0-8AFC55CB1D76}" dt="2024-01-04T16:56:17.542" v="0" actId="20577"/>
          <ac:spMkLst>
            <pc:docMk/>
            <pc:sldMk cId="4184055711" sldId="1565"/>
            <ac:spMk id="5" creationId="{66855B42-3BDB-F727-F634-9A6911368AFB}"/>
          </ac:spMkLst>
        </pc:spChg>
      </pc:sldChg>
    </pc:docChg>
  </pc:docChgLst>
  <pc:docChgLst>
    <pc:chgData name="cpark@bridgend.ac.uk" userId="S::urn:spo:guest#cpark@bridgend.ac.uk::" providerId="AD" clId="Web-{3463F775-6D60-1F6A-42EF-73C04C792BC1}"/>
    <pc:docChg chg="addSld modSld">
      <pc:chgData name="cpark@bridgend.ac.uk" userId="S::urn:spo:guest#cpark@bridgend.ac.uk::" providerId="AD" clId="Web-{3463F775-6D60-1F6A-42EF-73C04C792BC1}" dt="2023-07-03T16:59:22.741" v="11"/>
      <pc:docMkLst>
        <pc:docMk/>
      </pc:docMkLst>
      <pc:sldChg chg="modSp modCm">
        <pc:chgData name="cpark@bridgend.ac.uk" userId="S::urn:spo:guest#cpark@bridgend.ac.uk::" providerId="AD" clId="Web-{3463F775-6D60-1F6A-42EF-73C04C792BC1}" dt="2023-07-03T16:59:13.381" v="10" actId="20577"/>
        <pc:sldMkLst>
          <pc:docMk/>
          <pc:sldMk cId="2728787424" sldId="437"/>
        </pc:sldMkLst>
        <pc:spChg chg="mod">
          <ac:chgData name="cpark@bridgend.ac.uk" userId="S::urn:spo:guest#cpark@bridgend.ac.uk::" providerId="AD" clId="Web-{3463F775-6D60-1F6A-42EF-73C04C792BC1}" dt="2023-07-03T16:59:13.381" v="10" actId="20577"/>
          <ac:spMkLst>
            <pc:docMk/>
            <pc:sldMk cId="2728787424" sldId="437"/>
            <ac:spMk id="5" creationId="{7E1184B4-3436-1343-95A9-79F7E17DB5D0}"/>
          </ac:spMkLst>
        </pc:spChg>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3463F775-6D60-1F6A-42EF-73C04C792BC1}" dt="2023-07-03T16:58:43.129" v="9" actId="20577"/>
              <pc2:cmMkLst xmlns:pc2="http://schemas.microsoft.com/office/powerpoint/2019/9/main/command">
                <pc:docMk/>
                <pc:sldMk cId="2728787424" sldId="437"/>
                <pc2:cmMk id="{72D0D4A4-24DC-4E70-9C30-6C72434947F0}"/>
              </pc2:cmMkLst>
            </pc226:cmChg>
          </p:ext>
        </pc:extLst>
      </pc:sldChg>
      <pc:sldChg chg="modSp">
        <pc:chgData name="cpark@bridgend.ac.uk" userId="S::urn:spo:guest#cpark@bridgend.ac.uk::" providerId="AD" clId="Web-{3463F775-6D60-1F6A-42EF-73C04C792BC1}" dt="2023-07-03T16:57:29.701" v="5" actId="20577"/>
        <pc:sldMkLst>
          <pc:docMk/>
          <pc:sldMk cId="46908533" sldId="445"/>
        </pc:sldMkLst>
        <pc:spChg chg="mod">
          <ac:chgData name="cpark@bridgend.ac.uk" userId="S::urn:spo:guest#cpark@bridgend.ac.uk::" providerId="AD" clId="Web-{3463F775-6D60-1F6A-42EF-73C04C792BC1}" dt="2023-07-03T16:57:29.701" v="5" actId="20577"/>
          <ac:spMkLst>
            <pc:docMk/>
            <pc:sldMk cId="46908533" sldId="445"/>
            <ac:spMk id="5" creationId="{413BA3E1-7DBF-2D4E-AA6B-90B54F2E5C22}"/>
          </ac:spMkLst>
        </pc:spChg>
      </pc:sldChg>
      <pc:sldChg chg="new">
        <pc:chgData name="cpark@bridgend.ac.uk" userId="S::urn:spo:guest#cpark@bridgend.ac.uk::" providerId="AD" clId="Web-{3463F775-6D60-1F6A-42EF-73C04C792BC1}" dt="2023-07-03T16:59:22.741" v="11"/>
        <pc:sldMkLst>
          <pc:docMk/>
          <pc:sldMk cId="919679489" sldId="1564"/>
        </pc:sldMkLst>
      </pc:sldChg>
    </pc:docChg>
  </pc:docChgLst>
  <pc:docChgLst>
    <pc:chgData name="Trinity Rees" userId="S::t.rees@npt.gov.uk::23ed69b1-c9cb-4295-a16f-e57105e4c724" providerId="AD" clId="Web-{DDBA2898-550F-125F-9585-F340C07DEC74}"/>
    <pc:docChg chg="modSld">
      <pc:chgData name="Trinity Rees" userId="S::t.rees@npt.gov.uk::23ed69b1-c9cb-4295-a16f-e57105e4c724" providerId="AD" clId="Web-{DDBA2898-550F-125F-9585-F340C07DEC74}" dt="2024-01-10T09:33:49.131" v="12" actId="20577"/>
      <pc:docMkLst>
        <pc:docMk/>
      </pc:docMkLst>
      <pc:sldChg chg="delSp modSp">
        <pc:chgData name="Trinity Rees" userId="S::t.rees@npt.gov.uk::23ed69b1-c9cb-4295-a16f-e57105e4c724" providerId="AD" clId="Web-{DDBA2898-550F-125F-9585-F340C07DEC74}" dt="2024-01-10T09:33:49.131" v="12" actId="20577"/>
        <pc:sldMkLst>
          <pc:docMk/>
          <pc:sldMk cId="4184055711" sldId="1565"/>
        </pc:sldMkLst>
        <pc:spChg chg="del">
          <ac:chgData name="Trinity Rees" userId="S::t.rees@npt.gov.uk::23ed69b1-c9cb-4295-a16f-e57105e4c724" providerId="AD" clId="Web-{DDBA2898-550F-125F-9585-F340C07DEC74}" dt="2024-01-10T09:32:59.598" v="0"/>
          <ac:spMkLst>
            <pc:docMk/>
            <pc:sldMk cId="4184055711" sldId="1565"/>
            <ac:spMk id="2" creationId="{5A7154E7-0025-9A2F-A65A-FDED8F98E8E3}"/>
          </ac:spMkLst>
        </pc:spChg>
        <pc:spChg chg="mod">
          <ac:chgData name="Trinity Rees" userId="S::t.rees@npt.gov.uk::23ed69b1-c9cb-4295-a16f-e57105e4c724" providerId="AD" clId="Web-{DDBA2898-550F-125F-9585-F340C07DEC74}" dt="2024-01-10T09:33:41.287" v="11" actId="20577"/>
          <ac:spMkLst>
            <pc:docMk/>
            <pc:sldMk cId="4184055711" sldId="1565"/>
            <ac:spMk id="4" creationId="{B7CAA063-03CC-0FA1-C9EE-D8F4B9B91F20}"/>
          </ac:spMkLst>
        </pc:spChg>
        <pc:spChg chg="mod">
          <ac:chgData name="Trinity Rees" userId="S::t.rees@npt.gov.uk::23ed69b1-c9cb-4295-a16f-e57105e4c724" providerId="AD" clId="Web-{DDBA2898-550F-125F-9585-F340C07DEC74}" dt="2024-01-10T09:33:49.131" v="12" actId="20577"/>
          <ac:spMkLst>
            <pc:docMk/>
            <pc:sldMk cId="4184055711" sldId="1565"/>
            <ac:spMk id="5" creationId="{66855B42-3BDB-F727-F634-9A6911368AFB}"/>
          </ac:spMkLst>
        </pc:spChg>
      </pc:sldChg>
    </pc:docChg>
  </pc:docChgLst>
  <pc:docChgLst>
    <pc:chgData name="Polly Duncan" userId="S::p.duncan@npt.gov.uk::b8f6264a-9836-4730-8ca9-23013ec67ff8" providerId="AD" clId="Web-{A6A1D181-6624-98A7-6B6C-1E91FBC9A1BF}"/>
    <pc:docChg chg="modSld">
      <pc:chgData name="Polly Duncan" userId="S::p.duncan@npt.gov.uk::b8f6264a-9836-4730-8ca9-23013ec67ff8" providerId="AD" clId="Web-{A6A1D181-6624-98A7-6B6C-1E91FBC9A1BF}" dt="2024-01-10T22:10:17.611" v="24" actId="20577"/>
      <pc:docMkLst>
        <pc:docMk/>
      </pc:docMkLst>
      <pc:sldChg chg="modSp">
        <pc:chgData name="Polly Duncan" userId="S::p.duncan@npt.gov.uk::b8f6264a-9836-4730-8ca9-23013ec67ff8" providerId="AD" clId="Web-{A6A1D181-6624-98A7-6B6C-1E91FBC9A1BF}" dt="2024-01-10T22:09:12.497" v="18" actId="1076"/>
        <pc:sldMkLst>
          <pc:docMk/>
          <pc:sldMk cId="1979466379" sldId="400"/>
        </pc:sldMkLst>
        <pc:spChg chg="mod">
          <ac:chgData name="Polly Duncan" userId="S::p.duncan@npt.gov.uk::b8f6264a-9836-4730-8ca9-23013ec67ff8" providerId="AD" clId="Web-{A6A1D181-6624-98A7-6B6C-1E91FBC9A1BF}" dt="2024-01-10T22:09:12.497" v="18" actId="1076"/>
          <ac:spMkLst>
            <pc:docMk/>
            <pc:sldMk cId="1979466379" sldId="400"/>
            <ac:spMk id="3" creationId="{1BBF5851-2FC6-4742-B47C-6195AA26E67B}"/>
          </ac:spMkLst>
        </pc:spChg>
        <pc:spChg chg="mod">
          <ac:chgData name="Polly Duncan" userId="S::p.duncan@npt.gov.uk::b8f6264a-9836-4730-8ca9-23013ec67ff8" providerId="AD" clId="Web-{A6A1D181-6624-98A7-6B6C-1E91FBC9A1BF}" dt="2024-01-10T22:09:09.043" v="17" actId="1076"/>
          <ac:spMkLst>
            <pc:docMk/>
            <pc:sldMk cId="1979466379" sldId="400"/>
            <ac:spMk id="4" creationId="{1BBF5851-2FC6-4742-B47C-6195AA26E67B}"/>
          </ac:spMkLst>
        </pc:spChg>
        <pc:spChg chg="mod">
          <ac:chgData name="Polly Duncan" userId="S::p.duncan@npt.gov.uk::b8f6264a-9836-4730-8ca9-23013ec67ff8" providerId="AD" clId="Web-{A6A1D181-6624-98A7-6B6C-1E91FBC9A1BF}" dt="2024-01-10T22:09:04.621" v="16" actId="14100"/>
          <ac:spMkLst>
            <pc:docMk/>
            <pc:sldMk cId="1979466379" sldId="400"/>
            <ac:spMk id="5" creationId="{5A9F13D5-47A5-2F44-A76E-77E6D436EB7B}"/>
          </ac:spMkLst>
        </pc:spChg>
      </pc:sldChg>
      <pc:sldChg chg="modNotes">
        <pc:chgData name="Polly Duncan" userId="S::p.duncan@npt.gov.uk::b8f6264a-9836-4730-8ca9-23013ec67ff8" providerId="AD" clId="Web-{A6A1D181-6624-98A7-6B6C-1E91FBC9A1BF}" dt="2024-01-10T22:05:09.043" v="6"/>
        <pc:sldMkLst>
          <pc:docMk/>
          <pc:sldMk cId="1530855137" sldId="440"/>
        </pc:sldMkLst>
      </pc:sldChg>
      <pc:sldChg chg="modNotes">
        <pc:chgData name="Polly Duncan" userId="S::p.duncan@npt.gov.uk::b8f6264a-9836-4730-8ca9-23013ec67ff8" providerId="AD" clId="Web-{A6A1D181-6624-98A7-6B6C-1E91FBC9A1BF}" dt="2024-01-10T22:05:42.795" v="14"/>
        <pc:sldMkLst>
          <pc:docMk/>
          <pc:sldMk cId="2376532439" sldId="461"/>
        </pc:sldMkLst>
      </pc:sldChg>
      <pc:sldChg chg="modSp">
        <pc:chgData name="Polly Duncan" userId="S::p.duncan@npt.gov.uk::b8f6264a-9836-4730-8ca9-23013ec67ff8" providerId="AD" clId="Web-{A6A1D181-6624-98A7-6B6C-1E91FBC9A1BF}" dt="2024-01-10T22:10:17.611" v="24" actId="20577"/>
        <pc:sldMkLst>
          <pc:docMk/>
          <pc:sldMk cId="4184055711" sldId="1565"/>
        </pc:sldMkLst>
        <pc:spChg chg="mod">
          <ac:chgData name="Polly Duncan" userId="S::p.duncan@npt.gov.uk::b8f6264a-9836-4730-8ca9-23013ec67ff8" providerId="AD" clId="Web-{A6A1D181-6624-98A7-6B6C-1E91FBC9A1BF}" dt="2024-01-10T22:10:09.469" v="23" actId="20577"/>
          <ac:spMkLst>
            <pc:docMk/>
            <pc:sldMk cId="4184055711" sldId="1565"/>
            <ac:spMk id="4" creationId="{B7CAA063-03CC-0FA1-C9EE-D8F4B9B91F20}"/>
          </ac:spMkLst>
        </pc:spChg>
        <pc:spChg chg="mod">
          <ac:chgData name="Polly Duncan" userId="S::p.duncan@npt.gov.uk::b8f6264a-9836-4730-8ca9-23013ec67ff8" providerId="AD" clId="Web-{A6A1D181-6624-98A7-6B6C-1E91FBC9A1BF}" dt="2024-01-10T22:10:17.611" v="24" actId="20577"/>
          <ac:spMkLst>
            <pc:docMk/>
            <pc:sldMk cId="4184055711" sldId="1565"/>
            <ac:spMk id="5" creationId="{66855B42-3BDB-F727-F634-9A6911368AFB}"/>
          </ac:spMkLst>
        </pc:spChg>
      </pc:sldChg>
    </pc:docChg>
  </pc:docChgLst>
  <pc:docChgLst>
    <pc:chgData name="Trinity Rees" userId="S::t.rees@npt.gov.uk::23ed69b1-c9cb-4295-a16f-e57105e4c724" providerId="AD" clId="Web-{F8A23C15-5D20-2685-1976-444A76363813}"/>
    <pc:docChg chg="modSld">
      <pc:chgData name="Trinity Rees" userId="S::t.rees@npt.gov.uk::23ed69b1-c9cb-4295-a16f-e57105e4c724" providerId="AD" clId="Web-{F8A23C15-5D20-2685-1976-444A76363813}" dt="2023-10-12T15:16:15.162" v="33" actId="14100"/>
      <pc:docMkLst>
        <pc:docMk/>
      </pc:docMkLst>
      <pc:sldChg chg="addSp delSp modSp">
        <pc:chgData name="Trinity Rees" userId="S::t.rees@npt.gov.uk::23ed69b1-c9cb-4295-a16f-e57105e4c724" providerId="AD" clId="Web-{F8A23C15-5D20-2685-1976-444A76363813}" dt="2023-10-12T15:16:15.162" v="33" actId="14100"/>
        <pc:sldMkLst>
          <pc:docMk/>
          <pc:sldMk cId="2330392877" sldId="1567"/>
        </pc:sldMkLst>
        <pc:spChg chg="del">
          <ac:chgData name="Trinity Rees" userId="S::t.rees@npt.gov.uk::23ed69b1-c9cb-4295-a16f-e57105e4c724" providerId="AD" clId="Web-{F8A23C15-5D20-2685-1976-444A76363813}" dt="2023-10-12T15:15:53.786" v="26"/>
          <ac:spMkLst>
            <pc:docMk/>
            <pc:sldMk cId="2330392877" sldId="1567"/>
            <ac:spMk id="2" creationId="{4F447E07-5E2A-20B0-9501-95A1A4041D2A}"/>
          </ac:spMkLst>
        </pc:spChg>
        <pc:spChg chg="del">
          <ac:chgData name="Trinity Rees" userId="S::t.rees@npt.gov.uk::23ed69b1-c9cb-4295-a16f-e57105e4c724" providerId="AD" clId="Web-{F8A23C15-5D20-2685-1976-444A76363813}" dt="2023-10-12T15:15:52.786" v="25"/>
          <ac:spMkLst>
            <pc:docMk/>
            <pc:sldMk cId="2330392877" sldId="1567"/>
            <ac:spMk id="3" creationId="{DE63BB7E-FB23-444E-BCC5-D43317325BF8}"/>
          </ac:spMkLst>
        </pc:spChg>
        <pc:spChg chg="del">
          <ac:chgData name="Trinity Rees" userId="S::t.rees@npt.gov.uk::23ed69b1-c9cb-4295-a16f-e57105e4c724" providerId="AD" clId="Web-{F8A23C15-5D20-2685-1976-444A76363813}" dt="2023-10-12T15:15:54.911" v="27"/>
          <ac:spMkLst>
            <pc:docMk/>
            <pc:sldMk cId="2330392877" sldId="1567"/>
            <ac:spMk id="4" creationId="{D0545493-4EAF-D353-11D4-CAD6066BC0B0}"/>
          </ac:spMkLst>
        </pc:spChg>
        <pc:spChg chg="del">
          <ac:chgData name="Trinity Rees" userId="S::t.rees@npt.gov.uk::23ed69b1-c9cb-4295-a16f-e57105e4c724" providerId="AD" clId="Web-{F8A23C15-5D20-2685-1976-444A76363813}" dt="2023-10-12T15:15:55.958" v="28"/>
          <ac:spMkLst>
            <pc:docMk/>
            <pc:sldMk cId="2330392877" sldId="1567"/>
            <ac:spMk id="5" creationId="{731DA13C-3362-8CF8-30BC-2230A507289F}"/>
          </ac:spMkLst>
        </pc:spChg>
        <pc:picChg chg="add mod">
          <ac:chgData name="Trinity Rees" userId="S::t.rees@npt.gov.uk::23ed69b1-c9cb-4295-a16f-e57105e4c724" providerId="AD" clId="Web-{F8A23C15-5D20-2685-1976-444A76363813}" dt="2023-10-12T15:16:15.162" v="33" actId="14100"/>
          <ac:picMkLst>
            <pc:docMk/>
            <pc:sldMk cId="2330392877" sldId="1567"/>
            <ac:picMk id="6" creationId="{8B5D637C-7D6C-7D70-FFF7-C015138676E1}"/>
          </ac:picMkLst>
        </pc:picChg>
      </pc:sldChg>
      <pc:sldChg chg="addSp delSp modSp mod modClrScheme chgLayout">
        <pc:chgData name="Trinity Rees" userId="S::t.rees@npt.gov.uk::23ed69b1-c9cb-4295-a16f-e57105e4c724" providerId="AD" clId="Web-{F8A23C15-5D20-2685-1976-444A76363813}" dt="2023-10-12T15:15:47.692" v="24" actId="14100"/>
        <pc:sldMkLst>
          <pc:docMk/>
          <pc:sldMk cId="287414692" sldId="1568"/>
        </pc:sldMkLst>
        <pc:spChg chg="del">
          <ac:chgData name="Trinity Rees" userId="S::t.rees@npt.gov.uk::23ed69b1-c9cb-4295-a16f-e57105e4c724" providerId="AD" clId="Web-{F8A23C15-5D20-2685-1976-444A76363813}" dt="2023-10-12T15:15:16.721" v="9"/>
          <ac:spMkLst>
            <pc:docMk/>
            <pc:sldMk cId="287414692" sldId="1568"/>
            <ac:spMk id="2" creationId="{2DE78C2B-73E5-3CE6-C626-B95247B9CF94}"/>
          </ac:spMkLst>
        </pc:spChg>
        <pc:spChg chg="del">
          <ac:chgData name="Trinity Rees" userId="S::t.rees@npt.gov.uk::23ed69b1-c9cb-4295-a16f-e57105e4c724" providerId="AD" clId="Web-{F8A23C15-5D20-2685-1976-444A76363813}" dt="2023-10-12T15:15:16.721" v="9"/>
          <ac:spMkLst>
            <pc:docMk/>
            <pc:sldMk cId="287414692" sldId="1568"/>
            <ac:spMk id="3" creationId="{F13AC9B7-B69E-4053-8537-95AB73F38E84}"/>
          </ac:spMkLst>
        </pc:spChg>
        <pc:spChg chg="del">
          <ac:chgData name="Trinity Rees" userId="S::t.rees@npt.gov.uk::23ed69b1-c9cb-4295-a16f-e57105e4c724" providerId="AD" clId="Web-{F8A23C15-5D20-2685-1976-444A76363813}" dt="2023-10-12T15:15:16.721" v="9"/>
          <ac:spMkLst>
            <pc:docMk/>
            <pc:sldMk cId="287414692" sldId="1568"/>
            <ac:spMk id="4" creationId="{2EBE7928-CB53-3E22-F05A-892D79E70CBC}"/>
          </ac:spMkLst>
        </pc:spChg>
        <pc:spChg chg="del">
          <ac:chgData name="Trinity Rees" userId="S::t.rees@npt.gov.uk::23ed69b1-c9cb-4295-a16f-e57105e4c724" providerId="AD" clId="Web-{F8A23C15-5D20-2685-1976-444A76363813}" dt="2023-10-12T15:15:16.721" v="9"/>
          <ac:spMkLst>
            <pc:docMk/>
            <pc:sldMk cId="287414692" sldId="1568"/>
            <ac:spMk id="5" creationId="{39CA7C11-97A6-B4F6-220A-98B80A73F3F1}"/>
          </ac:spMkLst>
        </pc:spChg>
        <pc:spChg chg="add del mod">
          <ac:chgData name="Trinity Rees" userId="S::t.rees@npt.gov.uk::23ed69b1-c9cb-4295-a16f-e57105e4c724" providerId="AD" clId="Web-{F8A23C15-5D20-2685-1976-444A76363813}" dt="2023-10-12T15:15:20.518" v="11"/>
          <ac:spMkLst>
            <pc:docMk/>
            <pc:sldMk cId="287414692" sldId="1568"/>
            <ac:spMk id="10" creationId="{13DC764A-8883-E017-050C-2A004F8BCAA3}"/>
          </ac:spMkLst>
        </pc:spChg>
        <pc:spChg chg="add del mod">
          <ac:chgData name="Trinity Rees" userId="S::t.rees@npt.gov.uk::23ed69b1-c9cb-4295-a16f-e57105e4c724" providerId="AD" clId="Web-{F8A23C15-5D20-2685-1976-444A76363813}" dt="2023-10-12T15:15:22.143" v="12"/>
          <ac:spMkLst>
            <pc:docMk/>
            <pc:sldMk cId="287414692" sldId="1568"/>
            <ac:spMk id="12" creationId="{71B5DDB1-EE0F-8C4F-44F9-08B44A6B8ABC}"/>
          </ac:spMkLst>
        </pc:spChg>
        <pc:spChg chg="add del mod">
          <ac:chgData name="Trinity Rees" userId="S::t.rees@npt.gov.uk::23ed69b1-c9cb-4295-a16f-e57105e4c724" providerId="AD" clId="Web-{F8A23C15-5D20-2685-1976-444A76363813}" dt="2023-10-12T15:15:23.643" v="14"/>
          <ac:spMkLst>
            <pc:docMk/>
            <pc:sldMk cId="287414692" sldId="1568"/>
            <ac:spMk id="14" creationId="{08BB6D54-A8E1-1E79-712B-572CDFAC7BFD}"/>
          </ac:spMkLst>
        </pc:spChg>
        <pc:spChg chg="add del mod">
          <ac:chgData name="Trinity Rees" userId="S::t.rees@npt.gov.uk::23ed69b1-c9cb-4295-a16f-e57105e4c724" providerId="AD" clId="Web-{F8A23C15-5D20-2685-1976-444A76363813}" dt="2023-10-12T15:15:24.690" v="15"/>
          <ac:spMkLst>
            <pc:docMk/>
            <pc:sldMk cId="287414692" sldId="1568"/>
            <ac:spMk id="16" creationId="{7E470287-646A-BFB5-E037-68AB84BCC721}"/>
          </ac:spMkLst>
        </pc:spChg>
        <pc:spChg chg="add del mod">
          <ac:chgData name="Trinity Rees" userId="S::t.rees@npt.gov.uk::23ed69b1-c9cb-4295-a16f-e57105e4c724" providerId="AD" clId="Web-{F8A23C15-5D20-2685-1976-444A76363813}" dt="2023-10-12T15:15:26.909" v="16"/>
          <ac:spMkLst>
            <pc:docMk/>
            <pc:sldMk cId="287414692" sldId="1568"/>
            <ac:spMk id="18" creationId="{31603A00-79C1-B904-CA59-7A39BB11DBB8}"/>
          </ac:spMkLst>
        </pc:spChg>
        <pc:spChg chg="add del mod">
          <ac:chgData name="Trinity Rees" userId="S::t.rees@npt.gov.uk::23ed69b1-c9cb-4295-a16f-e57105e4c724" providerId="AD" clId="Web-{F8A23C15-5D20-2685-1976-444A76363813}" dt="2023-10-12T15:15:28.425" v="17"/>
          <ac:spMkLst>
            <pc:docMk/>
            <pc:sldMk cId="287414692" sldId="1568"/>
            <ac:spMk id="20" creationId="{E5813F74-2B2C-F9B8-FA57-95235F06BEAE}"/>
          </ac:spMkLst>
        </pc:spChg>
        <pc:spChg chg="add del mod">
          <ac:chgData name="Trinity Rees" userId="S::t.rees@npt.gov.uk::23ed69b1-c9cb-4295-a16f-e57105e4c724" providerId="AD" clId="Web-{F8A23C15-5D20-2685-1976-444A76363813}" dt="2023-10-12T15:15:19.174" v="10"/>
          <ac:spMkLst>
            <pc:docMk/>
            <pc:sldMk cId="287414692" sldId="1568"/>
            <ac:spMk id="22" creationId="{1F0043AB-0B43-E75B-05DA-8AB836612F73}"/>
          </ac:spMkLst>
        </pc:spChg>
        <pc:picChg chg="add mod">
          <ac:chgData name="Trinity Rees" userId="S::t.rees@npt.gov.uk::23ed69b1-c9cb-4295-a16f-e57105e4c724" providerId="AD" clId="Web-{F8A23C15-5D20-2685-1976-444A76363813}" dt="2023-10-12T15:15:47.692" v="24" actId="14100"/>
          <ac:picMkLst>
            <pc:docMk/>
            <pc:sldMk cId="287414692" sldId="1568"/>
            <ac:picMk id="6" creationId="{27F87692-3A59-6CD9-D2F6-F3AA356F7A0A}"/>
          </ac:picMkLst>
        </pc:picChg>
      </pc:sldChg>
      <pc:sldChg chg="addSp delSp modSp">
        <pc:chgData name="Trinity Rees" userId="S::t.rees@npt.gov.uk::23ed69b1-c9cb-4295-a16f-e57105e4c724" providerId="AD" clId="Web-{F8A23C15-5D20-2685-1976-444A76363813}" dt="2023-10-12T15:15:04.830" v="8" actId="14100"/>
        <pc:sldMkLst>
          <pc:docMk/>
          <pc:sldMk cId="405800638" sldId="1569"/>
        </pc:sldMkLst>
        <pc:spChg chg="del">
          <ac:chgData name="Trinity Rees" userId="S::t.rees@npt.gov.uk::23ed69b1-c9cb-4295-a16f-e57105e4c724" providerId="AD" clId="Web-{F8A23C15-5D20-2685-1976-444A76363813}" dt="2023-10-12T15:14:45.750" v="2"/>
          <ac:spMkLst>
            <pc:docMk/>
            <pc:sldMk cId="405800638" sldId="1569"/>
            <ac:spMk id="2" creationId="{E79762D1-805C-7D59-D64F-3591E753F0D8}"/>
          </ac:spMkLst>
        </pc:spChg>
        <pc:spChg chg="del">
          <ac:chgData name="Trinity Rees" userId="S::t.rees@npt.gov.uk::23ed69b1-c9cb-4295-a16f-e57105e4c724" providerId="AD" clId="Web-{F8A23C15-5D20-2685-1976-444A76363813}" dt="2023-10-12T15:14:44.484" v="1"/>
          <ac:spMkLst>
            <pc:docMk/>
            <pc:sldMk cId="405800638" sldId="1569"/>
            <ac:spMk id="3" creationId="{3ED7F342-2338-03F6-A1AA-69FBA28092F5}"/>
          </ac:spMkLst>
        </pc:spChg>
        <pc:spChg chg="del">
          <ac:chgData name="Trinity Rees" userId="S::t.rees@npt.gov.uk::23ed69b1-c9cb-4295-a16f-e57105e4c724" providerId="AD" clId="Web-{F8A23C15-5D20-2685-1976-444A76363813}" dt="2023-10-12T15:14:47.860" v="3"/>
          <ac:spMkLst>
            <pc:docMk/>
            <pc:sldMk cId="405800638" sldId="1569"/>
            <ac:spMk id="4" creationId="{921652DE-8B17-5D61-5517-B5DEDDB881E4}"/>
          </ac:spMkLst>
        </pc:spChg>
        <pc:spChg chg="del">
          <ac:chgData name="Trinity Rees" userId="S::t.rees@npt.gov.uk::23ed69b1-c9cb-4295-a16f-e57105e4c724" providerId="AD" clId="Web-{F8A23C15-5D20-2685-1976-444A76363813}" dt="2023-10-12T15:14:49" v="4"/>
          <ac:spMkLst>
            <pc:docMk/>
            <pc:sldMk cId="405800638" sldId="1569"/>
            <ac:spMk id="5" creationId="{9E0E4E0F-CD49-1324-9C06-C7123A2ACAC0}"/>
          </ac:spMkLst>
        </pc:spChg>
        <pc:picChg chg="add mod">
          <ac:chgData name="Trinity Rees" userId="S::t.rees@npt.gov.uk::23ed69b1-c9cb-4295-a16f-e57105e4c724" providerId="AD" clId="Web-{F8A23C15-5D20-2685-1976-444A76363813}" dt="2023-10-12T15:15:04.830" v="8" actId="14100"/>
          <ac:picMkLst>
            <pc:docMk/>
            <pc:sldMk cId="405800638" sldId="1569"/>
            <ac:picMk id="6" creationId="{C037A494-D315-A523-7363-851BB8C24D92}"/>
          </ac:picMkLst>
        </pc:picChg>
      </pc:sldChg>
    </pc:docChg>
  </pc:docChgLst>
  <pc:docChgLst>
    <pc:chgData name="Trinity Rees" userId="S::t.rees@npt.gov.uk::23ed69b1-c9cb-4295-a16f-e57105e4c724" providerId="AD" clId="Web-{C85E7A02-4695-2186-F589-C3A13CE17477}"/>
    <pc:docChg chg="addSld">
      <pc:chgData name="Trinity Rees" userId="S::t.rees@npt.gov.uk::23ed69b1-c9cb-4295-a16f-e57105e4c724" providerId="AD" clId="Web-{C85E7A02-4695-2186-F589-C3A13CE17477}" dt="2023-10-12T15:13:35.189" v="2"/>
      <pc:docMkLst>
        <pc:docMk/>
      </pc:docMkLst>
      <pc:sldChg chg="new">
        <pc:chgData name="Trinity Rees" userId="S::t.rees@npt.gov.uk::23ed69b1-c9cb-4295-a16f-e57105e4c724" providerId="AD" clId="Web-{C85E7A02-4695-2186-F589-C3A13CE17477}" dt="2023-10-12T15:13:31.236" v="0"/>
        <pc:sldMkLst>
          <pc:docMk/>
          <pc:sldMk cId="2330392877" sldId="1567"/>
        </pc:sldMkLst>
      </pc:sldChg>
      <pc:sldChg chg="new">
        <pc:chgData name="Trinity Rees" userId="S::t.rees@npt.gov.uk::23ed69b1-c9cb-4295-a16f-e57105e4c724" providerId="AD" clId="Web-{C85E7A02-4695-2186-F589-C3A13CE17477}" dt="2023-10-12T15:13:33.299" v="1"/>
        <pc:sldMkLst>
          <pc:docMk/>
          <pc:sldMk cId="287414692" sldId="1568"/>
        </pc:sldMkLst>
      </pc:sldChg>
      <pc:sldChg chg="new">
        <pc:chgData name="Trinity Rees" userId="S::t.rees@npt.gov.uk::23ed69b1-c9cb-4295-a16f-e57105e4c724" providerId="AD" clId="Web-{C85E7A02-4695-2186-F589-C3A13CE17477}" dt="2023-10-12T15:13:35.189" v="2"/>
        <pc:sldMkLst>
          <pc:docMk/>
          <pc:sldMk cId="405800638" sldId="1569"/>
        </pc:sldMkLst>
      </pc:sldChg>
    </pc:docChg>
  </pc:docChgLst>
  <pc:docChgLst>
    <pc:chgData name="cpark@bridgend.ac.uk" userId="S::urn:spo:guest#cpark@bridgend.ac.uk::" providerId="AD" clId="Web-{F7EF3DF8-BBFA-2ACE-AC2C-E9EA0B1AB6DF}"/>
    <pc:docChg chg="addSld modSld">
      <pc:chgData name="cpark@bridgend.ac.uk" userId="S::urn:spo:guest#cpark@bridgend.ac.uk::" providerId="AD" clId="Web-{F7EF3DF8-BBFA-2ACE-AC2C-E9EA0B1AB6DF}" dt="2023-07-03T17:35:31.002" v="131"/>
      <pc:docMkLst>
        <pc:docMk/>
      </pc:docMkLst>
      <pc:sldChg chg="modNotes">
        <pc:chgData name="cpark@bridgend.ac.uk" userId="S::urn:spo:guest#cpark@bridgend.ac.uk::" providerId="AD" clId="Web-{F7EF3DF8-BBFA-2ACE-AC2C-E9EA0B1AB6DF}" dt="2023-07-03T17:24:05.827" v="74"/>
        <pc:sldMkLst>
          <pc:docMk/>
          <pc:sldMk cId="2815966919" sldId="404"/>
        </pc:sldMkLst>
      </pc:sldChg>
      <pc:sldChg chg="modNotes">
        <pc:chgData name="cpark@bridgend.ac.uk" userId="S::urn:spo:guest#cpark@bridgend.ac.uk::" providerId="AD" clId="Web-{F7EF3DF8-BBFA-2ACE-AC2C-E9EA0B1AB6DF}" dt="2023-07-03T17:21:20.885" v="73"/>
        <pc:sldMkLst>
          <pc:docMk/>
          <pc:sldMk cId="3045919306" sldId="439"/>
        </pc:sldMkLst>
      </pc:sldChg>
      <pc:sldChg chg="modNotes">
        <pc:chgData name="cpark@bridgend.ac.uk" userId="S::urn:spo:guest#cpark@bridgend.ac.uk::" providerId="AD" clId="Web-{F7EF3DF8-BBFA-2ACE-AC2C-E9EA0B1AB6DF}" dt="2023-07-03T17:13:54.310" v="43"/>
        <pc:sldMkLst>
          <pc:docMk/>
          <pc:sldMk cId="1530855137" sldId="440"/>
        </pc:sldMkLst>
      </pc:sldChg>
      <pc:sldChg chg="modNotes">
        <pc:chgData name="cpark@bridgend.ac.uk" userId="S::urn:spo:guest#cpark@bridgend.ac.uk::" providerId="AD" clId="Web-{F7EF3DF8-BBFA-2ACE-AC2C-E9EA0B1AB6DF}" dt="2023-07-03T17:25:40.955" v="82"/>
        <pc:sldMkLst>
          <pc:docMk/>
          <pc:sldMk cId="1632079474" sldId="441"/>
        </pc:sldMkLst>
      </pc:sldChg>
      <pc:sldChg chg="modSp">
        <pc:chgData name="cpark@bridgend.ac.uk" userId="S::urn:spo:guest#cpark@bridgend.ac.uk::" providerId="AD" clId="Web-{F7EF3DF8-BBFA-2ACE-AC2C-E9EA0B1AB6DF}" dt="2023-07-03T17:01:33.009" v="0" actId="20577"/>
        <pc:sldMkLst>
          <pc:docMk/>
          <pc:sldMk cId="46908533" sldId="445"/>
        </pc:sldMkLst>
        <pc:spChg chg="mod">
          <ac:chgData name="cpark@bridgend.ac.uk" userId="S::urn:spo:guest#cpark@bridgend.ac.uk::" providerId="AD" clId="Web-{F7EF3DF8-BBFA-2ACE-AC2C-E9EA0B1AB6DF}" dt="2023-07-03T17:01:33.009" v="0" actId="20577"/>
          <ac:spMkLst>
            <pc:docMk/>
            <pc:sldMk cId="46908533" sldId="445"/>
            <ac:spMk id="5" creationId="{413BA3E1-7DBF-2D4E-AA6B-90B54F2E5C22}"/>
          </ac:spMkLst>
        </pc:spChg>
      </pc:sldChg>
      <pc:sldChg chg="modSp">
        <pc:chgData name="cpark@bridgend.ac.uk" userId="S::urn:spo:guest#cpark@bridgend.ac.uk::" providerId="AD" clId="Web-{F7EF3DF8-BBFA-2ACE-AC2C-E9EA0B1AB6DF}" dt="2023-07-03T17:17:12.863" v="54" actId="14100"/>
        <pc:sldMkLst>
          <pc:docMk/>
          <pc:sldMk cId="1043148568" sldId="446"/>
        </pc:sldMkLst>
        <pc:spChg chg="mod">
          <ac:chgData name="cpark@bridgend.ac.uk" userId="S::urn:spo:guest#cpark@bridgend.ac.uk::" providerId="AD" clId="Web-{F7EF3DF8-BBFA-2ACE-AC2C-E9EA0B1AB6DF}" dt="2023-07-03T17:17:12.863" v="54" actId="14100"/>
          <ac:spMkLst>
            <pc:docMk/>
            <pc:sldMk cId="1043148568" sldId="446"/>
            <ac:spMk id="5" creationId="{795CF3A8-42D9-6B4C-8602-C4C9BDE5F390}"/>
          </ac:spMkLst>
        </pc:spChg>
      </pc:sldChg>
      <pc:sldChg chg="modNotes">
        <pc:chgData name="cpark@bridgend.ac.uk" userId="S::urn:spo:guest#cpark@bridgend.ac.uk::" providerId="AD" clId="Web-{F7EF3DF8-BBFA-2ACE-AC2C-E9EA0B1AB6DF}" dt="2023-07-03T17:15:30.172" v="48"/>
        <pc:sldMkLst>
          <pc:docMk/>
          <pc:sldMk cId="2376532439" sldId="461"/>
        </pc:sldMkLst>
      </pc:sldChg>
      <pc:sldChg chg="modSp modCm">
        <pc:chgData name="cpark@bridgend.ac.uk" userId="S::urn:spo:guest#cpark@bridgend.ac.uk::" providerId="AD" clId="Web-{F7EF3DF8-BBFA-2ACE-AC2C-E9EA0B1AB6DF}" dt="2023-07-03T17:18:13.395" v="70" actId="20577"/>
        <pc:sldMkLst>
          <pc:docMk/>
          <pc:sldMk cId="2600274528" sldId="1563"/>
        </pc:sldMkLst>
        <pc:spChg chg="mod">
          <ac:chgData name="cpark@bridgend.ac.uk" userId="S::urn:spo:guest#cpark@bridgend.ac.uk::" providerId="AD" clId="Web-{F7EF3DF8-BBFA-2ACE-AC2C-E9EA0B1AB6DF}" dt="2023-07-03T17:18:13.395" v="70" actId="20577"/>
          <ac:spMkLst>
            <pc:docMk/>
            <pc:sldMk cId="2600274528" sldId="1563"/>
            <ac:spMk id="3" creationId="{AD44DE10-6EE8-B74B-B363-096315C9D25A}"/>
          </ac:spMkLst>
        </pc:spChg>
        <pc:spChg chg="mod">
          <ac:chgData name="cpark@bridgend.ac.uk" userId="S::urn:spo:guest#cpark@bridgend.ac.uk::" providerId="AD" clId="Web-{F7EF3DF8-BBFA-2ACE-AC2C-E9EA0B1AB6DF}" dt="2023-07-03T17:17:50.285" v="68" actId="20577"/>
          <ac:spMkLst>
            <pc:docMk/>
            <pc:sldMk cId="2600274528" sldId="1563"/>
            <ac:spMk id="5" creationId="{C94AECD1-AAC2-014C-9FBA-29AC1838752D}"/>
          </ac:spMkLst>
        </pc:spChg>
        <pc:extLst>
          <p:ext xmlns:p="http://schemas.openxmlformats.org/presentationml/2006/main" uri="{D6D511B9-2390-475A-947B-AFAB55BFBCF1}">
            <pc226:cmChg xmlns:pc226="http://schemas.microsoft.com/office/powerpoint/2022/06/main/command" chg="mod">
              <pc226:chgData name="cpark@bridgend.ac.uk" userId="S::urn:spo:guest#cpark@bridgend.ac.uk::" providerId="AD" clId="Web-{F7EF3DF8-BBFA-2ACE-AC2C-E9EA0B1AB6DF}" dt="2023-07-03T17:17:50.285" v="68" actId="20577"/>
              <pc2:cmMkLst xmlns:pc2="http://schemas.microsoft.com/office/powerpoint/2019/9/main/command">
                <pc:docMk/>
                <pc:sldMk cId="2600274528" sldId="1563"/>
                <pc2:cmMk id="{13D9D317-0D4B-4FD7-A8E8-5411C0E2AB97}"/>
              </pc2:cmMkLst>
            </pc226:cmChg>
          </p:ext>
        </pc:extLst>
      </pc:sldChg>
      <pc:sldChg chg="addSp modSp modNotes">
        <pc:chgData name="cpark@bridgend.ac.uk" userId="S::urn:spo:guest#cpark@bridgend.ac.uk::" providerId="AD" clId="Web-{F7EF3DF8-BBFA-2ACE-AC2C-E9EA0B1AB6DF}" dt="2023-07-03T17:35:31.002" v="131"/>
        <pc:sldMkLst>
          <pc:docMk/>
          <pc:sldMk cId="919679489" sldId="1564"/>
        </pc:sldMkLst>
        <pc:picChg chg="add mod">
          <ac:chgData name="cpark@bridgend.ac.uk" userId="S::urn:spo:guest#cpark@bridgend.ac.uk::" providerId="AD" clId="Web-{F7EF3DF8-BBFA-2ACE-AC2C-E9EA0B1AB6DF}" dt="2023-07-03T17:01:49.337" v="2" actId="1076"/>
          <ac:picMkLst>
            <pc:docMk/>
            <pc:sldMk cId="919679489" sldId="1564"/>
            <ac:picMk id="6" creationId="{01E59DC6-24DD-9C97-9679-6BA476378B7E}"/>
          </ac:picMkLst>
        </pc:picChg>
      </pc:sldChg>
      <pc:sldChg chg="delSp modSp new modNotes">
        <pc:chgData name="cpark@bridgend.ac.uk" userId="S::urn:spo:guest#cpark@bridgend.ac.uk::" providerId="AD" clId="Web-{F7EF3DF8-BBFA-2ACE-AC2C-E9EA0B1AB6DF}" dt="2023-07-03T17:31:35.980" v="105"/>
        <pc:sldMkLst>
          <pc:docMk/>
          <pc:sldMk cId="4184055711" sldId="1565"/>
        </pc:sldMkLst>
        <pc:spChg chg="del">
          <ac:chgData name="cpark@bridgend.ac.uk" userId="S::urn:spo:guest#cpark@bridgend.ac.uk::" providerId="AD" clId="Web-{F7EF3DF8-BBFA-2ACE-AC2C-E9EA0B1AB6DF}" dt="2023-07-03T17:29:37.992" v="86"/>
          <ac:spMkLst>
            <pc:docMk/>
            <pc:sldMk cId="4184055711" sldId="1565"/>
            <ac:spMk id="3" creationId="{AAC738B7-3578-AF79-822E-DF97AE8B2641}"/>
          </ac:spMkLst>
        </pc:spChg>
        <pc:spChg chg="mod">
          <ac:chgData name="cpark@bridgend.ac.uk" userId="S::urn:spo:guest#cpark@bridgend.ac.uk::" providerId="AD" clId="Web-{F7EF3DF8-BBFA-2ACE-AC2C-E9EA0B1AB6DF}" dt="2023-07-03T17:31:29.276" v="103" actId="20577"/>
          <ac:spMkLst>
            <pc:docMk/>
            <pc:sldMk cId="4184055711" sldId="1565"/>
            <ac:spMk id="5" creationId="{66855B42-3BDB-F727-F634-9A6911368AFB}"/>
          </ac:spMkLst>
        </pc:spChg>
      </pc:sldChg>
      <pc:sldChg chg="addSp delSp modSp new modNotes">
        <pc:chgData name="cpark@bridgend.ac.uk" userId="S::urn:spo:guest#cpark@bridgend.ac.uk::" providerId="AD" clId="Web-{F7EF3DF8-BBFA-2ACE-AC2C-E9EA0B1AB6DF}" dt="2023-07-03T17:34:43.563" v="118"/>
        <pc:sldMkLst>
          <pc:docMk/>
          <pc:sldMk cId="727122252" sldId="1566"/>
        </pc:sldMkLst>
        <pc:spChg chg="del">
          <ac:chgData name="cpark@bridgend.ac.uk" userId="S::urn:spo:guest#cpark@bridgend.ac.uk::" providerId="AD" clId="Web-{F7EF3DF8-BBFA-2ACE-AC2C-E9EA0B1AB6DF}" dt="2023-07-03T17:34:31.469" v="116"/>
          <ac:spMkLst>
            <pc:docMk/>
            <pc:sldMk cId="727122252" sldId="1566"/>
            <ac:spMk id="2" creationId="{9CF7A59F-FABA-4D3F-068F-C623D05E9287}"/>
          </ac:spMkLst>
        </pc:spChg>
        <pc:spChg chg="del">
          <ac:chgData name="cpark@bridgend.ac.uk" userId="S::urn:spo:guest#cpark@bridgend.ac.uk::" providerId="AD" clId="Web-{F7EF3DF8-BBFA-2ACE-AC2C-E9EA0B1AB6DF}" dt="2023-07-03T17:34:29.063" v="115"/>
          <ac:spMkLst>
            <pc:docMk/>
            <pc:sldMk cId="727122252" sldId="1566"/>
            <ac:spMk id="3" creationId="{9B168E49-A291-0C80-2D74-7275C404BD4A}"/>
          </ac:spMkLst>
        </pc:spChg>
        <pc:spChg chg="mod">
          <ac:chgData name="cpark@bridgend.ac.uk" userId="S::urn:spo:guest#cpark@bridgend.ac.uk::" providerId="AD" clId="Web-{F7EF3DF8-BBFA-2ACE-AC2C-E9EA0B1AB6DF}" dt="2023-07-03T17:34:13.297" v="113" actId="20577"/>
          <ac:spMkLst>
            <pc:docMk/>
            <pc:sldMk cId="727122252" sldId="1566"/>
            <ac:spMk id="4" creationId="{70843061-FF1B-B262-2B65-3D013D6A7C23}"/>
          </ac:spMkLst>
        </pc:spChg>
        <pc:spChg chg="del">
          <ac:chgData name="cpark@bridgend.ac.uk" userId="S::urn:spo:guest#cpark@bridgend.ac.uk::" providerId="AD" clId="Web-{F7EF3DF8-BBFA-2ACE-AC2C-E9EA0B1AB6DF}" dt="2023-07-03T17:34:43.563" v="118"/>
          <ac:spMkLst>
            <pc:docMk/>
            <pc:sldMk cId="727122252" sldId="1566"/>
            <ac:spMk id="5" creationId="{ABE76DF1-EAF0-8298-3ED2-F8D73A2403D3}"/>
          </ac:spMkLst>
        </pc:spChg>
        <pc:picChg chg="add mod">
          <ac:chgData name="cpark@bridgend.ac.uk" userId="S::urn:spo:guest#cpark@bridgend.ac.uk::" providerId="AD" clId="Web-{F7EF3DF8-BBFA-2ACE-AC2C-E9EA0B1AB6DF}" dt="2023-07-03T17:34:34.750" v="117" actId="1076"/>
          <ac:picMkLst>
            <pc:docMk/>
            <pc:sldMk cId="727122252" sldId="1566"/>
            <ac:picMk id="6" creationId="{EF1F3283-E193-B117-7732-7F1A982579EC}"/>
          </ac:picMkLst>
        </pc:picChg>
      </pc:sldChg>
    </pc:docChg>
  </pc:docChgLst>
  <pc:docChgLst>
    <pc:chgData name="cheryl.stevens@socialcare.wales" userId="S::urn:spo:guest#cheryl.stevens@socialcare.wales::" providerId="AD" clId="Web-{864760FE-50BF-3AB5-D34E-9958EBE706B1}"/>
    <pc:docChg chg="">
      <pc:chgData name="cheryl.stevens@socialcare.wales" userId="S::urn:spo:guest#cheryl.stevens@socialcare.wales::" providerId="AD" clId="Web-{864760FE-50BF-3AB5-D34E-9958EBE706B1}" dt="2023-01-13T14:32:37.425" v="0"/>
      <pc:docMkLst>
        <pc:docMk/>
      </pc:docMkLst>
      <pc:sldChg chg="addCm">
        <pc:chgData name="cheryl.stevens@socialcare.wales" userId="S::urn:spo:guest#cheryl.stevens@socialcare.wales::" providerId="AD" clId="Web-{864760FE-50BF-3AB5-D34E-9958EBE706B1}" dt="2023-01-13T14:32:37.425" v="0"/>
        <pc:sldMkLst>
          <pc:docMk/>
          <pc:sldMk cId="3461049608" sldId="525"/>
        </pc:sldMkLst>
      </pc:sldChg>
    </pc:docChg>
  </pc:docChgLst>
  <pc:docChgLst>
    <pc:chgData name="cheryl.stevens@socialcare.wales" userId="S::urn:spo:guest#cheryl.stevens@socialcare.wales::" providerId="AD" clId="Web-{E47DC6CF-1DC3-4294-5CDA-4C56B1CB5576}"/>
    <pc:docChg chg="mod modSld sldOrd">
      <pc:chgData name="cheryl.stevens@socialcare.wales" userId="S::urn:spo:guest#cheryl.stevens@socialcare.wales::" providerId="AD" clId="Web-{E47DC6CF-1DC3-4294-5CDA-4C56B1CB5576}" dt="2023-01-13T14:31:11.852" v="142"/>
      <pc:docMkLst>
        <pc:docMk/>
      </pc:docMkLst>
      <pc:sldChg chg="modNotes">
        <pc:chgData name="cheryl.stevens@socialcare.wales" userId="S::urn:spo:guest#cheryl.stevens@socialcare.wales::" providerId="AD" clId="Web-{E47DC6CF-1DC3-4294-5CDA-4C56B1CB5576}" dt="2023-01-13T14:17:19.667" v="138"/>
        <pc:sldMkLst>
          <pc:docMk/>
          <pc:sldMk cId="2054300663" sldId="379"/>
        </pc:sldMkLst>
      </pc:sldChg>
      <pc:sldChg chg="modSp ord addCm modCm modNotes">
        <pc:chgData name="cheryl.stevens@socialcare.wales" userId="S::urn:spo:guest#cheryl.stevens@socialcare.wales::" providerId="AD" clId="Web-{E47DC6CF-1DC3-4294-5CDA-4C56B1CB5576}" dt="2023-01-13T14:16:07.259" v="136"/>
        <pc:sldMkLst>
          <pc:docMk/>
          <pc:sldMk cId="1979466379" sldId="400"/>
        </pc:sldMkLst>
        <pc:spChg chg="mod">
          <ac:chgData name="cheryl.stevens@socialcare.wales" userId="S::urn:spo:guest#cheryl.stevens@socialcare.wales::" providerId="AD" clId="Web-{E47DC6CF-1DC3-4294-5CDA-4C56B1CB5576}" dt="2023-01-13T13:50:02.289" v="96" actId="20577"/>
          <ac:spMkLst>
            <pc:docMk/>
            <pc:sldMk cId="1979466379" sldId="400"/>
            <ac:spMk id="3" creationId="{1BBF5851-2FC6-4742-B47C-6195AA26E67B}"/>
          </ac:spMkLst>
        </pc:spChg>
        <pc:spChg chg="mod">
          <ac:chgData name="cheryl.stevens@socialcare.wales" userId="S::urn:spo:guest#cheryl.stevens@socialcare.wales::" providerId="AD" clId="Web-{E47DC6CF-1DC3-4294-5CDA-4C56B1CB5576}" dt="2023-01-13T13:50:00.055" v="95" actId="20577"/>
          <ac:spMkLst>
            <pc:docMk/>
            <pc:sldMk cId="1979466379" sldId="400"/>
            <ac:spMk id="4" creationId="{1BBF5851-2FC6-4742-B47C-6195AA26E67B}"/>
          </ac:spMkLst>
        </pc:spChg>
        <pc:extLst>
          <p:ext xmlns:p="http://schemas.openxmlformats.org/presentationml/2006/main" uri="{D6D511B9-2390-475A-947B-AFAB55BFBCF1}">
            <pc226:cmChg xmlns:pc226="http://schemas.microsoft.com/office/powerpoint/2022/06/main/command" chg="add mod">
              <pc226:chgData name="cheryl.stevens@socialcare.wales" userId="S::urn:spo:guest#cheryl.stevens@socialcare.wales::" providerId="AD" clId="Web-{E47DC6CF-1DC3-4294-5CDA-4C56B1CB5576}" dt="2023-01-13T14:16:07.259" v="136"/>
              <pc2:cmMkLst xmlns:pc2="http://schemas.microsoft.com/office/powerpoint/2019/9/main/command">
                <pc:docMk/>
                <pc:sldMk cId="1979466379" sldId="400"/>
                <pc2:cmMk id="{F2F9E7D2-40EC-46F0-80A0-C34E2C0B11B2}"/>
              </pc2:cmMkLst>
            </pc226:cmChg>
          </p:ext>
        </pc:extLst>
      </pc:sldChg>
      <pc:sldChg chg="addCm modNotes">
        <pc:chgData name="cheryl.stevens@socialcare.wales" userId="S::urn:spo:guest#cheryl.stevens@socialcare.wales::" providerId="AD" clId="Web-{E47DC6CF-1DC3-4294-5CDA-4C56B1CB5576}" dt="2023-01-13T13:39:49.899" v="68"/>
        <pc:sldMkLst>
          <pc:docMk/>
          <pc:sldMk cId="2815966919" sldId="404"/>
        </pc:sldMkLst>
        <pc:extLst>
          <p:ext xmlns:p="http://schemas.openxmlformats.org/presentationml/2006/main" uri="{D6D511B9-2390-475A-947B-AFAB55BFBCF1}">
            <pc226:cmChg xmlns:pc226="http://schemas.microsoft.com/office/powerpoint/2022/06/main/command" chg="add">
              <pc226:chgData name="cheryl.stevens@socialcare.wales" userId="S::urn:spo:guest#cheryl.stevens@socialcare.wales::" providerId="AD" clId="Web-{E47DC6CF-1DC3-4294-5CDA-4C56B1CB5576}" dt="2023-01-13T13:39:49.899" v="68"/>
              <pc2:cmMkLst xmlns:pc2="http://schemas.microsoft.com/office/powerpoint/2019/9/main/command">
                <pc:docMk/>
                <pc:sldMk cId="2815966919" sldId="404"/>
                <pc2:cmMk id="{B1D7E23C-0D45-49A3-B26B-AD7C7A8C83FD}"/>
              </pc2:cmMkLst>
            </pc226:cmChg>
          </p:ext>
        </pc:extLst>
      </pc:sldChg>
      <pc:sldChg chg="modNotes">
        <pc:chgData name="cheryl.stevens@socialcare.wales" userId="S::urn:spo:guest#cheryl.stevens@socialcare.wales::" providerId="AD" clId="Web-{E47DC6CF-1DC3-4294-5CDA-4C56B1CB5576}" dt="2023-01-13T13:48:02.474" v="83"/>
        <pc:sldMkLst>
          <pc:docMk/>
          <pc:sldMk cId="3905189561" sldId="407"/>
        </pc:sldMkLst>
      </pc:sldChg>
      <pc:sldChg chg="modSp addCm modCm">
        <pc:chgData name="cheryl.stevens@socialcare.wales" userId="S::urn:spo:guest#cheryl.stevens@socialcare.wales::" providerId="AD" clId="Web-{E47DC6CF-1DC3-4294-5CDA-4C56B1CB5576}" dt="2023-01-13T13:19:59.775" v="6" actId="20577"/>
        <pc:sldMkLst>
          <pc:docMk/>
          <pc:sldMk cId="2728787424" sldId="437"/>
        </pc:sldMkLst>
        <pc:spChg chg="mod">
          <ac:chgData name="cheryl.stevens@socialcare.wales" userId="S::urn:spo:guest#cheryl.stevens@socialcare.wales::" providerId="AD" clId="Web-{E47DC6CF-1DC3-4294-5CDA-4C56B1CB5576}" dt="2023-01-13T13:19:59.775" v="6" actId="20577"/>
          <ac:spMkLst>
            <pc:docMk/>
            <pc:sldMk cId="2728787424" sldId="437"/>
            <ac:spMk id="5" creationId="{7E1184B4-3436-1343-95A9-79F7E17DB5D0}"/>
          </ac:spMkLst>
        </pc:spChg>
        <pc:extLst>
          <p:ext xmlns:p="http://schemas.openxmlformats.org/presentationml/2006/main" uri="{D6D511B9-2390-475A-947B-AFAB55BFBCF1}">
            <pc226:cmChg xmlns:pc226="http://schemas.microsoft.com/office/powerpoint/2022/06/main/command" chg="add mod">
              <pc226:chgData name="cheryl.stevens@socialcare.wales" userId="S::urn:spo:guest#cheryl.stevens@socialcare.wales::" providerId="AD" clId="Web-{E47DC6CF-1DC3-4294-5CDA-4C56B1CB5576}" dt="2023-01-13T13:19:59.775" v="6" actId="20577"/>
              <pc2:cmMkLst xmlns:pc2="http://schemas.microsoft.com/office/powerpoint/2019/9/main/command">
                <pc:docMk/>
                <pc:sldMk cId="2728787424" sldId="437"/>
                <pc2:cmMk id="{72D0D4A4-24DC-4E70-9C30-6C72434947F0}"/>
              </pc2:cmMkLst>
            </pc226:cmChg>
          </p:ext>
        </pc:extLst>
      </pc:sldChg>
      <pc:sldChg chg="addCm modNotes">
        <pc:chgData name="cheryl.stevens@socialcare.wales" userId="S::urn:spo:guest#cheryl.stevens@socialcare.wales::" providerId="AD" clId="Web-{E47DC6CF-1DC3-4294-5CDA-4C56B1CB5576}" dt="2023-01-13T13:36:03.174" v="58"/>
        <pc:sldMkLst>
          <pc:docMk/>
          <pc:sldMk cId="3045919306" sldId="439"/>
        </pc:sldMkLst>
        <pc:extLst>
          <p:ext xmlns:p="http://schemas.openxmlformats.org/presentationml/2006/main" uri="{D6D511B9-2390-475A-947B-AFAB55BFBCF1}">
            <pc226:cmChg xmlns:pc226="http://schemas.microsoft.com/office/powerpoint/2022/06/main/command" chg="add">
              <pc226:chgData name="cheryl.stevens@socialcare.wales" userId="S::urn:spo:guest#cheryl.stevens@socialcare.wales::" providerId="AD" clId="Web-{E47DC6CF-1DC3-4294-5CDA-4C56B1CB5576}" dt="2023-01-13T13:36:03.174" v="58"/>
              <pc2:cmMkLst xmlns:pc2="http://schemas.microsoft.com/office/powerpoint/2019/9/main/command">
                <pc:docMk/>
                <pc:sldMk cId="3045919306" sldId="439"/>
                <pc2:cmMk id="{EB7F0131-8E43-4D38-8789-C2246ADD1D37}"/>
              </pc2:cmMkLst>
            </pc226:cmChg>
          </p:ext>
        </pc:extLst>
      </pc:sldChg>
      <pc:sldChg chg="addCm">
        <pc:chgData name="cheryl.stevens@socialcare.wales" userId="S::urn:spo:guest#cheryl.stevens@socialcare.wales::" providerId="AD" clId="Web-{E47DC6CF-1DC3-4294-5CDA-4C56B1CB5576}" dt="2023-01-13T13:24:06.469" v="8"/>
        <pc:sldMkLst>
          <pc:docMk/>
          <pc:sldMk cId="1530855137" sldId="440"/>
        </pc:sldMkLst>
        <pc:extLst>
          <p:ext xmlns:p="http://schemas.openxmlformats.org/presentationml/2006/main" uri="{D6D511B9-2390-475A-947B-AFAB55BFBCF1}">
            <pc226:cmChg xmlns:pc226="http://schemas.microsoft.com/office/powerpoint/2022/06/main/command" chg="add">
              <pc226:chgData name="cheryl.stevens@socialcare.wales" userId="S::urn:spo:guest#cheryl.stevens@socialcare.wales::" providerId="AD" clId="Web-{E47DC6CF-1DC3-4294-5CDA-4C56B1CB5576}" dt="2023-01-13T13:24:06.469" v="8"/>
              <pc2:cmMkLst xmlns:pc2="http://schemas.microsoft.com/office/powerpoint/2019/9/main/command">
                <pc:docMk/>
                <pc:sldMk cId="1530855137" sldId="440"/>
                <pc2:cmMk id="{4B23E869-C032-4731-934A-4ADA0C8BADD4}"/>
              </pc2:cmMkLst>
            </pc226:cmChg>
            <pc226:cmChg xmlns:pc226="http://schemas.microsoft.com/office/powerpoint/2022/06/main/command" chg="add">
              <pc226:chgData name="cheryl.stevens@socialcare.wales" userId="S::urn:spo:guest#cheryl.stevens@socialcare.wales::" providerId="AD" clId="Web-{E47DC6CF-1DC3-4294-5CDA-4C56B1CB5576}" dt="2023-01-13T13:21:57.528" v="7"/>
              <pc2:cmMkLst xmlns:pc2="http://schemas.microsoft.com/office/powerpoint/2019/9/main/command">
                <pc:docMk/>
                <pc:sldMk cId="1530855137" sldId="440"/>
                <pc2:cmMk id="{0AFF1BED-2281-4CDF-8360-CED1D065135B}"/>
              </pc2:cmMkLst>
            </pc226:cmChg>
          </p:ext>
        </pc:extLst>
      </pc:sldChg>
      <pc:sldChg chg="modSp ord addCm modNotes">
        <pc:chgData name="cheryl.stevens@socialcare.wales" userId="S::urn:spo:guest#cheryl.stevens@socialcare.wales::" providerId="AD" clId="Web-{E47DC6CF-1DC3-4294-5CDA-4C56B1CB5576}" dt="2023-01-13T13:49:11.741" v="88"/>
        <pc:sldMkLst>
          <pc:docMk/>
          <pc:sldMk cId="1632079474" sldId="441"/>
        </pc:sldMkLst>
        <pc:spChg chg="mod">
          <ac:chgData name="cheryl.stevens@socialcare.wales" userId="S::urn:spo:guest#cheryl.stevens@socialcare.wales::" providerId="AD" clId="Web-{E47DC6CF-1DC3-4294-5CDA-4C56B1CB5576}" dt="2023-01-13T13:46:04.127" v="80" actId="20577"/>
          <ac:spMkLst>
            <pc:docMk/>
            <pc:sldMk cId="1632079474" sldId="441"/>
            <ac:spMk id="5" creationId="{0659E813-EA23-4149-B66F-1FADDB3CCF92}"/>
          </ac:spMkLst>
        </pc:spChg>
        <pc:extLst>
          <p:ext xmlns:p="http://schemas.openxmlformats.org/presentationml/2006/main" uri="{D6D511B9-2390-475A-947B-AFAB55BFBCF1}">
            <pc226:cmChg xmlns:pc226="http://schemas.microsoft.com/office/powerpoint/2022/06/main/command" chg="add">
              <pc226:chgData name="cheryl.stevens@socialcare.wales" userId="S::urn:spo:guest#cheryl.stevens@socialcare.wales::" providerId="AD" clId="Web-{E47DC6CF-1DC3-4294-5CDA-4C56B1CB5576}" dt="2023-01-13T13:49:11.741" v="88"/>
              <pc2:cmMkLst xmlns:pc2="http://schemas.microsoft.com/office/powerpoint/2019/9/main/command">
                <pc:docMk/>
                <pc:sldMk cId="1632079474" sldId="441"/>
                <pc2:cmMk id="{A5FEF79A-F8FA-4408-8EB7-26A93AA98F1A}"/>
              </pc2:cmMkLst>
            </pc226:cmChg>
          </p:ext>
        </pc:extLst>
      </pc:sldChg>
      <pc:sldChg chg="modSp addCm modCm">
        <pc:chgData name="cheryl.stevens@socialcare.wales" userId="S::urn:spo:guest#cheryl.stevens@socialcare.wales::" providerId="AD" clId="Web-{E47DC6CF-1DC3-4294-5CDA-4C56B1CB5576}" dt="2023-01-13T13:18:19.819" v="3"/>
        <pc:sldMkLst>
          <pc:docMk/>
          <pc:sldMk cId="46908533" sldId="445"/>
        </pc:sldMkLst>
        <pc:spChg chg="mod">
          <ac:chgData name="cheryl.stevens@socialcare.wales" userId="S::urn:spo:guest#cheryl.stevens@socialcare.wales::" providerId="AD" clId="Web-{E47DC6CF-1DC3-4294-5CDA-4C56B1CB5576}" dt="2023-01-13T13:18:08.178" v="2" actId="20577"/>
          <ac:spMkLst>
            <pc:docMk/>
            <pc:sldMk cId="46908533" sldId="445"/>
            <ac:spMk id="5" creationId="{413BA3E1-7DBF-2D4E-AA6B-90B54F2E5C22}"/>
          </ac:spMkLst>
        </pc:spChg>
        <pc:extLst>
          <p:ext xmlns:p="http://schemas.openxmlformats.org/presentationml/2006/main" uri="{D6D511B9-2390-475A-947B-AFAB55BFBCF1}">
            <pc226:cmChg xmlns:pc226="http://schemas.microsoft.com/office/powerpoint/2022/06/main/command" chg="add mod">
              <pc226:chgData name="cheryl.stevens@socialcare.wales" userId="S::urn:spo:guest#cheryl.stevens@socialcare.wales::" providerId="AD" clId="Web-{E47DC6CF-1DC3-4294-5CDA-4C56B1CB5576}" dt="2023-01-13T13:18:19.819" v="3"/>
              <pc2:cmMkLst xmlns:pc2="http://schemas.microsoft.com/office/powerpoint/2019/9/main/command">
                <pc:docMk/>
                <pc:sldMk cId="46908533" sldId="445"/>
                <pc2:cmMk id="{13F0FC1E-EB54-460E-82EE-A946F500152E}"/>
              </pc2:cmMkLst>
            </pc226:cmChg>
          </p:ext>
        </pc:extLst>
      </pc:sldChg>
      <pc:sldChg chg="addCm modNotes">
        <pc:chgData name="cheryl.stevens@socialcare.wales" userId="S::urn:spo:guest#cheryl.stevens@socialcare.wales::" providerId="AD" clId="Web-{E47DC6CF-1DC3-4294-5CDA-4C56B1CB5576}" dt="2023-01-13T13:32:22.356" v="49"/>
        <pc:sldMkLst>
          <pc:docMk/>
          <pc:sldMk cId="1043148568" sldId="446"/>
        </pc:sldMkLst>
        <pc:extLst>
          <p:ext xmlns:p="http://schemas.openxmlformats.org/presentationml/2006/main" uri="{D6D511B9-2390-475A-947B-AFAB55BFBCF1}">
            <pc226:cmChg xmlns:pc226="http://schemas.microsoft.com/office/powerpoint/2022/06/main/command" chg="add">
              <pc226:chgData name="cheryl.stevens@socialcare.wales" userId="S::urn:spo:guest#cheryl.stevens@socialcare.wales::" providerId="AD" clId="Web-{E47DC6CF-1DC3-4294-5CDA-4C56B1CB5576}" dt="2023-01-13T13:30:11.228" v="42"/>
              <pc2:cmMkLst xmlns:pc2="http://schemas.microsoft.com/office/powerpoint/2019/9/main/command">
                <pc:docMk/>
                <pc:sldMk cId="1043148568" sldId="446"/>
                <pc2:cmMk id="{662F6AFC-E709-481C-A09A-5326125454D8}"/>
              </pc2:cmMkLst>
            </pc226:cmChg>
          </p:ext>
        </pc:extLst>
      </pc:sldChg>
      <pc:sldChg chg="modNotes">
        <pc:chgData name="cheryl.stevens@socialcare.wales" userId="S::urn:spo:guest#cheryl.stevens@socialcare.wales::" providerId="AD" clId="Web-{E47DC6CF-1DC3-4294-5CDA-4C56B1CB5576}" dt="2023-01-13T13:40:29.509" v="70"/>
        <pc:sldMkLst>
          <pc:docMk/>
          <pc:sldMk cId="258536402" sldId="447"/>
        </pc:sldMkLst>
      </pc:sldChg>
      <pc:sldChg chg="modSp addCm delCm">
        <pc:chgData name="cheryl.stevens@socialcare.wales" userId="S::urn:spo:guest#cheryl.stevens@socialcare.wales::" providerId="AD" clId="Web-{E47DC6CF-1DC3-4294-5CDA-4C56B1CB5576}" dt="2023-01-13T14:31:11.852" v="142"/>
        <pc:sldMkLst>
          <pc:docMk/>
          <pc:sldMk cId="3213099005" sldId="454"/>
        </pc:sldMkLst>
        <pc:spChg chg="mod">
          <ac:chgData name="cheryl.stevens@socialcare.wales" userId="S::urn:spo:guest#cheryl.stevens@socialcare.wales::" providerId="AD" clId="Web-{E47DC6CF-1DC3-4294-5CDA-4C56B1CB5576}" dt="2023-01-13T14:18:28.045" v="141" actId="20577"/>
          <ac:spMkLst>
            <pc:docMk/>
            <pc:sldMk cId="3213099005" sldId="454"/>
            <ac:spMk id="5" creationId="{82194A3A-1267-F640-AFA5-39F929EFF294}"/>
          </ac:spMkLst>
        </pc:spChg>
        <pc:extLst>
          <p:ext xmlns:p="http://schemas.openxmlformats.org/presentationml/2006/main" uri="{D6D511B9-2390-475A-947B-AFAB55BFBCF1}">
            <pc226:cmChg xmlns:pc226="http://schemas.microsoft.com/office/powerpoint/2022/06/main/command" chg="add del">
              <pc226:chgData name="cheryl.stevens@socialcare.wales" userId="S::urn:spo:guest#cheryl.stevens@socialcare.wales::" providerId="AD" clId="Web-{E47DC6CF-1DC3-4294-5CDA-4C56B1CB5576}" dt="2023-01-13T14:31:11.852" v="142"/>
              <pc2:cmMkLst xmlns:pc2="http://schemas.microsoft.com/office/powerpoint/2019/9/main/command">
                <pc:docMk/>
                <pc:sldMk cId="3213099005" sldId="454"/>
                <pc2:cmMk id="{6BF606F9-7EC7-4C1F-8786-869C149CFD36}"/>
              </pc2:cmMkLst>
            </pc226:cmChg>
          </p:ext>
        </pc:extLst>
      </pc:sldChg>
      <pc:sldChg chg="modSp addCm">
        <pc:chgData name="cheryl.stevens@socialcare.wales" userId="S::urn:spo:guest#cheryl.stevens@socialcare.wales::" providerId="AD" clId="Web-{E47DC6CF-1DC3-4294-5CDA-4C56B1CB5576}" dt="2023-01-13T13:29:24.805" v="41" actId="20577"/>
        <pc:sldMkLst>
          <pc:docMk/>
          <pc:sldMk cId="801276062" sldId="457"/>
        </pc:sldMkLst>
        <pc:spChg chg="mod">
          <ac:chgData name="cheryl.stevens@socialcare.wales" userId="S::urn:spo:guest#cheryl.stevens@socialcare.wales::" providerId="AD" clId="Web-{E47DC6CF-1DC3-4294-5CDA-4C56B1CB5576}" dt="2023-01-13T13:29:24.805" v="41" actId="20577"/>
          <ac:spMkLst>
            <pc:docMk/>
            <pc:sldMk cId="801276062" sldId="457"/>
            <ac:spMk id="5" creationId="{28A47086-C31D-214F-B4B6-E2268E148105}"/>
          </ac:spMkLst>
        </pc:spChg>
        <pc:extLst>
          <p:ext xmlns:p="http://schemas.openxmlformats.org/presentationml/2006/main" uri="{D6D511B9-2390-475A-947B-AFAB55BFBCF1}">
            <pc226:cmChg xmlns:pc226="http://schemas.microsoft.com/office/powerpoint/2022/06/main/command" chg="add">
              <pc226:chgData name="cheryl.stevens@socialcare.wales" userId="S::urn:spo:guest#cheryl.stevens@socialcare.wales::" providerId="AD" clId="Web-{E47DC6CF-1DC3-4294-5CDA-4C56B1CB5576}" dt="2023-01-13T13:27:57.927" v="36"/>
              <pc2:cmMkLst xmlns:pc2="http://schemas.microsoft.com/office/powerpoint/2019/9/main/command">
                <pc:docMk/>
                <pc:sldMk cId="801276062" sldId="457"/>
                <pc2:cmMk id="{8E4AB8BA-54DF-4C79-90C0-A64FB5090EE9}"/>
              </pc2:cmMkLst>
            </pc226:cmChg>
          </p:ext>
        </pc:extLst>
      </pc:sldChg>
      <pc:sldChg chg="modSp addCm delCm modCm modNotes">
        <pc:chgData name="cheryl.stevens@socialcare.wales" userId="S::urn:spo:guest#cheryl.stevens@socialcare.wales::" providerId="AD" clId="Web-{E47DC6CF-1DC3-4294-5CDA-4C56B1CB5576}" dt="2023-01-13T13:53:42.435" v="128"/>
        <pc:sldMkLst>
          <pc:docMk/>
          <pc:sldMk cId="2376532439" sldId="461"/>
        </pc:sldMkLst>
        <pc:spChg chg="mod">
          <ac:chgData name="cheryl.stevens@socialcare.wales" userId="S::urn:spo:guest#cheryl.stevens@socialcare.wales::" providerId="AD" clId="Web-{E47DC6CF-1DC3-4294-5CDA-4C56B1CB5576}" dt="2023-01-13T13:53:30.623" v="127" actId="20577"/>
          <ac:spMkLst>
            <pc:docMk/>
            <pc:sldMk cId="2376532439" sldId="461"/>
            <ac:spMk id="2" creationId="{00000000-0000-0000-0000-000000000000}"/>
          </ac:spMkLst>
        </pc:spChg>
        <pc:spChg chg="mod">
          <ac:chgData name="cheryl.stevens@socialcare.wales" userId="S::urn:spo:guest#cheryl.stevens@socialcare.wales::" providerId="AD" clId="Web-{E47DC6CF-1DC3-4294-5CDA-4C56B1CB5576}" dt="2023-01-13T13:51:23.135" v="114" actId="20577"/>
          <ac:spMkLst>
            <pc:docMk/>
            <pc:sldMk cId="2376532439" sldId="461"/>
            <ac:spMk id="3" creationId="{EE5AEBA6-E479-594D-B1CE-6B0809B5D226}"/>
          </ac:spMkLst>
        </pc:spChg>
        <pc:spChg chg="mod">
          <ac:chgData name="cheryl.stevens@socialcare.wales" userId="S::urn:spo:guest#cheryl.stevens@socialcare.wales::" providerId="AD" clId="Web-{E47DC6CF-1DC3-4294-5CDA-4C56B1CB5576}" dt="2023-01-13T13:53:23.388" v="126" actId="1076"/>
          <ac:spMkLst>
            <pc:docMk/>
            <pc:sldMk cId="2376532439" sldId="461"/>
            <ac:spMk id="7" creationId="{EE5AEBA6-E479-594D-B1CE-6B0809B5D226}"/>
          </ac:spMkLst>
        </pc:spChg>
        <pc:extLst>
          <p:ext xmlns:p="http://schemas.openxmlformats.org/presentationml/2006/main" uri="{D6D511B9-2390-475A-947B-AFAB55BFBCF1}">
            <pc226:cmChg xmlns:pc226="http://schemas.microsoft.com/office/powerpoint/2022/06/main/command" chg="add mod">
              <pc226:chgData name="cheryl.stevens@socialcare.wales" userId="S::urn:spo:guest#cheryl.stevens@socialcare.wales::" providerId="AD" clId="Web-{E47DC6CF-1DC3-4294-5CDA-4C56B1CB5576}" dt="2023-01-13T13:53:07.434" v="124" actId="20577"/>
              <pc2:cmMkLst xmlns:pc2="http://schemas.microsoft.com/office/powerpoint/2019/9/main/command">
                <pc:docMk/>
                <pc:sldMk cId="2376532439" sldId="461"/>
                <pc2:cmMk id="{0F407F6C-581E-45D6-93AA-A0D13E18A49E}"/>
              </pc2:cmMkLst>
            </pc226:cmChg>
            <pc226:cmChg xmlns:pc226="http://schemas.microsoft.com/office/powerpoint/2022/06/main/command" chg="add del mod">
              <pc226:chgData name="cheryl.stevens@socialcare.wales" userId="S::urn:spo:guest#cheryl.stevens@socialcare.wales::" providerId="AD" clId="Web-{E47DC6CF-1DC3-4294-5CDA-4C56B1CB5576}" dt="2023-01-13T13:53:42.435" v="128"/>
              <pc2:cmMkLst xmlns:pc2="http://schemas.microsoft.com/office/powerpoint/2019/9/main/command">
                <pc:docMk/>
                <pc:sldMk cId="2376532439" sldId="461"/>
                <pc2:cmMk id="{1A5C6672-6B0F-42C1-B167-04EE9ACF64E9}"/>
              </pc2:cmMkLst>
            </pc226:cmChg>
          </p:ext>
        </pc:extLst>
      </pc:sldChg>
      <pc:sldChg chg="modSp addCm">
        <pc:chgData name="cheryl.stevens@socialcare.wales" userId="S::urn:spo:guest#cheryl.stevens@socialcare.wales::" providerId="AD" clId="Web-{E47DC6CF-1DC3-4294-5CDA-4C56B1CB5576}" dt="2023-01-13T13:34:08.046" v="54" actId="20577"/>
        <pc:sldMkLst>
          <pc:docMk/>
          <pc:sldMk cId="2600274528" sldId="1563"/>
        </pc:sldMkLst>
        <pc:spChg chg="mod">
          <ac:chgData name="cheryl.stevens@socialcare.wales" userId="S::urn:spo:guest#cheryl.stevens@socialcare.wales::" providerId="AD" clId="Web-{E47DC6CF-1DC3-4294-5CDA-4C56B1CB5576}" dt="2023-01-13T13:32:33.637" v="51" actId="20577"/>
          <ac:spMkLst>
            <pc:docMk/>
            <pc:sldMk cId="2600274528" sldId="1563"/>
            <ac:spMk id="3" creationId="{AD44DE10-6EE8-B74B-B363-096315C9D25A}"/>
          </ac:spMkLst>
        </pc:spChg>
        <pc:spChg chg="mod">
          <ac:chgData name="cheryl.stevens@socialcare.wales" userId="S::urn:spo:guest#cheryl.stevens@socialcare.wales::" providerId="AD" clId="Web-{E47DC6CF-1DC3-4294-5CDA-4C56B1CB5576}" dt="2023-01-13T13:34:08.046" v="54" actId="20577"/>
          <ac:spMkLst>
            <pc:docMk/>
            <pc:sldMk cId="2600274528" sldId="1563"/>
            <ac:spMk id="5" creationId="{C94AECD1-AAC2-014C-9FBA-29AC1838752D}"/>
          </ac:spMkLst>
        </pc:spChg>
        <pc:extLst>
          <p:ext xmlns:p="http://schemas.openxmlformats.org/presentationml/2006/main" uri="{D6D511B9-2390-475A-947B-AFAB55BFBCF1}">
            <pc226:cmChg xmlns:pc226="http://schemas.microsoft.com/office/powerpoint/2022/06/main/command" chg="add">
              <pc226:chgData name="cheryl.stevens@socialcare.wales" userId="S::urn:spo:guest#cheryl.stevens@socialcare.wales::" providerId="AD" clId="Web-{E47DC6CF-1DC3-4294-5CDA-4C56B1CB5576}" dt="2023-01-13T13:34:06.109" v="53"/>
              <pc2:cmMkLst xmlns:pc2="http://schemas.microsoft.com/office/powerpoint/2019/9/main/command">
                <pc:docMk/>
                <pc:sldMk cId="2600274528" sldId="1563"/>
                <pc2:cmMk id="{13D9D317-0D4B-4FD7-A8E8-5411C0E2AB97}"/>
              </pc2:cmMkLst>
            </pc226:cmChg>
          </p:ext>
        </pc:extLst>
      </pc:sldChg>
    </pc:docChg>
  </pc:docChgLst>
</pc:chgInfo>
</file>

<file path=ppt/comments/modernComment_1B8_5B3EFEE1.xml><?xml version="1.0" encoding="utf-8"?>
<p188:cmLst xmlns:a="http://schemas.openxmlformats.org/drawingml/2006/main" xmlns:r="http://schemas.openxmlformats.org/officeDocument/2006/relationships" xmlns:p188="http://schemas.microsoft.com/office/powerpoint/2018/8/main">
  <p188:cm id="{0AFF1BED-2281-4CDF-8360-CED1D065135B}" authorId="{EBF22841-363B-ACD0-6F13-94CED6572DF3}" created="2023-01-13T13:21:57.528">
    <pc:sldMkLst xmlns:pc="http://schemas.microsoft.com/office/powerpoint/2013/main/command">
      <pc:docMk/>
      <pc:sldMk cId="1530855137" sldId="440"/>
    </pc:sldMkLst>
    <p188:txBody>
      <a:bodyPr/>
      <a:lstStyle/>
      <a:p>
        <a:r>
          <a:rPr lang="en-US"/>
          <a:t>In the notes page, specify what the directed study is - if this is to be used outside of the programme, it needs to make sense to whoever is using it</a:t>
        </a:r>
      </a:p>
    </p188:txBody>
  </p188:cm>
  <p188:cm id="{4B23E869-C032-4731-934A-4ADA0C8BADD4}" authorId="{EBF22841-363B-ACD0-6F13-94CED6572DF3}" created="2023-01-13T13:24:06.469">
    <pc:sldMkLst xmlns:pc="http://schemas.microsoft.com/office/powerpoint/2013/main/command">
      <pc:docMk/>
      <pc:sldMk cId="1530855137" sldId="440"/>
    </pc:sldMkLst>
    <p188:txBody>
      <a:bodyPr/>
      <a:lstStyle/>
      <a:p>
        <a:r>
          <a:rPr lang="en-US"/>
          <a:t>in the notes page, where consent is mentioned, explain that this will be explored further in slide 11</a:t>
        </a:r>
      </a:p>
    </p188:txBody>
  </p188:cm>
</p188:cmLst>
</file>

<file path=ppt/comments/modernComment_1B9_61478E72.xml><?xml version="1.0" encoding="utf-8"?>
<p188:cmLst xmlns:a="http://schemas.openxmlformats.org/drawingml/2006/main" xmlns:r="http://schemas.openxmlformats.org/officeDocument/2006/relationships" xmlns:p188="http://schemas.microsoft.com/office/powerpoint/2018/8/main">
  <p188:cm id="{A5FEF79A-F8FA-4408-8EB7-26A93AA98F1A}" authorId="{EBF22841-363B-ACD0-6F13-94CED6572DF3}" created="2023-01-13T13:49:11.741">
    <pc:sldMkLst xmlns:pc="http://schemas.microsoft.com/office/powerpoint/2013/main/command">
      <pc:docMk/>
      <pc:sldMk cId="1632079474" sldId="441"/>
    </pc:sldMkLst>
    <p188:txBody>
      <a:bodyPr/>
      <a:lstStyle/>
      <a:p>
        <a:r>
          <a:rPr lang="en-US"/>
          <a:t>In notes, there is a question about what may be meant by Lefevre's comment. Maybe the notes page should have some pointers to highlight the main themes to be pulled out of the discussion - again for consistent use for this being delivered in isolation</a:t>
        </a:r>
      </a:p>
    </p188:txBody>
  </p188:cm>
</p188:cmLst>
</file>

<file path=ppt/comments/modernComment_1CD_8DA701D7.xml><?xml version="1.0" encoding="utf-8"?>
<p188:cmLst xmlns:a="http://schemas.openxmlformats.org/drawingml/2006/main" xmlns:r="http://schemas.openxmlformats.org/officeDocument/2006/relationships" xmlns:p188="http://schemas.microsoft.com/office/powerpoint/2018/8/main">
  <p188:cm id="{0F407F6C-581E-45D6-93AA-A0D13E18A49E}" authorId="{EBF22841-363B-ACD0-6F13-94CED6572DF3}" created="2023-01-13T13:27:12.520">
    <ac:txMkLst xmlns:ac="http://schemas.microsoft.com/office/drawing/2013/main/command">
      <pc:docMk xmlns:pc="http://schemas.microsoft.com/office/powerpoint/2013/main/command"/>
      <pc:sldMk xmlns:pc="http://schemas.microsoft.com/office/powerpoint/2013/main/command" cId="2376532439" sldId="461"/>
      <ac:spMk id="7" creationId="{EE5AEBA6-E479-594D-B1CE-6B0809B5D226}"/>
      <ac:txMk cp="0" len="25">
        <ac:context len="28" hash="359573187"/>
      </ac:txMk>
    </ac:txMkLst>
    <p188:pos x="3272907" y="231621"/>
    <p188:txBody>
      <a:bodyPr/>
      <a:lstStyle/>
      <a:p>
        <a:r>
          <a:rPr lang="en-US"/>
          <a:t>Added 'what other approaches do they use?' to the notes page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F7B837BA-F1B8-924C-A6E9-DCE9F6DA377A}" type="datetimeFigureOut">
              <a:rPr lang="en-US"/>
              <a:pPr>
                <a:defRPr/>
              </a:pPr>
              <a:t>1/10/2024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409D3D69-634A-4B40-B6BF-07F6296FBFE0}" type="slidenum">
              <a:rPr lang="en-US"/>
              <a:pPr>
                <a:defRPr/>
              </a:pPr>
              <a:t>‹#›</a:t>
            </a:fld>
            <a:endParaRPr lang="en-US"/>
          </a:p>
        </p:txBody>
      </p:sp>
    </p:spTree>
    <p:extLst>
      <p:ext uri="{BB962C8B-B14F-4D97-AF65-F5344CB8AC3E}">
        <p14:creationId xmlns:p14="http://schemas.microsoft.com/office/powerpoint/2010/main" val="3521774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9C8CD66D-AEA7-E943-BE28-0B1477C1D05F}" type="datetimeFigureOut">
              <a:rPr lang="en-US"/>
              <a:pPr>
                <a:defRPr/>
              </a:pPr>
              <a:t>1/10/2024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71639E39-D34D-164C-8100-77BC79329E5D}" type="slidenum">
              <a:rPr lang="en-US"/>
              <a:pPr>
                <a:defRPr/>
              </a:pPr>
              <a:t>‹#›</a:t>
            </a:fld>
            <a:endParaRPr lang="en-US"/>
          </a:p>
        </p:txBody>
      </p:sp>
    </p:spTree>
    <p:extLst>
      <p:ext uri="{BB962C8B-B14F-4D97-AF65-F5344CB8AC3E}">
        <p14:creationId xmlns:p14="http://schemas.microsoft.com/office/powerpoint/2010/main" val="1668384406"/>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a:t>
            </a:fld>
            <a:endParaRPr lang="en-US"/>
          </a:p>
        </p:txBody>
      </p:sp>
    </p:spTree>
    <p:extLst>
      <p:ext uri="{BB962C8B-B14F-4D97-AF65-F5344CB8AC3E}">
        <p14:creationId xmlns:p14="http://schemas.microsoft.com/office/powerpoint/2010/main" val="384399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2060"/>
                </a:solidFill>
                <a:effectLst/>
                <a:uFillTx/>
                <a:latin typeface="Calibri" panose="020F0502020204030204" pitchFamily="34" charset="0"/>
              </a:rPr>
              <a:t>Wrth ddarllen drwy’r pwyntiau cysylltwch hyn â’r modiwl deddfwriaethol – er enghraifft, wrth asesu anghenion gofal a chymorth plentyn, rhaid i’r gweithwyr geisio caniatâd y sawl sydd â chyfrifoldeb rhiant. Dros 16 oed - gall plentyn (os yw'r Gymwys o ran Gallick) ofyn am asesiad o'i anghenion hyd yn oed os yw'r person â CRh yn gwrthod.  Gall plentyn o’r oedran hwn hefyd wrthod asesiad oni bai nad oes ganddo’r galluedd neu fod pryderon diogelu.</a:t>
            </a:r>
          </a:p>
          <a:p>
            <a:endParaRPr lang="en-US" dirty="0">
              <a:solidFill>
                <a:srgbClr val="002060"/>
              </a:solidFill>
            </a:endParaRPr>
          </a:p>
          <a:p>
            <a:r>
              <a:rPr lang="cy" sz="1200" b="0" i="0" u="none" strike="noStrike" cap="none" baseline="0" dirty="0">
                <a:solidFill>
                  <a:srgbClr val="002060"/>
                </a:solidFill>
                <a:effectLst/>
                <a:uFillTx/>
                <a:latin typeface="Calibri" panose="020F0502020204030204" pitchFamily="34" charset="0"/>
              </a:rPr>
              <a:t>Deddf Plant 1989 - Cyfrifoldeb Rhiant (a ddiwygiwyd gan Ddeddf Mabwysiadu a Phlant 2004) </a:t>
            </a:r>
          </a:p>
          <a:p>
            <a:r>
              <a:rPr lang="cy" sz="1200" b="0" i="0" u="none" strike="noStrike" cap="none" baseline="0" dirty="0">
                <a:solidFill>
                  <a:srgbClr val="002060"/>
                </a:solidFill>
                <a:effectLst/>
                <a:uFillTx/>
                <a:latin typeface="Calibri" panose="020F0502020204030204" pitchFamily="34" charset="0"/>
              </a:rPr>
              <a:t>Deddf Gwasanaethau Cymdeithasol a Llesiant (Cymru) 2014</a:t>
            </a:r>
          </a:p>
          <a:p>
            <a:r>
              <a:rPr lang="cy" sz="1200" b="0" i="0" u="none" strike="noStrike" cap="none" baseline="0" dirty="0">
                <a:solidFill>
                  <a:srgbClr val="002060"/>
                </a:solidFill>
                <a:effectLst/>
                <a:uFillTx/>
                <a:latin typeface="Calibri" panose="020F0502020204030204" pitchFamily="34" charset="0"/>
              </a:rPr>
              <a:t>Deddf Gwasanaethau Cymdeithasol a Llesiant (Cymru) 2014</a:t>
            </a:r>
          </a:p>
          <a:p>
            <a:r>
              <a:rPr lang="cy" sz="1200" b="0" i="0" u="none" strike="noStrike" cap="none" baseline="0" dirty="0">
                <a:solidFill>
                  <a:srgbClr val="002060"/>
                </a:solidFill>
                <a:effectLst/>
                <a:uFillTx/>
                <a:latin typeface="Calibri" panose="020F0502020204030204" pitchFamily="34" charset="0"/>
              </a:rPr>
              <a:t>Adran 21 - dyletswydd i asesu angen plentyn am ofal a chymorth</a:t>
            </a:r>
          </a:p>
          <a:p>
            <a:r>
              <a:rPr lang="cy" sz="1200" b="0" i="0" u="none" strike="noStrike" cap="none" baseline="0" dirty="0">
                <a:solidFill>
                  <a:srgbClr val="002060"/>
                </a:solidFill>
                <a:effectLst/>
                <a:uFillTx/>
                <a:latin typeface="Calibri" panose="020F0502020204030204" pitchFamily="34" charset="0"/>
              </a:rPr>
              <a:t>Adran 22: gwrthod asesiad o anghenion ar gyfer plentyn 16-17 oed</a:t>
            </a:r>
          </a:p>
          <a:p>
            <a:r>
              <a:rPr lang="cy" sz="1200" b="0" i="0" u="none" strike="noStrike" cap="none" baseline="0" dirty="0">
                <a:solidFill>
                  <a:srgbClr val="002060"/>
                </a:solidFill>
                <a:effectLst/>
                <a:uFillTx/>
                <a:latin typeface="Calibri" panose="020F0502020204030204" pitchFamily="34" charset="0"/>
              </a:rPr>
              <a:t>Adran 23 - gwrthod asesiad o anghenion ar gyfer plentyn o dan 16 oed </a:t>
            </a:r>
          </a:p>
          <a:p>
            <a:endParaRPr lang="en-US" dirty="0">
              <a:solidFill>
                <a:srgbClr val="002060"/>
              </a:solidFill>
            </a:endParaRPr>
          </a:p>
          <a:p>
            <a:endParaRPr lang="en-US" dirty="0"/>
          </a:p>
          <a:p>
            <a:endParaRPr lang="en-US" dirty="0"/>
          </a:p>
          <a:p>
            <a:r>
              <a:rPr lang="cy" sz="1200" b="0" i="0" u="none" strike="noStrike" cap="none" baseline="0" dirty="0">
                <a:solidFill>
                  <a:srgbClr val="000000"/>
                </a:solidFill>
                <a:effectLst/>
                <a:uFillTx/>
                <a:latin typeface="Calibri" panose="020F0502020204030204" pitchFamily="34" charset="0"/>
              </a:rPr>
              <a:t>pontio i'r sleid nesaf - gofynnwch i'r myfyrwyr feddwl am bwysigrwydd mynd i mewn </a:t>
            </a:r>
          </a:p>
          <a:p>
            <a:endParaRPr lang="en-US" dirty="0">
              <a:solidFill>
                <a:srgbClr val="002060"/>
              </a:solidFill>
            </a:endParaRPr>
          </a:p>
          <a:p>
            <a:r>
              <a:rPr lang="en-US" dirty="0">
                <a:solidFill>
                  <a:srgbClr val="002060"/>
                </a:solidFill>
              </a:rPr>
              <a:t>When reading through the points connect this to the legislative module - for example when assessing the care and support needs of a child the workers must seek consent of the person(s) with parental responsibility.  Over the age of 16 - a child (if Gillick Competent) can request an assessment of their needs even if the person with PR refuses.  A child of this age can also refuse an assessment unless they do not have capacity or there are safeguarding concerns.</a:t>
            </a:r>
            <a:endParaRPr lang="en-US" dirty="0">
              <a:solidFill>
                <a:srgbClr val="002060"/>
              </a:solidFill>
              <a:cs typeface="Calibri"/>
            </a:endParaRPr>
          </a:p>
          <a:p>
            <a:endParaRPr lang="en-US" dirty="0">
              <a:solidFill>
                <a:srgbClr val="002060"/>
              </a:solidFill>
            </a:endParaRPr>
          </a:p>
          <a:p>
            <a:r>
              <a:rPr lang="en-US" dirty="0">
                <a:solidFill>
                  <a:srgbClr val="002060"/>
                </a:solidFill>
              </a:rPr>
              <a:t>Children Act 1989- Parental Responsibility (amended by the Adoption and Children Act 2004) </a:t>
            </a:r>
          </a:p>
          <a:p>
            <a:r>
              <a:rPr lang="en-US" dirty="0">
                <a:solidFill>
                  <a:srgbClr val="002060"/>
                </a:solidFill>
              </a:rPr>
              <a:t>Social Services and Wellbeing (Wales) Act 2014</a:t>
            </a:r>
            <a:endParaRPr lang="en-US" dirty="0">
              <a:solidFill>
                <a:srgbClr val="002060"/>
              </a:solidFill>
              <a:cs typeface="Calibri"/>
            </a:endParaRPr>
          </a:p>
          <a:p>
            <a:r>
              <a:rPr lang="en-US" dirty="0">
                <a:solidFill>
                  <a:srgbClr val="002060"/>
                </a:solidFill>
              </a:rPr>
              <a:t>Section 21- duty to assess the need of a child for care and support</a:t>
            </a:r>
          </a:p>
          <a:p>
            <a:r>
              <a:rPr lang="en-US" dirty="0">
                <a:solidFill>
                  <a:srgbClr val="002060"/>
                </a:solidFill>
              </a:rPr>
              <a:t>Section 22 refusal of a needs assessment for a child aged 16-17</a:t>
            </a:r>
          </a:p>
          <a:p>
            <a:r>
              <a:rPr lang="en-US" dirty="0">
                <a:solidFill>
                  <a:srgbClr val="002060"/>
                </a:solidFill>
              </a:rPr>
              <a:t>Section 23- refusal of a needs assessment for a child under 16 </a:t>
            </a:r>
          </a:p>
          <a:p>
            <a:endParaRPr lang="en-US" dirty="0">
              <a:solidFill>
                <a:srgbClr val="002060"/>
              </a:solidFill>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15</a:t>
            </a:fld>
            <a:endParaRPr lang="en-US"/>
          </a:p>
        </p:txBody>
      </p:sp>
    </p:spTree>
    <p:extLst>
      <p:ext uri="{BB962C8B-B14F-4D97-AF65-F5344CB8AC3E}">
        <p14:creationId xmlns:p14="http://schemas.microsoft.com/office/powerpoint/2010/main" val="1659275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yn eich grwpiau trafodwch - enwebwch rywun i gofnodi eich syniadau a'ch adborth i'r prif grŵp</a:t>
            </a:r>
          </a:p>
          <a:p>
            <a:endParaRPr lang="en-US" dirty="0"/>
          </a:p>
          <a:p>
            <a:r>
              <a:rPr lang="cy" sz="1200" b="0" i="0" u="none" strike="noStrike" cap="none" baseline="0" dirty="0">
                <a:solidFill>
                  <a:srgbClr val="000000"/>
                </a:solidFill>
                <a:effectLst/>
                <a:uFillTx/>
                <a:latin typeface="Calibri" panose="020F0502020204030204" pitchFamily="34" charset="0"/>
              </a:rPr>
              <a:t>Ymarfer 5 munud.</a:t>
            </a:r>
          </a:p>
          <a:p>
            <a:endParaRPr lang="en-US" dirty="0"/>
          </a:p>
          <a:p>
            <a:r>
              <a:rPr lang="en-US" dirty="0"/>
              <a:t>in your groups discuss- nominate someone to record your thoughts and feedback to the main group</a:t>
            </a:r>
          </a:p>
          <a:p>
            <a:endParaRPr lang="en-US" dirty="0"/>
          </a:p>
          <a:p>
            <a:r>
              <a:rPr lang="en-US" dirty="0"/>
              <a:t>5 minute exercise.</a:t>
            </a:r>
            <a:endParaRPr lang="en-US" dirty="0">
              <a:cs typeface="Calibri"/>
            </a:endParaRPr>
          </a:p>
          <a:p>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16</a:t>
            </a:fld>
            <a:endParaRPr lang="en-US"/>
          </a:p>
        </p:txBody>
      </p:sp>
    </p:spTree>
    <p:extLst>
      <p:ext uri="{BB962C8B-B14F-4D97-AF65-F5344CB8AC3E}">
        <p14:creationId xmlns:p14="http://schemas.microsoft.com/office/powerpoint/2010/main" val="2524060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2060"/>
                </a:solidFill>
                <a:effectLst/>
                <a:uFillTx/>
                <a:latin typeface="Calibri" panose="020F0502020204030204" pitchFamily="34" charset="0"/>
              </a:rPr>
              <a:t>Gall arsylwi plant lywio ein dealltwriaeth o ble maent yn cyrraedd cerrig milltir datblygiadol, lle mae oedi corfforol neu wybyddol.</a:t>
            </a:r>
          </a:p>
          <a:p>
            <a:pPr marL="0" marR="0" lvl="0" indent="0" algn="l" defTabSz="912813" rtl="0" eaLnBrk="1" fontAlgn="base" latinLnBrk="0" hangingPunct="1">
              <a:lnSpc>
                <a:spcPct val="100000"/>
              </a:lnSpc>
              <a:spcBef>
                <a:spcPct val="30000"/>
              </a:spcBef>
              <a:spcAft>
                <a:spcPct val="0"/>
              </a:spcAft>
              <a:buClrTx/>
              <a:buSzTx/>
              <a:buFontTx/>
              <a:buNone/>
              <a:defRPr/>
            </a:pPr>
            <a:endParaRPr lang="en-GB" dirty="0">
              <a:solidFill>
                <a:srgbClr val="002060"/>
              </a:solidFill>
              <a:latin typeface="Calibri" panose="020F0502020204030204" pitchFamily="34" charset="0"/>
              <a:cs typeface="Calibri" panose="020F0502020204030204" pitchFamily="34" charset="0"/>
            </a:endParaRP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2060"/>
                </a:solidFill>
                <a:effectLst/>
                <a:uFillTx/>
                <a:latin typeface="Calibri" panose="020F0502020204030204" pitchFamily="34" charset="0"/>
              </a:rPr>
              <a:t>Gofynnwch i’r grŵp – at beth allai Lefevre fod yn cyfeirio wrth ddweud bod angen i ni wrando ar y gerddoriaeth o dan ei eiriau?</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dirty="0">
              <a:solidFill>
                <a:srgbClr val="002060"/>
              </a:solidFill>
              <a:latin typeface="Calibri" panose="020F0502020204030204" pitchFamily="34" charset="0"/>
              <a:cs typeface="Calibri" panose="020F0502020204030204" pitchFamily="34" charset="0"/>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solidFill>
                  <a:srgbClr val="002060"/>
                </a:solidFill>
                <a:latin typeface="Calibri" panose="020F0502020204030204" pitchFamily="34" charset="0"/>
                <a:cs typeface="Calibri" panose="020F0502020204030204" pitchFamily="34" charset="0"/>
              </a:rPr>
              <a:t>Observation of children can inform our understanding of where they are meeting developmental milestones, where there is physical or cognitive delay.</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dirty="0">
              <a:solidFill>
                <a:srgbClr val="002060"/>
              </a:solidFill>
              <a:latin typeface="Calibri" panose="020F0502020204030204" pitchFamily="34" charset="0"/>
              <a:cs typeface="Calibri" panose="020F0502020204030204" pitchFamily="34" charset="0"/>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solidFill>
                  <a:srgbClr val="002060"/>
                </a:solidFill>
                <a:latin typeface="Calibri" panose="020F0502020204030204" pitchFamily="34" charset="0"/>
                <a:cs typeface="Calibri" panose="020F0502020204030204" pitchFamily="34" charset="0"/>
              </a:rPr>
              <a:t>Ask the group – what might Lefevre be referring when stating we need to listen to the music beneath the words?</a:t>
            </a:r>
          </a:p>
          <a:p>
            <a:pPr>
              <a:defRPr/>
            </a:pPr>
            <a:endParaRPr lang="en-GB" dirty="0">
              <a:solidFill>
                <a:srgbClr val="002060"/>
              </a:solidFill>
              <a:latin typeface="Calibri" panose="020F0502020204030204" pitchFamily="34" charset="0"/>
              <a:cs typeface="Calibri" panose="020F0502020204030204" pitchFamily="34" charset="0"/>
            </a:endParaRPr>
          </a:p>
          <a:p>
            <a:pPr>
              <a:defRPr/>
            </a:pPr>
            <a:r>
              <a:rPr lang="en-GB" dirty="0"/>
              <a:t>It is crucial to observe the interaction between the child and care giver  - this gives the worker an indication of attachment. (Refer to Chapter 3 Walker and Crawford book on attachment) • Social care workers need to consider the way in which observation impacts upon behaviour and can often impact upon behaviour of the adult/parent and child • Careful consideration needs to be given to consent, boundaries and the power dynamics within the period of observation.</a:t>
            </a:r>
            <a:endParaRPr lang="en-GB" dirty="0">
              <a:cs typeface="Calibri"/>
            </a:endParaRPr>
          </a:p>
          <a:p>
            <a:endParaRPr lang="en-GB" dirty="0">
              <a:solidFill>
                <a:srgbClr val="002060"/>
              </a:solidFill>
              <a:latin typeface="Calibri" panose="020F0502020204030204" pitchFamily="34" charset="0"/>
              <a:cs typeface="Calibri" panose="020F0502020204030204" pitchFamily="34" charset="0"/>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17</a:t>
            </a:fld>
            <a:endParaRPr lang="en-US"/>
          </a:p>
        </p:txBody>
      </p:sp>
    </p:spTree>
    <p:extLst>
      <p:ext uri="{BB962C8B-B14F-4D97-AF65-F5344CB8AC3E}">
        <p14:creationId xmlns:p14="http://schemas.microsoft.com/office/powerpoint/2010/main" val="1148272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2060"/>
                </a:solidFill>
                <a:effectLst/>
                <a:uFillTx/>
                <a:latin typeface="Calibri" panose="020F0502020204030204" pitchFamily="34" charset="0"/>
              </a:rPr>
              <a:t>pe baech yn weithiwr yn ymweld â'r teulu hwn, pa ddamcaniaeth fyddech chi'n ei ffurfio o arsylwi'r plentyn blwydd oed hwn.</a:t>
            </a:r>
          </a:p>
          <a:p>
            <a:endParaRPr lang="en-US"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solidFill>
                  <a:srgbClr val="002060"/>
                </a:solidFill>
              </a:rPr>
              <a:t>if you were the worker visiting this family, what hypothesis would you form from observing this one year old child.</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18</a:t>
            </a:fld>
            <a:endParaRPr lang="en-US"/>
          </a:p>
        </p:txBody>
      </p:sp>
    </p:spTree>
    <p:extLst>
      <p:ext uri="{BB962C8B-B14F-4D97-AF65-F5344CB8AC3E}">
        <p14:creationId xmlns:p14="http://schemas.microsoft.com/office/powerpoint/2010/main" val="894050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baseline="0" dirty="0" err="1">
                <a:solidFill>
                  <a:srgbClr val="000000"/>
                </a:solidFill>
                <a:effectLst/>
                <a:uFillTx/>
                <a:latin typeface="Calibri" panose="020F0502020204030204" pitchFamily="34" charset="0"/>
              </a:rPr>
              <a:t>myfyrwyr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weithio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mewn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parau</a:t>
            </a:r>
            <a:r>
              <a:rPr lang="en-GB" sz="1200" b="0" i="0" u="none" strike="noStrike" cap="none" baseline="0" dirty="0">
                <a:solidFill>
                  <a:srgbClr val="000000"/>
                </a:solidFill>
                <a:effectLst/>
                <a:uFillTx/>
                <a:latin typeface="Calibri" panose="020F0502020204030204" pitchFamily="34" charset="0"/>
              </a:rPr>
              <a:t> </a:t>
            </a:r>
          </a:p>
          <a:p>
            <a:endParaRPr lang="en-GB" dirty="0"/>
          </a:p>
          <a:p>
            <a:r>
              <a:rPr lang="en-GB" sz="1200" b="0" i="0" u="none" strike="noStrike" cap="none" baseline="0" dirty="0" err="1">
                <a:solidFill>
                  <a:srgbClr val="000000"/>
                </a:solidFill>
                <a:effectLst/>
                <a:uFillTx/>
                <a:latin typeface="Calibri" panose="020F0502020204030204" pitchFamily="34" charset="0"/>
              </a:rPr>
              <a:t>Confensiwn</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Cenhedloedd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Unedig</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Hawliau'r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Plentyn</a:t>
            </a:r>
            <a:r>
              <a:rPr lang="en-GB" sz="1200" b="0" i="0" u="none" strike="noStrike" cap="none" baseline="0" dirty="0">
                <a:solidFill>
                  <a:srgbClr val="000000"/>
                </a:solidFill>
                <a:effectLst/>
                <a:uFillTx/>
                <a:latin typeface="Calibri" panose="020F0502020204030204" pitchFamily="34" charset="0"/>
              </a:rPr>
              <a:t> - er </a:t>
            </a:r>
            <a:r>
              <a:rPr lang="en-GB" sz="1200" b="0" i="0" u="none" strike="noStrike" cap="none" baseline="0" dirty="0" err="1">
                <a:solidFill>
                  <a:srgbClr val="000000"/>
                </a:solidFill>
                <a:effectLst/>
                <a:uFillTx/>
                <a:latin typeface="Calibri" panose="020F0502020204030204" pitchFamily="34" charset="0"/>
              </a:rPr>
              <a:t>enghraifft</a:t>
            </a:r>
            <a:r>
              <a:rPr lang="en-GB" dirty="0">
                <a:solidFill>
                  <a:srgbClr val="000000"/>
                </a:solidFill>
                <a:latin typeface="Calibri" panose="020F0502020204030204" pitchFamily="34" charset="0"/>
              </a:rPr>
              <a:t> </a:t>
            </a:r>
          </a:p>
          <a:p>
            <a:endParaRPr lang="en-GB" b="1" dirty="0">
              <a:cs typeface="Calibri" panose="020F0502020204030204"/>
            </a:endParaRPr>
          </a:p>
          <a:p>
            <a:r>
              <a:rPr lang="en-GB" sz="1200" b="1" i="0" u="none" strike="noStrike" cap="none" baseline="0" dirty="0" err="1">
                <a:solidFill>
                  <a:srgbClr val="000000"/>
                </a:solidFill>
                <a:effectLst/>
                <a:uFillTx/>
                <a:latin typeface="Calibri" panose="020F0502020204030204" pitchFamily="34" charset="0"/>
              </a:rPr>
              <a:t>erthygl</a:t>
            </a:r>
            <a:r>
              <a:rPr lang="en-GB" sz="1200" b="1" i="0" u="none" strike="noStrike" cap="none" baseline="0" dirty="0">
                <a:solidFill>
                  <a:srgbClr val="000000"/>
                </a:solidFill>
                <a:effectLst/>
                <a:uFillTx/>
                <a:latin typeface="Calibri" panose="020F0502020204030204" pitchFamily="34" charset="0"/>
              </a:rPr>
              <a:t> 3 </a:t>
            </a:r>
            <a:r>
              <a:rPr lang="en-GB" sz="1200" b="0" i="0" u="none" strike="noStrike" cap="none" baseline="0" dirty="0">
                <a:solidFill>
                  <a:srgbClr val="000000"/>
                </a:solidFill>
                <a:effectLst/>
                <a:uFillTx/>
                <a:latin typeface="Calibri" panose="020F0502020204030204" pitchFamily="34" charset="0"/>
              </a:rPr>
              <a:t>(</a:t>
            </a:r>
            <a:r>
              <a:rPr lang="en-GB" sz="1200" b="0" i="0" u="none" strike="noStrike" cap="none" baseline="0" dirty="0" err="1">
                <a:solidFill>
                  <a:srgbClr val="000000"/>
                </a:solidFill>
                <a:effectLst/>
                <a:uFillTx/>
                <a:latin typeface="Calibri" panose="020F0502020204030204" pitchFamily="34" charset="0"/>
              </a:rPr>
              <a:t>lles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pennaf</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plentyn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a:t>
            </a:r>
            <a:r>
              <a:rPr lang="en-GB" sz="1200" b="0" i="0" u="none" strike="noStrike" cap="none" baseline="0" dirty="0">
                <a:solidFill>
                  <a:srgbClr val="000000"/>
                </a:solidFill>
                <a:effectLst/>
                <a:uFillTx/>
                <a:latin typeface="Calibri" panose="020F0502020204030204" pitchFamily="34" charset="0"/>
              </a:rPr>
              <a:t> les </a:t>
            </a:r>
            <a:r>
              <a:rPr lang="en-GB" sz="1200" b="0" i="0" u="none" strike="noStrike" cap="none" baseline="0" dirty="0" err="1">
                <a:solidFill>
                  <a:srgbClr val="000000"/>
                </a:solidFill>
                <a:effectLst/>
                <a:uFillTx/>
                <a:latin typeface="Calibri" panose="020F0502020204030204" pitchFamily="34" charset="0"/>
              </a:rPr>
              <a:t>pennaf</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plentyn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brif</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flaenoriaeth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mhob</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penderfyniad</a:t>
            </a:r>
            <a:r>
              <a:rPr lang="en-GB" sz="1200" b="0" i="0" u="none" strike="noStrike" cap="none" baseline="0" dirty="0">
                <a:solidFill>
                  <a:srgbClr val="000000"/>
                </a:solidFill>
                <a:effectLst/>
                <a:uFillTx/>
                <a:latin typeface="Calibri" panose="020F0502020204030204" pitchFamily="34" charset="0"/>
              </a:rPr>
              <a:t> a </a:t>
            </a:r>
            <a:r>
              <a:rPr lang="en-GB" sz="1200" b="0" i="0" u="none" strike="noStrike" cap="none" baseline="0" dirty="0" err="1">
                <a:solidFill>
                  <a:srgbClr val="000000"/>
                </a:solidFill>
                <a:effectLst/>
                <a:uFillTx/>
                <a:latin typeface="Calibri" panose="020F0502020204030204" pitchFamily="34" charset="0"/>
              </a:rPr>
              <a:t>gweithred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effeithio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blant</a:t>
            </a:r>
            <a:r>
              <a:rPr lang="en-GB" sz="1200" b="0" i="0" u="none" strike="noStrike" cap="none" baseline="0" dirty="0">
                <a:solidFill>
                  <a:srgbClr val="000000"/>
                </a:solidFill>
                <a:effectLst/>
                <a:uFillTx/>
                <a:latin typeface="Calibri" panose="020F0502020204030204" pitchFamily="34" charset="0"/>
              </a:rPr>
              <a:t>. </a:t>
            </a:r>
          </a:p>
          <a:p>
            <a:r>
              <a:rPr lang="en-GB" sz="1200" b="1" i="0" u="none" strike="noStrike" cap="none" baseline="0" dirty="0" err="1">
                <a:solidFill>
                  <a:srgbClr val="000000"/>
                </a:solidFill>
                <a:effectLst/>
                <a:uFillTx/>
                <a:latin typeface="Calibri" panose="020F0502020204030204" pitchFamily="34" charset="0"/>
              </a:rPr>
              <a:t>erthygl</a:t>
            </a:r>
            <a:r>
              <a:rPr lang="en-GB" sz="1200" b="1" i="0" u="none" strike="noStrike" cap="none" baseline="0" dirty="0">
                <a:solidFill>
                  <a:srgbClr val="000000"/>
                </a:solidFill>
                <a:effectLst/>
                <a:uFillTx/>
                <a:latin typeface="Calibri" panose="020F0502020204030204" pitchFamily="34" charset="0"/>
              </a:rPr>
              <a:t> 9 </a:t>
            </a:r>
            <a:r>
              <a:rPr lang="en-GB" sz="1200" b="0" i="0" u="none" strike="noStrike" cap="none" baseline="0" dirty="0">
                <a:solidFill>
                  <a:srgbClr val="000000"/>
                </a:solidFill>
                <a:effectLst/>
                <a:uFillTx/>
                <a:latin typeface="Calibri" panose="020F0502020204030204" pitchFamily="34" charset="0"/>
              </a:rPr>
              <a:t>(</a:t>
            </a:r>
            <a:r>
              <a:rPr lang="en-GB" sz="1200" b="0" i="0" u="none" strike="noStrike" cap="none" baseline="0" dirty="0" err="1">
                <a:solidFill>
                  <a:srgbClr val="000000"/>
                </a:solidFill>
                <a:effectLst/>
                <a:uFillTx/>
                <a:latin typeface="Calibri" panose="020F0502020204030204" pitchFamily="34" charset="0"/>
              </a:rPr>
              <a:t>gwahanu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oddi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rieni</a:t>
            </a:r>
            <a:r>
              <a:rPr lang="en-GB" sz="1200" b="0" i="0" u="none" strike="noStrike" cap="none" baseline="0" dirty="0">
                <a:solidFill>
                  <a:srgbClr val="000000"/>
                </a:solidFill>
                <a:effectLst/>
                <a:uFillTx/>
                <a:latin typeface="Calibri" panose="020F0502020204030204" pitchFamily="34" charset="0"/>
              </a:rPr>
              <a:t>) Ni </a:t>
            </a:r>
            <a:r>
              <a:rPr lang="en-GB" sz="1200" b="0" i="0" u="none" strike="noStrike" cap="none" baseline="0" dirty="0" err="1">
                <a:solidFill>
                  <a:srgbClr val="000000"/>
                </a:solidFill>
                <a:effectLst/>
                <a:uFillTx/>
                <a:latin typeface="Calibri" panose="020F0502020204030204" pitchFamily="34" charset="0"/>
              </a:rPr>
              <a:t>ddylai</a:t>
            </a:r>
            <a:r>
              <a:rPr lang="en-GB" sz="1200" b="0" i="0" u="none" strike="noStrike" cap="none" baseline="0" dirty="0">
                <a:solidFill>
                  <a:srgbClr val="000000"/>
                </a:solidFill>
                <a:effectLst/>
                <a:uFillTx/>
                <a:latin typeface="Calibri" panose="020F0502020204030204" pitchFamily="34" charset="0"/>
              </a:rPr>
              <a:t> plant </a:t>
            </a:r>
            <a:r>
              <a:rPr lang="en-GB" sz="1200" b="0" i="0" u="none" strike="noStrike" cap="none" baseline="0" dirty="0" err="1">
                <a:solidFill>
                  <a:srgbClr val="000000"/>
                </a:solidFill>
                <a:effectLst/>
                <a:uFillTx/>
                <a:latin typeface="Calibri" panose="020F0502020204030204" pitchFamily="34" charset="0"/>
              </a:rPr>
              <a:t>gael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gwahanu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oddi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wrth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rhieni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erbyn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hewyllys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oni</a:t>
            </a:r>
            <a:r>
              <a:rPr lang="en-GB" sz="1200" b="0" i="0" u="none" strike="noStrike" cap="none" baseline="0" dirty="0">
                <a:solidFill>
                  <a:srgbClr val="000000"/>
                </a:solidFill>
                <a:effectLst/>
                <a:uFillTx/>
                <a:latin typeface="Calibri" panose="020F0502020204030204" pitchFamily="34" charset="0"/>
              </a:rPr>
              <a:t> bai </a:t>
            </a:r>
            <a:r>
              <a:rPr lang="en-GB" sz="1200" b="0" i="0" u="none" strike="noStrike" cap="none" baseline="0" dirty="0" err="1">
                <a:solidFill>
                  <a:srgbClr val="000000"/>
                </a:solidFill>
                <a:effectLst/>
                <a:uFillTx/>
                <a:latin typeface="Calibri" panose="020F0502020204030204" pitchFamily="34" charset="0"/>
              </a:rPr>
              <a:t>fod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hynny</a:t>
            </a:r>
            <a:r>
              <a:rPr lang="en-GB" sz="1200" b="0" i="0" u="none" strike="noStrike" cap="none" baseline="0" dirty="0">
                <a:solidFill>
                  <a:srgbClr val="000000"/>
                </a:solidFill>
                <a:effectLst/>
                <a:uFillTx/>
                <a:latin typeface="Calibri" panose="020F0502020204030204" pitchFamily="34" charset="0"/>
              </a:rPr>
              <a:t> er </a:t>
            </a:r>
            <a:r>
              <a:rPr lang="en-GB" sz="1200" b="0" i="0" u="none" strike="noStrike" cap="none" baseline="0" dirty="0" err="1">
                <a:solidFill>
                  <a:srgbClr val="000000"/>
                </a:solidFill>
                <a:effectLst/>
                <a:uFillTx/>
                <a:latin typeface="Calibri" panose="020F0502020204030204" pitchFamily="34" charset="0"/>
              </a:rPr>
              <a:t>eu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lles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pennaf</a:t>
            </a:r>
            <a:r>
              <a:rPr lang="en-GB" sz="1200" b="0" i="0" u="none" strike="noStrike" cap="none" baseline="0" dirty="0">
                <a:solidFill>
                  <a:srgbClr val="000000"/>
                </a:solidFill>
                <a:effectLst/>
                <a:uFillTx/>
                <a:latin typeface="Calibri" panose="020F0502020204030204" pitchFamily="34" charset="0"/>
              </a:rPr>
              <a:t> (er </a:t>
            </a:r>
            <a:r>
              <a:rPr lang="en-GB" sz="1200" b="0" i="0" u="none" strike="noStrike" cap="none" baseline="0" dirty="0" err="1">
                <a:solidFill>
                  <a:srgbClr val="000000"/>
                </a:solidFill>
                <a:effectLst/>
                <a:uFillTx/>
                <a:latin typeface="Calibri" panose="020F0502020204030204" pitchFamily="34" charset="0"/>
              </a:rPr>
              <a:t>enghraifft</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os</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rhiant</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brifo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neu’n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esgeuluso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plentyn</a:t>
            </a:r>
            <a:r>
              <a:rPr lang="en-GB" sz="1200" b="0" i="0" u="none" strike="noStrike" cap="none" baseline="0" dirty="0">
                <a:solidFill>
                  <a:srgbClr val="000000"/>
                </a:solidFill>
                <a:effectLst/>
                <a:uFillTx/>
                <a:latin typeface="Calibri" panose="020F0502020204030204" pitchFamily="34" charset="0"/>
              </a:rPr>
              <a:t>). Mae </a:t>
            </a:r>
            <a:r>
              <a:rPr lang="en-GB" sz="1200" b="0" i="0" u="none" strike="noStrike" cap="none" baseline="0" dirty="0" err="1">
                <a:solidFill>
                  <a:srgbClr val="000000"/>
                </a:solidFill>
                <a:effectLst/>
                <a:uFillTx/>
                <a:latin typeface="Calibri" panose="020F0502020204030204" pitchFamily="34" charset="0"/>
              </a:rPr>
              <a:t>gan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blant</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mae</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rhieni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wedi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gwahanu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hawl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gadw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mewn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cysylltiad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â’r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ddau</a:t>
            </a:r>
            <a:r>
              <a:rPr lang="en-GB" sz="1200" b="0" i="0" u="none" strike="noStrike" cap="none" baseline="0" dirty="0">
                <a:solidFill>
                  <a:srgbClr val="000000"/>
                </a:solidFill>
                <a:effectLst/>
                <a:uFillTx/>
                <a:latin typeface="Calibri" panose="020F0502020204030204" pitchFamily="34" charset="0"/>
              </a:rPr>
              <a:t> riant, </a:t>
            </a:r>
            <a:r>
              <a:rPr lang="en-GB" sz="1200" b="0" i="0" u="none" strike="noStrike" cap="none" baseline="0" dirty="0" err="1">
                <a:solidFill>
                  <a:srgbClr val="000000"/>
                </a:solidFill>
                <a:effectLst/>
                <a:uFillTx/>
                <a:latin typeface="Calibri" panose="020F0502020204030204" pitchFamily="34" charset="0"/>
              </a:rPr>
              <a:t>oni</a:t>
            </a:r>
            <a:r>
              <a:rPr lang="en-GB" sz="1200" b="0" i="0" u="none" strike="noStrike" cap="none" baseline="0" dirty="0">
                <a:solidFill>
                  <a:srgbClr val="000000"/>
                </a:solidFill>
                <a:effectLst/>
                <a:uFillTx/>
                <a:latin typeface="Calibri" panose="020F0502020204030204" pitchFamily="34" charset="0"/>
              </a:rPr>
              <a:t> bai y </a:t>
            </a:r>
            <a:r>
              <a:rPr lang="en-GB" sz="1200" b="0" i="0" u="none" strike="noStrike" cap="none" baseline="0" dirty="0" err="1">
                <a:solidFill>
                  <a:srgbClr val="000000"/>
                </a:solidFill>
                <a:effectLst/>
                <a:uFillTx/>
                <a:latin typeface="Calibri" panose="020F0502020204030204" pitchFamily="34" charset="0"/>
              </a:rPr>
              <a:t>gallai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achosi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niwed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iddynt</a:t>
            </a:r>
            <a:r>
              <a:rPr lang="en-GB" sz="1200" b="0" i="0" u="none" strike="noStrike" cap="none" baseline="0" dirty="0">
                <a:solidFill>
                  <a:srgbClr val="000000"/>
                </a:solidFill>
                <a:effectLst/>
                <a:uFillTx/>
                <a:latin typeface="Calibri" panose="020F0502020204030204" pitchFamily="34" charset="0"/>
              </a:rPr>
              <a:t>.</a:t>
            </a:r>
            <a:r>
              <a:rPr lang="en-GB" dirty="0">
                <a:solidFill>
                  <a:srgbClr val="000000"/>
                </a:solidFill>
                <a:latin typeface="Calibri" panose="020F0502020204030204" pitchFamily="34" charset="0"/>
              </a:rPr>
              <a:t> </a:t>
            </a:r>
            <a:endParaRPr lang="en-GB" sz="1200" b="0" i="0" u="none" strike="noStrike" cap="none" baseline="0" dirty="0">
              <a:solidFill>
                <a:srgbClr val="000000"/>
              </a:solidFill>
              <a:effectLst/>
              <a:uFillTx/>
              <a:latin typeface="Calibri" panose="020F0502020204030204" pitchFamily="34" charset="0"/>
            </a:endParaRPr>
          </a:p>
          <a:p>
            <a:endParaRPr lang="en-GB" b="1" dirty="0"/>
          </a:p>
          <a:p>
            <a:r>
              <a:rPr lang="en-GB" sz="1200" b="1" i="0" u="none" strike="noStrike" cap="none" baseline="0" dirty="0" err="1">
                <a:solidFill>
                  <a:srgbClr val="000000"/>
                </a:solidFill>
                <a:effectLst/>
                <a:uFillTx/>
                <a:latin typeface="Calibri" panose="020F0502020204030204" pitchFamily="34" charset="0"/>
              </a:rPr>
              <a:t>erthygl</a:t>
            </a:r>
            <a:r>
              <a:rPr lang="en-GB" sz="1200" b="1" i="0" u="none" strike="noStrike" cap="none" baseline="0" dirty="0">
                <a:solidFill>
                  <a:srgbClr val="000000"/>
                </a:solidFill>
                <a:effectLst/>
                <a:uFillTx/>
                <a:latin typeface="Calibri" panose="020F0502020204030204" pitchFamily="34" charset="0"/>
              </a:rPr>
              <a:t> 12 </a:t>
            </a:r>
            <a:r>
              <a:rPr lang="en-GB" sz="1200" b="0" i="0" u="none" strike="noStrike" cap="none" baseline="0" dirty="0">
                <a:solidFill>
                  <a:srgbClr val="000000"/>
                </a:solidFill>
                <a:effectLst/>
                <a:uFillTx/>
                <a:latin typeface="Calibri" panose="020F0502020204030204" pitchFamily="34" charset="0"/>
              </a:rPr>
              <a:t>(parch </a:t>
            </a:r>
            <a:r>
              <a:rPr lang="en-GB" sz="1200" b="0" i="0" u="none" strike="noStrike" cap="none" baseline="0" dirty="0" err="1">
                <a:solidFill>
                  <a:srgbClr val="000000"/>
                </a:solidFill>
                <a:effectLst/>
                <a:uFillTx/>
                <a:latin typeface="Calibri" panose="020F0502020204030204" pitchFamily="34" charset="0"/>
              </a:rPr>
              <a:t>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farn</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plentyn</a:t>
            </a:r>
            <a:r>
              <a:rPr lang="en-GB" sz="1200" b="0" i="0" u="none" strike="noStrike" cap="none" baseline="0" dirty="0">
                <a:solidFill>
                  <a:srgbClr val="000000"/>
                </a:solidFill>
                <a:effectLst/>
                <a:uFillTx/>
                <a:latin typeface="Calibri" panose="020F0502020204030204" pitchFamily="34" charset="0"/>
              </a:rPr>
              <a:t>)</a:t>
            </a:r>
            <a:br>
              <a:rPr lang="en-GB" sz="1200" dirty="0">
                <a:cs typeface="+mn-lt"/>
              </a:rPr>
            </a:br>
            <a:r>
              <a:rPr lang="en-GB" sz="1200" b="0" i="0" u="none" strike="noStrike" cap="none" baseline="0" dirty="0">
                <a:solidFill>
                  <a:srgbClr val="000000"/>
                </a:solidFill>
                <a:effectLst/>
                <a:uFillTx/>
                <a:latin typeface="Calibri" panose="020F0502020204030204" pitchFamily="34" charset="0"/>
              </a:rPr>
              <a:t>Mae </a:t>
            </a:r>
            <a:r>
              <a:rPr lang="en-GB" sz="1200" b="0" i="0" u="none" strike="noStrike" cap="none" baseline="0" dirty="0" err="1">
                <a:solidFill>
                  <a:srgbClr val="000000"/>
                </a:solidFill>
                <a:effectLst/>
                <a:uFillTx/>
                <a:latin typeface="Calibri" panose="020F0502020204030204" pitchFamily="34" charset="0"/>
              </a:rPr>
              <a:t>gan</a:t>
            </a:r>
            <a:r>
              <a:rPr lang="en-GB" sz="1200" b="0" i="0" u="none" strike="noStrike" cap="none" baseline="0" dirty="0">
                <a:solidFill>
                  <a:srgbClr val="000000"/>
                </a:solidFill>
                <a:effectLst/>
                <a:uFillTx/>
                <a:latin typeface="Calibri" panose="020F0502020204030204" pitchFamily="34" charset="0"/>
              </a:rPr>
              <a:t> bob </a:t>
            </a:r>
            <a:r>
              <a:rPr lang="en-GB" sz="1200" b="0" i="0" u="none" strike="noStrike" cap="none" baseline="0" dirty="0" err="1">
                <a:solidFill>
                  <a:srgbClr val="000000"/>
                </a:solidFill>
                <a:effectLst/>
                <a:uFillTx/>
                <a:latin typeface="Calibri" panose="020F0502020204030204" pitchFamily="34" charset="0"/>
              </a:rPr>
              <a:t>plentyn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hawl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fynegi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farn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deimladau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ddymuniadau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ym</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mhob</a:t>
            </a:r>
            <a:r>
              <a:rPr lang="en-GB" sz="1200" b="0" i="0" u="none" strike="noStrike" cap="none" baseline="0" dirty="0">
                <a:solidFill>
                  <a:srgbClr val="000000"/>
                </a:solidFill>
                <a:effectLst/>
                <a:uFillTx/>
                <a:latin typeface="Calibri" panose="020F0502020204030204" pitchFamily="34" charset="0"/>
              </a:rPr>
              <a:t> mater </a:t>
            </a:r>
            <a:r>
              <a:rPr lang="en-GB" sz="1200" b="0" i="0" u="none" strike="noStrike" cap="none" baseline="0" dirty="0" err="1">
                <a:solidFill>
                  <a:srgbClr val="000000"/>
                </a:solidFill>
                <a:effectLst/>
                <a:uFillTx/>
                <a:latin typeface="Calibri" panose="020F0502020204030204" pitchFamily="34" charset="0"/>
              </a:rPr>
              <a:t>sy’n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effeithio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arno</a:t>
            </a:r>
            <a:r>
              <a:rPr lang="en-GB" sz="1200" b="0" i="0" u="none" strike="noStrike" cap="none" baseline="0" dirty="0">
                <a:solidFill>
                  <a:srgbClr val="000000"/>
                </a:solidFill>
                <a:effectLst/>
                <a:uFillTx/>
                <a:latin typeface="Calibri" panose="020F0502020204030204" pitchFamily="34" charset="0"/>
              </a:rPr>
              <a:t>, ac </a:t>
            </a:r>
            <a:r>
              <a:rPr lang="en-GB" sz="1200" b="0" i="0" u="none" strike="noStrike" cap="none" baseline="0" dirty="0" err="1">
                <a:solidFill>
                  <a:srgbClr val="000000"/>
                </a:solidFill>
                <a:effectLst/>
                <a:uFillTx/>
                <a:latin typeface="Calibri" panose="020F0502020204030204" pitchFamily="34" charset="0"/>
              </a:rPr>
              <a:t>i’w</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farn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gael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hystyried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chymryd</a:t>
            </a:r>
            <a:r>
              <a:rPr lang="en-GB" sz="1200" b="0" i="0" u="none" strike="noStrike" cap="none" baseline="0" dirty="0">
                <a:solidFill>
                  <a:srgbClr val="000000"/>
                </a:solidFill>
                <a:effectLst/>
                <a:uFillTx/>
                <a:latin typeface="Calibri" panose="020F0502020204030204" pitchFamily="34" charset="0"/>
              </a:rPr>
              <a:t> o </a:t>
            </a:r>
            <a:r>
              <a:rPr lang="en-GB" sz="1200" b="0" i="0" u="none" strike="noStrike" cap="none" baseline="0" dirty="0" err="1">
                <a:solidFill>
                  <a:srgbClr val="000000"/>
                </a:solidFill>
                <a:effectLst/>
                <a:uFillTx/>
                <a:latin typeface="Calibri" panose="020F0502020204030204" pitchFamily="34" charset="0"/>
              </a:rPr>
              <a:t>ddifrif</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Mae'r</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hawl</a:t>
            </a:r>
            <a:r>
              <a:rPr lang="en-GB" sz="1200" b="0" i="0" u="none" strike="noStrike" cap="none" baseline="0" dirty="0">
                <a:solidFill>
                  <a:srgbClr val="000000"/>
                </a:solidFill>
                <a:effectLst/>
                <a:uFillTx/>
                <a:latin typeface="Calibri" panose="020F0502020204030204" pitchFamily="34" charset="0"/>
              </a:rPr>
              <a:t> hon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berthnasol</a:t>
            </a:r>
            <a:r>
              <a:rPr lang="en-GB" sz="1200" b="0" i="0" u="none" strike="noStrike" cap="none" baseline="0" dirty="0">
                <a:solidFill>
                  <a:srgbClr val="000000"/>
                </a:solidFill>
                <a:effectLst/>
                <a:uFillTx/>
                <a:latin typeface="Calibri" panose="020F0502020204030204" pitchFamily="34" charset="0"/>
              </a:rPr>
              <a:t> bob </a:t>
            </a:r>
            <a:r>
              <a:rPr lang="en-GB" sz="1200" b="0" i="0" u="none" strike="noStrike" cap="none" baseline="0" dirty="0" err="1">
                <a:solidFill>
                  <a:srgbClr val="000000"/>
                </a:solidFill>
                <a:effectLst/>
                <a:uFillTx/>
                <a:latin typeface="Calibri" panose="020F0502020204030204" pitchFamily="34" charset="0"/>
              </a:rPr>
              <a:t>amser</a:t>
            </a:r>
            <a:r>
              <a:rPr lang="en-GB" sz="1200" b="0" i="0" u="none" strike="noStrike" cap="none" baseline="0" dirty="0">
                <a:solidFill>
                  <a:srgbClr val="000000"/>
                </a:solidFill>
                <a:effectLst/>
                <a:uFillTx/>
                <a:latin typeface="Calibri" panose="020F0502020204030204" pitchFamily="34" charset="0"/>
              </a:rPr>
              <a:t>, er </a:t>
            </a:r>
            <a:r>
              <a:rPr lang="en-GB" sz="1200" b="0" i="0" u="none" strike="noStrike" cap="none" baseline="0" dirty="0" err="1">
                <a:solidFill>
                  <a:srgbClr val="000000"/>
                </a:solidFill>
                <a:effectLst/>
                <a:uFillTx/>
                <a:latin typeface="Calibri" panose="020F0502020204030204" pitchFamily="34" charset="0"/>
              </a:rPr>
              <a:t>enghraifft</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ystod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achosion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mewnfudo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penderfyniadau</a:t>
            </a:r>
            <a:r>
              <a:rPr lang="en-GB" sz="1200" b="0" i="0" u="none" strike="noStrike" cap="none" baseline="0" dirty="0">
                <a:solidFill>
                  <a:srgbClr val="000000"/>
                </a:solidFill>
                <a:effectLst/>
                <a:uFillTx/>
                <a:latin typeface="Calibri" panose="020F0502020204030204" pitchFamily="34" charset="0"/>
              </a:rPr>
              <a:t> tai neu </a:t>
            </a:r>
            <a:r>
              <a:rPr lang="en-GB" sz="1200" b="0" i="0" u="none" strike="noStrike" cap="none" baseline="0" dirty="0" err="1">
                <a:solidFill>
                  <a:srgbClr val="000000"/>
                </a:solidFill>
                <a:effectLst/>
                <a:uFillTx/>
                <a:latin typeface="Calibri" panose="020F0502020204030204" pitchFamily="34" charset="0"/>
              </a:rPr>
              <a:t>fywyd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cartref</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ddydd</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plentyn</a:t>
            </a:r>
            <a:r>
              <a:rPr lang="en-GB" sz="1200" b="0" i="0" u="none" strike="noStrike" cap="none" baseline="0" dirty="0">
                <a:solidFill>
                  <a:srgbClr val="000000"/>
                </a:solidFill>
                <a:effectLst/>
                <a:uFillTx/>
                <a:latin typeface="Calibri" panose="020F0502020204030204" pitchFamily="34" charset="0"/>
              </a:rPr>
              <a:t>.</a:t>
            </a:r>
            <a:r>
              <a:rPr lang="en-GB" dirty="0">
                <a:solidFill>
                  <a:srgbClr val="000000"/>
                </a:solidFill>
                <a:latin typeface="Calibri" panose="020F0502020204030204" pitchFamily="34" charset="0"/>
              </a:rPr>
              <a:t> </a:t>
            </a:r>
            <a:endParaRPr lang="en-GB" sz="1200" b="0" i="0" u="none" strike="noStrike" cap="none" baseline="0" dirty="0">
              <a:solidFill>
                <a:srgbClr val="000000"/>
              </a:solidFill>
              <a:effectLst/>
              <a:uFillTx/>
              <a:latin typeface="Calibri" panose="020F0502020204030204" pitchFamily="34" charset="0"/>
            </a:endParaRPr>
          </a:p>
          <a:p>
            <a:r>
              <a:rPr lang="en-GB" sz="1200" b="1" i="0" u="none" strike="noStrike" cap="none" baseline="0" dirty="0" err="1">
                <a:solidFill>
                  <a:srgbClr val="000000"/>
                </a:solidFill>
                <a:effectLst/>
                <a:uFillTx/>
                <a:latin typeface="Calibri" panose="020F0502020204030204" pitchFamily="34" charset="0"/>
              </a:rPr>
              <a:t>erthygl</a:t>
            </a:r>
            <a:r>
              <a:rPr lang="en-GB" sz="1200" b="1" i="0" u="none" strike="noStrike" cap="none" baseline="0" dirty="0">
                <a:solidFill>
                  <a:srgbClr val="000000"/>
                </a:solidFill>
                <a:effectLst/>
                <a:uFillTx/>
                <a:latin typeface="Calibri" panose="020F0502020204030204" pitchFamily="34" charset="0"/>
              </a:rPr>
              <a:t> 13 </a:t>
            </a:r>
            <a:r>
              <a:rPr lang="en-GB" sz="1200" b="0" i="0" u="none" strike="noStrike" cap="none" baseline="0" dirty="0">
                <a:solidFill>
                  <a:srgbClr val="000000"/>
                </a:solidFill>
                <a:effectLst/>
                <a:uFillTx/>
                <a:latin typeface="Calibri" panose="020F0502020204030204" pitchFamily="34" charset="0"/>
              </a:rPr>
              <a:t>(</a:t>
            </a:r>
            <a:r>
              <a:rPr lang="en-GB" sz="1200" b="0" i="0" u="none" strike="noStrike" cap="none" baseline="0" dirty="0" err="1">
                <a:solidFill>
                  <a:srgbClr val="000000"/>
                </a:solidFill>
                <a:effectLst/>
                <a:uFillTx/>
                <a:latin typeface="Calibri" panose="020F0502020204030204" pitchFamily="34" charset="0"/>
              </a:rPr>
              <a:t>rhyddid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mynegiant</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Rhaid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a:t>
            </a:r>
            <a:r>
              <a:rPr lang="en-GB" sz="1200" b="0" i="0" u="none" strike="noStrike" cap="none" baseline="0" dirty="0">
                <a:solidFill>
                  <a:srgbClr val="000000"/>
                </a:solidFill>
                <a:effectLst/>
                <a:uFillTx/>
                <a:latin typeface="Calibri" panose="020F0502020204030204" pitchFamily="34" charset="0"/>
              </a:rPr>
              <a:t> bob </a:t>
            </a:r>
            <a:r>
              <a:rPr lang="en-GB" sz="1200" b="0" i="0" u="none" strike="noStrike" cap="none" baseline="0" dirty="0" err="1">
                <a:solidFill>
                  <a:srgbClr val="000000"/>
                </a:solidFill>
                <a:effectLst/>
                <a:uFillTx/>
                <a:latin typeface="Calibri" panose="020F0502020204030204" pitchFamily="34" charset="0"/>
              </a:rPr>
              <a:t>plentyn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fod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yn</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rhydd</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fynegi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ei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feddyliau</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a’i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farn</a:t>
            </a:r>
            <a:r>
              <a:rPr lang="en-GB" sz="1200" b="0" i="0" u="none" strike="noStrike" cap="none" baseline="0" dirty="0">
                <a:solidFill>
                  <a:srgbClr val="000000"/>
                </a:solidFill>
                <a:effectLst/>
                <a:uFillTx/>
                <a:latin typeface="Calibri" panose="020F0502020204030204" pitchFamily="34" charset="0"/>
              </a:rPr>
              <a:t> ac </a:t>
            </a:r>
            <a:r>
              <a:rPr lang="en-GB" sz="1200" b="0" i="0" u="none" strike="noStrike" cap="none" baseline="0" dirty="0" err="1">
                <a:solidFill>
                  <a:srgbClr val="000000"/>
                </a:solidFill>
                <a:effectLst/>
                <a:uFillTx/>
                <a:latin typeface="Calibri" panose="020F0502020204030204" pitchFamily="34" charset="0"/>
              </a:rPr>
              <a:t>i</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gael</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mynediad</a:t>
            </a:r>
            <a:r>
              <a:rPr lang="en-GB" sz="1200" b="0" i="0" u="none" strike="noStrike" cap="none" baseline="0" dirty="0">
                <a:solidFill>
                  <a:srgbClr val="000000"/>
                </a:solidFill>
                <a:effectLst/>
                <a:uFillTx/>
                <a:latin typeface="Calibri" panose="020F0502020204030204" pitchFamily="34" charset="0"/>
              </a:rPr>
              <a:t> at bob math o </a:t>
            </a:r>
            <a:r>
              <a:rPr lang="en-GB" sz="1200" b="0" i="0" u="none" strike="noStrike" cap="none" baseline="0" dirty="0" err="1">
                <a:solidFill>
                  <a:srgbClr val="000000"/>
                </a:solidFill>
                <a:effectLst/>
                <a:uFillTx/>
                <a:latin typeface="Calibri" panose="020F0502020204030204" pitchFamily="34" charset="0"/>
              </a:rPr>
              <a:t>wybodaeth</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cyn</a:t>
            </a:r>
            <a:r>
              <a:rPr lang="en-GB" sz="1200" b="0" i="0" u="none" strike="noStrike" cap="none" baseline="0" dirty="0">
                <a:solidFill>
                  <a:srgbClr val="000000"/>
                </a:solidFill>
                <a:effectLst/>
                <a:uFillTx/>
                <a:latin typeface="Calibri" panose="020F0502020204030204" pitchFamily="34" charset="0"/>
              </a:rPr>
              <a:t> belled ag y </a:t>
            </a:r>
            <a:r>
              <a:rPr lang="en-GB" sz="1200" b="0" i="0" u="none" strike="noStrike" cap="none" baseline="0" dirty="0" err="1">
                <a:solidFill>
                  <a:srgbClr val="000000"/>
                </a:solidFill>
                <a:effectLst/>
                <a:uFillTx/>
                <a:latin typeface="Calibri" panose="020F0502020204030204" pitchFamily="34" charset="0"/>
              </a:rPr>
              <a:t>bo</a:t>
            </a:r>
            <a:r>
              <a:rPr lang="en-GB" sz="1200" b="0" i="0" u="none" strike="noStrike" cap="none" baseline="0" dirty="0">
                <a:solidFill>
                  <a:srgbClr val="000000"/>
                </a:solidFill>
                <a:effectLst/>
                <a:uFillTx/>
                <a:latin typeface="Calibri" panose="020F0502020204030204" pitchFamily="34" charset="0"/>
              </a:rPr>
              <a:t> </a:t>
            </a:r>
            <a:r>
              <a:rPr lang="en-GB" sz="1200" b="0" i="0" u="none" strike="noStrike" cap="none" baseline="0" dirty="0" err="1">
                <a:solidFill>
                  <a:srgbClr val="000000"/>
                </a:solidFill>
                <a:effectLst/>
                <a:uFillTx/>
                <a:latin typeface="Calibri" panose="020F0502020204030204" pitchFamily="34" charset="0"/>
              </a:rPr>
              <a:t>hynny</a:t>
            </a:r>
            <a:r>
              <a:rPr lang="en-GB" sz="1200" b="0" i="0" u="none" strike="noStrike" cap="none" baseline="0" dirty="0">
                <a:solidFill>
                  <a:srgbClr val="000000"/>
                </a:solidFill>
                <a:effectLst/>
                <a:uFillTx/>
                <a:latin typeface="Calibri" panose="020F0502020204030204" pitchFamily="34" charset="0"/>
              </a:rPr>
              <a:t> o </a:t>
            </a:r>
            <a:r>
              <a:rPr lang="en-GB" sz="1200" b="0" i="0" u="none" strike="noStrike" cap="none" baseline="0" dirty="0" err="1">
                <a:solidFill>
                  <a:srgbClr val="000000"/>
                </a:solidFill>
                <a:effectLst/>
                <a:uFillTx/>
                <a:latin typeface="Calibri" panose="020F0502020204030204" pitchFamily="34" charset="0"/>
              </a:rPr>
              <a:t>fewn</a:t>
            </a:r>
            <a:r>
              <a:rPr lang="en-GB" sz="1200" b="0" i="0" u="none" strike="noStrike" cap="none" baseline="0" dirty="0">
                <a:solidFill>
                  <a:srgbClr val="000000"/>
                </a:solidFill>
                <a:effectLst/>
                <a:uFillTx/>
                <a:latin typeface="Calibri" panose="020F0502020204030204" pitchFamily="34" charset="0"/>
              </a:rPr>
              <a:t> y </a:t>
            </a:r>
            <a:r>
              <a:rPr lang="en-GB" sz="1200" b="0" i="0" u="none" strike="noStrike" cap="none" baseline="0" dirty="0" err="1">
                <a:solidFill>
                  <a:srgbClr val="000000"/>
                </a:solidFill>
                <a:effectLst/>
                <a:uFillTx/>
                <a:latin typeface="Calibri" panose="020F0502020204030204" pitchFamily="34" charset="0"/>
              </a:rPr>
              <a:t>gyfraith</a:t>
            </a:r>
            <a:r>
              <a:rPr lang="en-GB" sz="1200" b="0" i="0" u="none" strike="noStrike" cap="none" baseline="0" dirty="0">
                <a:solidFill>
                  <a:srgbClr val="000000"/>
                </a:solidFill>
                <a:effectLst/>
                <a:uFillTx/>
                <a:latin typeface="Calibri" panose="020F0502020204030204" pitchFamily="34" charset="0"/>
              </a:rPr>
              <a:t>. </a:t>
            </a:r>
          </a:p>
          <a:p>
            <a:endParaRPr lang="en-GB" dirty="0"/>
          </a:p>
          <a:p>
            <a:r>
              <a:rPr lang="en-US" dirty="0"/>
              <a:t>students to work in pairs </a:t>
            </a:r>
          </a:p>
          <a:p>
            <a:endParaRPr lang="en-US" dirty="0"/>
          </a:p>
          <a:p>
            <a:r>
              <a:rPr lang="en-US" dirty="0"/>
              <a:t>United Nations Convention on the Rights of the Child – for example </a:t>
            </a:r>
          </a:p>
          <a:p>
            <a:endParaRPr lang="en-GB" b="1" dirty="0"/>
          </a:p>
          <a:p>
            <a:r>
              <a:rPr lang="en-GB" b="1" dirty="0"/>
              <a:t>article 3 </a:t>
            </a:r>
            <a:r>
              <a:rPr lang="en-GB" dirty="0"/>
              <a:t>(best interests of the child) The best interests of the child must be a top priority in all decisions and actions that affect children. </a:t>
            </a:r>
          </a:p>
          <a:p>
            <a:r>
              <a:rPr lang="en-GB" b="1" dirty="0"/>
              <a:t>article 9 </a:t>
            </a:r>
            <a:r>
              <a:rPr lang="en-GB" dirty="0"/>
              <a:t>(separation from parents) Children must not be separated from their parents against their will unless it is in their best interests (for example, if a parent is hurting or neglecting a child). Children whose parents have separated have the right to stay in contact with both parents, unless this could cause them harm. </a:t>
            </a:r>
          </a:p>
          <a:p>
            <a:endParaRPr lang="en-GB" b="1" dirty="0"/>
          </a:p>
          <a:p>
            <a:r>
              <a:rPr lang="en-GB" b="1" dirty="0"/>
              <a:t>article 12 </a:t>
            </a:r>
            <a:r>
              <a:rPr lang="en-GB" dirty="0"/>
              <a:t>(respect for the views of the child)</a:t>
            </a:r>
            <a:br>
              <a:rPr lang="en-GB" dirty="0">
                <a:cs typeface="+mn-lt"/>
              </a:rPr>
            </a:br>
            <a:r>
              <a:rPr lang="en-GB" dirty="0"/>
              <a:t>Every child has the right to express their views, feelings and wishes in all matters affecting them, and to have their views considered and taken seriously. This right applies at all times, for example during immigration proceedings, housing decisions or the child’s day-to-day home life. </a:t>
            </a:r>
          </a:p>
          <a:p>
            <a:r>
              <a:rPr lang="en-GB" b="1" dirty="0"/>
              <a:t>article 13 </a:t>
            </a:r>
            <a:r>
              <a:rPr lang="en-GB" dirty="0"/>
              <a:t>(freedom of expression) Every child must be free to express their thoughts and opinions and to access all kinds of information, as long as it is within the law. </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19</a:t>
            </a:fld>
            <a:endParaRPr lang="en-US"/>
          </a:p>
        </p:txBody>
      </p:sp>
    </p:spTree>
    <p:extLst>
      <p:ext uri="{BB962C8B-B14F-4D97-AF65-F5344CB8AC3E}">
        <p14:creationId xmlns:p14="http://schemas.microsoft.com/office/powerpoint/2010/main" val="849897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yn eich grŵp cyfeiriwch at unedau blaenorol a’r fideo ar gyfer astudio dan gyfarwyddyd – beth fyddech chi’n ymwybodol ohono wrth ystyried oedran datblygiadol y plentyn?</a:t>
            </a:r>
          </a:p>
          <a:p>
            <a:r>
              <a:rPr lang="cy" sz="1200" b="0" i="0" u="none" strike="noStrike" cap="none" baseline="0" dirty="0">
                <a:solidFill>
                  <a:srgbClr val="000000"/>
                </a:solidFill>
                <a:effectLst/>
                <a:uFillTx/>
                <a:latin typeface="Calibri" panose="020F0502020204030204" pitchFamily="34" charset="0"/>
              </a:rPr>
              <a:t>Pa ddulliau cyfathrebu fyddwch chi'n dibynnu arnyn nhw? - pa offer allech chi eu defnyddio </a:t>
            </a:r>
          </a:p>
          <a:p>
            <a:r>
              <a:rPr lang="cy" sz="1200" b="0" i="0" u="none" strike="noStrike" cap="none" baseline="0" dirty="0">
                <a:solidFill>
                  <a:srgbClr val="000000"/>
                </a:solidFill>
                <a:effectLst/>
                <a:uFillTx/>
                <a:latin typeface="Calibri" panose="020F0502020204030204" pitchFamily="34" charset="0"/>
              </a:rPr>
              <a:t>Pwy arall sydd angen cymryd rhan?</a:t>
            </a:r>
          </a:p>
          <a:p>
            <a:r>
              <a:rPr lang="cy" sz="1200" b="0" i="0" u="none" strike="noStrike" cap="none" baseline="0" dirty="0">
                <a:solidFill>
                  <a:srgbClr val="000000"/>
                </a:solidFill>
                <a:effectLst/>
                <a:uFillTx/>
                <a:latin typeface="Calibri" panose="020F0502020204030204" pitchFamily="34" charset="0"/>
              </a:rPr>
              <a:t>Beth allai fod yn rhwystr i gyfathrebu â’r plentyn? pa gamau y gallech eu cymryd i oresgyn y rhwystrau hyn?</a:t>
            </a:r>
          </a:p>
          <a:p>
            <a:endParaRPr lang="en-US" dirty="0"/>
          </a:p>
          <a:p>
            <a:r>
              <a:rPr lang="cy" sz="1200" b="0" i="0" u="none" strike="noStrike" cap="none" baseline="0" dirty="0">
                <a:solidFill>
                  <a:srgbClr val="000000"/>
                </a:solidFill>
                <a:effectLst/>
                <a:uFillTx/>
                <a:latin typeface="Calibri" panose="020F0502020204030204" pitchFamily="34" charset="0"/>
              </a:rPr>
              <a:t>atgoffwch y myfyrwyr bod plant wrth eu bodd yn chwarae</a:t>
            </a:r>
          </a:p>
          <a:p>
            <a:endParaRPr lang="en-US" dirty="0"/>
          </a:p>
          <a:p>
            <a:r>
              <a:rPr lang="en-US" dirty="0">
                <a:solidFill>
                  <a:srgbClr val="000000"/>
                </a:solidFill>
                <a:latin typeface="Calibri" panose="020F0502020204030204" pitchFamily="34" charset="0"/>
              </a:rPr>
              <a:t>In your group refer to previous units and the video for directed study - what would you be aware of when considering the developmental age of the child?</a:t>
            </a:r>
          </a:p>
          <a:p>
            <a:r>
              <a:rPr lang="en-US" dirty="0">
                <a:solidFill>
                  <a:srgbClr val="000000"/>
                </a:solidFill>
                <a:latin typeface="Calibri" panose="020F0502020204030204" pitchFamily="34" charset="0"/>
              </a:rPr>
              <a:t>What methods of communication will you be relying on? What tools might you use </a:t>
            </a:r>
          </a:p>
          <a:p>
            <a:r>
              <a:rPr lang="en-US" dirty="0">
                <a:solidFill>
                  <a:srgbClr val="000000"/>
                </a:solidFill>
                <a:latin typeface="Calibri" panose="020F0502020204030204" pitchFamily="34" charset="0"/>
              </a:rPr>
              <a:t>Who else needs to be involved?</a:t>
            </a:r>
          </a:p>
          <a:p>
            <a:r>
              <a:rPr lang="en-US" dirty="0">
                <a:solidFill>
                  <a:srgbClr val="000000"/>
                </a:solidFill>
                <a:latin typeface="Calibri" panose="020F0502020204030204" pitchFamily="34" charset="0"/>
              </a:rPr>
              <a:t>What might be the barriers to communicating with the child?  what actions might you take to overcome these barriers?</a:t>
            </a:r>
          </a:p>
          <a:p>
            <a:endParaRPr lang="en-US" dirty="0"/>
          </a:p>
          <a:p>
            <a:r>
              <a:rPr lang="en-US" dirty="0">
                <a:solidFill>
                  <a:srgbClr val="000000"/>
                </a:solidFill>
                <a:latin typeface="Calibri" panose="020F0502020204030204" pitchFamily="34" charset="0"/>
              </a:rPr>
              <a:t>remind students that children love to play</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20</a:t>
            </a:fld>
            <a:endParaRPr lang="en-US"/>
          </a:p>
        </p:txBody>
      </p:sp>
    </p:spTree>
    <p:extLst>
      <p:ext uri="{BB962C8B-B14F-4D97-AF65-F5344CB8AC3E}">
        <p14:creationId xmlns:p14="http://schemas.microsoft.com/office/powerpoint/2010/main" val="2813237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t>Make a list of questions that you might be useful in informing your assessment of the children’s development and wellbeing. How might you find out from Johnny and Claire how they feel? What tools can we use to capture the child’s voice? in your groups share some tools you might use to capture the child’s voice so that the parents/family understand what you are worried about.</a:t>
            </a:r>
          </a:p>
          <a:p>
            <a:pPr>
              <a:spcBef>
                <a:spcPts val="0"/>
              </a:spcBef>
              <a:spcAft>
                <a:spcPts val="0"/>
              </a:spcAft>
            </a:pPr>
            <a:br>
              <a:rPr lang="en-US" dirty="0"/>
            </a:br>
            <a:endParaRPr lang="en-US" dirty="0"/>
          </a:p>
          <a:p>
            <a:pPr>
              <a:spcBef>
                <a:spcPts val="0"/>
              </a:spcBef>
              <a:spcAft>
                <a:spcPts val="0"/>
              </a:spcAft>
            </a:pPr>
            <a:r>
              <a:rPr lang="en-US" dirty="0"/>
              <a:t>Beware of Leading questions </a:t>
            </a:r>
            <a:endParaRPr lang="en-GB"/>
          </a:p>
          <a:p>
            <a:br>
              <a:rPr lang="en-US" dirty="0"/>
            </a:br>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a:pPr>
                <a:defRPr/>
              </a:pPr>
              <a:t>21</a:t>
            </a:fld>
            <a:endParaRPr lang="en-US"/>
          </a:p>
        </p:txBody>
      </p:sp>
    </p:spTree>
    <p:extLst>
      <p:ext uri="{BB962C8B-B14F-4D97-AF65-F5344CB8AC3E}">
        <p14:creationId xmlns:p14="http://schemas.microsoft.com/office/powerpoint/2010/main" val="2420134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t>The Signs of Safety approach to child protection casework was developed through the 1990s in Western Australia. It was created by Andrew Turnell and Steve Edwards</a:t>
            </a:r>
          </a:p>
          <a:p>
            <a:pPr>
              <a:spcBef>
                <a:spcPts val="0"/>
              </a:spcBef>
              <a:spcAft>
                <a:spcPts val="0"/>
              </a:spcAft>
            </a:pPr>
            <a:br>
              <a:rPr lang="en-US" dirty="0"/>
            </a:br>
            <a:endParaRPr lang="en-US" dirty="0"/>
          </a:p>
          <a:p>
            <a:pPr>
              <a:spcBef>
                <a:spcPts val="0"/>
              </a:spcBef>
              <a:spcAft>
                <a:spcPts val="0"/>
              </a:spcAft>
            </a:pPr>
            <a:r>
              <a:rPr lang="en-US" dirty="0"/>
              <a:t>Use </a:t>
            </a:r>
            <a:r>
              <a:rPr lang="en-US" dirty="0" err="1"/>
              <a:t>lego</a:t>
            </a:r>
            <a:r>
              <a:rPr lang="en-US" dirty="0"/>
              <a:t> – rename houses make it personal </a:t>
            </a:r>
            <a:endParaRPr lang="en-GB"/>
          </a:p>
          <a:p>
            <a:br>
              <a:rPr lang="en-US" dirty="0"/>
            </a:br>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a:pPr>
                <a:defRPr/>
              </a:pPr>
              <a:t>22</a:t>
            </a:fld>
            <a:endParaRPr lang="en-US"/>
          </a:p>
        </p:txBody>
      </p:sp>
    </p:spTree>
    <p:extLst>
      <p:ext uri="{BB962C8B-B14F-4D97-AF65-F5344CB8AC3E}">
        <p14:creationId xmlns:p14="http://schemas.microsoft.com/office/powerpoint/2010/main" val="184659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Mae animeiddiadau ar y sleid</a:t>
            </a:r>
          </a:p>
          <a:p>
            <a:r>
              <a:rPr lang="cy" sz="1200" b="0" i="0" u="none" strike="noStrike" cap="none" baseline="0" dirty="0">
                <a:solidFill>
                  <a:srgbClr val="000000"/>
                </a:solidFill>
                <a:effectLst/>
                <a:uFillTx/>
                <a:latin typeface="Calibri" panose="020F0502020204030204" pitchFamily="34" charset="0"/>
              </a:rPr>
              <a:t>gofynnwch i'r myfyrwyr weiddi pa offer maen nhw'n eu defnyddio i helpu i ddeall sefyllfa person a rhwydwaith sydd wedi'i gysylltu'n naturiol - hwylusydd i gasglu adborth ar siart troi.  Gofynnir i fyfyrwyr hefyd esbonio offer nad ydynt yn gyfarwydd i'r grŵp - mae hyn yn helpu pob myfyriwr i gynyddu eu hymwybyddiaeth o'r offer sydd ar gael </a:t>
            </a:r>
          </a:p>
          <a:p>
            <a:endParaRPr lang="en-US" dirty="0"/>
          </a:p>
          <a:p>
            <a:r>
              <a:rPr lang="cy" sz="1200" b="0" i="0" u="none" strike="noStrike" cap="none" baseline="0" dirty="0">
                <a:solidFill>
                  <a:srgbClr val="000000"/>
                </a:solidFill>
                <a:effectLst/>
                <a:uFillTx/>
                <a:latin typeface="Calibri" panose="020F0502020204030204" pitchFamily="34" charset="0"/>
              </a:rPr>
              <a:t>yr hwylusydd i ddarllen ac egluro cysylltiad yr offer a grybwyllwyd â’r broses asesu a sgwrs am yr hyn sy’n bwysig.</a:t>
            </a:r>
          </a:p>
          <a:p>
            <a:endParaRPr lang="en-US" dirty="0"/>
          </a:p>
          <a:p>
            <a:r>
              <a:rPr lang="en-US" dirty="0"/>
              <a:t>There are animations on the slide</a:t>
            </a:r>
          </a:p>
          <a:p>
            <a:r>
              <a:rPr lang="en-US" dirty="0"/>
              <a:t>ask students to shout out what tools they use to help understand a person’s situation and naturally connected network – facilitator to capture feedback on flipchart.  Students will also be asked to explain tools that are not familiar with the group - this helps all students to increase their awareness of tools available </a:t>
            </a:r>
            <a:endParaRPr lang="en-US" dirty="0">
              <a:ea typeface="Calibri"/>
              <a:cs typeface="Calibri"/>
            </a:endParaRPr>
          </a:p>
          <a:p>
            <a:endParaRPr lang="en-US" dirty="0"/>
          </a:p>
          <a:p>
            <a:r>
              <a:rPr lang="en-US" dirty="0"/>
              <a:t>facilitator to read through and explain the connection of the tools mentioned to the assessment process and what matters conversation.</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23</a:t>
            </a:fld>
            <a:endParaRPr lang="en-US"/>
          </a:p>
        </p:txBody>
      </p:sp>
    </p:spTree>
    <p:extLst>
      <p:ext uri="{BB962C8B-B14F-4D97-AF65-F5344CB8AC3E}">
        <p14:creationId xmlns:p14="http://schemas.microsoft.com/office/powerpoint/2010/main" val="3430135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26</a:t>
            </a:fld>
            <a:endParaRPr lang="en-US"/>
          </a:p>
        </p:txBody>
      </p:sp>
    </p:spTree>
    <p:extLst>
      <p:ext uri="{BB962C8B-B14F-4D97-AF65-F5344CB8AC3E}">
        <p14:creationId xmlns:p14="http://schemas.microsoft.com/office/powerpoint/2010/main" val="76573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Calibri" panose="020F0502020204030204" pitchFamily="34" charset="0"/>
              </a:rPr>
              <a:t>Atgoffwch y myfyrwyr o nod cyffredinol deilliant dysgu 2 gan amlygu bod y sgwrs beth sy'n bwysig yr un mor berthnasol i blant.</a:t>
            </a:r>
          </a:p>
          <a:p>
            <a:endParaRPr lang="en-US" dirty="0"/>
          </a:p>
          <a:p>
            <a:r>
              <a:rPr lang="en-US" dirty="0"/>
              <a:t>Remind students of the overall aim of learning outcome 2 highlighting that the what matters conversation equally applies to children .</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5</a:t>
            </a:fld>
            <a:endParaRPr lang="en-US"/>
          </a:p>
        </p:txBody>
      </p:sp>
    </p:spTree>
    <p:extLst>
      <p:ext uri="{BB962C8B-B14F-4D97-AF65-F5344CB8AC3E}">
        <p14:creationId xmlns:p14="http://schemas.microsoft.com/office/powerpoint/2010/main" val="129767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Calibri" panose="020F0502020204030204" pitchFamily="34" charset="0"/>
              </a:rPr>
              <a:t>Os nad yw myfyrwyr yn gweithio gyda phlentyn, gallant feddwl am blentyn y maent yn ei adnabod.  Os oes yna fyfyrwyr nad oes ganddynt unrhyw blant yn eu bywydau (mae hyn wedi digwydd i mi ar ddigwyddiad hyfforddi) gofynnwch iddynt ddewis oedran a chanolbwyntio ar blentyn o'r oedran hwnnw am weddill yr ymarfer </a:t>
            </a:r>
          </a:p>
          <a:p>
            <a:endParaRPr lang="en-US" dirty="0"/>
          </a:p>
          <a:p>
            <a:r>
              <a:rPr lang="en-US" dirty="0"/>
              <a:t>If students are not working with a child, they can think of a child known to them.  If there are students that do not have any children in their lives (This has happened to me on a training event) ask them to chose an age and focus on a child of that age for the rest of the exercise </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7</a:t>
            </a:fld>
            <a:endParaRPr lang="en-US"/>
          </a:p>
        </p:txBody>
      </p:sp>
    </p:spTree>
    <p:extLst>
      <p:ext uri="{BB962C8B-B14F-4D97-AF65-F5344CB8AC3E}">
        <p14:creationId xmlns:p14="http://schemas.microsoft.com/office/powerpoint/2010/main" val="3341666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a:pPr>
                <a:defRPr/>
              </a:pPr>
              <a:t>8</a:t>
            </a:fld>
            <a:endParaRPr lang="en-US"/>
          </a:p>
        </p:txBody>
      </p:sp>
    </p:spTree>
    <p:extLst>
      <p:ext uri="{BB962C8B-B14F-4D97-AF65-F5344CB8AC3E}">
        <p14:creationId xmlns:p14="http://schemas.microsoft.com/office/powerpoint/2010/main" val="2557187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800" b="0" i="0" u="none" strike="noStrike" cap="none" baseline="0" dirty="0">
                <a:solidFill>
                  <a:srgbClr val="000000"/>
                </a:solidFill>
                <a:effectLst/>
                <a:uFillTx/>
                <a:latin typeface="Calibri" panose="020F0502020204030204" pitchFamily="34" charset="0"/>
              </a:rPr>
              <a:t>cysylltu'r sleid hon â'r astudiaeth dan gyfarwyddyd </a:t>
            </a:r>
          </a:p>
          <a:p>
            <a:endParaRPr lang="en-US" dirty="0"/>
          </a:p>
          <a:p>
            <a:pPr marL="0" indent="0" eaLnBrk="1" hangingPunct="1">
              <a:buNone/>
            </a:pPr>
            <a:r>
              <a:rPr lang="cy" sz="1200" b="0" i="0" u="none" strike="noStrike" cap="none" baseline="0" dirty="0">
                <a:solidFill>
                  <a:srgbClr val="002060"/>
                </a:solidFill>
                <a:effectLst/>
                <a:uFillTx/>
                <a:latin typeface="Calibri" panose="020F0502020204030204" pitchFamily="34" charset="0"/>
              </a:rPr>
              <a:t>Yn rhyngasiantaethol yn eu dull at asesu a darparu gwasanaethau</a:t>
            </a:r>
          </a:p>
          <a:p>
            <a:pPr marL="0" indent="0" eaLnBrk="1" hangingPunct="1">
              <a:buNone/>
            </a:pPr>
            <a:r>
              <a:rPr lang="cy" sz="1200" b="0" i="0" u="none" strike="noStrike" cap="none" baseline="0" dirty="0">
                <a:solidFill>
                  <a:srgbClr val="002060"/>
                </a:solidFill>
                <a:effectLst/>
                <a:uFillTx/>
                <a:latin typeface="Calibri" panose="020F0502020204030204" pitchFamily="34" charset="0"/>
              </a:rPr>
              <a:t>Yn broses barhaus, nid digwyddiad unigol</a:t>
            </a:r>
          </a:p>
          <a:p>
            <a:pPr marL="0" indent="0" eaLnBrk="1" hangingPunct="1">
              <a:buNone/>
            </a:pPr>
            <a:r>
              <a:rPr lang="cy" sz="1200" b="0" i="0" u="none" strike="noStrike" cap="none" baseline="0" dirty="0">
                <a:solidFill>
                  <a:srgbClr val="002060"/>
                </a:solidFill>
                <a:effectLst/>
                <a:uFillTx/>
                <a:latin typeface="Calibri" panose="020F0502020204030204" pitchFamily="34" charset="0"/>
              </a:rPr>
              <a:t>Yn cael eu cyflawni ochr yn ochr â chamau gweithredu eraill a darparu gwasanaethau</a:t>
            </a:r>
          </a:p>
          <a:p>
            <a:pPr marL="0" indent="0" eaLnBrk="1" hangingPunct="1">
              <a:buNone/>
            </a:pPr>
            <a:r>
              <a:rPr lang="cy" sz="1200" b="0" i="0" u="none" strike="noStrike" cap="none" baseline="0" dirty="0">
                <a:solidFill>
                  <a:srgbClr val="002060"/>
                </a:solidFill>
                <a:effectLst/>
                <a:uFillTx/>
                <a:latin typeface="Calibri" panose="020F0502020204030204" pitchFamily="34" charset="0"/>
              </a:rPr>
              <a:t>Wedi’u seilio ar wybodaeth sy’n seiliedig ar dystiolaeth – mae angen nifer lluosog o ffynonellau. Mae hyn yn eich galluogi i gasglu a dadansoddi'r wybodaeth er mwyn gwirio cywirdeb y wybodaeth rydych yn ei chasglu</a:t>
            </a:r>
          </a:p>
          <a:p>
            <a:pPr marL="0" indent="0" eaLnBrk="1" hangingPunct="1">
              <a:buNone/>
            </a:pPr>
            <a:endParaRPr lang="en-GB" altLang="en-US" dirty="0">
              <a:solidFill>
                <a:srgbClr val="002060"/>
              </a:solidFill>
            </a:endParaRPr>
          </a:p>
          <a:p>
            <a:pPr marL="0" indent="0" eaLnBrk="1" hangingPunct="1">
              <a:buNone/>
            </a:pPr>
            <a:r>
              <a:rPr lang="cy" sz="1800" b="0" i="0" u="none" strike="noStrike" cap="none" baseline="0" dirty="0">
                <a:solidFill>
                  <a:srgbClr val="002060"/>
                </a:solidFill>
                <a:effectLst/>
                <a:uFillTx/>
                <a:latin typeface="Calibri" panose="020F0502020204030204" pitchFamily="34" charset="0"/>
              </a:rPr>
              <a:t>atgoffwch y myfyrwyr am 5 elfen y broses asesu - Deddf Gwasanaethau Cymdeithasol a Llesiant (Cymru) 2014 </a:t>
            </a:r>
          </a:p>
          <a:p>
            <a:pPr marL="0" indent="0" eaLnBrk="1" hangingPunct="1">
              <a:buNone/>
            </a:pPr>
            <a:r>
              <a:rPr lang="cy" sz="1200" b="0" i="0" u="none" strike="noStrike" cap="none" baseline="0" dirty="0">
                <a:solidFill>
                  <a:srgbClr val="002060"/>
                </a:solidFill>
                <a:effectLst/>
                <a:uFillTx/>
                <a:latin typeface="Calibri" panose="020F0502020204030204" pitchFamily="34" charset="0"/>
              </a:rPr>
              <a:t>cysylltwch hyn â'r safbwyntiau damcaniaethol y dysgodd myfyrwyr amdanynt ar eu hastudiaeth dan gyfarwyddyd.</a:t>
            </a:r>
          </a:p>
          <a:p>
            <a:pPr marL="0" indent="0" eaLnBrk="1" hangingPunct="1">
              <a:buNone/>
            </a:pPr>
            <a:endParaRPr lang="en-GB" altLang="en-US" dirty="0">
              <a:solidFill>
                <a:srgbClr val="002060"/>
              </a:solidFill>
            </a:endParaRPr>
          </a:p>
          <a:p>
            <a:pPr marL="0" indent="0" eaLnBrk="1" hangingPunct="1">
              <a:buNone/>
            </a:pPr>
            <a:r>
              <a:rPr lang="cy" sz="1200" b="0" i="0" u="none" strike="noStrike" cap="none" baseline="0" dirty="0">
                <a:solidFill>
                  <a:srgbClr val="002060"/>
                </a:solidFill>
                <a:effectLst/>
                <a:uFillTx/>
                <a:latin typeface="Calibri" panose="020F0502020204030204" pitchFamily="34" charset="0"/>
              </a:rPr>
              <a:t>mae hyn wedyn yn arwain at </a:t>
            </a:r>
            <a:r>
              <a:rPr lang="cy" sz="1800" b="0" i="0" u="none" strike="noStrike" cap="none" baseline="0" dirty="0">
                <a:solidFill>
                  <a:srgbClr val="002060"/>
                </a:solidFill>
                <a:effectLst/>
                <a:uFillTx/>
                <a:latin typeface="Calibri" panose="020F0502020204030204" pitchFamily="34" charset="0"/>
              </a:rPr>
              <a:t>bwysigrwydd cydsyniad </a:t>
            </a:r>
          </a:p>
          <a:p>
            <a:endParaRPr lang="en-US" sz="1800" dirty="0">
              <a:solidFill>
                <a:srgbClr val="002060"/>
              </a:solidFill>
              <a:cs typeface="Calibri"/>
            </a:endParaRPr>
          </a:p>
          <a:p>
            <a:endParaRPr lang="en-US" sz="1800" dirty="0">
              <a:solidFill>
                <a:srgbClr val="002060"/>
              </a:solidFill>
              <a:cs typeface="Calibri"/>
            </a:endParaRPr>
          </a:p>
          <a:p>
            <a:r>
              <a:rPr lang="en-US" dirty="0">
                <a:cs typeface="Calibri"/>
              </a:rPr>
              <a:t>English </a:t>
            </a:r>
            <a:endParaRPr lang="en-US" dirty="0"/>
          </a:p>
          <a:p>
            <a:endParaRPr lang="en-US" dirty="0"/>
          </a:p>
          <a:p>
            <a:pPr marL="0" indent="0" eaLnBrk="1" hangingPunct="1">
              <a:buNone/>
            </a:pPr>
            <a:r>
              <a:rPr lang="en-GB" altLang="en-US" sz="1200" dirty="0">
                <a:solidFill>
                  <a:srgbClr val="002060"/>
                </a:solidFill>
              </a:rPr>
              <a:t>Are interagency in their approach to assessment and the provision of services</a:t>
            </a:r>
          </a:p>
          <a:p>
            <a:pPr marL="0" indent="0" eaLnBrk="1" hangingPunct="1">
              <a:buNone/>
            </a:pPr>
            <a:r>
              <a:rPr lang="en-GB" altLang="en-US" sz="1200" dirty="0">
                <a:solidFill>
                  <a:srgbClr val="002060"/>
                </a:solidFill>
              </a:rPr>
              <a:t>Are a continuing process, not a single event</a:t>
            </a:r>
          </a:p>
          <a:p>
            <a:pPr marL="0" indent="0" eaLnBrk="1" hangingPunct="1">
              <a:buNone/>
            </a:pPr>
            <a:r>
              <a:rPr lang="en-GB" altLang="en-US" sz="1200" dirty="0">
                <a:solidFill>
                  <a:srgbClr val="002060"/>
                </a:solidFill>
              </a:rPr>
              <a:t>Are carried out in parallel with other action and providing services</a:t>
            </a:r>
          </a:p>
          <a:p>
            <a:pPr marL="0" indent="0" eaLnBrk="1" hangingPunct="1">
              <a:buNone/>
            </a:pPr>
            <a:r>
              <a:rPr lang="en-GB" altLang="en-US" sz="1200" dirty="0">
                <a:solidFill>
                  <a:srgbClr val="002060"/>
                </a:solidFill>
              </a:rPr>
              <a:t>Are grounded in evidence based knowledge – a multiple number of sources are needed. This enables you to gather and analyse the information in order to check the accuracy of the information you are gathering</a:t>
            </a:r>
          </a:p>
          <a:p>
            <a:pPr marL="0" indent="0" eaLnBrk="1" hangingPunct="1">
              <a:buNone/>
            </a:pPr>
            <a:endParaRPr lang="en-GB" altLang="en-US" dirty="0">
              <a:solidFill>
                <a:srgbClr val="002060"/>
              </a:solidFill>
            </a:endParaRPr>
          </a:p>
          <a:p>
            <a:pPr marL="0" indent="0" eaLnBrk="1" hangingPunct="1">
              <a:buNone/>
            </a:pPr>
            <a:r>
              <a:rPr lang="en-GB" altLang="en-US" dirty="0">
                <a:solidFill>
                  <a:srgbClr val="002060"/>
                </a:solidFill>
              </a:rPr>
              <a:t>remind students of the 5 elements of the assessment process- Social Services and Wellbeing (Wales) Act 2014</a:t>
            </a:r>
          </a:p>
          <a:p>
            <a:pPr marL="0" indent="0" eaLnBrk="1" hangingPunct="1">
              <a:buNone/>
            </a:pPr>
            <a:r>
              <a:rPr lang="en-GB" altLang="en-US" sz="1200" dirty="0">
                <a:solidFill>
                  <a:srgbClr val="002060"/>
                </a:solidFill>
              </a:rPr>
              <a:t>connect this to the theoretical perspectives students learnt about on their directed study.</a:t>
            </a:r>
          </a:p>
          <a:p>
            <a:pPr marL="0" indent="0" eaLnBrk="1" hangingPunct="1">
              <a:buNone/>
            </a:pPr>
            <a:endParaRPr lang="en-GB" altLang="en-US" dirty="0">
              <a:solidFill>
                <a:srgbClr val="002060"/>
              </a:solidFill>
            </a:endParaRPr>
          </a:p>
          <a:p>
            <a:r>
              <a:rPr lang="en-GB" altLang="en-US" sz="1200" dirty="0">
                <a:solidFill>
                  <a:srgbClr val="002060"/>
                </a:solidFill>
              </a:rPr>
              <a:t>this then leads to th</a:t>
            </a:r>
            <a:r>
              <a:rPr lang="en-GB" altLang="en-US" dirty="0">
                <a:solidFill>
                  <a:srgbClr val="002060"/>
                </a:solidFill>
              </a:rPr>
              <a:t>e importance of consent (explored further in slide 11)</a:t>
            </a:r>
            <a:endParaRPr lang="en-GB" altLang="en-US" sz="1200" dirty="0">
              <a:solidFill>
                <a:srgbClr val="002060"/>
              </a:solidFill>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9</a:t>
            </a:fld>
            <a:endParaRPr lang="en-US"/>
          </a:p>
        </p:txBody>
      </p:sp>
    </p:spTree>
    <p:extLst>
      <p:ext uri="{BB962C8B-B14F-4D97-AF65-F5344CB8AC3E}">
        <p14:creationId xmlns:p14="http://schemas.microsoft.com/office/powerpoint/2010/main" val="2204137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2060"/>
                </a:solidFill>
                <a:effectLst/>
                <a:uFillTx/>
                <a:latin typeface="Calibri Light"/>
              </a:rPr>
              <a:t>Mae model ecolegol Urie Bronfenbrenner yn awgrymu bod angen i unigolion gael eu gweld yng nghyd-destun eu hamgylchedd.</a:t>
            </a:r>
          </a:p>
          <a:p>
            <a:pPr marL="0" marR="0" lvl="0" indent="0" algn="l" defTabSz="912813" rtl="0" eaLnBrk="1" fontAlgn="base" latinLnBrk="0" hangingPunct="1">
              <a:lnSpc>
                <a:spcPct val="100000"/>
              </a:lnSpc>
              <a:spcBef>
                <a:spcPct val="30000"/>
              </a:spcBef>
              <a:spcAft>
                <a:spcPct val="0"/>
              </a:spcAft>
              <a:buClrTx/>
              <a:buSzTx/>
              <a:buFontTx/>
              <a:buNone/>
              <a:defRPr/>
            </a:pPr>
            <a:r>
              <a:rPr lang="cy" sz="1200" b="0" i="0" u="none" strike="noStrike" cap="none" baseline="0" dirty="0">
                <a:solidFill>
                  <a:srgbClr val="002060"/>
                </a:solidFill>
                <a:effectLst/>
                <a:uFillTx/>
                <a:latin typeface="Calibri Light"/>
              </a:rPr>
              <a:t>Archwiliwch sut mae myfyrwyr yn cymhwyso'r dull hwn ar hyn o bryd - ydyn nhw'n cymhwyso'r dull hwn at eu gwaith gyda phlant a'u teuluoedd?</a:t>
            </a:r>
          </a:p>
          <a:p>
            <a:endParaRPr lang="en-US" dirty="0"/>
          </a:p>
          <a:p>
            <a:pPr>
              <a:defRPr/>
            </a:pPr>
            <a:r>
              <a:rPr lang="en-GB" dirty="0">
                <a:solidFill>
                  <a:srgbClr val="002060"/>
                </a:solidFill>
                <a:latin typeface="Calibri Light"/>
                <a:cs typeface="Calibri Light"/>
              </a:rPr>
              <a:t>English -</a:t>
            </a:r>
          </a:p>
          <a:p>
            <a:pPr>
              <a:defRPr/>
            </a:pPr>
            <a:endParaRPr lang="en-GB" dirty="0">
              <a:solidFill>
                <a:srgbClr val="002060"/>
              </a:solidFill>
              <a:latin typeface="Calibri Light"/>
              <a:cs typeface="Calibri Light"/>
            </a:endParaRPr>
          </a:p>
          <a:p>
            <a:pPr>
              <a:defRPr/>
            </a:pPr>
            <a:r>
              <a:rPr lang="en-GB" dirty="0">
                <a:solidFill>
                  <a:srgbClr val="002060"/>
                </a:solidFill>
                <a:latin typeface="Calibri Light"/>
                <a:cs typeface="Calibri Light"/>
              </a:rPr>
              <a:t>Urie Bronfenbrenner ecological model suggests that individuals need to be seen in the context of  their environment.</a:t>
            </a:r>
            <a:endParaRPr lang="en-GB" dirty="0"/>
          </a:p>
          <a:p>
            <a:pPr>
              <a:defRPr/>
            </a:pPr>
            <a:r>
              <a:rPr lang="en-GB" dirty="0">
                <a:solidFill>
                  <a:srgbClr val="002060"/>
                </a:solidFill>
                <a:latin typeface="Calibri Light"/>
                <a:cs typeface="Calibri Light"/>
              </a:rPr>
              <a:t>Explore how students currently apply this approach- do they apply this approach to their work with children and their families?</a:t>
            </a:r>
          </a:p>
          <a:p>
            <a:r>
              <a:rPr lang="en-GB" dirty="0">
                <a:solidFill>
                  <a:srgbClr val="002060"/>
                </a:solidFill>
                <a:latin typeface="Calibri Light"/>
                <a:cs typeface="Calibri Light"/>
              </a:rPr>
              <a:t>What other approaches do they use?</a:t>
            </a:r>
          </a:p>
          <a:p>
            <a:r>
              <a:rPr lang="en-GB" dirty="0"/>
              <a:t>when considering the quote ‘ it takes a village to raise a child’ , how can we learn who is important to children , who helps them the most, who do they talk to the most?</a:t>
            </a:r>
            <a:endParaRPr lang="en-GB" dirty="0">
              <a:cs typeface="Calibri"/>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10</a:t>
            </a:fld>
            <a:endParaRPr lang="en-US"/>
          </a:p>
        </p:txBody>
      </p:sp>
    </p:spTree>
    <p:extLst>
      <p:ext uri="{BB962C8B-B14F-4D97-AF65-F5344CB8AC3E}">
        <p14:creationId xmlns:p14="http://schemas.microsoft.com/office/powerpoint/2010/main" val="14759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cy" sz="1200" b="0" i="0" u="none" strike="noStrike" cap="none" baseline="0" dirty="0">
                <a:solidFill>
                  <a:srgbClr val="000000"/>
                </a:solidFill>
                <a:effectLst/>
                <a:uFillTx/>
                <a:latin typeface="Calibri" panose="020F0502020204030204" pitchFamily="34" charset="0"/>
              </a:rPr>
              <a:t>ailedrych ar bwysigrwydd dull seiliedig ar hawliau </a:t>
            </a:r>
          </a:p>
          <a:p>
            <a:endParaRPr lang="en-US" dirty="0"/>
          </a:p>
          <a:p>
            <a:r>
              <a:rPr lang="en-US" dirty="0"/>
              <a:t>revisit the importance of a rights based approach </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11</a:t>
            </a:fld>
            <a:endParaRPr lang="en-US"/>
          </a:p>
        </p:txBody>
      </p:sp>
    </p:spTree>
    <p:extLst>
      <p:ext uri="{BB962C8B-B14F-4D97-AF65-F5344CB8AC3E}">
        <p14:creationId xmlns:p14="http://schemas.microsoft.com/office/powerpoint/2010/main" val="204098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Gofynnwch i'r grŵp pwy sy'n rhaid eu cynnwys yn yr asesiad o blentyn?   Y person/personau sydd â Chyfrifoldeb Rhiant.(CRh)</a:t>
            </a:r>
          </a:p>
          <a:p>
            <a:r>
              <a:rPr lang="cy" sz="1200" b="0" i="0" u="none" strike="noStrike" cap="none" baseline="0" dirty="0">
                <a:solidFill>
                  <a:srgbClr val="000000"/>
                </a:solidFill>
                <a:effectLst/>
                <a:uFillTx/>
                <a:latin typeface="Calibri" panose="020F0502020204030204" pitchFamily="34" charset="0"/>
              </a:rPr>
              <a:t>Os ydych am siarad â’r plentyn ar ei ben ei hun – beth yw’r arfer gorau yn y sefyllfa hon – er enghraifft byddech yn gofyn am ganiatâd gan y person â CRh</a:t>
            </a:r>
          </a:p>
          <a:p>
            <a:r>
              <a:rPr lang="cy" sz="1200" b="0" i="0" u="none" strike="noStrike" cap="none" baseline="0" dirty="0">
                <a:solidFill>
                  <a:srgbClr val="000000"/>
                </a:solidFill>
                <a:effectLst/>
                <a:uFillTx/>
                <a:latin typeface="Calibri" panose="020F0502020204030204" pitchFamily="34" charset="0"/>
              </a:rPr>
              <a:t>Sicrhewch fod gan y person â CRh ddealltwriaeth lawn o'r hyn y byddwch yn ei wneud gyda'r plentyn - er enghraifft, rhannwch ddiben y sesiwn, unrhyw offer y gallech fod yn eu defnyddio a lle bo'n ddiogel i wneud hynny gallwch gynnwys y person ei hun.  Mae hefyd yn arfer da gofyn i’r plentyn a hoffai gael rhywun gyda nhw – eiriolaeth </a:t>
            </a:r>
          </a:p>
          <a:p>
            <a:endParaRPr lang="en-US" dirty="0"/>
          </a:p>
          <a:p>
            <a:r>
              <a:rPr lang="en-US" dirty="0"/>
              <a:t>Ask the group who must be included in the assessment of a child?   The person/persons with Parental Responsibility(PR)</a:t>
            </a:r>
            <a:endParaRPr lang="en-US" dirty="0">
              <a:cs typeface="Calibri"/>
            </a:endParaRPr>
          </a:p>
          <a:p>
            <a:r>
              <a:rPr lang="en-US" dirty="0"/>
              <a:t>If you want to speak to the child on their own - what is best practice in this situation - for example you would request permission from the person with PR</a:t>
            </a:r>
            <a:endParaRPr lang="en-US" dirty="0">
              <a:cs typeface="Calibri" panose="020F0502020204030204"/>
            </a:endParaRPr>
          </a:p>
          <a:p>
            <a:r>
              <a:rPr lang="en-US" dirty="0"/>
              <a:t>Ensure the person with PR has a full understanding of what you will be doing with the child - for example share the purpose of session,  any tools you might be using and where safe to do so involve the person themselves.  It is also good practice to ask the child whether they would like someone with them – advocacy </a:t>
            </a:r>
            <a:endParaRPr lang="en-US" dirty="0">
              <a:cs typeface="Calibri" panose="020F0502020204030204"/>
            </a:endParaRPr>
          </a:p>
          <a:p>
            <a:endParaRPr lang="en-US" dirty="0"/>
          </a:p>
          <a:p>
            <a:r>
              <a:rPr lang="en-US" dirty="0"/>
              <a:t>transition to next slide</a:t>
            </a:r>
          </a:p>
          <a:p>
            <a:r>
              <a:rPr lang="en-US" dirty="0"/>
              <a:t>It is important when working with children that we enter their world.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12</a:t>
            </a:fld>
            <a:endParaRPr lang="en-US"/>
          </a:p>
        </p:txBody>
      </p:sp>
    </p:spTree>
    <p:extLst>
      <p:ext uri="{BB962C8B-B14F-4D97-AF65-F5344CB8AC3E}">
        <p14:creationId xmlns:p14="http://schemas.microsoft.com/office/powerpoint/2010/main" val="7324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 sz="1200" b="0" i="0" u="none" strike="noStrike" cap="none" baseline="0" dirty="0">
                <a:solidFill>
                  <a:srgbClr val="000000"/>
                </a:solidFill>
                <a:effectLst/>
                <a:uFillTx/>
                <a:latin typeface="Calibri" panose="020F0502020204030204" pitchFamily="34" charset="0"/>
              </a:rPr>
              <a:t>Hwylusydd - sleid wedi'i hanimeiddio. </a:t>
            </a:r>
          </a:p>
          <a:p>
            <a:endParaRPr lang="en-US" dirty="0"/>
          </a:p>
          <a:p>
            <a:r>
              <a:rPr lang="cy" sz="1200" b="0" i="0" u="none" strike="noStrike" cap="none" baseline="0" dirty="0">
                <a:solidFill>
                  <a:srgbClr val="000000"/>
                </a:solidFill>
                <a:effectLst/>
                <a:uFillTx/>
                <a:latin typeface="Calibri" panose="020F0502020204030204" pitchFamily="34" charset="0"/>
              </a:rPr>
              <a:t>Gofynnwch i’r myfyrwyr gadw eu hunain yn ddiogel – gan gydnabod ein bod ni i gyd wedi cael profiad gwahanol/unigryw wrth dyfu i fyny.  Ni fydd y gwaith hwn yn cael ei rannu, fodd bynnag rydym yn cysylltu â'r teimladau a brofwyd a'r hyn a fyddai wedi helpu.</a:t>
            </a:r>
          </a:p>
          <a:p>
            <a:endParaRPr lang="en-US" dirty="0"/>
          </a:p>
          <a:p>
            <a:r>
              <a:rPr lang="cy" sz="1200" b="0" i="0" u="none" strike="noStrike" cap="none" baseline="0" dirty="0">
                <a:solidFill>
                  <a:srgbClr val="000000"/>
                </a:solidFill>
                <a:effectLst/>
                <a:uFillTx/>
                <a:latin typeface="Calibri" panose="020F0502020204030204" pitchFamily="34" charset="0"/>
              </a:rPr>
              <a:t>yr hwylusydd i ysgrifennu ymatebion ar siart troi.</a:t>
            </a:r>
          </a:p>
          <a:p>
            <a:endParaRPr lang="en-US" dirty="0"/>
          </a:p>
          <a:p>
            <a:r>
              <a:rPr lang="cy" sz="1200" b="0" i="0" u="none" strike="noStrike" cap="none" baseline="0" dirty="0">
                <a:solidFill>
                  <a:srgbClr val="000000"/>
                </a:solidFill>
                <a:effectLst/>
                <a:uFillTx/>
                <a:latin typeface="Calibri" panose="020F0502020204030204" pitchFamily="34" charset="0"/>
              </a:rPr>
              <a:t>pontio i'r sleid nesaf- </a:t>
            </a:r>
          </a:p>
          <a:p>
            <a:endParaRPr lang="en-US" dirty="0"/>
          </a:p>
          <a:p>
            <a:r>
              <a:rPr lang="cy" sz="1200" b="0" i="0" u="none" strike="noStrike" cap="none" baseline="0" dirty="0">
                <a:solidFill>
                  <a:srgbClr val="000000"/>
                </a:solidFill>
                <a:effectLst/>
                <a:uFillTx/>
                <a:latin typeface="Calibri" panose="020F0502020204030204" pitchFamily="34" charset="0"/>
              </a:rPr>
              <a:t>wrth </a:t>
            </a:r>
            <a:r>
              <a:rPr lang="cy" dirty="0">
                <a:solidFill>
                  <a:srgbClr val="000000"/>
                </a:solidFill>
                <a:latin typeface="Calibri" panose="020F0502020204030204" pitchFamily="34" charset="0"/>
              </a:rPr>
              <a:t>wneud</a:t>
            </a:r>
            <a:r>
              <a:rPr lang="cy" sz="1200" b="0" i="0" u="none" strike="noStrike" cap="none" baseline="0" dirty="0">
                <a:solidFill>
                  <a:srgbClr val="000000"/>
                </a:solidFill>
                <a:effectLst/>
                <a:uFillTx/>
                <a:latin typeface="Calibri" panose="020F0502020204030204" pitchFamily="34" charset="0"/>
              </a:rPr>
              <a:t> unrhyw waith gyda phlentyn mae'n bwysig ystyried caniatâd - mewn parau </a:t>
            </a:r>
          </a:p>
          <a:p>
            <a:endParaRPr lang="en-US" dirty="0"/>
          </a:p>
          <a:p>
            <a:r>
              <a:rPr lang="en-US" dirty="0">
                <a:solidFill>
                  <a:srgbClr val="000000"/>
                </a:solidFill>
                <a:latin typeface="Calibri" panose="020F0502020204030204" pitchFamily="34" charset="0"/>
              </a:rPr>
              <a:t>Facilitator- slide is animated. </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Ask students to keep themselves safe - acknowledging that we have all had a different /unique experience growing up.  This work will not be shared , however we well be connecting to the feelings experienced and what would have helped.</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facilitator to write down responses on a flip chart.</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transition to next slide- </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when undertaking any work with a child it is important to consider consent </a:t>
            </a:r>
          </a:p>
          <a:p>
            <a:endParaRPr lang="en-US"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14</a:t>
            </a:fld>
            <a:endParaRPr lang="en-US"/>
          </a:p>
        </p:txBody>
      </p:sp>
    </p:spTree>
    <p:extLst>
      <p:ext uri="{BB962C8B-B14F-4D97-AF65-F5344CB8AC3E}">
        <p14:creationId xmlns:p14="http://schemas.microsoft.com/office/powerpoint/2010/main" val="2060200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3915"/>
            <a:ext cx="3759283" cy="1024286"/>
          </a:xfrm>
        </p:spPr>
        <p:txBody>
          <a:bodyPr>
            <a:normAutofit/>
          </a:bodyPr>
          <a:lstStyle>
            <a:lvl1pPr marL="0" indent="0">
              <a:buNone/>
              <a:defRPr sz="2800">
                <a:solidFill>
                  <a:srgbClr val="37394C"/>
                </a:solidFill>
              </a:defRPr>
            </a:lvl1pPr>
          </a:lstStyle>
          <a:p>
            <a:pPr lvl="0"/>
            <a:r>
              <a:rPr lang="en-US" dirty="0"/>
              <a:t>Workforce and learning development </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9837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dirty="0"/>
              <a:t>Click to edit Master title style</a:t>
            </a:r>
          </a:p>
        </p:txBody>
      </p:sp>
      <p:sp>
        <p:nvSpPr>
          <p:cNvPr id="39" name="Text Placeholder 38"/>
          <p:cNvSpPr>
            <a:spLocks noGrp="1"/>
          </p:cNvSpPr>
          <p:nvPr>
            <p:ph type="body" sz="quarter" idx="11" hasCustomPrompt="1"/>
          </p:nvPr>
        </p:nvSpPr>
        <p:spPr>
          <a:xfrm>
            <a:off x="4887471" y="441665"/>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title style</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dirty="0"/>
              <a:t>Click icon to add picture</a:t>
            </a:r>
          </a:p>
        </p:txBody>
      </p:sp>
      <p:pic>
        <p:nvPicPr>
          <p:cNvPr id="9"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0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chemeClr val="bg1"/>
                </a:solidFill>
                <a:latin typeface="Calibri" panose="020F0502020204030204" pitchFamily="34" charset="0"/>
              </a:rPr>
              <a:t>www.gofalcymdeithasol.cymru</a:t>
            </a:r>
          </a:p>
          <a:p>
            <a:pPr eaLnBrk="1" hangingPunct="1"/>
            <a:r>
              <a:rPr lang="en-US" altLang="x-none" sz="1100" dirty="0">
                <a:solidFill>
                  <a:schemeClr val="bg1"/>
                </a:solidFill>
                <a:latin typeface="Calibri" panose="020F0502020204030204" pitchFamily="34" charset="0"/>
              </a:rPr>
              <a:t>www.socialcare.wales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dirty="0">
              <a:latin typeface="Calibri" panose="020F0502020204030204" pitchFamily="34" charset="0"/>
            </a:endParaRPr>
          </a:p>
        </p:txBody>
      </p:sp>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dirty="0" err="1">
                <a:solidFill>
                  <a:srgbClr val="16AD85"/>
                </a:solidFill>
                <a:latin typeface="Calibri" panose="020F0502020204030204" pitchFamily="34" charset="0"/>
              </a:rPr>
              <a:t>Diolch</a:t>
            </a:r>
            <a:endParaRPr lang="en-US" altLang="x-none" sz="4800" dirty="0">
              <a:solidFill>
                <a:srgbClr val="16AD85"/>
              </a:solidFill>
              <a:latin typeface="Calibri" panose="020F0502020204030204" pitchFamily="34" charset="0"/>
            </a:endParaRPr>
          </a:p>
          <a:p>
            <a:pPr eaLnBrk="1" hangingPunct="1"/>
            <a:r>
              <a:rPr lang="en-US" altLang="x-none" sz="4800" dirty="0">
                <a:solidFill>
                  <a:srgbClr val="16AD85"/>
                </a:solidFill>
                <a:latin typeface="Calibri" panose="020F0502020204030204" pitchFamily="34" charset="0"/>
              </a:rPr>
              <a:t>Thank you</a:t>
            </a:r>
          </a:p>
        </p:txBody>
      </p:sp>
      <p:cxnSp>
        <p:nvCxnSpPr>
          <p:cNvPr id="8" name="Straight Connector 7"/>
          <p:cNvCxnSpPr/>
          <p:nvPr/>
        </p:nvCxnSpPr>
        <p:spPr>
          <a:xfrm>
            <a:off x="831850" y="40020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7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A634F050-CADA-4C40-8DC4-FA2BCB9EA614}" type="datetimeFigureOut">
              <a:rPr lang="en-US" smtClean="0"/>
              <a:pPr>
                <a:defRPr/>
              </a:pPr>
              <a:t>1/10/2024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D85A6F1E-FA0D-074E-A111-CB4010084BFD}" type="slidenum">
              <a:rPr lang="en-US" smtClean="0"/>
              <a:pPr>
                <a:defRPr/>
              </a:pPr>
              <a:t>‹#›</a:t>
            </a:fld>
            <a:endParaRPr lang="en-US" dirty="0"/>
          </a:p>
        </p:txBody>
      </p:sp>
    </p:spTree>
    <p:extLst>
      <p:ext uri="{BB962C8B-B14F-4D97-AF65-F5344CB8AC3E}">
        <p14:creationId xmlns:p14="http://schemas.microsoft.com/office/powerpoint/2010/main" val="14921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16AD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9A938BC3-ECCE-154A-946A-2066AC66F1F8}" type="datetimeFigureOut">
              <a:rPr lang="en-US" smtClean="0"/>
              <a:pPr>
                <a:defRPr/>
              </a:pPr>
              <a:t>1/10/2024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D97770EF-719A-5D4E-9390-ECD3B273CE68}" type="slidenum">
              <a:rPr lang="en-US" smtClean="0"/>
              <a:pPr>
                <a:defRPr/>
              </a:pPr>
              <a:t>‹#›</a:t>
            </a:fld>
            <a:endParaRPr lang="en-US" dirty="0"/>
          </a:p>
        </p:txBody>
      </p:sp>
    </p:spTree>
    <p:extLst>
      <p:ext uri="{BB962C8B-B14F-4D97-AF65-F5344CB8AC3E}">
        <p14:creationId xmlns:p14="http://schemas.microsoft.com/office/powerpoint/2010/main" val="973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132DF217-E8EC-014C-AF51-267D3BD1B1A8}" type="datetimeFigureOut">
              <a:rPr lang="en-US" smtClean="0"/>
              <a:pPr>
                <a:defRPr/>
              </a:pPr>
              <a:t>1/10/2024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800084F6-EA53-4643-9DBC-C3306A12AB46}" type="slidenum">
              <a:rPr lang="en-US" smtClean="0"/>
              <a:pPr>
                <a:defRPr/>
              </a:pPr>
              <a:t>‹#›</a:t>
            </a:fld>
            <a:endParaRPr lang="en-US" dirty="0"/>
          </a:p>
        </p:txBody>
      </p:sp>
    </p:spTree>
    <p:extLst>
      <p:ext uri="{BB962C8B-B14F-4D97-AF65-F5344CB8AC3E}">
        <p14:creationId xmlns:p14="http://schemas.microsoft.com/office/powerpoint/2010/main" val="4099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7F1AAC81-8505-A04E-AABE-085949CF4E39}" type="datetimeFigureOut">
              <a:rPr lang="en-US" smtClean="0"/>
              <a:pPr>
                <a:defRPr/>
              </a:pPr>
              <a:t>1/10/2024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C5C6B7AB-542E-A641-A8D9-0DE6232F6FBC}" type="slidenum">
              <a:rPr lang="en-US" smtClean="0"/>
              <a:pPr>
                <a:defRPr/>
              </a:pPr>
              <a:t>‹#›</a:t>
            </a:fld>
            <a:endParaRPr lang="en-US" dirty="0"/>
          </a:p>
        </p:txBody>
      </p:sp>
    </p:spTree>
    <p:extLst>
      <p:ext uri="{BB962C8B-B14F-4D97-AF65-F5344CB8AC3E}">
        <p14:creationId xmlns:p14="http://schemas.microsoft.com/office/powerpoint/2010/main" val="112757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9BC1135B-B182-A940-9B72-9DCFCE0F1432}" type="datetimeFigureOut">
              <a:rPr lang="en-US" smtClean="0"/>
              <a:pPr>
                <a:defRPr/>
              </a:pPr>
              <a:t>1/10/2024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Calibri" panose="020F0502020204030204" pitchFamily="34" charset="0"/>
              </a:defRPr>
            </a:lvl1pPr>
          </a:lstStyle>
          <a:p>
            <a:pPr>
              <a:defRPr/>
            </a:pPr>
            <a:fld id="{C5D79289-4032-E045-802A-D09BDE4B3882}" type="slidenum">
              <a:rPr lang="en-US" smtClean="0"/>
              <a:pPr>
                <a:defRPr/>
              </a:pPr>
              <a:t>‹#›</a:t>
            </a:fld>
            <a:endParaRPr lang="en-US" dirty="0"/>
          </a:p>
        </p:txBody>
      </p:sp>
    </p:spTree>
    <p:extLst>
      <p:ext uri="{BB962C8B-B14F-4D97-AF65-F5344CB8AC3E}">
        <p14:creationId xmlns:p14="http://schemas.microsoft.com/office/powerpoint/2010/main" val="177966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47181"/>
            <a:ext cx="3759283" cy="1024286"/>
          </a:xfrm>
        </p:spPr>
        <p:txBody>
          <a:bodyPr>
            <a:normAutofit/>
          </a:bodyPr>
          <a:lstStyle>
            <a:lvl1pPr marL="0" indent="0">
              <a:buNone/>
              <a:defRPr sz="2800">
                <a:solidFill>
                  <a:schemeClr val="bg1"/>
                </a:solidFill>
              </a:defRPr>
            </a:lvl1pPr>
          </a:lstStyle>
          <a:p>
            <a:pPr lvl="0"/>
            <a:r>
              <a:rPr lang="en-US" dirty="0"/>
              <a:t>Research template</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8141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05942"/>
            <a:ext cx="3759283" cy="1024286"/>
          </a:xfrm>
        </p:spPr>
        <p:txBody>
          <a:bodyPr>
            <a:normAutofit/>
          </a:bodyPr>
          <a:lstStyle>
            <a:lvl1pPr marL="0" indent="0">
              <a:buNone/>
              <a:defRPr sz="2800">
                <a:solidFill>
                  <a:srgbClr val="37394C"/>
                </a:solidFill>
              </a:defRPr>
            </a:lvl1pPr>
          </a:lstStyle>
          <a:p>
            <a:pPr lvl="0"/>
            <a:r>
              <a:rPr lang="en-US" dirty="0"/>
              <a:t>Workforce regulation</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6484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43934" y="5986630"/>
            <a:ext cx="1634456" cy="6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8447"/>
            <a:ext cx="3759283" cy="1024286"/>
          </a:xfrm>
        </p:spPr>
        <p:txBody>
          <a:bodyPr>
            <a:normAutofit/>
          </a:bodyPr>
          <a:lstStyle>
            <a:lvl1pPr marL="0" indent="0">
              <a:buNone/>
              <a:defRPr sz="2800">
                <a:solidFill>
                  <a:srgbClr val="37394C"/>
                </a:solidFill>
              </a:defRPr>
            </a:lvl1pPr>
          </a:lstStyle>
          <a:p>
            <a:pPr lvl="0"/>
            <a:r>
              <a:rPr lang="en-US" dirty="0"/>
              <a:t>Service improvement</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30493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40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9" name="Straight Connector 8"/>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2"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21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73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a:t>Click icon to add picture</a:t>
            </a:r>
            <a:endParaRPr lang="en-US" noProof="0" dirty="0"/>
          </a:p>
        </p:txBody>
      </p:sp>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latin typeface="Calibri" panose="020F0502020204030204" pitchFamily="34" charset="0"/>
              </a:rPr>
              <a:t>www.gofalcymdeithasol.cymru</a:t>
            </a:r>
          </a:p>
          <a:p>
            <a:pPr eaLnBrk="1" hangingPunct="1"/>
            <a:r>
              <a:rPr lang="en-US" altLang="x-none" sz="1100" dirty="0">
                <a:solidFill>
                  <a:srgbClr val="37394C"/>
                </a:solidFill>
                <a:latin typeface="Calibri" panose="020F0502020204030204" pitchFamily="34" charset="0"/>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16AD85"/>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16AD85"/>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16AD8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16AD85"/>
              </a:buClr>
              <a:defRPr sz="1600">
                <a:solidFill>
                  <a:srgbClr val="37394C"/>
                </a:solidFill>
              </a:defRPr>
            </a:lvl1pPr>
            <a:lvl2pPr>
              <a:defRPr sz="1600"/>
            </a:lvl2pPr>
            <a:lvl3pPr>
              <a:defRPr sz="1600"/>
            </a:lvl3pPr>
            <a:lvl4pPr>
              <a:defRPr sz="1600"/>
            </a:lvl4pPr>
            <a:lvl5pPr>
              <a:defRPr sz="1600"/>
            </a:lvl5pPr>
          </a:lstStyle>
          <a:p>
            <a:pPr lvl="0"/>
            <a:r>
              <a:rPr lang="en-US"/>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pic>
        <p:nvPicPr>
          <p:cNvPr id="18"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Calibri" panose="020F0502020204030204" pitchFamily="34"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rtl="0" eaLnBrk="1" fontAlgn="base" hangingPunct="1">
        <a:lnSpc>
          <a:spcPct val="90000"/>
        </a:lnSpc>
        <a:spcBef>
          <a:spcPct val="0"/>
        </a:spcBef>
        <a:spcAft>
          <a:spcPct val="0"/>
        </a:spcAft>
        <a:defRPr sz="4400" kern="1200">
          <a:solidFill>
            <a:srgbClr val="37394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Calibri" panose="020F0502020204030204" pitchFamily="34"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Calibri" panose="020F0502020204030204" pitchFamily="34" charset="0"/>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Calibri" panose="020F0502020204030204" pitchFamily="34" charset="0"/>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Calibri" panose="020F0502020204030204" pitchFamily="34" charset="0"/>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3.jpeg"/><Relationship Id="rId5" Type="http://schemas.microsoft.com/office/2018/10/relationships/comments" Target="../comments/modernComment_1CD_8DA701D7.xml"/><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5" Type="http://schemas.microsoft.com/office/2018/10/relationships/comments" Target="../comments/modernComment_1B9_61478E72.xml"/><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hyperlink" Target="http://www.youtube.com/watch?v=rOGBaOcXYeU&amp;feature=related" TargetMode="External"/><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pLaHfZgSOYY?feature=oembed" TargetMode="External"/><Relationship Id="rId1" Type="http://schemas.openxmlformats.org/officeDocument/2006/relationships/tags" Target="../tags/tag40.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5" Type="http://schemas.microsoft.com/office/2018/10/relationships/comments" Target="../comments/modernComment_1B8_5B3EFEE1.xm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err="1"/>
              <a:t>Asesiad</a:t>
            </a:r>
            <a:endParaRPr lang="en-GB" dirty="0"/>
          </a:p>
        </p:txBody>
      </p:sp>
      <p:sp>
        <p:nvSpPr>
          <p:cNvPr id="20484" name="Text Placeholder 4"/>
          <p:cNvSpPr>
            <a:spLocks noGrp="1"/>
          </p:cNvSpPr>
          <p:nvPr>
            <p:ph type="body" sz="quarter" idx="13"/>
          </p:nvPr>
        </p:nvSpPr>
        <p:spPr/>
        <p:txBody>
          <a:bodyPr/>
          <a:lstStyle/>
          <a:p>
            <a:r>
              <a:rPr lang="en-GB" altLang="x-none"/>
              <a:t>Assessment </a:t>
            </a:r>
            <a:endParaRPr lang="x-none" altLang="x-none"/>
          </a:p>
        </p:txBody>
      </p:sp>
      <p:sp>
        <p:nvSpPr>
          <p:cNvPr id="14" name="Text Placeholder 13"/>
          <p:cNvSpPr>
            <a:spLocks noGrp="1"/>
          </p:cNvSpPr>
          <p:nvPr>
            <p:ph type="body" sz="quarter" idx="14"/>
          </p:nvPr>
        </p:nvSpPr>
        <p:spPr>
          <a:xfrm>
            <a:off x="628486" y="5150645"/>
            <a:ext cx="3759447" cy="1286250"/>
          </a:xfrm>
        </p:spPr>
        <p:txBody>
          <a:bodyPr>
            <a:normAutofit/>
          </a:bodyPr>
          <a:lstStyle/>
          <a:p>
            <a:r>
              <a:rPr lang="en-GB" dirty="0"/>
              <a:t>Unit 444 Support the assessment and care and support planning process</a:t>
            </a:r>
          </a:p>
          <a:p>
            <a:r>
              <a:rPr lang="en-GB" dirty="0"/>
              <a:t>Learning Outcome 2</a:t>
            </a:r>
          </a:p>
          <a:p>
            <a:r>
              <a:rPr lang="en-GB" dirty="0"/>
              <a:t>Communicating with Children aged 0-12 </a:t>
            </a:r>
          </a:p>
          <a:p>
            <a:endParaRPr lang="en-GB" dirty="0"/>
          </a:p>
          <a:p>
            <a:endParaRPr lang="en-GB" dirty="0"/>
          </a:p>
        </p:txBody>
      </p:sp>
      <p:sp>
        <p:nvSpPr>
          <p:cNvPr id="5" name="Text Placeholder 13"/>
          <p:cNvSpPr txBox="1">
            <a:spLocks/>
          </p:cNvSpPr>
          <p:nvPr>
            <p:custDataLst>
              <p:tags r:id="rId1"/>
            </p:custDataLst>
          </p:nvPr>
        </p:nvSpPr>
        <p:spPr bwMode="auto">
          <a:xfrm>
            <a:off x="628486" y="2226470"/>
            <a:ext cx="3759447" cy="1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eaLnBrk="1" fontAlgn="base" hangingPunct="1">
              <a:lnSpc>
                <a:spcPct val="90000"/>
              </a:lnSpc>
              <a:spcBef>
                <a:spcPts val="1000"/>
              </a:spcBef>
              <a:spcAft>
                <a:spcPct val="0"/>
              </a:spcAft>
              <a:buFont typeface="Arial" charset="0"/>
              <a:buNone/>
              <a:defRPr sz="1600" kern="1200">
                <a:solidFill>
                  <a:srgbClr val="16AD85"/>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37394C"/>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cy" dirty="0">
                <a:latin typeface="Calibri" panose="020F0502020204030204" pitchFamily="34" charset="0"/>
              </a:rPr>
              <a:t>Uned 444 Cefnogi'r broses asesu a chynllunio gofal a chymorth</a:t>
            </a:r>
          </a:p>
          <a:p>
            <a:pPr defTabSz="914400"/>
            <a:r>
              <a:rPr lang="cy" dirty="0">
                <a:latin typeface="Calibri" panose="020F0502020204030204" pitchFamily="34" charset="0"/>
              </a:rPr>
              <a:t>Deilliant Dysgu 2</a:t>
            </a:r>
          </a:p>
          <a:p>
            <a:pPr defTabSz="914400"/>
            <a:r>
              <a:rPr lang="cy" dirty="0">
                <a:latin typeface="Calibri" panose="020F0502020204030204" pitchFamily="34" charset="0"/>
              </a:rPr>
              <a:t>Cyfathrebu â Phlant 0-12 oed </a:t>
            </a:r>
          </a:p>
          <a:p>
            <a:pPr defTabSz="914400"/>
            <a:endParaRPr lang="en-GB" dirty="0">
              <a:latin typeface="Calibri" panose="020F0502020204030204" pitchFamily="34" charset="0"/>
            </a:endParaRPr>
          </a:p>
          <a:p>
            <a:pPr defTabSz="914400"/>
            <a:endParaRPr lang="en-GB" dirty="0">
              <a:latin typeface="Calibri" panose="020F0502020204030204" pitchFamily="34" charset="0"/>
            </a:endParaRPr>
          </a:p>
        </p:txBody>
      </p:sp>
    </p:spTree>
    <p:extLst>
      <p:ext uri="{BB962C8B-B14F-4D97-AF65-F5344CB8AC3E}">
        <p14:creationId xmlns:p14="http://schemas.microsoft.com/office/powerpoint/2010/main" val="296785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5AEBA6-E479-594D-B1CE-6B0809B5D226}"/>
              </a:ext>
            </a:extLst>
          </p:cNvPr>
          <p:cNvSpPr>
            <a:spLocks noGrp="1"/>
          </p:cNvSpPr>
          <p:nvPr>
            <p:ph type="body" sz="quarter" idx="10"/>
          </p:nvPr>
        </p:nvSpPr>
        <p:spPr>
          <a:xfrm>
            <a:off x="245104" y="147485"/>
            <a:ext cx="4275912" cy="526972"/>
          </a:xfrm>
        </p:spPr>
        <p:txBody>
          <a:bodyPr/>
          <a:lstStyle/>
          <a:p>
            <a:r>
              <a:rPr lang="en-US" b="1" dirty="0" err="1">
                <a:ea typeface="Calibri" panose="020F0502020204030204" pitchFamily="34" charset="0"/>
                <a:cs typeface="Calibri" panose="020F0502020204030204" pitchFamily="34" charset="0"/>
              </a:rPr>
              <a:t>Safbwynt</a:t>
            </a:r>
            <a:r>
              <a:rPr lang="en-US" b="1" dirty="0">
                <a:ea typeface="Calibri" panose="020F0502020204030204" pitchFamily="34" charset="0"/>
                <a:cs typeface="Calibri" panose="020F0502020204030204" pitchFamily="34" charset="0"/>
              </a:rPr>
              <a:t> </a:t>
            </a:r>
            <a:r>
              <a:rPr lang="en-US" b="1" dirty="0" err="1">
                <a:ea typeface="Calibri" panose="020F0502020204030204" pitchFamily="34" charset="0"/>
                <a:cs typeface="Calibri" panose="020F0502020204030204" pitchFamily="34" charset="0"/>
              </a:rPr>
              <a:t>Ecolegol</a:t>
            </a:r>
            <a:endParaRPr lang="en-US" b="1" dirty="0" err="1"/>
          </a:p>
        </p:txBody>
      </p:sp>
      <p:pic>
        <p:nvPicPr>
          <p:cNvPr id="6" name="Picture 2" descr="Image result for Urie Bronfenbrenner nested model">
            <a:extLst>
              <a:ext uri="{FF2B5EF4-FFF2-40B4-BE49-F238E27FC236}">
                <a16:creationId xmlns:a16="http://schemas.microsoft.com/office/drawing/2014/main" id="{6F0AC946-36C6-6C41-8A91-A63ECAD92AF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2170" y="703731"/>
            <a:ext cx="5078563" cy="498785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EE5AEBA6-E479-594D-B1CE-6B0809B5D226}"/>
              </a:ext>
            </a:extLst>
          </p:cNvPr>
          <p:cNvSpPr>
            <a:spLocks noGrp="1"/>
          </p:cNvSpPr>
          <p:nvPr>
            <p:ph type="body" sz="quarter" idx="10"/>
            <p:custDataLst>
              <p:tags r:id="rId2"/>
            </p:custDataLst>
          </p:nvPr>
        </p:nvSpPr>
        <p:spPr>
          <a:xfrm>
            <a:off x="4603252" y="157855"/>
            <a:ext cx="4627490" cy="1031284"/>
          </a:xfrm>
        </p:spPr>
        <p:txBody>
          <a:bodyPr/>
          <a:lstStyle/>
          <a:p>
            <a:r>
              <a:rPr lang="cy" dirty="0"/>
              <a:t>   </a:t>
            </a:r>
            <a:r>
              <a:rPr lang="en-US" dirty="0">
                <a:ea typeface="Calibri" panose="020F0502020204030204" pitchFamily="34" charset="0"/>
                <a:cs typeface="Calibri" panose="020F0502020204030204" pitchFamily="34" charset="0"/>
              </a:rPr>
              <a:t>Ecological </a:t>
            </a:r>
            <a:r>
              <a:rPr lang="en-US" b="1" dirty="0">
                <a:ea typeface="Calibri" panose="020F0502020204030204" pitchFamily="34" charset="0"/>
                <a:cs typeface="Calibri" panose="020F0502020204030204" pitchFamily="34" charset="0"/>
              </a:rPr>
              <a:t>Perspective</a:t>
            </a:r>
            <a:endParaRPr lang="en-US" sz="2800" b="1" i="0" u="none" strike="noStrike" cap="none" baseline="0" dirty="0">
              <a:solidFill>
                <a:srgbClr val="16AD85"/>
              </a:solidFill>
              <a:effectLst/>
              <a:uFillTx/>
              <a:cs typeface="Calibri" panose="020F0502020204030204" pitchFamily="34" charset="0"/>
            </a:endParaRPr>
          </a:p>
          <a:p>
            <a:endParaRPr lang="cy" dirty="0">
              <a:cs typeface="Calibri" panose="020F0502020204030204" pitchFamily="34" charset="0"/>
            </a:endParaRPr>
          </a:p>
          <a:p>
            <a:endParaRPr lang="cy" dirty="0">
              <a:cs typeface="Calibri" panose="020F0502020204030204" pitchFamily="34" charset="0"/>
            </a:endParaRPr>
          </a:p>
        </p:txBody>
      </p:sp>
      <p:sp>
        <p:nvSpPr>
          <p:cNvPr id="2" name="TextBox 1"/>
          <p:cNvSpPr txBox="1"/>
          <p:nvPr/>
        </p:nvSpPr>
        <p:spPr>
          <a:xfrm>
            <a:off x="1279805" y="5695063"/>
            <a:ext cx="6096000" cy="243840"/>
          </a:xfrm>
          <a:prstGeom prst="rect">
            <a:avLst/>
          </a:prstGeom>
        </p:spPr>
        <p:txBody>
          <a:bodyPr vert="horz" wrap="square" lIns="91440" tIns="45720" rIns="91440" bIns="45720" rtlCol="0" anchor="ctr">
            <a:normAutofit fontScale="62500" lnSpcReduction="20000"/>
          </a:bodyPr>
          <a:lstStyle/>
          <a:p>
            <a:pPr algn="ctr"/>
            <a:r>
              <a:rPr lang="en-GB" dirty="0">
                <a:latin typeface="Calibri" panose="020F0502020204030204" pitchFamily="34" charset="0"/>
                <a:cs typeface="Calibri" panose="020F0502020204030204" pitchFamily="34" charset="0"/>
              </a:rPr>
              <a:t>NB. This is an image and only available in English.</a:t>
            </a:r>
          </a:p>
        </p:txBody>
      </p:sp>
    </p:spTree>
    <p:custDataLst>
      <p:tags r:id="rId1"/>
    </p:custDataLst>
    <p:extLst>
      <p:ext uri="{BB962C8B-B14F-4D97-AF65-F5344CB8AC3E}">
        <p14:creationId xmlns:p14="http://schemas.microsoft.com/office/powerpoint/2010/main" val="2376532439"/>
      </p:ext>
    </p:extLst>
  </p:cSld>
  <p:clrMapOvr>
    <a:masterClrMapping/>
  </p:clrMapOvr>
  <p:extLst>
    <p:ext uri="{6950BFC3-D8DA-4A85-94F7-54DA5524770B}">
      <p188:commentRel xmlns:p188="http://schemas.microsoft.com/office/powerpoint/2018/8/main" r:id="rId5"/>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31EF14-9A07-F844-8694-533C3FF582DC}"/>
              </a:ext>
            </a:extLst>
          </p:cNvPr>
          <p:cNvSpPr>
            <a:spLocks noGrp="1"/>
          </p:cNvSpPr>
          <p:nvPr>
            <p:ph type="body" sz="quarter" idx="10"/>
          </p:nvPr>
        </p:nvSpPr>
        <p:spPr>
          <a:xfrm>
            <a:off x="4861446" y="505922"/>
            <a:ext cx="3690937" cy="1031284"/>
          </a:xfrm>
        </p:spPr>
        <p:txBody>
          <a:bodyPr/>
          <a:lstStyle/>
          <a:p>
            <a:r>
              <a:rPr lang="en-US" b="1" dirty="0"/>
              <a:t>Rights based approach </a:t>
            </a:r>
          </a:p>
        </p:txBody>
      </p:sp>
      <p:sp>
        <p:nvSpPr>
          <p:cNvPr id="5" name="Text Placeholder 4">
            <a:extLst>
              <a:ext uri="{FF2B5EF4-FFF2-40B4-BE49-F238E27FC236}">
                <a16:creationId xmlns:a16="http://schemas.microsoft.com/office/drawing/2014/main" id="{28A47086-C31D-214F-B4B6-E2268E148105}"/>
              </a:ext>
            </a:extLst>
          </p:cNvPr>
          <p:cNvSpPr>
            <a:spLocks noGrp="1"/>
          </p:cNvSpPr>
          <p:nvPr>
            <p:ph type="body" sz="quarter" idx="12"/>
          </p:nvPr>
        </p:nvSpPr>
        <p:spPr/>
        <p:txBody>
          <a:bodyPr>
            <a:normAutofit fontScale="70000" lnSpcReduction="20000"/>
          </a:bodyPr>
          <a:lstStyle/>
          <a:p>
            <a:pPr marL="0" indent="0">
              <a:buNone/>
            </a:pPr>
            <a:r>
              <a:rPr lang="en-GB" dirty="0">
                <a:solidFill>
                  <a:schemeClr val="tx1"/>
                </a:solidFill>
              </a:rPr>
              <a:t>United Nations Convention on the Rights of the Child 1989 (came into force in the UK in 1991). Wales has included the UNCRC in all its policies for children since 2004. </a:t>
            </a:r>
          </a:p>
          <a:p>
            <a:pPr marL="0" indent="0">
              <a:buNone/>
            </a:pPr>
            <a:endParaRPr lang="en-GB" dirty="0">
              <a:solidFill>
                <a:schemeClr val="tx1"/>
              </a:solidFill>
            </a:endParaRPr>
          </a:p>
          <a:p>
            <a:pPr marL="0" indent="0">
              <a:buNone/>
            </a:pPr>
            <a:r>
              <a:rPr lang="en-GB" dirty="0">
                <a:solidFill>
                  <a:schemeClr val="tx1"/>
                </a:solidFill>
              </a:rPr>
              <a:t>Rights of Children and Young Persons (Wales) Measure 2011</a:t>
            </a:r>
          </a:p>
          <a:p>
            <a:pPr marL="0" indent="0">
              <a:buNone/>
            </a:pPr>
            <a:endParaRPr lang="en-GB" dirty="0">
              <a:solidFill>
                <a:schemeClr val="tx1"/>
              </a:solidFill>
            </a:endParaRPr>
          </a:p>
          <a:p>
            <a:pPr marL="0" indent="0">
              <a:buNone/>
            </a:pPr>
            <a:r>
              <a:rPr lang="en-GB" dirty="0">
                <a:solidFill>
                  <a:schemeClr val="tx1"/>
                </a:solidFill>
              </a:rPr>
              <a:t>Social Services and Wellbeing (Wales) Act 2014 – a focus on the wellbeing outcomes for children.  Advocacy, having a voice, being heard and acknowledging my strengths as a child, is at the heart of this piece of legislation.  </a:t>
            </a:r>
            <a:endParaRPr lang="en-GB" dirty="0">
              <a:solidFill>
                <a:schemeClr val="tx1"/>
              </a:solidFill>
              <a:cs typeface="Calibri" panose="020F0502020204030204" pitchFamily="34" charset="0"/>
            </a:endParaRPr>
          </a:p>
          <a:p>
            <a:pPr marL="0" indent="0">
              <a:buNone/>
            </a:pPr>
            <a:endParaRPr lang="en-GB" dirty="0">
              <a:solidFill>
                <a:srgbClr val="002060"/>
              </a:solidFill>
            </a:endParaRPr>
          </a:p>
          <a:p>
            <a:endParaRPr lang="en-US" dirty="0"/>
          </a:p>
        </p:txBody>
      </p:sp>
      <p:sp>
        <p:nvSpPr>
          <p:cNvPr id="4" name="Text Placeholder 2">
            <a:extLst>
              <a:ext uri="{FF2B5EF4-FFF2-40B4-BE49-F238E27FC236}">
                <a16:creationId xmlns:a16="http://schemas.microsoft.com/office/drawing/2014/main" id="{8631EF14-9A07-F844-8694-533C3FF582DC}"/>
              </a:ext>
            </a:extLst>
          </p:cNvPr>
          <p:cNvSpPr>
            <a:spLocks noGrp="1"/>
          </p:cNvSpPr>
          <p:nvPr>
            <p:ph type="body" sz="quarter" idx="10"/>
            <p:custDataLst>
              <p:tags r:id="rId2"/>
            </p:custDataLst>
          </p:nvPr>
        </p:nvSpPr>
        <p:spPr>
          <a:xfrm>
            <a:off x="214454" y="505922"/>
            <a:ext cx="3690937" cy="1031284"/>
          </a:xfrm>
        </p:spPr>
        <p:txBody>
          <a:bodyPr/>
          <a:lstStyle/>
          <a:p>
            <a:r>
              <a:rPr lang="cy" sz="2800" b="1" i="0" u="none" strike="noStrike" cap="none" baseline="0" dirty="0">
                <a:solidFill>
                  <a:srgbClr val="16AD85"/>
                </a:solidFill>
                <a:effectLst/>
                <a:uFillTx/>
              </a:rPr>
              <a:t>Dull sy'n canolbwyntio ar hawliau </a:t>
            </a:r>
          </a:p>
        </p:txBody>
      </p:sp>
      <p:sp>
        <p:nvSpPr>
          <p:cNvPr id="6" name="Text Placeholder 4">
            <a:extLst>
              <a:ext uri="{FF2B5EF4-FFF2-40B4-BE49-F238E27FC236}">
                <a16:creationId xmlns:a16="http://schemas.microsoft.com/office/drawing/2014/main" id="{28A47086-C31D-214F-B4B6-E2268E148105}"/>
              </a:ext>
            </a:extLst>
          </p:cNvPr>
          <p:cNvSpPr>
            <a:spLocks noGrp="1"/>
          </p:cNvSpPr>
          <p:nvPr>
            <p:ph type="body" sz="quarter" idx="12"/>
            <p:custDataLst>
              <p:tags r:id="rId3"/>
            </p:custDataLst>
          </p:nvPr>
        </p:nvSpPr>
        <p:spPr>
          <a:xfrm>
            <a:off x="208659" y="1649413"/>
            <a:ext cx="3690495" cy="3851275"/>
          </a:xfrm>
        </p:spPr>
        <p:txBody>
          <a:bodyPr>
            <a:normAutofit fontScale="75000" lnSpcReduction="20000"/>
          </a:bodyPr>
          <a:lstStyle/>
          <a:p>
            <a:pPr marL="0" indent="0">
              <a:buNone/>
            </a:pPr>
            <a:r>
              <a:rPr lang="cy" sz="2400" b="0" i="0" u="none" strike="noStrike" cap="none" baseline="0" dirty="0">
                <a:solidFill>
                  <a:schemeClr val="tx1"/>
                </a:solidFill>
                <a:effectLst/>
                <a:uFillTx/>
              </a:rPr>
              <a:t>Confensiwn y Cenhedloedd Unedig ar Hawliau’r Plentyn 1989 (daeth i rym yn y DU ym 1991) Mae Cymru wedi cynnwys CCUHP yn ei holl bolisïau ar gyfer plant ers 2004. </a:t>
            </a:r>
          </a:p>
          <a:p>
            <a:pPr marL="0" indent="0">
              <a:buNone/>
            </a:pPr>
            <a:endParaRPr lang="en-GB" dirty="0">
              <a:solidFill>
                <a:schemeClr val="tx1"/>
              </a:solidFill>
            </a:endParaRPr>
          </a:p>
          <a:p>
            <a:pPr marL="0" indent="0">
              <a:buNone/>
            </a:pPr>
            <a:r>
              <a:rPr lang="cy" sz="2400" b="0" i="0" u="none" strike="noStrike" cap="none" baseline="0" dirty="0">
                <a:solidFill>
                  <a:schemeClr val="tx1"/>
                </a:solidFill>
                <a:effectLst/>
                <a:uFillTx/>
              </a:rPr>
              <a:t>Mesur Hawliau Plant a Phobl Ifanc (Cymru) 2011</a:t>
            </a:r>
          </a:p>
          <a:p>
            <a:pPr marL="0" indent="0">
              <a:buNone/>
            </a:pPr>
            <a:endParaRPr lang="en-GB" dirty="0">
              <a:solidFill>
                <a:schemeClr val="tx1"/>
              </a:solidFill>
            </a:endParaRPr>
          </a:p>
          <a:p>
            <a:pPr marL="0" indent="0">
              <a:buNone/>
            </a:pPr>
            <a:r>
              <a:rPr lang="cy" b="0" i="0" u="none" strike="noStrike" cap="none" baseline="0" dirty="0">
                <a:solidFill>
                  <a:schemeClr val="tx1"/>
                </a:solidFill>
                <a:effectLst/>
                <a:uFillTx/>
              </a:rPr>
              <a:t>Deddf Gwasanaethau Cymdeithasol a Llesiant (Cymru) 2014 - canolbwyntio ar ganlyniadau llesiant i blant.  Mae eiriolaeth, cael llais, cael fy nghlywed a chydnabod fy nghryfderau fel plentyn, wrth wraidd y darn hwn o ddeddfwriaeth.  </a:t>
            </a:r>
          </a:p>
          <a:p>
            <a:pPr marL="0" indent="0">
              <a:buNone/>
            </a:pPr>
            <a:endParaRPr lang="en-GB" dirty="0">
              <a:solidFill>
                <a:srgbClr val="002060"/>
              </a:solidFill>
            </a:endParaRPr>
          </a:p>
          <a:p>
            <a:endParaRPr lang="en-US" dirty="0"/>
          </a:p>
        </p:txBody>
      </p:sp>
    </p:spTree>
    <p:custDataLst>
      <p:tags r:id="rId1"/>
    </p:custDataLst>
    <p:extLst>
      <p:ext uri="{BB962C8B-B14F-4D97-AF65-F5344CB8AC3E}">
        <p14:creationId xmlns:p14="http://schemas.microsoft.com/office/powerpoint/2010/main" val="801276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E82732-817F-6249-A95A-ED0E084B9D54}"/>
              </a:ext>
            </a:extLst>
          </p:cNvPr>
          <p:cNvSpPr>
            <a:spLocks noGrp="1"/>
          </p:cNvSpPr>
          <p:nvPr>
            <p:ph type="body" sz="quarter" idx="10"/>
          </p:nvPr>
        </p:nvSpPr>
        <p:spPr/>
        <p:txBody>
          <a:bodyPr/>
          <a:lstStyle/>
          <a:p>
            <a:r>
              <a:rPr lang="en-US" b="1" dirty="0"/>
              <a:t>Communication </a:t>
            </a:r>
          </a:p>
        </p:txBody>
      </p:sp>
      <p:sp>
        <p:nvSpPr>
          <p:cNvPr id="5" name="Text Placeholder 4">
            <a:extLst>
              <a:ext uri="{FF2B5EF4-FFF2-40B4-BE49-F238E27FC236}">
                <a16:creationId xmlns:a16="http://schemas.microsoft.com/office/drawing/2014/main" id="{795CF3A8-42D9-6B4C-8602-C4C9BDE5F390}"/>
              </a:ext>
            </a:extLst>
          </p:cNvPr>
          <p:cNvSpPr>
            <a:spLocks noGrp="1"/>
          </p:cNvSpPr>
          <p:nvPr>
            <p:ph type="body" sz="quarter" idx="12"/>
          </p:nvPr>
        </p:nvSpPr>
        <p:spPr>
          <a:xfrm>
            <a:off x="4572000" y="1132055"/>
            <a:ext cx="3776759" cy="4789159"/>
          </a:xfrm>
        </p:spPr>
        <p:txBody>
          <a:bodyPr>
            <a:normAutofit fontScale="85000" lnSpcReduction="10000"/>
          </a:bodyPr>
          <a:lstStyle/>
          <a:p>
            <a:pPr>
              <a:lnSpc>
                <a:spcPct val="120000"/>
              </a:lnSpc>
              <a:buNone/>
            </a:pPr>
            <a:r>
              <a:rPr lang="en-GB" b="1" dirty="0">
                <a:solidFill>
                  <a:schemeClr val="tx1"/>
                </a:solidFill>
                <a:cs typeface="Calibri" panose="020F0502020204030204" pitchFamily="34" charset="0"/>
              </a:rPr>
              <a:t>“</a:t>
            </a:r>
            <a:r>
              <a:rPr lang="en-GB" dirty="0">
                <a:solidFill>
                  <a:schemeClr val="tx1"/>
                </a:solidFill>
                <a:cs typeface="Calibri" panose="020F0502020204030204" pitchFamily="34" charset="0"/>
              </a:rPr>
              <a:t>The immediate purpose of  communication… is to get in touch with the real self of the child, which is what s/he is feeling about their life at the moment of the meeting.  We want to help children remain in contact with themselves and maintain a sense of their own unique identity and worth in relation to other people.”</a:t>
            </a:r>
            <a:endParaRPr lang="en-US" dirty="0">
              <a:cs typeface="Calibri" panose="020F0502020204030204" pitchFamily="34" charset="0"/>
            </a:endParaRPr>
          </a:p>
          <a:p>
            <a:pPr>
              <a:lnSpc>
                <a:spcPct val="120000"/>
              </a:lnSpc>
              <a:buNone/>
            </a:pPr>
            <a:endParaRPr lang="en-GB" sz="1800" b="1" dirty="0">
              <a:solidFill>
                <a:schemeClr val="tx1"/>
              </a:solidFill>
              <a:cs typeface="Calibri" panose="020F0502020204030204" pitchFamily="34" charset="0"/>
            </a:endParaRPr>
          </a:p>
          <a:p>
            <a:pPr>
              <a:lnSpc>
                <a:spcPct val="120000"/>
              </a:lnSpc>
              <a:buFont typeface="Wingdings" pitchFamily="2" charset="2"/>
              <a:buNone/>
            </a:pPr>
            <a:r>
              <a:rPr lang="en-GB" sz="1800" i="1" dirty="0">
                <a:solidFill>
                  <a:schemeClr val="tx1"/>
                </a:solidFill>
                <a:cs typeface="Calibri" panose="020F0502020204030204" pitchFamily="34" charset="0"/>
              </a:rPr>
              <a:t>(Winnicott, 1964 as cited in Wilson, G. et al 2008: 311)</a:t>
            </a:r>
          </a:p>
          <a:p>
            <a:endParaRPr lang="en-US" dirty="0"/>
          </a:p>
        </p:txBody>
      </p:sp>
      <p:sp>
        <p:nvSpPr>
          <p:cNvPr id="4" name="Text Placeholder 2">
            <a:extLst>
              <a:ext uri="{FF2B5EF4-FFF2-40B4-BE49-F238E27FC236}">
                <a16:creationId xmlns:a16="http://schemas.microsoft.com/office/drawing/2014/main" id="{F3E82732-817F-6249-A95A-ED0E084B9D54}"/>
              </a:ext>
            </a:extLst>
          </p:cNvPr>
          <p:cNvSpPr>
            <a:spLocks noGrp="1"/>
          </p:cNvSpPr>
          <p:nvPr>
            <p:ph type="body" sz="quarter" idx="10"/>
            <p:custDataLst>
              <p:tags r:id="rId2"/>
            </p:custDataLst>
          </p:nvPr>
        </p:nvSpPr>
        <p:spPr>
          <a:xfrm>
            <a:off x="287465" y="365126"/>
            <a:ext cx="3690937" cy="1031284"/>
          </a:xfrm>
        </p:spPr>
        <p:txBody>
          <a:bodyPr/>
          <a:lstStyle/>
          <a:p>
            <a:r>
              <a:rPr lang="cy" sz="2800" b="1" i="0" u="none" strike="noStrike" cap="none" baseline="0" dirty="0">
                <a:solidFill>
                  <a:srgbClr val="16AD85"/>
                </a:solidFill>
                <a:effectLst/>
                <a:uFillTx/>
              </a:rPr>
              <a:t>Cyfathrebu </a:t>
            </a:r>
          </a:p>
        </p:txBody>
      </p:sp>
      <p:sp>
        <p:nvSpPr>
          <p:cNvPr id="6" name="Text Placeholder 4">
            <a:extLst>
              <a:ext uri="{FF2B5EF4-FFF2-40B4-BE49-F238E27FC236}">
                <a16:creationId xmlns:a16="http://schemas.microsoft.com/office/drawing/2014/main" id="{795CF3A8-42D9-6B4C-8602-C4C9BDE5F390}"/>
              </a:ext>
            </a:extLst>
          </p:cNvPr>
          <p:cNvSpPr>
            <a:spLocks noGrp="1"/>
          </p:cNvSpPr>
          <p:nvPr>
            <p:ph type="body" sz="quarter" idx="12"/>
            <p:custDataLst>
              <p:tags r:id="rId3"/>
            </p:custDataLst>
          </p:nvPr>
        </p:nvSpPr>
        <p:spPr>
          <a:xfrm>
            <a:off x="353568" y="1127206"/>
            <a:ext cx="3690495" cy="4779599"/>
          </a:xfrm>
        </p:spPr>
        <p:txBody>
          <a:bodyPr>
            <a:normAutofit/>
          </a:bodyPr>
          <a:lstStyle/>
          <a:p>
            <a:pPr>
              <a:lnSpc>
                <a:spcPct val="80000"/>
              </a:lnSpc>
              <a:buNone/>
            </a:pPr>
            <a:r>
              <a:rPr lang="cy" sz="2400" b="1" i="0" u="none" strike="noStrike" cap="none" baseline="0" dirty="0">
                <a:solidFill>
                  <a:schemeClr val="tx1"/>
                </a:solidFill>
                <a:effectLst/>
                <a:uFillTx/>
              </a:rPr>
              <a:t>“</a:t>
            </a:r>
            <a:r>
              <a:rPr lang="cy" sz="2400" b="0" i="0" u="none" strike="noStrike" cap="none" baseline="0" dirty="0">
                <a:solidFill>
                  <a:schemeClr val="tx1"/>
                </a:solidFill>
                <a:effectLst/>
                <a:uFillTx/>
              </a:rPr>
              <a:t>Pwrpas uniongyrchol cyfathrebu... yw cysylltu â gwir hunan y plentyn, sef yr hyn y mae'n ei deimlo am ei fywyd ar adeg y cyfarfod.  Rydyn ni eisiau helpu plant i gadw mewn cysylltiad â nhw eu hunain a chynnal ymdeimlad o'u hunaniaeth a'u gwerth unigryw eu hunain mewn perthynas â phobl eraill."</a:t>
            </a:r>
          </a:p>
          <a:p>
            <a:pPr>
              <a:lnSpc>
                <a:spcPct val="80000"/>
              </a:lnSpc>
              <a:buNone/>
            </a:pPr>
            <a:endParaRPr lang="en-GB" sz="1800" b="1" dirty="0">
              <a:solidFill>
                <a:schemeClr val="tx1"/>
              </a:solidFill>
              <a:cs typeface="Calibri" panose="020F0502020204030204" pitchFamily="34" charset="0"/>
            </a:endParaRPr>
          </a:p>
          <a:p>
            <a:pPr>
              <a:lnSpc>
                <a:spcPct val="80000"/>
              </a:lnSpc>
              <a:buFont typeface="Wingdings" panose="05000000000000000000" pitchFamily="2" charset="2"/>
              <a:buNone/>
            </a:pPr>
            <a:r>
              <a:rPr lang="cy" sz="1800" b="0" i="1" u="none" strike="noStrike" cap="none" baseline="0" dirty="0">
                <a:solidFill>
                  <a:schemeClr val="tx1"/>
                </a:solidFill>
                <a:effectLst/>
                <a:uFillTx/>
              </a:rPr>
              <a:t>(Winnicott, 1964 fel y dyfynnwyd yn Wilson, G. et al 2008: 311)</a:t>
            </a:r>
          </a:p>
          <a:p>
            <a:endParaRPr lang="en-US" dirty="0"/>
          </a:p>
        </p:txBody>
      </p:sp>
    </p:spTree>
    <p:custDataLst>
      <p:tags r:id="rId1"/>
    </p:custDataLst>
    <p:extLst>
      <p:ext uri="{BB962C8B-B14F-4D97-AF65-F5344CB8AC3E}">
        <p14:creationId xmlns:p14="http://schemas.microsoft.com/office/powerpoint/2010/main" val="104314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44DE10-6EE8-B74B-B363-096315C9D25A}"/>
              </a:ext>
            </a:extLst>
          </p:cNvPr>
          <p:cNvSpPr>
            <a:spLocks noGrp="1"/>
          </p:cNvSpPr>
          <p:nvPr>
            <p:ph type="body" sz="quarter" idx="10"/>
          </p:nvPr>
        </p:nvSpPr>
        <p:spPr/>
        <p:txBody>
          <a:bodyPr/>
          <a:lstStyle/>
          <a:p>
            <a:r>
              <a:rPr lang="en-US" b="1" dirty="0"/>
              <a:t>Person centered communication</a:t>
            </a:r>
          </a:p>
        </p:txBody>
      </p:sp>
      <p:sp>
        <p:nvSpPr>
          <p:cNvPr id="5" name="Text Placeholder 4">
            <a:extLst>
              <a:ext uri="{FF2B5EF4-FFF2-40B4-BE49-F238E27FC236}">
                <a16:creationId xmlns:a16="http://schemas.microsoft.com/office/drawing/2014/main" id="{C94AECD1-AAC2-014C-9FBA-29AC1838752D}"/>
              </a:ext>
            </a:extLst>
          </p:cNvPr>
          <p:cNvSpPr>
            <a:spLocks noGrp="1"/>
          </p:cNvSpPr>
          <p:nvPr>
            <p:ph type="body" sz="quarter" idx="12"/>
          </p:nvPr>
        </p:nvSpPr>
        <p:spPr/>
        <p:txBody>
          <a:bodyPr>
            <a:normAutofit/>
          </a:bodyPr>
          <a:lstStyle/>
          <a:p>
            <a:r>
              <a:rPr lang="en-GB" dirty="0">
                <a:solidFill>
                  <a:schemeClr val="tx1"/>
                </a:solidFill>
              </a:rPr>
              <a:t>Is considerate of the uniqueness of the child</a:t>
            </a:r>
            <a:endParaRPr lang="en-GB" dirty="0">
              <a:solidFill>
                <a:schemeClr val="tx1"/>
              </a:solidFill>
              <a:cs typeface="Calibri" panose="020F0502020204030204" pitchFamily="34" charset="0"/>
            </a:endParaRPr>
          </a:p>
          <a:p>
            <a:r>
              <a:rPr lang="en-GB" dirty="0">
                <a:solidFill>
                  <a:schemeClr val="tx1"/>
                </a:solidFill>
              </a:rPr>
              <a:t>Listens to what the individual is saying</a:t>
            </a:r>
          </a:p>
          <a:p>
            <a:r>
              <a:rPr lang="en-GB" dirty="0">
                <a:solidFill>
                  <a:schemeClr val="tx1"/>
                </a:solidFill>
              </a:rPr>
              <a:t>Uses silence effectively to allow the individual space to think and reflect </a:t>
            </a:r>
          </a:p>
          <a:p>
            <a:r>
              <a:rPr lang="en-GB" dirty="0">
                <a:solidFill>
                  <a:schemeClr val="tx1"/>
                </a:solidFill>
              </a:rPr>
              <a:t>Is led by the child</a:t>
            </a:r>
            <a:endParaRPr lang="en-GB" dirty="0">
              <a:solidFill>
                <a:schemeClr val="tx1"/>
              </a:solidFill>
              <a:cs typeface="Calibri" panose="020F0502020204030204" pitchFamily="34" charset="0"/>
            </a:endParaRPr>
          </a:p>
          <a:p>
            <a:endParaRPr lang="en-US" dirty="0"/>
          </a:p>
        </p:txBody>
      </p:sp>
      <p:sp>
        <p:nvSpPr>
          <p:cNvPr id="4" name="Text Placeholder 2">
            <a:extLst>
              <a:ext uri="{FF2B5EF4-FFF2-40B4-BE49-F238E27FC236}">
                <a16:creationId xmlns:a16="http://schemas.microsoft.com/office/drawing/2014/main" id="{AD44DE10-6EE8-B74B-B363-096315C9D25A}"/>
              </a:ext>
            </a:extLst>
          </p:cNvPr>
          <p:cNvSpPr>
            <a:spLocks noGrp="1"/>
          </p:cNvSpPr>
          <p:nvPr>
            <p:ph type="body" sz="quarter" idx="10"/>
            <p:custDataLst>
              <p:tags r:id="rId1"/>
            </p:custDataLst>
          </p:nvPr>
        </p:nvSpPr>
        <p:spPr>
          <a:xfrm>
            <a:off x="415481" y="365126"/>
            <a:ext cx="3690937" cy="1031284"/>
          </a:xfrm>
        </p:spPr>
        <p:txBody>
          <a:bodyPr/>
          <a:lstStyle/>
          <a:p>
            <a:r>
              <a:rPr lang="cy" sz="2800" b="1" i="0" u="none" strike="noStrike" cap="none" baseline="0" dirty="0">
                <a:solidFill>
                  <a:srgbClr val="16AD85"/>
                </a:solidFill>
                <a:effectLst/>
                <a:uFillTx/>
              </a:rPr>
              <a:t>Cyfathrebu sy'n canolbwyntio ar yr unigolyn</a:t>
            </a:r>
          </a:p>
        </p:txBody>
      </p:sp>
      <p:sp>
        <p:nvSpPr>
          <p:cNvPr id="6" name="Text Placeholder 4">
            <a:extLst>
              <a:ext uri="{FF2B5EF4-FFF2-40B4-BE49-F238E27FC236}">
                <a16:creationId xmlns:a16="http://schemas.microsoft.com/office/drawing/2014/main" id="{C94AECD1-AAC2-014C-9FBA-29AC1838752D}"/>
              </a:ext>
            </a:extLst>
          </p:cNvPr>
          <p:cNvSpPr>
            <a:spLocks noGrp="1"/>
          </p:cNvSpPr>
          <p:nvPr>
            <p:ph type="body" sz="quarter" idx="12"/>
            <p:custDataLst>
              <p:tags r:id="rId2"/>
            </p:custDataLst>
          </p:nvPr>
        </p:nvSpPr>
        <p:spPr>
          <a:xfrm>
            <a:off x="415481" y="1728661"/>
            <a:ext cx="3690495" cy="3851275"/>
          </a:xfrm>
        </p:spPr>
        <p:txBody>
          <a:bodyPr>
            <a:normAutofit fontScale="97500" lnSpcReduction="10000"/>
          </a:bodyPr>
          <a:lstStyle/>
          <a:p>
            <a:r>
              <a:rPr lang="cy" sz="2400" b="0" i="0" u="none" strike="noStrike" cap="none" baseline="0" dirty="0">
                <a:solidFill>
                  <a:schemeClr val="tx1"/>
                </a:solidFill>
                <a:effectLst/>
                <a:uFillTx/>
              </a:rPr>
              <a:t>Yn </a:t>
            </a:r>
            <a:r>
              <a:rPr lang="cy" sz="2400" b="0" i="0" u="none" strike="noStrike" cap="none" baseline="0" dirty="0" err="1">
                <a:solidFill>
                  <a:schemeClr val="tx1"/>
                </a:solidFill>
                <a:effectLst/>
                <a:uFillTx/>
              </a:rPr>
              <a:t>ystyriol</a:t>
            </a:r>
            <a:r>
              <a:rPr lang="cy" sz="2400" b="0" i="0" u="none" strike="noStrike" cap="none" baseline="0" dirty="0">
                <a:solidFill>
                  <a:schemeClr val="tx1"/>
                </a:solidFill>
                <a:effectLst/>
                <a:uFillTx/>
              </a:rPr>
              <a:t> o </a:t>
            </a:r>
            <a:r>
              <a:rPr lang="cy" sz="2400" b="0" i="0" u="none" strike="noStrike" cap="none" baseline="0" dirty="0" err="1">
                <a:solidFill>
                  <a:schemeClr val="tx1"/>
                </a:solidFill>
                <a:effectLst/>
                <a:uFillTx/>
              </a:rPr>
              <a:t>unigrywiaeth</a:t>
            </a:r>
            <a:r>
              <a:rPr lang="cy" sz="2400" b="0" i="0" u="none" strike="noStrike" cap="none" baseline="0" dirty="0">
                <a:solidFill>
                  <a:schemeClr val="tx1"/>
                </a:solidFill>
                <a:effectLst/>
                <a:uFillTx/>
              </a:rPr>
              <a:t> </a:t>
            </a:r>
            <a:r>
              <a:rPr lang="cy" dirty="0">
                <a:solidFill>
                  <a:schemeClr val="tx1"/>
                </a:solidFill>
              </a:rPr>
              <a:t>y </a:t>
            </a:r>
            <a:r>
              <a:rPr lang="en-US" dirty="0" err="1">
                <a:solidFill>
                  <a:schemeClr val="tx1"/>
                </a:solidFill>
                <a:ea typeface="Calibri" panose="020F0502020204030204" pitchFamily="34" charset="0"/>
                <a:cs typeface="Calibri" panose="020F0502020204030204" pitchFamily="34" charset="0"/>
              </a:rPr>
              <a:t>plentyn</a:t>
            </a:r>
            <a:endParaRPr lang="en-US" sz="2400" b="0" i="0" u="none" strike="noStrike" cap="none" baseline="0" dirty="0" err="1">
              <a:solidFill>
                <a:schemeClr val="tx1"/>
              </a:solidFill>
              <a:effectLst/>
              <a:uFillTx/>
              <a:cs typeface="Calibri" panose="020F0502020204030204" pitchFamily="34" charset="0"/>
            </a:endParaRPr>
          </a:p>
          <a:p>
            <a:r>
              <a:rPr lang="cy" sz="2400" b="0" i="0" u="none" strike="noStrike" cap="none" baseline="0" dirty="0">
                <a:solidFill>
                  <a:schemeClr val="tx1"/>
                </a:solidFill>
                <a:effectLst/>
                <a:uFillTx/>
              </a:rPr>
              <a:t>Yn gwrando ar yr hyn y mae'r unigolyn yn ei ddweud</a:t>
            </a:r>
          </a:p>
          <a:p>
            <a:r>
              <a:rPr lang="cy" sz="2400" b="0" i="0" u="none" strike="noStrike" cap="none" baseline="0" dirty="0">
                <a:solidFill>
                  <a:schemeClr val="tx1"/>
                </a:solidFill>
                <a:effectLst/>
                <a:uFillTx/>
              </a:rPr>
              <a:t>Yn defnyddio distawrwydd yn effeithiol i ganiatáu gofod unigol i feddwl a myfyrio </a:t>
            </a:r>
          </a:p>
          <a:p>
            <a:r>
              <a:rPr lang="cy" sz="2400" b="0" i="0" u="none" strike="noStrike" cap="none" baseline="0" dirty="0">
                <a:solidFill>
                  <a:schemeClr val="tx1"/>
                </a:solidFill>
                <a:effectLst/>
                <a:uFillTx/>
              </a:rPr>
              <a:t>Yn cael ei arwain gan y</a:t>
            </a:r>
            <a:r>
              <a:rPr lang="cy" dirty="0">
                <a:solidFill>
                  <a:schemeClr val="tx1"/>
                </a:solidFill>
              </a:rPr>
              <a:t> </a:t>
            </a:r>
            <a:r>
              <a:rPr lang="en-US" dirty="0" err="1">
                <a:solidFill>
                  <a:schemeClr val="tx1"/>
                </a:solidFill>
                <a:ea typeface="Calibri" panose="020F0502020204030204" pitchFamily="34" charset="0"/>
                <a:cs typeface="Calibri" panose="020F0502020204030204" pitchFamily="34" charset="0"/>
              </a:rPr>
              <a:t>plentyn</a:t>
            </a:r>
            <a:r>
              <a:rPr lang="cy" dirty="0">
                <a:solidFill>
                  <a:schemeClr val="tx1"/>
                </a:solidFill>
              </a:rPr>
              <a:t> </a:t>
            </a:r>
            <a:endParaRPr lang="cy" sz="2400" b="0" i="0" u="none" strike="noStrike" cap="none" baseline="0" dirty="0">
              <a:solidFill>
                <a:schemeClr val="tx1"/>
              </a:solidFill>
              <a:effectLst/>
              <a:uFillTx/>
              <a:cs typeface="Calibri" panose="020F0502020204030204" pitchFamily="34" charset="0"/>
            </a:endParaRPr>
          </a:p>
          <a:p>
            <a:endParaRPr lang="en-US" dirty="0"/>
          </a:p>
        </p:txBody>
      </p:sp>
    </p:spTree>
    <p:extLst>
      <p:ext uri="{BB962C8B-B14F-4D97-AF65-F5344CB8AC3E}">
        <p14:creationId xmlns:p14="http://schemas.microsoft.com/office/powerpoint/2010/main" val="260027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1D6B2E-A08C-B048-BB68-5AF2FDA9300E}"/>
              </a:ext>
            </a:extLst>
          </p:cNvPr>
          <p:cNvSpPr>
            <a:spLocks noGrp="1"/>
          </p:cNvSpPr>
          <p:nvPr>
            <p:ph type="body" sz="quarter" idx="10"/>
          </p:nvPr>
        </p:nvSpPr>
        <p:spPr/>
        <p:txBody>
          <a:bodyPr/>
          <a:lstStyle/>
          <a:p>
            <a:r>
              <a:rPr lang="en-US" b="1" dirty="0"/>
              <a:t>Individual exercise </a:t>
            </a:r>
          </a:p>
        </p:txBody>
      </p:sp>
      <p:sp>
        <p:nvSpPr>
          <p:cNvPr id="5" name="Text Placeholder 4">
            <a:extLst>
              <a:ext uri="{FF2B5EF4-FFF2-40B4-BE49-F238E27FC236}">
                <a16:creationId xmlns:a16="http://schemas.microsoft.com/office/drawing/2014/main" id="{86B9A672-759D-E84C-A01F-A68EC94E0461}"/>
              </a:ext>
            </a:extLst>
          </p:cNvPr>
          <p:cNvSpPr>
            <a:spLocks noGrp="1"/>
          </p:cNvSpPr>
          <p:nvPr>
            <p:ph type="body" sz="quarter" idx="12"/>
          </p:nvPr>
        </p:nvSpPr>
        <p:spPr>
          <a:xfrm>
            <a:off x="4862513" y="1094875"/>
            <a:ext cx="3690495" cy="4405814"/>
          </a:xfrm>
        </p:spPr>
        <p:txBody>
          <a:bodyPr>
            <a:normAutofit fontScale="70000" lnSpcReduction="20000"/>
          </a:bodyPr>
          <a:lstStyle/>
          <a:p>
            <a:pPr marL="0" indent="0">
              <a:buNone/>
            </a:pPr>
            <a:r>
              <a:rPr lang="en-GB" dirty="0">
                <a:solidFill>
                  <a:schemeClr val="tx1"/>
                </a:solidFill>
              </a:rPr>
              <a:t>Close your eyes and remember a time as a child when you experienced something sad or something you could not understand.  Try to recall how old you were, how big you were, who else was around, what you felt.</a:t>
            </a:r>
          </a:p>
          <a:p>
            <a:pPr marL="0" indent="0">
              <a:buNone/>
            </a:pPr>
            <a:endParaRPr lang="en-GB" dirty="0">
              <a:solidFill>
                <a:schemeClr val="tx1"/>
              </a:solidFill>
            </a:endParaRPr>
          </a:p>
          <a:p>
            <a:pPr marL="0" indent="0">
              <a:buNone/>
            </a:pPr>
            <a:r>
              <a:rPr lang="en-GB" dirty="0">
                <a:solidFill>
                  <a:schemeClr val="tx1"/>
                </a:solidFill>
              </a:rPr>
              <a:t>Who would you have liked to talk to about your feelings? Who did you talk to?</a:t>
            </a:r>
          </a:p>
          <a:p>
            <a:pPr marL="0" indent="0">
              <a:buNone/>
            </a:pPr>
            <a:r>
              <a:rPr lang="en-GB" dirty="0">
                <a:solidFill>
                  <a:schemeClr val="tx1"/>
                </a:solidFill>
              </a:rPr>
              <a:t>Describe one thing that helped you.</a:t>
            </a:r>
          </a:p>
          <a:p>
            <a:pPr marL="0" indent="0">
              <a:buNone/>
            </a:pPr>
            <a:r>
              <a:rPr lang="en-GB" dirty="0">
                <a:solidFill>
                  <a:schemeClr val="tx1"/>
                </a:solidFill>
              </a:rPr>
              <a:t>Describe one thing you would have liked to happen</a:t>
            </a:r>
          </a:p>
          <a:p>
            <a:pPr marL="0" indent="0">
              <a:buNone/>
            </a:pPr>
            <a:r>
              <a:rPr lang="en-GB" dirty="0">
                <a:solidFill>
                  <a:schemeClr val="tx1"/>
                </a:solidFill>
              </a:rPr>
              <a:t>What do you remember about the adults around you at the time?</a:t>
            </a:r>
          </a:p>
          <a:p>
            <a:pPr marL="0" indent="0">
              <a:buNone/>
            </a:pPr>
            <a:r>
              <a:rPr lang="en-GB" dirty="0">
                <a:solidFill>
                  <a:schemeClr val="tx1"/>
                </a:solidFill>
              </a:rPr>
              <a:t>How might your experiences inform your practice?</a:t>
            </a:r>
          </a:p>
          <a:p>
            <a:r>
              <a:rPr lang="en-GB" dirty="0">
                <a:solidFill>
                  <a:schemeClr val="tx1"/>
                </a:solidFill>
              </a:rPr>
              <a:t>(Wilson, et al (2011:pg 461)</a:t>
            </a:r>
          </a:p>
          <a:p>
            <a:endParaRPr lang="en-US" dirty="0"/>
          </a:p>
        </p:txBody>
      </p:sp>
      <p:sp>
        <p:nvSpPr>
          <p:cNvPr id="4" name="Text Placeholder 2">
            <a:extLst>
              <a:ext uri="{FF2B5EF4-FFF2-40B4-BE49-F238E27FC236}">
                <a16:creationId xmlns:a16="http://schemas.microsoft.com/office/drawing/2014/main" id="{B81D6B2E-A08C-B048-BB68-5AF2FDA9300E}"/>
              </a:ext>
            </a:extLst>
          </p:cNvPr>
          <p:cNvSpPr>
            <a:spLocks noGrp="1"/>
          </p:cNvSpPr>
          <p:nvPr>
            <p:ph type="body" sz="quarter" idx="10"/>
            <p:custDataLst>
              <p:tags r:id="rId1"/>
            </p:custDataLst>
          </p:nvPr>
        </p:nvSpPr>
        <p:spPr>
          <a:xfrm>
            <a:off x="324041" y="365126"/>
            <a:ext cx="3690937" cy="1031284"/>
          </a:xfrm>
        </p:spPr>
        <p:txBody>
          <a:bodyPr/>
          <a:lstStyle/>
          <a:p>
            <a:r>
              <a:rPr lang="cy" b="1" dirty="0"/>
              <a:t>Y</a:t>
            </a:r>
            <a:r>
              <a:rPr lang="cy" sz="2800" b="1" i="0" u="none" strike="noStrike" cap="none" baseline="0" dirty="0">
                <a:solidFill>
                  <a:srgbClr val="16AD85"/>
                </a:solidFill>
                <a:effectLst/>
                <a:uFillTx/>
              </a:rPr>
              <a:t>marfer unigol </a:t>
            </a:r>
          </a:p>
        </p:txBody>
      </p:sp>
      <p:sp>
        <p:nvSpPr>
          <p:cNvPr id="6" name="Text Placeholder 4">
            <a:extLst>
              <a:ext uri="{FF2B5EF4-FFF2-40B4-BE49-F238E27FC236}">
                <a16:creationId xmlns:a16="http://schemas.microsoft.com/office/drawing/2014/main" id="{86B9A672-759D-E84C-A01F-A68EC94E0461}"/>
              </a:ext>
            </a:extLst>
          </p:cNvPr>
          <p:cNvSpPr>
            <a:spLocks noGrp="1"/>
          </p:cNvSpPr>
          <p:nvPr>
            <p:ph type="body" sz="quarter" idx="12"/>
            <p:custDataLst>
              <p:tags r:id="rId2"/>
            </p:custDataLst>
          </p:nvPr>
        </p:nvSpPr>
        <p:spPr>
          <a:xfrm>
            <a:off x="324483" y="1094875"/>
            <a:ext cx="3690495" cy="4405814"/>
          </a:xfrm>
        </p:spPr>
        <p:txBody>
          <a:bodyPr>
            <a:normAutofit fontScale="67500" lnSpcReduction="20000"/>
          </a:bodyPr>
          <a:lstStyle/>
          <a:p>
            <a:pPr marL="0" indent="0">
              <a:buNone/>
            </a:pPr>
            <a:r>
              <a:rPr lang="cy" sz="2400" b="0" i="0" u="none" strike="noStrike" cap="none" baseline="0" dirty="0">
                <a:solidFill>
                  <a:schemeClr val="tx1"/>
                </a:solidFill>
                <a:effectLst/>
                <a:uFillTx/>
              </a:rPr>
              <a:t>Caewch eich llygaid a chofiwch adeg fel plentyn pan wnaethoch chi brofi rhywbeth trist neu rywbeth na allech ei ddeall.  Ceisiwch gofio faint oedd eich oed, pa mor fawr oeddech chi, pwy arall oedd o gwmpas, beth oeddech chi'n ei deimlo.</a:t>
            </a:r>
          </a:p>
          <a:p>
            <a:pPr marL="0" indent="0">
              <a:buNone/>
            </a:pPr>
            <a:endParaRPr lang="en-GB" dirty="0">
              <a:solidFill>
                <a:schemeClr val="tx1"/>
              </a:solidFill>
            </a:endParaRPr>
          </a:p>
          <a:p>
            <a:pPr marL="0" indent="0">
              <a:buNone/>
            </a:pPr>
            <a:r>
              <a:rPr lang="cy" sz="2400" b="0" i="0" u="none" strike="noStrike" cap="none" baseline="0" dirty="0">
                <a:solidFill>
                  <a:schemeClr val="tx1"/>
                </a:solidFill>
                <a:effectLst/>
                <a:uFillTx/>
              </a:rPr>
              <a:t>Gyda phwy fyddech chi wedi hoffi siarad am eich teimladau? Gyda phwy wnaethoch chi siarad?</a:t>
            </a:r>
          </a:p>
          <a:p>
            <a:pPr marL="0" indent="0">
              <a:buNone/>
            </a:pPr>
            <a:r>
              <a:rPr lang="cy" sz="2400" b="0" i="0" u="none" strike="noStrike" cap="none" baseline="0" dirty="0">
                <a:solidFill>
                  <a:schemeClr val="tx1"/>
                </a:solidFill>
                <a:effectLst/>
                <a:uFillTx/>
              </a:rPr>
              <a:t>Disgrifiwch un peth a wnaeth eich helpu.</a:t>
            </a:r>
          </a:p>
          <a:p>
            <a:pPr marL="0" indent="0">
              <a:buNone/>
            </a:pPr>
            <a:r>
              <a:rPr lang="cy" sz="2400" b="0" i="0" u="none" strike="noStrike" cap="none" baseline="0" dirty="0">
                <a:solidFill>
                  <a:schemeClr val="tx1"/>
                </a:solidFill>
                <a:effectLst/>
                <a:uFillTx/>
              </a:rPr>
              <a:t>Disgrifiwch un peth yr hoffech chi wedi ei weld yn digwydd</a:t>
            </a:r>
          </a:p>
          <a:p>
            <a:pPr marL="0" indent="0">
              <a:buNone/>
            </a:pPr>
            <a:r>
              <a:rPr lang="cy" sz="2400" b="0" i="0" u="none" strike="noStrike" cap="none" baseline="0" dirty="0">
                <a:solidFill>
                  <a:schemeClr val="tx1"/>
                </a:solidFill>
                <a:effectLst/>
                <a:uFillTx/>
              </a:rPr>
              <a:t>Beth ydych chi'n ei gofio am yr oedolion o'ch cwmpas ar y pryd?</a:t>
            </a:r>
          </a:p>
          <a:p>
            <a:pPr marL="0" indent="0">
              <a:buNone/>
            </a:pPr>
            <a:r>
              <a:rPr lang="cy" sz="2400" b="0" i="0" u="none" strike="noStrike" cap="none" baseline="0" dirty="0">
                <a:solidFill>
                  <a:schemeClr val="tx1"/>
                </a:solidFill>
                <a:effectLst/>
                <a:uFillTx/>
              </a:rPr>
              <a:t>Sut gallai eich profiadau lywio eich ymarfer?</a:t>
            </a:r>
          </a:p>
          <a:p>
            <a:r>
              <a:rPr lang="cy" sz="2400" b="0" i="0" u="none" strike="noStrike" cap="none" baseline="0" dirty="0">
                <a:solidFill>
                  <a:schemeClr val="tx1"/>
                </a:solidFill>
                <a:effectLst/>
                <a:uFillTx/>
              </a:rPr>
              <a:t>(Wilson, et al (2011: tud 461)</a:t>
            </a:r>
          </a:p>
          <a:p>
            <a:endParaRPr lang="en-US" dirty="0"/>
          </a:p>
        </p:txBody>
      </p:sp>
    </p:spTree>
    <p:extLst>
      <p:ext uri="{BB962C8B-B14F-4D97-AF65-F5344CB8AC3E}">
        <p14:creationId xmlns:p14="http://schemas.microsoft.com/office/powerpoint/2010/main" val="304591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B191E3-2DD8-BA45-916F-680B411A8818}"/>
              </a:ext>
            </a:extLst>
          </p:cNvPr>
          <p:cNvSpPr>
            <a:spLocks noGrp="1"/>
          </p:cNvSpPr>
          <p:nvPr>
            <p:ph type="body" sz="quarter" idx="10"/>
          </p:nvPr>
        </p:nvSpPr>
        <p:spPr/>
        <p:txBody>
          <a:bodyPr/>
          <a:lstStyle/>
          <a:p>
            <a:r>
              <a:rPr lang="en-US" b="1" dirty="0"/>
              <a:t>Consent</a:t>
            </a:r>
          </a:p>
        </p:txBody>
      </p:sp>
      <p:sp>
        <p:nvSpPr>
          <p:cNvPr id="5" name="Text Placeholder 4">
            <a:extLst>
              <a:ext uri="{FF2B5EF4-FFF2-40B4-BE49-F238E27FC236}">
                <a16:creationId xmlns:a16="http://schemas.microsoft.com/office/drawing/2014/main" id="{5A37AC41-8E79-CC41-8C9A-05CCE2A44C1B}"/>
              </a:ext>
            </a:extLst>
          </p:cNvPr>
          <p:cNvSpPr>
            <a:spLocks noGrp="1"/>
          </p:cNvSpPr>
          <p:nvPr>
            <p:ph type="body" sz="quarter" idx="12"/>
          </p:nvPr>
        </p:nvSpPr>
        <p:spPr/>
        <p:txBody>
          <a:bodyPr/>
          <a:lstStyle/>
          <a:p>
            <a:r>
              <a:rPr lang="en-US" dirty="0">
                <a:solidFill>
                  <a:schemeClr val="tx1"/>
                </a:solidFill>
              </a:rPr>
              <a:t>Working in pairs</a:t>
            </a:r>
          </a:p>
          <a:p>
            <a:r>
              <a:rPr lang="en-US" dirty="0">
                <a:solidFill>
                  <a:schemeClr val="tx1"/>
                </a:solidFill>
              </a:rPr>
              <a:t>Who can consent to an assessment of a child?</a:t>
            </a:r>
          </a:p>
          <a:p>
            <a:r>
              <a:rPr lang="en-US" dirty="0">
                <a:solidFill>
                  <a:schemeClr val="tx1"/>
                </a:solidFill>
              </a:rPr>
              <a:t>Can a parent refuse an assessment of their child?</a:t>
            </a:r>
          </a:p>
          <a:p>
            <a:r>
              <a:rPr lang="en-US" dirty="0">
                <a:solidFill>
                  <a:schemeClr val="tx1"/>
                </a:solidFill>
              </a:rPr>
              <a:t>Can a child request an assessment of their need for care and support?</a:t>
            </a:r>
          </a:p>
        </p:txBody>
      </p:sp>
      <p:sp>
        <p:nvSpPr>
          <p:cNvPr id="4" name="Text Placeholder 2">
            <a:extLst>
              <a:ext uri="{FF2B5EF4-FFF2-40B4-BE49-F238E27FC236}">
                <a16:creationId xmlns:a16="http://schemas.microsoft.com/office/drawing/2014/main" id="{EFB191E3-2DD8-BA45-916F-680B411A8818}"/>
              </a:ext>
            </a:extLst>
          </p:cNvPr>
          <p:cNvSpPr>
            <a:spLocks noGrp="1"/>
          </p:cNvSpPr>
          <p:nvPr>
            <p:ph type="body" sz="quarter" idx="10"/>
            <p:custDataLst>
              <p:tags r:id="rId1"/>
            </p:custDataLst>
          </p:nvPr>
        </p:nvSpPr>
        <p:spPr>
          <a:xfrm>
            <a:off x="241745" y="365126"/>
            <a:ext cx="3690937" cy="1031284"/>
          </a:xfrm>
        </p:spPr>
        <p:txBody>
          <a:bodyPr/>
          <a:lstStyle/>
          <a:p>
            <a:r>
              <a:rPr lang="cy" sz="2800" b="1" i="0" u="none" strike="noStrike" cap="none" baseline="0" dirty="0">
                <a:solidFill>
                  <a:srgbClr val="16AD85"/>
                </a:solidFill>
                <a:effectLst/>
                <a:uFillTx/>
              </a:rPr>
              <a:t>Cydsyniad</a:t>
            </a:r>
          </a:p>
        </p:txBody>
      </p:sp>
      <p:sp>
        <p:nvSpPr>
          <p:cNvPr id="6" name="Text Placeholder 4">
            <a:extLst>
              <a:ext uri="{FF2B5EF4-FFF2-40B4-BE49-F238E27FC236}">
                <a16:creationId xmlns:a16="http://schemas.microsoft.com/office/drawing/2014/main" id="{5A37AC41-8E79-CC41-8C9A-05CCE2A44C1B}"/>
              </a:ext>
            </a:extLst>
          </p:cNvPr>
          <p:cNvSpPr>
            <a:spLocks noGrp="1"/>
          </p:cNvSpPr>
          <p:nvPr>
            <p:ph type="body" sz="quarter" idx="12"/>
            <p:custDataLst>
              <p:tags r:id="rId2"/>
            </p:custDataLst>
          </p:nvPr>
        </p:nvSpPr>
        <p:spPr>
          <a:xfrm>
            <a:off x="242187" y="1649412"/>
            <a:ext cx="3690495" cy="3851275"/>
          </a:xfrm>
        </p:spPr>
        <p:txBody>
          <a:bodyPr/>
          <a:lstStyle/>
          <a:p>
            <a:r>
              <a:rPr lang="cy" sz="2400" b="0" i="0" u="none" strike="noStrike" cap="none" baseline="0" dirty="0">
                <a:solidFill>
                  <a:schemeClr val="tx1"/>
                </a:solidFill>
                <a:effectLst/>
                <a:uFillTx/>
              </a:rPr>
              <a:t>Gweithio mewn parau</a:t>
            </a:r>
          </a:p>
          <a:p>
            <a:r>
              <a:rPr lang="cy" sz="2400" b="0" i="0" u="none" strike="noStrike" cap="none" baseline="0" dirty="0">
                <a:solidFill>
                  <a:schemeClr val="tx1"/>
                </a:solidFill>
                <a:effectLst/>
                <a:uFillTx/>
              </a:rPr>
              <a:t>Pwy all gydsynio i asesiad o blentyn?</a:t>
            </a:r>
          </a:p>
          <a:p>
            <a:r>
              <a:rPr lang="cy" sz="2400" b="0" i="0" u="none" strike="noStrike" cap="none" baseline="0" dirty="0">
                <a:solidFill>
                  <a:schemeClr val="tx1"/>
                </a:solidFill>
                <a:effectLst/>
                <a:uFillTx/>
              </a:rPr>
              <a:t>A all rhiant wrthod asesiad o'i blentyn?</a:t>
            </a:r>
          </a:p>
          <a:p>
            <a:r>
              <a:rPr lang="cy" sz="2400" b="0" i="0" u="none" strike="noStrike" cap="none" baseline="0" dirty="0">
                <a:solidFill>
                  <a:schemeClr val="tx1"/>
                </a:solidFill>
                <a:effectLst/>
                <a:uFillTx/>
              </a:rPr>
              <a:t>A all plentyn ofyn am asesiad o’i angen am ofal a chymorth?</a:t>
            </a:r>
          </a:p>
        </p:txBody>
      </p:sp>
    </p:spTree>
    <p:extLst>
      <p:ext uri="{BB962C8B-B14F-4D97-AF65-F5344CB8AC3E}">
        <p14:creationId xmlns:p14="http://schemas.microsoft.com/office/powerpoint/2010/main" val="2815966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9AA5F7-C2F6-1F4C-9906-A211E8BB86B4}"/>
              </a:ext>
            </a:extLst>
          </p:cNvPr>
          <p:cNvSpPr>
            <a:spLocks noGrp="1"/>
          </p:cNvSpPr>
          <p:nvPr>
            <p:ph type="body" sz="quarter" idx="10"/>
          </p:nvPr>
        </p:nvSpPr>
        <p:spPr/>
        <p:txBody>
          <a:bodyPr/>
          <a:lstStyle/>
          <a:p>
            <a:r>
              <a:rPr lang="en-US" b="1" dirty="0"/>
              <a:t>Confidentiality </a:t>
            </a:r>
          </a:p>
        </p:txBody>
      </p:sp>
      <p:sp>
        <p:nvSpPr>
          <p:cNvPr id="5" name="Text Placeholder 4">
            <a:extLst>
              <a:ext uri="{FF2B5EF4-FFF2-40B4-BE49-F238E27FC236}">
                <a16:creationId xmlns:a16="http://schemas.microsoft.com/office/drawing/2014/main" id="{EF34AB13-B9F9-B648-AB55-1A568AE90E3C}"/>
              </a:ext>
            </a:extLst>
          </p:cNvPr>
          <p:cNvSpPr>
            <a:spLocks noGrp="1"/>
          </p:cNvSpPr>
          <p:nvPr>
            <p:ph type="body" sz="quarter" idx="12"/>
          </p:nvPr>
        </p:nvSpPr>
        <p:spPr/>
        <p:txBody>
          <a:bodyPr/>
          <a:lstStyle/>
          <a:p>
            <a:endParaRPr lang="en-US" dirty="0"/>
          </a:p>
          <a:p>
            <a:r>
              <a:rPr lang="en-US" dirty="0">
                <a:solidFill>
                  <a:schemeClr val="tx1"/>
                </a:solidFill>
              </a:rPr>
              <a:t>How do we /can we maintain confidentiality for a child? </a:t>
            </a:r>
          </a:p>
        </p:txBody>
      </p:sp>
      <p:sp>
        <p:nvSpPr>
          <p:cNvPr id="4" name="Text Placeholder 2">
            <a:extLst>
              <a:ext uri="{FF2B5EF4-FFF2-40B4-BE49-F238E27FC236}">
                <a16:creationId xmlns:a16="http://schemas.microsoft.com/office/drawing/2014/main" id="{329AA5F7-C2F6-1F4C-9906-A211E8BB86B4}"/>
              </a:ext>
            </a:extLst>
          </p:cNvPr>
          <p:cNvSpPr>
            <a:spLocks noGrp="1"/>
          </p:cNvSpPr>
          <p:nvPr>
            <p:ph type="body" sz="quarter" idx="10"/>
            <p:custDataLst>
              <p:tags r:id="rId1"/>
            </p:custDataLst>
          </p:nvPr>
        </p:nvSpPr>
        <p:spPr>
          <a:xfrm>
            <a:off x="168593" y="365126"/>
            <a:ext cx="3690937" cy="1031284"/>
          </a:xfrm>
        </p:spPr>
        <p:txBody>
          <a:bodyPr/>
          <a:lstStyle/>
          <a:p>
            <a:r>
              <a:rPr lang="cy" sz="2800" b="1" i="0" u="none" strike="noStrike" cap="none" baseline="0" dirty="0">
                <a:solidFill>
                  <a:srgbClr val="16AD85"/>
                </a:solidFill>
                <a:effectLst/>
                <a:uFillTx/>
              </a:rPr>
              <a:t>Cyfrinachedd </a:t>
            </a:r>
          </a:p>
        </p:txBody>
      </p:sp>
      <p:sp>
        <p:nvSpPr>
          <p:cNvPr id="6" name="Text Placeholder 4">
            <a:extLst>
              <a:ext uri="{FF2B5EF4-FFF2-40B4-BE49-F238E27FC236}">
                <a16:creationId xmlns:a16="http://schemas.microsoft.com/office/drawing/2014/main" id="{EF34AB13-B9F9-B648-AB55-1A568AE90E3C}"/>
              </a:ext>
            </a:extLst>
          </p:cNvPr>
          <p:cNvSpPr>
            <a:spLocks noGrp="1"/>
          </p:cNvSpPr>
          <p:nvPr>
            <p:ph type="body" sz="quarter" idx="12"/>
            <p:custDataLst>
              <p:tags r:id="rId2"/>
            </p:custDataLst>
          </p:nvPr>
        </p:nvSpPr>
        <p:spPr>
          <a:xfrm>
            <a:off x="169035" y="1649412"/>
            <a:ext cx="3690495" cy="3851275"/>
          </a:xfrm>
        </p:spPr>
        <p:txBody>
          <a:bodyPr/>
          <a:lstStyle/>
          <a:p>
            <a:endParaRPr lang="en-US" dirty="0"/>
          </a:p>
          <a:p>
            <a:r>
              <a:rPr lang="cy" sz="2400" b="0" i="0" u="none" strike="noStrike" cap="none" baseline="0" dirty="0">
                <a:solidFill>
                  <a:schemeClr val="tx1"/>
                </a:solidFill>
                <a:effectLst/>
                <a:uFillTx/>
              </a:rPr>
              <a:t>Sut ydym ni/allwn ni gadw cyfrinachedd ar gyfer plentyn? </a:t>
            </a:r>
          </a:p>
        </p:txBody>
      </p:sp>
    </p:spTree>
    <p:extLst>
      <p:ext uri="{BB962C8B-B14F-4D97-AF65-F5344CB8AC3E}">
        <p14:creationId xmlns:p14="http://schemas.microsoft.com/office/powerpoint/2010/main" val="258536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9AB0D9-E49C-F540-8B7B-43DEDDD7124A}"/>
              </a:ext>
            </a:extLst>
          </p:cNvPr>
          <p:cNvSpPr>
            <a:spLocks noGrp="1"/>
          </p:cNvSpPr>
          <p:nvPr>
            <p:ph type="body" sz="quarter" idx="10"/>
          </p:nvPr>
        </p:nvSpPr>
        <p:spPr>
          <a:xfrm>
            <a:off x="4862513" y="365125"/>
            <a:ext cx="3690937" cy="1187227"/>
          </a:xfrm>
        </p:spPr>
        <p:txBody>
          <a:bodyPr/>
          <a:lstStyle/>
          <a:p>
            <a:r>
              <a:rPr lang="en-GB" b="1" dirty="0"/>
              <a:t>The importance of observing  young children</a:t>
            </a:r>
            <a:endParaRPr lang="en-US" b="1" dirty="0"/>
          </a:p>
        </p:txBody>
      </p:sp>
      <p:sp>
        <p:nvSpPr>
          <p:cNvPr id="5" name="Text Placeholder 4">
            <a:extLst>
              <a:ext uri="{FF2B5EF4-FFF2-40B4-BE49-F238E27FC236}">
                <a16:creationId xmlns:a16="http://schemas.microsoft.com/office/drawing/2014/main" id="{0659E813-EA23-4149-B66F-1FADDB3CCF92}"/>
              </a:ext>
            </a:extLst>
          </p:cNvPr>
          <p:cNvSpPr>
            <a:spLocks noGrp="1"/>
          </p:cNvSpPr>
          <p:nvPr>
            <p:ph type="body" sz="quarter" idx="12"/>
          </p:nvPr>
        </p:nvSpPr>
        <p:spPr/>
        <p:txBody>
          <a:bodyPr>
            <a:normAutofit fontScale="92500" lnSpcReduction="20000"/>
          </a:bodyPr>
          <a:lstStyle/>
          <a:p>
            <a:pPr>
              <a:buNone/>
            </a:pPr>
            <a:r>
              <a:rPr lang="en-GB" b="1" dirty="0">
                <a:solidFill>
                  <a:schemeClr val="tx1"/>
                </a:solidFill>
                <a:cs typeface="Calibri" panose="020F0502020204030204" pitchFamily="34" charset="0"/>
              </a:rPr>
              <a:t>“</a:t>
            </a:r>
            <a:r>
              <a:rPr lang="en-GB" dirty="0">
                <a:solidFill>
                  <a:schemeClr val="tx1"/>
                </a:solidFill>
                <a:cs typeface="Calibri" panose="020F0502020204030204" pitchFamily="34" charset="0"/>
              </a:rPr>
              <a:t>Observation offers an opportunity to attend in detail to the whole of children’s experience, development and ways of being in the world” (Lefevre, 2010; 150)</a:t>
            </a:r>
          </a:p>
          <a:p>
            <a:r>
              <a:rPr lang="en-GB" dirty="0">
                <a:solidFill>
                  <a:schemeClr val="tx1"/>
                </a:solidFill>
                <a:cs typeface="Calibri" panose="020F0502020204030204" pitchFamily="34" charset="0"/>
              </a:rPr>
              <a:t>Observation of young children will not always focus upon language – body language and paralanguage are good indicators. We need to </a:t>
            </a:r>
            <a:r>
              <a:rPr lang="en-GB" b="1" dirty="0">
                <a:solidFill>
                  <a:schemeClr val="tx1"/>
                </a:solidFill>
                <a:cs typeface="Calibri" panose="020F0502020204030204" pitchFamily="34" charset="0"/>
              </a:rPr>
              <a:t>“listen to the music beneath the words”. (Lefevre, 2010;150)</a:t>
            </a:r>
            <a:endParaRPr lang="en-GB" dirty="0">
              <a:solidFill>
                <a:schemeClr val="tx1"/>
              </a:solidFill>
              <a:cs typeface="Calibri" panose="020F0502020204030204" pitchFamily="34" charset="0"/>
            </a:endParaRPr>
          </a:p>
          <a:p>
            <a:endParaRPr lang="en-US" dirty="0"/>
          </a:p>
        </p:txBody>
      </p:sp>
      <p:sp>
        <p:nvSpPr>
          <p:cNvPr id="4" name="Text Placeholder 2">
            <a:extLst>
              <a:ext uri="{FF2B5EF4-FFF2-40B4-BE49-F238E27FC236}">
                <a16:creationId xmlns:a16="http://schemas.microsoft.com/office/drawing/2014/main" id="{759AB0D9-E49C-F540-8B7B-43DEDDD7124A}"/>
              </a:ext>
            </a:extLst>
          </p:cNvPr>
          <p:cNvSpPr>
            <a:spLocks noGrp="1"/>
          </p:cNvSpPr>
          <p:nvPr>
            <p:ph type="body" sz="quarter" idx="10"/>
            <p:custDataLst>
              <p:tags r:id="rId1"/>
            </p:custDataLst>
          </p:nvPr>
        </p:nvSpPr>
        <p:spPr>
          <a:xfrm>
            <a:off x="324041" y="379730"/>
            <a:ext cx="3690937" cy="1187227"/>
          </a:xfrm>
        </p:spPr>
        <p:txBody>
          <a:bodyPr/>
          <a:lstStyle/>
          <a:p>
            <a:r>
              <a:rPr lang="cy" sz="2800" b="1" i="0" u="none" strike="noStrike" cap="none" baseline="0" dirty="0">
                <a:effectLst/>
                <a:uFillTx/>
              </a:rPr>
              <a:t>Pwysigrwydd arsylwi  plant ifanc</a:t>
            </a:r>
          </a:p>
        </p:txBody>
      </p:sp>
      <p:sp>
        <p:nvSpPr>
          <p:cNvPr id="6" name="Text Placeholder 4">
            <a:extLst>
              <a:ext uri="{FF2B5EF4-FFF2-40B4-BE49-F238E27FC236}">
                <a16:creationId xmlns:a16="http://schemas.microsoft.com/office/drawing/2014/main" id="{0659E813-EA23-4149-B66F-1FADDB3CCF92}"/>
              </a:ext>
            </a:extLst>
          </p:cNvPr>
          <p:cNvSpPr>
            <a:spLocks noGrp="1"/>
          </p:cNvSpPr>
          <p:nvPr>
            <p:ph type="body" sz="quarter" idx="12"/>
            <p:custDataLst>
              <p:tags r:id="rId2"/>
            </p:custDataLst>
          </p:nvPr>
        </p:nvSpPr>
        <p:spPr>
          <a:xfrm>
            <a:off x="86297" y="1566957"/>
            <a:ext cx="3690495" cy="3851275"/>
          </a:xfrm>
        </p:spPr>
        <p:txBody>
          <a:bodyPr>
            <a:normAutofit fontScale="87500"/>
          </a:bodyPr>
          <a:lstStyle/>
          <a:p>
            <a:pPr>
              <a:buNone/>
            </a:pPr>
            <a:r>
              <a:rPr lang="cy" sz="2400" b="1" i="0" u="none" strike="noStrike" cap="none" baseline="0" dirty="0">
                <a:solidFill>
                  <a:schemeClr val="tx1"/>
                </a:solidFill>
                <a:effectLst/>
                <a:uFillTx/>
              </a:rPr>
              <a:t>“</a:t>
            </a:r>
            <a:r>
              <a:rPr lang="cy" sz="2400" b="0" i="0" u="none" strike="noStrike" cap="none" baseline="0" dirty="0">
                <a:solidFill>
                  <a:schemeClr val="tx1"/>
                </a:solidFill>
                <a:effectLst/>
                <a:uFillTx/>
              </a:rPr>
              <a:t>Mae arsylwi yn cynnig cyfle i roi sylw manwl i holl brofiad, datblygiad a ffyrdd plant o fod yn y byd” (Lefevre, 2010; 150)</a:t>
            </a:r>
          </a:p>
          <a:p>
            <a:r>
              <a:rPr lang="cy" sz="2400" b="0" i="0" u="none" strike="noStrike" cap="none" baseline="0" dirty="0">
                <a:solidFill>
                  <a:schemeClr val="tx1"/>
                </a:solidFill>
                <a:effectLst/>
                <a:uFillTx/>
              </a:rPr>
              <a:t>Ni fydd arsylwi plant ifanc bob amser yn canolbwyntio ar iaith – mae iaith y corff a pharaiaith yn ddangosyddion da.  Mae angen i ni </a:t>
            </a:r>
            <a:r>
              <a:rPr lang="cy" sz="2400" b="1" i="0" u="none" strike="noStrike" cap="none" baseline="0" dirty="0">
                <a:solidFill>
                  <a:schemeClr val="tx1"/>
                </a:solidFill>
                <a:effectLst/>
                <a:uFillTx/>
              </a:rPr>
              <a:t>“wrando ar y gerddoriaeth o dan y geiriau”. (Lefevre, 2010; 150)</a:t>
            </a:r>
          </a:p>
          <a:p>
            <a:endParaRPr lang="en-US" dirty="0"/>
          </a:p>
        </p:txBody>
      </p:sp>
    </p:spTree>
    <p:extLst>
      <p:ext uri="{BB962C8B-B14F-4D97-AF65-F5344CB8AC3E}">
        <p14:creationId xmlns:p14="http://schemas.microsoft.com/office/powerpoint/2010/main" val="1632079474"/>
      </p:ext>
    </p:extLst>
  </p:cSld>
  <p:clrMapOvr>
    <a:masterClrMapping/>
  </p:clrMapOvr>
  <p:extLst>
    <p:ext uri="{6950BFC3-D8DA-4A85-94F7-54DA5524770B}">
      <p188:commentRel xmlns:p188="http://schemas.microsoft.com/office/powerpoint/2018/8/main" r:id="rId5"/>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A04EDC-52FD-8E4C-8A32-4E449D2F6C1E}"/>
              </a:ext>
            </a:extLst>
          </p:cNvPr>
          <p:cNvSpPr>
            <a:spLocks noGrp="1"/>
          </p:cNvSpPr>
          <p:nvPr>
            <p:ph type="body" sz="quarter" idx="10"/>
          </p:nvPr>
        </p:nvSpPr>
        <p:spPr/>
        <p:txBody>
          <a:bodyPr/>
          <a:lstStyle/>
          <a:p>
            <a:r>
              <a:rPr lang="en-US" b="1" dirty="0"/>
              <a:t>Observing young children</a:t>
            </a:r>
          </a:p>
        </p:txBody>
      </p:sp>
      <p:sp>
        <p:nvSpPr>
          <p:cNvPr id="5" name="Text Placeholder 4">
            <a:extLst>
              <a:ext uri="{FF2B5EF4-FFF2-40B4-BE49-F238E27FC236}">
                <a16:creationId xmlns:a16="http://schemas.microsoft.com/office/drawing/2014/main" id="{ABDE510B-91B6-9042-8C9C-D4422EF5F05A}"/>
              </a:ext>
            </a:extLst>
          </p:cNvPr>
          <p:cNvSpPr>
            <a:spLocks noGrp="1"/>
          </p:cNvSpPr>
          <p:nvPr>
            <p:ph type="body" sz="quarter" idx="12"/>
          </p:nvPr>
        </p:nvSpPr>
        <p:spPr/>
        <p:txBody>
          <a:bodyPr/>
          <a:lstStyle/>
          <a:p>
            <a:pPr>
              <a:buNone/>
            </a:pPr>
            <a:r>
              <a:rPr lang="en-GB" dirty="0">
                <a:hlinkClick r:id="rId5"/>
              </a:rPr>
              <a:t>http://www.youtube.com/watch?v=rOGBaOcXYeU&amp;feature=related</a:t>
            </a:r>
            <a:endParaRPr lang="en-GB" dirty="0"/>
          </a:p>
          <a:p>
            <a:endParaRPr lang="en-GB" dirty="0"/>
          </a:p>
          <a:p>
            <a:endParaRPr lang="en-US" dirty="0"/>
          </a:p>
        </p:txBody>
      </p:sp>
      <p:sp>
        <p:nvSpPr>
          <p:cNvPr id="4" name="Text Placeholder 2">
            <a:extLst>
              <a:ext uri="{FF2B5EF4-FFF2-40B4-BE49-F238E27FC236}">
                <a16:creationId xmlns:a16="http://schemas.microsoft.com/office/drawing/2014/main" id="{62A04EDC-52FD-8E4C-8A32-4E449D2F6C1E}"/>
              </a:ext>
            </a:extLst>
          </p:cNvPr>
          <p:cNvSpPr>
            <a:spLocks noGrp="1"/>
          </p:cNvSpPr>
          <p:nvPr>
            <p:ph type="body" sz="quarter" idx="10"/>
            <p:custDataLst>
              <p:tags r:id="rId1"/>
            </p:custDataLst>
          </p:nvPr>
        </p:nvSpPr>
        <p:spPr>
          <a:xfrm>
            <a:off x="590550" y="387352"/>
            <a:ext cx="3690937" cy="1031284"/>
          </a:xfrm>
        </p:spPr>
        <p:txBody>
          <a:bodyPr/>
          <a:lstStyle/>
          <a:p>
            <a:r>
              <a:rPr lang="cy" sz="2800" b="1" i="0" u="none" strike="noStrike" cap="none" baseline="0" dirty="0">
                <a:effectLst/>
                <a:uFillTx/>
              </a:rPr>
              <a:t>Arsylwi plant ifanc</a:t>
            </a:r>
          </a:p>
        </p:txBody>
      </p:sp>
      <p:sp>
        <p:nvSpPr>
          <p:cNvPr id="6" name="Text Placeholder 4">
            <a:extLst>
              <a:ext uri="{FF2B5EF4-FFF2-40B4-BE49-F238E27FC236}">
                <a16:creationId xmlns:a16="http://schemas.microsoft.com/office/drawing/2014/main" id="{ABDE510B-91B6-9042-8C9C-D4422EF5F05A}"/>
              </a:ext>
            </a:extLst>
          </p:cNvPr>
          <p:cNvSpPr>
            <a:spLocks noGrp="1"/>
          </p:cNvSpPr>
          <p:nvPr>
            <p:ph type="body" sz="quarter" idx="12"/>
            <p:custDataLst>
              <p:tags r:id="rId2"/>
            </p:custDataLst>
          </p:nvPr>
        </p:nvSpPr>
        <p:spPr>
          <a:xfrm>
            <a:off x="260033" y="1649412"/>
            <a:ext cx="3690495" cy="3851275"/>
          </a:xfrm>
        </p:spPr>
        <p:txBody>
          <a:bodyPr/>
          <a:lstStyle/>
          <a:p>
            <a:pPr>
              <a:buNone/>
            </a:pPr>
            <a:r>
              <a:rPr lang="cy" sz="2400" b="0" i="0" u="none" strike="noStrike" cap="none" baseline="0" dirty="0">
                <a:solidFill>
                  <a:srgbClr val="37394C"/>
                </a:solidFill>
                <a:effectLst/>
                <a:uFillTx/>
                <a:hlinkClick r:id="rId5" history="0"/>
              </a:rPr>
              <a:t>http://www.youtube.com/watch?v=rOGBaOcXYeU&amp;feature=related</a:t>
            </a:r>
          </a:p>
          <a:p>
            <a:endParaRPr lang="en-GB" dirty="0"/>
          </a:p>
          <a:p>
            <a:endParaRPr lang="en-US" dirty="0"/>
          </a:p>
        </p:txBody>
      </p:sp>
    </p:spTree>
    <p:extLst>
      <p:ext uri="{BB962C8B-B14F-4D97-AF65-F5344CB8AC3E}">
        <p14:creationId xmlns:p14="http://schemas.microsoft.com/office/powerpoint/2010/main" val="223995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15B5C2-BFB8-AB49-9401-E9D8304F6B5A}"/>
              </a:ext>
            </a:extLst>
          </p:cNvPr>
          <p:cNvSpPr>
            <a:spLocks noGrp="1"/>
          </p:cNvSpPr>
          <p:nvPr>
            <p:ph type="body" sz="quarter" idx="10"/>
          </p:nvPr>
        </p:nvSpPr>
        <p:spPr>
          <a:xfrm>
            <a:off x="4862513" y="365125"/>
            <a:ext cx="3690937" cy="1284287"/>
          </a:xfrm>
        </p:spPr>
        <p:txBody>
          <a:bodyPr/>
          <a:lstStyle/>
          <a:p>
            <a:r>
              <a:rPr lang="en-US" b="1" dirty="0"/>
              <a:t>Rights based approach</a:t>
            </a:r>
          </a:p>
        </p:txBody>
      </p:sp>
      <p:sp>
        <p:nvSpPr>
          <p:cNvPr id="5" name="Text Placeholder 4">
            <a:extLst>
              <a:ext uri="{FF2B5EF4-FFF2-40B4-BE49-F238E27FC236}">
                <a16:creationId xmlns:a16="http://schemas.microsoft.com/office/drawing/2014/main" id="{290B57C8-3D57-EE4A-BCEC-531AF278335F}"/>
              </a:ext>
            </a:extLst>
          </p:cNvPr>
          <p:cNvSpPr>
            <a:spLocks noGrp="1"/>
          </p:cNvSpPr>
          <p:nvPr>
            <p:ph type="body" sz="quarter" idx="12"/>
          </p:nvPr>
        </p:nvSpPr>
        <p:spPr>
          <a:xfrm>
            <a:off x="4881512" y="1649412"/>
            <a:ext cx="3690495" cy="3851275"/>
          </a:xfrm>
        </p:spPr>
        <p:txBody>
          <a:bodyPr>
            <a:normAutofit lnSpcReduction="10000"/>
          </a:bodyPr>
          <a:lstStyle/>
          <a:p>
            <a:pPr marL="0" indent="0">
              <a:buNone/>
            </a:pPr>
            <a:endParaRPr lang="en-US" dirty="0"/>
          </a:p>
          <a:p>
            <a:r>
              <a:rPr lang="en-US" dirty="0">
                <a:solidFill>
                  <a:schemeClr val="tx1"/>
                </a:solidFill>
              </a:rPr>
              <a:t>What rights do children have?  </a:t>
            </a:r>
          </a:p>
          <a:p>
            <a:endParaRPr lang="en-US" dirty="0">
              <a:solidFill>
                <a:schemeClr val="tx1"/>
              </a:solidFill>
            </a:endParaRPr>
          </a:p>
          <a:p>
            <a:r>
              <a:rPr lang="en-US" dirty="0">
                <a:solidFill>
                  <a:schemeClr val="tx1"/>
                </a:solidFill>
              </a:rPr>
              <a:t>Should we be evidencing these rights in our assessments with children?</a:t>
            </a:r>
          </a:p>
          <a:p>
            <a:r>
              <a:rPr lang="en-US" dirty="0">
                <a:solidFill>
                  <a:schemeClr val="tx1"/>
                </a:solidFill>
              </a:rPr>
              <a:t>How do you currently evidence children’s rights on the work that you do?</a:t>
            </a:r>
          </a:p>
          <a:p>
            <a:endParaRPr lang="en-US" dirty="0">
              <a:solidFill>
                <a:schemeClr val="tx1"/>
              </a:solidFill>
            </a:endParaRPr>
          </a:p>
        </p:txBody>
      </p:sp>
      <p:sp>
        <p:nvSpPr>
          <p:cNvPr id="4" name="Text Placeholder 2">
            <a:extLst>
              <a:ext uri="{FF2B5EF4-FFF2-40B4-BE49-F238E27FC236}">
                <a16:creationId xmlns:a16="http://schemas.microsoft.com/office/drawing/2014/main" id="{0415B5C2-BFB8-AB49-9401-E9D8304F6B5A}"/>
              </a:ext>
            </a:extLst>
          </p:cNvPr>
          <p:cNvSpPr>
            <a:spLocks noGrp="1"/>
          </p:cNvSpPr>
          <p:nvPr>
            <p:ph type="body" sz="quarter" idx="10"/>
            <p:custDataLst>
              <p:tags r:id="rId1"/>
            </p:custDataLst>
          </p:nvPr>
        </p:nvSpPr>
        <p:spPr>
          <a:xfrm>
            <a:off x="241745" y="365126"/>
            <a:ext cx="3690937" cy="1284287"/>
          </a:xfrm>
        </p:spPr>
        <p:txBody>
          <a:bodyPr/>
          <a:lstStyle/>
          <a:p>
            <a:r>
              <a:rPr lang="cy" sz="2800" b="1" i="0" u="none" strike="noStrike" cap="none" baseline="0" dirty="0">
                <a:solidFill>
                  <a:srgbClr val="16AD85"/>
                </a:solidFill>
                <a:effectLst/>
                <a:uFillTx/>
              </a:rPr>
              <a:t>Dull sy'n canolbwyntio ar hawliau</a:t>
            </a:r>
          </a:p>
        </p:txBody>
      </p:sp>
      <p:sp>
        <p:nvSpPr>
          <p:cNvPr id="6" name="Text Placeholder 4">
            <a:extLst>
              <a:ext uri="{FF2B5EF4-FFF2-40B4-BE49-F238E27FC236}">
                <a16:creationId xmlns:a16="http://schemas.microsoft.com/office/drawing/2014/main" id="{290B57C8-3D57-EE4A-BCEC-531AF278335F}"/>
              </a:ext>
            </a:extLst>
          </p:cNvPr>
          <p:cNvSpPr>
            <a:spLocks noGrp="1"/>
          </p:cNvSpPr>
          <p:nvPr>
            <p:ph type="body" sz="quarter" idx="12"/>
            <p:custDataLst>
              <p:tags r:id="rId2"/>
            </p:custDataLst>
          </p:nvPr>
        </p:nvSpPr>
        <p:spPr>
          <a:xfrm>
            <a:off x="54307" y="1485862"/>
            <a:ext cx="3690495" cy="3851275"/>
          </a:xfrm>
        </p:spPr>
        <p:txBody>
          <a:bodyPr>
            <a:normAutofit fontScale="92500" lnSpcReduction="10000"/>
          </a:bodyPr>
          <a:lstStyle/>
          <a:p>
            <a:pPr marL="0" indent="0">
              <a:buNone/>
            </a:pPr>
            <a:endParaRPr lang="en-US" dirty="0"/>
          </a:p>
          <a:p>
            <a:r>
              <a:rPr lang="cy" sz="2400" b="0" i="0" u="none" strike="noStrike" cap="none" baseline="0" dirty="0">
                <a:solidFill>
                  <a:schemeClr val="tx1"/>
                </a:solidFill>
                <a:effectLst/>
                <a:uFillTx/>
              </a:rPr>
              <a:t>Pa hawliau sydd gan blant?  </a:t>
            </a:r>
          </a:p>
          <a:p>
            <a:endParaRPr lang="en-US" dirty="0">
              <a:solidFill>
                <a:schemeClr val="tx1"/>
              </a:solidFill>
            </a:endParaRPr>
          </a:p>
          <a:p>
            <a:r>
              <a:rPr lang="cy" sz="2400" b="0" i="0" u="none" strike="noStrike" cap="none" baseline="0" dirty="0">
                <a:solidFill>
                  <a:schemeClr val="tx1"/>
                </a:solidFill>
                <a:effectLst/>
                <a:uFillTx/>
              </a:rPr>
              <a:t>A ddylem fod yn rhoi tystiolaeth o'r hawliau hyn yn ein hasesiadau gyda phlant?</a:t>
            </a:r>
          </a:p>
          <a:p>
            <a:r>
              <a:rPr lang="cy" sz="2400" b="0" i="0" u="none" strike="noStrike" cap="none" baseline="0" dirty="0">
                <a:solidFill>
                  <a:schemeClr val="tx1"/>
                </a:solidFill>
                <a:effectLst/>
                <a:uFillTx/>
              </a:rPr>
              <a:t>Sut ydych yn dangos tystiolaeth o hawliau plant ar hyn o bryd ar y gwaith yr ydych yn ei wneud?</a:t>
            </a:r>
          </a:p>
          <a:p>
            <a:endParaRPr lang="en-US" dirty="0"/>
          </a:p>
        </p:txBody>
      </p:sp>
    </p:spTree>
    <p:extLst>
      <p:ext uri="{BB962C8B-B14F-4D97-AF65-F5344CB8AC3E}">
        <p14:creationId xmlns:p14="http://schemas.microsoft.com/office/powerpoint/2010/main" val="3905189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text with black text&#10;&#10;Description automatically generated">
            <a:extLst>
              <a:ext uri="{FF2B5EF4-FFF2-40B4-BE49-F238E27FC236}">
                <a16:creationId xmlns:a16="http://schemas.microsoft.com/office/drawing/2014/main" id="{C037A494-D315-A523-7363-851BB8C24D92}"/>
              </a:ext>
            </a:extLst>
          </p:cNvPr>
          <p:cNvPicPr>
            <a:picLocks noChangeAspect="1"/>
          </p:cNvPicPr>
          <p:nvPr/>
        </p:nvPicPr>
        <p:blipFill>
          <a:blip r:embed="rId2"/>
          <a:stretch>
            <a:fillRect/>
          </a:stretch>
        </p:blipFill>
        <p:spPr>
          <a:xfrm>
            <a:off x="-2208" y="-4003"/>
            <a:ext cx="9148416" cy="6866006"/>
          </a:xfrm>
          <a:prstGeom prst="rect">
            <a:avLst/>
          </a:prstGeom>
        </p:spPr>
      </p:pic>
    </p:spTree>
    <p:extLst>
      <p:ext uri="{BB962C8B-B14F-4D97-AF65-F5344CB8AC3E}">
        <p14:creationId xmlns:p14="http://schemas.microsoft.com/office/powerpoint/2010/main" val="405800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BF5851-2FC6-4742-B47C-6195AA26E67B}"/>
              </a:ext>
            </a:extLst>
          </p:cNvPr>
          <p:cNvSpPr>
            <a:spLocks noGrp="1"/>
          </p:cNvSpPr>
          <p:nvPr>
            <p:ph type="body" sz="quarter" idx="10"/>
          </p:nvPr>
        </p:nvSpPr>
        <p:spPr>
          <a:xfrm>
            <a:off x="609903" y="617460"/>
            <a:ext cx="3690937" cy="1031284"/>
          </a:xfrm>
        </p:spPr>
        <p:txBody>
          <a:bodyPr/>
          <a:lstStyle/>
          <a:p>
            <a:r>
              <a:rPr lang="en-US" b="1" dirty="0" err="1">
                <a:cs typeface="Calibri" panose="020F0502020204030204" pitchFamily="34" charset="0"/>
              </a:rPr>
              <a:t>Cyfathrebu</a:t>
            </a:r>
            <a:r>
              <a:rPr lang="en-US" dirty="0">
                <a:cs typeface="Calibri" panose="020F0502020204030204" pitchFamily="34" charset="0"/>
              </a:rPr>
              <a:t> </a:t>
            </a:r>
          </a:p>
        </p:txBody>
      </p:sp>
      <p:sp>
        <p:nvSpPr>
          <p:cNvPr id="5" name="Text Placeholder 4">
            <a:extLst>
              <a:ext uri="{FF2B5EF4-FFF2-40B4-BE49-F238E27FC236}">
                <a16:creationId xmlns:a16="http://schemas.microsoft.com/office/drawing/2014/main" id="{5A9F13D5-47A5-2F44-A76E-77E6D436EB7B}"/>
              </a:ext>
            </a:extLst>
          </p:cNvPr>
          <p:cNvSpPr>
            <a:spLocks noGrp="1"/>
          </p:cNvSpPr>
          <p:nvPr>
            <p:ph type="body" sz="quarter" idx="12"/>
          </p:nvPr>
        </p:nvSpPr>
        <p:spPr>
          <a:xfrm>
            <a:off x="4725103" y="1649413"/>
            <a:ext cx="3877872" cy="3851275"/>
          </a:xfrm>
        </p:spPr>
        <p:txBody>
          <a:bodyPr/>
          <a:lstStyle/>
          <a:p>
            <a:r>
              <a:rPr lang="en-US" dirty="0">
                <a:solidFill>
                  <a:schemeClr val="tx1"/>
                </a:solidFill>
              </a:rPr>
              <a:t>What matters to children ?</a:t>
            </a:r>
          </a:p>
          <a:p>
            <a:endParaRPr lang="en-US" dirty="0">
              <a:solidFill>
                <a:schemeClr val="tx1"/>
              </a:solidFill>
            </a:endParaRPr>
          </a:p>
          <a:p>
            <a:r>
              <a:rPr lang="en-US" dirty="0">
                <a:solidFill>
                  <a:schemeClr val="tx1"/>
                </a:solidFill>
              </a:rPr>
              <a:t>How do we communicate</a:t>
            </a:r>
          </a:p>
          <a:p>
            <a:r>
              <a:rPr lang="en-US" dirty="0">
                <a:solidFill>
                  <a:schemeClr val="tx1"/>
                </a:solidFill>
              </a:rPr>
              <a:t>with a 10 month old?</a:t>
            </a:r>
          </a:p>
          <a:p>
            <a:r>
              <a:rPr lang="en-US" dirty="0">
                <a:solidFill>
                  <a:schemeClr val="tx1"/>
                </a:solidFill>
              </a:rPr>
              <a:t>with a 5 year old?</a:t>
            </a:r>
          </a:p>
          <a:p>
            <a:r>
              <a:rPr lang="en-US" dirty="0">
                <a:solidFill>
                  <a:schemeClr val="tx1"/>
                </a:solidFill>
              </a:rPr>
              <a:t>with a 10 year old?</a:t>
            </a:r>
          </a:p>
        </p:txBody>
      </p:sp>
      <p:sp>
        <p:nvSpPr>
          <p:cNvPr id="4" name="Text Placeholder 2">
            <a:extLst>
              <a:ext uri="{FF2B5EF4-FFF2-40B4-BE49-F238E27FC236}">
                <a16:creationId xmlns:a16="http://schemas.microsoft.com/office/drawing/2014/main" id="{1BBF5851-2FC6-4742-B47C-6195AA26E67B}"/>
              </a:ext>
            </a:extLst>
          </p:cNvPr>
          <p:cNvSpPr>
            <a:spLocks noGrp="1"/>
          </p:cNvSpPr>
          <p:nvPr>
            <p:ph type="body" sz="quarter" idx="10"/>
            <p:custDataLst>
              <p:tags r:id="rId1"/>
            </p:custDataLst>
          </p:nvPr>
        </p:nvSpPr>
        <p:spPr>
          <a:xfrm>
            <a:off x="4914979" y="617460"/>
            <a:ext cx="3690937" cy="1031284"/>
          </a:xfrm>
        </p:spPr>
        <p:txBody>
          <a:bodyPr/>
          <a:lstStyle/>
          <a:p>
            <a:r>
              <a:rPr lang="en-US" b="1" dirty="0">
                <a:ea typeface="Calibri" panose="020F0502020204030204" pitchFamily="34" charset="0"/>
                <a:cs typeface="Calibri" panose="020F0502020204030204" pitchFamily="34" charset="0"/>
              </a:rPr>
              <a:t>Communication</a:t>
            </a:r>
            <a:r>
              <a:rPr lang="en-US" dirty="0">
                <a:ea typeface="Calibri" panose="020F0502020204030204" pitchFamily="34" charset="0"/>
                <a:cs typeface="Calibri" panose="020F0502020204030204" pitchFamily="34" charset="0"/>
              </a:rPr>
              <a:t> </a:t>
            </a:r>
            <a:endParaRPr lang="en-US" dirty="0"/>
          </a:p>
        </p:txBody>
      </p:sp>
      <p:sp>
        <p:nvSpPr>
          <p:cNvPr id="6" name="Text Placeholder 4">
            <a:extLst>
              <a:ext uri="{FF2B5EF4-FFF2-40B4-BE49-F238E27FC236}">
                <a16:creationId xmlns:a16="http://schemas.microsoft.com/office/drawing/2014/main" id="{5A9F13D5-47A5-2F44-A76E-77E6D436EB7B}"/>
              </a:ext>
            </a:extLst>
          </p:cNvPr>
          <p:cNvSpPr>
            <a:spLocks noGrp="1"/>
          </p:cNvSpPr>
          <p:nvPr>
            <p:ph type="body" sz="quarter" idx="12"/>
            <p:custDataLst>
              <p:tags r:id="rId2"/>
            </p:custDataLst>
          </p:nvPr>
        </p:nvSpPr>
        <p:spPr>
          <a:xfrm>
            <a:off x="281811" y="1649858"/>
            <a:ext cx="3690495" cy="3851275"/>
          </a:xfrm>
        </p:spPr>
        <p:txBody>
          <a:bodyPr/>
          <a:lstStyle/>
          <a:p>
            <a:r>
              <a:rPr lang="cy" sz="2400" b="0" i="0" u="none" strike="noStrike" cap="none" baseline="0" dirty="0">
                <a:solidFill>
                  <a:schemeClr val="tx1"/>
                </a:solidFill>
                <a:effectLst/>
                <a:uFillTx/>
              </a:rPr>
              <a:t>Beth sy'n bwysig i blant?</a:t>
            </a:r>
            <a:endParaRPr lang="en-US" dirty="0">
              <a:solidFill>
                <a:schemeClr val="tx1"/>
              </a:solidFill>
            </a:endParaRPr>
          </a:p>
          <a:p>
            <a:r>
              <a:rPr lang="cy" sz="2400" b="0" i="0" u="none" strike="noStrike" cap="none" baseline="0" dirty="0">
                <a:solidFill>
                  <a:schemeClr val="tx1"/>
                </a:solidFill>
                <a:effectLst/>
                <a:uFillTx/>
              </a:rPr>
              <a:t>Sut rydym yn cyfathrebu</a:t>
            </a:r>
          </a:p>
          <a:p>
            <a:r>
              <a:rPr lang="cy" sz="2400" b="0" i="0" u="none" strike="noStrike" cap="none" baseline="0" dirty="0">
                <a:solidFill>
                  <a:schemeClr val="tx1"/>
                </a:solidFill>
                <a:effectLst/>
                <a:uFillTx/>
              </a:rPr>
              <a:t>gyda phlentyn 10 mis oed?</a:t>
            </a:r>
          </a:p>
          <a:p>
            <a:r>
              <a:rPr lang="cy" sz="2400" b="0" i="0" u="none" strike="noStrike" cap="none" baseline="0" dirty="0">
                <a:solidFill>
                  <a:schemeClr val="tx1"/>
                </a:solidFill>
                <a:effectLst/>
                <a:uFillTx/>
              </a:rPr>
              <a:t>gyda phlentyn 5 oed?</a:t>
            </a:r>
          </a:p>
          <a:p>
            <a:r>
              <a:rPr lang="cy" sz="2400" b="0" i="0" u="none" strike="noStrike" cap="none" baseline="0" dirty="0">
                <a:solidFill>
                  <a:schemeClr val="tx1"/>
                </a:solidFill>
                <a:effectLst/>
                <a:uFillTx/>
              </a:rPr>
              <a:t>gyda phlentyn 10 oed?</a:t>
            </a:r>
          </a:p>
        </p:txBody>
      </p:sp>
    </p:spTree>
    <p:extLst>
      <p:ext uri="{BB962C8B-B14F-4D97-AF65-F5344CB8AC3E}">
        <p14:creationId xmlns:p14="http://schemas.microsoft.com/office/powerpoint/2010/main" val="1979466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CAA063-03CC-0FA1-C9EE-D8F4B9B91F20}"/>
              </a:ext>
            </a:extLst>
          </p:cNvPr>
          <p:cNvSpPr>
            <a:spLocks noGrp="1"/>
          </p:cNvSpPr>
          <p:nvPr>
            <p:ph type="body" sz="quarter" idx="11"/>
          </p:nvPr>
        </p:nvSpPr>
        <p:spPr>
          <a:xfrm>
            <a:off x="518842" y="511404"/>
            <a:ext cx="3681413" cy="5129584"/>
          </a:xfrm>
        </p:spPr>
        <p:txBody>
          <a:bodyPr vert="horz" wrap="square" lIns="91440" tIns="45720" rIns="91440" bIns="45720" numCol="1" anchor="t" anchorCtr="0" compatLnSpc="1">
            <a:prstTxWarp prst="textNoShape">
              <a:avLst/>
            </a:prstTxWarp>
            <a:noAutofit/>
          </a:bodyPr>
          <a:lstStyle/>
          <a:p>
            <a:r>
              <a:rPr lang="en-GB" sz="1400" dirty="0">
                <a:latin typeface="Calibri"/>
                <a:cs typeface="Calibri"/>
              </a:rPr>
              <a:t>Mae Johnny </a:t>
            </a:r>
            <a:r>
              <a:rPr lang="en-GB" sz="1400" err="1">
                <a:latin typeface="Calibri"/>
                <a:cs typeface="Calibri"/>
              </a:rPr>
              <a:t>yn</a:t>
            </a:r>
            <a:r>
              <a:rPr lang="en-GB" sz="1400" dirty="0">
                <a:latin typeface="Calibri"/>
                <a:cs typeface="Calibri"/>
              </a:rPr>
              <a:t> </a:t>
            </a:r>
            <a:r>
              <a:rPr lang="en-GB" sz="1400" err="1">
                <a:latin typeface="Calibri"/>
                <a:cs typeface="Calibri"/>
              </a:rPr>
              <a:t>dair</a:t>
            </a:r>
            <a:r>
              <a:rPr lang="en-GB" sz="1400" dirty="0">
                <a:latin typeface="Calibri"/>
                <a:cs typeface="Calibri"/>
              </a:rPr>
              <a:t> </a:t>
            </a:r>
            <a:r>
              <a:rPr lang="en-GB" sz="1400" err="1">
                <a:latin typeface="Calibri"/>
                <a:cs typeface="Calibri"/>
              </a:rPr>
              <a:t>oed</a:t>
            </a:r>
            <a:r>
              <a:rPr lang="en-GB" sz="1400" dirty="0">
                <a:latin typeface="Calibri"/>
                <a:cs typeface="Calibri"/>
              </a:rPr>
              <a:t> ac </a:t>
            </a:r>
            <a:r>
              <a:rPr lang="en-GB" sz="1400" err="1">
                <a:latin typeface="Calibri"/>
                <a:cs typeface="Calibri"/>
              </a:rPr>
              <a:t>yn</a:t>
            </a:r>
            <a:r>
              <a:rPr lang="en-GB" sz="1400" dirty="0">
                <a:latin typeface="Calibri"/>
                <a:cs typeface="Calibri"/>
              </a:rPr>
              <a:t> </a:t>
            </a:r>
            <a:r>
              <a:rPr lang="en-GB" sz="1400" err="1">
                <a:latin typeface="Calibri"/>
                <a:cs typeface="Calibri"/>
              </a:rPr>
              <a:t>byw</a:t>
            </a:r>
            <a:r>
              <a:rPr lang="en-GB" sz="1400" dirty="0">
                <a:latin typeface="Calibri"/>
                <a:cs typeface="Calibri"/>
              </a:rPr>
              <a:t> </a:t>
            </a:r>
            <a:r>
              <a:rPr lang="en-GB" sz="1400" err="1">
                <a:latin typeface="Calibri"/>
                <a:cs typeface="Calibri"/>
              </a:rPr>
              <a:t>gyda'i</a:t>
            </a:r>
            <a:r>
              <a:rPr lang="en-GB" sz="1400" dirty="0">
                <a:latin typeface="Calibri"/>
                <a:cs typeface="Calibri"/>
              </a:rPr>
              <a:t> fam (Sue 21 </a:t>
            </a:r>
            <a:r>
              <a:rPr lang="en-GB" sz="1400" err="1">
                <a:latin typeface="Calibri"/>
                <a:cs typeface="Calibri"/>
              </a:rPr>
              <a:t>oed</a:t>
            </a:r>
            <a:r>
              <a:rPr lang="en-GB" sz="1400" dirty="0">
                <a:latin typeface="Calibri"/>
                <a:cs typeface="Calibri"/>
              </a:rPr>
              <a:t>) </a:t>
            </a:r>
            <a:r>
              <a:rPr lang="en-GB" sz="1400" err="1">
                <a:latin typeface="Calibri"/>
                <a:cs typeface="Calibri"/>
              </a:rPr>
              <a:t>a'i</a:t>
            </a:r>
            <a:r>
              <a:rPr lang="en-GB" sz="1400" dirty="0">
                <a:latin typeface="Calibri"/>
                <a:cs typeface="Calibri"/>
              </a:rPr>
              <a:t> </a:t>
            </a:r>
            <a:r>
              <a:rPr lang="en-GB" sz="1400" err="1">
                <a:latin typeface="Calibri"/>
                <a:cs typeface="Calibri"/>
              </a:rPr>
              <a:t>chwaer</a:t>
            </a:r>
            <a:r>
              <a:rPr lang="en-GB" sz="1400" dirty="0">
                <a:latin typeface="Calibri"/>
                <a:cs typeface="Calibri"/>
              </a:rPr>
              <a:t> </a:t>
            </a:r>
            <a:r>
              <a:rPr lang="en-GB" sz="1400" err="1">
                <a:latin typeface="Calibri"/>
                <a:cs typeface="Calibri"/>
              </a:rPr>
              <a:t>iau</a:t>
            </a:r>
            <a:r>
              <a:rPr lang="en-GB" sz="1400" dirty="0">
                <a:latin typeface="Calibri"/>
                <a:cs typeface="Calibri"/>
              </a:rPr>
              <a:t> Claire (2 </a:t>
            </a:r>
            <a:r>
              <a:rPr lang="en-GB" sz="1400" err="1">
                <a:latin typeface="Calibri"/>
                <a:cs typeface="Calibri"/>
              </a:rPr>
              <a:t>flwydd</a:t>
            </a:r>
            <a:r>
              <a:rPr lang="en-GB" sz="1400" dirty="0">
                <a:latin typeface="Calibri"/>
                <a:cs typeface="Calibri"/>
              </a:rPr>
              <a:t> </a:t>
            </a:r>
            <a:r>
              <a:rPr lang="en-GB" sz="1400" err="1">
                <a:latin typeface="Calibri"/>
                <a:cs typeface="Calibri"/>
              </a:rPr>
              <a:t>oed</a:t>
            </a:r>
            <a:r>
              <a:rPr lang="en-GB" sz="1400" dirty="0">
                <a:latin typeface="Calibri"/>
                <a:cs typeface="Calibri"/>
              </a:rPr>
              <a:t>) </a:t>
            </a:r>
            <a:r>
              <a:rPr lang="en-GB" sz="1400" err="1">
                <a:latin typeface="Calibri"/>
                <a:cs typeface="Calibri"/>
              </a:rPr>
              <a:t>ar</a:t>
            </a:r>
            <a:r>
              <a:rPr lang="en-GB" sz="1400" dirty="0">
                <a:latin typeface="Calibri"/>
                <a:cs typeface="Calibri"/>
              </a:rPr>
              <a:t> stad o </a:t>
            </a:r>
            <a:r>
              <a:rPr lang="en-GB" sz="1400" err="1">
                <a:latin typeface="Calibri"/>
                <a:cs typeface="Calibri"/>
              </a:rPr>
              <a:t>dai</a:t>
            </a:r>
            <a:r>
              <a:rPr lang="en-GB" sz="1400" dirty="0">
                <a:latin typeface="Calibri"/>
                <a:cs typeface="Calibri"/>
              </a:rPr>
              <a:t> </a:t>
            </a:r>
            <a:r>
              <a:rPr lang="en-GB" sz="1400" err="1">
                <a:latin typeface="Calibri"/>
                <a:cs typeface="Calibri"/>
              </a:rPr>
              <a:t>yn</a:t>
            </a:r>
            <a:r>
              <a:rPr lang="en-GB" sz="1400" dirty="0">
                <a:latin typeface="Calibri"/>
                <a:cs typeface="Calibri"/>
              </a:rPr>
              <a:t> Ne Cymru.  </a:t>
            </a:r>
          </a:p>
          <a:p>
            <a:r>
              <a:rPr lang="en-GB" sz="1400" err="1">
                <a:latin typeface="Calibri"/>
                <a:cs typeface="Calibri"/>
              </a:rPr>
              <a:t>Mae'r</a:t>
            </a:r>
            <a:r>
              <a:rPr lang="en-GB" sz="1400" dirty="0">
                <a:latin typeface="Calibri"/>
                <a:cs typeface="Calibri"/>
              </a:rPr>
              <a:t> </a:t>
            </a:r>
            <a:r>
              <a:rPr lang="en-GB" sz="1400" err="1">
                <a:latin typeface="Calibri"/>
                <a:cs typeface="Calibri"/>
              </a:rPr>
              <a:t>ymarferydd</a:t>
            </a:r>
            <a:r>
              <a:rPr lang="en-GB" sz="1400" dirty="0">
                <a:latin typeface="Calibri"/>
                <a:cs typeface="Calibri"/>
              </a:rPr>
              <a:t> </a:t>
            </a:r>
            <a:r>
              <a:rPr lang="en-GB" sz="1400" err="1">
                <a:latin typeface="Calibri"/>
                <a:cs typeface="Calibri"/>
              </a:rPr>
              <a:t>gofal</a:t>
            </a:r>
            <a:r>
              <a:rPr lang="en-GB" sz="1400" dirty="0">
                <a:latin typeface="Calibri"/>
                <a:cs typeface="Calibri"/>
              </a:rPr>
              <a:t> </a:t>
            </a:r>
            <a:r>
              <a:rPr lang="en-GB" sz="1400" err="1">
                <a:latin typeface="Calibri"/>
                <a:cs typeface="Calibri"/>
              </a:rPr>
              <a:t>cymdeithasol</a:t>
            </a:r>
            <a:r>
              <a:rPr lang="en-GB" sz="1400" dirty="0">
                <a:latin typeface="Calibri"/>
                <a:cs typeface="Calibri"/>
              </a:rPr>
              <a:t> </a:t>
            </a:r>
            <a:r>
              <a:rPr lang="en-GB" sz="1400" err="1">
                <a:latin typeface="Calibri"/>
                <a:cs typeface="Calibri"/>
              </a:rPr>
              <a:t>newydd</a:t>
            </a:r>
            <a:r>
              <a:rPr lang="en-GB" sz="1400" dirty="0">
                <a:latin typeface="Calibri"/>
                <a:cs typeface="Calibri"/>
              </a:rPr>
              <a:t> </a:t>
            </a:r>
            <a:r>
              <a:rPr lang="en-GB" sz="1400" err="1">
                <a:latin typeface="Calibri"/>
                <a:cs typeface="Calibri"/>
              </a:rPr>
              <a:t>gael</a:t>
            </a:r>
            <a:r>
              <a:rPr lang="en-GB" sz="1400" dirty="0">
                <a:latin typeface="Calibri"/>
                <a:cs typeface="Calibri"/>
              </a:rPr>
              <a:t> </a:t>
            </a:r>
            <a:r>
              <a:rPr lang="en-GB" sz="1400" err="1">
                <a:latin typeface="Calibri"/>
                <a:cs typeface="Calibri"/>
              </a:rPr>
              <a:t>yr</a:t>
            </a:r>
            <a:r>
              <a:rPr lang="en-GB" sz="1400" dirty="0">
                <a:latin typeface="Calibri"/>
                <a:cs typeface="Calibri"/>
              </a:rPr>
              <a:t> </a:t>
            </a:r>
            <a:r>
              <a:rPr lang="en-GB" sz="1400" err="1">
                <a:latin typeface="Calibri"/>
                <a:cs typeface="Calibri"/>
              </a:rPr>
              <a:t>atgyfeiriad</a:t>
            </a:r>
            <a:r>
              <a:rPr lang="en-GB" sz="1400" dirty="0">
                <a:latin typeface="Calibri"/>
                <a:cs typeface="Calibri"/>
              </a:rPr>
              <a:t> </a:t>
            </a:r>
            <a:r>
              <a:rPr lang="en-GB" sz="1400" err="1">
                <a:latin typeface="Calibri"/>
                <a:cs typeface="Calibri"/>
              </a:rPr>
              <a:t>ar</a:t>
            </a:r>
            <a:r>
              <a:rPr lang="en-GB" sz="1400" dirty="0">
                <a:latin typeface="Calibri"/>
                <a:cs typeface="Calibri"/>
              </a:rPr>
              <a:t> </a:t>
            </a:r>
            <a:r>
              <a:rPr lang="en-GB" sz="1400" err="1">
                <a:latin typeface="Calibri"/>
                <a:cs typeface="Calibri"/>
              </a:rPr>
              <a:t>ôl</a:t>
            </a:r>
            <a:r>
              <a:rPr lang="en-GB" sz="1400" dirty="0">
                <a:latin typeface="Calibri"/>
                <a:cs typeface="Calibri"/>
              </a:rPr>
              <a:t> </a:t>
            </a:r>
            <a:r>
              <a:rPr lang="en-GB" sz="1400" err="1">
                <a:latin typeface="Calibri"/>
                <a:cs typeface="Calibri"/>
              </a:rPr>
              <a:t>i'r</a:t>
            </a:r>
            <a:r>
              <a:rPr lang="en-GB" sz="1400" dirty="0">
                <a:latin typeface="Calibri"/>
                <a:cs typeface="Calibri"/>
              </a:rPr>
              <a:t> </a:t>
            </a:r>
            <a:r>
              <a:rPr lang="en-GB" sz="1400" err="1">
                <a:latin typeface="Calibri"/>
                <a:cs typeface="Calibri"/>
              </a:rPr>
              <a:t>heddlu</a:t>
            </a:r>
            <a:r>
              <a:rPr lang="en-GB" sz="1400" dirty="0">
                <a:latin typeface="Calibri"/>
                <a:cs typeface="Calibri"/>
              </a:rPr>
              <a:t> </a:t>
            </a:r>
            <a:r>
              <a:rPr lang="en-GB" sz="1400" err="1">
                <a:latin typeface="Calibri"/>
                <a:cs typeface="Calibri"/>
              </a:rPr>
              <a:t>ddod</a:t>
            </a:r>
            <a:r>
              <a:rPr lang="en-GB" sz="1400" dirty="0">
                <a:latin typeface="Calibri"/>
                <a:cs typeface="Calibri"/>
              </a:rPr>
              <a:t> </a:t>
            </a:r>
            <a:r>
              <a:rPr lang="en-GB" sz="1400" err="1">
                <a:latin typeface="Calibri"/>
                <a:cs typeface="Calibri"/>
              </a:rPr>
              <a:t>yn</a:t>
            </a:r>
            <a:r>
              <a:rPr lang="en-GB" sz="1400" dirty="0">
                <a:latin typeface="Calibri"/>
                <a:cs typeface="Calibri"/>
              </a:rPr>
              <a:t> </a:t>
            </a:r>
            <a:r>
              <a:rPr lang="en-GB" sz="1400" err="1">
                <a:latin typeface="Calibri"/>
                <a:cs typeface="Calibri"/>
              </a:rPr>
              <a:t>gysylltiedig</a:t>
            </a:r>
            <a:r>
              <a:rPr lang="en-GB" sz="1400" dirty="0">
                <a:latin typeface="Calibri"/>
                <a:cs typeface="Calibri"/>
              </a:rPr>
              <a:t> </a:t>
            </a:r>
            <a:r>
              <a:rPr lang="en-GB" sz="1400" err="1">
                <a:latin typeface="Calibri"/>
                <a:cs typeface="Calibri"/>
              </a:rPr>
              <a:t>yn</a:t>
            </a:r>
            <a:r>
              <a:rPr lang="en-GB" sz="1400" dirty="0">
                <a:latin typeface="Calibri"/>
                <a:cs typeface="Calibri"/>
              </a:rPr>
              <a:t> </a:t>
            </a:r>
            <a:r>
              <a:rPr lang="en-GB" sz="1400" err="1">
                <a:latin typeface="Calibri"/>
                <a:cs typeface="Calibri"/>
              </a:rPr>
              <a:t>dilyn</a:t>
            </a:r>
            <a:r>
              <a:rPr lang="en-GB" sz="1400" dirty="0">
                <a:latin typeface="Calibri"/>
                <a:cs typeface="Calibri"/>
              </a:rPr>
              <a:t> </a:t>
            </a:r>
            <a:r>
              <a:rPr lang="en-GB" sz="1400" err="1">
                <a:latin typeface="Calibri"/>
                <a:cs typeface="Calibri"/>
              </a:rPr>
              <a:t>digwyddiad</a:t>
            </a:r>
            <a:r>
              <a:rPr lang="en-GB" sz="1400" dirty="0">
                <a:latin typeface="Calibri"/>
                <a:cs typeface="Calibri"/>
              </a:rPr>
              <a:t> o gam-</a:t>
            </a:r>
            <a:r>
              <a:rPr lang="en-GB" sz="1400" err="1">
                <a:latin typeface="Calibri"/>
                <a:cs typeface="Calibri"/>
              </a:rPr>
              <a:t>drin</a:t>
            </a:r>
            <a:r>
              <a:rPr lang="en-GB" sz="1400" dirty="0">
                <a:latin typeface="Calibri"/>
                <a:cs typeface="Calibri"/>
              </a:rPr>
              <a:t> </a:t>
            </a:r>
            <a:r>
              <a:rPr lang="en-GB" sz="1400" err="1">
                <a:latin typeface="Calibri"/>
                <a:cs typeface="Calibri"/>
              </a:rPr>
              <a:t>domestig</a:t>
            </a:r>
            <a:r>
              <a:rPr lang="en-GB" sz="1400" dirty="0">
                <a:latin typeface="Calibri"/>
                <a:cs typeface="Calibri"/>
              </a:rPr>
              <a:t> o </a:t>
            </a:r>
            <a:r>
              <a:rPr lang="en-GB" sz="1400" err="1">
                <a:latin typeface="Calibri"/>
                <a:cs typeface="Calibri"/>
              </a:rPr>
              <a:t>fewn</a:t>
            </a:r>
            <a:r>
              <a:rPr lang="en-GB" sz="1400" dirty="0">
                <a:latin typeface="Calibri"/>
                <a:cs typeface="Calibri"/>
              </a:rPr>
              <a:t> y </a:t>
            </a:r>
            <a:r>
              <a:rPr lang="en-GB" sz="1400" err="1">
                <a:latin typeface="Calibri"/>
                <a:cs typeface="Calibri"/>
              </a:rPr>
              <a:t>teulu</a:t>
            </a:r>
            <a:r>
              <a:rPr lang="en-GB" sz="1400" dirty="0">
                <a:latin typeface="Calibri"/>
                <a:cs typeface="Calibri"/>
              </a:rPr>
              <a:t>. Mae tad Johnny, Gerald </a:t>
            </a:r>
            <a:r>
              <a:rPr lang="en-GB" sz="1400" err="1">
                <a:latin typeface="Calibri"/>
                <a:cs typeface="Calibri"/>
              </a:rPr>
              <a:t>bellach</a:t>
            </a:r>
            <a:r>
              <a:rPr lang="en-GB" sz="1400" dirty="0">
                <a:latin typeface="Calibri"/>
                <a:cs typeface="Calibri"/>
              </a:rPr>
              <a:t> </a:t>
            </a:r>
            <a:r>
              <a:rPr lang="en-GB" sz="1400" err="1">
                <a:latin typeface="Calibri"/>
                <a:cs typeface="Calibri"/>
              </a:rPr>
              <a:t>yn</a:t>
            </a:r>
            <a:r>
              <a:rPr lang="en-GB" sz="1400" dirty="0">
                <a:latin typeface="Calibri"/>
                <a:cs typeface="Calibri"/>
              </a:rPr>
              <a:t> y </a:t>
            </a:r>
            <a:r>
              <a:rPr lang="en-GB" sz="1400" err="1">
                <a:latin typeface="Calibri"/>
                <a:cs typeface="Calibri"/>
              </a:rPr>
              <a:t>ddalfa</a:t>
            </a:r>
            <a:r>
              <a:rPr lang="en-GB" sz="1400" dirty="0">
                <a:latin typeface="Calibri"/>
                <a:cs typeface="Calibri"/>
              </a:rPr>
              <a:t>.    </a:t>
            </a:r>
          </a:p>
          <a:p>
            <a:r>
              <a:rPr lang="en-GB" sz="1400" dirty="0">
                <a:latin typeface="Calibri"/>
                <a:cs typeface="Calibri"/>
              </a:rPr>
              <a:t>Mae Johnny </a:t>
            </a:r>
            <a:r>
              <a:rPr lang="en-GB" sz="1400" err="1">
                <a:latin typeface="Calibri"/>
                <a:cs typeface="Calibri"/>
              </a:rPr>
              <a:t>yn</a:t>
            </a:r>
            <a:r>
              <a:rPr lang="en-GB" sz="1400" dirty="0">
                <a:latin typeface="Calibri"/>
                <a:cs typeface="Calibri"/>
              </a:rPr>
              <a:t> </a:t>
            </a:r>
            <a:r>
              <a:rPr lang="en-GB" sz="1400" err="1">
                <a:latin typeface="Calibri"/>
                <a:cs typeface="Calibri"/>
              </a:rPr>
              <a:t>mynychu</a:t>
            </a:r>
            <a:r>
              <a:rPr lang="en-GB" sz="1400" dirty="0">
                <a:latin typeface="Calibri"/>
                <a:cs typeface="Calibri"/>
              </a:rPr>
              <a:t> </a:t>
            </a:r>
            <a:r>
              <a:rPr lang="en-GB" sz="1400" err="1">
                <a:latin typeface="Calibri"/>
                <a:cs typeface="Calibri"/>
              </a:rPr>
              <a:t>meithrinfa</a:t>
            </a:r>
            <a:r>
              <a:rPr lang="en-GB" sz="1400" dirty="0">
                <a:latin typeface="Calibri"/>
                <a:cs typeface="Calibri"/>
              </a:rPr>
              <a:t> </a:t>
            </a:r>
            <a:r>
              <a:rPr lang="en-GB" sz="1400" err="1">
                <a:latin typeface="Calibri"/>
                <a:cs typeface="Calibri"/>
              </a:rPr>
              <a:t>leol</a:t>
            </a:r>
            <a:r>
              <a:rPr lang="en-GB" sz="1400" dirty="0">
                <a:latin typeface="Calibri"/>
                <a:cs typeface="Calibri"/>
              </a:rPr>
              <a:t>, </a:t>
            </a:r>
            <a:r>
              <a:rPr lang="en-GB" sz="1400" err="1">
                <a:latin typeface="Calibri"/>
                <a:cs typeface="Calibri"/>
              </a:rPr>
              <a:t>mae'n</a:t>
            </a:r>
            <a:r>
              <a:rPr lang="en-GB" sz="1400" dirty="0">
                <a:latin typeface="Calibri"/>
                <a:cs typeface="Calibri"/>
              </a:rPr>
              <a:t> </a:t>
            </a:r>
            <a:r>
              <a:rPr lang="en-GB" sz="1400" err="1">
                <a:latin typeface="Calibri"/>
                <a:cs typeface="Calibri"/>
              </a:rPr>
              <a:t>glynu</a:t>
            </a:r>
            <a:r>
              <a:rPr lang="en-GB" sz="1400" dirty="0">
                <a:latin typeface="Calibri"/>
                <a:cs typeface="Calibri"/>
              </a:rPr>
              <a:t> </a:t>
            </a:r>
            <a:r>
              <a:rPr lang="en-GB" sz="1400" err="1">
                <a:latin typeface="Calibri"/>
                <a:cs typeface="Calibri"/>
              </a:rPr>
              <a:t>wrth</a:t>
            </a:r>
            <a:r>
              <a:rPr lang="en-GB" sz="1400" dirty="0">
                <a:latin typeface="Calibri"/>
                <a:cs typeface="Calibri"/>
              </a:rPr>
              <a:t> </a:t>
            </a:r>
            <a:r>
              <a:rPr lang="en-GB" sz="1400" err="1">
                <a:latin typeface="Calibri"/>
                <a:cs typeface="Calibri"/>
              </a:rPr>
              <a:t>ei</a:t>
            </a:r>
            <a:r>
              <a:rPr lang="en-GB" sz="1400" dirty="0">
                <a:latin typeface="Calibri"/>
                <a:cs typeface="Calibri"/>
              </a:rPr>
              <a:t> fam pan </a:t>
            </a:r>
            <a:r>
              <a:rPr lang="en-GB" sz="1400" err="1">
                <a:latin typeface="Calibri"/>
                <a:cs typeface="Calibri"/>
              </a:rPr>
              <a:t>fydd</a:t>
            </a:r>
            <a:r>
              <a:rPr lang="en-GB" sz="1400" dirty="0">
                <a:latin typeface="Calibri"/>
                <a:cs typeface="Calibri"/>
              </a:rPr>
              <a:t> </a:t>
            </a:r>
            <a:r>
              <a:rPr lang="en-GB" sz="1400" err="1">
                <a:latin typeface="Calibri"/>
                <a:cs typeface="Calibri"/>
              </a:rPr>
              <a:t>yn</a:t>
            </a:r>
            <a:r>
              <a:rPr lang="en-GB" sz="1400" dirty="0">
                <a:latin typeface="Calibri"/>
                <a:cs typeface="Calibri"/>
              </a:rPr>
              <a:t> </a:t>
            </a:r>
            <a:r>
              <a:rPr lang="en-GB" sz="1400" err="1">
                <a:latin typeface="Calibri"/>
                <a:cs typeface="Calibri"/>
              </a:rPr>
              <a:t>ei</a:t>
            </a:r>
            <a:r>
              <a:rPr lang="en-GB" sz="1400" dirty="0">
                <a:latin typeface="Calibri"/>
                <a:cs typeface="Calibri"/>
              </a:rPr>
              <a:t> </a:t>
            </a:r>
            <a:r>
              <a:rPr lang="en-GB" sz="1400" err="1">
                <a:latin typeface="Calibri"/>
                <a:cs typeface="Calibri"/>
              </a:rPr>
              <a:t>ollwng</a:t>
            </a:r>
            <a:r>
              <a:rPr lang="en-GB" sz="1400" dirty="0">
                <a:latin typeface="Calibri"/>
                <a:cs typeface="Calibri"/>
              </a:rPr>
              <a:t> </a:t>
            </a:r>
            <a:r>
              <a:rPr lang="en-GB" sz="1400" err="1">
                <a:latin typeface="Calibri"/>
                <a:cs typeface="Calibri"/>
              </a:rPr>
              <a:t>yn</a:t>
            </a:r>
            <a:r>
              <a:rPr lang="en-GB" sz="1400" dirty="0">
                <a:latin typeface="Calibri"/>
                <a:cs typeface="Calibri"/>
              </a:rPr>
              <a:t> y </a:t>
            </a:r>
            <a:r>
              <a:rPr lang="en-GB" sz="1400" err="1">
                <a:latin typeface="Calibri"/>
                <a:cs typeface="Calibri"/>
              </a:rPr>
              <a:t>boreau</a:t>
            </a:r>
            <a:r>
              <a:rPr lang="en-GB" sz="1400" dirty="0">
                <a:latin typeface="Calibri"/>
                <a:cs typeface="Calibri"/>
              </a:rPr>
              <a:t>, </a:t>
            </a:r>
            <a:r>
              <a:rPr lang="en-GB" sz="1400" err="1">
                <a:latin typeface="Calibri"/>
                <a:cs typeface="Calibri"/>
              </a:rPr>
              <a:t>mae'n</a:t>
            </a:r>
            <a:r>
              <a:rPr lang="en-GB" sz="1400" dirty="0">
                <a:latin typeface="Calibri"/>
                <a:cs typeface="Calibri"/>
              </a:rPr>
              <a:t> </a:t>
            </a:r>
            <a:r>
              <a:rPr lang="en-GB" sz="1400" err="1">
                <a:latin typeface="Calibri"/>
                <a:cs typeface="Calibri"/>
              </a:rPr>
              <a:t>cymryd</a:t>
            </a:r>
            <a:r>
              <a:rPr lang="en-GB" sz="1400" dirty="0">
                <a:latin typeface="Calibri"/>
                <a:cs typeface="Calibri"/>
              </a:rPr>
              <a:t> </a:t>
            </a:r>
            <a:r>
              <a:rPr lang="en-GB" sz="1400" err="1">
                <a:latin typeface="Calibri"/>
                <a:cs typeface="Calibri"/>
              </a:rPr>
              <a:t>amser</a:t>
            </a:r>
            <a:r>
              <a:rPr lang="en-GB" sz="1400" dirty="0">
                <a:latin typeface="Calibri"/>
                <a:cs typeface="Calibri"/>
              </a:rPr>
              <a:t> </a:t>
            </a:r>
            <a:r>
              <a:rPr lang="en-GB" sz="1400" err="1">
                <a:latin typeface="Calibri"/>
                <a:cs typeface="Calibri"/>
              </a:rPr>
              <a:t>iddo</a:t>
            </a:r>
            <a:r>
              <a:rPr lang="en-GB" sz="1400" dirty="0">
                <a:latin typeface="Calibri"/>
                <a:cs typeface="Calibri"/>
              </a:rPr>
              <a:t> </a:t>
            </a:r>
            <a:r>
              <a:rPr lang="en-GB" sz="1400" err="1">
                <a:latin typeface="Calibri"/>
                <a:cs typeface="Calibri"/>
              </a:rPr>
              <a:t>setlo</a:t>
            </a:r>
            <a:r>
              <a:rPr lang="en-GB" sz="1400" dirty="0">
                <a:latin typeface="Calibri"/>
                <a:cs typeface="Calibri"/>
              </a:rPr>
              <a:t>. </a:t>
            </a:r>
            <a:r>
              <a:rPr lang="en-GB" sz="1400" err="1">
                <a:latin typeface="Calibri"/>
                <a:cs typeface="Calibri"/>
              </a:rPr>
              <a:t>Mae'r</a:t>
            </a:r>
            <a:r>
              <a:rPr lang="en-GB" sz="1400" dirty="0">
                <a:latin typeface="Calibri"/>
                <a:cs typeface="Calibri"/>
              </a:rPr>
              <a:t> </a:t>
            </a:r>
            <a:r>
              <a:rPr lang="en-GB" sz="1400" err="1">
                <a:latin typeface="Calibri"/>
                <a:cs typeface="Calibri"/>
              </a:rPr>
              <a:t>nyrs</a:t>
            </a:r>
            <a:r>
              <a:rPr lang="en-GB" sz="1400" dirty="0">
                <a:latin typeface="Calibri"/>
                <a:cs typeface="Calibri"/>
              </a:rPr>
              <a:t> </a:t>
            </a:r>
            <a:r>
              <a:rPr lang="en-GB" sz="1400" err="1">
                <a:latin typeface="Calibri"/>
                <a:cs typeface="Calibri"/>
              </a:rPr>
              <a:t>feithrin</a:t>
            </a:r>
            <a:r>
              <a:rPr lang="en-GB" sz="1400" dirty="0">
                <a:latin typeface="Calibri"/>
                <a:cs typeface="Calibri"/>
              </a:rPr>
              <a:t> </a:t>
            </a:r>
            <a:r>
              <a:rPr lang="en-GB" sz="1400" err="1">
                <a:latin typeface="Calibri"/>
                <a:cs typeface="Calibri"/>
              </a:rPr>
              <a:t>yn</a:t>
            </a:r>
            <a:r>
              <a:rPr lang="en-GB" sz="1400" dirty="0">
                <a:latin typeface="Calibri"/>
                <a:cs typeface="Calibri"/>
              </a:rPr>
              <a:t> </a:t>
            </a:r>
            <a:r>
              <a:rPr lang="en-GB" sz="1400" err="1">
                <a:latin typeface="Calibri"/>
                <a:cs typeface="Calibri"/>
              </a:rPr>
              <a:t>disgrifio</a:t>
            </a:r>
            <a:r>
              <a:rPr lang="en-GB" sz="1400" dirty="0">
                <a:latin typeface="Calibri"/>
                <a:cs typeface="Calibri"/>
              </a:rPr>
              <a:t> Johnny </a:t>
            </a:r>
            <a:r>
              <a:rPr lang="en-GB" sz="1400" err="1">
                <a:latin typeface="Calibri"/>
                <a:cs typeface="Calibri"/>
              </a:rPr>
              <a:t>fel</a:t>
            </a:r>
            <a:r>
              <a:rPr lang="en-GB" sz="1400" dirty="0">
                <a:latin typeface="Calibri"/>
                <a:cs typeface="Calibri"/>
              </a:rPr>
              <a:t> un '</a:t>
            </a:r>
            <a:r>
              <a:rPr lang="en-GB" sz="1400" err="1">
                <a:latin typeface="Calibri"/>
                <a:cs typeface="Calibri"/>
              </a:rPr>
              <a:t>pryderus</a:t>
            </a:r>
            <a:r>
              <a:rPr lang="en-GB" sz="1400" dirty="0">
                <a:latin typeface="Calibri"/>
                <a:cs typeface="Calibri"/>
              </a:rPr>
              <a:t>' ac </a:t>
            </a:r>
            <a:r>
              <a:rPr lang="en-GB" sz="1400" err="1">
                <a:latin typeface="Calibri"/>
                <a:cs typeface="Calibri"/>
              </a:rPr>
              <a:t>mae</a:t>
            </a:r>
            <a:r>
              <a:rPr lang="en-GB" sz="1400" dirty="0">
                <a:latin typeface="Calibri"/>
                <a:cs typeface="Calibri"/>
              </a:rPr>
              <a:t> </a:t>
            </a:r>
            <a:r>
              <a:rPr lang="en-GB" sz="1400" err="1">
                <a:latin typeface="Calibri"/>
                <a:cs typeface="Calibri"/>
              </a:rPr>
              <a:t>hefyd</a:t>
            </a:r>
            <a:r>
              <a:rPr lang="en-GB" sz="1400" dirty="0">
                <a:latin typeface="Calibri"/>
                <a:cs typeface="Calibri"/>
              </a:rPr>
              <a:t> </a:t>
            </a:r>
            <a:r>
              <a:rPr lang="en-GB" sz="1400" err="1">
                <a:latin typeface="Calibri"/>
                <a:cs typeface="Calibri"/>
              </a:rPr>
              <a:t>wedi</a:t>
            </a:r>
            <a:r>
              <a:rPr lang="en-GB" sz="1400" dirty="0">
                <a:latin typeface="Calibri"/>
                <a:cs typeface="Calibri"/>
              </a:rPr>
              <a:t> </a:t>
            </a:r>
            <a:r>
              <a:rPr lang="en-GB" sz="1400" err="1">
                <a:latin typeface="Calibri"/>
                <a:cs typeface="Calibri"/>
              </a:rPr>
              <a:t>dechrau</a:t>
            </a:r>
            <a:r>
              <a:rPr lang="en-GB" sz="1400" dirty="0">
                <a:latin typeface="Calibri"/>
                <a:cs typeface="Calibri"/>
              </a:rPr>
              <a:t> </a:t>
            </a:r>
            <a:r>
              <a:rPr lang="en-GB" sz="1400" err="1">
                <a:latin typeface="Calibri"/>
                <a:cs typeface="Calibri"/>
              </a:rPr>
              <a:t>taro'r</a:t>
            </a:r>
            <a:r>
              <a:rPr lang="en-GB" sz="1400" dirty="0">
                <a:latin typeface="Calibri"/>
                <a:cs typeface="Calibri"/>
              </a:rPr>
              <a:t> plant </a:t>
            </a:r>
            <a:r>
              <a:rPr lang="en-GB" sz="1400" err="1">
                <a:latin typeface="Calibri"/>
                <a:cs typeface="Calibri"/>
              </a:rPr>
              <a:t>eraill</a:t>
            </a:r>
            <a:r>
              <a:rPr lang="en-GB" sz="1400" dirty="0">
                <a:latin typeface="Calibri"/>
                <a:cs typeface="Calibri"/>
              </a:rPr>
              <a:t>.  </a:t>
            </a:r>
            <a:r>
              <a:rPr lang="en-GB" sz="1400" err="1">
                <a:latin typeface="Calibri"/>
                <a:cs typeface="Calibri"/>
              </a:rPr>
              <a:t>Dywed</a:t>
            </a:r>
            <a:r>
              <a:rPr lang="en-GB" sz="1400" dirty="0">
                <a:latin typeface="Calibri"/>
                <a:cs typeface="Calibri"/>
              </a:rPr>
              <a:t> </a:t>
            </a:r>
            <a:r>
              <a:rPr lang="en-GB" sz="1400" err="1">
                <a:latin typeface="Calibri"/>
                <a:cs typeface="Calibri"/>
              </a:rPr>
              <a:t>yr</a:t>
            </a:r>
            <a:r>
              <a:rPr lang="en-GB" sz="1400" dirty="0">
                <a:latin typeface="Calibri"/>
                <a:cs typeface="Calibri"/>
              </a:rPr>
              <a:t> </a:t>
            </a:r>
            <a:r>
              <a:rPr lang="en-GB" sz="1400" err="1">
                <a:latin typeface="Calibri"/>
                <a:cs typeface="Calibri"/>
              </a:rPr>
              <a:t>Ymwelydd</a:t>
            </a:r>
            <a:r>
              <a:rPr lang="en-GB" sz="1400" dirty="0">
                <a:latin typeface="Calibri"/>
                <a:cs typeface="Calibri"/>
              </a:rPr>
              <a:t> Iechyd </a:t>
            </a:r>
            <a:r>
              <a:rPr lang="en-GB" sz="1400" err="1">
                <a:latin typeface="Calibri"/>
                <a:cs typeface="Calibri"/>
              </a:rPr>
              <a:t>mai</a:t>
            </a:r>
            <a:r>
              <a:rPr lang="en-GB" sz="1400" dirty="0">
                <a:latin typeface="Calibri"/>
                <a:cs typeface="Calibri"/>
              </a:rPr>
              <a:t> </a:t>
            </a:r>
            <a:r>
              <a:rPr lang="en-GB" sz="1400" err="1">
                <a:latin typeface="Calibri"/>
                <a:cs typeface="Calibri"/>
              </a:rPr>
              <a:t>anaml</a:t>
            </a:r>
            <a:r>
              <a:rPr lang="en-GB" sz="1400" dirty="0">
                <a:latin typeface="Calibri"/>
                <a:cs typeface="Calibri"/>
              </a:rPr>
              <a:t> y </a:t>
            </a:r>
            <a:r>
              <a:rPr lang="en-GB" sz="1400" err="1">
                <a:latin typeface="Calibri"/>
                <a:cs typeface="Calibri"/>
              </a:rPr>
              <a:t>mae</a:t>
            </a:r>
            <a:r>
              <a:rPr lang="en-GB" sz="1400" dirty="0">
                <a:latin typeface="Calibri"/>
                <a:cs typeface="Calibri"/>
              </a:rPr>
              <a:t> Johnny a Claire </a:t>
            </a:r>
            <a:r>
              <a:rPr lang="en-GB" sz="1400" err="1">
                <a:latin typeface="Calibri"/>
                <a:cs typeface="Calibri"/>
              </a:rPr>
              <a:t>yn</a:t>
            </a:r>
            <a:r>
              <a:rPr lang="en-GB" sz="1400" dirty="0">
                <a:latin typeface="Calibri"/>
                <a:cs typeface="Calibri"/>
              </a:rPr>
              <a:t> </a:t>
            </a:r>
            <a:r>
              <a:rPr lang="en-GB" sz="1400" err="1">
                <a:latin typeface="Calibri"/>
                <a:cs typeface="Calibri"/>
              </a:rPr>
              <a:t>edrych</a:t>
            </a:r>
            <a:r>
              <a:rPr lang="en-GB" sz="1400" dirty="0">
                <a:latin typeface="Calibri"/>
                <a:cs typeface="Calibri"/>
              </a:rPr>
              <a:t> </a:t>
            </a:r>
            <a:r>
              <a:rPr lang="en-GB" sz="1400" err="1">
                <a:latin typeface="Calibri"/>
                <a:cs typeface="Calibri"/>
              </a:rPr>
              <a:t>arni</a:t>
            </a:r>
            <a:r>
              <a:rPr lang="en-GB" sz="1400" dirty="0">
                <a:latin typeface="Calibri"/>
                <a:cs typeface="Calibri"/>
              </a:rPr>
              <a:t> pan </a:t>
            </a:r>
            <a:r>
              <a:rPr lang="en-GB" sz="1400" err="1">
                <a:latin typeface="Calibri"/>
                <a:cs typeface="Calibri"/>
              </a:rPr>
              <a:t>fydd</a:t>
            </a:r>
            <a:r>
              <a:rPr lang="en-GB" sz="1400" dirty="0">
                <a:latin typeface="Calibri"/>
                <a:cs typeface="Calibri"/>
              </a:rPr>
              <a:t> </a:t>
            </a:r>
            <a:r>
              <a:rPr lang="en-GB" sz="1400" err="1">
                <a:latin typeface="Calibri"/>
                <a:cs typeface="Calibri"/>
              </a:rPr>
              <a:t>yn</a:t>
            </a:r>
            <a:r>
              <a:rPr lang="en-GB" sz="1400" dirty="0">
                <a:latin typeface="Calibri"/>
                <a:cs typeface="Calibri"/>
              </a:rPr>
              <a:t> </a:t>
            </a:r>
            <a:r>
              <a:rPr lang="en-GB" sz="1400" err="1">
                <a:latin typeface="Calibri"/>
                <a:cs typeface="Calibri"/>
              </a:rPr>
              <a:t>ymweld</a:t>
            </a:r>
            <a:r>
              <a:rPr lang="en-GB" sz="1400" dirty="0">
                <a:latin typeface="Calibri"/>
                <a:cs typeface="Calibri"/>
              </a:rPr>
              <a:t>, </a:t>
            </a:r>
            <a:r>
              <a:rPr lang="en-GB" sz="1400" err="1">
                <a:latin typeface="Calibri"/>
                <a:cs typeface="Calibri"/>
              </a:rPr>
              <a:t>maent</a:t>
            </a:r>
            <a:r>
              <a:rPr lang="en-GB" sz="1400" dirty="0">
                <a:latin typeface="Calibri"/>
                <a:cs typeface="Calibri"/>
              </a:rPr>
              <a:t> </a:t>
            </a:r>
            <a:r>
              <a:rPr lang="en-GB" sz="1400" err="1">
                <a:latin typeface="Calibri"/>
                <a:cs typeface="Calibri"/>
              </a:rPr>
              <a:t>yn</a:t>
            </a:r>
            <a:r>
              <a:rPr lang="en-GB" sz="1400" dirty="0">
                <a:latin typeface="Calibri"/>
                <a:cs typeface="Calibri"/>
              </a:rPr>
              <a:t> </a:t>
            </a:r>
            <a:r>
              <a:rPr lang="en-GB" sz="1400" err="1">
                <a:latin typeface="Calibri"/>
                <a:cs typeface="Calibri"/>
              </a:rPr>
              <a:t>gyndyn</a:t>
            </a:r>
            <a:r>
              <a:rPr lang="en-GB" sz="1400" dirty="0">
                <a:latin typeface="Calibri"/>
                <a:cs typeface="Calibri"/>
              </a:rPr>
              <a:t> </a:t>
            </a:r>
            <a:r>
              <a:rPr lang="en-GB" sz="1400" err="1">
                <a:latin typeface="Calibri"/>
                <a:cs typeface="Calibri"/>
              </a:rPr>
              <a:t>iawn</a:t>
            </a:r>
            <a:r>
              <a:rPr lang="en-GB" sz="1400" dirty="0">
                <a:latin typeface="Calibri"/>
                <a:cs typeface="Calibri"/>
              </a:rPr>
              <a:t> </a:t>
            </a:r>
            <a:r>
              <a:rPr lang="en-GB" sz="1400" err="1">
                <a:latin typeface="Calibri"/>
                <a:cs typeface="Calibri"/>
              </a:rPr>
              <a:t>i</a:t>
            </a:r>
            <a:r>
              <a:rPr lang="en-GB" sz="1400" dirty="0">
                <a:latin typeface="Calibri"/>
                <a:cs typeface="Calibri"/>
              </a:rPr>
              <a:t> </a:t>
            </a:r>
            <a:r>
              <a:rPr lang="en-GB" sz="1400" err="1">
                <a:latin typeface="Calibri"/>
                <a:cs typeface="Calibri"/>
              </a:rPr>
              <a:t>adael</a:t>
            </a:r>
            <a:r>
              <a:rPr lang="en-GB" sz="1400" dirty="0">
                <a:latin typeface="Calibri"/>
                <a:cs typeface="Calibri"/>
              </a:rPr>
              <a:t> </a:t>
            </a:r>
            <a:r>
              <a:rPr lang="en-GB" sz="1400" err="1">
                <a:latin typeface="Calibri"/>
                <a:cs typeface="Calibri"/>
              </a:rPr>
              <a:t>eu</a:t>
            </a:r>
            <a:r>
              <a:rPr lang="en-GB" sz="1400" dirty="0">
                <a:latin typeface="Calibri"/>
                <a:cs typeface="Calibri"/>
              </a:rPr>
              <a:t> Mam Sue </a:t>
            </a:r>
            <a:r>
              <a:rPr lang="en-GB" sz="1400" err="1">
                <a:latin typeface="Calibri"/>
                <a:cs typeface="Calibri"/>
              </a:rPr>
              <a:t>i</a:t>
            </a:r>
            <a:r>
              <a:rPr lang="en-GB" sz="1400" dirty="0">
                <a:latin typeface="Calibri"/>
                <a:cs typeface="Calibri"/>
              </a:rPr>
              <a:t> </a:t>
            </a:r>
            <a:r>
              <a:rPr lang="en-GB" sz="1400" err="1">
                <a:latin typeface="Calibri"/>
                <a:cs typeface="Calibri"/>
              </a:rPr>
              <a:t>chwarae</a:t>
            </a:r>
            <a:r>
              <a:rPr lang="en-GB" sz="1400" dirty="0">
                <a:latin typeface="Calibri"/>
                <a:cs typeface="Calibri"/>
              </a:rPr>
              <a:t> </a:t>
            </a:r>
            <a:r>
              <a:rPr lang="en-GB" sz="1400" err="1">
                <a:latin typeface="Calibri"/>
                <a:cs typeface="Calibri"/>
              </a:rPr>
              <a:t>gyda'r</a:t>
            </a:r>
            <a:r>
              <a:rPr lang="en-GB" sz="1400" dirty="0">
                <a:latin typeface="Calibri"/>
                <a:cs typeface="Calibri"/>
              </a:rPr>
              <a:t> </a:t>
            </a:r>
            <a:r>
              <a:rPr lang="en-GB" sz="1400" err="1">
                <a:latin typeface="Calibri"/>
                <a:cs typeface="Calibri"/>
              </a:rPr>
              <a:t>teganau</a:t>
            </a:r>
            <a:r>
              <a:rPr lang="en-GB" sz="1400" dirty="0">
                <a:latin typeface="Calibri"/>
                <a:cs typeface="Calibri"/>
              </a:rPr>
              <a:t> y </a:t>
            </a:r>
            <a:r>
              <a:rPr lang="en-GB" sz="1400" err="1">
                <a:latin typeface="Calibri"/>
                <a:cs typeface="Calibri"/>
              </a:rPr>
              <a:t>mae'n</a:t>
            </a:r>
            <a:r>
              <a:rPr lang="en-GB" sz="1400" dirty="0">
                <a:latin typeface="Calibri"/>
                <a:cs typeface="Calibri"/>
              </a:rPr>
              <a:t> </a:t>
            </a:r>
            <a:r>
              <a:rPr lang="en-GB" sz="1400" err="1">
                <a:latin typeface="Calibri"/>
                <a:cs typeface="Calibri"/>
              </a:rPr>
              <a:t>dod</a:t>
            </a:r>
            <a:r>
              <a:rPr lang="en-GB" sz="1400" dirty="0">
                <a:latin typeface="Calibri"/>
                <a:cs typeface="Calibri"/>
              </a:rPr>
              <a:t> â </a:t>
            </a:r>
            <a:r>
              <a:rPr lang="en-GB" sz="1400" err="1">
                <a:latin typeface="Calibri"/>
                <a:cs typeface="Calibri"/>
              </a:rPr>
              <a:t>nhw</a:t>
            </a:r>
            <a:r>
              <a:rPr lang="en-GB" sz="1400" dirty="0">
                <a:latin typeface="Calibri"/>
                <a:cs typeface="Calibri"/>
              </a:rPr>
              <a:t> </a:t>
            </a:r>
            <a:r>
              <a:rPr lang="en-GB" sz="1400" err="1">
                <a:latin typeface="Calibri"/>
                <a:cs typeface="Calibri"/>
              </a:rPr>
              <a:t>gyda</a:t>
            </a:r>
            <a:r>
              <a:rPr lang="en-GB" sz="1400" dirty="0">
                <a:latin typeface="Calibri"/>
                <a:cs typeface="Calibri"/>
              </a:rPr>
              <a:t> hi ac </a:t>
            </a:r>
            <a:r>
              <a:rPr lang="en-GB" sz="1400" err="1">
                <a:latin typeface="Calibri"/>
                <a:cs typeface="Calibri"/>
              </a:rPr>
              <a:t>ar</a:t>
            </a:r>
            <a:r>
              <a:rPr lang="en-GB" sz="1400" dirty="0">
                <a:latin typeface="Calibri"/>
                <a:cs typeface="Calibri"/>
              </a:rPr>
              <a:t> un </a:t>
            </a:r>
            <a:r>
              <a:rPr lang="en-GB" sz="1400" err="1">
                <a:latin typeface="Calibri"/>
                <a:cs typeface="Calibri"/>
              </a:rPr>
              <a:t>achlysur</a:t>
            </a:r>
            <a:r>
              <a:rPr lang="en-GB" sz="1400" dirty="0">
                <a:latin typeface="Calibri"/>
                <a:cs typeface="Calibri"/>
              </a:rPr>
              <a:t> </a:t>
            </a:r>
            <a:r>
              <a:rPr lang="en-GB" sz="1400" err="1">
                <a:latin typeface="Calibri"/>
                <a:cs typeface="Calibri"/>
              </a:rPr>
              <a:t>roedd</a:t>
            </a:r>
            <a:r>
              <a:rPr lang="en-GB" sz="1400" dirty="0">
                <a:latin typeface="Calibri"/>
                <a:cs typeface="Calibri"/>
              </a:rPr>
              <a:t> </a:t>
            </a:r>
            <a:r>
              <a:rPr lang="en-GB" sz="1400" err="1">
                <a:latin typeface="Calibri"/>
                <a:cs typeface="Calibri"/>
              </a:rPr>
              <a:t>sŵn</a:t>
            </a:r>
            <a:r>
              <a:rPr lang="en-GB" sz="1400" dirty="0">
                <a:latin typeface="Calibri"/>
                <a:cs typeface="Calibri"/>
              </a:rPr>
              <a:t> </a:t>
            </a:r>
            <a:r>
              <a:rPr lang="en-GB" sz="1400" err="1">
                <a:latin typeface="Calibri"/>
                <a:cs typeface="Calibri"/>
              </a:rPr>
              <a:t>uchel</a:t>
            </a:r>
            <a:r>
              <a:rPr lang="en-GB" sz="1400" dirty="0">
                <a:latin typeface="Calibri"/>
                <a:cs typeface="Calibri"/>
              </a:rPr>
              <a:t> a </a:t>
            </a:r>
            <a:r>
              <a:rPr lang="en-GB" sz="1400" err="1">
                <a:latin typeface="Calibri"/>
                <a:cs typeface="Calibri"/>
              </a:rPr>
              <a:t>chuddiodd</a:t>
            </a:r>
            <a:r>
              <a:rPr lang="en-GB" sz="1400" dirty="0">
                <a:latin typeface="Calibri"/>
                <a:cs typeface="Calibri"/>
              </a:rPr>
              <a:t> Johnny o dan y </a:t>
            </a:r>
            <a:r>
              <a:rPr lang="en-GB" sz="1400" err="1">
                <a:latin typeface="Calibri"/>
                <a:cs typeface="Calibri"/>
              </a:rPr>
              <a:t>bwrdd</a:t>
            </a:r>
            <a:r>
              <a:rPr lang="en-GB" sz="1400" dirty="0">
                <a:latin typeface="Calibri"/>
                <a:cs typeface="Calibri"/>
              </a:rPr>
              <a:t> a </a:t>
            </a:r>
            <a:r>
              <a:rPr lang="en-GB" sz="1400" err="1">
                <a:latin typeface="Calibri"/>
                <a:cs typeface="Calibri"/>
              </a:rPr>
              <a:t>gwnaeth</a:t>
            </a:r>
            <a:r>
              <a:rPr lang="en-GB" sz="1400" dirty="0">
                <a:latin typeface="Calibri"/>
                <a:cs typeface="Calibri"/>
              </a:rPr>
              <a:t> Claire </a:t>
            </a:r>
            <a:r>
              <a:rPr lang="en-GB" sz="1400" err="1">
                <a:latin typeface="Calibri"/>
                <a:cs typeface="Calibri"/>
              </a:rPr>
              <a:t>ddim</a:t>
            </a:r>
            <a:r>
              <a:rPr lang="en-GB" sz="1400" dirty="0">
                <a:latin typeface="Calibri"/>
                <a:cs typeface="Calibri"/>
              </a:rPr>
              <a:t> </a:t>
            </a:r>
            <a:r>
              <a:rPr lang="en-GB" sz="1400" err="1">
                <a:latin typeface="Calibri"/>
                <a:cs typeface="Calibri"/>
              </a:rPr>
              <a:t>ymateb</a:t>
            </a:r>
            <a:r>
              <a:rPr lang="en-GB" sz="1400" dirty="0">
                <a:latin typeface="Calibri"/>
                <a:cs typeface="Calibri"/>
              </a:rPr>
              <a:t> o </a:t>
            </a:r>
            <a:r>
              <a:rPr lang="en-GB" sz="1400" err="1">
                <a:latin typeface="Calibri"/>
                <a:cs typeface="Calibri"/>
              </a:rPr>
              <a:t>gwbl</a:t>
            </a:r>
            <a:r>
              <a:rPr lang="en-GB" sz="1400" dirty="0">
                <a:latin typeface="Calibri"/>
                <a:cs typeface="Calibri"/>
              </a:rPr>
              <a:t>.</a:t>
            </a:r>
          </a:p>
          <a:p>
            <a:r>
              <a:rPr lang="en-GB" sz="1400" dirty="0">
                <a:latin typeface="Calibri"/>
                <a:cs typeface="Calibri"/>
              </a:rPr>
              <a:t>Pa </a:t>
            </a:r>
            <a:r>
              <a:rPr lang="en-GB" sz="1400" err="1">
                <a:latin typeface="Calibri"/>
                <a:cs typeface="Calibri"/>
              </a:rPr>
              <a:t>farnau</a:t>
            </a:r>
            <a:r>
              <a:rPr lang="en-GB" sz="1400" dirty="0">
                <a:latin typeface="Calibri"/>
                <a:cs typeface="Calibri"/>
              </a:rPr>
              <a:t> </a:t>
            </a:r>
            <a:r>
              <a:rPr lang="en-GB" sz="1400" err="1">
                <a:latin typeface="Calibri"/>
                <a:cs typeface="Calibri"/>
              </a:rPr>
              <a:t>carreg</a:t>
            </a:r>
            <a:r>
              <a:rPr lang="en-GB" sz="1400" dirty="0">
                <a:latin typeface="Calibri"/>
                <a:cs typeface="Calibri"/>
              </a:rPr>
              <a:t> </a:t>
            </a:r>
            <a:r>
              <a:rPr lang="en-GB" sz="1400" err="1">
                <a:latin typeface="Calibri"/>
                <a:cs typeface="Calibri"/>
              </a:rPr>
              <a:t>filltir</a:t>
            </a:r>
            <a:r>
              <a:rPr lang="en-GB" sz="1400" dirty="0">
                <a:latin typeface="Calibri"/>
                <a:cs typeface="Calibri"/>
              </a:rPr>
              <a:t> </a:t>
            </a:r>
            <a:r>
              <a:rPr lang="en-GB" sz="1400" err="1">
                <a:latin typeface="Calibri"/>
                <a:cs typeface="Calibri"/>
              </a:rPr>
              <a:t>allech</a:t>
            </a:r>
            <a:r>
              <a:rPr lang="en-GB" sz="1400" dirty="0">
                <a:latin typeface="Calibri"/>
                <a:cs typeface="Calibri"/>
              </a:rPr>
              <a:t> chi </a:t>
            </a:r>
            <a:r>
              <a:rPr lang="en-GB" sz="1400" err="1">
                <a:latin typeface="Calibri"/>
                <a:cs typeface="Calibri"/>
              </a:rPr>
              <a:t>eu</a:t>
            </a:r>
            <a:r>
              <a:rPr lang="en-GB" sz="1400" dirty="0">
                <a:latin typeface="Calibri"/>
                <a:cs typeface="Calibri"/>
              </a:rPr>
              <a:t> </a:t>
            </a:r>
            <a:r>
              <a:rPr lang="en-GB" sz="1400" err="1">
                <a:latin typeface="Calibri"/>
                <a:cs typeface="Calibri"/>
              </a:rPr>
              <a:t>gwneud</a:t>
            </a:r>
            <a:r>
              <a:rPr lang="en-GB" sz="1400" dirty="0">
                <a:latin typeface="Calibri"/>
                <a:cs typeface="Calibri"/>
              </a:rPr>
              <a:t> am Johnny a Claire? </a:t>
            </a:r>
          </a:p>
          <a:p>
            <a:endParaRPr lang="en-GB" dirty="0">
              <a:cs typeface="Calibri" panose="020F0502020204030204" pitchFamily="34" charset="0"/>
            </a:endParaRPr>
          </a:p>
        </p:txBody>
      </p:sp>
      <p:sp>
        <p:nvSpPr>
          <p:cNvPr id="5" name="Text Placeholder 4">
            <a:extLst>
              <a:ext uri="{FF2B5EF4-FFF2-40B4-BE49-F238E27FC236}">
                <a16:creationId xmlns:a16="http://schemas.microsoft.com/office/drawing/2014/main" id="{66855B42-3BDB-F727-F634-9A6911368AFB}"/>
              </a:ext>
            </a:extLst>
          </p:cNvPr>
          <p:cNvSpPr>
            <a:spLocks noGrp="1"/>
          </p:cNvSpPr>
          <p:nvPr>
            <p:ph type="body" sz="quarter" idx="12"/>
          </p:nvPr>
        </p:nvSpPr>
        <p:spPr>
          <a:xfrm>
            <a:off x="4862513" y="557784"/>
            <a:ext cx="3921663" cy="5469454"/>
          </a:xfrm>
        </p:spPr>
        <p:txBody>
          <a:bodyPr vert="horz" wrap="square" lIns="91440" tIns="45720" rIns="91440" bIns="45720" numCol="1" anchor="t" anchorCtr="0" compatLnSpc="1">
            <a:prstTxWarp prst="textNoShape">
              <a:avLst/>
            </a:prstTxWarp>
            <a:noAutofit/>
          </a:bodyPr>
          <a:lstStyle/>
          <a:p>
            <a:r>
              <a:rPr lang="en-GB" sz="1400" dirty="0">
                <a:highlight>
                  <a:srgbClr val="FFFFFF"/>
                </a:highlight>
                <a:latin typeface="Calibri"/>
                <a:cs typeface="Calibri"/>
              </a:rPr>
              <a:t>Johnny  is three years of age and lives with his mother (Sue aged 21) and younger sister Claire (2 years of age) on a housing estate in South Wales.  </a:t>
            </a:r>
          </a:p>
          <a:p>
            <a:r>
              <a:rPr lang="en-GB" sz="1400" dirty="0">
                <a:highlight>
                  <a:srgbClr val="FFFFFF"/>
                </a:highlight>
                <a:latin typeface="Calibri"/>
                <a:cs typeface="Calibri"/>
              </a:rPr>
              <a:t>The social care practitioner has just been allocated the referral after the police became involved following an incident of domestic abuse within the family. Johnny’s father Gerald is now in custody.    </a:t>
            </a:r>
          </a:p>
          <a:p>
            <a:r>
              <a:rPr lang="en-GB" sz="1400" dirty="0">
                <a:highlight>
                  <a:srgbClr val="FFFFFF"/>
                </a:highlight>
                <a:latin typeface="Calibri"/>
                <a:cs typeface="Calibri"/>
              </a:rPr>
              <a:t>Johnny  attends a local nursery, he is really clingy with his mother when she drops him off in the mornings, it takes him a while to settle. The nursery nurse describes Johnny  as ‘anxious’  and he has also started to hit the other children.  The Health Visitor states that Johnny and Claire rarely look at her when she visits, they are very reluctant to leave their Mum Sue to play with the toys she brings and on one occasion there was a loud noise and Johnny hid under the table and Claire did not react at all.</a:t>
            </a:r>
          </a:p>
          <a:p>
            <a:r>
              <a:rPr lang="en-GB" sz="1400" dirty="0">
                <a:highlight>
                  <a:srgbClr val="FFFFFF"/>
                </a:highlight>
                <a:latin typeface="Calibri"/>
                <a:cs typeface="Calibri"/>
              </a:rPr>
              <a:t>What milestone judgements might you make about Johnny and Claire? </a:t>
            </a:r>
          </a:p>
          <a:p>
            <a:endParaRPr lang="en-GB" dirty="0">
              <a:cs typeface="Calibri" panose="020F0502020204030204" pitchFamily="34" charset="0"/>
            </a:endParaRPr>
          </a:p>
        </p:txBody>
      </p:sp>
    </p:spTree>
    <p:extLst>
      <p:ext uri="{BB962C8B-B14F-4D97-AF65-F5344CB8AC3E}">
        <p14:creationId xmlns:p14="http://schemas.microsoft.com/office/powerpoint/2010/main" val="4184055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843061-FF1B-B262-2B65-3D013D6A7C23}"/>
              </a:ext>
            </a:extLst>
          </p:cNvPr>
          <p:cNvSpPr>
            <a:spLocks noGrp="1"/>
          </p:cNvSpPr>
          <p:nvPr>
            <p:ph type="body" sz="quarter" idx="11"/>
          </p:nvPr>
        </p:nvSpPr>
        <p:spPr/>
        <p:txBody>
          <a:bodyPr/>
          <a:lstStyle/>
          <a:p>
            <a:pPr marL="0" indent="0">
              <a:buNone/>
            </a:pPr>
            <a:br>
              <a:rPr lang="en-US" dirty="0"/>
            </a:br>
            <a:endParaRPr lang="en-US" dirty="0">
              <a:cs typeface="Calibri" panose="020F0502020204030204" pitchFamily="34" charset="0"/>
            </a:endParaRPr>
          </a:p>
        </p:txBody>
      </p:sp>
      <p:pic>
        <p:nvPicPr>
          <p:cNvPr id="6" name="Picture 6" descr="A picture containing text, screenshot&#10;&#10;Description automatically generated">
            <a:extLst>
              <a:ext uri="{FF2B5EF4-FFF2-40B4-BE49-F238E27FC236}">
                <a16:creationId xmlns:a16="http://schemas.microsoft.com/office/drawing/2014/main" id="{EF1F3283-E193-B117-7732-7F1A982579EC}"/>
              </a:ext>
            </a:extLst>
          </p:cNvPr>
          <p:cNvPicPr>
            <a:picLocks noChangeAspect="1"/>
          </p:cNvPicPr>
          <p:nvPr/>
        </p:nvPicPr>
        <p:blipFill>
          <a:blip r:embed="rId3"/>
          <a:stretch>
            <a:fillRect/>
          </a:stretch>
        </p:blipFill>
        <p:spPr>
          <a:xfrm>
            <a:off x="828675" y="507610"/>
            <a:ext cx="7486650" cy="5210175"/>
          </a:xfrm>
          <a:prstGeom prst="rect">
            <a:avLst/>
          </a:prstGeom>
        </p:spPr>
      </p:pic>
    </p:spTree>
    <p:extLst>
      <p:ext uri="{BB962C8B-B14F-4D97-AF65-F5344CB8AC3E}">
        <p14:creationId xmlns:p14="http://schemas.microsoft.com/office/powerpoint/2010/main" val="727122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DD2167-502E-844D-A618-52457893DC33}"/>
              </a:ext>
            </a:extLst>
          </p:cNvPr>
          <p:cNvSpPr>
            <a:spLocks noGrp="1"/>
          </p:cNvSpPr>
          <p:nvPr>
            <p:ph type="body" sz="quarter" idx="10"/>
          </p:nvPr>
        </p:nvSpPr>
        <p:spPr>
          <a:xfrm>
            <a:off x="4862513" y="365125"/>
            <a:ext cx="3690937" cy="1884780"/>
          </a:xfrm>
        </p:spPr>
        <p:txBody>
          <a:bodyPr/>
          <a:lstStyle/>
          <a:p>
            <a:r>
              <a:rPr lang="en-US" b="1" dirty="0"/>
              <a:t>Tools we use to understand a child’s situation and their naturally connected network</a:t>
            </a:r>
          </a:p>
        </p:txBody>
      </p:sp>
      <p:sp>
        <p:nvSpPr>
          <p:cNvPr id="5" name="Text Placeholder 4">
            <a:extLst>
              <a:ext uri="{FF2B5EF4-FFF2-40B4-BE49-F238E27FC236}">
                <a16:creationId xmlns:a16="http://schemas.microsoft.com/office/drawing/2014/main" id="{75CBC521-3155-D04A-837A-DA4ADD969024}"/>
              </a:ext>
            </a:extLst>
          </p:cNvPr>
          <p:cNvSpPr>
            <a:spLocks noGrp="1"/>
          </p:cNvSpPr>
          <p:nvPr>
            <p:ph type="body" sz="quarter" idx="12"/>
          </p:nvPr>
        </p:nvSpPr>
        <p:spPr>
          <a:xfrm>
            <a:off x="4862513" y="2034364"/>
            <a:ext cx="3690495" cy="3693042"/>
          </a:xfrm>
        </p:spPr>
        <p:txBody>
          <a:bodyPr>
            <a:normAutofit/>
          </a:bodyPr>
          <a:lstStyle/>
          <a:p>
            <a:endParaRPr lang="en-US" dirty="0">
              <a:solidFill>
                <a:srgbClr val="002060"/>
              </a:solidFill>
            </a:endParaRPr>
          </a:p>
          <a:p>
            <a:r>
              <a:rPr lang="en-US" dirty="0">
                <a:solidFill>
                  <a:schemeClr val="tx1"/>
                </a:solidFill>
              </a:rPr>
              <a:t>Geno grams</a:t>
            </a:r>
          </a:p>
          <a:p>
            <a:r>
              <a:rPr lang="en-US" dirty="0">
                <a:solidFill>
                  <a:schemeClr val="tx1"/>
                </a:solidFill>
              </a:rPr>
              <a:t>Eco maps</a:t>
            </a:r>
          </a:p>
          <a:p>
            <a:r>
              <a:rPr lang="en-US" dirty="0">
                <a:solidFill>
                  <a:schemeClr val="tx1"/>
                </a:solidFill>
              </a:rPr>
              <a:t>Narrative</a:t>
            </a:r>
          </a:p>
          <a:p>
            <a:r>
              <a:rPr lang="en-US" dirty="0">
                <a:solidFill>
                  <a:schemeClr val="tx1"/>
                </a:solidFill>
              </a:rPr>
              <a:t>Tools to gather information from children </a:t>
            </a:r>
          </a:p>
          <a:p>
            <a:r>
              <a:rPr lang="en-US" dirty="0">
                <a:solidFill>
                  <a:schemeClr val="tx1"/>
                </a:solidFill>
              </a:rPr>
              <a:t>Tools we use to share information </a:t>
            </a:r>
          </a:p>
          <a:p>
            <a:endParaRPr lang="en-US" dirty="0"/>
          </a:p>
        </p:txBody>
      </p:sp>
      <p:sp>
        <p:nvSpPr>
          <p:cNvPr id="4" name="Text Placeholder 2">
            <a:extLst>
              <a:ext uri="{FF2B5EF4-FFF2-40B4-BE49-F238E27FC236}">
                <a16:creationId xmlns:a16="http://schemas.microsoft.com/office/drawing/2014/main" id="{5FDD2167-502E-844D-A618-52457893DC33}"/>
              </a:ext>
            </a:extLst>
          </p:cNvPr>
          <p:cNvSpPr>
            <a:spLocks noGrp="1"/>
          </p:cNvSpPr>
          <p:nvPr>
            <p:ph type="body" sz="quarter" idx="10"/>
            <p:custDataLst>
              <p:tags r:id="rId1"/>
            </p:custDataLst>
          </p:nvPr>
        </p:nvSpPr>
        <p:spPr>
          <a:xfrm>
            <a:off x="324041" y="365125"/>
            <a:ext cx="3690937" cy="1884780"/>
          </a:xfrm>
        </p:spPr>
        <p:txBody>
          <a:bodyPr/>
          <a:lstStyle/>
          <a:p>
            <a:r>
              <a:rPr lang="cy" sz="2800" b="1" i="0" u="none" strike="noStrike" cap="none" baseline="0" dirty="0">
                <a:solidFill>
                  <a:srgbClr val="16AD85"/>
                </a:solidFill>
                <a:effectLst/>
                <a:uFillTx/>
              </a:rPr>
              <a:t>Offer rydyn ni'n eu defnyddio i ddeall sefyllfa plentyn a'i rwydwaith sydd wedi'i gysylltu'n naturiol</a:t>
            </a:r>
          </a:p>
        </p:txBody>
      </p:sp>
      <p:sp>
        <p:nvSpPr>
          <p:cNvPr id="6" name="Text Placeholder 4">
            <a:extLst>
              <a:ext uri="{FF2B5EF4-FFF2-40B4-BE49-F238E27FC236}">
                <a16:creationId xmlns:a16="http://schemas.microsoft.com/office/drawing/2014/main" id="{75CBC521-3155-D04A-837A-DA4ADD969024}"/>
              </a:ext>
            </a:extLst>
          </p:cNvPr>
          <p:cNvSpPr>
            <a:spLocks noGrp="1"/>
          </p:cNvSpPr>
          <p:nvPr>
            <p:ph type="body" sz="quarter" idx="12"/>
            <p:custDataLst>
              <p:tags r:id="rId2"/>
            </p:custDataLst>
          </p:nvPr>
        </p:nvSpPr>
        <p:spPr>
          <a:xfrm>
            <a:off x="245235" y="2102728"/>
            <a:ext cx="3690495" cy="3635794"/>
          </a:xfrm>
        </p:spPr>
        <p:txBody>
          <a:bodyPr>
            <a:normAutofit/>
          </a:bodyPr>
          <a:lstStyle/>
          <a:p>
            <a:endParaRPr lang="en-US" dirty="0">
              <a:solidFill>
                <a:srgbClr val="002060"/>
              </a:solidFill>
            </a:endParaRPr>
          </a:p>
          <a:p>
            <a:r>
              <a:rPr lang="cy" sz="2400" b="0" i="0" u="none" strike="noStrike" cap="none" baseline="0" dirty="0">
                <a:solidFill>
                  <a:schemeClr val="tx1"/>
                </a:solidFill>
                <a:effectLst/>
                <a:uFillTx/>
              </a:rPr>
              <a:t>Geno gramau</a:t>
            </a:r>
          </a:p>
          <a:p>
            <a:r>
              <a:rPr lang="cy" sz="2400" b="0" i="0" u="none" strike="noStrike" cap="none" baseline="0" dirty="0">
                <a:solidFill>
                  <a:schemeClr val="tx1"/>
                </a:solidFill>
                <a:effectLst/>
                <a:uFillTx/>
              </a:rPr>
              <a:t>mapiau eco</a:t>
            </a:r>
          </a:p>
          <a:p>
            <a:r>
              <a:rPr lang="cy" sz="2400" b="0" i="0" u="none" strike="noStrike" cap="none" baseline="0" dirty="0">
                <a:solidFill>
                  <a:schemeClr val="tx1"/>
                </a:solidFill>
                <a:effectLst/>
                <a:uFillTx/>
              </a:rPr>
              <a:t>naratif</a:t>
            </a:r>
          </a:p>
          <a:p>
            <a:r>
              <a:rPr lang="cy" sz="2400" b="0" i="0" u="none" strike="noStrike" cap="none" baseline="0" dirty="0">
                <a:solidFill>
                  <a:schemeClr val="tx1"/>
                </a:solidFill>
                <a:effectLst/>
                <a:uFillTx/>
              </a:rPr>
              <a:t>offer i gasglu gwybodaeth gan blant </a:t>
            </a:r>
          </a:p>
          <a:p>
            <a:r>
              <a:rPr lang="cy" sz="2400" b="0" i="0" u="none" strike="noStrike" cap="none" baseline="0" dirty="0">
                <a:solidFill>
                  <a:schemeClr val="tx1"/>
                </a:solidFill>
                <a:effectLst/>
                <a:uFillTx/>
              </a:rPr>
              <a:t>offer a ddefnyddiwn i rannu gwybodaeth </a:t>
            </a:r>
          </a:p>
          <a:p>
            <a:endParaRPr lang="en-US" dirty="0"/>
          </a:p>
        </p:txBody>
      </p:sp>
    </p:spTree>
    <p:extLst>
      <p:ext uri="{BB962C8B-B14F-4D97-AF65-F5344CB8AC3E}">
        <p14:creationId xmlns:p14="http://schemas.microsoft.com/office/powerpoint/2010/main" val="205430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8F5104-FECE-0446-83AD-FFB8C4196214}"/>
              </a:ext>
            </a:extLst>
          </p:cNvPr>
          <p:cNvSpPr>
            <a:spLocks noGrp="1"/>
          </p:cNvSpPr>
          <p:nvPr>
            <p:ph type="body" sz="quarter" idx="10"/>
          </p:nvPr>
        </p:nvSpPr>
        <p:spPr/>
        <p:txBody>
          <a:bodyPr/>
          <a:lstStyle/>
          <a:p>
            <a:r>
              <a:rPr lang="en-US" b="1" dirty="0"/>
              <a:t>Directed study </a:t>
            </a:r>
          </a:p>
        </p:txBody>
      </p:sp>
      <p:sp>
        <p:nvSpPr>
          <p:cNvPr id="5" name="Text Placeholder 4">
            <a:extLst>
              <a:ext uri="{FF2B5EF4-FFF2-40B4-BE49-F238E27FC236}">
                <a16:creationId xmlns:a16="http://schemas.microsoft.com/office/drawing/2014/main" id="{82194A3A-1267-F640-AFA5-39F929EFF294}"/>
              </a:ext>
            </a:extLst>
          </p:cNvPr>
          <p:cNvSpPr>
            <a:spLocks noGrp="1"/>
          </p:cNvSpPr>
          <p:nvPr>
            <p:ph type="body" sz="quarter" idx="12"/>
          </p:nvPr>
        </p:nvSpPr>
        <p:spPr/>
        <p:txBody>
          <a:bodyPr>
            <a:normAutofit fontScale="85000" lnSpcReduction="20000"/>
          </a:bodyPr>
          <a:lstStyle/>
          <a:p>
            <a:r>
              <a:rPr lang="en-US" dirty="0">
                <a:solidFill>
                  <a:schemeClr val="tx1"/>
                </a:solidFill>
              </a:rPr>
              <a:t>Watch the Dan Siegal Video</a:t>
            </a:r>
          </a:p>
          <a:p>
            <a:endParaRPr lang="en-US" dirty="0">
              <a:solidFill>
                <a:schemeClr val="tx1"/>
              </a:solidFill>
            </a:endParaRPr>
          </a:p>
          <a:p>
            <a:r>
              <a:rPr lang="en-US" dirty="0">
                <a:solidFill>
                  <a:schemeClr val="tx1"/>
                </a:solidFill>
              </a:rPr>
              <a:t>Watch the Video – Adam </a:t>
            </a:r>
            <a:endParaRPr lang="en-US" dirty="0">
              <a:solidFill>
                <a:schemeClr val="tx1"/>
              </a:solidFill>
              <a:cs typeface="Calibri" panose="020F0502020204030204" pitchFamily="34" charset="0"/>
            </a:endParaRPr>
          </a:p>
          <a:p>
            <a:r>
              <a:rPr lang="en-US" dirty="0">
                <a:solidFill>
                  <a:schemeClr val="tx1"/>
                </a:solidFill>
              </a:rPr>
              <a:t>How does theory help you to understand the life stage Adam is experiencing?</a:t>
            </a:r>
          </a:p>
          <a:p>
            <a:r>
              <a:rPr lang="en-US" dirty="0">
                <a:solidFill>
                  <a:schemeClr val="tx1"/>
                </a:solidFill>
              </a:rPr>
              <a:t>What questions, tools, methods of communication will you be relying on to start to develop a relationship with Adam? </a:t>
            </a:r>
            <a:endParaRPr lang="en-US" dirty="0">
              <a:solidFill>
                <a:schemeClr val="tx1"/>
              </a:solidFill>
              <a:cs typeface="Calibri" panose="020F0502020204030204" pitchFamily="34" charset="0"/>
            </a:endParaRPr>
          </a:p>
          <a:p>
            <a:r>
              <a:rPr lang="en-US" dirty="0">
                <a:solidFill>
                  <a:schemeClr val="tx1"/>
                </a:solidFill>
              </a:rPr>
              <a:t>What factors will you need to consider?</a:t>
            </a:r>
          </a:p>
          <a:p>
            <a:endParaRPr lang="en-US" dirty="0">
              <a:solidFill>
                <a:srgbClr val="002060"/>
              </a:solidFill>
            </a:endParaRPr>
          </a:p>
        </p:txBody>
      </p:sp>
      <p:sp>
        <p:nvSpPr>
          <p:cNvPr id="4" name="Text Placeholder 2">
            <a:extLst>
              <a:ext uri="{FF2B5EF4-FFF2-40B4-BE49-F238E27FC236}">
                <a16:creationId xmlns:a16="http://schemas.microsoft.com/office/drawing/2014/main" id="{DE8F5104-FECE-0446-83AD-FFB8C4196214}"/>
              </a:ext>
            </a:extLst>
          </p:cNvPr>
          <p:cNvSpPr>
            <a:spLocks noGrp="1"/>
          </p:cNvSpPr>
          <p:nvPr>
            <p:ph type="body" sz="quarter" idx="10"/>
            <p:custDataLst>
              <p:tags r:id="rId1"/>
            </p:custDataLst>
          </p:nvPr>
        </p:nvSpPr>
        <p:spPr>
          <a:xfrm>
            <a:off x="470345" y="361444"/>
            <a:ext cx="3690937" cy="1031284"/>
          </a:xfrm>
        </p:spPr>
        <p:txBody>
          <a:bodyPr/>
          <a:lstStyle/>
          <a:p>
            <a:r>
              <a:rPr lang="cy" sz="2800" b="1" i="0" u="none" strike="noStrike" cap="none" baseline="0" dirty="0">
                <a:solidFill>
                  <a:srgbClr val="16AD85"/>
                </a:solidFill>
                <a:effectLst/>
                <a:uFillTx/>
              </a:rPr>
              <a:t>Astudiaethau dan gyfarwyddyd </a:t>
            </a:r>
          </a:p>
        </p:txBody>
      </p:sp>
      <p:sp>
        <p:nvSpPr>
          <p:cNvPr id="6" name="Text Placeholder 4">
            <a:extLst>
              <a:ext uri="{FF2B5EF4-FFF2-40B4-BE49-F238E27FC236}">
                <a16:creationId xmlns:a16="http://schemas.microsoft.com/office/drawing/2014/main" id="{82194A3A-1267-F640-AFA5-39F929EFF294}"/>
              </a:ext>
            </a:extLst>
          </p:cNvPr>
          <p:cNvSpPr>
            <a:spLocks noGrp="1"/>
          </p:cNvSpPr>
          <p:nvPr>
            <p:ph type="body" sz="quarter" idx="12"/>
            <p:custDataLst>
              <p:tags r:id="rId2"/>
            </p:custDataLst>
          </p:nvPr>
        </p:nvSpPr>
        <p:spPr>
          <a:xfrm>
            <a:off x="250889" y="1640714"/>
            <a:ext cx="3690495" cy="3851275"/>
          </a:xfrm>
        </p:spPr>
        <p:txBody>
          <a:bodyPr>
            <a:normAutofit fontScale="87500" lnSpcReduction="20000"/>
          </a:bodyPr>
          <a:lstStyle/>
          <a:p>
            <a:r>
              <a:rPr lang="cy" sz="2400" b="0" i="0" u="none" strike="noStrike" cap="none" baseline="0" dirty="0">
                <a:solidFill>
                  <a:schemeClr val="tx1"/>
                </a:solidFill>
                <a:effectLst/>
                <a:uFillTx/>
              </a:rPr>
              <a:t>Gwyliwch Fideo Dan Siegal</a:t>
            </a:r>
          </a:p>
          <a:p>
            <a:endParaRPr lang="en-US" dirty="0">
              <a:solidFill>
                <a:schemeClr val="tx1"/>
              </a:solidFill>
            </a:endParaRPr>
          </a:p>
          <a:p>
            <a:r>
              <a:rPr lang="cy" sz="2400" b="0" i="0" u="none" strike="noStrike" cap="none" baseline="0" dirty="0">
                <a:solidFill>
                  <a:schemeClr val="tx1"/>
                </a:solidFill>
                <a:effectLst/>
                <a:uFillTx/>
              </a:rPr>
              <a:t>Gwyliwch y fideo - Adam </a:t>
            </a:r>
          </a:p>
          <a:p>
            <a:r>
              <a:rPr lang="cy" sz="2400" b="0" i="0" u="none" strike="noStrike" cap="none" baseline="0" dirty="0">
                <a:solidFill>
                  <a:schemeClr val="tx1"/>
                </a:solidFill>
                <a:effectLst/>
                <a:uFillTx/>
              </a:rPr>
              <a:t>Sut mae theori yn eich helpu i ddeall y cyfnod bywyd y mae Adam yn ei brofi?</a:t>
            </a:r>
          </a:p>
          <a:p>
            <a:r>
              <a:rPr lang="cy" sz="2400" b="0" i="0" u="none" strike="noStrike" cap="none" baseline="0" dirty="0">
                <a:solidFill>
                  <a:schemeClr val="tx1"/>
                </a:solidFill>
                <a:effectLst/>
                <a:uFillTx/>
              </a:rPr>
              <a:t>Pa gwestiynau, offer, dulliau cyfathrebu y byddwch chi'n dibynnu arnyn nhw i ddechrau datblygu perthynas ag Adam? </a:t>
            </a:r>
          </a:p>
          <a:p>
            <a:r>
              <a:rPr lang="cy" sz="2400" b="0" i="0" u="none" strike="noStrike" cap="none" baseline="0" dirty="0">
                <a:solidFill>
                  <a:schemeClr val="tx1"/>
                </a:solidFill>
                <a:effectLst/>
                <a:uFillTx/>
              </a:rPr>
              <a:t>Pa ffactorau fydd angen i chi eu hystyried?</a:t>
            </a:r>
          </a:p>
          <a:p>
            <a:endParaRPr lang="en-US" dirty="0">
              <a:solidFill>
                <a:srgbClr val="002060"/>
              </a:solidFill>
            </a:endParaRPr>
          </a:p>
        </p:txBody>
      </p:sp>
    </p:spTree>
    <p:extLst>
      <p:ext uri="{BB962C8B-B14F-4D97-AF65-F5344CB8AC3E}">
        <p14:creationId xmlns:p14="http://schemas.microsoft.com/office/powerpoint/2010/main" val="3213099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8DE0B4-A459-8C46-8B65-D6ED99EE2A8C}"/>
              </a:ext>
            </a:extLst>
          </p:cNvPr>
          <p:cNvSpPr>
            <a:spLocks noGrp="1"/>
          </p:cNvSpPr>
          <p:nvPr>
            <p:ph type="body" sz="quarter" idx="12"/>
          </p:nvPr>
        </p:nvSpPr>
        <p:spPr>
          <a:xfrm>
            <a:off x="1032385" y="457218"/>
            <a:ext cx="2166495" cy="688257"/>
          </a:xfrm>
        </p:spPr>
        <p:txBody>
          <a:bodyPr>
            <a:normAutofit/>
          </a:bodyPr>
          <a:lstStyle/>
          <a:p>
            <a:r>
              <a:rPr lang="en-US" sz="3600" b="1" dirty="0"/>
              <a:t>Adam</a:t>
            </a:r>
            <a:r>
              <a:rPr lang="en-US" sz="3600" dirty="0"/>
              <a:t> </a:t>
            </a:r>
          </a:p>
        </p:txBody>
      </p:sp>
      <p:pic>
        <p:nvPicPr>
          <p:cNvPr id="6" name="Online Media 5" descr="Adam's Story: It Follows Me Around | Childline">
            <a:hlinkClick r:id="" action="ppaction://media"/>
            <a:extLst>
              <a:ext uri="{FF2B5EF4-FFF2-40B4-BE49-F238E27FC236}">
                <a16:creationId xmlns:a16="http://schemas.microsoft.com/office/drawing/2014/main" id="{90BC94FE-BB25-944D-BF28-4ECEC376DA44}"/>
              </a:ext>
            </a:extLst>
          </p:cNvPr>
          <p:cNvPicPr>
            <a:picLocks noRot="1" noChangeAspect="1"/>
          </p:cNvPicPr>
          <p:nvPr>
            <a:videoFile r:link="rId2"/>
          </p:nvPr>
        </p:nvPicPr>
        <p:blipFill>
          <a:blip r:embed="rId4"/>
          <a:stretch>
            <a:fillRect/>
          </a:stretch>
        </p:blipFill>
        <p:spPr>
          <a:xfrm>
            <a:off x="980092" y="1277118"/>
            <a:ext cx="7025735" cy="4166796"/>
          </a:xfrm>
          <a:prstGeom prst="rect">
            <a:avLst/>
          </a:prstGeom>
        </p:spPr>
      </p:pic>
    </p:spTree>
    <p:custDataLst>
      <p:tags r:id="rId1"/>
    </p:custDataLst>
    <p:extLst>
      <p:ext uri="{BB962C8B-B14F-4D97-AF65-F5344CB8AC3E}">
        <p14:creationId xmlns:p14="http://schemas.microsoft.com/office/powerpoint/2010/main" val="34610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96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black and white icons&#10;&#10;Description automatically generated">
            <a:extLst>
              <a:ext uri="{FF2B5EF4-FFF2-40B4-BE49-F238E27FC236}">
                <a16:creationId xmlns:a16="http://schemas.microsoft.com/office/drawing/2014/main" id="{27F87692-3A59-6CD9-D2F6-F3AA356F7A0A}"/>
              </a:ext>
            </a:extLst>
          </p:cNvPr>
          <p:cNvPicPr>
            <a:picLocks noChangeAspect="1"/>
          </p:cNvPicPr>
          <p:nvPr/>
        </p:nvPicPr>
        <p:blipFill>
          <a:blip r:embed="rId2"/>
          <a:stretch>
            <a:fillRect/>
          </a:stretch>
        </p:blipFill>
        <p:spPr>
          <a:xfrm>
            <a:off x="-2208" y="-4003"/>
            <a:ext cx="9148416" cy="6866006"/>
          </a:xfrm>
          <a:prstGeom prst="rect">
            <a:avLst/>
          </a:prstGeom>
        </p:spPr>
      </p:pic>
    </p:spTree>
    <p:extLst>
      <p:ext uri="{BB962C8B-B14F-4D97-AF65-F5344CB8AC3E}">
        <p14:creationId xmlns:p14="http://schemas.microsoft.com/office/powerpoint/2010/main" val="28741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5D637C-7D6C-7D70-FFF7-C015138676E1}"/>
              </a:ext>
            </a:extLst>
          </p:cNvPr>
          <p:cNvPicPr>
            <a:picLocks noChangeAspect="1"/>
          </p:cNvPicPr>
          <p:nvPr/>
        </p:nvPicPr>
        <p:blipFill>
          <a:blip r:embed="rId2"/>
          <a:stretch>
            <a:fillRect/>
          </a:stretch>
        </p:blipFill>
        <p:spPr>
          <a:xfrm>
            <a:off x="-2208" y="-4003"/>
            <a:ext cx="9148416" cy="6866006"/>
          </a:xfrm>
          <a:prstGeom prst="rect">
            <a:avLst/>
          </a:prstGeom>
        </p:spPr>
      </p:pic>
    </p:spTree>
    <p:extLst>
      <p:ext uri="{BB962C8B-B14F-4D97-AF65-F5344CB8AC3E}">
        <p14:creationId xmlns:p14="http://schemas.microsoft.com/office/powerpoint/2010/main" val="233039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9F5F03-F7BB-5B45-9CFE-839E136B9E4C}"/>
              </a:ext>
            </a:extLst>
          </p:cNvPr>
          <p:cNvSpPr>
            <a:spLocks noGrp="1"/>
          </p:cNvSpPr>
          <p:nvPr>
            <p:ph type="body" sz="quarter" idx="10"/>
          </p:nvPr>
        </p:nvSpPr>
        <p:spPr/>
        <p:txBody>
          <a:bodyPr/>
          <a:lstStyle/>
          <a:p>
            <a:r>
              <a:rPr lang="en-US" b="1" dirty="0"/>
              <a:t>Overall aim</a:t>
            </a:r>
          </a:p>
        </p:txBody>
      </p:sp>
      <p:sp>
        <p:nvSpPr>
          <p:cNvPr id="5" name="Text Placeholder 4">
            <a:extLst>
              <a:ext uri="{FF2B5EF4-FFF2-40B4-BE49-F238E27FC236}">
                <a16:creationId xmlns:a16="http://schemas.microsoft.com/office/drawing/2014/main" id="{413BA3E1-7DBF-2D4E-AA6B-90B54F2E5C22}"/>
              </a:ext>
            </a:extLst>
          </p:cNvPr>
          <p:cNvSpPr>
            <a:spLocks noGrp="1"/>
          </p:cNvSpPr>
          <p:nvPr>
            <p:ph type="body" sz="quarter" idx="12"/>
          </p:nvPr>
        </p:nvSpPr>
        <p:spPr/>
        <p:txBody>
          <a:bodyPr/>
          <a:lstStyle/>
          <a:p>
            <a:r>
              <a:rPr lang="en-US" dirty="0">
                <a:solidFill>
                  <a:schemeClr val="tx1"/>
                </a:solidFill>
              </a:rPr>
              <a:t>To understand the importance of undertaking meaningful assessments with individuals, their families/carers about what matters to them and the support they need</a:t>
            </a:r>
          </a:p>
          <a:p>
            <a:endParaRPr lang="en-US" dirty="0"/>
          </a:p>
        </p:txBody>
      </p:sp>
      <p:sp>
        <p:nvSpPr>
          <p:cNvPr id="4" name="Text Placeholder 2">
            <a:extLst>
              <a:ext uri="{FF2B5EF4-FFF2-40B4-BE49-F238E27FC236}">
                <a16:creationId xmlns:a16="http://schemas.microsoft.com/office/drawing/2014/main" id="{E09F5F03-F7BB-5B45-9CFE-839E136B9E4C}"/>
              </a:ext>
            </a:extLst>
          </p:cNvPr>
          <p:cNvSpPr>
            <a:spLocks noGrp="1"/>
          </p:cNvSpPr>
          <p:nvPr>
            <p:ph type="body" sz="quarter" idx="10"/>
            <p:custDataLst>
              <p:tags r:id="rId2"/>
            </p:custDataLst>
          </p:nvPr>
        </p:nvSpPr>
        <p:spPr>
          <a:xfrm>
            <a:off x="388049" y="365126"/>
            <a:ext cx="3690937" cy="1031284"/>
          </a:xfrm>
        </p:spPr>
        <p:txBody>
          <a:bodyPr/>
          <a:lstStyle/>
          <a:p>
            <a:r>
              <a:rPr lang="cy" b="1" dirty="0"/>
              <a:t>N</a:t>
            </a:r>
            <a:r>
              <a:rPr lang="cy" sz="2800" b="1" i="0" u="none" strike="noStrike" cap="none" baseline="0" dirty="0">
                <a:solidFill>
                  <a:srgbClr val="16AD85"/>
                </a:solidFill>
                <a:effectLst/>
                <a:uFillTx/>
              </a:rPr>
              <a:t>od cyffredinol</a:t>
            </a:r>
          </a:p>
        </p:txBody>
      </p:sp>
      <p:sp>
        <p:nvSpPr>
          <p:cNvPr id="6" name="Text Placeholder 4">
            <a:extLst>
              <a:ext uri="{FF2B5EF4-FFF2-40B4-BE49-F238E27FC236}">
                <a16:creationId xmlns:a16="http://schemas.microsoft.com/office/drawing/2014/main" id="{413BA3E1-7DBF-2D4E-AA6B-90B54F2E5C22}"/>
              </a:ext>
            </a:extLst>
          </p:cNvPr>
          <p:cNvSpPr>
            <a:spLocks noGrp="1"/>
          </p:cNvSpPr>
          <p:nvPr>
            <p:ph type="body" sz="quarter" idx="12"/>
            <p:custDataLst>
              <p:tags r:id="rId3"/>
            </p:custDataLst>
          </p:nvPr>
        </p:nvSpPr>
        <p:spPr>
          <a:xfrm>
            <a:off x="388491" y="1677290"/>
            <a:ext cx="3690495" cy="3851275"/>
          </a:xfrm>
        </p:spPr>
        <p:txBody>
          <a:bodyPr/>
          <a:lstStyle/>
          <a:p>
            <a:r>
              <a:rPr lang="cy" sz="2400" b="0" i="0" u="none" strike="noStrike" cap="none" baseline="0" dirty="0">
                <a:solidFill>
                  <a:schemeClr val="tx1"/>
                </a:solidFill>
                <a:effectLst/>
                <a:uFillTx/>
              </a:rPr>
              <a:t>Deall pwysigrwydd cynnal asesiadau ystyrlon gydag unigolion, eu teuluoedd/gofalwyr am yr hyn sy’n bwysig iddynt am y cymorth sydd ei angen arnynt</a:t>
            </a:r>
          </a:p>
          <a:p>
            <a:endParaRPr lang="en-US" dirty="0"/>
          </a:p>
        </p:txBody>
      </p:sp>
    </p:spTree>
    <p:custDataLst>
      <p:tags r:id="rId1"/>
    </p:custDataLst>
    <p:extLst>
      <p:ext uri="{BB962C8B-B14F-4D97-AF65-F5344CB8AC3E}">
        <p14:creationId xmlns:p14="http://schemas.microsoft.com/office/powerpoint/2010/main" val="4690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A04EDC-52FD-8E4C-8A32-4E449D2F6C1E}"/>
              </a:ext>
            </a:extLst>
          </p:cNvPr>
          <p:cNvSpPr>
            <a:spLocks noGrp="1"/>
          </p:cNvSpPr>
          <p:nvPr>
            <p:ph type="body" sz="quarter" idx="10"/>
          </p:nvPr>
        </p:nvSpPr>
        <p:spPr/>
        <p:txBody>
          <a:bodyPr/>
          <a:lstStyle/>
          <a:p>
            <a:r>
              <a:rPr lang="en-US" b="1" dirty="0"/>
              <a:t>Aims </a:t>
            </a:r>
          </a:p>
        </p:txBody>
      </p:sp>
      <p:sp>
        <p:nvSpPr>
          <p:cNvPr id="5" name="Text Placeholder 4">
            <a:extLst>
              <a:ext uri="{FF2B5EF4-FFF2-40B4-BE49-F238E27FC236}">
                <a16:creationId xmlns:a16="http://schemas.microsoft.com/office/drawing/2014/main" id="{ABDE510B-91B6-9042-8C9C-D4422EF5F05A}"/>
              </a:ext>
            </a:extLst>
          </p:cNvPr>
          <p:cNvSpPr>
            <a:spLocks noGrp="1"/>
          </p:cNvSpPr>
          <p:nvPr>
            <p:ph type="body" sz="quarter" idx="12"/>
          </p:nvPr>
        </p:nvSpPr>
        <p:spPr/>
        <p:txBody>
          <a:bodyPr/>
          <a:lstStyle/>
          <a:p>
            <a:r>
              <a:rPr lang="en-US" dirty="0">
                <a:solidFill>
                  <a:schemeClr val="tx1"/>
                </a:solidFill>
              </a:rPr>
              <a:t>To consider how we talk to children in this age group</a:t>
            </a:r>
          </a:p>
          <a:p>
            <a:r>
              <a:rPr lang="en-US" dirty="0">
                <a:solidFill>
                  <a:schemeClr val="tx1"/>
                </a:solidFill>
              </a:rPr>
              <a:t>To increase our understanding of child development</a:t>
            </a:r>
          </a:p>
          <a:p>
            <a:r>
              <a:rPr lang="en-US" dirty="0">
                <a:solidFill>
                  <a:schemeClr val="tx1"/>
                </a:solidFill>
              </a:rPr>
              <a:t>To adopt a rights based approach when assessing a child’s situation.</a:t>
            </a:r>
          </a:p>
        </p:txBody>
      </p:sp>
      <p:sp>
        <p:nvSpPr>
          <p:cNvPr id="4" name="Text Placeholder 2">
            <a:extLst>
              <a:ext uri="{FF2B5EF4-FFF2-40B4-BE49-F238E27FC236}">
                <a16:creationId xmlns:a16="http://schemas.microsoft.com/office/drawing/2014/main" id="{62A04EDC-52FD-8E4C-8A32-4E449D2F6C1E}"/>
              </a:ext>
            </a:extLst>
          </p:cNvPr>
          <p:cNvSpPr>
            <a:spLocks noGrp="1"/>
          </p:cNvSpPr>
          <p:nvPr>
            <p:ph type="body" sz="quarter" idx="10"/>
            <p:custDataLst>
              <p:tags r:id="rId1"/>
            </p:custDataLst>
          </p:nvPr>
        </p:nvSpPr>
        <p:spPr>
          <a:xfrm>
            <a:off x="314897" y="365126"/>
            <a:ext cx="3690937" cy="1031284"/>
          </a:xfrm>
        </p:spPr>
        <p:txBody>
          <a:bodyPr/>
          <a:lstStyle/>
          <a:p>
            <a:r>
              <a:rPr lang="cy" sz="2800" b="1" i="0" u="none" strike="noStrike" cap="none" baseline="0" dirty="0">
                <a:solidFill>
                  <a:srgbClr val="16AD85"/>
                </a:solidFill>
                <a:effectLst/>
                <a:uFillTx/>
              </a:rPr>
              <a:t>Nodau </a:t>
            </a:r>
          </a:p>
        </p:txBody>
      </p:sp>
      <p:sp>
        <p:nvSpPr>
          <p:cNvPr id="6" name="Text Placeholder 4">
            <a:extLst>
              <a:ext uri="{FF2B5EF4-FFF2-40B4-BE49-F238E27FC236}">
                <a16:creationId xmlns:a16="http://schemas.microsoft.com/office/drawing/2014/main" id="{ABDE510B-91B6-9042-8C9C-D4422EF5F05A}"/>
              </a:ext>
            </a:extLst>
          </p:cNvPr>
          <p:cNvSpPr>
            <a:spLocks noGrp="1"/>
          </p:cNvSpPr>
          <p:nvPr>
            <p:ph type="body" sz="quarter" idx="12"/>
            <p:custDataLst>
              <p:tags r:id="rId2"/>
            </p:custDataLst>
          </p:nvPr>
        </p:nvSpPr>
        <p:spPr>
          <a:xfrm>
            <a:off x="315339" y="1649412"/>
            <a:ext cx="3690495" cy="3851275"/>
          </a:xfrm>
        </p:spPr>
        <p:txBody>
          <a:bodyPr/>
          <a:lstStyle/>
          <a:p>
            <a:r>
              <a:rPr lang="cy" sz="2400" b="0" i="0" u="none" strike="noStrike" cap="none" baseline="0" dirty="0">
                <a:solidFill>
                  <a:schemeClr val="tx1"/>
                </a:solidFill>
                <a:effectLst/>
                <a:uFillTx/>
              </a:rPr>
              <a:t>Ystyried sut rydym yn siarad â phlant yn y grŵp oedran hwn</a:t>
            </a:r>
          </a:p>
          <a:p>
            <a:r>
              <a:rPr lang="cy" dirty="0">
                <a:solidFill>
                  <a:schemeClr val="tx1"/>
                </a:solidFill>
              </a:rPr>
              <a:t>C</a:t>
            </a:r>
            <a:r>
              <a:rPr lang="cy" sz="2400" b="0" i="0" u="none" strike="noStrike" cap="none" baseline="0" dirty="0">
                <a:solidFill>
                  <a:schemeClr val="tx1"/>
                </a:solidFill>
                <a:effectLst/>
                <a:uFillTx/>
              </a:rPr>
              <a:t>ynyddu ein dealltwriaeth o ddatblygiad plant</a:t>
            </a:r>
          </a:p>
          <a:p>
            <a:r>
              <a:rPr lang="cy" dirty="0">
                <a:solidFill>
                  <a:schemeClr val="tx1"/>
                </a:solidFill>
              </a:rPr>
              <a:t>M</a:t>
            </a:r>
            <a:r>
              <a:rPr lang="cy" sz="2400" b="0" i="0" u="none" strike="noStrike" cap="none" baseline="0" dirty="0">
                <a:solidFill>
                  <a:schemeClr val="tx1"/>
                </a:solidFill>
                <a:effectLst/>
                <a:uFillTx/>
              </a:rPr>
              <a:t>abwysiadu dull gweithredu seiliedig ar hawliau wrth asesu sefyllfa plentyn.</a:t>
            </a:r>
          </a:p>
        </p:txBody>
      </p:sp>
    </p:spTree>
    <p:extLst>
      <p:ext uri="{BB962C8B-B14F-4D97-AF65-F5344CB8AC3E}">
        <p14:creationId xmlns:p14="http://schemas.microsoft.com/office/powerpoint/2010/main" val="140237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4B27D7-A28C-4841-AD9F-9528D57A264C}"/>
              </a:ext>
            </a:extLst>
          </p:cNvPr>
          <p:cNvSpPr>
            <a:spLocks noGrp="1"/>
          </p:cNvSpPr>
          <p:nvPr>
            <p:ph type="body" sz="quarter" idx="10"/>
          </p:nvPr>
        </p:nvSpPr>
        <p:spPr/>
        <p:txBody>
          <a:bodyPr/>
          <a:lstStyle/>
          <a:p>
            <a:r>
              <a:rPr lang="en-US" b="1" dirty="0"/>
              <a:t>Objectives </a:t>
            </a:r>
          </a:p>
        </p:txBody>
      </p:sp>
      <p:sp>
        <p:nvSpPr>
          <p:cNvPr id="5" name="Text Placeholder 4">
            <a:extLst>
              <a:ext uri="{FF2B5EF4-FFF2-40B4-BE49-F238E27FC236}">
                <a16:creationId xmlns:a16="http://schemas.microsoft.com/office/drawing/2014/main" id="{7E1184B4-3436-1343-95A9-79F7E17DB5D0}"/>
              </a:ext>
            </a:extLst>
          </p:cNvPr>
          <p:cNvSpPr>
            <a:spLocks noGrp="1"/>
          </p:cNvSpPr>
          <p:nvPr>
            <p:ph type="body" sz="quarter" idx="12"/>
          </p:nvPr>
        </p:nvSpPr>
        <p:spPr>
          <a:xfrm>
            <a:off x="5014913" y="1765682"/>
            <a:ext cx="3690495" cy="3851275"/>
          </a:xfrm>
        </p:spPr>
        <p:txBody>
          <a:bodyPr>
            <a:normAutofit lnSpcReduction="10000"/>
          </a:bodyPr>
          <a:lstStyle/>
          <a:p>
            <a:r>
              <a:rPr lang="en-US" dirty="0">
                <a:solidFill>
                  <a:schemeClr val="tx1"/>
                </a:solidFill>
              </a:rPr>
              <a:t>To apply what we learn to a case study and a child you are currently working with.</a:t>
            </a:r>
            <a:endParaRPr lang="en-US" dirty="0">
              <a:solidFill>
                <a:schemeClr val="tx1"/>
              </a:solidFill>
              <a:cs typeface="Calibri" panose="020F0502020204030204" pitchFamily="34" charset="0"/>
            </a:endParaRPr>
          </a:p>
          <a:p>
            <a:r>
              <a:rPr lang="en-US" dirty="0">
                <a:solidFill>
                  <a:schemeClr val="tx1"/>
                </a:solidFill>
              </a:rPr>
              <a:t>To describe some of the theories of child development </a:t>
            </a:r>
            <a:endParaRPr lang="en-US" dirty="0">
              <a:solidFill>
                <a:schemeClr val="tx1"/>
              </a:solidFill>
              <a:cs typeface="Calibri" panose="020F0502020204030204" pitchFamily="34" charset="0"/>
            </a:endParaRPr>
          </a:p>
          <a:p>
            <a:r>
              <a:rPr lang="en-US" dirty="0">
                <a:solidFill>
                  <a:schemeClr val="tx1"/>
                </a:solidFill>
              </a:rPr>
              <a:t>To practice using different tools that can help us to see the child's world through their eyes.</a:t>
            </a:r>
          </a:p>
          <a:p>
            <a:endParaRPr lang="en-US" dirty="0"/>
          </a:p>
        </p:txBody>
      </p:sp>
      <p:sp>
        <p:nvSpPr>
          <p:cNvPr id="4" name="Text Placeholder 2">
            <a:extLst>
              <a:ext uri="{FF2B5EF4-FFF2-40B4-BE49-F238E27FC236}">
                <a16:creationId xmlns:a16="http://schemas.microsoft.com/office/drawing/2014/main" id="{D54B27D7-A28C-4841-AD9F-9528D57A264C}"/>
              </a:ext>
            </a:extLst>
          </p:cNvPr>
          <p:cNvSpPr>
            <a:spLocks noGrp="1"/>
          </p:cNvSpPr>
          <p:nvPr>
            <p:ph type="body" sz="quarter" idx="10"/>
            <p:custDataLst>
              <p:tags r:id="rId1"/>
            </p:custDataLst>
          </p:nvPr>
        </p:nvSpPr>
        <p:spPr>
          <a:xfrm>
            <a:off x="287465" y="365126"/>
            <a:ext cx="3690937" cy="1031284"/>
          </a:xfrm>
        </p:spPr>
        <p:txBody>
          <a:bodyPr/>
          <a:lstStyle/>
          <a:p>
            <a:r>
              <a:rPr lang="cy" sz="2800" b="1" i="0" u="none" strike="noStrike" cap="none" baseline="0" dirty="0">
                <a:solidFill>
                  <a:srgbClr val="16AD85"/>
                </a:solidFill>
                <a:effectLst/>
                <a:uFillTx/>
              </a:rPr>
              <a:t>Amcanion </a:t>
            </a:r>
          </a:p>
        </p:txBody>
      </p:sp>
      <p:sp>
        <p:nvSpPr>
          <p:cNvPr id="6" name="Text Placeholder 4">
            <a:extLst>
              <a:ext uri="{FF2B5EF4-FFF2-40B4-BE49-F238E27FC236}">
                <a16:creationId xmlns:a16="http://schemas.microsoft.com/office/drawing/2014/main" id="{7E1184B4-3436-1343-95A9-79F7E17DB5D0}"/>
              </a:ext>
            </a:extLst>
          </p:cNvPr>
          <p:cNvSpPr>
            <a:spLocks noGrp="1"/>
          </p:cNvSpPr>
          <p:nvPr>
            <p:ph type="body" sz="quarter" idx="12"/>
            <p:custDataLst>
              <p:tags r:id="rId2"/>
            </p:custDataLst>
          </p:nvPr>
        </p:nvSpPr>
        <p:spPr>
          <a:xfrm>
            <a:off x="214313" y="1801813"/>
            <a:ext cx="3690495" cy="3851275"/>
          </a:xfrm>
        </p:spPr>
        <p:txBody>
          <a:bodyPr>
            <a:normAutofit fontScale="92500"/>
          </a:bodyPr>
          <a:lstStyle/>
          <a:p>
            <a:r>
              <a:rPr lang="cy" sz="2400" b="0" i="0" u="none" strike="noStrike" cap="none" baseline="0" dirty="0">
                <a:solidFill>
                  <a:schemeClr val="tx1"/>
                </a:solidFill>
                <a:effectLst/>
                <a:uFillTx/>
              </a:rPr>
              <a:t>Cymhwyso'r hyn rydyn ni'n ei ddysgu heddiw i astudiaeth achos a phlentyn rydych chi'n gweithio gydag ef ar hyn o bryd.</a:t>
            </a:r>
          </a:p>
          <a:p>
            <a:r>
              <a:rPr lang="cy" dirty="0">
                <a:solidFill>
                  <a:schemeClr val="tx1"/>
                </a:solidFill>
              </a:rPr>
              <a:t>D</a:t>
            </a:r>
            <a:r>
              <a:rPr lang="cy" sz="2400" b="0" i="0" u="none" strike="noStrike" cap="none" baseline="0" dirty="0">
                <a:solidFill>
                  <a:schemeClr val="tx1"/>
                </a:solidFill>
                <a:effectLst/>
                <a:uFillTx/>
              </a:rPr>
              <a:t>isgrifio rhai o ddamcaniaethau datblygiad plant </a:t>
            </a:r>
          </a:p>
          <a:p>
            <a:r>
              <a:rPr lang="cy" dirty="0">
                <a:solidFill>
                  <a:schemeClr val="tx1"/>
                </a:solidFill>
              </a:rPr>
              <a:t>Y</a:t>
            </a:r>
            <a:r>
              <a:rPr lang="cy" sz="2400" b="0" i="0" u="none" strike="noStrike" cap="none" baseline="0" dirty="0">
                <a:solidFill>
                  <a:schemeClr val="tx1"/>
                </a:solidFill>
                <a:effectLst/>
                <a:uFillTx/>
              </a:rPr>
              <a:t>marfer defnyddio gwahanol offer a all ein helpu i weld byd y plentyn </a:t>
            </a:r>
            <a:r>
              <a:rPr lang="cy" dirty="0">
                <a:solidFill>
                  <a:schemeClr val="tx1"/>
                </a:solidFill>
              </a:rPr>
              <a:t>trwy e</a:t>
            </a:r>
            <a:r>
              <a:rPr lang="cy" sz="2400" b="0" i="0" u="none" strike="noStrike" cap="none" baseline="0" dirty="0">
                <a:solidFill>
                  <a:schemeClr val="tx1"/>
                </a:solidFill>
                <a:effectLst/>
                <a:uFillTx/>
              </a:rPr>
              <a:t>i lygaid.</a:t>
            </a:r>
          </a:p>
          <a:p>
            <a:endParaRPr lang="en-US" dirty="0"/>
          </a:p>
        </p:txBody>
      </p:sp>
    </p:spTree>
    <p:extLst>
      <p:ext uri="{BB962C8B-B14F-4D97-AF65-F5344CB8AC3E}">
        <p14:creationId xmlns:p14="http://schemas.microsoft.com/office/powerpoint/2010/main" val="272878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ED54-B081-3112-0AC0-A2EA8E691CB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B1B9B3FA-A820-7D45-5FB8-64F51B165622}"/>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316CE99C-1756-253D-1402-578702BFE077}"/>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FB22A619-1C14-DF8E-8710-E5E7504C50C1}"/>
              </a:ext>
            </a:extLst>
          </p:cNvPr>
          <p:cNvSpPr>
            <a:spLocks noGrp="1"/>
          </p:cNvSpPr>
          <p:nvPr>
            <p:ph type="body" sz="quarter" idx="12"/>
          </p:nvPr>
        </p:nvSpPr>
        <p:spPr/>
        <p:txBody>
          <a:bodyPr/>
          <a:lstStyle/>
          <a:p>
            <a:endParaRPr lang="en-GB"/>
          </a:p>
        </p:txBody>
      </p:sp>
      <p:pic>
        <p:nvPicPr>
          <p:cNvPr id="6" name="Picture 6" descr="A picture containing cartoon, clipart, text, illustration&#10;&#10;Description automatically generated">
            <a:extLst>
              <a:ext uri="{FF2B5EF4-FFF2-40B4-BE49-F238E27FC236}">
                <a16:creationId xmlns:a16="http://schemas.microsoft.com/office/drawing/2014/main" id="{01E59DC6-24DD-9C97-9679-6BA476378B7E}"/>
              </a:ext>
            </a:extLst>
          </p:cNvPr>
          <p:cNvPicPr>
            <a:picLocks noChangeAspect="1"/>
          </p:cNvPicPr>
          <p:nvPr/>
        </p:nvPicPr>
        <p:blipFill>
          <a:blip r:embed="rId3"/>
          <a:stretch>
            <a:fillRect/>
          </a:stretch>
        </p:blipFill>
        <p:spPr>
          <a:xfrm>
            <a:off x="2143372" y="-4269"/>
            <a:ext cx="4762500" cy="6677025"/>
          </a:xfrm>
          <a:prstGeom prst="rect">
            <a:avLst/>
          </a:prstGeom>
        </p:spPr>
      </p:pic>
    </p:spTree>
    <p:extLst>
      <p:ext uri="{BB962C8B-B14F-4D97-AF65-F5344CB8AC3E}">
        <p14:creationId xmlns:p14="http://schemas.microsoft.com/office/powerpoint/2010/main" val="91967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FB13A1-2287-8F48-9A52-559EE53118FE}"/>
              </a:ext>
            </a:extLst>
          </p:cNvPr>
          <p:cNvSpPr>
            <a:spLocks noGrp="1"/>
          </p:cNvSpPr>
          <p:nvPr>
            <p:ph type="body" sz="quarter" idx="10"/>
          </p:nvPr>
        </p:nvSpPr>
        <p:spPr/>
        <p:txBody>
          <a:bodyPr/>
          <a:lstStyle/>
          <a:p>
            <a:r>
              <a:rPr lang="en-US" b="1" dirty="0"/>
              <a:t>Principles of assessment </a:t>
            </a:r>
          </a:p>
        </p:txBody>
      </p:sp>
      <p:sp>
        <p:nvSpPr>
          <p:cNvPr id="5" name="Text Placeholder 4">
            <a:extLst>
              <a:ext uri="{FF2B5EF4-FFF2-40B4-BE49-F238E27FC236}">
                <a16:creationId xmlns:a16="http://schemas.microsoft.com/office/drawing/2014/main" id="{03B9C6CB-7227-394C-9B7A-489CE7D4F595}"/>
              </a:ext>
            </a:extLst>
          </p:cNvPr>
          <p:cNvSpPr>
            <a:spLocks noGrp="1"/>
          </p:cNvSpPr>
          <p:nvPr>
            <p:ph type="body" sz="quarter" idx="12"/>
          </p:nvPr>
        </p:nvSpPr>
        <p:spPr/>
        <p:txBody>
          <a:bodyPr>
            <a:normAutofit fontScale="92500"/>
          </a:bodyPr>
          <a:lstStyle/>
          <a:p>
            <a:pPr marL="0" indent="0">
              <a:buNone/>
            </a:pPr>
            <a:r>
              <a:rPr lang="en-GB" altLang="en-US" dirty="0">
                <a:solidFill>
                  <a:schemeClr val="tx1"/>
                </a:solidFill>
              </a:rPr>
              <a:t>Child centred</a:t>
            </a:r>
          </a:p>
          <a:p>
            <a:pPr marL="0" indent="0">
              <a:buNone/>
            </a:pPr>
            <a:r>
              <a:rPr lang="en-GB" altLang="en-US" dirty="0">
                <a:solidFill>
                  <a:schemeClr val="tx1"/>
                </a:solidFill>
              </a:rPr>
              <a:t>Rooted in child development</a:t>
            </a:r>
          </a:p>
          <a:p>
            <a:pPr marL="0" indent="0">
              <a:buNone/>
            </a:pPr>
            <a:r>
              <a:rPr lang="en-GB" altLang="en-US" dirty="0">
                <a:solidFill>
                  <a:schemeClr val="tx1"/>
                </a:solidFill>
              </a:rPr>
              <a:t>Ecological in their approach</a:t>
            </a:r>
          </a:p>
          <a:p>
            <a:pPr marL="0" indent="0">
              <a:buNone/>
            </a:pPr>
            <a:r>
              <a:rPr lang="en-GB" altLang="en-US" dirty="0">
                <a:solidFill>
                  <a:schemeClr val="tx1"/>
                </a:solidFill>
              </a:rPr>
              <a:t>Ensure equality of opportunity</a:t>
            </a:r>
          </a:p>
          <a:p>
            <a:pPr marL="0" indent="0">
              <a:buNone/>
            </a:pPr>
            <a:r>
              <a:rPr lang="en-GB" altLang="en-US" dirty="0">
                <a:solidFill>
                  <a:schemeClr val="tx1"/>
                </a:solidFill>
              </a:rPr>
              <a:t>Involve working with children and families</a:t>
            </a:r>
          </a:p>
          <a:p>
            <a:pPr marL="0" indent="0">
              <a:buNone/>
            </a:pPr>
            <a:r>
              <a:rPr lang="en-GB" altLang="en-US" dirty="0">
                <a:solidFill>
                  <a:schemeClr val="tx1"/>
                </a:solidFill>
              </a:rPr>
              <a:t>Build on strengths as well as identifying worries and difficulties</a:t>
            </a:r>
            <a:endParaRPr lang="en-US" dirty="0">
              <a:solidFill>
                <a:schemeClr val="tx1"/>
              </a:solidFill>
            </a:endParaRPr>
          </a:p>
        </p:txBody>
      </p:sp>
      <p:sp>
        <p:nvSpPr>
          <p:cNvPr id="4" name="Text Placeholder 2">
            <a:extLst>
              <a:ext uri="{FF2B5EF4-FFF2-40B4-BE49-F238E27FC236}">
                <a16:creationId xmlns:a16="http://schemas.microsoft.com/office/drawing/2014/main" id="{A5FB13A1-2287-8F48-9A52-559EE53118FE}"/>
              </a:ext>
            </a:extLst>
          </p:cNvPr>
          <p:cNvSpPr>
            <a:spLocks noGrp="1"/>
          </p:cNvSpPr>
          <p:nvPr>
            <p:ph type="body" sz="quarter" idx="10"/>
            <p:custDataLst>
              <p:tags r:id="rId1"/>
            </p:custDataLst>
          </p:nvPr>
        </p:nvSpPr>
        <p:spPr>
          <a:xfrm>
            <a:off x="223457" y="365126"/>
            <a:ext cx="3690937" cy="1031284"/>
          </a:xfrm>
        </p:spPr>
        <p:txBody>
          <a:bodyPr/>
          <a:lstStyle/>
          <a:p>
            <a:r>
              <a:rPr lang="cy" sz="2800" b="1" i="0" u="none" strike="noStrike" cap="none" baseline="0" dirty="0">
                <a:solidFill>
                  <a:srgbClr val="16AD85"/>
                </a:solidFill>
                <a:effectLst/>
                <a:uFillTx/>
              </a:rPr>
              <a:t>Egwyddorion asesu </a:t>
            </a:r>
          </a:p>
        </p:txBody>
      </p:sp>
      <p:sp>
        <p:nvSpPr>
          <p:cNvPr id="6" name="Text Placeholder 4">
            <a:extLst>
              <a:ext uri="{FF2B5EF4-FFF2-40B4-BE49-F238E27FC236}">
                <a16:creationId xmlns:a16="http://schemas.microsoft.com/office/drawing/2014/main" id="{03B9C6CB-7227-394C-9B7A-489CE7D4F595}"/>
              </a:ext>
            </a:extLst>
          </p:cNvPr>
          <p:cNvSpPr>
            <a:spLocks noGrp="1"/>
          </p:cNvSpPr>
          <p:nvPr>
            <p:ph type="body" sz="quarter" idx="12"/>
            <p:custDataLst>
              <p:tags r:id="rId2"/>
            </p:custDataLst>
          </p:nvPr>
        </p:nvSpPr>
        <p:spPr>
          <a:xfrm>
            <a:off x="223457" y="1640714"/>
            <a:ext cx="3690495" cy="3851275"/>
          </a:xfrm>
        </p:spPr>
        <p:txBody>
          <a:bodyPr>
            <a:normAutofit lnSpcReduction="10000"/>
          </a:bodyPr>
          <a:lstStyle/>
          <a:p>
            <a:pPr marL="0" indent="0">
              <a:buNone/>
            </a:pPr>
            <a:r>
              <a:rPr lang="cy" sz="2400" b="0" i="0" u="none" strike="noStrike" cap="none" baseline="0" dirty="0">
                <a:solidFill>
                  <a:schemeClr val="tx1"/>
                </a:solidFill>
                <a:effectLst/>
                <a:uFillTx/>
              </a:rPr>
              <a:t>Canolbwyntio ar y plentyn</a:t>
            </a:r>
          </a:p>
          <a:p>
            <a:pPr marL="0" indent="0">
              <a:buNone/>
            </a:pPr>
            <a:r>
              <a:rPr lang="cy" sz="2400" b="0" i="0" u="none" strike="noStrike" cap="none" baseline="0" dirty="0">
                <a:solidFill>
                  <a:schemeClr val="tx1"/>
                </a:solidFill>
                <a:effectLst/>
                <a:uFillTx/>
              </a:rPr>
              <a:t>Wedi'i wreiddio yn natblygiad plant</a:t>
            </a:r>
          </a:p>
          <a:p>
            <a:pPr marL="0" indent="0">
              <a:buNone/>
            </a:pPr>
            <a:r>
              <a:rPr lang="cy" sz="2400" b="0" i="0" u="none" strike="noStrike" cap="none" baseline="0" dirty="0">
                <a:solidFill>
                  <a:schemeClr val="tx1"/>
                </a:solidFill>
                <a:effectLst/>
                <a:uFillTx/>
              </a:rPr>
              <a:t>Ecolegol yn eu dull</a:t>
            </a:r>
          </a:p>
          <a:p>
            <a:pPr marL="0" indent="0">
              <a:buNone/>
            </a:pPr>
            <a:r>
              <a:rPr lang="cy" sz="2400" b="0" i="0" u="none" strike="noStrike" cap="none" baseline="0" dirty="0">
                <a:solidFill>
                  <a:schemeClr val="tx1"/>
                </a:solidFill>
                <a:effectLst/>
                <a:uFillTx/>
              </a:rPr>
              <a:t>Sicrhau cyfle cyfartal</a:t>
            </a:r>
          </a:p>
          <a:p>
            <a:pPr marL="0" indent="0">
              <a:buNone/>
            </a:pPr>
            <a:r>
              <a:rPr lang="cy" sz="2400" b="0" i="0" u="none" strike="noStrike" cap="none" baseline="0" dirty="0">
                <a:solidFill>
                  <a:schemeClr val="tx1"/>
                </a:solidFill>
                <a:effectLst/>
                <a:uFillTx/>
              </a:rPr>
              <a:t>Cynnwys gweithio gyda phlant a theuluoedd</a:t>
            </a:r>
          </a:p>
          <a:p>
            <a:pPr marL="0" indent="0">
              <a:buNone/>
            </a:pPr>
            <a:r>
              <a:rPr lang="cy" sz="2400" b="0" i="0" u="none" strike="noStrike" cap="none" baseline="0" dirty="0">
                <a:solidFill>
                  <a:schemeClr val="tx1"/>
                </a:solidFill>
                <a:effectLst/>
                <a:uFillTx/>
              </a:rPr>
              <a:t>Adeiladu ar gryfderau yn ogystal â nodi pryderon ac anawsterau</a:t>
            </a:r>
          </a:p>
        </p:txBody>
      </p:sp>
    </p:spTree>
    <p:extLst>
      <p:ext uri="{BB962C8B-B14F-4D97-AF65-F5344CB8AC3E}">
        <p14:creationId xmlns:p14="http://schemas.microsoft.com/office/powerpoint/2010/main" val="1530855137"/>
      </p:ext>
    </p:extLst>
  </p:cSld>
  <p:clrMapOvr>
    <a:masterClrMapping/>
  </p:clrMapOvr>
  <p:extLst>
    <p:ext uri="{6950BFC3-D8DA-4A85-94F7-54DA5524770B}">
      <p188:commentRel xmlns:p188="http://schemas.microsoft.com/office/powerpoint/2018/8/main" r:id="rId5"/>
    </p:ext>
  </p:extLs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S_UNIQUEID" val="288"/>
</p:tagLst>
</file>

<file path=ppt/tags/tag11.xml><?xml version="1.0" encoding="utf-8"?>
<p:tagLst xmlns:a="http://schemas.openxmlformats.org/drawingml/2006/main" xmlns:r="http://schemas.openxmlformats.org/officeDocument/2006/relationships" xmlns:p="http://schemas.openxmlformats.org/presentationml/2006/main">
  <p:tag name="AS_UNIQUEID" val="290"/>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S_UNIQUEID" val="297"/>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S_UNIQUEID" val="307"/>
</p:tagLst>
</file>

<file path=ppt/tags/tag16.xml><?xml version="1.0" encoding="utf-8"?>
<p:tagLst xmlns:a="http://schemas.openxmlformats.org/drawingml/2006/main" xmlns:r="http://schemas.openxmlformats.org/officeDocument/2006/relationships" xmlns:p="http://schemas.openxmlformats.org/presentationml/2006/main">
  <p:tag name="AS_UNIQUEID" val="309"/>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S_UNIQUEID" val="316"/>
</p:tagLst>
</file>

<file path=ppt/tags/tag19.xml><?xml version="1.0" encoding="utf-8"?>
<p:tagLst xmlns:a="http://schemas.openxmlformats.org/drawingml/2006/main" xmlns:r="http://schemas.openxmlformats.org/officeDocument/2006/relationships" xmlns:p="http://schemas.openxmlformats.org/presentationml/2006/main">
  <p:tag name="AS_UNIQUEID" val="318"/>
</p:tagLst>
</file>

<file path=ppt/tags/tag2.xml><?xml version="1.0" encoding="utf-8"?>
<p:tagLst xmlns:a="http://schemas.openxmlformats.org/drawingml/2006/main" xmlns:r="http://schemas.openxmlformats.org/officeDocument/2006/relationships" xmlns:p="http://schemas.openxmlformats.org/presentationml/2006/main">
  <p:tag name="AS_UNIQUEID" val="258"/>
</p:tagLst>
</file>

<file path=ppt/tags/tag20.xml><?xml version="1.0" encoding="utf-8"?>
<p:tagLst xmlns:a="http://schemas.openxmlformats.org/drawingml/2006/main" xmlns:r="http://schemas.openxmlformats.org/officeDocument/2006/relationships" xmlns:p="http://schemas.openxmlformats.org/presentationml/2006/main">
  <p:tag name="AS_UNIQUEID" val="321"/>
</p:tagLst>
</file>

<file path=ppt/tags/tag21.xml><?xml version="1.0" encoding="utf-8"?>
<p:tagLst xmlns:a="http://schemas.openxmlformats.org/drawingml/2006/main" xmlns:r="http://schemas.openxmlformats.org/officeDocument/2006/relationships" xmlns:p="http://schemas.openxmlformats.org/presentationml/2006/main">
  <p:tag name="AS_UNIQUEID" val="323"/>
</p:tagLst>
</file>

<file path=ppt/tags/tag22.xml><?xml version="1.0" encoding="utf-8"?>
<p:tagLst xmlns:a="http://schemas.openxmlformats.org/drawingml/2006/main" xmlns:r="http://schemas.openxmlformats.org/officeDocument/2006/relationships" xmlns:p="http://schemas.openxmlformats.org/presentationml/2006/main">
  <p:tag name="AS_UNIQUEID" val="330"/>
</p:tagLst>
</file>

<file path=ppt/tags/tag23.xml><?xml version="1.0" encoding="utf-8"?>
<p:tagLst xmlns:a="http://schemas.openxmlformats.org/drawingml/2006/main" xmlns:r="http://schemas.openxmlformats.org/officeDocument/2006/relationships" xmlns:p="http://schemas.openxmlformats.org/presentationml/2006/main">
  <p:tag name="AS_UNIQUEID" val="332"/>
</p:tagLst>
</file>

<file path=ppt/tags/tag24.xml><?xml version="1.0" encoding="utf-8"?>
<p:tagLst xmlns:a="http://schemas.openxmlformats.org/drawingml/2006/main" xmlns:r="http://schemas.openxmlformats.org/officeDocument/2006/relationships" xmlns:p="http://schemas.openxmlformats.org/presentationml/2006/main">
  <p:tag name="AS_UNIQUEID" val="339"/>
</p:tagLst>
</file>

<file path=ppt/tags/tag25.xml><?xml version="1.0" encoding="utf-8"?>
<p:tagLst xmlns:a="http://schemas.openxmlformats.org/drawingml/2006/main" xmlns:r="http://schemas.openxmlformats.org/officeDocument/2006/relationships" xmlns:p="http://schemas.openxmlformats.org/presentationml/2006/main">
  <p:tag name="AS_UNIQUEID" val="341"/>
</p:tagLst>
</file>

<file path=ppt/tags/tag26.xml><?xml version="1.0" encoding="utf-8"?>
<p:tagLst xmlns:a="http://schemas.openxmlformats.org/drawingml/2006/main" xmlns:r="http://schemas.openxmlformats.org/officeDocument/2006/relationships" xmlns:p="http://schemas.openxmlformats.org/presentationml/2006/main">
  <p:tag name="AS_UNIQUEID" val="348"/>
</p:tagLst>
</file>

<file path=ppt/tags/tag27.xml><?xml version="1.0" encoding="utf-8"?>
<p:tagLst xmlns:a="http://schemas.openxmlformats.org/drawingml/2006/main" xmlns:r="http://schemas.openxmlformats.org/officeDocument/2006/relationships" xmlns:p="http://schemas.openxmlformats.org/presentationml/2006/main">
  <p:tag name="AS_UNIQUEID" val="350"/>
</p:tagLst>
</file>

<file path=ppt/tags/tag28.xml><?xml version="1.0" encoding="utf-8"?>
<p:tagLst xmlns:a="http://schemas.openxmlformats.org/drawingml/2006/main" xmlns:r="http://schemas.openxmlformats.org/officeDocument/2006/relationships" xmlns:p="http://schemas.openxmlformats.org/presentationml/2006/main">
  <p:tag name="AS_UNIQUEID" val="357"/>
</p:tagLst>
</file>

<file path=ppt/tags/tag29.xml><?xml version="1.0" encoding="utf-8"?>
<p:tagLst xmlns:a="http://schemas.openxmlformats.org/drawingml/2006/main" xmlns:r="http://schemas.openxmlformats.org/officeDocument/2006/relationships" xmlns:p="http://schemas.openxmlformats.org/presentationml/2006/main">
  <p:tag name="AS_UNIQUEID" val="359"/>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S_UNIQUEID" val="366"/>
</p:tagLst>
</file>

<file path=ppt/tags/tag31.xml><?xml version="1.0" encoding="utf-8"?>
<p:tagLst xmlns:a="http://schemas.openxmlformats.org/drawingml/2006/main" xmlns:r="http://schemas.openxmlformats.org/officeDocument/2006/relationships" xmlns:p="http://schemas.openxmlformats.org/presentationml/2006/main">
  <p:tag name="AS_UNIQUEID" val="368"/>
</p:tagLst>
</file>

<file path=ppt/tags/tag32.xml><?xml version="1.0" encoding="utf-8"?>
<p:tagLst xmlns:a="http://schemas.openxmlformats.org/drawingml/2006/main" xmlns:r="http://schemas.openxmlformats.org/officeDocument/2006/relationships" xmlns:p="http://schemas.openxmlformats.org/presentationml/2006/main">
  <p:tag name="AS_UNIQUEID" val="375"/>
</p:tagLst>
</file>

<file path=ppt/tags/tag33.xml><?xml version="1.0" encoding="utf-8"?>
<p:tagLst xmlns:a="http://schemas.openxmlformats.org/drawingml/2006/main" xmlns:r="http://schemas.openxmlformats.org/officeDocument/2006/relationships" xmlns:p="http://schemas.openxmlformats.org/presentationml/2006/main">
  <p:tag name="AS_UNIQUEID" val="377"/>
</p:tagLst>
</file>

<file path=ppt/tags/tag34.xml><?xml version="1.0" encoding="utf-8"?>
<p:tagLst xmlns:a="http://schemas.openxmlformats.org/drawingml/2006/main" xmlns:r="http://schemas.openxmlformats.org/officeDocument/2006/relationships" xmlns:p="http://schemas.openxmlformats.org/presentationml/2006/main">
  <p:tag name="AS_UNIQUEID" val="384"/>
</p:tagLst>
</file>

<file path=ppt/tags/tag35.xml><?xml version="1.0" encoding="utf-8"?>
<p:tagLst xmlns:a="http://schemas.openxmlformats.org/drawingml/2006/main" xmlns:r="http://schemas.openxmlformats.org/officeDocument/2006/relationships" xmlns:p="http://schemas.openxmlformats.org/presentationml/2006/main">
  <p:tag name="AS_UNIQUEID" val="386"/>
</p:tagLst>
</file>

<file path=ppt/tags/tag36.xml><?xml version="1.0" encoding="utf-8"?>
<p:tagLst xmlns:a="http://schemas.openxmlformats.org/drawingml/2006/main" xmlns:r="http://schemas.openxmlformats.org/officeDocument/2006/relationships" xmlns:p="http://schemas.openxmlformats.org/presentationml/2006/main">
  <p:tag name="AS_UNIQUEID" val="393"/>
</p:tagLst>
</file>

<file path=ppt/tags/tag37.xml><?xml version="1.0" encoding="utf-8"?>
<p:tagLst xmlns:a="http://schemas.openxmlformats.org/drawingml/2006/main" xmlns:r="http://schemas.openxmlformats.org/officeDocument/2006/relationships" xmlns:p="http://schemas.openxmlformats.org/presentationml/2006/main">
  <p:tag name="AS_UNIQUEID" val="395"/>
</p:tagLst>
</file>

<file path=ppt/tags/tag38.xml><?xml version="1.0" encoding="utf-8"?>
<p:tagLst xmlns:a="http://schemas.openxmlformats.org/drawingml/2006/main" xmlns:r="http://schemas.openxmlformats.org/officeDocument/2006/relationships" xmlns:p="http://schemas.openxmlformats.org/presentationml/2006/main">
  <p:tag name="AS_UNIQUEID" val="398"/>
</p:tagLst>
</file>

<file path=ppt/tags/tag39.xml><?xml version="1.0" encoding="utf-8"?>
<p:tagLst xmlns:a="http://schemas.openxmlformats.org/drawingml/2006/main" xmlns:r="http://schemas.openxmlformats.org/officeDocument/2006/relationships" xmlns:p="http://schemas.openxmlformats.org/presentationml/2006/main">
  <p:tag name="AS_UNIQUEID" val="400"/>
</p:tagLst>
</file>

<file path=ppt/tags/tag4.xml><?xml version="1.0" encoding="utf-8"?>
<p:tagLst xmlns:a="http://schemas.openxmlformats.org/drawingml/2006/main" xmlns:r="http://schemas.openxmlformats.org/officeDocument/2006/relationships" xmlns:p="http://schemas.openxmlformats.org/presentationml/2006/main">
  <p:tag name="AS_UNIQUEID" val="265"/>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S_UNIQUEID" val="267"/>
</p:tagLst>
</file>

<file path=ppt/tags/tag6.xml><?xml version="1.0" encoding="utf-8"?>
<p:tagLst xmlns:a="http://schemas.openxmlformats.org/drawingml/2006/main" xmlns:r="http://schemas.openxmlformats.org/officeDocument/2006/relationships" xmlns:p="http://schemas.openxmlformats.org/presentationml/2006/main">
  <p:tag name="AS_UNIQUEID" val="270"/>
</p:tagLst>
</file>

<file path=ppt/tags/tag7.xml><?xml version="1.0" encoding="utf-8"?>
<p:tagLst xmlns:a="http://schemas.openxmlformats.org/drawingml/2006/main" xmlns:r="http://schemas.openxmlformats.org/officeDocument/2006/relationships" xmlns:p="http://schemas.openxmlformats.org/presentationml/2006/main">
  <p:tag name="AS_UNIQUEID" val="272"/>
</p:tagLst>
</file>

<file path=ppt/tags/tag8.xml><?xml version="1.0" encoding="utf-8"?>
<p:tagLst xmlns:a="http://schemas.openxmlformats.org/drawingml/2006/main" xmlns:r="http://schemas.openxmlformats.org/officeDocument/2006/relationships" xmlns:p="http://schemas.openxmlformats.org/presentationml/2006/main">
  <p:tag name="AS_UNIQUEID" val="279"/>
</p:tagLst>
</file>

<file path=ppt/tags/tag9.xml><?xml version="1.0" encoding="utf-8"?>
<p:tagLst xmlns:a="http://schemas.openxmlformats.org/drawingml/2006/main" xmlns:r="http://schemas.openxmlformats.org/officeDocument/2006/relationships" xmlns:p="http://schemas.openxmlformats.org/presentationml/2006/main">
  <p:tag name="AS_UNIQUEID" val="281"/>
</p:tagLst>
</file>

<file path=ppt/theme/theme1.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3" ma:contentTypeDescription="Create a new document." ma:contentTypeScope="" ma:versionID="bfc5180613777e91b948e260f322378f">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6470b2d7574b190021629b4547b929ca"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E12492-9ADF-4E5B-83D9-40691CA893D3}"/>
</file>

<file path=customXml/itemProps2.xml><?xml version="1.0" encoding="utf-8"?>
<ds:datastoreItem xmlns:ds="http://schemas.openxmlformats.org/officeDocument/2006/customXml" ds:itemID="{B8B22F4A-9B96-4BD0-9DC3-32FEAFB572D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573c7cb-c389-4e3e-ad3a-d71029d3e8b6"/>
    <ds:schemaRef ds:uri="http://purl.org/dc/terms/"/>
    <ds:schemaRef ds:uri="http://www.w3.org/XML/1998/namespace"/>
    <ds:schemaRef ds:uri="http://purl.org/dc/dcmitype/"/>
    <ds:schemaRef ds:uri="2f33f0b9-e468-4913-ae1d-192484410d9f"/>
    <ds:schemaRef ds:uri="ca6487ab-a953-456b-ba74-c92e137f6b23"/>
  </ds:schemaRefs>
</ds:datastoreItem>
</file>

<file path=customXml/itemProps3.xml><?xml version="1.0" encoding="utf-8"?>
<ds:datastoreItem xmlns:ds="http://schemas.openxmlformats.org/officeDocument/2006/customXml" ds:itemID="{7C5C4F1F-4879-439F-B51B-6377D5C8BC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SCW Slide Templates Bilingual0417 (2)</Template>
  <TotalTime>0</TotalTime>
  <Words>4397</Words>
  <Application>Microsoft Office PowerPoint</Application>
  <PresentationFormat>On-screen Show (4:3)</PresentationFormat>
  <Paragraphs>363</Paragraphs>
  <Slides>26</Slides>
  <Notes>19</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SCW Slide Templates Bilingual0417 (2)</vt:lpstr>
      <vt:lpstr>Asesiad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Care Council for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Lenny</dc:creator>
  <cp:lastModifiedBy>Polly Duncan</cp:lastModifiedBy>
  <cp:revision>535</cp:revision>
  <dcterms:created xsi:type="dcterms:W3CDTF">2017-04-11T14:08:19Z</dcterms:created>
  <dcterms:modified xsi:type="dcterms:W3CDTF">2024-01-10T22:10:27Z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0x010100FF53B4BBA26A92419C87554409A01F6C</vt:lpwstr>
  </property>
  <property fmtid="{D5CDD505-2E9C-101B-9397-08002B2CF9AE}" pid="3" name="ArticulateGUID">
    <vt:lpwstr>449695DC-3A30-4BDB-A11C-647444117246</vt:lpwstr>
  </property>
  <property fmtid="{D5CDD505-2E9C-101B-9397-08002B2CF9AE}" pid="4" name="ArticulatePath">
    <vt:lpwstr>Unit 444-Slides 68-87</vt:lpwstr>
  </property>
  <property fmtid="{D5CDD505-2E9C-101B-9397-08002B2CF9AE}" pid="5" name="MediaServiceImageTags">
    <vt:lpwstr/>
  </property>
</Properties>
</file>