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84" r:id="rId4"/>
  </p:sldMasterIdLst>
  <p:notesMasterIdLst>
    <p:notesMasterId r:id="rId95"/>
  </p:notesMasterIdLst>
  <p:sldIdLst>
    <p:sldId id="257" r:id="rId5"/>
    <p:sldId id="333" r:id="rId6"/>
    <p:sldId id="562" r:id="rId7"/>
    <p:sldId id="334" r:id="rId8"/>
    <p:sldId id="564" r:id="rId9"/>
    <p:sldId id="566" r:id="rId10"/>
    <p:sldId id="602" r:id="rId11"/>
    <p:sldId id="567" r:id="rId12"/>
    <p:sldId id="569" r:id="rId13"/>
    <p:sldId id="571" r:id="rId14"/>
    <p:sldId id="572" r:id="rId15"/>
    <p:sldId id="574" r:id="rId16"/>
    <p:sldId id="576" r:id="rId17"/>
    <p:sldId id="581" r:id="rId18"/>
    <p:sldId id="582" r:id="rId19"/>
    <p:sldId id="583" r:id="rId20"/>
    <p:sldId id="585" r:id="rId21"/>
    <p:sldId id="304" r:id="rId22"/>
    <p:sldId id="587" r:id="rId23"/>
    <p:sldId id="588" r:id="rId24"/>
    <p:sldId id="590" r:id="rId25"/>
    <p:sldId id="592" r:id="rId26"/>
    <p:sldId id="594" r:id="rId27"/>
    <p:sldId id="596" r:id="rId28"/>
    <p:sldId id="603" r:id="rId29"/>
    <p:sldId id="606" r:id="rId30"/>
    <p:sldId id="599" r:id="rId31"/>
    <p:sldId id="600" r:id="rId32"/>
    <p:sldId id="671" r:id="rId33"/>
    <p:sldId id="605" r:id="rId34"/>
    <p:sldId id="504" r:id="rId35"/>
    <p:sldId id="598" r:id="rId36"/>
    <p:sldId id="608" r:id="rId37"/>
    <p:sldId id="609" r:id="rId38"/>
    <p:sldId id="611" r:id="rId39"/>
    <p:sldId id="612" r:id="rId40"/>
    <p:sldId id="672" r:id="rId41"/>
    <p:sldId id="615" r:id="rId42"/>
    <p:sldId id="616" r:id="rId43"/>
    <p:sldId id="617" r:id="rId44"/>
    <p:sldId id="618" r:id="rId45"/>
    <p:sldId id="619" r:id="rId46"/>
    <p:sldId id="620" r:id="rId47"/>
    <p:sldId id="623" r:id="rId48"/>
    <p:sldId id="621" r:id="rId49"/>
    <p:sldId id="622" r:id="rId50"/>
    <p:sldId id="624" r:id="rId51"/>
    <p:sldId id="625" r:id="rId52"/>
    <p:sldId id="626" r:id="rId53"/>
    <p:sldId id="627" r:id="rId54"/>
    <p:sldId id="637" r:id="rId55"/>
    <p:sldId id="638" r:id="rId56"/>
    <p:sldId id="673" r:id="rId57"/>
    <p:sldId id="674" r:id="rId58"/>
    <p:sldId id="675" r:id="rId59"/>
    <p:sldId id="628" r:id="rId60"/>
    <p:sldId id="635" r:id="rId61"/>
    <p:sldId id="629" r:id="rId62"/>
    <p:sldId id="636" r:id="rId63"/>
    <p:sldId id="630" r:id="rId64"/>
    <p:sldId id="631" r:id="rId65"/>
    <p:sldId id="633" r:id="rId66"/>
    <p:sldId id="634" r:id="rId67"/>
    <p:sldId id="676" r:id="rId68"/>
    <p:sldId id="640" r:id="rId69"/>
    <p:sldId id="641" r:id="rId70"/>
    <p:sldId id="642" r:id="rId71"/>
    <p:sldId id="643" r:id="rId72"/>
    <p:sldId id="644" r:id="rId73"/>
    <p:sldId id="645" r:id="rId74"/>
    <p:sldId id="646" r:id="rId75"/>
    <p:sldId id="649" r:id="rId76"/>
    <p:sldId id="647" r:id="rId77"/>
    <p:sldId id="648" r:id="rId78"/>
    <p:sldId id="650" r:id="rId79"/>
    <p:sldId id="651" r:id="rId80"/>
    <p:sldId id="652" r:id="rId81"/>
    <p:sldId id="677" r:id="rId82"/>
    <p:sldId id="657" r:id="rId83"/>
    <p:sldId id="658" r:id="rId84"/>
    <p:sldId id="659" r:id="rId85"/>
    <p:sldId id="661" r:id="rId86"/>
    <p:sldId id="663" r:id="rId87"/>
    <p:sldId id="664" r:id="rId88"/>
    <p:sldId id="665" r:id="rId89"/>
    <p:sldId id="666" r:id="rId90"/>
    <p:sldId id="668" r:id="rId91"/>
    <p:sldId id="669" r:id="rId92"/>
    <p:sldId id="667" r:id="rId93"/>
    <p:sldId id="670" r:id="rId94"/>
  </p:sldIdLst>
  <p:sldSz cx="12192000" cy="6858000"/>
  <p:notesSz cx="6858000" cy="9144000"/>
  <p:defaultText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hilip Webber" initials="PW" lastIdx="1" clrIdx="0">
    <p:extLst>
      <p:ext uri="{19B8F6BF-5375-455C-9EA6-DF929625EA0E}">
        <p15:presenceInfo xmlns:p15="http://schemas.microsoft.com/office/powerpoint/2012/main" userId="49986e8938c61fb3"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9C1ADF-69F1-4DB1-899B-A694E0AA0CAD}" v="1" dt="2021-07-19T10:01:22.52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11" autoAdjust="0"/>
    <p:restoredTop sz="86100" autoAdjust="0"/>
  </p:normalViewPr>
  <p:slideViewPr>
    <p:cSldViewPr snapToGrid="0" snapToObjects="1">
      <p:cViewPr varScale="1">
        <p:scale>
          <a:sx n="54" d="100"/>
          <a:sy n="54" d="100"/>
        </p:scale>
        <p:origin x="1108" y="5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slide" Target="slides/slide80.xml"/><Relationship Id="rId89" Type="http://schemas.openxmlformats.org/officeDocument/2006/relationships/slide" Target="slides/slide85.xml"/><Relationship Id="rId97"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microsoft.com/office/2015/10/relationships/revisionInfo" Target="revisionInfo.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notesMaster" Target="notesMasters/notesMaster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theme" Target="theme/theme1.xml"/><Relationship Id="rId10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yman, Hilary" userId="S::wymanh@wjec.co.uk::f3bca22b-3a42-4d89-8a24-ce254d13f28a" providerId="AD" clId="Web-{1C7655CA-D779-E56D-3883-F628C3D0ACB8}"/>
    <pc:docChg chg="modSld">
      <pc:chgData name="Wyman, Hilary" userId="S::wymanh@wjec.co.uk::f3bca22b-3a42-4d89-8a24-ce254d13f28a" providerId="AD" clId="Web-{1C7655CA-D779-E56D-3883-F628C3D0ACB8}" dt="2021-06-07T15:07:59.884" v="19" actId="20577"/>
      <pc:docMkLst>
        <pc:docMk/>
      </pc:docMkLst>
      <pc:sldChg chg="modSp">
        <pc:chgData name="Wyman, Hilary" userId="S::wymanh@wjec.co.uk::f3bca22b-3a42-4d89-8a24-ce254d13f28a" providerId="AD" clId="Web-{1C7655CA-D779-E56D-3883-F628C3D0ACB8}" dt="2021-06-07T15:07:49.774" v="18" actId="20577"/>
        <pc:sldMkLst>
          <pc:docMk/>
          <pc:sldMk cId="1912895354" sldId="630"/>
        </pc:sldMkLst>
        <pc:spChg chg="mod">
          <ac:chgData name="Wyman, Hilary" userId="S::wymanh@wjec.co.uk::f3bca22b-3a42-4d89-8a24-ce254d13f28a" providerId="AD" clId="Web-{1C7655CA-D779-E56D-3883-F628C3D0ACB8}" dt="2021-06-07T15:07:49.774" v="18" actId="20577"/>
          <ac:spMkLst>
            <pc:docMk/>
            <pc:sldMk cId="1912895354" sldId="630"/>
            <ac:spMk id="4" creationId="{00000000-0000-0000-0000-000000000000}"/>
          </ac:spMkLst>
        </pc:spChg>
      </pc:sldChg>
      <pc:sldChg chg="modSp">
        <pc:chgData name="Wyman, Hilary" userId="S::wymanh@wjec.co.uk::f3bca22b-3a42-4d89-8a24-ce254d13f28a" providerId="AD" clId="Web-{1C7655CA-D779-E56D-3883-F628C3D0ACB8}" dt="2021-06-07T15:07:59.884" v="19" actId="20577"/>
        <pc:sldMkLst>
          <pc:docMk/>
          <pc:sldMk cId="1798881622" sldId="633"/>
        </pc:sldMkLst>
        <pc:spChg chg="mod">
          <ac:chgData name="Wyman, Hilary" userId="S::wymanh@wjec.co.uk::f3bca22b-3a42-4d89-8a24-ce254d13f28a" providerId="AD" clId="Web-{1C7655CA-D779-E56D-3883-F628C3D0ACB8}" dt="2021-06-07T15:07:59.884" v="19" actId="20577"/>
          <ac:spMkLst>
            <pc:docMk/>
            <pc:sldMk cId="1798881622" sldId="633"/>
            <ac:spMk id="2" creationId="{00000000-0000-0000-0000-000000000000}"/>
          </ac:spMkLst>
        </pc:spChg>
      </pc:sldChg>
    </pc:docChg>
  </pc:docChgLst>
  <pc:docChgLst>
    <pc:chgData name="Wyman, Hilary" userId="S::wymanh@wjec.co.uk::f3bca22b-3a42-4d89-8a24-ce254d13f28a" providerId="AD" clId="Web-{891E16C4-A52F-40BB-A77A-B48E20FDD3ED}"/>
    <pc:docChg chg="modSld">
      <pc:chgData name="Wyman, Hilary" userId="S::wymanh@wjec.co.uk::f3bca22b-3a42-4d89-8a24-ce254d13f28a" providerId="AD" clId="Web-{891E16C4-A52F-40BB-A77A-B48E20FDD3ED}" dt="2021-06-07T08:58:37.463" v="7" actId="20577"/>
      <pc:docMkLst>
        <pc:docMk/>
      </pc:docMkLst>
      <pc:sldChg chg="modSp">
        <pc:chgData name="Wyman, Hilary" userId="S::wymanh@wjec.co.uk::f3bca22b-3a42-4d89-8a24-ce254d13f28a" providerId="AD" clId="Web-{891E16C4-A52F-40BB-A77A-B48E20FDD3ED}" dt="2021-06-07T08:58:37.463" v="7" actId="20577"/>
        <pc:sldMkLst>
          <pc:docMk/>
          <pc:sldMk cId="3394273008" sldId="634"/>
        </pc:sldMkLst>
        <pc:spChg chg="mod">
          <ac:chgData name="Wyman, Hilary" userId="S::wymanh@wjec.co.uk::f3bca22b-3a42-4d89-8a24-ce254d13f28a" providerId="AD" clId="Web-{891E16C4-A52F-40BB-A77A-B48E20FDD3ED}" dt="2021-06-07T08:58:37.463" v="7" actId="20577"/>
          <ac:spMkLst>
            <pc:docMk/>
            <pc:sldMk cId="3394273008" sldId="634"/>
            <ac:spMk id="10" creationId="{00000000-0000-0000-0000-000000000000}"/>
          </ac:spMkLst>
        </pc:spChg>
      </pc:sldChg>
      <pc:sldChg chg="modSp">
        <pc:chgData name="Wyman, Hilary" userId="S::wymanh@wjec.co.uk::f3bca22b-3a42-4d89-8a24-ce254d13f28a" providerId="AD" clId="Web-{891E16C4-A52F-40BB-A77A-B48E20FDD3ED}" dt="2021-06-07T08:57:10.895" v="1" actId="20577"/>
        <pc:sldMkLst>
          <pc:docMk/>
          <pc:sldMk cId="3901194665" sldId="667"/>
        </pc:sldMkLst>
        <pc:spChg chg="mod">
          <ac:chgData name="Wyman, Hilary" userId="S::wymanh@wjec.co.uk::f3bca22b-3a42-4d89-8a24-ce254d13f28a" providerId="AD" clId="Web-{891E16C4-A52F-40BB-A77A-B48E20FDD3ED}" dt="2021-06-07T08:57:10.895" v="1" actId="20577"/>
          <ac:spMkLst>
            <pc:docMk/>
            <pc:sldMk cId="3901194665" sldId="667"/>
            <ac:spMk id="8" creationId="{3539F81A-EEE8-4C63-9033-0BBF46D3F38F}"/>
          </ac:spMkLst>
        </pc:spChg>
      </pc:sldChg>
    </pc:docChg>
  </pc:docChgLst>
  <pc:docChgLst>
    <pc:chgData name="Wyman, Hilary" userId="f3bca22b-3a42-4d89-8a24-ce254d13f28a" providerId="ADAL" clId="{349239B2-9F03-4998-8024-3C60823B87F7}"/>
    <pc:docChg chg="undo redo custSel addSld delSld modSld sldOrd">
      <pc:chgData name="Wyman, Hilary" userId="f3bca22b-3a42-4d89-8a24-ce254d13f28a" providerId="ADAL" clId="{349239B2-9F03-4998-8024-3C60823B87F7}" dt="2021-07-13T15:23:41.268" v="7693" actId="20577"/>
      <pc:docMkLst>
        <pc:docMk/>
      </pc:docMkLst>
      <pc:sldChg chg="modSp mod">
        <pc:chgData name="Wyman, Hilary" userId="f3bca22b-3a42-4d89-8a24-ce254d13f28a" providerId="ADAL" clId="{349239B2-9F03-4998-8024-3C60823B87F7}" dt="2021-06-10T13:12:50.707" v="7662" actId="14100"/>
        <pc:sldMkLst>
          <pc:docMk/>
          <pc:sldMk cId="1589661922" sldId="257"/>
        </pc:sldMkLst>
        <pc:spChg chg="mod">
          <ac:chgData name="Wyman, Hilary" userId="f3bca22b-3a42-4d89-8a24-ce254d13f28a" providerId="ADAL" clId="{349239B2-9F03-4998-8024-3C60823B87F7}" dt="2021-06-10T13:12:50.707" v="7662" actId="14100"/>
          <ac:spMkLst>
            <pc:docMk/>
            <pc:sldMk cId="1589661922" sldId="257"/>
            <ac:spMk id="3" creationId="{3ED5C803-5E01-E242-8FF1-96353FBD6B7F}"/>
          </ac:spMkLst>
        </pc:spChg>
      </pc:sldChg>
      <pc:sldChg chg="addSp delSp modSp mod">
        <pc:chgData name="Wyman, Hilary" userId="f3bca22b-3a42-4d89-8a24-ce254d13f28a" providerId="ADAL" clId="{349239B2-9F03-4998-8024-3C60823B87F7}" dt="2021-06-04T11:00:29.210" v="5634" actId="14100"/>
        <pc:sldMkLst>
          <pc:docMk/>
          <pc:sldMk cId="1527613269" sldId="304"/>
        </pc:sldMkLst>
        <pc:spChg chg="mod">
          <ac:chgData name="Wyman, Hilary" userId="f3bca22b-3a42-4d89-8a24-ce254d13f28a" providerId="ADAL" clId="{349239B2-9F03-4998-8024-3C60823B87F7}" dt="2021-06-02T16:10:17.205" v="922" actId="1076"/>
          <ac:spMkLst>
            <pc:docMk/>
            <pc:sldMk cId="1527613269" sldId="304"/>
            <ac:spMk id="2" creationId="{DBAA343D-5DD0-437E-982F-01D667EE0E39}"/>
          </ac:spMkLst>
        </pc:spChg>
        <pc:spChg chg="add mod">
          <ac:chgData name="Wyman, Hilary" userId="f3bca22b-3a42-4d89-8a24-ce254d13f28a" providerId="ADAL" clId="{349239B2-9F03-4998-8024-3C60823B87F7}" dt="2021-06-02T16:07:35.440" v="900"/>
          <ac:spMkLst>
            <pc:docMk/>
            <pc:sldMk cId="1527613269" sldId="304"/>
            <ac:spMk id="8" creationId="{8AE04D32-5A85-4D70-BE2E-35304A4426FB}"/>
          </ac:spMkLst>
        </pc:spChg>
        <pc:spChg chg="mod">
          <ac:chgData name="Wyman, Hilary" userId="f3bca22b-3a42-4d89-8a24-ce254d13f28a" providerId="ADAL" clId="{349239B2-9F03-4998-8024-3C60823B87F7}" dt="2021-06-02T16:09:30.783" v="914" actId="2711"/>
          <ac:spMkLst>
            <pc:docMk/>
            <pc:sldMk cId="1527613269" sldId="304"/>
            <ac:spMk id="9" creationId="{C0B075F7-4816-49AD-A368-B8371B891C0D}"/>
          </ac:spMkLst>
        </pc:spChg>
        <pc:spChg chg="mod">
          <ac:chgData name="Wyman, Hilary" userId="f3bca22b-3a42-4d89-8a24-ce254d13f28a" providerId="ADAL" clId="{349239B2-9F03-4998-8024-3C60823B87F7}" dt="2021-06-02T16:10:21.673" v="923" actId="255"/>
          <ac:spMkLst>
            <pc:docMk/>
            <pc:sldMk cId="1527613269" sldId="304"/>
            <ac:spMk id="11" creationId="{AF8BBA04-EB95-41FA-9975-DEDE9A7B2BC5}"/>
          </ac:spMkLst>
        </pc:spChg>
        <pc:spChg chg="del">
          <ac:chgData name="Wyman, Hilary" userId="f3bca22b-3a42-4d89-8a24-ce254d13f28a" providerId="ADAL" clId="{349239B2-9F03-4998-8024-3C60823B87F7}" dt="2021-06-02T16:07:33.721" v="899" actId="478"/>
          <ac:spMkLst>
            <pc:docMk/>
            <pc:sldMk cId="1527613269" sldId="304"/>
            <ac:spMk id="13" creationId="{4B956F21-224A-4A9C-A6E7-2C689B5DA3C7}"/>
          </ac:spMkLst>
        </pc:spChg>
        <pc:spChg chg="mod">
          <ac:chgData name="Wyman, Hilary" userId="f3bca22b-3a42-4d89-8a24-ce254d13f28a" providerId="ADAL" clId="{349239B2-9F03-4998-8024-3C60823B87F7}" dt="2021-06-02T16:09:41.955" v="915" actId="2711"/>
          <ac:spMkLst>
            <pc:docMk/>
            <pc:sldMk cId="1527613269" sldId="304"/>
            <ac:spMk id="14" creationId="{35D70758-667A-46B2-A4F7-15E4044A778B}"/>
          </ac:spMkLst>
        </pc:spChg>
        <pc:cxnChg chg="mod">
          <ac:chgData name="Wyman, Hilary" userId="f3bca22b-3a42-4d89-8a24-ce254d13f28a" providerId="ADAL" clId="{349239B2-9F03-4998-8024-3C60823B87F7}" dt="2021-06-04T11:00:29.210" v="5634" actId="14100"/>
          <ac:cxnSpMkLst>
            <pc:docMk/>
            <pc:sldMk cId="1527613269" sldId="304"/>
            <ac:cxnSpMk id="10" creationId="{844ED8B9-64E1-4C19-9892-EB81BA61AEB9}"/>
          </ac:cxnSpMkLst>
        </pc:cxnChg>
      </pc:sldChg>
      <pc:sldChg chg="addSp delSp modSp mod">
        <pc:chgData name="Wyman, Hilary" userId="f3bca22b-3a42-4d89-8a24-ce254d13f28a" providerId="ADAL" clId="{349239B2-9F03-4998-8024-3C60823B87F7}" dt="2021-07-06T14:32:30.079" v="7666" actId="6549"/>
        <pc:sldMkLst>
          <pc:docMk/>
          <pc:sldMk cId="2242577526" sldId="334"/>
        </pc:sldMkLst>
        <pc:spChg chg="add mod">
          <ac:chgData name="Wyman, Hilary" userId="f3bca22b-3a42-4d89-8a24-ce254d13f28a" providerId="ADAL" clId="{349239B2-9F03-4998-8024-3C60823B87F7}" dt="2021-06-02T13:03:34.907" v="194"/>
          <ac:spMkLst>
            <pc:docMk/>
            <pc:sldMk cId="2242577526" sldId="334"/>
            <ac:spMk id="5" creationId="{C1B8D634-5036-483C-9636-35ACE8EEED4D}"/>
          </ac:spMkLst>
        </pc:spChg>
        <pc:spChg chg="mod">
          <ac:chgData name="Wyman, Hilary" userId="f3bca22b-3a42-4d89-8a24-ce254d13f28a" providerId="ADAL" clId="{349239B2-9F03-4998-8024-3C60823B87F7}" dt="2021-06-03T14:22:33.323" v="3514" actId="3064"/>
          <ac:spMkLst>
            <pc:docMk/>
            <pc:sldMk cId="2242577526" sldId="334"/>
            <ac:spMk id="7" creationId="{2BBC2B31-A626-4376-8FA8-93CB163DF8A1}"/>
          </ac:spMkLst>
        </pc:spChg>
        <pc:spChg chg="del">
          <ac:chgData name="Wyman, Hilary" userId="f3bca22b-3a42-4d89-8a24-ce254d13f28a" providerId="ADAL" clId="{349239B2-9F03-4998-8024-3C60823B87F7}" dt="2021-06-02T13:03:31.970" v="193" actId="478"/>
          <ac:spMkLst>
            <pc:docMk/>
            <pc:sldMk cId="2242577526" sldId="334"/>
            <ac:spMk id="8" creationId="{5C0C417D-F563-4867-976B-D7270FF0BB0A}"/>
          </ac:spMkLst>
        </pc:spChg>
        <pc:graphicFrameChg chg="mod modGraphic">
          <ac:chgData name="Wyman, Hilary" userId="f3bca22b-3a42-4d89-8a24-ce254d13f28a" providerId="ADAL" clId="{349239B2-9F03-4998-8024-3C60823B87F7}" dt="2021-07-06T14:32:30.079" v="7666" actId="6549"/>
          <ac:graphicFrameMkLst>
            <pc:docMk/>
            <pc:sldMk cId="2242577526" sldId="334"/>
            <ac:graphicFrameMk id="6" creationId="{D9EF8F22-7C48-45ED-BDDD-1D46F793E7E8}"/>
          </ac:graphicFrameMkLst>
        </pc:graphicFrameChg>
      </pc:sldChg>
      <pc:sldChg chg="addSp delSp modSp mod">
        <pc:chgData name="Wyman, Hilary" userId="f3bca22b-3a42-4d89-8a24-ce254d13f28a" providerId="ADAL" clId="{349239B2-9F03-4998-8024-3C60823B87F7}" dt="2021-06-03T11:27:33.600" v="2270" actId="20577"/>
        <pc:sldMkLst>
          <pc:docMk/>
          <pc:sldMk cId="661343639" sldId="504"/>
        </pc:sldMkLst>
        <pc:spChg chg="mod">
          <ac:chgData name="Wyman, Hilary" userId="f3bca22b-3a42-4d89-8a24-ce254d13f28a" providerId="ADAL" clId="{349239B2-9F03-4998-8024-3C60823B87F7}" dt="2021-06-03T11:26:11.726" v="2259" actId="14100"/>
          <ac:spMkLst>
            <pc:docMk/>
            <pc:sldMk cId="661343639" sldId="504"/>
            <ac:spMk id="2" creationId="{2CD2AF48-C521-4688-A46C-5145B2716851}"/>
          </ac:spMkLst>
        </pc:spChg>
        <pc:spChg chg="del">
          <ac:chgData name="Wyman, Hilary" userId="f3bca22b-3a42-4d89-8a24-ce254d13f28a" providerId="ADAL" clId="{349239B2-9F03-4998-8024-3C60823B87F7}" dt="2021-06-03T11:25:38.898" v="2250" actId="478"/>
          <ac:spMkLst>
            <pc:docMk/>
            <pc:sldMk cId="661343639" sldId="504"/>
            <ac:spMk id="5" creationId="{F9F35BEA-6971-4E90-B228-F5D96D348F98}"/>
          </ac:spMkLst>
        </pc:spChg>
        <pc:spChg chg="mod">
          <ac:chgData name="Wyman, Hilary" userId="f3bca22b-3a42-4d89-8a24-ce254d13f28a" providerId="ADAL" clId="{349239B2-9F03-4998-8024-3C60823B87F7}" dt="2021-06-03T11:26:23.476" v="2260" actId="1076"/>
          <ac:spMkLst>
            <pc:docMk/>
            <pc:sldMk cId="661343639" sldId="504"/>
            <ac:spMk id="6" creationId="{CA5D3C92-D87E-4558-AD88-59815AB6C491}"/>
          </ac:spMkLst>
        </pc:spChg>
        <pc:spChg chg="mod">
          <ac:chgData name="Wyman, Hilary" userId="f3bca22b-3a42-4d89-8a24-ce254d13f28a" providerId="ADAL" clId="{349239B2-9F03-4998-8024-3C60823B87F7}" dt="2021-06-03T11:27:33.600" v="2270" actId="20577"/>
          <ac:spMkLst>
            <pc:docMk/>
            <pc:sldMk cId="661343639" sldId="504"/>
            <ac:spMk id="7" creationId="{A57527A0-4AB6-47F3-9222-9CB2ACC433D9}"/>
          </ac:spMkLst>
        </pc:spChg>
        <pc:spChg chg="add mod">
          <ac:chgData name="Wyman, Hilary" userId="f3bca22b-3a42-4d89-8a24-ce254d13f28a" providerId="ADAL" clId="{349239B2-9F03-4998-8024-3C60823B87F7}" dt="2021-06-03T11:25:36.180" v="2249"/>
          <ac:spMkLst>
            <pc:docMk/>
            <pc:sldMk cId="661343639" sldId="504"/>
            <ac:spMk id="8" creationId="{6F5A913D-41E3-4B11-BDAA-C6E111E00EF2}"/>
          </ac:spMkLst>
        </pc:spChg>
      </pc:sldChg>
      <pc:sldChg chg="addSp delSp modSp mod">
        <pc:chgData name="Wyman, Hilary" userId="f3bca22b-3a42-4d89-8a24-ce254d13f28a" providerId="ADAL" clId="{349239B2-9F03-4998-8024-3C60823B87F7}" dt="2021-06-02T15:00:16.275" v="563" actId="14100"/>
        <pc:sldMkLst>
          <pc:docMk/>
          <pc:sldMk cId="3155592607" sldId="562"/>
        </pc:sldMkLst>
        <pc:spChg chg="mod">
          <ac:chgData name="Wyman, Hilary" userId="f3bca22b-3a42-4d89-8a24-ce254d13f28a" providerId="ADAL" clId="{349239B2-9F03-4998-8024-3C60823B87F7}" dt="2021-06-02T12:53:33.848" v="15" actId="1076"/>
          <ac:spMkLst>
            <pc:docMk/>
            <pc:sldMk cId="3155592607" sldId="562"/>
            <ac:spMk id="2" creationId="{1905C3EC-45F3-4C70-AC2B-F83BF6015430}"/>
          </ac:spMkLst>
        </pc:spChg>
        <pc:spChg chg="mod">
          <ac:chgData name="Wyman, Hilary" userId="f3bca22b-3a42-4d89-8a24-ce254d13f28a" providerId="ADAL" clId="{349239B2-9F03-4998-8024-3C60823B87F7}" dt="2021-06-02T15:00:16.275" v="563" actId="14100"/>
          <ac:spMkLst>
            <pc:docMk/>
            <pc:sldMk cId="3155592607" sldId="562"/>
            <ac:spMk id="3" creationId="{13D50400-3735-4F6A-B519-7E7B7B364F88}"/>
          </ac:spMkLst>
        </pc:spChg>
        <pc:spChg chg="mod">
          <ac:chgData name="Wyman, Hilary" userId="f3bca22b-3a42-4d89-8a24-ce254d13f28a" providerId="ADAL" clId="{349239B2-9F03-4998-8024-3C60823B87F7}" dt="2021-06-02T14:59:58.412" v="561" actId="14838"/>
          <ac:spMkLst>
            <pc:docMk/>
            <pc:sldMk cId="3155592607" sldId="562"/>
            <ac:spMk id="4" creationId="{8E032132-DA3A-4C64-B5DE-D3B23907A641}"/>
          </ac:spMkLst>
        </pc:spChg>
        <pc:spChg chg="add del mod">
          <ac:chgData name="Wyman, Hilary" userId="f3bca22b-3a42-4d89-8a24-ce254d13f28a" providerId="ADAL" clId="{349239B2-9F03-4998-8024-3C60823B87F7}" dt="2021-06-02T12:53:05.215" v="5"/>
          <ac:spMkLst>
            <pc:docMk/>
            <pc:sldMk cId="3155592607" sldId="562"/>
            <ac:spMk id="5" creationId="{2B21B30D-D698-47C7-B459-C1EA10353115}"/>
          </ac:spMkLst>
        </pc:spChg>
      </pc:sldChg>
      <pc:sldChg chg="addSp delSp modSp mod">
        <pc:chgData name="Wyman, Hilary" userId="f3bca22b-3a42-4d89-8a24-ce254d13f28a" providerId="ADAL" clId="{349239B2-9F03-4998-8024-3C60823B87F7}" dt="2021-06-04T13:57:45.141" v="6827" actId="113"/>
        <pc:sldMkLst>
          <pc:docMk/>
          <pc:sldMk cId="1968902869" sldId="564"/>
        </pc:sldMkLst>
        <pc:spChg chg="add mod">
          <ac:chgData name="Wyman, Hilary" userId="f3bca22b-3a42-4d89-8a24-ce254d13f28a" providerId="ADAL" clId="{349239B2-9F03-4998-8024-3C60823B87F7}" dt="2021-06-02T13:03:49.079" v="197"/>
          <ac:spMkLst>
            <pc:docMk/>
            <pc:sldMk cId="1968902869" sldId="564"/>
            <ac:spMk id="5" creationId="{186D9DE0-D77B-4AE9-9A77-18EACF765CA5}"/>
          </ac:spMkLst>
        </pc:spChg>
        <pc:spChg chg="del mod">
          <ac:chgData name="Wyman, Hilary" userId="f3bca22b-3a42-4d89-8a24-ce254d13f28a" providerId="ADAL" clId="{349239B2-9F03-4998-8024-3C60823B87F7}" dt="2021-06-02T13:07:19.373" v="249" actId="478"/>
          <ac:spMkLst>
            <pc:docMk/>
            <pc:sldMk cId="1968902869" sldId="564"/>
            <ac:spMk id="7" creationId="{2BBC2B31-A626-4376-8FA8-93CB163DF8A1}"/>
          </ac:spMkLst>
        </pc:spChg>
        <pc:spChg chg="del">
          <ac:chgData name="Wyman, Hilary" userId="f3bca22b-3a42-4d89-8a24-ce254d13f28a" providerId="ADAL" clId="{349239B2-9F03-4998-8024-3C60823B87F7}" dt="2021-06-02T13:03:47.501" v="196" actId="478"/>
          <ac:spMkLst>
            <pc:docMk/>
            <pc:sldMk cId="1968902869" sldId="564"/>
            <ac:spMk id="8" creationId="{5C0C417D-F563-4867-976B-D7270FF0BB0A}"/>
          </ac:spMkLst>
        </pc:spChg>
        <pc:spChg chg="add mod">
          <ac:chgData name="Wyman, Hilary" userId="f3bca22b-3a42-4d89-8a24-ce254d13f28a" providerId="ADAL" clId="{349239B2-9F03-4998-8024-3C60823B87F7}" dt="2021-06-03T14:22:55.622" v="3515" actId="3064"/>
          <ac:spMkLst>
            <pc:docMk/>
            <pc:sldMk cId="1968902869" sldId="564"/>
            <ac:spMk id="9" creationId="{4652EC2A-F24D-45D0-807D-18936400EBFB}"/>
          </ac:spMkLst>
        </pc:spChg>
        <pc:graphicFrameChg chg="mod modGraphic">
          <ac:chgData name="Wyman, Hilary" userId="f3bca22b-3a42-4d89-8a24-ce254d13f28a" providerId="ADAL" clId="{349239B2-9F03-4998-8024-3C60823B87F7}" dt="2021-06-04T13:57:45.141" v="6827" actId="113"/>
          <ac:graphicFrameMkLst>
            <pc:docMk/>
            <pc:sldMk cId="1968902869" sldId="564"/>
            <ac:graphicFrameMk id="6" creationId="{D9EF8F22-7C48-45ED-BDDD-1D46F793E7E8}"/>
          </ac:graphicFrameMkLst>
        </pc:graphicFrameChg>
      </pc:sldChg>
      <pc:sldChg chg="addSp delSp modSp mod">
        <pc:chgData name="Wyman, Hilary" userId="f3bca22b-3a42-4d89-8a24-ce254d13f28a" providerId="ADAL" clId="{349239B2-9F03-4998-8024-3C60823B87F7}" dt="2021-07-13T11:31:11.728" v="7688" actId="20577"/>
        <pc:sldMkLst>
          <pc:docMk/>
          <pc:sldMk cId="3100547678" sldId="566"/>
        </pc:sldMkLst>
        <pc:spChg chg="mod">
          <ac:chgData name="Wyman, Hilary" userId="f3bca22b-3a42-4d89-8a24-ce254d13f28a" providerId="ADAL" clId="{349239B2-9F03-4998-8024-3C60823B87F7}" dt="2021-07-13T11:31:11.728" v="7688" actId="20577"/>
          <ac:spMkLst>
            <pc:docMk/>
            <pc:sldMk cId="3100547678" sldId="566"/>
            <ac:spMk id="7" creationId="{C21D2DE6-ECE8-4736-861A-430BC07343A9}"/>
          </ac:spMkLst>
        </pc:spChg>
        <pc:spChg chg="add del mod">
          <ac:chgData name="Wyman, Hilary" userId="f3bca22b-3a42-4d89-8a24-ce254d13f28a" providerId="ADAL" clId="{349239B2-9F03-4998-8024-3C60823B87F7}" dt="2021-06-02T13:04:43.406" v="230"/>
          <ac:spMkLst>
            <pc:docMk/>
            <pc:sldMk cId="3100547678" sldId="566"/>
            <ac:spMk id="8" creationId="{2C47042B-A2E5-467F-8928-089EEA56157A}"/>
          </ac:spMkLst>
        </pc:spChg>
        <pc:spChg chg="mod">
          <ac:chgData name="Wyman, Hilary" userId="f3bca22b-3a42-4d89-8a24-ce254d13f28a" providerId="ADAL" clId="{349239B2-9F03-4998-8024-3C60823B87F7}" dt="2021-06-02T13:05:59.905" v="248" actId="1076"/>
          <ac:spMkLst>
            <pc:docMk/>
            <pc:sldMk cId="3100547678" sldId="566"/>
            <ac:spMk id="11" creationId="{AF9FA705-1095-4851-9043-BD48DC247213}"/>
          </ac:spMkLst>
        </pc:spChg>
        <pc:spChg chg="mod">
          <ac:chgData name="Wyman, Hilary" userId="f3bca22b-3a42-4d89-8a24-ce254d13f28a" providerId="ADAL" clId="{349239B2-9F03-4998-8024-3C60823B87F7}" dt="2021-06-02T13:09:17.761" v="264" actId="114"/>
          <ac:spMkLst>
            <pc:docMk/>
            <pc:sldMk cId="3100547678" sldId="566"/>
            <ac:spMk id="15" creationId="{5AFDC1DD-378F-4B79-8AA8-F5C1FA200366}"/>
          </ac:spMkLst>
        </pc:spChg>
        <pc:picChg chg="mod ord">
          <ac:chgData name="Wyman, Hilary" userId="f3bca22b-3a42-4d89-8a24-ce254d13f28a" providerId="ADAL" clId="{349239B2-9F03-4998-8024-3C60823B87F7}" dt="2021-06-02T13:05:22.710" v="244" actId="14100"/>
          <ac:picMkLst>
            <pc:docMk/>
            <pc:sldMk cId="3100547678" sldId="566"/>
            <ac:picMk id="5" creationId="{F198F424-D09F-40A3-B5C1-6C4C4733FFCD}"/>
          </ac:picMkLst>
        </pc:picChg>
        <pc:cxnChg chg="mod">
          <ac:chgData name="Wyman, Hilary" userId="f3bca22b-3a42-4d89-8a24-ce254d13f28a" providerId="ADAL" clId="{349239B2-9F03-4998-8024-3C60823B87F7}" dt="2021-06-02T13:05:28.187" v="245" actId="14100"/>
          <ac:cxnSpMkLst>
            <pc:docMk/>
            <pc:sldMk cId="3100547678" sldId="566"/>
            <ac:cxnSpMk id="9" creationId="{B8BA175B-C693-4EEE-A785-08A90471D9A7}"/>
          </ac:cxnSpMkLst>
        </pc:cxnChg>
        <pc:cxnChg chg="mod">
          <ac:chgData name="Wyman, Hilary" userId="f3bca22b-3a42-4d89-8a24-ce254d13f28a" providerId="ADAL" clId="{349239B2-9F03-4998-8024-3C60823B87F7}" dt="2021-06-02T13:08:36.918" v="257" actId="14100"/>
          <ac:cxnSpMkLst>
            <pc:docMk/>
            <pc:sldMk cId="3100547678" sldId="566"/>
            <ac:cxnSpMk id="14" creationId="{287AC93F-C73D-4150-912E-5492363D420D}"/>
          </ac:cxnSpMkLst>
        </pc:cxnChg>
      </pc:sldChg>
      <pc:sldChg chg="addSp modSp mod setBg modNotesTx">
        <pc:chgData name="Wyman, Hilary" userId="f3bca22b-3a42-4d89-8a24-ce254d13f28a" providerId="ADAL" clId="{349239B2-9F03-4998-8024-3C60823B87F7}" dt="2021-06-04T16:05:43.548" v="7647" actId="6549"/>
        <pc:sldMkLst>
          <pc:docMk/>
          <pc:sldMk cId="876919298" sldId="567"/>
        </pc:sldMkLst>
        <pc:spChg chg="mod">
          <ac:chgData name="Wyman, Hilary" userId="f3bca22b-3a42-4d89-8a24-ce254d13f28a" providerId="ADAL" clId="{349239B2-9F03-4998-8024-3C60823B87F7}" dt="2021-06-02T13:12:43.882" v="332" actId="14100"/>
          <ac:spMkLst>
            <pc:docMk/>
            <pc:sldMk cId="876919298" sldId="567"/>
            <ac:spMk id="4" creationId="{E2E83CDD-795C-4A8B-AC0F-A85EA00B61A2}"/>
          </ac:spMkLst>
        </pc:spChg>
        <pc:spChg chg="mod">
          <ac:chgData name="Wyman, Hilary" userId="f3bca22b-3a42-4d89-8a24-ce254d13f28a" providerId="ADAL" clId="{349239B2-9F03-4998-8024-3C60823B87F7}" dt="2021-06-02T13:13:14.226" v="335" actId="20577"/>
          <ac:spMkLst>
            <pc:docMk/>
            <pc:sldMk cId="876919298" sldId="567"/>
            <ac:spMk id="6" creationId="{1CF3FD21-77E2-4C5C-86D3-0115EFC49E3F}"/>
          </ac:spMkLst>
        </pc:spChg>
        <pc:spChg chg="add mod">
          <ac:chgData name="Wyman, Hilary" userId="f3bca22b-3a42-4d89-8a24-ce254d13f28a" providerId="ADAL" clId="{349239B2-9F03-4998-8024-3C60823B87F7}" dt="2021-06-02T13:12:53.226" v="333"/>
          <ac:spMkLst>
            <pc:docMk/>
            <pc:sldMk cId="876919298" sldId="567"/>
            <ac:spMk id="7" creationId="{2B3D66CC-EE35-4BD9-A6AE-2BC3EF12C8A0}"/>
          </ac:spMkLst>
        </pc:spChg>
        <pc:spChg chg="mod">
          <ac:chgData name="Wyman, Hilary" userId="f3bca22b-3a42-4d89-8a24-ce254d13f28a" providerId="ADAL" clId="{349239B2-9F03-4998-8024-3C60823B87F7}" dt="2021-06-04T11:00:11.433" v="5632" actId="207"/>
          <ac:spMkLst>
            <pc:docMk/>
            <pc:sldMk cId="876919298" sldId="567"/>
            <ac:spMk id="8" creationId="{2727D6AE-E093-491F-8BEB-F0E7B92DCD47}"/>
          </ac:spMkLst>
        </pc:spChg>
        <pc:picChg chg="mod">
          <ac:chgData name="Wyman, Hilary" userId="f3bca22b-3a42-4d89-8a24-ce254d13f28a" providerId="ADAL" clId="{349239B2-9F03-4998-8024-3C60823B87F7}" dt="2021-06-02T13:14:43.193" v="346" actId="1076"/>
          <ac:picMkLst>
            <pc:docMk/>
            <pc:sldMk cId="876919298" sldId="567"/>
            <ac:picMk id="10" creationId="{FF992659-0D31-4074-8232-59891A5F382D}"/>
          </ac:picMkLst>
        </pc:picChg>
      </pc:sldChg>
      <pc:sldChg chg="modSp mod">
        <pc:chgData name="Wyman, Hilary" userId="f3bca22b-3a42-4d89-8a24-ce254d13f28a" providerId="ADAL" clId="{349239B2-9F03-4998-8024-3C60823B87F7}" dt="2021-06-03T14:23:41.792" v="3517" actId="113"/>
        <pc:sldMkLst>
          <pc:docMk/>
          <pc:sldMk cId="4133611094" sldId="569"/>
        </pc:sldMkLst>
        <pc:spChg chg="mod">
          <ac:chgData name="Wyman, Hilary" userId="f3bca22b-3a42-4d89-8a24-ce254d13f28a" providerId="ADAL" clId="{349239B2-9F03-4998-8024-3C60823B87F7}" dt="2021-06-03T14:23:41.792" v="3517" actId="113"/>
          <ac:spMkLst>
            <pc:docMk/>
            <pc:sldMk cId="4133611094" sldId="569"/>
            <ac:spMk id="2" creationId="{E4B6498C-7FB5-42FB-9CCD-F7A6D5A05563}"/>
          </ac:spMkLst>
        </pc:spChg>
        <pc:spChg chg="mod">
          <ac:chgData name="Wyman, Hilary" userId="f3bca22b-3a42-4d89-8a24-ce254d13f28a" providerId="ADAL" clId="{349239B2-9F03-4998-8024-3C60823B87F7}" dt="2021-06-02T13:19:20.845" v="379" actId="3064"/>
          <ac:spMkLst>
            <pc:docMk/>
            <pc:sldMk cId="4133611094" sldId="569"/>
            <ac:spMk id="6" creationId="{F715B5D0-FBFE-497C-9E42-1472AECD6397}"/>
          </ac:spMkLst>
        </pc:spChg>
      </pc:sldChg>
      <pc:sldChg chg="addSp delSp modSp mod">
        <pc:chgData name="Wyman, Hilary" userId="f3bca22b-3a42-4d89-8a24-ce254d13f28a" providerId="ADAL" clId="{349239B2-9F03-4998-8024-3C60823B87F7}" dt="2021-06-03T14:23:51.339" v="3518" actId="113"/>
        <pc:sldMkLst>
          <pc:docMk/>
          <pc:sldMk cId="768133145" sldId="571"/>
        </pc:sldMkLst>
        <pc:spChg chg="add del">
          <ac:chgData name="Wyman, Hilary" userId="f3bca22b-3a42-4d89-8a24-ce254d13f28a" providerId="ADAL" clId="{349239B2-9F03-4998-8024-3C60823B87F7}" dt="2021-06-02T13:16:25.973" v="359" actId="478"/>
          <ac:spMkLst>
            <pc:docMk/>
            <pc:sldMk cId="768133145" sldId="571"/>
            <ac:spMk id="2" creationId="{E4B6498C-7FB5-42FB-9CCD-F7A6D5A05563}"/>
          </ac:spMkLst>
        </pc:spChg>
        <pc:spChg chg="mod">
          <ac:chgData name="Wyman, Hilary" userId="f3bca22b-3a42-4d89-8a24-ce254d13f28a" providerId="ADAL" clId="{349239B2-9F03-4998-8024-3C60823B87F7}" dt="2021-06-02T13:19:40.642" v="382" actId="14100"/>
          <ac:spMkLst>
            <pc:docMk/>
            <pc:sldMk cId="768133145" sldId="571"/>
            <ac:spMk id="6" creationId="{21CCA461-2965-4703-911C-AA37873D26AE}"/>
          </ac:spMkLst>
        </pc:spChg>
        <pc:spChg chg="add del mod">
          <ac:chgData name="Wyman, Hilary" userId="f3bca22b-3a42-4d89-8a24-ce254d13f28a" providerId="ADAL" clId="{349239B2-9F03-4998-8024-3C60823B87F7}" dt="2021-06-02T13:16:22.270" v="358" actId="478"/>
          <ac:spMkLst>
            <pc:docMk/>
            <pc:sldMk cId="768133145" sldId="571"/>
            <ac:spMk id="7" creationId="{CE2050F3-7206-44A6-90BB-07197C983894}"/>
          </ac:spMkLst>
        </pc:spChg>
        <pc:spChg chg="add del mod">
          <ac:chgData name="Wyman, Hilary" userId="f3bca22b-3a42-4d89-8a24-ce254d13f28a" providerId="ADAL" clId="{349239B2-9F03-4998-8024-3C60823B87F7}" dt="2021-06-02T13:16:21.739" v="357"/>
          <ac:spMkLst>
            <pc:docMk/>
            <pc:sldMk cId="768133145" sldId="571"/>
            <ac:spMk id="8" creationId="{52AC9011-3FC1-425B-BD80-90D7F09FF85F}"/>
          </ac:spMkLst>
        </pc:spChg>
        <pc:spChg chg="add del mod">
          <ac:chgData name="Wyman, Hilary" userId="f3bca22b-3a42-4d89-8a24-ce254d13f28a" providerId="ADAL" clId="{349239B2-9F03-4998-8024-3C60823B87F7}" dt="2021-06-02T13:16:30.661" v="360" actId="478"/>
          <ac:spMkLst>
            <pc:docMk/>
            <pc:sldMk cId="768133145" sldId="571"/>
            <ac:spMk id="10" creationId="{519AB317-7CF3-48D8-9563-5AF957A68C31}"/>
          </ac:spMkLst>
        </pc:spChg>
        <pc:spChg chg="add mod">
          <ac:chgData name="Wyman, Hilary" userId="f3bca22b-3a42-4d89-8a24-ce254d13f28a" providerId="ADAL" clId="{349239B2-9F03-4998-8024-3C60823B87F7}" dt="2021-06-03T14:23:51.339" v="3518" actId="113"/>
          <ac:spMkLst>
            <pc:docMk/>
            <pc:sldMk cId="768133145" sldId="571"/>
            <ac:spMk id="11" creationId="{D16A7B6C-89AD-4894-B2E6-3A9CF8840174}"/>
          </ac:spMkLst>
        </pc:spChg>
      </pc:sldChg>
      <pc:sldChg chg="addSp delSp modSp mod">
        <pc:chgData name="Wyman, Hilary" userId="f3bca22b-3a42-4d89-8a24-ce254d13f28a" providerId="ADAL" clId="{349239B2-9F03-4998-8024-3C60823B87F7}" dt="2021-06-03T14:23:55.370" v="3519" actId="113"/>
        <pc:sldMkLst>
          <pc:docMk/>
          <pc:sldMk cId="4104193321" sldId="572"/>
        </pc:sldMkLst>
        <pc:spChg chg="del">
          <ac:chgData name="Wyman, Hilary" userId="f3bca22b-3a42-4d89-8a24-ce254d13f28a" providerId="ADAL" clId="{349239B2-9F03-4998-8024-3C60823B87F7}" dt="2021-06-02T13:18:06.472" v="367" actId="478"/>
          <ac:spMkLst>
            <pc:docMk/>
            <pc:sldMk cId="4104193321" sldId="572"/>
            <ac:spMk id="2" creationId="{E4B6498C-7FB5-42FB-9CCD-F7A6D5A05563}"/>
          </ac:spMkLst>
        </pc:spChg>
        <pc:spChg chg="add del mod">
          <ac:chgData name="Wyman, Hilary" userId="f3bca22b-3a42-4d89-8a24-ce254d13f28a" providerId="ADAL" clId="{349239B2-9F03-4998-8024-3C60823B87F7}" dt="2021-06-02T13:18:10.456" v="369" actId="478"/>
          <ac:spMkLst>
            <pc:docMk/>
            <pc:sldMk cId="4104193321" sldId="572"/>
            <ac:spMk id="6" creationId="{6B594A6B-CA3F-4A0C-A14E-865C81DF5FEA}"/>
          </ac:spMkLst>
        </pc:spChg>
        <pc:spChg chg="mod">
          <ac:chgData name="Wyman, Hilary" userId="f3bca22b-3a42-4d89-8a24-ce254d13f28a" providerId="ADAL" clId="{349239B2-9F03-4998-8024-3C60823B87F7}" dt="2021-06-02T13:25:05.808" v="547" actId="20577"/>
          <ac:spMkLst>
            <pc:docMk/>
            <pc:sldMk cId="4104193321" sldId="572"/>
            <ac:spMk id="7" creationId="{21CCA461-2965-4703-911C-AA37873D26AE}"/>
          </ac:spMkLst>
        </pc:spChg>
        <pc:spChg chg="add mod">
          <ac:chgData name="Wyman, Hilary" userId="f3bca22b-3a42-4d89-8a24-ce254d13f28a" providerId="ADAL" clId="{349239B2-9F03-4998-8024-3C60823B87F7}" dt="2021-06-03T14:23:55.370" v="3519" actId="113"/>
          <ac:spMkLst>
            <pc:docMk/>
            <pc:sldMk cId="4104193321" sldId="572"/>
            <ac:spMk id="8" creationId="{17D80865-AD06-4B81-83A3-4721983046BF}"/>
          </ac:spMkLst>
        </pc:spChg>
        <pc:picChg chg="mod ord">
          <ac:chgData name="Wyman, Hilary" userId="f3bca22b-3a42-4d89-8a24-ce254d13f28a" providerId="ADAL" clId="{349239B2-9F03-4998-8024-3C60823B87F7}" dt="2021-06-02T13:22:11.148" v="473" actId="167"/>
          <ac:picMkLst>
            <pc:docMk/>
            <pc:sldMk cId="4104193321" sldId="572"/>
            <ac:picMk id="3" creationId="{ACF94941-B496-4DF7-BC44-C1863CCDC1BD}"/>
          </ac:picMkLst>
        </pc:picChg>
      </pc:sldChg>
      <pc:sldChg chg="addSp delSp modSp mod">
        <pc:chgData name="Wyman, Hilary" userId="f3bca22b-3a42-4d89-8a24-ce254d13f28a" providerId="ADAL" clId="{349239B2-9F03-4998-8024-3C60823B87F7}" dt="2021-06-03T14:23:58.808" v="3520" actId="113"/>
        <pc:sldMkLst>
          <pc:docMk/>
          <pc:sldMk cId="288846812" sldId="574"/>
        </pc:sldMkLst>
        <pc:spChg chg="del">
          <ac:chgData name="Wyman, Hilary" userId="f3bca22b-3a42-4d89-8a24-ce254d13f28a" providerId="ADAL" clId="{349239B2-9F03-4998-8024-3C60823B87F7}" dt="2021-06-02T13:20:25.048" v="385" actId="478"/>
          <ac:spMkLst>
            <pc:docMk/>
            <pc:sldMk cId="288846812" sldId="574"/>
            <ac:spMk id="2" creationId="{E4B6498C-7FB5-42FB-9CCD-F7A6D5A05563}"/>
          </ac:spMkLst>
        </pc:spChg>
        <pc:spChg chg="add del mod">
          <ac:chgData name="Wyman, Hilary" userId="f3bca22b-3a42-4d89-8a24-ce254d13f28a" providerId="ADAL" clId="{349239B2-9F03-4998-8024-3C60823B87F7}" dt="2021-06-02T13:20:32.755" v="387" actId="478"/>
          <ac:spMkLst>
            <pc:docMk/>
            <pc:sldMk cId="288846812" sldId="574"/>
            <ac:spMk id="6" creationId="{0983C743-B935-436F-BF17-7CE3D6B4D3FB}"/>
          </ac:spMkLst>
        </pc:spChg>
        <pc:spChg chg="mod">
          <ac:chgData name="Wyman, Hilary" userId="f3bca22b-3a42-4d89-8a24-ce254d13f28a" providerId="ADAL" clId="{349239B2-9F03-4998-8024-3C60823B87F7}" dt="2021-06-02T13:25:54.651" v="560" actId="20577"/>
          <ac:spMkLst>
            <pc:docMk/>
            <pc:sldMk cId="288846812" sldId="574"/>
            <ac:spMk id="7" creationId="{21CCA461-2965-4703-911C-AA37873D26AE}"/>
          </ac:spMkLst>
        </pc:spChg>
        <pc:spChg chg="add mod">
          <ac:chgData name="Wyman, Hilary" userId="f3bca22b-3a42-4d89-8a24-ce254d13f28a" providerId="ADAL" clId="{349239B2-9F03-4998-8024-3C60823B87F7}" dt="2021-06-03T14:23:58.808" v="3520" actId="113"/>
          <ac:spMkLst>
            <pc:docMk/>
            <pc:sldMk cId="288846812" sldId="574"/>
            <ac:spMk id="8" creationId="{2CE3D6FA-7E36-4FF3-99D8-C8778B4BCB69}"/>
          </ac:spMkLst>
        </pc:spChg>
      </pc:sldChg>
      <pc:sldChg chg="addSp delSp modSp mod">
        <pc:chgData name="Wyman, Hilary" userId="f3bca22b-3a42-4d89-8a24-ce254d13f28a" providerId="ADAL" clId="{349239B2-9F03-4998-8024-3C60823B87F7}" dt="2021-06-03T14:24:04.041" v="3521" actId="113"/>
        <pc:sldMkLst>
          <pc:docMk/>
          <pc:sldMk cId="2382789725" sldId="576"/>
        </pc:sldMkLst>
        <pc:spChg chg="del">
          <ac:chgData name="Wyman, Hilary" userId="f3bca22b-3a42-4d89-8a24-ce254d13f28a" providerId="ADAL" clId="{349239B2-9F03-4998-8024-3C60823B87F7}" dt="2021-06-02T15:04:14.769" v="578" actId="478"/>
          <ac:spMkLst>
            <pc:docMk/>
            <pc:sldMk cId="2382789725" sldId="576"/>
            <ac:spMk id="2" creationId="{E4B6498C-7FB5-42FB-9CCD-F7A6D5A05563}"/>
          </ac:spMkLst>
        </pc:spChg>
        <pc:spChg chg="add del mod">
          <ac:chgData name="Wyman, Hilary" userId="f3bca22b-3a42-4d89-8a24-ce254d13f28a" providerId="ADAL" clId="{349239B2-9F03-4998-8024-3C60823B87F7}" dt="2021-06-02T15:04:18.941" v="580" actId="478"/>
          <ac:spMkLst>
            <pc:docMk/>
            <pc:sldMk cId="2382789725" sldId="576"/>
            <ac:spMk id="6" creationId="{1C037EC4-CDAD-4414-9C15-AE84E75D21BA}"/>
          </ac:spMkLst>
        </pc:spChg>
        <pc:spChg chg="mod">
          <ac:chgData name="Wyman, Hilary" userId="f3bca22b-3a42-4d89-8a24-ce254d13f28a" providerId="ADAL" clId="{349239B2-9F03-4998-8024-3C60823B87F7}" dt="2021-06-02T15:02:39.629" v="577" actId="3064"/>
          <ac:spMkLst>
            <pc:docMk/>
            <pc:sldMk cId="2382789725" sldId="576"/>
            <ac:spMk id="7" creationId="{21CCA461-2965-4703-911C-AA37873D26AE}"/>
          </ac:spMkLst>
        </pc:spChg>
        <pc:spChg chg="add mod">
          <ac:chgData name="Wyman, Hilary" userId="f3bca22b-3a42-4d89-8a24-ce254d13f28a" providerId="ADAL" clId="{349239B2-9F03-4998-8024-3C60823B87F7}" dt="2021-06-03T14:24:04.041" v="3521" actId="113"/>
          <ac:spMkLst>
            <pc:docMk/>
            <pc:sldMk cId="2382789725" sldId="576"/>
            <ac:spMk id="8" creationId="{9EEFA23A-8895-4C31-8D50-359C3EA06D6B}"/>
          </ac:spMkLst>
        </pc:spChg>
      </pc:sldChg>
      <pc:sldChg chg="addSp delSp modSp mod">
        <pc:chgData name="Wyman, Hilary" userId="f3bca22b-3a42-4d89-8a24-ce254d13f28a" providerId="ADAL" clId="{349239B2-9F03-4998-8024-3C60823B87F7}" dt="2021-06-03T14:24:07.339" v="3522" actId="113"/>
        <pc:sldMkLst>
          <pc:docMk/>
          <pc:sldMk cId="2032539623" sldId="578"/>
        </pc:sldMkLst>
        <pc:spChg chg="del">
          <ac:chgData name="Wyman, Hilary" userId="f3bca22b-3a42-4d89-8a24-ce254d13f28a" providerId="ADAL" clId="{349239B2-9F03-4998-8024-3C60823B87F7}" dt="2021-06-02T15:04:22.941" v="581" actId="478"/>
          <ac:spMkLst>
            <pc:docMk/>
            <pc:sldMk cId="2032539623" sldId="578"/>
            <ac:spMk id="2" creationId="{E4B6498C-7FB5-42FB-9CCD-F7A6D5A05563}"/>
          </ac:spMkLst>
        </pc:spChg>
        <pc:spChg chg="add del mod">
          <ac:chgData name="Wyman, Hilary" userId="f3bca22b-3a42-4d89-8a24-ce254d13f28a" providerId="ADAL" clId="{349239B2-9F03-4998-8024-3C60823B87F7}" dt="2021-06-02T15:04:24.956" v="582" actId="478"/>
          <ac:spMkLst>
            <pc:docMk/>
            <pc:sldMk cId="2032539623" sldId="578"/>
            <ac:spMk id="6" creationId="{5FCD0555-62BE-4DB9-884F-F9BF905BB816}"/>
          </ac:spMkLst>
        </pc:spChg>
        <pc:spChg chg="mod">
          <ac:chgData name="Wyman, Hilary" userId="f3bca22b-3a42-4d89-8a24-ce254d13f28a" providerId="ADAL" clId="{349239B2-9F03-4998-8024-3C60823B87F7}" dt="2021-06-02T15:05:07.347" v="595" actId="3064"/>
          <ac:spMkLst>
            <pc:docMk/>
            <pc:sldMk cId="2032539623" sldId="578"/>
            <ac:spMk id="7" creationId="{21CCA461-2965-4703-911C-AA37873D26AE}"/>
          </ac:spMkLst>
        </pc:spChg>
        <pc:spChg chg="add mod">
          <ac:chgData name="Wyman, Hilary" userId="f3bca22b-3a42-4d89-8a24-ce254d13f28a" providerId="ADAL" clId="{349239B2-9F03-4998-8024-3C60823B87F7}" dt="2021-06-03T14:24:07.339" v="3522" actId="113"/>
          <ac:spMkLst>
            <pc:docMk/>
            <pc:sldMk cId="2032539623" sldId="578"/>
            <ac:spMk id="8" creationId="{689A05BB-2D0E-46BF-9407-171A8FCA9D6E}"/>
          </ac:spMkLst>
        </pc:spChg>
      </pc:sldChg>
      <pc:sldChg chg="addSp delSp modSp mod">
        <pc:chgData name="Wyman, Hilary" userId="f3bca22b-3a42-4d89-8a24-ce254d13f28a" providerId="ADAL" clId="{349239B2-9F03-4998-8024-3C60823B87F7}" dt="2021-06-03T14:24:10.402" v="3523" actId="113"/>
        <pc:sldMkLst>
          <pc:docMk/>
          <pc:sldMk cId="3124381681" sldId="581"/>
        </pc:sldMkLst>
        <pc:spChg chg="del">
          <ac:chgData name="Wyman, Hilary" userId="f3bca22b-3a42-4d89-8a24-ce254d13f28a" providerId="ADAL" clId="{349239B2-9F03-4998-8024-3C60823B87F7}" dt="2021-06-02T15:04:32.785" v="584" actId="478"/>
          <ac:spMkLst>
            <pc:docMk/>
            <pc:sldMk cId="3124381681" sldId="581"/>
            <ac:spMk id="2" creationId="{E4B6498C-7FB5-42FB-9CCD-F7A6D5A05563}"/>
          </ac:spMkLst>
        </pc:spChg>
        <pc:spChg chg="add del mod">
          <ac:chgData name="Wyman, Hilary" userId="f3bca22b-3a42-4d89-8a24-ce254d13f28a" providerId="ADAL" clId="{349239B2-9F03-4998-8024-3C60823B87F7}" dt="2021-06-02T15:04:36.300" v="586" actId="478"/>
          <ac:spMkLst>
            <pc:docMk/>
            <pc:sldMk cId="3124381681" sldId="581"/>
            <ac:spMk id="6" creationId="{3B93A6C2-8113-481E-9708-7AE71116BCB0}"/>
          </ac:spMkLst>
        </pc:spChg>
        <pc:spChg chg="mod">
          <ac:chgData name="Wyman, Hilary" userId="f3bca22b-3a42-4d89-8a24-ce254d13f28a" providerId="ADAL" clId="{349239B2-9F03-4998-8024-3C60823B87F7}" dt="2021-06-02T15:05:51.877" v="600" actId="14100"/>
          <ac:spMkLst>
            <pc:docMk/>
            <pc:sldMk cId="3124381681" sldId="581"/>
            <ac:spMk id="7" creationId="{21CCA461-2965-4703-911C-AA37873D26AE}"/>
          </ac:spMkLst>
        </pc:spChg>
        <pc:spChg chg="add mod">
          <ac:chgData name="Wyman, Hilary" userId="f3bca22b-3a42-4d89-8a24-ce254d13f28a" providerId="ADAL" clId="{349239B2-9F03-4998-8024-3C60823B87F7}" dt="2021-06-03T14:24:10.402" v="3523" actId="113"/>
          <ac:spMkLst>
            <pc:docMk/>
            <pc:sldMk cId="3124381681" sldId="581"/>
            <ac:spMk id="8" creationId="{6EBBC671-79F6-4155-8F5B-65ED7E4B5CBC}"/>
          </ac:spMkLst>
        </pc:spChg>
      </pc:sldChg>
      <pc:sldChg chg="addSp modSp mod">
        <pc:chgData name="Wyman, Hilary" userId="f3bca22b-3a42-4d89-8a24-ce254d13f28a" providerId="ADAL" clId="{349239B2-9F03-4998-8024-3C60823B87F7}" dt="2021-07-13T15:23:41.268" v="7693" actId="20577"/>
        <pc:sldMkLst>
          <pc:docMk/>
          <pc:sldMk cId="2470640349" sldId="582"/>
        </pc:sldMkLst>
        <pc:spChg chg="mod">
          <ac:chgData name="Wyman, Hilary" userId="f3bca22b-3a42-4d89-8a24-ce254d13f28a" providerId="ADAL" clId="{349239B2-9F03-4998-8024-3C60823B87F7}" dt="2021-06-02T15:06:43.392" v="608" actId="1076"/>
          <ac:spMkLst>
            <pc:docMk/>
            <pc:sldMk cId="2470640349" sldId="582"/>
            <ac:spMk id="2" creationId="{AF4A14D0-D172-484D-B311-BF13E0D5688B}"/>
          </ac:spMkLst>
        </pc:spChg>
        <pc:spChg chg="mod">
          <ac:chgData name="Wyman, Hilary" userId="f3bca22b-3a42-4d89-8a24-ce254d13f28a" providerId="ADAL" clId="{349239B2-9F03-4998-8024-3C60823B87F7}" dt="2021-07-13T15:23:41.268" v="7693" actId="20577"/>
          <ac:spMkLst>
            <pc:docMk/>
            <pc:sldMk cId="2470640349" sldId="582"/>
            <ac:spMk id="3" creationId="{1FE8BC50-FFED-499F-AFE5-3359A6579CFE}"/>
          </ac:spMkLst>
        </pc:spChg>
        <pc:spChg chg="add mod">
          <ac:chgData name="Wyman, Hilary" userId="f3bca22b-3a42-4d89-8a24-ce254d13f28a" providerId="ADAL" clId="{349239B2-9F03-4998-8024-3C60823B87F7}" dt="2021-06-02T15:06:17.205" v="603"/>
          <ac:spMkLst>
            <pc:docMk/>
            <pc:sldMk cId="2470640349" sldId="582"/>
            <ac:spMk id="4" creationId="{E308B988-F3B9-4878-BA7C-754D36246F9B}"/>
          </ac:spMkLst>
        </pc:spChg>
      </pc:sldChg>
      <pc:sldChg chg="addSp modSp mod">
        <pc:chgData name="Wyman, Hilary" userId="f3bca22b-3a42-4d89-8a24-ce254d13f28a" providerId="ADAL" clId="{349239B2-9F03-4998-8024-3C60823B87F7}" dt="2021-06-03T14:20:51.089" v="3496" actId="1076"/>
        <pc:sldMkLst>
          <pc:docMk/>
          <pc:sldMk cId="3533513481" sldId="583"/>
        </pc:sldMkLst>
        <pc:spChg chg="mod">
          <ac:chgData name="Wyman, Hilary" userId="f3bca22b-3a42-4d89-8a24-ce254d13f28a" providerId="ADAL" clId="{349239B2-9F03-4998-8024-3C60823B87F7}" dt="2021-06-03T14:20:51.089" v="3496" actId="1076"/>
          <ac:spMkLst>
            <pc:docMk/>
            <pc:sldMk cId="3533513481" sldId="583"/>
            <ac:spMk id="2" creationId="{7FA475DF-7F17-4C62-B5BB-3FB34ACFFB26}"/>
          </ac:spMkLst>
        </pc:spChg>
        <pc:spChg chg="mod">
          <ac:chgData name="Wyman, Hilary" userId="f3bca22b-3a42-4d89-8a24-ce254d13f28a" providerId="ADAL" clId="{349239B2-9F03-4998-8024-3C60823B87F7}" dt="2021-06-02T16:03:28.911" v="794" actId="14100"/>
          <ac:spMkLst>
            <pc:docMk/>
            <pc:sldMk cId="3533513481" sldId="583"/>
            <ac:spMk id="6" creationId="{E25293E7-3EDB-4FD8-A1CB-CD0A9091472A}"/>
          </ac:spMkLst>
        </pc:spChg>
        <pc:spChg chg="add mod">
          <ac:chgData name="Wyman, Hilary" userId="f3bca22b-3a42-4d89-8a24-ce254d13f28a" providerId="ADAL" clId="{349239B2-9F03-4998-8024-3C60823B87F7}" dt="2021-06-02T16:00:19.272" v="760"/>
          <ac:spMkLst>
            <pc:docMk/>
            <pc:sldMk cId="3533513481" sldId="583"/>
            <ac:spMk id="8" creationId="{8652C08A-DDD5-4DDC-AD5E-3FFDD3A0007A}"/>
          </ac:spMkLst>
        </pc:spChg>
        <pc:spChg chg="mod">
          <ac:chgData name="Wyman, Hilary" userId="f3bca22b-3a42-4d89-8a24-ce254d13f28a" providerId="ADAL" clId="{349239B2-9F03-4998-8024-3C60823B87F7}" dt="2021-06-02T16:08:35.237" v="904" actId="2711"/>
          <ac:spMkLst>
            <pc:docMk/>
            <pc:sldMk cId="3533513481" sldId="583"/>
            <ac:spMk id="12" creationId="{5622492F-BC36-4424-B820-19B20F9728B9}"/>
          </ac:spMkLst>
        </pc:spChg>
        <pc:spChg chg="mod">
          <ac:chgData name="Wyman, Hilary" userId="f3bca22b-3a42-4d89-8a24-ce254d13f28a" providerId="ADAL" clId="{349239B2-9F03-4998-8024-3C60823B87F7}" dt="2021-06-02T16:08:44.533" v="907" actId="2711"/>
          <ac:spMkLst>
            <pc:docMk/>
            <pc:sldMk cId="3533513481" sldId="583"/>
            <ac:spMk id="14" creationId="{BF5604E0-7016-474C-8387-2514517888E9}"/>
          </ac:spMkLst>
        </pc:spChg>
        <pc:picChg chg="mod">
          <ac:chgData name="Wyman, Hilary" userId="f3bca22b-3a42-4d89-8a24-ce254d13f28a" providerId="ADAL" clId="{349239B2-9F03-4998-8024-3C60823B87F7}" dt="2021-06-02T16:09:00.190" v="911" actId="1076"/>
          <ac:picMkLst>
            <pc:docMk/>
            <pc:sldMk cId="3533513481" sldId="583"/>
            <ac:picMk id="16" creationId="{0DFA9EBD-69F8-42E8-BB9F-03A504F9D39E}"/>
          </ac:picMkLst>
        </pc:picChg>
        <pc:picChg chg="mod">
          <ac:chgData name="Wyman, Hilary" userId="f3bca22b-3a42-4d89-8a24-ce254d13f28a" providerId="ADAL" clId="{349239B2-9F03-4998-8024-3C60823B87F7}" dt="2021-06-02T16:09:11.705" v="913" actId="1076"/>
          <ac:picMkLst>
            <pc:docMk/>
            <pc:sldMk cId="3533513481" sldId="583"/>
            <ac:picMk id="18" creationId="{77FF85B0-0F34-4CBC-A809-0EDE7A5A0FC3}"/>
          </ac:picMkLst>
        </pc:picChg>
      </pc:sldChg>
      <pc:sldChg chg="addSp delSp modSp mod">
        <pc:chgData name="Wyman, Hilary" userId="f3bca22b-3a42-4d89-8a24-ce254d13f28a" providerId="ADAL" clId="{349239B2-9F03-4998-8024-3C60823B87F7}" dt="2021-06-03T14:24:20.839" v="3524" actId="113"/>
        <pc:sldMkLst>
          <pc:docMk/>
          <pc:sldMk cId="219291230" sldId="585"/>
        </pc:sldMkLst>
        <pc:spChg chg="mod">
          <ac:chgData name="Wyman, Hilary" userId="f3bca22b-3a42-4d89-8a24-ce254d13f28a" providerId="ADAL" clId="{349239B2-9F03-4998-8024-3C60823B87F7}" dt="2021-06-03T14:24:20.839" v="3524" actId="113"/>
          <ac:spMkLst>
            <pc:docMk/>
            <pc:sldMk cId="219291230" sldId="585"/>
            <ac:spMk id="2" creationId="{E4B6498C-7FB5-42FB-9CCD-F7A6D5A05563}"/>
          </ac:spMkLst>
        </pc:spChg>
        <pc:spChg chg="mod">
          <ac:chgData name="Wyman, Hilary" userId="f3bca22b-3a42-4d89-8a24-ce254d13f28a" providerId="ADAL" clId="{349239B2-9F03-4998-8024-3C60823B87F7}" dt="2021-06-02T16:07:06.628" v="898" actId="20577"/>
          <ac:spMkLst>
            <pc:docMk/>
            <pc:sldMk cId="219291230" sldId="585"/>
            <ac:spMk id="4" creationId="{8DFD8229-9397-4957-8561-4FDA602F44DD}"/>
          </ac:spMkLst>
        </pc:spChg>
        <pc:spChg chg="del">
          <ac:chgData name="Wyman, Hilary" userId="f3bca22b-3a42-4d89-8a24-ce254d13f28a" providerId="ADAL" clId="{349239B2-9F03-4998-8024-3C60823B87F7}" dt="2021-06-02T16:04:00.286" v="803" actId="478"/>
          <ac:spMkLst>
            <pc:docMk/>
            <pc:sldMk cId="219291230" sldId="585"/>
            <ac:spMk id="5" creationId="{7425B05A-771A-4521-9332-30A792EDFFC8}"/>
          </ac:spMkLst>
        </pc:spChg>
        <pc:spChg chg="add mod">
          <ac:chgData name="Wyman, Hilary" userId="f3bca22b-3a42-4d89-8a24-ce254d13f28a" providerId="ADAL" clId="{349239B2-9F03-4998-8024-3C60823B87F7}" dt="2021-06-02T16:04:01.676" v="804"/>
          <ac:spMkLst>
            <pc:docMk/>
            <pc:sldMk cId="219291230" sldId="585"/>
            <ac:spMk id="6" creationId="{27B0CAD0-5040-44BC-A1D1-29760E9AD453}"/>
          </ac:spMkLst>
        </pc:spChg>
      </pc:sldChg>
      <pc:sldChg chg="addSp delSp modSp mod">
        <pc:chgData name="Wyman, Hilary" userId="f3bca22b-3a42-4d89-8a24-ce254d13f28a" providerId="ADAL" clId="{349239B2-9F03-4998-8024-3C60823B87F7}" dt="2021-06-02T16:13:23.422" v="968" actId="20577"/>
        <pc:sldMkLst>
          <pc:docMk/>
          <pc:sldMk cId="1009871568" sldId="587"/>
        </pc:sldMkLst>
        <pc:spChg chg="mod">
          <ac:chgData name="Wyman, Hilary" userId="f3bca22b-3a42-4d89-8a24-ce254d13f28a" providerId="ADAL" clId="{349239B2-9F03-4998-8024-3C60823B87F7}" dt="2021-06-02T16:12:39.532" v="943" actId="1076"/>
          <ac:spMkLst>
            <pc:docMk/>
            <pc:sldMk cId="1009871568" sldId="587"/>
            <ac:spMk id="2" creationId="{DBAA343D-5DD0-437E-982F-01D667EE0E39}"/>
          </ac:spMkLst>
        </pc:spChg>
        <pc:spChg chg="mod">
          <ac:chgData name="Wyman, Hilary" userId="f3bca22b-3a42-4d89-8a24-ce254d13f28a" providerId="ADAL" clId="{349239B2-9F03-4998-8024-3C60823B87F7}" dt="2021-06-02T16:12:20.548" v="939" actId="1076"/>
          <ac:spMkLst>
            <pc:docMk/>
            <pc:sldMk cId="1009871568" sldId="587"/>
            <ac:spMk id="4" creationId="{0BE17225-22F5-4699-B80C-94FD00D4DC67}"/>
          </ac:spMkLst>
        </pc:spChg>
        <pc:spChg chg="mod">
          <ac:chgData name="Wyman, Hilary" userId="f3bca22b-3a42-4d89-8a24-ce254d13f28a" providerId="ADAL" clId="{349239B2-9F03-4998-8024-3C60823B87F7}" dt="2021-06-02T16:12:05.688" v="937" actId="1076"/>
          <ac:spMkLst>
            <pc:docMk/>
            <pc:sldMk cId="1009871568" sldId="587"/>
            <ac:spMk id="5" creationId="{D7555BA1-F2B2-4C86-932E-2A94D984605A}"/>
          </ac:spMkLst>
        </pc:spChg>
        <pc:spChg chg="add mod">
          <ac:chgData name="Wyman, Hilary" userId="f3bca22b-3a42-4d89-8a24-ce254d13f28a" providerId="ADAL" clId="{349239B2-9F03-4998-8024-3C60823B87F7}" dt="2021-06-02T16:10:51.361" v="924"/>
          <ac:spMkLst>
            <pc:docMk/>
            <pc:sldMk cId="1009871568" sldId="587"/>
            <ac:spMk id="7" creationId="{F03EE950-F011-4EDE-8043-90ECCF98606D}"/>
          </ac:spMkLst>
        </pc:spChg>
        <pc:spChg chg="mod">
          <ac:chgData name="Wyman, Hilary" userId="f3bca22b-3a42-4d89-8a24-ce254d13f28a" providerId="ADAL" clId="{349239B2-9F03-4998-8024-3C60823B87F7}" dt="2021-06-02T16:13:23.422" v="968" actId="20577"/>
          <ac:spMkLst>
            <pc:docMk/>
            <pc:sldMk cId="1009871568" sldId="587"/>
            <ac:spMk id="8" creationId="{792E3DC0-8AD5-4BCE-A765-BEDA1683588D}"/>
          </ac:spMkLst>
        </pc:spChg>
        <pc:spChg chg="del">
          <ac:chgData name="Wyman, Hilary" userId="f3bca22b-3a42-4d89-8a24-ce254d13f28a" providerId="ADAL" clId="{349239B2-9F03-4998-8024-3C60823B87F7}" dt="2021-06-02T16:10:56.455" v="925" actId="478"/>
          <ac:spMkLst>
            <pc:docMk/>
            <pc:sldMk cId="1009871568" sldId="587"/>
            <ac:spMk id="13" creationId="{4B956F21-224A-4A9C-A6E7-2C689B5DA3C7}"/>
          </ac:spMkLst>
        </pc:spChg>
      </pc:sldChg>
      <pc:sldChg chg="addSp delSp modSp mod">
        <pc:chgData name="Wyman, Hilary" userId="f3bca22b-3a42-4d89-8a24-ce254d13f28a" providerId="ADAL" clId="{349239B2-9F03-4998-8024-3C60823B87F7}" dt="2021-06-02T16:18:44.076" v="1381" actId="947"/>
        <pc:sldMkLst>
          <pc:docMk/>
          <pc:sldMk cId="3179918906" sldId="588"/>
        </pc:sldMkLst>
        <pc:spChg chg="mod">
          <ac:chgData name="Wyman, Hilary" userId="f3bca22b-3a42-4d89-8a24-ce254d13f28a" providerId="ADAL" clId="{349239B2-9F03-4998-8024-3C60823B87F7}" dt="2021-06-02T16:17:27.999" v="1370" actId="1076"/>
          <ac:spMkLst>
            <pc:docMk/>
            <pc:sldMk cId="3179918906" sldId="588"/>
            <ac:spMk id="2" creationId="{DBAA343D-5DD0-437E-982F-01D667EE0E39}"/>
          </ac:spMkLst>
        </pc:spChg>
        <pc:spChg chg="add mod">
          <ac:chgData name="Wyman, Hilary" userId="f3bca22b-3a42-4d89-8a24-ce254d13f28a" providerId="ADAL" clId="{349239B2-9F03-4998-8024-3C60823B87F7}" dt="2021-06-02T16:17:39.904" v="1371" actId="14100"/>
          <ac:spMkLst>
            <pc:docMk/>
            <pc:sldMk cId="3179918906" sldId="588"/>
            <ac:spMk id="3" creationId="{A00D50DA-09C7-4BED-8E84-1770889BF104}"/>
          </ac:spMkLst>
        </pc:spChg>
        <pc:spChg chg="mod">
          <ac:chgData name="Wyman, Hilary" userId="f3bca22b-3a42-4d89-8a24-ce254d13f28a" providerId="ADAL" clId="{349239B2-9F03-4998-8024-3C60823B87F7}" dt="2021-06-02T16:18:44.076" v="1381" actId="947"/>
          <ac:spMkLst>
            <pc:docMk/>
            <pc:sldMk cId="3179918906" sldId="588"/>
            <ac:spMk id="8" creationId="{5B55D4EB-9443-4AFF-A616-58505F4726B1}"/>
          </ac:spMkLst>
        </pc:spChg>
        <pc:spChg chg="add mod">
          <ac:chgData name="Wyman, Hilary" userId="f3bca22b-3a42-4d89-8a24-ce254d13f28a" providerId="ADAL" clId="{349239B2-9F03-4998-8024-3C60823B87F7}" dt="2021-06-02T16:13:37.656" v="969"/>
          <ac:spMkLst>
            <pc:docMk/>
            <pc:sldMk cId="3179918906" sldId="588"/>
            <ac:spMk id="9" creationId="{0EE7BC80-875D-441D-AEAE-DC85B298DCCE}"/>
          </ac:spMkLst>
        </pc:spChg>
        <pc:spChg chg="del">
          <ac:chgData name="Wyman, Hilary" userId="f3bca22b-3a42-4d89-8a24-ce254d13f28a" providerId="ADAL" clId="{349239B2-9F03-4998-8024-3C60823B87F7}" dt="2021-06-02T16:13:40.250" v="970" actId="478"/>
          <ac:spMkLst>
            <pc:docMk/>
            <pc:sldMk cId="3179918906" sldId="588"/>
            <ac:spMk id="13" creationId="{4B956F21-224A-4A9C-A6E7-2C689B5DA3C7}"/>
          </ac:spMkLst>
        </pc:spChg>
        <pc:picChg chg="del mod">
          <ac:chgData name="Wyman, Hilary" userId="f3bca22b-3a42-4d89-8a24-ce254d13f28a" providerId="ADAL" clId="{349239B2-9F03-4998-8024-3C60823B87F7}" dt="2021-06-02T16:17:02.904" v="1365" actId="478"/>
          <ac:picMkLst>
            <pc:docMk/>
            <pc:sldMk cId="3179918906" sldId="588"/>
            <ac:picMk id="4" creationId="{8583E7FE-11E9-40FD-AF38-61AC6C45A4B2}"/>
          </ac:picMkLst>
        </pc:picChg>
      </pc:sldChg>
      <pc:sldChg chg="addSp delSp modSp mod">
        <pc:chgData name="Wyman, Hilary" userId="f3bca22b-3a42-4d89-8a24-ce254d13f28a" providerId="ADAL" clId="{349239B2-9F03-4998-8024-3C60823B87F7}" dt="2021-06-02T16:30:24.352" v="1413" actId="1076"/>
        <pc:sldMkLst>
          <pc:docMk/>
          <pc:sldMk cId="3299886982" sldId="590"/>
        </pc:sldMkLst>
        <pc:spChg chg="mod">
          <ac:chgData name="Wyman, Hilary" userId="f3bca22b-3a42-4d89-8a24-ce254d13f28a" providerId="ADAL" clId="{349239B2-9F03-4998-8024-3C60823B87F7}" dt="2021-06-02T16:30:03.899" v="1412" actId="113"/>
          <ac:spMkLst>
            <pc:docMk/>
            <pc:sldMk cId="3299886982" sldId="590"/>
            <ac:spMk id="2" creationId="{DBAA343D-5DD0-437E-982F-01D667EE0E39}"/>
          </ac:spMkLst>
        </pc:spChg>
        <pc:spChg chg="add mod">
          <ac:chgData name="Wyman, Hilary" userId="f3bca22b-3a42-4d89-8a24-ce254d13f28a" providerId="ADAL" clId="{349239B2-9F03-4998-8024-3C60823B87F7}" dt="2021-06-02T16:19:25.982" v="1382"/>
          <ac:spMkLst>
            <pc:docMk/>
            <pc:sldMk cId="3299886982" sldId="590"/>
            <ac:spMk id="7" creationId="{6B5F48AF-630E-4D80-B6C8-1258604F906B}"/>
          </ac:spMkLst>
        </pc:spChg>
        <pc:spChg chg="mod">
          <ac:chgData name="Wyman, Hilary" userId="f3bca22b-3a42-4d89-8a24-ce254d13f28a" providerId="ADAL" clId="{349239B2-9F03-4998-8024-3C60823B87F7}" dt="2021-06-02T16:30:24.352" v="1413" actId="1076"/>
          <ac:spMkLst>
            <pc:docMk/>
            <pc:sldMk cId="3299886982" sldId="590"/>
            <ac:spMk id="9" creationId="{46D256F3-840F-46F3-8766-EDBA8B4E2FA4}"/>
          </ac:spMkLst>
        </pc:spChg>
        <pc:spChg chg="mod">
          <ac:chgData name="Wyman, Hilary" userId="f3bca22b-3a42-4d89-8a24-ce254d13f28a" providerId="ADAL" clId="{349239B2-9F03-4998-8024-3C60823B87F7}" dt="2021-06-02T16:29:16.166" v="1385" actId="1076"/>
          <ac:spMkLst>
            <pc:docMk/>
            <pc:sldMk cId="3299886982" sldId="590"/>
            <ac:spMk id="10" creationId="{2010EAA4-1ED9-45A3-A5EF-D4C0BF3F3638}"/>
          </ac:spMkLst>
        </pc:spChg>
        <pc:spChg chg="del">
          <ac:chgData name="Wyman, Hilary" userId="f3bca22b-3a42-4d89-8a24-ce254d13f28a" providerId="ADAL" clId="{349239B2-9F03-4998-8024-3C60823B87F7}" dt="2021-06-02T16:19:29.279" v="1383" actId="478"/>
          <ac:spMkLst>
            <pc:docMk/>
            <pc:sldMk cId="3299886982" sldId="590"/>
            <ac:spMk id="13" creationId="{4B956F21-224A-4A9C-A6E7-2C689B5DA3C7}"/>
          </ac:spMkLst>
        </pc:spChg>
        <pc:picChg chg="mod">
          <ac:chgData name="Wyman, Hilary" userId="f3bca22b-3a42-4d89-8a24-ce254d13f28a" providerId="ADAL" clId="{349239B2-9F03-4998-8024-3C60823B87F7}" dt="2021-06-02T16:29:07.962" v="1384" actId="1076"/>
          <ac:picMkLst>
            <pc:docMk/>
            <pc:sldMk cId="3299886982" sldId="590"/>
            <ac:picMk id="5" creationId="{6E9CD52E-F0C8-4627-93EB-5983EDC5AEA8}"/>
          </ac:picMkLst>
        </pc:picChg>
      </pc:sldChg>
      <pc:sldChg chg="addSp delSp modSp mod">
        <pc:chgData name="Wyman, Hilary" userId="f3bca22b-3a42-4d89-8a24-ce254d13f28a" providerId="ADAL" clId="{349239B2-9F03-4998-8024-3C60823B87F7}" dt="2021-06-02T16:32:26.101" v="1454" actId="20577"/>
        <pc:sldMkLst>
          <pc:docMk/>
          <pc:sldMk cId="1041888260" sldId="592"/>
        </pc:sldMkLst>
        <pc:spChg chg="mod">
          <ac:chgData name="Wyman, Hilary" userId="f3bca22b-3a42-4d89-8a24-ce254d13f28a" providerId="ADAL" clId="{349239B2-9F03-4998-8024-3C60823B87F7}" dt="2021-06-02T16:32:26.101" v="1454" actId="20577"/>
          <ac:spMkLst>
            <pc:docMk/>
            <pc:sldMk cId="1041888260" sldId="592"/>
            <ac:spMk id="2" creationId="{DBAA343D-5DD0-437E-982F-01D667EE0E39}"/>
          </ac:spMkLst>
        </pc:spChg>
        <pc:spChg chg="mod">
          <ac:chgData name="Wyman, Hilary" userId="f3bca22b-3a42-4d89-8a24-ce254d13f28a" providerId="ADAL" clId="{349239B2-9F03-4998-8024-3C60823B87F7}" dt="2021-06-02T16:31:10.024" v="1423" actId="20577"/>
          <ac:spMkLst>
            <pc:docMk/>
            <pc:sldMk cId="1041888260" sldId="592"/>
            <ac:spMk id="3" creationId="{5364A961-4AA4-49A3-9EF1-1A56CADF94CA}"/>
          </ac:spMkLst>
        </pc:spChg>
        <pc:spChg chg="add mod">
          <ac:chgData name="Wyman, Hilary" userId="f3bca22b-3a42-4d89-8a24-ce254d13f28a" providerId="ADAL" clId="{349239B2-9F03-4998-8024-3C60823B87F7}" dt="2021-06-02T16:30:55.524" v="1417"/>
          <ac:spMkLst>
            <pc:docMk/>
            <pc:sldMk cId="1041888260" sldId="592"/>
            <ac:spMk id="8" creationId="{89C15E2D-EA45-4A63-A274-01EE9D7FA14E}"/>
          </ac:spMkLst>
        </pc:spChg>
        <pc:spChg chg="del">
          <ac:chgData name="Wyman, Hilary" userId="f3bca22b-3a42-4d89-8a24-ce254d13f28a" providerId="ADAL" clId="{349239B2-9F03-4998-8024-3C60823B87F7}" dt="2021-06-02T16:30:36.165" v="1414" actId="478"/>
          <ac:spMkLst>
            <pc:docMk/>
            <pc:sldMk cId="1041888260" sldId="592"/>
            <ac:spMk id="13" creationId="{4B956F21-224A-4A9C-A6E7-2C689B5DA3C7}"/>
          </ac:spMkLst>
        </pc:spChg>
        <pc:picChg chg="add del">
          <ac:chgData name="Wyman, Hilary" userId="f3bca22b-3a42-4d89-8a24-ce254d13f28a" providerId="ADAL" clId="{349239B2-9F03-4998-8024-3C60823B87F7}" dt="2021-06-02T16:30:41.258" v="1416"/>
          <ac:picMkLst>
            <pc:docMk/>
            <pc:sldMk cId="1041888260" sldId="592"/>
            <ac:picMk id="4" creationId="{9A925484-353D-471D-8786-C7A602F7AD64}"/>
          </ac:picMkLst>
        </pc:picChg>
        <pc:cxnChg chg="mod">
          <ac:chgData name="Wyman, Hilary" userId="f3bca22b-3a42-4d89-8a24-ce254d13f28a" providerId="ADAL" clId="{349239B2-9F03-4998-8024-3C60823B87F7}" dt="2021-06-02T16:31:28.053" v="1437" actId="1036"/>
          <ac:cxnSpMkLst>
            <pc:docMk/>
            <pc:sldMk cId="1041888260" sldId="592"/>
            <ac:cxnSpMk id="6" creationId="{A4B000A4-B8A1-4148-91A8-4EAB5D050A22}"/>
          </ac:cxnSpMkLst>
        </pc:cxnChg>
      </pc:sldChg>
      <pc:sldChg chg="addSp delSp modSp mod">
        <pc:chgData name="Wyman, Hilary" userId="f3bca22b-3a42-4d89-8a24-ce254d13f28a" providerId="ADAL" clId="{349239B2-9F03-4998-8024-3C60823B87F7}" dt="2021-06-02T16:41:46.270" v="1712" actId="1076"/>
        <pc:sldMkLst>
          <pc:docMk/>
          <pc:sldMk cId="818349944" sldId="594"/>
        </pc:sldMkLst>
        <pc:spChg chg="add mod">
          <ac:chgData name="Wyman, Hilary" userId="f3bca22b-3a42-4d89-8a24-ce254d13f28a" providerId="ADAL" clId="{349239B2-9F03-4998-8024-3C60823B87F7}" dt="2021-06-02T16:41:06.072" v="1709" actId="692"/>
          <ac:spMkLst>
            <pc:docMk/>
            <pc:sldMk cId="818349944" sldId="594"/>
            <ac:spMk id="2" creationId="{07914D3E-2685-4BD3-83C3-09BE26CA5A59}"/>
          </ac:spMkLst>
        </pc:spChg>
        <pc:spChg chg="mod">
          <ac:chgData name="Wyman, Hilary" userId="f3bca22b-3a42-4d89-8a24-ce254d13f28a" providerId="ADAL" clId="{349239B2-9F03-4998-8024-3C60823B87F7}" dt="2021-06-02T16:34:11.179" v="1483" actId="20577"/>
          <ac:spMkLst>
            <pc:docMk/>
            <pc:sldMk cId="818349944" sldId="594"/>
            <ac:spMk id="4" creationId="{8F3CF690-F9E0-4E34-8ECA-D8D98CFBFFA4}"/>
          </ac:spMkLst>
        </pc:spChg>
        <pc:spChg chg="add mod">
          <ac:chgData name="Wyman, Hilary" userId="f3bca22b-3a42-4d89-8a24-ce254d13f28a" providerId="ADAL" clId="{349239B2-9F03-4998-8024-3C60823B87F7}" dt="2021-06-02T16:32:36.523" v="1455"/>
          <ac:spMkLst>
            <pc:docMk/>
            <pc:sldMk cId="818349944" sldId="594"/>
            <ac:spMk id="7" creationId="{429CDA81-1DDD-44E1-8A24-A0C3ABF24D25}"/>
          </ac:spMkLst>
        </pc:spChg>
        <pc:spChg chg="add del">
          <ac:chgData name="Wyman, Hilary" userId="f3bca22b-3a42-4d89-8a24-ce254d13f28a" providerId="ADAL" clId="{349239B2-9F03-4998-8024-3C60823B87F7}" dt="2021-06-02T16:38:14.505" v="1694" actId="11529"/>
          <ac:spMkLst>
            <pc:docMk/>
            <pc:sldMk cId="818349944" sldId="594"/>
            <ac:spMk id="8" creationId="{246EE304-E7F0-4EBA-9C3B-BB72A1494F85}"/>
          </ac:spMkLst>
        </pc:spChg>
        <pc:spChg chg="add mod">
          <ac:chgData name="Wyman, Hilary" userId="f3bca22b-3a42-4d89-8a24-ce254d13f28a" providerId="ADAL" clId="{349239B2-9F03-4998-8024-3C60823B87F7}" dt="2021-06-02T16:40:28.582" v="1705" actId="692"/>
          <ac:spMkLst>
            <pc:docMk/>
            <pc:sldMk cId="818349944" sldId="594"/>
            <ac:spMk id="9" creationId="{3DA5A32F-194A-4E4A-9E2E-4606905730CD}"/>
          </ac:spMkLst>
        </pc:spChg>
        <pc:spChg chg="mod">
          <ac:chgData name="Wyman, Hilary" userId="f3bca22b-3a42-4d89-8a24-ce254d13f28a" providerId="ADAL" clId="{349239B2-9F03-4998-8024-3C60823B87F7}" dt="2021-06-02T16:41:46.270" v="1712" actId="1076"/>
          <ac:spMkLst>
            <pc:docMk/>
            <pc:sldMk cId="818349944" sldId="594"/>
            <ac:spMk id="11" creationId="{9A66E7A9-48AD-4226-AD98-AE003226025E}"/>
          </ac:spMkLst>
        </pc:spChg>
        <pc:spChg chg="add mod">
          <ac:chgData name="Wyman, Hilary" userId="f3bca22b-3a42-4d89-8a24-ce254d13f28a" providerId="ADAL" clId="{349239B2-9F03-4998-8024-3C60823B87F7}" dt="2021-06-02T16:40:28.582" v="1705" actId="692"/>
          <ac:spMkLst>
            <pc:docMk/>
            <pc:sldMk cId="818349944" sldId="594"/>
            <ac:spMk id="12" creationId="{43241852-C945-4E8B-ADD8-1F6E954CCB5A}"/>
          </ac:spMkLst>
        </pc:spChg>
        <pc:spChg chg="del">
          <ac:chgData name="Wyman, Hilary" userId="f3bca22b-3a42-4d89-8a24-ce254d13f28a" providerId="ADAL" clId="{349239B2-9F03-4998-8024-3C60823B87F7}" dt="2021-06-02T16:32:39.742" v="1456" actId="478"/>
          <ac:spMkLst>
            <pc:docMk/>
            <pc:sldMk cId="818349944" sldId="594"/>
            <ac:spMk id="13" creationId="{4B956F21-224A-4A9C-A6E7-2C689B5DA3C7}"/>
          </ac:spMkLst>
        </pc:spChg>
        <pc:spChg chg="add mod">
          <ac:chgData name="Wyman, Hilary" userId="f3bca22b-3a42-4d89-8a24-ce254d13f28a" providerId="ADAL" clId="{349239B2-9F03-4998-8024-3C60823B87F7}" dt="2021-06-02T16:39:55.943" v="1700" actId="1582"/>
          <ac:spMkLst>
            <pc:docMk/>
            <pc:sldMk cId="818349944" sldId="594"/>
            <ac:spMk id="14" creationId="{80B5A6E6-54BC-48A3-AF52-91715753E29C}"/>
          </ac:spMkLst>
        </pc:spChg>
        <pc:spChg chg="add mod">
          <ac:chgData name="Wyman, Hilary" userId="f3bca22b-3a42-4d89-8a24-ce254d13f28a" providerId="ADAL" clId="{349239B2-9F03-4998-8024-3C60823B87F7}" dt="2021-06-02T16:39:55.943" v="1700" actId="1582"/>
          <ac:spMkLst>
            <pc:docMk/>
            <pc:sldMk cId="818349944" sldId="594"/>
            <ac:spMk id="15" creationId="{330655B5-4449-4947-A7BD-9E95F844DBEE}"/>
          </ac:spMkLst>
        </pc:spChg>
        <pc:picChg chg="mod">
          <ac:chgData name="Wyman, Hilary" userId="f3bca22b-3a42-4d89-8a24-ce254d13f28a" providerId="ADAL" clId="{349239B2-9F03-4998-8024-3C60823B87F7}" dt="2021-06-02T16:33:27.262" v="1458" actId="1076"/>
          <ac:picMkLst>
            <pc:docMk/>
            <pc:sldMk cId="818349944" sldId="594"/>
            <ac:picMk id="6" creationId="{64A9A7E2-369B-4579-96F6-7B5F6F6DE5C4}"/>
          </ac:picMkLst>
        </pc:picChg>
        <pc:picChg chg="del mod">
          <ac:chgData name="Wyman, Hilary" userId="f3bca22b-3a42-4d89-8a24-ce254d13f28a" providerId="ADAL" clId="{349239B2-9F03-4998-8024-3C60823B87F7}" dt="2021-06-02T16:40:45.862" v="1706" actId="478"/>
          <ac:picMkLst>
            <pc:docMk/>
            <pc:sldMk cId="818349944" sldId="594"/>
            <ac:picMk id="10" creationId="{62F7A9A7-53F3-471B-B8C0-97CE7159689C}"/>
          </ac:picMkLst>
        </pc:picChg>
        <pc:cxnChg chg="add del">
          <ac:chgData name="Wyman, Hilary" userId="f3bca22b-3a42-4d89-8a24-ce254d13f28a" providerId="ADAL" clId="{349239B2-9F03-4998-8024-3C60823B87F7}" dt="2021-06-02T16:37:37.396" v="1691" actId="11529"/>
          <ac:cxnSpMkLst>
            <pc:docMk/>
            <pc:sldMk cId="818349944" sldId="594"/>
            <ac:cxnSpMk id="5" creationId="{7CE6334E-C190-4B58-AAF9-8F1127A35D6C}"/>
          </ac:cxnSpMkLst>
        </pc:cxnChg>
      </pc:sldChg>
      <pc:sldChg chg="addSp delSp modSp mod">
        <pc:chgData name="Wyman, Hilary" userId="f3bca22b-3a42-4d89-8a24-ce254d13f28a" providerId="ADAL" clId="{349239B2-9F03-4998-8024-3C60823B87F7}" dt="2021-06-03T08:58:34.423" v="1750" actId="20577"/>
        <pc:sldMkLst>
          <pc:docMk/>
          <pc:sldMk cId="2929282839" sldId="596"/>
        </pc:sldMkLst>
        <pc:spChg chg="mod">
          <ac:chgData name="Wyman, Hilary" userId="f3bca22b-3a42-4d89-8a24-ce254d13f28a" providerId="ADAL" clId="{349239B2-9F03-4998-8024-3C60823B87F7}" dt="2021-06-03T08:58:16.820" v="1735" actId="14100"/>
          <ac:spMkLst>
            <pc:docMk/>
            <pc:sldMk cId="2929282839" sldId="596"/>
            <ac:spMk id="2" creationId="{DBAA343D-5DD0-437E-982F-01D667EE0E39}"/>
          </ac:spMkLst>
        </pc:spChg>
        <pc:spChg chg="mod">
          <ac:chgData name="Wyman, Hilary" userId="f3bca22b-3a42-4d89-8a24-ce254d13f28a" providerId="ADAL" clId="{349239B2-9F03-4998-8024-3C60823B87F7}" dt="2021-06-03T08:58:34.423" v="1750" actId="20577"/>
          <ac:spMkLst>
            <pc:docMk/>
            <pc:sldMk cId="2929282839" sldId="596"/>
            <ac:spMk id="9" creationId="{63F79548-BA85-4FB2-BD30-85932E5F0279}"/>
          </ac:spMkLst>
        </pc:spChg>
        <pc:spChg chg="add mod">
          <ac:chgData name="Wyman, Hilary" userId="f3bca22b-3a42-4d89-8a24-ce254d13f28a" providerId="ADAL" clId="{349239B2-9F03-4998-8024-3C60823B87F7}" dt="2021-06-03T08:56:02.628" v="1714"/>
          <ac:spMkLst>
            <pc:docMk/>
            <pc:sldMk cId="2929282839" sldId="596"/>
            <ac:spMk id="11" creationId="{6E5550F9-C6D0-4AB5-8177-36F6C10AEFBA}"/>
          </ac:spMkLst>
        </pc:spChg>
        <pc:spChg chg="del">
          <ac:chgData name="Wyman, Hilary" userId="f3bca22b-3a42-4d89-8a24-ce254d13f28a" providerId="ADAL" clId="{349239B2-9F03-4998-8024-3C60823B87F7}" dt="2021-06-03T08:55:55.769" v="1713" actId="478"/>
          <ac:spMkLst>
            <pc:docMk/>
            <pc:sldMk cId="2929282839" sldId="596"/>
            <ac:spMk id="13" creationId="{4B956F21-224A-4A9C-A6E7-2C689B5DA3C7}"/>
          </ac:spMkLst>
        </pc:spChg>
        <pc:spChg chg="mod">
          <ac:chgData name="Wyman, Hilary" userId="f3bca22b-3a42-4d89-8a24-ce254d13f28a" providerId="ADAL" clId="{349239B2-9F03-4998-8024-3C60823B87F7}" dt="2021-06-03T08:57:17.790" v="1729" actId="1076"/>
          <ac:spMkLst>
            <pc:docMk/>
            <pc:sldMk cId="2929282839" sldId="596"/>
            <ac:spMk id="15" creationId="{D00BEC70-71E0-45DB-9FF6-9C9F24B0C376}"/>
          </ac:spMkLst>
        </pc:spChg>
        <pc:spChg chg="mod">
          <ac:chgData name="Wyman, Hilary" userId="f3bca22b-3a42-4d89-8a24-ce254d13f28a" providerId="ADAL" clId="{349239B2-9F03-4998-8024-3C60823B87F7}" dt="2021-06-03T08:57:04.690" v="1728" actId="114"/>
          <ac:spMkLst>
            <pc:docMk/>
            <pc:sldMk cId="2929282839" sldId="596"/>
            <ac:spMk id="16" creationId="{7726850C-81DF-4C43-805B-0DD47A3084C5}"/>
          </ac:spMkLst>
        </pc:spChg>
        <pc:graphicFrameChg chg="mod">
          <ac:chgData name="Wyman, Hilary" userId="f3bca22b-3a42-4d89-8a24-ce254d13f28a" providerId="ADAL" clId="{349239B2-9F03-4998-8024-3C60823B87F7}" dt="2021-06-03T08:57:38.111" v="1730" actId="1076"/>
          <ac:graphicFrameMkLst>
            <pc:docMk/>
            <pc:sldMk cId="2929282839" sldId="596"/>
            <ac:graphicFrameMk id="12" creationId="{1E8AC4E2-E200-4EDA-A801-55671748EB55}"/>
          </ac:graphicFrameMkLst>
        </pc:graphicFrameChg>
      </pc:sldChg>
      <pc:sldChg chg="addSp delSp modSp mod">
        <pc:chgData name="Wyman, Hilary" userId="f3bca22b-3a42-4d89-8a24-ce254d13f28a" providerId="ADAL" clId="{349239B2-9F03-4998-8024-3C60823B87F7}" dt="2021-06-03T14:26:34.322" v="3562" actId="1036"/>
        <pc:sldMkLst>
          <pc:docMk/>
          <pc:sldMk cId="1354746695" sldId="598"/>
        </pc:sldMkLst>
        <pc:spChg chg="mod">
          <ac:chgData name="Wyman, Hilary" userId="f3bca22b-3a42-4d89-8a24-ce254d13f28a" providerId="ADAL" clId="{349239B2-9F03-4998-8024-3C60823B87F7}" dt="2021-06-03T14:26:18.978" v="3536" actId="14100"/>
          <ac:spMkLst>
            <pc:docMk/>
            <pc:sldMk cId="1354746695" sldId="598"/>
            <ac:spMk id="2" creationId="{E4B6498C-7FB5-42FB-9CCD-F7A6D5A05563}"/>
          </ac:spMkLst>
        </pc:spChg>
        <pc:spChg chg="mod">
          <ac:chgData name="Wyman, Hilary" userId="f3bca22b-3a42-4d89-8a24-ce254d13f28a" providerId="ADAL" clId="{349239B2-9F03-4998-8024-3C60823B87F7}" dt="2021-06-03T14:26:34.322" v="3562" actId="1036"/>
          <ac:spMkLst>
            <pc:docMk/>
            <pc:sldMk cId="1354746695" sldId="598"/>
            <ac:spMk id="4" creationId="{8DFD8229-9397-4957-8561-4FDA602F44DD}"/>
          </ac:spMkLst>
        </pc:spChg>
        <pc:spChg chg="del">
          <ac:chgData name="Wyman, Hilary" userId="f3bca22b-3a42-4d89-8a24-ce254d13f28a" providerId="ADAL" clId="{349239B2-9F03-4998-8024-3C60823B87F7}" dt="2021-06-03T11:27:45.882" v="2272" actId="478"/>
          <ac:spMkLst>
            <pc:docMk/>
            <pc:sldMk cId="1354746695" sldId="598"/>
            <ac:spMk id="5" creationId="{7425B05A-771A-4521-9332-30A792EDFFC8}"/>
          </ac:spMkLst>
        </pc:spChg>
        <pc:spChg chg="add del mod">
          <ac:chgData name="Wyman, Hilary" userId="f3bca22b-3a42-4d89-8a24-ce254d13f28a" providerId="ADAL" clId="{349239B2-9F03-4998-8024-3C60823B87F7}" dt="2021-06-03T11:45:13.734" v="2508" actId="478"/>
          <ac:spMkLst>
            <pc:docMk/>
            <pc:sldMk cId="1354746695" sldId="598"/>
            <ac:spMk id="6" creationId="{3158E8FE-A09E-4B38-8693-24EA495234F8}"/>
          </ac:spMkLst>
        </pc:spChg>
        <pc:spChg chg="add mod">
          <ac:chgData name="Wyman, Hilary" userId="f3bca22b-3a42-4d89-8a24-ce254d13f28a" providerId="ADAL" clId="{349239B2-9F03-4998-8024-3C60823B87F7}" dt="2021-06-03T11:45:08.579" v="2507"/>
          <ac:spMkLst>
            <pc:docMk/>
            <pc:sldMk cId="1354746695" sldId="598"/>
            <ac:spMk id="8" creationId="{EF61BCCC-E6F2-4EB5-A310-324B93AB716F}"/>
          </ac:spMkLst>
        </pc:spChg>
      </pc:sldChg>
      <pc:sldChg chg="addSp delSp modSp mod">
        <pc:chgData name="Wyman, Hilary" userId="f3bca22b-3a42-4d89-8a24-ce254d13f28a" providerId="ADAL" clId="{349239B2-9F03-4998-8024-3C60823B87F7}" dt="2021-06-03T14:25:52.276" v="3534" actId="207"/>
        <pc:sldMkLst>
          <pc:docMk/>
          <pc:sldMk cId="89915730" sldId="599"/>
        </pc:sldMkLst>
        <pc:spChg chg="mod">
          <ac:chgData name="Wyman, Hilary" userId="f3bca22b-3a42-4d89-8a24-ce254d13f28a" providerId="ADAL" clId="{349239B2-9F03-4998-8024-3C60823B87F7}" dt="2021-06-03T10:28:13.243" v="1959" actId="1076"/>
          <ac:spMkLst>
            <pc:docMk/>
            <pc:sldMk cId="89915730" sldId="599"/>
            <ac:spMk id="2" creationId="{DBAA343D-5DD0-437E-982F-01D667EE0E39}"/>
          </ac:spMkLst>
        </pc:spChg>
        <pc:spChg chg="add del mod">
          <ac:chgData name="Wyman, Hilary" userId="f3bca22b-3a42-4d89-8a24-ce254d13f28a" providerId="ADAL" clId="{349239B2-9F03-4998-8024-3C60823B87F7}" dt="2021-06-03T10:25:24.204" v="1936"/>
          <ac:spMkLst>
            <pc:docMk/>
            <pc:sldMk cId="89915730" sldId="599"/>
            <ac:spMk id="3" creationId="{A10A3439-5ED5-4224-9DE7-3443CA40CAB3}"/>
          </ac:spMkLst>
        </pc:spChg>
        <pc:spChg chg="mod">
          <ac:chgData name="Wyman, Hilary" userId="f3bca22b-3a42-4d89-8a24-ce254d13f28a" providerId="ADAL" clId="{349239B2-9F03-4998-8024-3C60823B87F7}" dt="2021-06-03T14:25:32.206" v="3533" actId="207"/>
          <ac:spMkLst>
            <pc:docMk/>
            <pc:sldMk cId="89915730" sldId="599"/>
            <ac:spMk id="5" creationId="{7A3E4C8A-7CEF-4401-8E1C-07FFA8F93B5C}"/>
          </ac:spMkLst>
        </pc:spChg>
        <pc:spChg chg="mod">
          <ac:chgData name="Wyman, Hilary" userId="f3bca22b-3a42-4d89-8a24-ce254d13f28a" providerId="ADAL" clId="{349239B2-9F03-4998-8024-3C60823B87F7}" dt="2021-06-03T14:25:52.276" v="3534" actId="207"/>
          <ac:spMkLst>
            <pc:docMk/>
            <pc:sldMk cId="89915730" sldId="599"/>
            <ac:spMk id="6" creationId="{2AE1A00B-417D-41F0-9905-BE2DB067D0C1}"/>
          </ac:spMkLst>
        </pc:spChg>
        <pc:spChg chg="add mod">
          <ac:chgData name="Wyman, Hilary" userId="f3bca22b-3a42-4d89-8a24-ce254d13f28a" providerId="ADAL" clId="{349239B2-9F03-4998-8024-3C60823B87F7}" dt="2021-06-03T10:25:31.548" v="1937"/>
          <ac:spMkLst>
            <pc:docMk/>
            <pc:sldMk cId="89915730" sldId="599"/>
            <ac:spMk id="8" creationId="{6E3C28B9-994C-4D1D-BE86-0A0E4F7F01A8}"/>
          </ac:spMkLst>
        </pc:spChg>
        <pc:spChg chg="del">
          <ac:chgData name="Wyman, Hilary" userId="f3bca22b-3a42-4d89-8a24-ce254d13f28a" providerId="ADAL" clId="{349239B2-9F03-4998-8024-3C60823B87F7}" dt="2021-06-03T10:25:35.142" v="1938" actId="478"/>
          <ac:spMkLst>
            <pc:docMk/>
            <pc:sldMk cId="89915730" sldId="599"/>
            <ac:spMk id="13" creationId="{4B956F21-224A-4A9C-A6E7-2C689B5DA3C7}"/>
          </ac:spMkLst>
        </pc:spChg>
      </pc:sldChg>
      <pc:sldChg chg="addSp delSp modSp mod modNotesTx">
        <pc:chgData name="Wyman, Hilary" userId="f3bca22b-3a42-4d89-8a24-ce254d13f28a" providerId="ADAL" clId="{349239B2-9F03-4998-8024-3C60823B87F7}" dt="2021-06-03T11:15:40.605" v="2165" actId="1076"/>
        <pc:sldMkLst>
          <pc:docMk/>
          <pc:sldMk cId="267470341" sldId="600"/>
        </pc:sldMkLst>
        <pc:spChg chg="mod">
          <ac:chgData name="Wyman, Hilary" userId="f3bca22b-3a42-4d89-8a24-ce254d13f28a" providerId="ADAL" clId="{349239B2-9F03-4998-8024-3C60823B87F7}" dt="2021-06-03T11:15:22.340" v="2159" actId="1036"/>
          <ac:spMkLst>
            <pc:docMk/>
            <pc:sldMk cId="267470341" sldId="600"/>
            <ac:spMk id="2" creationId="{DBAA343D-5DD0-437E-982F-01D667EE0E39}"/>
          </ac:spMkLst>
        </pc:spChg>
        <pc:spChg chg="add mod">
          <ac:chgData name="Wyman, Hilary" userId="f3bca22b-3a42-4d89-8a24-ce254d13f28a" providerId="ADAL" clId="{349239B2-9F03-4998-8024-3C60823B87F7}" dt="2021-06-03T11:15:40.605" v="2165" actId="1076"/>
          <ac:spMkLst>
            <pc:docMk/>
            <pc:sldMk cId="267470341" sldId="600"/>
            <ac:spMk id="3" creationId="{07D55B67-2E81-4D2D-83FF-A9730F89AF2D}"/>
          </ac:spMkLst>
        </pc:spChg>
        <pc:spChg chg="del mod">
          <ac:chgData name="Wyman, Hilary" userId="f3bca22b-3a42-4d89-8a24-ce254d13f28a" providerId="ADAL" clId="{349239B2-9F03-4998-8024-3C60823B87F7}" dt="2021-06-03T10:31:10.312" v="2000"/>
          <ac:spMkLst>
            <pc:docMk/>
            <pc:sldMk cId="267470341" sldId="600"/>
            <ac:spMk id="6" creationId="{83E4A5A0-48FE-4331-AA30-2B6DF9984C2A}"/>
          </ac:spMkLst>
        </pc:spChg>
        <pc:spChg chg="add del mod">
          <ac:chgData name="Wyman, Hilary" userId="f3bca22b-3a42-4d89-8a24-ce254d13f28a" providerId="ADAL" clId="{349239B2-9F03-4998-8024-3C60823B87F7}" dt="2021-06-03T10:29:06.969" v="1973" actId="478"/>
          <ac:spMkLst>
            <pc:docMk/>
            <pc:sldMk cId="267470341" sldId="600"/>
            <ac:spMk id="7" creationId="{6A193231-990A-48F3-98BA-D2E4803C860F}"/>
          </ac:spMkLst>
        </pc:spChg>
        <pc:spChg chg="add mod">
          <ac:chgData name="Wyman, Hilary" userId="f3bca22b-3a42-4d89-8a24-ce254d13f28a" providerId="ADAL" clId="{349239B2-9F03-4998-8024-3C60823B87F7}" dt="2021-06-03T10:29:08.360" v="1974"/>
          <ac:spMkLst>
            <pc:docMk/>
            <pc:sldMk cId="267470341" sldId="600"/>
            <ac:spMk id="8" creationId="{3F8522FB-4BA7-4D85-8841-BF69327B16AE}"/>
          </ac:spMkLst>
        </pc:spChg>
        <pc:spChg chg="mod">
          <ac:chgData name="Wyman, Hilary" userId="f3bca22b-3a42-4d89-8a24-ce254d13f28a" providerId="ADAL" clId="{349239B2-9F03-4998-8024-3C60823B87F7}" dt="2021-06-03T11:15:25.559" v="2164" actId="1035"/>
          <ac:spMkLst>
            <pc:docMk/>
            <pc:sldMk cId="267470341" sldId="600"/>
            <ac:spMk id="9" creationId="{63F79548-BA85-4FB2-BD30-85932E5F0279}"/>
          </ac:spMkLst>
        </pc:spChg>
        <pc:spChg chg="del">
          <ac:chgData name="Wyman, Hilary" userId="f3bca22b-3a42-4d89-8a24-ce254d13f28a" providerId="ADAL" clId="{349239B2-9F03-4998-8024-3C60823B87F7}" dt="2021-06-03T10:28:39.875" v="1971" actId="478"/>
          <ac:spMkLst>
            <pc:docMk/>
            <pc:sldMk cId="267470341" sldId="600"/>
            <ac:spMk id="13" creationId="{4B956F21-224A-4A9C-A6E7-2C689B5DA3C7}"/>
          </ac:spMkLst>
        </pc:spChg>
      </pc:sldChg>
      <pc:sldChg chg="modSp mod modNotesTx">
        <pc:chgData name="Wyman, Hilary" userId="f3bca22b-3a42-4d89-8a24-ce254d13f28a" providerId="ADAL" clId="{349239B2-9F03-4998-8024-3C60823B87F7}" dt="2021-06-03T14:23:24.136" v="3516" actId="113"/>
        <pc:sldMkLst>
          <pc:docMk/>
          <pc:sldMk cId="2167365611" sldId="602"/>
        </pc:sldMkLst>
        <pc:spChg chg="mod">
          <ac:chgData name="Wyman, Hilary" userId="f3bca22b-3a42-4d89-8a24-ce254d13f28a" providerId="ADAL" clId="{349239B2-9F03-4998-8024-3C60823B87F7}" dt="2021-06-03T14:23:24.136" v="3516" actId="113"/>
          <ac:spMkLst>
            <pc:docMk/>
            <pc:sldMk cId="2167365611" sldId="602"/>
            <ac:spMk id="2" creationId="{E4B6498C-7FB5-42FB-9CCD-F7A6D5A05563}"/>
          </ac:spMkLst>
        </pc:spChg>
        <pc:spChg chg="mod">
          <ac:chgData name="Wyman, Hilary" userId="f3bca22b-3a42-4d89-8a24-ce254d13f28a" providerId="ADAL" clId="{349239B2-9F03-4998-8024-3C60823B87F7}" dt="2021-06-02T13:09:51.604" v="270" actId="20577"/>
          <ac:spMkLst>
            <pc:docMk/>
            <pc:sldMk cId="2167365611" sldId="602"/>
            <ac:spMk id="6" creationId="{F715B5D0-FBFE-497C-9E42-1472AECD6397}"/>
          </ac:spMkLst>
        </pc:spChg>
        <pc:spChg chg="mod">
          <ac:chgData name="Wyman, Hilary" userId="f3bca22b-3a42-4d89-8a24-ce254d13f28a" providerId="ADAL" clId="{349239B2-9F03-4998-8024-3C60823B87F7}" dt="2021-06-02T13:10:53.400" v="276" actId="20577"/>
          <ac:spMkLst>
            <pc:docMk/>
            <pc:sldMk cId="2167365611" sldId="602"/>
            <ac:spMk id="7" creationId="{E3F34229-5F64-43F3-83BE-4DA08B6A1DD6}"/>
          </ac:spMkLst>
        </pc:spChg>
        <pc:graphicFrameChg chg="mod">
          <ac:chgData name="Wyman, Hilary" userId="f3bca22b-3a42-4d89-8a24-ce254d13f28a" providerId="ADAL" clId="{349239B2-9F03-4998-8024-3C60823B87F7}" dt="2021-06-02T13:10:20.919" v="272" actId="1076"/>
          <ac:graphicFrameMkLst>
            <pc:docMk/>
            <pc:sldMk cId="2167365611" sldId="602"/>
            <ac:graphicFrameMk id="8" creationId="{7E1B7A41-93B8-46F0-9ECB-6DBF5E9329B6}"/>
          </ac:graphicFrameMkLst>
        </pc:graphicFrameChg>
      </pc:sldChg>
      <pc:sldChg chg="addSp modSp mod">
        <pc:chgData name="Wyman, Hilary" userId="f3bca22b-3a42-4d89-8a24-ce254d13f28a" providerId="ADAL" clId="{349239B2-9F03-4998-8024-3C60823B87F7}" dt="2021-06-03T14:24:51.916" v="3527" actId="1076"/>
        <pc:sldMkLst>
          <pc:docMk/>
          <pc:sldMk cId="296868893" sldId="603"/>
        </pc:sldMkLst>
        <pc:spChg chg="mod">
          <ac:chgData name="Wyman, Hilary" userId="f3bca22b-3a42-4d89-8a24-ce254d13f28a" providerId="ADAL" clId="{349239B2-9F03-4998-8024-3C60823B87F7}" dt="2021-06-03T14:24:51.916" v="3527" actId="1076"/>
          <ac:spMkLst>
            <pc:docMk/>
            <pc:sldMk cId="296868893" sldId="603"/>
            <ac:spMk id="2" creationId="{CED96839-A024-492A-9C4D-AD101752CA4C}"/>
          </ac:spMkLst>
        </pc:spChg>
        <pc:spChg chg="mod">
          <ac:chgData name="Wyman, Hilary" userId="f3bca22b-3a42-4d89-8a24-ce254d13f28a" providerId="ADAL" clId="{349239B2-9F03-4998-8024-3C60823B87F7}" dt="2021-06-03T08:59:30.172" v="1788" actId="1036"/>
          <ac:spMkLst>
            <pc:docMk/>
            <pc:sldMk cId="296868893" sldId="603"/>
            <ac:spMk id="6" creationId="{F65AF87C-7D33-4245-B601-AB7AFAC9E849}"/>
          </ac:spMkLst>
        </pc:spChg>
        <pc:spChg chg="add mod">
          <ac:chgData name="Wyman, Hilary" userId="f3bca22b-3a42-4d89-8a24-ce254d13f28a" providerId="ADAL" clId="{349239B2-9F03-4998-8024-3C60823B87F7}" dt="2021-06-03T08:58:46.767" v="1752"/>
          <ac:spMkLst>
            <pc:docMk/>
            <pc:sldMk cId="296868893" sldId="603"/>
            <ac:spMk id="7" creationId="{CF39F5E7-3456-414A-B6C5-0B328E27506B}"/>
          </ac:spMkLst>
        </pc:spChg>
        <pc:spChg chg="mod">
          <ac:chgData name="Wyman, Hilary" userId="f3bca22b-3a42-4d89-8a24-ce254d13f28a" providerId="ADAL" clId="{349239B2-9F03-4998-8024-3C60823B87F7}" dt="2021-06-03T10:18:06.802" v="1792" actId="1076"/>
          <ac:spMkLst>
            <pc:docMk/>
            <pc:sldMk cId="296868893" sldId="603"/>
            <ac:spMk id="9" creationId="{B0CD822F-0CE5-4C57-8A0A-2EF039EBBB5A}"/>
          </ac:spMkLst>
        </pc:spChg>
        <pc:cxnChg chg="mod">
          <ac:chgData name="Wyman, Hilary" userId="f3bca22b-3a42-4d89-8a24-ce254d13f28a" providerId="ADAL" clId="{349239B2-9F03-4998-8024-3C60823B87F7}" dt="2021-06-03T10:17:54.880" v="1790" actId="1076"/>
          <ac:cxnSpMkLst>
            <pc:docMk/>
            <pc:sldMk cId="296868893" sldId="603"/>
            <ac:cxnSpMk id="8" creationId="{EEAF3EA7-7766-4A41-B42D-466BE9189347}"/>
          </ac:cxnSpMkLst>
        </pc:cxnChg>
      </pc:sldChg>
      <pc:sldChg chg="addSp delSp modSp mod modNotesTx">
        <pc:chgData name="Wyman, Hilary" userId="f3bca22b-3a42-4d89-8a24-ce254d13f28a" providerId="ADAL" clId="{349239B2-9F03-4998-8024-3C60823B87F7}" dt="2021-06-03T11:57:55.415" v="2665" actId="6549"/>
        <pc:sldMkLst>
          <pc:docMk/>
          <pc:sldMk cId="1547247443" sldId="605"/>
        </pc:sldMkLst>
        <pc:spChg chg="mod">
          <ac:chgData name="Wyman, Hilary" userId="f3bca22b-3a42-4d89-8a24-ce254d13f28a" providerId="ADAL" clId="{349239B2-9F03-4998-8024-3C60823B87F7}" dt="2021-06-03T11:21:22.822" v="2212" actId="1035"/>
          <ac:spMkLst>
            <pc:docMk/>
            <pc:sldMk cId="1547247443" sldId="605"/>
            <ac:spMk id="2" creationId="{DBAA343D-5DD0-437E-982F-01D667EE0E39}"/>
          </ac:spMkLst>
        </pc:spChg>
        <pc:spChg chg="mod">
          <ac:chgData name="Wyman, Hilary" userId="f3bca22b-3a42-4d89-8a24-ce254d13f28a" providerId="ADAL" clId="{349239B2-9F03-4998-8024-3C60823B87F7}" dt="2021-06-03T11:21:22.822" v="2212" actId="1035"/>
          <ac:spMkLst>
            <pc:docMk/>
            <pc:sldMk cId="1547247443" sldId="605"/>
            <ac:spMk id="5" creationId="{D7A6BD25-094B-4E20-A7AF-844F42313047}"/>
          </ac:spMkLst>
        </pc:spChg>
        <pc:spChg chg="mod">
          <ac:chgData name="Wyman, Hilary" userId="f3bca22b-3a42-4d89-8a24-ce254d13f28a" providerId="ADAL" clId="{349239B2-9F03-4998-8024-3C60823B87F7}" dt="2021-06-03T11:21:22.822" v="2212" actId="1035"/>
          <ac:spMkLst>
            <pc:docMk/>
            <pc:sldMk cId="1547247443" sldId="605"/>
            <ac:spMk id="9" creationId="{63F79548-BA85-4FB2-BD30-85932E5F0279}"/>
          </ac:spMkLst>
        </pc:spChg>
        <pc:spChg chg="mod">
          <ac:chgData name="Wyman, Hilary" userId="f3bca22b-3a42-4d89-8a24-ce254d13f28a" providerId="ADAL" clId="{349239B2-9F03-4998-8024-3C60823B87F7}" dt="2021-06-03T11:22:56.352" v="2230" actId="20577"/>
          <ac:spMkLst>
            <pc:docMk/>
            <pc:sldMk cId="1547247443" sldId="605"/>
            <ac:spMk id="10" creationId="{A4128F6D-F07A-489D-A493-03C5EECB5792}"/>
          </ac:spMkLst>
        </pc:spChg>
        <pc:spChg chg="add mod">
          <ac:chgData name="Wyman, Hilary" userId="f3bca22b-3a42-4d89-8a24-ce254d13f28a" providerId="ADAL" clId="{349239B2-9F03-4998-8024-3C60823B87F7}" dt="2021-06-03T11:19:05.494" v="2172"/>
          <ac:spMkLst>
            <pc:docMk/>
            <pc:sldMk cId="1547247443" sldId="605"/>
            <ac:spMk id="11" creationId="{536C6265-C090-42F8-A5E4-D95E13188843}"/>
          </ac:spMkLst>
        </pc:spChg>
        <pc:spChg chg="del">
          <ac:chgData name="Wyman, Hilary" userId="f3bca22b-3a42-4d89-8a24-ce254d13f28a" providerId="ADAL" clId="{349239B2-9F03-4998-8024-3C60823B87F7}" dt="2021-06-03T11:19:09.247" v="2173" actId="478"/>
          <ac:spMkLst>
            <pc:docMk/>
            <pc:sldMk cId="1547247443" sldId="605"/>
            <ac:spMk id="13" creationId="{4B956F21-224A-4A9C-A6E7-2C689B5DA3C7}"/>
          </ac:spMkLst>
        </pc:spChg>
        <pc:spChg chg="mod">
          <ac:chgData name="Wyman, Hilary" userId="f3bca22b-3a42-4d89-8a24-ce254d13f28a" providerId="ADAL" clId="{349239B2-9F03-4998-8024-3C60823B87F7}" dt="2021-06-03T11:22:28.634" v="2227" actId="1076"/>
          <ac:spMkLst>
            <pc:docMk/>
            <pc:sldMk cId="1547247443" sldId="605"/>
            <ac:spMk id="14" creationId="{11BA5972-94F8-4B01-8CE4-241E50C10535}"/>
          </ac:spMkLst>
        </pc:spChg>
        <pc:cxnChg chg="mod">
          <ac:chgData name="Wyman, Hilary" userId="f3bca22b-3a42-4d89-8a24-ce254d13f28a" providerId="ADAL" clId="{349239B2-9F03-4998-8024-3C60823B87F7}" dt="2021-06-03T11:21:22.822" v="2212" actId="1035"/>
          <ac:cxnSpMkLst>
            <pc:docMk/>
            <pc:sldMk cId="1547247443" sldId="605"/>
            <ac:cxnSpMk id="4" creationId="{4D7E32C6-8DD5-4F19-92D7-698462AD7B43}"/>
          </ac:cxnSpMkLst>
        </pc:cxnChg>
        <pc:cxnChg chg="mod">
          <ac:chgData name="Wyman, Hilary" userId="f3bca22b-3a42-4d89-8a24-ce254d13f28a" providerId="ADAL" clId="{349239B2-9F03-4998-8024-3C60823B87F7}" dt="2021-06-03T11:21:22.822" v="2212" actId="1035"/>
          <ac:cxnSpMkLst>
            <pc:docMk/>
            <pc:sldMk cId="1547247443" sldId="605"/>
            <ac:cxnSpMk id="8" creationId="{E60E74E3-7F3E-48D1-B3B5-D322005FAC67}"/>
          </ac:cxnSpMkLst>
        </pc:cxnChg>
        <pc:cxnChg chg="mod">
          <ac:chgData name="Wyman, Hilary" userId="f3bca22b-3a42-4d89-8a24-ce254d13f28a" providerId="ADAL" clId="{349239B2-9F03-4998-8024-3C60823B87F7}" dt="2021-06-03T11:21:22.822" v="2212" actId="1035"/>
          <ac:cxnSpMkLst>
            <pc:docMk/>
            <pc:sldMk cId="1547247443" sldId="605"/>
            <ac:cxnSpMk id="12" creationId="{8FE59571-47B4-4F05-9E99-51A8B482C953}"/>
          </ac:cxnSpMkLst>
        </pc:cxnChg>
      </pc:sldChg>
      <pc:sldChg chg="addSp delSp modSp mod">
        <pc:chgData name="Wyman, Hilary" userId="f3bca22b-3a42-4d89-8a24-ce254d13f28a" providerId="ADAL" clId="{349239B2-9F03-4998-8024-3C60823B87F7}" dt="2021-06-03T14:25:05.604" v="3530" actId="1076"/>
        <pc:sldMkLst>
          <pc:docMk/>
          <pc:sldMk cId="27709206" sldId="606"/>
        </pc:sldMkLst>
        <pc:spChg chg="mod">
          <ac:chgData name="Wyman, Hilary" userId="f3bca22b-3a42-4d89-8a24-ce254d13f28a" providerId="ADAL" clId="{349239B2-9F03-4998-8024-3C60823B87F7}" dt="2021-06-03T14:25:05.604" v="3530" actId="1076"/>
          <ac:spMkLst>
            <pc:docMk/>
            <pc:sldMk cId="27709206" sldId="606"/>
            <ac:spMk id="2" creationId="{4E8D2403-8AD4-4444-8DBE-E4491F83C585}"/>
          </ac:spMkLst>
        </pc:spChg>
        <pc:spChg chg="mod">
          <ac:chgData name="Wyman, Hilary" userId="f3bca22b-3a42-4d89-8a24-ce254d13f28a" providerId="ADAL" clId="{349239B2-9F03-4998-8024-3C60823B87F7}" dt="2021-06-03T10:25:10.923" v="1934" actId="6549"/>
          <ac:spMkLst>
            <pc:docMk/>
            <pc:sldMk cId="27709206" sldId="606"/>
            <ac:spMk id="5" creationId="{E790719B-9450-41F2-84D2-8B3C565549DF}"/>
          </ac:spMkLst>
        </pc:spChg>
        <pc:spChg chg="del mod">
          <ac:chgData name="Wyman, Hilary" userId="f3bca22b-3a42-4d89-8a24-ce254d13f28a" providerId="ADAL" clId="{349239B2-9F03-4998-8024-3C60823B87F7}" dt="2021-06-03T10:24:13.220" v="1873"/>
          <ac:spMkLst>
            <pc:docMk/>
            <pc:sldMk cId="27709206" sldId="606"/>
            <ac:spMk id="6" creationId="{A36AC0BF-C67E-4D84-9207-BB7486EE1C9C}"/>
          </ac:spMkLst>
        </pc:spChg>
        <pc:spChg chg="add mod">
          <ac:chgData name="Wyman, Hilary" userId="f3bca22b-3a42-4d89-8a24-ce254d13f28a" providerId="ADAL" clId="{349239B2-9F03-4998-8024-3C60823B87F7}" dt="2021-06-03T10:18:35.270" v="1857"/>
          <ac:spMkLst>
            <pc:docMk/>
            <pc:sldMk cId="27709206" sldId="606"/>
            <ac:spMk id="7" creationId="{9FCFC8B3-606E-492A-A48B-B01166DB0D2C}"/>
          </ac:spMkLst>
        </pc:spChg>
      </pc:sldChg>
      <pc:sldChg chg="addSp delSp modSp mod">
        <pc:chgData name="Wyman, Hilary" userId="f3bca22b-3a42-4d89-8a24-ce254d13f28a" providerId="ADAL" clId="{349239B2-9F03-4998-8024-3C60823B87F7}" dt="2021-06-03T14:26:40.197" v="3563" actId="113"/>
        <pc:sldMkLst>
          <pc:docMk/>
          <pc:sldMk cId="2385239105" sldId="608"/>
        </pc:sldMkLst>
        <pc:spChg chg="mod">
          <ac:chgData name="Wyman, Hilary" userId="f3bca22b-3a42-4d89-8a24-ce254d13f28a" providerId="ADAL" clId="{349239B2-9F03-4998-8024-3C60823B87F7}" dt="2021-06-03T14:26:40.197" v="3563" actId="113"/>
          <ac:spMkLst>
            <pc:docMk/>
            <pc:sldMk cId="2385239105" sldId="608"/>
            <ac:spMk id="2" creationId="{E4B6498C-7FB5-42FB-9CCD-F7A6D5A05563}"/>
          </ac:spMkLst>
        </pc:spChg>
        <pc:spChg chg="add del mod">
          <ac:chgData name="Wyman, Hilary" userId="f3bca22b-3a42-4d89-8a24-ce254d13f28a" providerId="ADAL" clId="{349239B2-9F03-4998-8024-3C60823B87F7}" dt="2021-06-03T11:44:57.156" v="2506"/>
          <ac:spMkLst>
            <pc:docMk/>
            <pc:sldMk cId="2385239105" sldId="608"/>
            <ac:spMk id="4" creationId="{1CB922A4-EA72-44E1-AEE3-A10B0E6FB55D}"/>
          </ac:spMkLst>
        </pc:spChg>
        <pc:spChg chg="del">
          <ac:chgData name="Wyman, Hilary" userId="f3bca22b-3a42-4d89-8a24-ce254d13f28a" providerId="ADAL" clId="{349239B2-9F03-4998-8024-3C60823B87F7}" dt="2021-06-03T11:45:20.032" v="2510" actId="478"/>
          <ac:spMkLst>
            <pc:docMk/>
            <pc:sldMk cId="2385239105" sldId="608"/>
            <ac:spMk id="5" creationId="{7425B05A-771A-4521-9332-30A792EDFFC8}"/>
          </ac:spMkLst>
        </pc:spChg>
        <pc:spChg chg="mod">
          <ac:chgData name="Wyman, Hilary" userId="f3bca22b-3a42-4d89-8a24-ce254d13f28a" providerId="ADAL" clId="{349239B2-9F03-4998-8024-3C60823B87F7}" dt="2021-06-03T11:48:52.901" v="2569" actId="1076"/>
          <ac:spMkLst>
            <pc:docMk/>
            <pc:sldMk cId="2385239105" sldId="608"/>
            <ac:spMk id="6" creationId="{045FB4C9-F216-4734-BB8E-9EC81D62EED3}"/>
          </ac:spMkLst>
        </pc:spChg>
        <pc:spChg chg="add del mod">
          <ac:chgData name="Wyman, Hilary" userId="f3bca22b-3a42-4d89-8a24-ce254d13f28a" providerId="ADAL" clId="{349239B2-9F03-4998-8024-3C60823B87F7}" dt="2021-06-03T11:45:37.922" v="2512" actId="478"/>
          <ac:spMkLst>
            <pc:docMk/>
            <pc:sldMk cId="2385239105" sldId="608"/>
            <ac:spMk id="8" creationId="{EA4B3767-0DDB-462C-8264-9ADCF8AE5F20}"/>
          </ac:spMkLst>
        </pc:spChg>
        <pc:spChg chg="add mod">
          <ac:chgData name="Wyman, Hilary" userId="f3bca22b-3a42-4d89-8a24-ce254d13f28a" providerId="ADAL" clId="{349239B2-9F03-4998-8024-3C60823B87F7}" dt="2021-06-03T11:45:31.297" v="2511"/>
          <ac:spMkLst>
            <pc:docMk/>
            <pc:sldMk cId="2385239105" sldId="608"/>
            <ac:spMk id="9" creationId="{3EF28472-2F75-4643-8260-DBF5B84432E5}"/>
          </ac:spMkLst>
        </pc:spChg>
        <pc:graphicFrameChg chg="mod modGraphic">
          <ac:chgData name="Wyman, Hilary" userId="f3bca22b-3a42-4d89-8a24-ce254d13f28a" providerId="ADAL" clId="{349239B2-9F03-4998-8024-3C60823B87F7}" dt="2021-06-03T11:48:28.374" v="2567" actId="1076"/>
          <ac:graphicFrameMkLst>
            <pc:docMk/>
            <pc:sldMk cId="2385239105" sldId="608"/>
            <ac:graphicFrameMk id="3" creationId="{B6789BFE-47D7-4E43-B523-3E15DE6AADE1}"/>
          </ac:graphicFrameMkLst>
        </pc:graphicFrameChg>
      </pc:sldChg>
      <pc:sldChg chg="addSp delSp modSp mod">
        <pc:chgData name="Wyman, Hilary" userId="f3bca22b-3a42-4d89-8a24-ce254d13f28a" providerId="ADAL" clId="{349239B2-9F03-4998-8024-3C60823B87F7}" dt="2021-06-03T14:27:04.810" v="3567" actId="1076"/>
        <pc:sldMkLst>
          <pc:docMk/>
          <pc:sldMk cId="154714357" sldId="609"/>
        </pc:sldMkLst>
        <pc:spChg chg="mod">
          <ac:chgData name="Wyman, Hilary" userId="f3bca22b-3a42-4d89-8a24-ce254d13f28a" providerId="ADAL" clId="{349239B2-9F03-4998-8024-3C60823B87F7}" dt="2021-06-03T14:27:04.810" v="3567" actId="1076"/>
          <ac:spMkLst>
            <pc:docMk/>
            <pc:sldMk cId="154714357" sldId="609"/>
            <ac:spMk id="2" creationId="{593C12BD-56E3-4D00-ADCA-15BB4CB4EB2C}"/>
          </ac:spMkLst>
        </pc:spChg>
        <pc:spChg chg="mod">
          <ac:chgData name="Wyman, Hilary" userId="f3bca22b-3a42-4d89-8a24-ce254d13f28a" providerId="ADAL" clId="{349239B2-9F03-4998-8024-3C60823B87F7}" dt="2021-06-03T11:51:51.748" v="2607" actId="255"/>
          <ac:spMkLst>
            <pc:docMk/>
            <pc:sldMk cId="154714357" sldId="609"/>
            <ac:spMk id="7" creationId="{A7614051-25B2-43A5-B350-4D14615011F9}"/>
          </ac:spMkLst>
        </pc:spChg>
        <pc:spChg chg="del mod">
          <ac:chgData name="Wyman, Hilary" userId="f3bca22b-3a42-4d89-8a24-ce254d13f28a" providerId="ADAL" clId="{349239B2-9F03-4998-8024-3C60823B87F7}" dt="2021-06-03T11:52:44.497" v="2616"/>
          <ac:spMkLst>
            <pc:docMk/>
            <pc:sldMk cId="154714357" sldId="609"/>
            <ac:spMk id="8" creationId="{0214C4AC-CB55-402D-B620-1E81215EA447}"/>
          </ac:spMkLst>
        </pc:spChg>
        <pc:spChg chg="mod">
          <ac:chgData name="Wyman, Hilary" userId="f3bca22b-3a42-4d89-8a24-ce254d13f28a" providerId="ADAL" clId="{349239B2-9F03-4998-8024-3C60823B87F7}" dt="2021-06-03T13:52:24.145" v="3046" actId="20577"/>
          <ac:spMkLst>
            <pc:docMk/>
            <pc:sldMk cId="154714357" sldId="609"/>
            <ac:spMk id="9" creationId="{C991AF87-E5CD-4B39-A91F-2C42EEFFBFD2}"/>
          </ac:spMkLst>
        </pc:spChg>
        <pc:spChg chg="del mod">
          <ac:chgData name="Wyman, Hilary" userId="f3bca22b-3a42-4d89-8a24-ce254d13f28a" providerId="ADAL" clId="{349239B2-9F03-4998-8024-3C60823B87F7}" dt="2021-06-03T11:52:44.497" v="2618"/>
          <ac:spMkLst>
            <pc:docMk/>
            <pc:sldMk cId="154714357" sldId="609"/>
            <ac:spMk id="10" creationId="{63CDE667-58BF-403E-986A-53D6D26B6570}"/>
          </ac:spMkLst>
        </pc:spChg>
        <pc:spChg chg="add mod">
          <ac:chgData name="Wyman, Hilary" userId="f3bca22b-3a42-4d89-8a24-ce254d13f28a" providerId="ADAL" clId="{349239B2-9F03-4998-8024-3C60823B87F7}" dt="2021-06-03T11:50:59.029" v="2599"/>
          <ac:spMkLst>
            <pc:docMk/>
            <pc:sldMk cId="154714357" sldId="609"/>
            <ac:spMk id="11" creationId="{EB485BD3-4D86-4D70-B240-79FE0ACCD974}"/>
          </ac:spMkLst>
        </pc:spChg>
        <pc:picChg chg="mod">
          <ac:chgData name="Wyman, Hilary" userId="f3bca22b-3a42-4d89-8a24-ce254d13f28a" providerId="ADAL" clId="{349239B2-9F03-4998-8024-3C60823B87F7}" dt="2021-06-03T11:51:41.623" v="2605" actId="1076"/>
          <ac:picMkLst>
            <pc:docMk/>
            <pc:sldMk cId="154714357" sldId="609"/>
            <ac:picMk id="5" creationId="{165B3602-5BC9-418B-AB4B-CACAE2E90D7F}"/>
          </ac:picMkLst>
        </pc:picChg>
      </pc:sldChg>
      <pc:sldChg chg="addSp delSp modSp mod">
        <pc:chgData name="Wyman, Hilary" userId="f3bca22b-3a42-4d89-8a24-ce254d13f28a" providerId="ADAL" clId="{349239B2-9F03-4998-8024-3C60823B87F7}" dt="2021-06-03T14:27:27.185" v="3570" actId="478"/>
        <pc:sldMkLst>
          <pc:docMk/>
          <pc:sldMk cId="2442464430" sldId="611"/>
        </pc:sldMkLst>
        <pc:spChg chg="del">
          <ac:chgData name="Wyman, Hilary" userId="f3bca22b-3a42-4d89-8a24-ce254d13f28a" providerId="ADAL" clId="{349239B2-9F03-4998-8024-3C60823B87F7}" dt="2021-06-03T11:55:49.007" v="2658" actId="478"/>
          <ac:spMkLst>
            <pc:docMk/>
            <pc:sldMk cId="2442464430" sldId="611"/>
            <ac:spMk id="2" creationId="{593C12BD-56E3-4D00-ADCA-15BB4CB4EB2C}"/>
          </ac:spMkLst>
        </pc:spChg>
        <pc:spChg chg="add del mod">
          <ac:chgData name="Wyman, Hilary" userId="f3bca22b-3a42-4d89-8a24-ce254d13f28a" providerId="ADAL" clId="{349239B2-9F03-4998-8024-3C60823B87F7}" dt="2021-06-03T11:55:53.149" v="2659" actId="478"/>
          <ac:spMkLst>
            <pc:docMk/>
            <pc:sldMk cId="2442464430" sldId="611"/>
            <ac:spMk id="4" creationId="{79B77D37-D5CA-46B5-A54B-44DDE9C927B1}"/>
          </ac:spMkLst>
        </pc:spChg>
        <pc:spChg chg="del">
          <ac:chgData name="Wyman, Hilary" userId="f3bca22b-3a42-4d89-8a24-ce254d13f28a" providerId="ADAL" clId="{349239B2-9F03-4998-8024-3C60823B87F7}" dt="2021-06-03T11:55:49.007" v="2658" actId="478"/>
          <ac:spMkLst>
            <pc:docMk/>
            <pc:sldMk cId="2442464430" sldId="611"/>
            <ac:spMk id="7" creationId="{A7614051-25B2-43A5-B350-4D14615011F9}"/>
          </ac:spMkLst>
        </pc:spChg>
        <pc:spChg chg="add del mod">
          <ac:chgData name="Wyman, Hilary" userId="f3bca22b-3a42-4d89-8a24-ce254d13f28a" providerId="ADAL" clId="{349239B2-9F03-4998-8024-3C60823B87F7}" dt="2021-06-03T11:55:53.149" v="2659" actId="478"/>
          <ac:spMkLst>
            <pc:docMk/>
            <pc:sldMk cId="2442464430" sldId="611"/>
            <ac:spMk id="8" creationId="{236EDDA2-82A6-4009-89DD-11B48A21F72A}"/>
          </ac:spMkLst>
        </pc:spChg>
        <pc:spChg chg="mod">
          <ac:chgData name="Wyman, Hilary" userId="f3bca22b-3a42-4d89-8a24-ce254d13f28a" providerId="ADAL" clId="{349239B2-9F03-4998-8024-3C60823B87F7}" dt="2021-06-03T11:56:59.025" v="2664" actId="2711"/>
          <ac:spMkLst>
            <pc:docMk/>
            <pc:sldMk cId="2442464430" sldId="611"/>
            <ac:spMk id="11" creationId="{2E93F80D-7E91-4ACB-B6DF-2E2C0F53D398}"/>
          </ac:spMkLst>
        </pc:spChg>
        <pc:spChg chg="add del mod">
          <ac:chgData name="Wyman, Hilary" userId="f3bca22b-3a42-4d89-8a24-ce254d13f28a" providerId="ADAL" clId="{349239B2-9F03-4998-8024-3C60823B87F7}" dt="2021-06-03T14:27:20.948" v="3568" actId="478"/>
          <ac:spMkLst>
            <pc:docMk/>
            <pc:sldMk cId="2442464430" sldId="611"/>
            <ac:spMk id="12" creationId="{154CEF01-AFEC-46AF-B156-D84CECA4DF5B}"/>
          </ac:spMkLst>
        </pc:spChg>
        <pc:spChg chg="add mod">
          <ac:chgData name="Wyman, Hilary" userId="f3bca22b-3a42-4d89-8a24-ce254d13f28a" providerId="ADAL" clId="{349239B2-9F03-4998-8024-3C60823B87F7}" dt="2021-06-03T11:56:10.213" v="2660"/>
          <ac:spMkLst>
            <pc:docMk/>
            <pc:sldMk cId="2442464430" sldId="611"/>
            <ac:spMk id="14" creationId="{201E42FA-9820-4C83-AE15-74989A290064}"/>
          </ac:spMkLst>
        </pc:spChg>
        <pc:spChg chg="add mod">
          <ac:chgData name="Wyman, Hilary" userId="f3bca22b-3a42-4d89-8a24-ce254d13f28a" providerId="ADAL" clId="{349239B2-9F03-4998-8024-3C60823B87F7}" dt="2021-06-03T11:56:10.213" v="2660"/>
          <ac:spMkLst>
            <pc:docMk/>
            <pc:sldMk cId="2442464430" sldId="611"/>
            <ac:spMk id="15" creationId="{9F6521C9-0E31-4108-8B5F-BEAEA6DC4BC0}"/>
          </ac:spMkLst>
        </pc:spChg>
        <pc:spChg chg="add del mod">
          <ac:chgData name="Wyman, Hilary" userId="f3bca22b-3a42-4d89-8a24-ce254d13f28a" providerId="ADAL" clId="{349239B2-9F03-4998-8024-3C60823B87F7}" dt="2021-06-03T14:27:27.185" v="3570" actId="478"/>
          <ac:spMkLst>
            <pc:docMk/>
            <pc:sldMk cId="2442464430" sldId="611"/>
            <ac:spMk id="16" creationId="{8905CF85-186F-49EB-AB5E-CE048DB998C9}"/>
          </ac:spMkLst>
        </pc:spChg>
        <pc:spChg chg="add mod">
          <ac:chgData name="Wyman, Hilary" userId="f3bca22b-3a42-4d89-8a24-ce254d13f28a" providerId="ADAL" clId="{349239B2-9F03-4998-8024-3C60823B87F7}" dt="2021-06-03T14:27:22.838" v="3569"/>
          <ac:spMkLst>
            <pc:docMk/>
            <pc:sldMk cId="2442464430" sldId="611"/>
            <ac:spMk id="17" creationId="{693E10DA-C916-43BE-821A-61DA3AB104D0}"/>
          </ac:spMkLst>
        </pc:spChg>
        <pc:picChg chg="del">
          <ac:chgData name="Wyman, Hilary" userId="f3bca22b-3a42-4d89-8a24-ce254d13f28a" providerId="ADAL" clId="{349239B2-9F03-4998-8024-3C60823B87F7}" dt="2021-06-03T11:55:49.007" v="2658" actId="478"/>
          <ac:picMkLst>
            <pc:docMk/>
            <pc:sldMk cId="2442464430" sldId="611"/>
            <ac:picMk id="5" creationId="{165B3602-5BC9-418B-AB4B-CACAE2E90D7F}"/>
          </ac:picMkLst>
        </pc:picChg>
        <pc:picChg chg="add mod">
          <ac:chgData name="Wyman, Hilary" userId="f3bca22b-3a42-4d89-8a24-ce254d13f28a" providerId="ADAL" clId="{349239B2-9F03-4998-8024-3C60823B87F7}" dt="2021-06-03T11:56:10.213" v="2660"/>
          <ac:picMkLst>
            <pc:docMk/>
            <pc:sldMk cId="2442464430" sldId="611"/>
            <ac:picMk id="13" creationId="{B46339E5-A27D-4F5D-A829-65E0A9C0F1EE}"/>
          </ac:picMkLst>
        </pc:picChg>
      </pc:sldChg>
      <pc:sldChg chg="addSp delSp modSp mod">
        <pc:chgData name="Wyman, Hilary" userId="f3bca22b-3a42-4d89-8a24-ce254d13f28a" providerId="ADAL" clId="{349239B2-9F03-4998-8024-3C60823B87F7}" dt="2021-06-04T08:55:21.525" v="4952"/>
        <pc:sldMkLst>
          <pc:docMk/>
          <pc:sldMk cId="3194228486" sldId="612"/>
        </pc:sldMkLst>
        <pc:spChg chg="del">
          <ac:chgData name="Wyman, Hilary" userId="f3bca22b-3a42-4d89-8a24-ce254d13f28a" providerId="ADAL" clId="{349239B2-9F03-4998-8024-3C60823B87F7}" dt="2021-06-03T11:58:21.789" v="2666" actId="478"/>
          <ac:spMkLst>
            <pc:docMk/>
            <pc:sldMk cId="3194228486" sldId="612"/>
            <ac:spMk id="2" creationId="{B1276397-3FCB-4A3E-B969-6779B4A6F14F}"/>
          </ac:spMkLst>
        </pc:spChg>
        <pc:spChg chg="mod">
          <ac:chgData name="Wyman, Hilary" userId="f3bca22b-3a42-4d89-8a24-ce254d13f28a" providerId="ADAL" clId="{349239B2-9F03-4998-8024-3C60823B87F7}" dt="2021-06-04T08:55:21.525" v="4952"/>
          <ac:spMkLst>
            <pc:docMk/>
            <pc:sldMk cId="3194228486" sldId="612"/>
            <ac:spMk id="3" creationId="{01D4F61E-B970-4BDF-B6FB-866FB3EA4D57}"/>
          </ac:spMkLst>
        </pc:spChg>
        <pc:spChg chg="del mod">
          <ac:chgData name="Wyman, Hilary" userId="f3bca22b-3a42-4d89-8a24-ce254d13f28a" providerId="ADAL" clId="{349239B2-9F03-4998-8024-3C60823B87F7}" dt="2021-06-03T13:19:16.941" v="2718" actId="478"/>
          <ac:spMkLst>
            <pc:docMk/>
            <pc:sldMk cId="3194228486" sldId="612"/>
            <ac:spMk id="4" creationId="{346CABEE-C4D2-41B1-A220-79C6832CA33E}"/>
          </ac:spMkLst>
        </pc:spChg>
        <pc:spChg chg="add del mod">
          <ac:chgData name="Wyman, Hilary" userId="f3bca22b-3a42-4d89-8a24-ce254d13f28a" providerId="ADAL" clId="{349239B2-9F03-4998-8024-3C60823B87F7}" dt="2021-06-03T11:58:23.754" v="2667" actId="478"/>
          <ac:spMkLst>
            <pc:docMk/>
            <pc:sldMk cId="3194228486" sldId="612"/>
            <ac:spMk id="6" creationId="{AD541EDF-3A6C-4DA9-921A-0934596A778E}"/>
          </ac:spMkLst>
        </pc:spChg>
        <pc:spChg chg="del mod">
          <ac:chgData name="Wyman, Hilary" userId="f3bca22b-3a42-4d89-8a24-ce254d13f28a" providerId="ADAL" clId="{349239B2-9F03-4998-8024-3C60823B87F7}" dt="2021-06-03T13:21:51.827" v="2778"/>
          <ac:spMkLst>
            <pc:docMk/>
            <pc:sldMk cId="3194228486" sldId="612"/>
            <ac:spMk id="8" creationId="{22F1D139-C564-4923-9460-CCBD019A9BB6}"/>
          </ac:spMkLst>
        </pc:spChg>
        <pc:spChg chg="add mod">
          <ac:chgData name="Wyman, Hilary" userId="f3bca22b-3a42-4d89-8a24-ce254d13f28a" providerId="ADAL" clId="{349239B2-9F03-4998-8024-3C60823B87F7}" dt="2021-06-03T11:58:33.486" v="2668"/>
          <ac:spMkLst>
            <pc:docMk/>
            <pc:sldMk cId="3194228486" sldId="612"/>
            <ac:spMk id="9" creationId="{92115346-0A51-4C5D-9E57-187B1BAA3D82}"/>
          </ac:spMkLst>
        </pc:spChg>
      </pc:sldChg>
      <pc:sldChg chg="modSp del mod">
        <pc:chgData name="Wyman, Hilary" userId="f3bca22b-3a42-4d89-8a24-ce254d13f28a" providerId="ADAL" clId="{349239B2-9F03-4998-8024-3C60823B87F7}" dt="2021-06-03T13:30:59.296" v="2872" actId="2696"/>
        <pc:sldMkLst>
          <pc:docMk/>
          <pc:sldMk cId="2619716898" sldId="614"/>
        </pc:sldMkLst>
        <pc:spChg chg="mod">
          <ac:chgData name="Wyman, Hilary" userId="f3bca22b-3a42-4d89-8a24-ce254d13f28a" providerId="ADAL" clId="{349239B2-9F03-4998-8024-3C60823B87F7}" dt="2021-06-03T13:27:55.315" v="2788" actId="139"/>
          <ac:spMkLst>
            <pc:docMk/>
            <pc:sldMk cId="2619716898" sldId="614"/>
            <ac:spMk id="3" creationId="{01D4F61E-B970-4BDF-B6FB-866FB3EA4D57}"/>
          </ac:spMkLst>
        </pc:spChg>
      </pc:sldChg>
      <pc:sldChg chg="addSp delSp modSp mod">
        <pc:chgData name="Wyman, Hilary" userId="f3bca22b-3a42-4d89-8a24-ce254d13f28a" providerId="ADAL" clId="{349239B2-9F03-4998-8024-3C60823B87F7}" dt="2021-06-03T13:41:36.102" v="2922" actId="692"/>
        <pc:sldMkLst>
          <pc:docMk/>
          <pc:sldMk cId="879186677" sldId="615"/>
        </pc:sldMkLst>
        <pc:spChg chg="del">
          <ac:chgData name="Wyman, Hilary" userId="f3bca22b-3a42-4d89-8a24-ce254d13f28a" providerId="ADAL" clId="{349239B2-9F03-4998-8024-3C60823B87F7}" dt="2021-06-03T13:31:03.017" v="2873" actId="478"/>
          <ac:spMkLst>
            <pc:docMk/>
            <pc:sldMk cId="879186677" sldId="615"/>
            <ac:spMk id="2" creationId="{3A001FD4-B027-471D-B294-566F5FCDD135}"/>
          </ac:spMkLst>
        </pc:spChg>
        <pc:spChg chg="mod">
          <ac:chgData name="Wyman, Hilary" userId="f3bca22b-3a42-4d89-8a24-ce254d13f28a" providerId="ADAL" clId="{349239B2-9F03-4998-8024-3C60823B87F7}" dt="2021-06-03T13:39:37.461" v="2893" actId="20577"/>
          <ac:spMkLst>
            <pc:docMk/>
            <pc:sldMk cId="879186677" sldId="615"/>
            <ac:spMk id="3" creationId="{8FE2E490-7574-42A8-BEFA-E83F24241BED}"/>
          </ac:spMkLst>
        </pc:spChg>
        <pc:spChg chg="mod">
          <ac:chgData name="Wyman, Hilary" userId="f3bca22b-3a42-4d89-8a24-ce254d13f28a" providerId="ADAL" clId="{349239B2-9F03-4998-8024-3C60823B87F7}" dt="2021-06-03T13:41:36.102" v="2922" actId="692"/>
          <ac:spMkLst>
            <pc:docMk/>
            <pc:sldMk cId="879186677" sldId="615"/>
            <ac:spMk id="6" creationId="{8DA5FCF3-3B7B-405D-A0AA-2837D62ABB99}"/>
          </ac:spMkLst>
        </pc:spChg>
        <pc:spChg chg="add del mod">
          <ac:chgData name="Wyman, Hilary" userId="f3bca22b-3a42-4d89-8a24-ce254d13f28a" providerId="ADAL" clId="{349239B2-9F03-4998-8024-3C60823B87F7}" dt="2021-06-03T13:31:06.158" v="2874" actId="478"/>
          <ac:spMkLst>
            <pc:docMk/>
            <pc:sldMk cId="879186677" sldId="615"/>
            <ac:spMk id="7" creationId="{7EC7314A-B8FC-42FB-9F0A-A7ED171AA16A}"/>
          </ac:spMkLst>
        </pc:spChg>
        <pc:spChg chg="add mod">
          <ac:chgData name="Wyman, Hilary" userId="f3bca22b-3a42-4d89-8a24-ce254d13f28a" providerId="ADAL" clId="{349239B2-9F03-4998-8024-3C60823B87F7}" dt="2021-06-03T13:31:12.500" v="2875"/>
          <ac:spMkLst>
            <pc:docMk/>
            <pc:sldMk cId="879186677" sldId="615"/>
            <ac:spMk id="8" creationId="{4B42F1C1-7581-4524-97A6-311A24ED1175}"/>
          </ac:spMkLst>
        </pc:spChg>
      </pc:sldChg>
      <pc:sldChg chg="addSp delSp modSp mod">
        <pc:chgData name="Wyman, Hilary" userId="f3bca22b-3a42-4d89-8a24-ce254d13f28a" providerId="ADAL" clId="{349239B2-9F03-4998-8024-3C60823B87F7}" dt="2021-06-04T08:55:39.291" v="4956"/>
        <pc:sldMkLst>
          <pc:docMk/>
          <pc:sldMk cId="1628176180" sldId="616"/>
        </pc:sldMkLst>
        <pc:spChg chg="mod">
          <ac:chgData name="Wyman, Hilary" userId="f3bca22b-3a42-4d89-8a24-ce254d13f28a" providerId="ADAL" clId="{349239B2-9F03-4998-8024-3C60823B87F7}" dt="2021-06-03T13:54:45.394" v="3128" actId="1035"/>
          <ac:spMkLst>
            <pc:docMk/>
            <pc:sldMk cId="1628176180" sldId="616"/>
            <ac:spMk id="3" creationId="{DAAD3164-A715-4C52-B724-64F29A8195AD}"/>
          </ac:spMkLst>
        </pc:spChg>
        <pc:spChg chg="add del mod">
          <ac:chgData name="Wyman, Hilary" userId="f3bca22b-3a42-4d89-8a24-ce254d13f28a" providerId="ADAL" clId="{349239B2-9F03-4998-8024-3C60823B87F7}" dt="2021-06-03T13:41:57.196" v="2924" actId="478"/>
          <ac:spMkLst>
            <pc:docMk/>
            <pc:sldMk cId="1628176180" sldId="616"/>
            <ac:spMk id="4" creationId="{87F5D31C-586E-436A-8789-19C087AA7B72}"/>
          </ac:spMkLst>
        </pc:spChg>
        <pc:spChg chg="del">
          <ac:chgData name="Wyman, Hilary" userId="f3bca22b-3a42-4d89-8a24-ce254d13f28a" providerId="ADAL" clId="{349239B2-9F03-4998-8024-3C60823B87F7}" dt="2021-06-03T13:41:55.182" v="2923" actId="478"/>
          <ac:spMkLst>
            <pc:docMk/>
            <pc:sldMk cId="1628176180" sldId="616"/>
            <ac:spMk id="6" creationId="{87E6B49E-0292-48AB-B881-A99002F1E31B}"/>
          </ac:spMkLst>
        </pc:spChg>
        <pc:spChg chg="del">
          <ac:chgData name="Wyman, Hilary" userId="f3bca22b-3a42-4d89-8a24-ce254d13f28a" providerId="ADAL" clId="{349239B2-9F03-4998-8024-3C60823B87F7}" dt="2021-06-03T13:42:55.899" v="2932" actId="478"/>
          <ac:spMkLst>
            <pc:docMk/>
            <pc:sldMk cId="1628176180" sldId="616"/>
            <ac:spMk id="9" creationId="{48D58077-3CD2-41DE-9864-1F0A54609379}"/>
          </ac:spMkLst>
        </pc:spChg>
        <pc:spChg chg="add mod">
          <ac:chgData name="Wyman, Hilary" userId="f3bca22b-3a42-4d89-8a24-ce254d13f28a" providerId="ADAL" clId="{349239B2-9F03-4998-8024-3C60823B87F7}" dt="2021-06-03T13:42:05.492" v="2925"/>
          <ac:spMkLst>
            <pc:docMk/>
            <pc:sldMk cId="1628176180" sldId="616"/>
            <ac:spMk id="10" creationId="{28A01496-4347-4671-ACA7-6BF2C9BA1D2D}"/>
          </ac:spMkLst>
        </pc:spChg>
        <pc:spChg chg="add mod">
          <ac:chgData name="Wyman, Hilary" userId="f3bca22b-3a42-4d89-8a24-ce254d13f28a" providerId="ADAL" clId="{349239B2-9F03-4998-8024-3C60823B87F7}" dt="2021-06-03T13:54:40.613" v="3115" actId="1035"/>
          <ac:spMkLst>
            <pc:docMk/>
            <pc:sldMk cId="1628176180" sldId="616"/>
            <ac:spMk id="11" creationId="{0181773F-77E3-4C7D-9AF7-B9BED94116D3}"/>
          </ac:spMkLst>
        </pc:spChg>
        <pc:graphicFrameChg chg="mod modGraphic">
          <ac:chgData name="Wyman, Hilary" userId="f3bca22b-3a42-4d89-8a24-ce254d13f28a" providerId="ADAL" clId="{349239B2-9F03-4998-8024-3C60823B87F7}" dt="2021-06-04T08:55:39.291" v="4956"/>
          <ac:graphicFrameMkLst>
            <pc:docMk/>
            <pc:sldMk cId="1628176180" sldId="616"/>
            <ac:graphicFrameMk id="5" creationId="{A6FADF64-545D-498F-B1AA-FDE68CA3E239}"/>
          </ac:graphicFrameMkLst>
        </pc:graphicFrameChg>
        <pc:picChg chg="mod">
          <ac:chgData name="Wyman, Hilary" userId="f3bca22b-3a42-4d89-8a24-ce254d13f28a" providerId="ADAL" clId="{349239B2-9F03-4998-8024-3C60823B87F7}" dt="2021-06-03T13:54:40.613" v="3115" actId="1035"/>
          <ac:picMkLst>
            <pc:docMk/>
            <pc:sldMk cId="1628176180" sldId="616"/>
            <ac:picMk id="7" creationId="{EB477AF9-B796-4647-B6FC-BCC8F056B7F3}"/>
          </ac:picMkLst>
        </pc:picChg>
      </pc:sldChg>
      <pc:sldChg chg="addSp delSp modSp mod">
        <pc:chgData name="Wyman, Hilary" userId="f3bca22b-3a42-4d89-8a24-ce254d13f28a" providerId="ADAL" clId="{349239B2-9F03-4998-8024-3C60823B87F7}" dt="2021-06-03T14:04:23.201" v="3224" actId="1076"/>
        <pc:sldMkLst>
          <pc:docMk/>
          <pc:sldMk cId="2046707041" sldId="617"/>
        </pc:sldMkLst>
        <pc:spChg chg="del">
          <ac:chgData name="Wyman, Hilary" userId="f3bca22b-3a42-4d89-8a24-ce254d13f28a" providerId="ADAL" clId="{349239B2-9F03-4998-8024-3C60823B87F7}" dt="2021-06-03T13:55:15.176" v="3129" actId="478"/>
          <ac:spMkLst>
            <pc:docMk/>
            <pc:sldMk cId="2046707041" sldId="617"/>
            <ac:spMk id="2" creationId="{45638615-245A-4034-9F11-83A340C62A17}"/>
          </ac:spMkLst>
        </pc:spChg>
        <pc:spChg chg="mod">
          <ac:chgData name="Wyman, Hilary" userId="f3bca22b-3a42-4d89-8a24-ce254d13f28a" providerId="ADAL" clId="{349239B2-9F03-4998-8024-3C60823B87F7}" dt="2021-06-03T14:02:35.517" v="3210" actId="20577"/>
          <ac:spMkLst>
            <pc:docMk/>
            <pc:sldMk cId="2046707041" sldId="617"/>
            <ac:spMk id="5" creationId="{13BD1D73-1839-46DF-912A-CCFBEC018875}"/>
          </ac:spMkLst>
        </pc:spChg>
        <pc:spChg chg="del mod">
          <ac:chgData name="Wyman, Hilary" userId="f3bca22b-3a42-4d89-8a24-ce254d13f28a" providerId="ADAL" clId="{349239B2-9F03-4998-8024-3C60823B87F7}" dt="2021-06-03T13:58:50.643" v="3156"/>
          <ac:spMkLst>
            <pc:docMk/>
            <pc:sldMk cId="2046707041" sldId="617"/>
            <ac:spMk id="6" creationId="{B56F83E7-413B-4242-B951-9E43D5CD55EC}"/>
          </ac:spMkLst>
        </pc:spChg>
        <pc:spChg chg="del mod">
          <ac:chgData name="Wyman, Hilary" userId="f3bca22b-3a42-4d89-8a24-ce254d13f28a" providerId="ADAL" clId="{349239B2-9F03-4998-8024-3C60823B87F7}" dt="2021-06-03T13:58:50.643" v="3154" actId="478"/>
          <ac:spMkLst>
            <pc:docMk/>
            <pc:sldMk cId="2046707041" sldId="617"/>
            <ac:spMk id="7" creationId="{F00193C9-5BCF-48A6-9E6E-66383D422E43}"/>
          </ac:spMkLst>
        </pc:spChg>
        <pc:spChg chg="add del mod">
          <ac:chgData name="Wyman, Hilary" userId="f3bca22b-3a42-4d89-8a24-ce254d13f28a" providerId="ADAL" clId="{349239B2-9F03-4998-8024-3C60823B87F7}" dt="2021-06-03T13:55:20.691" v="3130" actId="478"/>
          <ac:spMkLst>
            <pc:docMk/>
            <pc:sldMk cId="2046707041" sldId="617"/>
            <ac:spMk id="8" creationId="{2E32BEA1-76AC-4A61-8D4A-0DD50DEBCAF8}"/>
          </ac:spMkLst>
        </pc:spChg>
        <pc:spChg chg="mod">
          <ac:chgData name="Wyman, Hilary" userId="f3bca22b-3a42-4d89-8a24-ce254d13f28a" providerId="ADAL" clId="{349239B2-9F03-4998-8024-3C60823B87F7}" dt="2021-06-03T14:04:23.201" v="3224" actId="1076"/>
          <ac:spMkLst>
            <pc:docMk/>
            <pc:sldMk cId="2046707041" sldId="617"/>
            <ac:spMk id="11" creationId="{8F66F104-1424-474B-BA07-4DC190180AEA}"/>
          </ac:spMkLst>
        </pc:spChg>
        <pc:spChg chg="add mod">
          <ac:chgData name="Wyman, Hilary" userId="f3bca22b-3a42-4d89-8a24-ce254d13f28a" providerId="ADAL" clId="{349239B2-9F03-4998-8024-3C60823B87F7}" dt="2021-06-03T13:55:27.941" v="3131"/>
          <ac:spMkLst>
            <pc:docMk/>
            <pc:sldMk cId="2046707041" sldId="617"/>
            <ac:spMk id="12" creationId="{FA5FFCB9-C8F7-4977-87D9-0D505577D41C}"/>
          </ac:spMkLst>
        </pc:spChg>
        <pc:spChg chg="add mod">
          <ac:chgData name="Wyman, Hilary" userId="f3bca22b-3a42-4d89-8a24-ce254d13f28a" providerId="ADAL" clId="{349239B2-9F03-4998-8024-3C60823B87F7}" dt="2021-06-03T13:57:00.190" v="3134" actId="571"/>
          <ac:spMkLst>
            <pc:docMk/>
            <pc:sldMk cId="2046707041" sldId="617"/>
            <ac:spMk id="13" creationId="{5D492501-8BDA-469E-B1B7-C9DB3B2016B1}"/>
          </ac:spMkLst>
        </pc:spChg>
        <pc:spChg chg="add mod">
          <ac:chgData name="Wyman, Hilary" userId="f3bca22b-3a42-4d89-8a24-ce254d13f28a" providerId="ADAL" clId="{349239B2-9F03-4998-8024-3C60823B87F7}" dt="2021-06-03T13:57:00.190" v="3134" actId="571"/>
          <ac:spMkLst>
            <pc:docMk/>
            <pc:sldMk cId="2046707041" sldId="617"/>
            <ac:spMk id="14" creationId="{AB465BC5-1704-4DE7-82C0-ED5BED077C7A}"/>
          </ac:spMkLst>
        </pc:spChg>
        <pc:spChg chg="add mod">
          <ac:chgData name="Wyman, Hilary" userId="f3bca22b-3a42-4d89-8a24-ce254d13f28a" providerId="ADAL" clId="{349239B2-9F03-4998-8024-3C60823B87F7}" dt="2021-06-03T13:57:06.909" v="3136" actId="571"/>
          <ac:spMkLst>
            <pc:docMk/>
            <pc:sldMk cId="2046707041" sldId="617"/>
            <ac:spMk id="15" creationId="{CC193500-82F9-4104-A890-A11F717F42B9}"/>
          </ac:spMkLst>
        </pc:spChg>
        <pc:spChg chg="add mod">
          <ac:chgData name="Wyman, Hilary" userId="f3bca22b-3a42-4d89-8a24-ce254d13f28a" providerId="ADAL" clId="{349239B2-9F03-4998-8024-3C60823B87F7}" dt="2021-06-03T13:57:06.909" v="3136" actId="571"/>
          <ac:spMkLst>
            <pc:docMk/>
            <pc:sldMk cId="2046707041" sldId="617"/>
            <ac:spMk id="16" creationId="{E78CE4BF-C818-439D-B57E-68E9F23DBD18}"/>
          </ac:spMkLst>
        </pc:spChg>
        <pc:spChg chg="add mod">
          <ac:chgData name="Wyman, Hilary" userId="f3bca22b-3a42-4d89-8a24-ce254d13f28a" providerId="ADAL" clId="{349239B2-9F03-4998-8024-3C60823B87F7}" dt="2021-06-03T13:57:06.909" v="3136" actId="571"/>
          <ac:spMkLst>
            <pc:docMk/>
            <pc:sldMk cId="2046707041" sldId="617"/>
            <ac:spMk id="17" creationId="{71E7E78B-243A-4A12-90FB-3B42F1BD9471}"/>
          </ac:spMkLst>
        </pc:spChg>
        <pc:picChg chg="mod">
          <ac:chgData name="Wyman, Hilary" userId="f3bca22b-3a42-4d89-8a24-ce254d13f28a" providerId="ADAL" clId="{349239B2-9F03-4998-8024-3C60823B87F7}" dt="2021-06-03T14:04:02.595" v="3223" actId="1076"/>
          <ac:picMkLst>
            <pc:docMk/>
            <pc:sldMk cId="2046707041" sldId="617"/>
            <ac:picMk id="9" creationId="{197BF478-C10A-46E2-A64E-F0EBAC8301B9}"/>
          </ac:picMkLst>
        </pc:picChg>
      </pc:sldChg>
      <pc:sldChg chg="addSp delSp modSp mod">
        <pc:chgData name="Wyman, Hilary" userId="f3bca22b-3a42-4d89-8a24-ce254d13f28a" providerId="ADAL" clId="{349239B2-9F03-4998-8024-3C60823B87F7}" dt="2021-06-03T14:09:55.343" v="3325" actId="1036"/>
        <pc:sldMkLst>
          <pc:docMk/>
          <pc:sldMk cId="3022849726" sldId="618"/>
        </pc:sldMkLst>
        <pc:spChg chg="del">
          <ac:chgData name="Wyman, Hilary" userId="f3bca22b-3a42-4d89-8a24-ce254d13f28a" providerId="ADAL" clId="{349239B2-9F03-4998-8024-3C60823B87F7}" dt="2021-06-03T14:04:32.970" v="3225" actId="478"/>
          <ac:spMkLst>
            <pc:docMk/>
            <pc:sldMk cId="3022849726" sldId="618"/>
            <ac:spMk id="2" creationId="{51C25A67-4BD5-4084-B838-6B3589282E72}"/>
          </ac:spMkLst>
        </pc:spChg>
        <pc:spChg chg="mod">
          <ac:chgData name="Wyman, Hilary" userId="f3bca22b-3a42-4d89-8a24-ce254d13f28a" providerId="ADAL" clId="{349239B2-9F03-4998-8024-3C60823B87F7}" dt="2021-06-03T14:09:47.187" v="3317" actId="139"/>
          <ac:spMkLst>
            <pc:docMk/>
            <pc:sldMk cId="3022849726" sldId="618"/>
            <ac:spMk id="3" creationId="{DB80F318-48E1-4148-8A58-E7070F495A82}"/>
          </ac:spMkLst>
        </pc:spChg>
        <pc:spChg chg="mod">
          <ac:chgData name="Wyman, Hilary" userId="f3bca22b-3a42-4d89-8a24-ce254d13f28a" providerId="ADAL" clId="{349239B2-9F03-4998-8024-3C60823B87F7}" dt="2021-06-03T14:09:55.343" v="3325" actId="1036"/>
          <ac:spMkLst>
            <pc:docMk/>
            <pc:sldMk cId="3022849726" sldId="618"/>
            <ac:spMk id="5" creationId="{DD5C65C2-DC0B-41D6-BB6C-46E453E81ECE}"/>
          </ac:spMkLst>
        </pc:spChg>
        <pc:spChg chg="add del mod">
          <ac:chgData name="Wyman, Hilary" userId="f3bca22b-3a42-4d89-8a24-ce254d13f28a" providerId="ADAL" clId="{349239B2-9F03-4998-8024-3C60823B87F7}" dt="2021-06-03T14:04:36.047" v="3226" actId="478"/>
          <ac:spMkLst>
            <pc:docMk/>
            <pc:sldMk cId="3022849726" sldId="618"/>
            <ac:spMk id="6" creationId="{CCDA8A16-720F-43D7-8CF9-C6281A997E4D}"/>
          </ac:spMkLst>
        </pc:spChg>
        <pc:spChg chg="add mod">
          <ac:chgData name="Wyman, Hilary" userId="f3bca22b-3a42-4d89-8a24-ce254d13f28a" providerId="ADAL" clId="{349239B2-9F03-4998-8024-3C60823B87F7}" dt="2021-06-03T14:04:44.813" v="3227"/>
          <ac:spMkLst>
            <pc:docMk/>
            <pc:sldMk cId="3022849726" sldId="618"/>
            <ac:spMk id="7" creationId="{5FC5B2B5-8588-4F33-8098-3B59DB9281B0}"/>
          </ac:spMkLst>
        </pc:spChg>
        <pc:spChg chg="add mod">
          <ac:chgData name="Wyman, Hilary" userId="f3bca22b-3a42-4d89-8a24-ce254d13f28a" providerId="ADAL" clId="{349239B2-9F03-4998-8024-3C60823B87F7}" dt="2021-06-03T14:09:55.343" v="3325" actId="1036"/>
          <ac:spMkLst>
            <pc:docMk/>
            <pc:sldMk cId="3022849726" sldId="618"/>
            <ac:spMk id="8" creationId="{5AA36C40-D637-4525-A7D3-B7322C030FFC}"/>
          </ac:spMkLst>
        </pc:spChg>
      </pc:sldChg>
      <pc:sldChg chg="addSp delSp modSp mod modNotesTx">
        <pc:chgData name="Wyman, Hilary" userId="f3bca22b-3a42-4d89-8a24-ce254d13f28a" providerId="ADAL" clId="{349239B2-9F03-4998-8024-3C60823B87F7}" dt="2021-06-03T14:16:52.325" v="3455" actId="313"/>
        <pc:sldMkLst>
          <pc:docMk/>
          <pc:sldMk cId="1217087675" sldId="619"/>
        </pc:sldMkLst>
        <pc:spChg chg="del">
          <ac:chgData name="Wyman, Hilary" userId="f3bca22b-3a42-4d89-8a24-ce254d13f28a" providerId="ADAL" clId="{349239B2-9F03-4998-8024-3C60823B87F7}" dt="2021-06-03T14:10:24.703" v="3326" actId="478"/>
          <ac:spMkLst>
            <pc:docMk/>
            <pc:sldMk cId="1217087675" sldId="619"/>
            <ac:spMk id="2" creationId="{EDDF0469-1782-4D7A-B824-A7887072860B}"/>
          </ac:spMkLst>
        </pc:spChg>
        <pc:spChg chg="mod">
          <ac:chgData name="Wyman, Hilary" userId="f3bca22b-3a42-4d89-8a24-ce254d13f28a" providerId="ADAL" clId="{349239B2-9F03-4998-8024-3C60823B87F7}" dt="2021-06-03T14:16:52.325" v="3455" actId="313"/>
          <ac:spMkLst>
            <pc:docMk/>
            <pc:sldMk cId="1217087675" sldId="619"/>
            <ac:spMk id="3" creationId="{40261C0E-860E-401F-9EF8-627EE134484A}"/>
          </ac:spMkLst>
        </pc:spChg>
        <pc:spChg chg="add del mod">
          <ac:chgData name="Wyman, Hilary" userId="f3bca22b-3a42-4d89-8a24-ce254d13f28a" providerId="ADAL" clId="{349239B2-9F03-4998-8024-3C60823B87F7}" dt="2021-06-03T14:10:33.218" v="3327" actId="478"/>
          <ac:spMkLst>
            <pc:docMk/>
            <pc:sldMk cId="1217087675" sldId="619"/>
            <ac:spMk id="5" creationId="{1932F6D0-A996-446D-8265-DFEF2449419B}"/>
          </ac:spMkLst>
        </pc:spChg>
        <pc:spChg chg="add mod">
          <ac:chgData name="Wyman, Hilary" userId="f3bca22b-3a42-4d89-8a24-ce254d13f28a" providerId="ADAL" clId="{349239B2-9F03-4998-8024-3C60823B87F7}" dt="2021-06-03T14:10:34.499" v="3328"/>
          <ac:spMkLst>
            <pc:docMk/>
            <pc:sldMk cId="1217087675" sldId="619"/>
            <ac:spMk id="6" creationId="{2C265D8E-F5DC-4991-B3FC-F26CEFE5B02C}"/>
          </ac:spMkLst>
        </pc:spChg>
      </pc:sldChg>
      <pc:sldChg chg="addSp delSp modSp mod">
        <pc:chgData name="Wyman, Hilary" userId="f3bca22b-3a42-4d89-8a24-ce254d13f28a" providerId="ADAL" clId="{349239B2-9F03-4998-8024-3C60823B87F7}" dt="2021-06-03T14:30:50.133" v="3627" actId="20577"/>
        <pc:sldMkLst>
          <pc:docMk/>
          <pc:sldMk cId="3314341401" sldId="620"/>
        </pc:sldMkLst>
        <pc:spChg chg="del">
          <ac:chgData name="Wyman, Hilary" userId="f3bca22b-3a42-4d89-8a24-ce254d13f28a" providerId="ADAL" clId="{349239B2-9F03-4998-8024-3C60823B87F7}" dt="2021-06-03T14:17:08.357" v="3456" actId="478"/>
          <ac:spMkLst>
            <pc:docMk/>
            <pc:sldMk cId="3314341401" sldId="620"/>
            <ac:spMk id="2" creationId="{90B89D29-73D2-47EB-9333-7BBDC07E2D43}"/>
          </ac:spMkLst>
        </pc:spChg>
        <pc:spChg chg="mod">
          <ac:chgData name="Wyman, Hilary" userId="f3bca22b-3a42-4d89-8a24-ce254d13f28a" providerId="ADAL" clId="{349239B2-9F03-4998-8024-3C60823B87F7}" dt="2021-06-03T14:28:44.353" v="3575" actId="1076"/>
          <ac:spMkLst>
            <pc:docMk/>
            <pc:sldMk cId="3314341401" sldId="620"/>
            <ac:spMk id="3" creationId="{49500C1C-CE30-44EC-8EB2-D4E99C4C0906}"/>
          </ac:spMkLst>
        </pc:spChg>
        <pc:spChg chg="mod">
          <ac:chgData name="Wyman, Hilary" userId="f3bca22b-3a42-4d89-8a24-ce254d13f28a" providerId="ADAL" clId="{349239B2-9F03-4998-8024-3C60823B87F7}" dt="2021-06-03T14:30:50.133" v="3627" actId="20577"/>
          <ac:spMkLst>
            <pc:docMk/>
            <pc:sldMk cId="3314341401" sldId="620"/>
            <ac:spMk id="4" creationId="{F6A8BB0F-F1C1-4325-85F9-DBBF3905B983}"/>
          </ac:spMkLst>
        </pc:spChg>
        <pc:spChg chg="del mod">
          <ac:chgData name="Wyman, Hilary" userId="f3bca22b-3a42-4d89-8a24-ce254d13f28a" providerId="ADAL" clId="{349239B2-9F03-4998-8024-3C60823B87F7}" dt="2021-06-03T14:18:38.575" v="3475"/>
          <ac:spMkLst>
            <pc:docMk/>
            <pc:sldMk cId="3314341401" sldId="620"/>
            <ac:spMk id="5" creationId="{A18C60BE-2CBF-477D-BEAF-6C8E22E8F10C}"/>
          </ac:spMkLst>
        </pc:spChg>
        <pc:spChg chg="mod">
          <ac:chgData name="Wyman, Hilary" userId="f3bca22b-3a42-4d89-8a24-ce254d13f28a" providerId="ADAL" clId="{349239B2-9F03-4998-8024-3C60823B87F7}" dt="2021-06-03T14:28:56.875" v="3576" actId="1076"/>
          <ac:spMkLst>
            <pc:docMk/>
            <pc:sldMk cId="3314341401" sldId="620"/>
            <ac:spMk id="7" creationId="{DB804C13-A328-4870-A95B-FE346A2EEE55}"/>
          </ac:spMkLst>
        </pc:spChg>
        <pc:spChg chg="add del mod">
          <ac:chgData name="Wyman, Hilary" userId="f3bca22b-3a42-4d89-8a24-ce254d13f28a" providerId="ADAL" clId="{349239B2-9F03-4998-8024-3C60823B87F7}" dt="2021-06-03T14:17:10.622" v="3457" actId="478"/>
          <ac:spMkLst>
            <pc:docMk/>
            <pc:sldMk cId="3314341401" sldId="620"/>
            <ac:spMk id="8" creationId="{B5F436AD-1370-4F4E-BCA3-C8EF6EBA5EB8}"/>
          </ac:spMkLst>
        </pc:spChg>
        <pc:spChg chg="mod">
          <ac:chgData name="Wyman, Hilary" userId="f3bca22b-3a42-4d89-8a24-ce254d13f28a" providerId="ADAL" clId="{349239B2-9F03-4998-8024-3C60823B87F7}" dt="2021-06-03T14:29:24.931" v="3581" actId="114"/>
          <ac:spMkLst>
            <pc:docMk/>
            <pc:sldMk cId="3314341401" sldId="620"/>
            <ac:spMk id="10" creationId="{8E038BB1-921E-4112-BC0B-8C80B3CECC0B}"/>
          </ac:spMkLst>
        </pc:spChg>
        <pc:spChg chg="add mod">
          <ac:chgData name="Wyman, Hilary" userId="f3bca22b-3a42-4d89-8a24-ce254d13f28a" providerId="ADAL" clId="{349239B2-9F03-4998-8024-3C60823B87F7}" dt="2021-06-03T14:17:13.137" v="3458"/>
          <ac:spMkLst>
            <pc:docMk/>
            <pc:sldMk cId="3314341401" sldId="620"/>
            <ac:spMk id="11" creationId="{7178D52B-756F-4508-B66D-33CEC02CC011}"/>
          </ac:spMkLst>
        </pc:spChg>
        <pc:cxnChg chg="mod">
          <ac:chgData name="Wyman, Hilary" userId="f3bca22b-3a42-4d89-8a24-ce254d13f28a" providerId="ADAL" clId="{349239B2-9F03-4998-8024-3C60823B87F7}" dt="2021-06-03T14:29:07.467" v="3578" actId="1076"/>
          <ac:cxnSpMkLst>
            <pc:docMk/>
            <pc:sldMk cId="3314341401" sldId="620"/>
            <ac:cxnSpMk id="9" creationId="{473BDE52-62BB-48E4-9A0C-44D603277795}"/>
          </ac:cxnSpMkLst>
        </pc:cxnChg>
      </pc:sldChg>
      <pc:sldChg chg="modSp mod">
        <pc:chgData name="Wyman, Hilary" userId="f3bca22b-3a42-4d89-8a24-ce254d13f28a" providerId="ADAL" clId="{349239B2-9F03-4998-8024-3C60823B87F7}" dt="2021-06-03T15:07:45.607" v="3889" actId="20577"/>
        <pc:sldMkLst>
          <pc:docMk/>
          <pc:sldMk cId="1967654532" sldId="621"/>
        </pc:sldMkLst>
        <pc:spChg chg="mod">
          <ac:chgData name="Wyman, Hilary" userId="f3bca22b-3a42-4d89-8a24-ce254d13f28a" providerId="ADAL" clId="{349239B2-9F03-4998-8024-3C60823B87F7}" dt="2021-06-03T15:05:10.139" v="3823" actId="14100"/>
          <ac:spMkLst>
            <pc:docMk/>
            <pc:sldMk cId="1967654532" sldId="621"/>
            <ac:spMk id="3" creationId="{57DC7438-1F5C-4689-8FCC-D99C33DD205F}"/>
          </ac:spMkLst>
        </pc:spChg>
        <pc:spChg chg="mod">
          <ac:chgData name="Wyman, Hilary" userId="f3bca22b-3a42-4d89-8a24-ce254d13f28a" providerId="ADAL" clId="{349239B2-9F03-4998-8024-3C60823B87F7}" dt="2021-06-03T15:06:11.640" v="3831" actId="14100"/>
          <ac:spMkLst>
            <pc:docMk/>
            <pc:sldMk cId="1967654532" sldId="621"/>
            <ac:spMk id="6" creationId="{6CA108DF-DA94-4B7E-B585-2BD8D39ADA09}"/>
          </ac:spMkLst>
        </pc:spChg>
        <pc:spChg chg="mod">
          <ac:chgData name="Wyman, Hilary" userId="f3bca22b-3a42-4d89-8a24-ce254d13f28a" providerId="ADAL" clId="{349239B2-9F03-4998-8024-3C60823B87F7}" dt="2021-06-03T15:07:45.607" v="3889" actId="20577"/>
          <ac:spMkLst>
            <pc:docMk/>
            <pc:sldMk cId="1967654532" sldId="621"/>
            <ac:spMk id="7" creationId="{3B43FB0A-12F9-4BA7-BE27-5ED0E68B5865}"/>
          </ac:spMkLst>
        </pc:spChg>
        <pc:picChg chg="mod">
          <ac:chgData name="Wyman, Hilary" userId="f3bca22b-3a42-4d89-8a24-ce254d13f28a" providerId="ADAL" clId="{349239B2-9F03-4998-8024-3C60823B87F7}" dt="2021-06-03T15:06:52.873" v="3841" actId="1037"/>
          <ac:picMkLst>
            <pc:docMk/>
            <pc:sldMk cId="1967654532" sldId="621"/>
            <ac:picMk id="5" creationId="{00A508D7-0E53-42E5-8193-EB4090CA36C6}"/>
          </ac:picMkLst>
        </pc:picChg>
      </pc:sldChg>
      <pc:sldChg chg="modSp mod">
        <pc:chgData name="Wyman, Hilary" userId="f3bca22b-3a42-4d89-8a24-ce254d13f28a" providerId="ADAL" clId="{349239B2-9F03-4998-8024-3C60823B87F7}" dt="2021-06-03T15:15:31.058" v="4052" actId="113"/>
        <pc:sldMkLst>
          <pc:docMk/>
          <pc:sldMk cId="656841252" sldId="622"/>
        </pc:sldMkLst>
        <pc:spChg chg="mod">
          <ac:chgData name="Wyman, Hilary" userId="f3bca22b-3a42-4d89-8a24-ce254d13f28a" providerId="ADAL" clId="{349239B2-9F03-4998-8024-3C60823B87F7}" dt="2021-06-03T15:15:31.058" v="4052" actId="113"/>
          <ac:spMkLst>
            <pc:docMk/>
            <pc:sldMk cId="656841252" sldId="622"/>
            <ac:spMk id="3" creationId="{A349604F-0B35-4C6C-8B41-3E8CB6984D25}"/>
          </ac:spMkLst>
        </pc:spChg>
      </pc:sldChg>
      <pc:sldChg chg="addSp delSp modSp mod modNotesTx">
        <pc:chgData name="Wyman, Hilary" userId="f3bca22b-3a42-4d89-8a24-ce254d13f28a" providerId="ADAL" clId="{349239B2-9F03-4998-8024-3C60823B87F7}" dt="2021-06-03T14:57:17.489" v="3815" actId="1076"/>
        <pc:sldMkLst>
          <pc:docMk/>
          <pc:sldMk cId="2131262425" sldId="623"/>
        </pc:sldMkLst>
        <pc:spChg chg="del">
          <ac:chgData name="Wyman, Hilary" userId="f3bca22b-3a42-4d89-8a24-ce254d13f28a" providerId="ADAL" clId="{349239B2-9F03-4998-8024-3C60823B87F7}" dt="2021-06-03T14:30:56.477" v="3628" actId="478"/>
          <ac:spMkLst>
            <pc:docMk/>
            <pc:sldMk cId="2131262425" sldId="623"/>
            <ac:spMk id="2" creationId="{00000000-0000-0000-0000-000000000000}"/>
          </ac:spMkLst>
        </pc:spChg>
        <pc:spChg chg="mod">
          <ac:chgData name="Wyman, Hilary" userId="f3bca22b-3a42-4d89-8a24-ce254d13f28a" providerId="ADAL" clId="{349239B2-9F03-4998-8024-3C60823B87F7}" dt="2021-06-03T14:50:28.284" v="3710" actId="692"/>
          <ac:spMkLst>
            <pc:docMk/>
            <pc:sldMk cId="2131262425" sldId="623"/>
            <ac:spMk id="5" creationId="{00000000-0000-0000-0000-000000000000}"/>
          </ac:spMkLst>
        </pc:spChg>
        <pc:spChg chg="mod">
          <ac:chgData name="Wyman, Hilary" userId="f3bca22b-3a42-4d89-8a24-ce254d13f28a" providerId="ADAL" clId="{349239B2-9F03-4998-8024-3C60823B87F7}" dt="2021-06-03T14:57:17.489" v="3815" actId="1076"/>
          <ac:spMkLst>
            <pc:docMk/>
            <pc:sldMk cId="2131262425" sldId="623"/>
            <ac:spMk id="6" creationId="{00000000-0000-0000-0000-000000000000}"/>
          </ac:spMkLst>
        </pc:spChg>
        <pc:spChg chg="mod">
          <ac:chgData name="Wyman, Hilary" userId="f3bca22b-3a42-4d89-8a24-ce254d13f28a" providerId="ADAL" clId="{349239B2-9F03-4998-8024-3C60823B87F7}" dt="2021-06-03T14:57:07.907" v="3813" actId="1076"/>
          <ac:spMkLst>
            <pc:docMk/>
            <pc:sldMk cId="2131262425" sldId="623"/>
            <ac:spMk id="7" creationId="{00000000-0000-0000-0000-000000000000}"/>
          </ac:spMkLst>
        </pc:spChg>
        <pc:spChg chg="mod">
          <ac:chgData name="Wyman, Hilary" userId="f3bca22b-3a42-4d89-8a24-ce254d13f28a" providerId="ADAL" clId="{349239B2-9F03-4998-8024-3C60823B87F7}" dt="2021-06-03T14:57:03.119" v="3812" actId="1076"/>
          <ac:spMkLst>
            <pc:docMk/>
            <pc:sldMk cId="2131262425" sldId="623"/>
            <ac:spMk id="8" creationId="{00000000-0000-0000-0000-000000000000}"/>
          </ac:spMkLst>
        </pc:spChg>
        <pc:spChg chg="add del mod">
          <ac:chgData name="Wyman, Hilary" userId="f3bca22b-3a42-4d89-8a24-ce254d13f28a" providerId="ADAL" clId="{349239B2-9F03-4998-8024-3C60823B87F7}" dt="2021-06-03T14:30:59.055" v="3629" actId="478"/>
          <ac:spMkLst>
            <pc:docMk/>
            <pc:sldMk cId="2131262425" sldId="623"/>
            <ac:spMk id="9" creationId="{A8E0AD30-4D65-4F2D-AE6A-C4FBA12DFD4C}"/>
          </ac:spMkLst>
        </pc:spChg>
        <pc:spChg chg="add del mod">
          <ac:chgData name="Wyman, Hilary" userId="f3bca22b-3a42-4d89-8a24-ce254d13f28a" providerId="ADAL" clId="{349239B2-9F03-4998-8024-3C60823B87F7}" dt="2021-06-03T14:31:02.914" v="3631"/>
          <ac:spMkLst>
            <pc:docMk/>
            <pc:sldMk cId="2131262425" sldId="623"/>
            <ac:spMk id="10" creationId="{A4631CE9-B7D4-498F-8F9B-FD8D68B32005}"/>
          </ac:spMkLst>
        </pc:spChg>
        <pc:spChg chg="add mod">
          <ac:chgData name="Wyman, Hilary" userId="f3bca22b-3a42-4d89-8a24-ce254d13f28a" providerId="ADAL" clId="{349239B2-9F03-4998-8024-3C60823B87F7}" dt="2021-06-03T14:31:12.415" v="3632"/>
          <ac:spMkLst>
            <pc:docMk/>
            <pc:sldMk cId="2131262425" sldId="623"/>
            <ac:spMk id="11" creationId="{F423F229-B0A0-4A10-AF53-E615C7E95551}"/>
          </ac:spMkLst>
        </pc:spChg>
        <pc:picChg chg="mod">
          <ac:chgData name="Wyman, Hilary" userId="f3bca22b-3a42-4d89-8a24-ce254d13f28a" providerId="ADAL" clId="{349239B2-9F03-4998-8024-3C60823B87F7}" dt="2021-06-03T14:56:46.016" v="3810" actId="1036"/>
          <ac:picMkLst>
            <pc:docMk/>
            <pc:sldMk cId="2131262425" sldId="623"/>
            <ac:picMk id="4" creationId="{EB477AF9-B796-4647-B6FC-BCC8F056B7F3}"/>
          </ac:picMkLst>
        </pc:picChg>
      </pc:sldChg>
      <pc:sldChg chg="modSp mod">
        <pc:chgData name="Wyman, Hilary" userId="f3bca22b-3a42-4d89-8a24-ce254d13f28a" providerId="ADAL" clId="{349239B2-9F03-4998-8024-3C60823B87F7}" dt="2021-06-03T15:18:26.541" v="4093" actId="14100"/>
        <pc:sldMkLst>
          <pc:docMk/>
          <pc:sldMk cId="2114280266" sldId="624"/>
        </pc:sldMkLst>
        <pc:spChg chg="mod">
          <ac:chgData name="Wyman, Hilary" userId="f3bca22b-3a42-4d89-8a24-ce254d13f28a" providerId="ADAL" clId="{349239B2-9F03-4998-8024-3C60823B87F7}" dt="2021-06-03T15:18:26.541" v="4093" actId="14100"/>
          <ac:spMkLst>
            <pc:docMk/>
            <pc:sldMk cId="2114280266" sldId="624"/>
            <ac:spMk id="3" creationId="{00000000-0000-0000-0000-000000000000}"/>
          </ac:spMkLst>
        </pc:spChg>
      </pc:sldChg>
      <pc:sldChg chg="addSp delSp modSp mod">
        <pc:chgData name="Wyman, Hilary" userId="f3bca22b-3a42-4d89-8a24-ce254d13f28a" providerId="ADAL" clId="{349239B2-9F03-4998-8024-3C60823B87F7}" dt="2021-06-03T15:41:56.969" v="4196" actId="207"/>
        <pc:sldMkLst>
          <pc:docMk/>
          <pc:sldMk cId="3012272966" sldId="625"/>
        </pc:sldMkLst>
        <pc:spChg chg="del">
          <ac:chgData name="Wyman, Hilary" userId="f3bca22b-3a42-4d89-8a24-ce254d13f28a" providerId="ADAL" clId="{349239B2-9F03-4998-8024-3C60823B87F7}" dt="2021-06-03T15:18:30.823" v="4094" actId="478"/>
          <ac:spMkLst>
            <pc:docMk/>
            <pc:sldMk cId="3012272966" sldId="625"/>
            <ac:spMk id="2" creationId="{00000000-0000-0000-0000-000000000000}"/>
          </ac:spMkLst>
        </pc:spChg>
        <pc:spChg chg="add del mod">
          <ac:chgData name="Wyman, Hilary" userId="f3bca22b-3a42-4d89-8a24-ce254d13f28a" providerId="ADAL" clId="{349239B2-9F03-4998-8024-3C60823B87F7}" dt="2021-06-03T15:18:32.948" v="4095" actId="478"/>
          <ac:spMkLst>
            <pc:docMk/>
            <pc:sldMk cId="3012272966" sldId="625"/>
            <ac:spMk id="4" creationId="{3B8F6053-FD0D-49FB-BA0D-B412AFE2AD76}"/>
          </ac:spMkLst>
        </pc:spChg>
        <pc:spChg chg="del mod">
          <ac:chgData name="Wyman, Hilary" userId="f3bca22b-3a42-4d89-8a24-ce254d13f28a" providerId="ADAL" clId="{349239B2-9F03-4998-8024-3C60823B87F7}" dt="2021-06-03T15:36:48.880" v="4141"/>
          <ac:spMkLst>
            <pc:docMk/>
            <pc:sldMk cId="3012272966" sldId="625"/>
            <ac:spMk id="6" creationId="{00000000-0000-0000-0000-000000000000}"/>
          </ac:spMkLst>
        </pc:spChg>
        <pc:spChg chg="add del mod">
          <ac:chgData name="Wyman, Hilary" userId="f3bca22b-3a42-4d89-8a24-ce254d13f28a" providerId="ADAL" clId="{349239B2-9F03-4998-8024-3C60823B87F7}" dt="2021-06-03T15:41:56.969" v="4196" actId="207"/>
          <ac:spMkLst>
            <pc:docMk/>
            <pc:sldMk cId="3012272966" sldId="625"/>
            <ac:spMk id="7" creationId="{00000000-0000-0000-0000-000000000000}"/>
          </ac:spMkLst>
        </pc:spChg>
        <pc:spChg chg="add mod">
          <ac:chgData name="Wyman, Hilary" userId="f3bca22b-3a42-4d89-8a24-ce254d13f28a" providerId="ADAL" clId="{349239B2-9F03-4998-8024-3C60823B87F7}" dt="2021-06-03T15:18:40.432" v="4096"/>
          <ac:spMkLst>
            <pc:docMk/>
            <pc:sldMk cId="3012272966" sldId="625"/>
            <ac:spMk id="8" creationId="{D077E947-AA35-4C59-9D15-E58565588102}"/>
          </ac:spMkLst>
        </pc:spChg>
        <pc:spChg chg="add del mod">
          <ac:chgData name="Wyman, Hilary" userId="f3bca22b-3a42-4d89-8a24-ce254d13f28a" providerId="ADAL" clId="{349239B2-9F03-4998-8024-3C60823B87F7}" dt="2021-06-03T15:20:03.529" v="4101"/>
          <ac:spMkLst>
            <pc:docMk/>
            <pc:sldMk cId="3012272966" sldId="625"/>
            <ac:spMk id="9" creationId="{9C4DCCB2-A0E0-4226-A5FC-3ED72EBC1A50}"/>
          </ac:spMkLst>
        </pc:spChg>
        <pc:spChg chg="add del mod">
          <ac:chgData name="Wyman, Hilary" userId="f3bca22b-3a42-4d89-8a24-ce254d13f28a" providerId="ADAL" clId="{349239B2-9F03-4998-8024-3C60823B87F7}" dt="2021-06-03T15:20:04.952" v="4103"/>
          <ac:spMkLst>
            <pc:docMk/>
            <pc:sldMk cId="3012272966" sldId="625"/>
            <ac:spMk id="10" creationId="{9A259AE7-5AA3-4111-B4DA-9CA521703CC6}"/>
          </ac:spMkLst>
        </pc:spChg>
        <pc:spChg chg="add del mod">
          <ac:chgData name="Wyman, Hilary" userId="f3bca22b-3a42-4d89-8a24-ce254d13f28a" providerId="ADAL" clId="{349239B2-9F03-4998-8024-3C60823B87F7}" dt="2021-06-03T15:20:07.664" v="4105"/>
          <ac:spMkLst>
            <pc:docMk/>
            <pc:sldMk cId="3012272966" sldId="625"/>
            <ac:spMk id="11" creationId="{36413F99-F317-4F87-AC8E-FF867BC05497}"/>
          </ac:spMkLst>
        </pc:spChg>
        <pc:spChg chg="add mod">
          <ac:chgData name="Wyman, Hilary" userId="f3bca22b-3a42-4d89-8a24-ce254d13f28a" providerId="ADAL" clId="{349239B2-9F03-4998-8024-3C60823B87F7}" dt="2021-06-03T15:36:11.552" v="4129" actId="1035"/>
          <ac:spMkLst>
            <pc:docMk/>
            <pc:sldMk cId="3012272966" sldId="625"/>
            <ac:spMk id="13" creationId="{06DED941-2980-4026-BEFB-208F476BA089}"/>
          </ac:spMkLst>
        </pc:spChg>
        <pc:spChg chg="add del mod">
          <ac:chgData name="Wyman, Hilary" userId="f3bca22b-3a42-4d89-8a24-ce254d13f28a" providerId="ADAL" clId="{349239B2-9F03-4998-8024-3C60823B87F7}" dt="2021-06-03T15:36:04.271" v="4124" actId="478"/>
          <ac:spMkLst>
            <pc:docMk/>
            <pc:sldMk cId="3012272966" sldId="625"/>
            <ac:spMk id="15" creationId="{C6F033DF-F1F5-4EA3-B318-A7EB4DBC8B12}"/>
          </ac:spMkLst>
        </pc:spChg>
        <pc:picChg chg="del mod">
          <ac:chgData name="Wyman, Hilary" userId="f3bca22b-3a42-4d89-8a24-ce254d13f28a" providerId="ADAL" clId="{349239B2-9F03-4998-8024-3C60823B87F7}" dt="2021-06-03T15:35:59.083" v="4123" actId="478"/>
          <ac:picMkLst>
            <pc:docMk/>
            <pc:sldMk cId="3012272966" sldId="625"/>
            <ac:picMk id="5" creationId="{00000000-0000-0000-0000-000000000000}"/>
          </ac:picMkLst>
        </pc:picChg>
        <pc:picChg chg="add del">
          <ac:chgData name="Wyman, Hilary" userId="f3bca22b-3a42-4d89-8a24-ce254d13f28a" providerId="ADAL" clId="{349239B2-9F03-4998-8024-3C60823B87F7}" dt="2021-06-03T15:20:13.022" v="4107"/>
          <ac:picMkLst>
            <pc:docMk/>
            <pc:sldMk cId="3012272966" sldId="625"/>
            <ac:picMk id="12" creationId="{A25CE7A6-FBF9-4B40-94D8-78A6BFB1E5CD}"/>
          </ac:picMkLst>
        </pc:picChg>
      </pc:sldChg>
      <pc:sldChg chg="addSp delSp modSp mod delAnim modAnim modNotesTx">
        <pc:chgData name="Wyman, Hilary" userId="f3bca22b-3a42-4d89-8a24-ce254d13f28a" providerId="ADAL" clId="{349239B2-9F03-4998-8024-3C60823B87F7}" dt="2021-06-04T10:57:59.251" v="5600" actId="113"/>
        <pc:sldMkLst>
          <pc:docMk/>
          <pc:sldMk cId="1642990864" sldId="626"/>
        </pc:sldMkLst>
        <pc:spChg chg="del">
          <ac:chgData name="Wyman, Hilary" userId="f3bca22b-3a42-4d89-8a24-ce254d13f28a" providerId="ADAL" clId="{349239B2-9F03-4998-8024-3C60823B87F7}" dt="2021-06-03T15:42:04.707" v="4197" actId="478"/>
          <ac:spMkLst>
            <pc:docMk/>
            <pc:sldMk cId="1642990864" sldId="626"/>
            <ac:spMk id="2" creationId="{00000000-0000-0000-0000-000000000000}"/>
          </ac:spMkLst>
        </pc:spChg>
        <pc:spChg chg="mod">
          <ac:chgData name="Wyman, Hilary" userId="f3bca22b-3a42-4d89-8a24-ce254d13f28a" providerId="ADAL" clId="{349239B2-9F03-4998-8024-3C60823B87F7}" dt="2021-06-03T15:47:04.783" v="4246" actId="1035"/>
          <ac:spMkLst>
            <pc:docMk/>
            <pc:sldMk cId="1642990864" sldId="626"/>
            <ac:spMk id="3" creationId="{00000000-0000-0000-0000-000000000000}"/>
          </ac:spMkLst>
        </pc:spChg>
        <pc:spChg chg="mod">
          <ac:chgData name="Wyman, Hilary" userId="f3bca22b-3a42-4d89-8a24-ce254d13f28a" providerId="ADAL" clId="{349239B2-9F03-4998-8024-3C60823B87F7}" dt="2021-06-04T08:55:50.353" v="4957"/>
          <ac:spMkLst>
            <pc:docMk/>
            <pc:sldMk cId="1642990864" sldId="626"/>
            <ac:spMk id="6" creationId="{00000000-0000-0000-0000-000000000000}"/>
          </ac:spMkLst>
        </pc:spChg>
        <pc:spChg chg="mod">
          <ac:chgData name="Wyman, Hilary" userId="f3bca22b-3a42-4d89-8a24-ce254d13f28a" providerId="ADAL" clId="{349239B2-9F03-4998-8024-3C60823B87F7}" dt="2021-06-04T10:57:59.251" v="5600" actId="113"/>
          <ac:spMkLst>
            <pc:docMk/>
            <pc:sldMk cId="1642990864" sldId="626"/>
            <ac:spMk id="7" creationId="{00000000-0000-0000-0000-000000000000}"/>
          </ac:spMkLst>
        </pc:spChg>
        <pc:spChg chg="del mod">
          <ac:chgData name="Wyman, Hilary" userId="f3bca22b-3a42-4d89-8a24-ce254d13f28a" providerId="ADAL" clId="{349239B2-9F03-4998-8024-3C60823B87F7}" dt="2021-06-03T15:45:33.721" v="4224"/>
          <ac:spMkLst>
            <pc:docMk/>
            <pc:sldMk cId="1642990864" sldId="626"/>
            <ac:spMk id="8" creationId="{00000000-0000-0000-0000-000000000000}"/>
          </ac:spMkLst>
        </pc:spChg>
        <pc:spChg chg="add del mod">
          <ac:chgData name="Wyman, Hilary" userId="f3bca22b-3a42-4d89-8a24-ce254d13f28a" providerId="ADAL" clId="{349239B2-9F03-4998-8024-3C60823B87F7}" dt="2021-06-03T15:42:08.519" v="4198" actId="478"/>
          <ac:spMkLst>
            <pc:docMk/>
            <pc:sldMk cId="1642990864" sldId="626"/>
            <ac:spMk id="9" creationId="{1F83E345-4C89-460F-B2B6-15E087CDCDF2}"/>
          </ac:spMkLst>
        </pc:spChg>
        <pc:spChg chg="mod">
          <ac:chgData name="Wyman, Hilary" userId="f3bca22b-3a42-4d89-8a24-ce254d13f28a" providerId="ADAL" clId="{349239B2-9F03-4998-8024-3C60823B87F7}" dt="2021-06-03T15:50:32.985" v="4328" actId="114"/>
          <ac:spMkLst>
            <pc:docMk/>
            <pc:sldMk cId="1642990864" sldId="626"/>
            <ac:spMk id="11" creationId="{00000000-0000-0000-0000-000000000000}"/>
          </ac:spMkLst>
        </pc:spChg>
        <pc:spChg chg="add mod">
          <ac:chgData name="Wyman, Hilary" userId="f3bca22b-3a42-4d89-8a24-ce254d13f28a" providerId="ADAL" clId="{349239B2-9F03-4998-8024-3C60823B87F7}" dt="2021-06-03T15:42:15.222" v="4199"/>
          <ac:spMkLst>
            <pc:docMk/>
            <pc:sldMk cId="1642990864" sldId="626"/>
            <ac:spMk id="12" creationId="{7D6D5CE2-BEFE-454C-AECF-DD59783F3091}"/>
          </ac:spMkLst>
        </pc:spChg>
        <pc:picChg chg="mod">
          <ac:chgData name="Wyman, Hilary" userId="f3bca22b-3a42-4d89-8a24-ce254d13f28a" providerId="ADAL" clId="{349239B2-9F03-4998-8024-3C60823B87F7}" dt="2021-06-03T15:47:27.658" v="4286" actId="1076"/>
          <ac:picMkLst>
            <pc:docMk/>
            <pc:sldMk cId="1642990864" sldId="626"/>
            <ac:picMk id="5" creationId="{00000000-0000-0000-0000-000000000000}"/>
          </ac:picMkLst>
        </pc:picChg>
        <pc:cxnChg chg="mod">
          <ac:chgData name="Wyman, Hilary" userId="f3bca22b-3a42-4d89-8a24-ce254d13f28a" providerId="ADAL" clId="{349239B2-9F03-4998-8024-3C60823B87F7}" dt="2021-06-03T15:50:15.445" v="4327" actId="1076"/>
          <ac:cxnSpMkLst>
            <pc:docMk/>
            <pc:sldMk cId="1642990864" sldId="626"/>
            <ac:cxnSpMk id="10" creationId="{00000000-0000-0000-0000-000000000000}"/>
          </ac:cxnSpMkLst>
        </pc:cxnChg>
      </pc:sldChg>
      <pc:sldChg chg="addSp delSp modSp mod">
        <pc:chgData name="Wyman, Hilary" userId="f3bca22b-3a42-4d89-8a24-ce254d13f28a" providerId="ADAL" clId="{349239B2-9F03-4998-8024-3C60823B87F7}" dt="2021-06-04T10:07:59.989" v="5184" actId="1076"/>
        <pc:sldMkLst>
          <pc:docMk/>
          <pc:sldMk cId="610820622" sldId="627"/>
        </pc:sldMkLst>
        <pc:spChg chg="del">
          <ac:chgData name="Wyman, Hilary" userId="f3bca22b-3a42-4d89-8a24-ce254d13f28a" providerId="ADAL" clId="{349239B2-9F03-4998-8024-3C60823B87F7}" dt="2021-06-03T15:51:08.767" v="4330" actId="478"/>
          <ac:spMkLst>
            <pc:docMk/>
            <pc:sldMk cId="610820622" sldId="627"/>
            <ac:spMk id="2" creationId="{00000000-0000-0000-0000-000000000000}"/>
          </ac:spMkLst>
        </pc:spChg>
        <pc:spChg chg="mod">
          <ac:chgData name="Wyman, Hilary" userId="f3bca22b-3a42-4d89-8a24-ce254d13f28a" providerId="ADAL" clId="{349239B2-9F03-4998-8024-3C60823B87F7}" dt="2021-06-04T10:07:59.989" v="5184" actId="1076"/>
          <ac:spMkLst>
            <pc:docMk/>
            <pc:sldMk cId="610820622" sldId="627"/>
            <ac:spMk id="3" creationId="{00000000-0000-0000-0000-000000000000}"/>
          </ac:spMkLst>
        </pc:spChg>
        <pc:spChg chg="mod">
          <ac:chgData name="Wyman, Hilary" userId="f3bca22b-3a42-4d89-8a24-ce254d13f28a" providerId="ADAL" clId="{349239B2-9F03-4998-8024-3C60823B87F7}" dt="2021-06-03T16:08:20.695" v="4417" actId="1036"/>
          <ac:spMkLst>
            <pc:docMk/>
            <pc:sldMk cId="610820622" sldId="627"/>
            <ac:spMk id="4" creationId="{00000000-0000-0000-0000-000000000000}"/>
          </ac:spMkLst>
        </pc:spChg>
        <pc:spChg chg="mod">
          <ac:chgData name="Wyman, Hilary" userId="f3bca22b-3a42-4d89-8a24-ce254d13f28a" providerId="ADAL" clId="{349239B2-9F03-4998-8024-3C60823B87F7}" dt="2021-06-03T16:08:20.695" v="4417" actId="1036"/>
          <ac:spMkLst>
            <pc:docMk/>
            <pc:sldMk cId="610820622" sldId="627"/>
            <ac:spMk id="5" creationId="{00000000-0000-0000-0000-000000000000}"/>
          </ac:spMkLst>
        </pc:spChg>
        <pc:spChg chg="mod">
          <ac:chgData name="Wyman, Hilary" userId="f3bca22b-3a42-4d89-8a24-ce254d13f28a" providerId="ADAL" clId="{349239B2-9F03-4998-8024-3C60823B87F7}" dt="2021-06-03T16:22:06.725" v="4533" actId="1076"/>
          <ac:spMkLst>
            <pc:docMk/>
            <pc:sldMk cId="610820622" sldId="627"/>
            <ac:spMk id="6" creationId="{00000000-0000-0000-0000-000000000000}"/>
          </ac:spMkLst>
        </pc:spChg>
        <pc:spChg chg="add mod">
          <ac:chgData name="Wyman, Hilary" userId="f3bca22b-3a42-4d89-8a24-ce254d13f28a" providerId="ADAL" clId="{349239B2-9F03-4998-8024-3C60823B87F7}" dt="2021-06-03T16:25:13.964" v="4536" actId="20577"/>
          <ac:spMkLst>
            <pc:docMk/>
            <pc:sldMk cId="610820622" sldId="627"/>
            <ac:spMk id="7" creationId="{7A26DD9B-CCA4-43FC-8A3D-1CC78F866885}"/>
          </ac:spMkLst>
        </pc:spChg>
        <pc:spChg chg="mod">
          <ac:chgData name="Wyman, Hilary" userId="f3bca22b-3a42-4d89-8a24-ce254d13f28a" providerId="ADAL" clId="{349239B2-9F03-4998-8024-3C60823B87F7}" dt="2021-06-03T16:25:35.692" v="4548" actId="1076"/>
          <ac:spMkLst>
            <pc:docMk/>
            <pc:sldMk cId="610820622" sldId="627"/>
            <ac:spMk id="10" creationId="{00000000-0000-0000-0000-000000000000}"/>
          </ac:spMkLst>
        </pc:spChg>
        <pc:spChg chg="add del mod">
          <ac:chgData name="Wyman, Hilary" userId="f3bca22b-3a42-4d89-8a24-ce254d13f28a" providerId="ADAL" clId="{349239B2-9F03-4998-8024-3C60823B87F7}" dt="2021-06-03T15:51:13.392" v="4331" actId="478"/>
          <ac:spMkLst>
            <pc:docMk/>
            <pc:sldMk cId="610820622" sldId="627"/>
            <ac:spMk id="11" creationId="{9F5B3D0F-8646-40E1-93CD-244BA6F9F05C}"/>
          </ac:spMkLst>
        </pc:spChg>
        <pc:spChg chg="add mod">
          <ac:chgData name="Wyman, Hilary" userId="f3bca22b-3a42-4d89-8a24-ce254d13f28a" providerId="ADAL" clId="{349239B2-9F03-4998-8024-3C60823B87F7}" dt="2021-06-03T15:51:15.422" v="4332"/>
          <ac:spMkLst>
            <pc:docMk/>
            <pc:sldMk cId="610820622" sldId="627"/>
            <ac:spMk id="12" creationId="{CA462E1A-F1F7-4C88-9B93-570A86D6560E}"/>
          </ac:spMkLst>
        </pc:spChg>
        <pc:cxnChg chg="mod">
          <ac:chgData name="Wyman, Hilary" userId="f3bca22b-3a42-4d89-8a24-ce254d13f28a" providerId="ADAL" clId="{349239B2-9F03-4998-8024-3C60823B87F7}" dt="2021-06-03T16:25:23.705" v="4546" actId="1037"/>
          <ac:cxnSpMkLst>
            <pc:docMk/>
            <pc:sldMk cId="610820622" sldId="627"/>
            <ac:cxnSpMk id="9" creationId="{00000000-0000-0000-0000-000000000000}"/>
          </ac:cxnSpMkLst>
        </pc:cxnChg>
      </pc:sldChg>
      <pc:sldChg chg="addSp delSp modSp mod">
        <pc:chgData name="Wyman, Hilary" userId="f3bca22b-3a42-4d89-8a24-ce254d13f28a" providerId="ADAL" clId="{349239B2-9F03-4998-8024-3C60823B87F7}" dt="2021-06-04T08:40:54.779" v="4770" actId="20577"/>
        <pc:sldMkLst>
          <pc:docMk/>
          <pc:sldMk cId="463569276" sldId="628"/>
        </pc:sldMkLst>
        <pc:spChg chg="del">
          <ac:chgData name="Wyman, Hilary" userId="f3bca22b-3a42-4d89-8a24-ce254d13f28a" providerId="ADAL" clId="{349239B2-9F03-4998-8024-3C60823B87F7}" dt="2021-06-04T08:38:31.292" v="4702" actId="478"/>
          <ac:spMkLst>
            <pc:docMk/>
            <pc:sldMk cId="463569276" sldId="628"/>
            <ac:spMk id="2" creationId="{00000000-0000-0000-0000-000000000000}"/>
          </ac:spMkLst>
        </pc:spChg>
        <pc:spChg chg="mod">
          <ac:chgData name="Wyman, Hilary" userId="f3bca22b-3a42-4d89-8a24-ce254d13f28a" providerId="ADAL" clId="{349239B2-9F03-4998-8024-3C60823B87F7}" dt="2021-06-03T16:26:38.216" v="4554" actId="1076"/>
          <ac:spMkLst>
            <pc:docMk/>
            <pc:sldMk cId="463569276" sldId="628"/>
            <ac:spMk id="3" creationId="{00000000-0000-0000-0000-000000000000}"/>
          </ac:spMkLst>
        </pc:spChg>
        <pc:spChg chg="mod">
          <ac:chgData name="Wyman, Hilary" userId="f3bca22b-3a42-4d89-8a24-ce254d13f28a" providerId="ADAL" clId="{349239B2-9F03-4998-8024-3C60823B87F7}" dt="2021-06-03T16:27:02.153" v="4558" actId="1076"/>
          <ac:spMkLst>
            <pc:docMk/>
            <pc:sldMk cId="463569276" sldId="628"/>
            <ac:spMk id="5" creationId="{00000000-0000-0000-0000-000000000000}"/>
          </ac:spMkLst>
        </pc:spChg>
        <pc:spChg chg="mod">
          <ac:chgData name="Wyman, Hilary" userId="f3bca22b-3a42-4d89-8a24-ce254d13f28a" providerId="ADAL" clId="{349239B2-9F03-4998-8024-3C60823B87F7}" dt="2021-06-04T08:40:54.779" v="4770" actId="20577"/>
          <ac:spMkLst>
            <pc:docMk/>
            <pc:sldMk cId="463569276" sldId="628"/>
            <ac:spMk id="6" creationId="{00000000-0000-0000-0000-000000000000}"/>
          </ac:spMkLst>
        </pc:spChg>
        <pc:spChg chg="add del mod">
          <ac:chgData name="Wyman, Hilary" userId="f3bca22b-3a42-4d89-8a24-ce254d13f28a" providerId="ADAL" clId="{349239B2-9F03-4998-8024-3C60823B87F7}" dt="2021-06-04T08:38:58.390" v="4706" actId="478"/>
          <ac:spMkLst>
            <pc:docMk/>
            <pc:sldMk cId="463569276" sldId="628"/>
            <ac:spMk id="7" creationId="{66F77AB9-BA41-44FF-84C3-E3E2844D252B}"/>
          </ac:spMkLst>
        </pc:spChg>
        <pc:spChg chg="add del mod">
          <ac:chgData name="Wyman, Hilary" userId="f3bca22b-3a42-4d89-8a24-ce254d13f28a" providerId="ADAL" clId="{349239B2-9F03-4998-8024-3C60823B87F7}" dt="2021-06-04T08:38:34.483" v="4703" actId="478"/>
          <ac:spMkLst>
            <pc:docMk/>
            <pc:sldMk cId="463569276" sldId="628"/>
            <ac:spMk id="9" creationId="{FFF65712-CC51-44A3-BB6D-FE4A1A93C068}"/>
          </ac:spMkLst>
        </pc:spChg>
        <pc:spChg chg="add del mod">
          <ac:chgData name="Wyman, Hilary" userId="f3bca22b-3a42-4d89-8a24-ce254d13f28a" providerId="ADAL" clId="{349239B2-9F03-4998-8024-3C60823B87F7}" dt="2021-06-04T08:38:53.437" v="4705"/>
          <ac:spMkLst>
            <pc:docMk/>
            <pc:sldMk cId="463569276" sldId="628"/>
            <ac:spMk id="10" creationId="{64878075-6594-4C34-AF61-D5CB2BC3AC80}"/>
          </ac:spMkLst>
        </pc:spChg>
        <pc:spChg chg="add mod">
          <ac:chgData name="Wyman, Hilary" userId="f3bca22b-3a42-4d89-8a24-ce254d13f28a" providerId="ADAL" clId="{349239B2-9F03-4998-8024-3C60823B87F7}" dt="2021-06-04T08:39:00.295" v="4707"/>
          <ac:spMkLst>
            <pc:docMk/>
            <pc:sldMk cId="463569276" sldId="628"/>
            <ac:spMk id="11" creationId="{F60CEFC3-0AC7-4C29-BD78-30D3DEB6C242}"/>
          </ac:spMkLst>
        </pc:spChg>
        <pc:picChg chg="mod">
          <ac:chgData name="Wyman, Hilary" userId="f3bca22b-3a42-4d89-8a24-ce254d13f28a" providerId="ADAL" clId="{349239B2-9F03-4998-8024-3C60823B87F7}" dt="2021-06-03T16:26:28.209" v="4553" actId="14100"/>
          <ac:picMkLst>
            <pc:docMk/>
            <pc:sldMk cId="463569276" sldId="628"/>
            <ac:picMk id="4" creationId="{00000000-0000-0000-0000-000000000000}"/>
          </ac:picMkLst>
        </pc:picChg>
      </pc:sldChg>
      <pc:sldChg chg="addSp delSp modSp mod">
        <pc:chgData name="Wyman, Hilary" userId="f3bca22b-3a42-4d89-8a24-ce254d13f28a" providerId="ADAL" clId="{349239B2-9F03-4998-8024-3C60823B87F7}" dt="2021-06-04T09:07:14.099" v="4968" actId="1076"/>
        <pc:sldMkLst>
          <pc:docMk/>
          <pc:sldMk cId="3673598805" sldId="629"/>
        </pc:sldMkLst>
        <pc:spChg chg="del">
          <ac:chgData name="Wyman, Hilary" userId="f3bca22b-3a42-4d89-8a24-ce254d13f28a" providerId="ADAL" clId="{349239B2-9F03-4998-8024-3C60823B87F7}" dt="2021-06-04T08:49:03.449" v="4935" actId="478"/>
          <ac:spMkLst>
            <pc:docMk/>
            <pc:sldMk cId="3673598805" sldId="629"/>
            <ac:spMk id="2" creationId="{00000000-0000-0000-0000-000000000000}"/>
          </ac:spMkLst>
        </pc:spChg>
        <pc:spChg chg="mod">
          <ac:chgData name="Wyman, Hilary" userId="f3bca22b-3a42-4d89-8a24-ce254d13f28a" providerId="ADAL" clId="{349239B2-9F03-4998-8024-3C60823B87F7}" dt="2021-06-04T08:56:53.353" v="4967" actId="6549"/>
          <ac:spMkLst>
            <pc:docMk/>
            <pc:sldMk cId="3673598805" sldId="629"/>
            <ac:spMk id="3" creationId="{00000000-0000-0000-0000-000000000000}"/>
          </ac:spMkLst>
        </pc:spChg>
        <pc:spChg chg="add del mod">
          <ac:chgData name="Wyman, Hilary" userId="f3bca22b-3a42-4d89-8a24-ce254d13f28a" providerId="ADAL" clId="{349239B2-9F03-4998-8024-3C60823B87F7}" dt="2021-06-04T08:48:35.840" v="4932"/>
          <ac:spMkLst>
            <pc:docMk/>
            <pc:sldMk cId="3673598805" sldId="629"/>
            <ac:spMk id="4" creationId="{E41E7BF9-281B-4835-97FB-A7B48DABD8AD}"/>
          </ac:spMkLst>
        </pc:spChg>
        <pc:spChg chg="mod">
          <ac:chgData name="Wyman, Hilary" userId="f3bca22b-3a42-4d89-8a24-ce254d13f28a" providerId="ADAL" clId="{349239B2-9F03-4998-8024-3C60823B87F7}" dt="2021-06-04T09:07:14.099" v="4968" actId="1076"/>
          <ac:spMkLst>
            <pc:docMk/>
            <pc:sldMk cId="3673598805" sldId="629"/>
            <ac:spMk id="7" creationId="{00000000-0000-0000-0000-000000000000}"/>
          </ac:spMkLst>
        </pc:spChg>
        <pc:spChg chg="add del mod">
          <ac:chgData name="Wyman, Hilary" userId="f3bca22b-3a42-4d89-8a24-ce254d13f28a" providerId="ADAL" clId="{349239B2-9F03-4998-8024-3C60823B87F7}" dt="2021-06-04T08:48:59.499" v="4934" actId="478"/>
          <ac:spMkLst>
            <pc:docMk/>
            <pc:sldMk cId="3673598805" sldId="629"/>
            <ac:spMk id="8" creationId="{308A1392-3426-47DB-9999-A7DD4D45F95A}"/>
          </ac:spMkLst>
        </pc:spChg>
        <pc:spChg chg="add del mod">
          <ac:chgData name="Wyman, Hilary" userId="f3bca22b-3a42-4d89-8a24-ce254d13f28a" providerId="ADAL" clId="{349239B2-9F03-4998-8024-3C60823B87F7}" dt="2021-06-04T08:49:06.137" v="4936" actId="478"/>
          <ac:spMkLst>
            <pc:docMk/>
            <pc:sldMk cId="3673598805" sldId="629"/>
            <ac:spMk id="9" creationId="{FCF9988B-E6E3-4BF8-A4A9-6864CFD61186}"/>
          </ac:spMkLst>
        </pc:spChg>
        <pc:spChg chg="add mod">
          <ac:chgData name="Wyman, Hilary" userId="f3bca22b-3a42-4d89-8a24-ce254d13f28a" providerId="ADAL" clId="{349239B2-9F03-4998-8024-3C60823B87F7}" dt="2021-06-04T08:49:07.543" v="4937"/>
          <ac:spMkLst>
            <pc:docMk/>
            <pc:sldMk cId="3673598805" sldId="629"/>
            <ac:spMk id="10" creationId="{2385C1A1-DF57-4729-A3D6-E6C54AC264AE}"/>
          </ac:spMkLst>
        </pc:spChg>
        <pc:picChg chg="mod">
          <ac:chgData name="Wyman, Hilary" userId="f3bca22b-3a42-4d89-8a24-ce254d13f28a" providerId="ADAL" clId="{349239B2-9F03-4998-8024-3C60823B87F7}" dt="2021-06-04T08:49:24.293" v="4938" actId="1076"/>
          <ac:picMkLst>
            <pc:docMk/>
            <pc:sldMk cId="3673598805" sldId="629"/>
            <ac:picMk id="6" creationId="{00000000-0000-0000-0000-000000000000}"/>
          </ac:picMkLst>
        </pc:picChg>
      </pc:sldChg>
      <pc:sldChg chg="addSp delSp modSp mod">
        <pc:chgData name="Wyman, Hilary" userId="f3bca22b-3a42-4d89-8a24-ce254d13f28a" providerId="ADAL" clId="{349239B2-9F03-4998-8024-3C60823B87F7}" dt="2021-06-04T09:30:02.370" v="5120" actId="692"/>
        <pc:sldMkLst>
          <pc:docMk/>
          <pc:sldMk cId="1912895354" sldId="630"/>
        </pc:sldMkLst>
        <pc:spChg chg="del">
          <ac:chgData name="Wyman, Hilary" userId="f3bca22b-3a42-4d89-8a24-ce254d13f28a" providerId="ADAL" clId="{349239B2-9F03-4998-8024-3C60823B87F7}" dt="2021-06-04T09:11:48.411" v="4999" actId="478"/>
          <ac:spMkLst>
            <pc:docMk/>
            <pc:sldMk cId="1912895354" sldId="630"/>
            <ac:spMk id="2" creationId="{00000000-0000-0000-0000-000000000000}"/>
          </ac:spMkLst>
        </pc:spChg>
        <pc:spChg chg="mod">
          <ac:chgData name="Wyman, Hilary" userId="f3bca22b-3a42-4d89-8a24-ce254d13f28a" providerId="ADAL" clId="{349239B2-9F03-4998-8024-3C60823B87F7}" dt="2021-06-04T09:12:41.429" v="5009" actId="1076"/>
          <ac:spMkLst>
            <pc:docMk/>
            <pc:sldMk cId="1912895354" sldId="630"/>
            <ac:spMk id="3" creationId="{00000000-0000-0000-0000-000000000000}"/>
          </ac:spMkLst>
        </pc:spChg>
        <pc:spChg chg="mod">
          <ac:chgData name="Wyman, Hilary" userId="f3bca22b-3a42-4d89-8a24-ce254d13f28a" providerId="ADAL" clId="{349239B2-9F03-4998-8024-3C60823B87F7}" dt="2021-06-04T09:29:45.132" v="5117" actId="14100"/>
          <ac:spMkLst>
            <pc:docMk/>
            <pc:sldMk cId="1912895354" sldId="630"/>
            <ac:spMk id="4" creationId="{00000000-0000-0000-0000-000000000000}"/>
          </ac:spMkLst>
        </pc:spChg>
        <pc:spChg chg="mod">
          <ac:chgData name="Wyman, Hilary" userId="f3bca22b-3a42-4d89-8a24-ce254d13f28a" providerId="ADAL" clId="{349239B2-9F03-4998-8024-3C60823B87F7}" dt="2021-06-04T09:30:02.370" v="5120" actId="692"/>
          <ac:spMkLst>
            <pc:docMk/>
            <pc:sldMk cId="1912895354" sldId="630"/>
            <ac:spMk id="5" creationId="{00000000-0000-0000-0000-000000000000}"/>
          </ac:spMkLst>
        </pc:spChg>
        <pc:spChg chg="add del mod">
          <ac:chgData name="Wyman, Hilary" userId="f3bca22b-3a42-4d89-8a24-ce254d13f28a" providerId="ADAL" clId="{349239B2-9F03-4998-8024-3C60823B87F7}" dt="2021-06-04T09:11:50.207" v="5000" actId="478"/>
          <ac:spMkLst>
            <pc:docMk/>
            <pc:sldMk cId="1912895354" sldId="630"/>
            <ac:spMk id="7" creationId="{4F0D8837-A201-40DD-8916-C2085DC5CC1A}"/>
          </ac:spMkLst>
        </pc:spChg>
        <pc:spChg chg="add mod">
          <ac:chgData name="Wyman, Hilary" userId="f3bca22b-3a42-4d89-8a24-ce254d13f28a" providerId="ADAL" clId="{349239B2-9F03-4998-8024-3C60823B87F7}" dt="2021-06-04T09:11:51.676" v="5001"/>
          <ac:spMkLst>
            <pc:docMk/>
            <pc:sldMk cId="1912895354" sldId="630"/>
            <ac:spMk id="8" creationId="{9BB6C79E-DE7D-4CA9-893F-4AA6B078F1F0}"/>
          </ac:spMkLst>
        </pc:spChg>
      </pc:sldChg>
      <pc:sldChg chg="addSp modSp mod">
        <pc:chgData name="Wyman, Hilary" userId="f3bca22b-3a42-4d89-8a24-ce254d13f28a" providerId="ADAL" clId="{349239B2-9F03-4998-8024-3C60823B87F7}" dt="2021-06-04T10:12:14.766" v="5237" actId="1076"/>
        <pc:sldMkLst>
          <pc:docMk/>
          <pc:sldMk cId="381310079" sldId="631"/>
        </pc:sldMkLst>
        <pc:spChg chg="mod">
          <ac:chgData name="Wyman, Hilary" userId="f3bca22b-3a42-4d89-8a24-ce254d13f28a" providerId="ADAL" clId="{349239B2-9F03-4998-8024-3C60823B87F7}" dt="2021-06-04T10:12:14.766" v="5237" actId="1076"/>
          <ac:spMkLst>
            <pc:docMk/>
            <pc:sldMk cId="381310079" sldId="631"/>
            <ac:spMk id="2" creationId="{00000000-0000-0000-0000-000000000000}"/>
          </ac:spMkLst>
        </pc:spChg>
        <pc:spChg chg="mod">
          <ac:chgData name="Wyman, Hilary" userId="f3bca22b-3a42-4d89-8a24-ce254d13f28a" providerId="ADAL" clId="{349239B2-9F03-4998-8024-3C60823B87F7}" dt="2021-06-04T10:06:46.694" v="5177" actId="20577"/>
          <ac:spMkLst>
            <pc:docMk/>
            <pc:sldMk cId="381310079" sldId="631"/>
            <ac:spMk id="3" creationId="{00000000-0000-0000-0000-000000000000}"/>
          </ac:spMkLst>
        </pc:spChg>
        <pc:spChg chg="add mod">
          <ac:chgData name="Wyman, Hilary" userId="f3bca22b-3a42-4d89-8a24-ce254d13f28a" providerId="ADAL" clId="{349239B2-9F03-4998-8024-3C60823B87F7}" dt="2021-06-04T10:04:25.114" v="5147"/>
          <ac:spMkLst>
            <pc:docMk/>
            <pc:sldMk cId="381310079" sldId="631"/>
            <ac:spMk id="4" creationId="{DAD74DF9-778C-4566-BE2D-EAED91DB7CCD}"/>
          </ac:spMkLst>
        </pc:spChg>
      </pc:sldChg>
      <pc:sldChg chg="addSp modSp mod">
        <pc:chgData name="Wyman, Hilary" userId="f3bca22b-3a42-4d89-8a24-ce254d13f28a" providerId="ADAL" clId="{349239B2-9F03-4998-8024-3C60823B87F7}" dt="2021-06-04T10:13:47.971" v="5263" actId="20577"/>
        <pc:sldMkLst>
          <pc:docMk/>
          <pc:sldMk cId="2291496319" sldId="632"/>
        </pc:sldMkLst>
        <pc:spChg chg="mod">
          <ac:chgData name="Wyman, Hilary" userId="f3bca22b-3a42-4d89-8a24-ce254d13f28a" providerId="ADAL" clId="{349239B2-9F03-4998-8024-3C60823B87F7}" dt="2021-06-04T10:10:44.030" v="5220" actId="1076"/>
          <ac:spMkLst>
            <pc:docMk/>
            <pc:sldMk cId="2291496319" sldId="632"/>
            <ac:spMk id="2" creationId="{00000000-0000-0000-0000-000000000000}"/>
          </ac:spMkLst>
        </pc:spChg>
        <pc:spChg chg="mod">
          <ac:chgData name="Wyman, Hilary" userId="f3bca22b-3a42-4d89-8a24-ce254d13f28a" providerId="ADAL" clId="{349239B2-9F03-4998-8024-3C60823B87F7}" dt="2021-06-04T10:13:47.971" v="5263" actId="20577"/>
          <ac:spMkLst>
            <pc:docMk/>
            <pc:sldMk cId="2291496319" sldId="632"/>
            <ac:spMk id="3" creationId="{00000000-0000-0000-0000-000000000000}"/>
          </ac:spMkLst>
        </pc:spChg>
        <pc:spChg chg="add mod">
          <ac:chgData name="Wyman, Hilary" userId="f3bca22b-3a42-4d89-8a24-ce254d13f28a" providerId="ADAL" clId="{349239B2-9F03-4998-8024-3C60823B87F7}" dt="2021-06-04T10:10:50.275" v="5221"/>
          <ac:spMkLst>
            <pc:docMk/>
            <pc:sldMk cId="2291496319" sldId="632"/>
            <ac:spMk id="4" creationId="{F41234E7-6026-4C52-937C-6103630AE85D}"/>
          </ac:spMkLst>
        </pc:spChg>
      </pc:sldChg>
      <pc:sldChg chg="addSp delSp modSp mod">
        <pc:chgData name="Wyman, Hilary" userId="f3bca22b-3a42-4d89-8a24-ce254d13f28a" providerId="ADAL" clId="{349239B2-9F03-4998-8024-3C60823B87F7}" dt="2021-06-04T13:34:29.089" v="6542" actId="948"/>
        <pc:sldMkLst>
          <pc:docMk/>
          <pc:sldMk cId="1798881622" sldId="633"/>
        </pc:sldMkLst>
        <pc:spChg chg="mod">
          <ac:chgData name="Wyman, Hilary" userId="f3bca22b-3a42-4d89-8a24-ce254d13f28a" providerId="ADAL" clId="{349239B2-9F03-4998-8024-3C60823B87F7}" dt="2021-06-04T10:26:06.537" v="5280" actId="14100"/>
          <ac:spMkLst>
            <pc:docMk/>
            <pc:sldMk cId="1798881622" sldId="633"/>
            <ac:spMk id="2" creationId="{00000000-0000-0000-0000-000000000000}"/>
          </ac:spMkLst>
        </pc:spChg>
        <pc:spChg chg="mod">
          <ac:chgData name="Wyman, Hilary" userId="f3bca22b-3a42-4d89-8a24-ce254d13f28a" providerId="ADAL" clId="{349239B2-9F03-4998-8024-3C60823B87F7}" dt="2021-06-04T13:34:29.089" v="6542" actId="948"/>
          <ac:spMkLst>
            <pc:docMk/>
            <pc:sldMk cId="1798881622" sldId="633"/>
            <ac:spMk id="5" creationId="{00000000-0000-0000-0000-000000000000}"/>
          </ac:spMkLst>
        </pc:spChg>
        <pc:spChg chg="add mod">
          <ac:chgData name="Wyman, Hilary" userId="f3bca22b-3a42-4d89-8a24-ce254d13f28a" providerId="ADAL" clId="{349239B2-9F03-4998-8024-3C60823B87F7}" dt="2021-06-04T10:24:27.119" v="5267"/>
          <ac:spMkLst>
            <pc:docMk/>
            <pc:sldMk cId="1798881622" sldId="633"/>
            <ac:spMk id="6" creationId="{23F086DC-5E0E-4F72-8B82-14643E9508C7}"/>
          </ac:spMkLst>
        </pc:spChg>
        <pc:spChg chg="del mod">
          <ac:chgData name="Wyman, Hilary" userId="f3bca22b-3a42-4d89-8a24-ce254d13f28a" providerId="ADAL" clId="{349239B2-9F03-4998-8024-3C60823B87F7}" dt="2021-06-04T10:26:34.533" v="5289"/>
          <ac:spMkLst>
            <pc:docMk/>
            <pc:sldMk cId="1798881622" sldId="633"/>
            <ac:spMk id="7" creationId="{00000000-0000-0000-0000-000000000000}"/>
          </ac:spMkLst>
        </pc:spChg>
        <pc:picChg chg="mod">
          <ac:chgData name="Wyman, Hilary" userId="f3bca22b-3a42-4d89-8a24-ce254d13f28a" providerId="ADAL" clId="{349239B2-9F03-4998-8024-3C60823B87F7}" dt="2021-06-04T10:28:50.811" v="5331" actId="1076"/>
          <ac:picMkLst>
            <pc:docMk/>
            <pc:sldMk cId="1798881622" sldId="633"/>
            <ac:picMk id="4" creationId="{00000000-0000-0000-0000-000000000000}"/>
          </ac:picMkLst>
        </pc:picChg>
      </pc:sldChg>
      <pc:sldChg chg="addSp delSp modSp mod">
        <pc:chgData name="Wyman, Hilary" userId="f3bca22b-3a42-4d89-8a24-ce254d13f28a" providerId="ADAL" clId="{349239B2-9F03-4998-8024-3C60823B87F7}" dt="2021-06-04T10:41:23.274" v="5457" actId="20577"/>
        <pc:sldMkLst>
          <pc:docMk/>
          <pc:sldMk cId="3394273008" sldId="634"/>
        </pc:sldMkLst>
        <pc:spChg chg="del">
          <ac:chgData name="Wyman, Hilary" userId="f3bca22b-3a42-4d89-8a24-ce254d13f28a" providerId="ADAL" clId="{349239B2-9F03-4998-8024-3C60823B87F7}" dt="2021-06-04T10:33:47.852" v="5353" actId="478"/>
          <ac:spMkLst>
            <pc:docMk/>
            <pc:sldMk cId="3394273008" sldId="634"/>
            <ac:spMk id="2" creationId="{00000000-0000-0000-0000-000000000000}"/>
          </ac:spMkLst>
        </pc:spChg>
        <pc:spChg chg="add del mod">
          <ac:chgData name="Wyman, Hilary" userId="f3bca22b-3a42-4d89-8a24-ce254d13f28a" providerId="ADAL" clId="{349239B2-9F03-4998-8024-3C60823B87F7}" dt="2021-06-04T10:32:33.812" v="5335" actId="478"/>
          <ac:spMkLst>
            <pc:docMk/>
            <pc:sldMk cId="3394273008" sldId="634"/>
            <ac:spMk id="4" creationId="{CE78D165-AB92-4341-AA1A-F90DAD644E68}"/>
          </ac:spMkLst>
        </pc:spChg>
        <pc:spChg chg="del mod">
          <ac:chgData name="Wyman, Hilary" userId="f3bca22b-3a42-4d89-8a24-ce254d13f28a" providerId="ADAL" clId="{349239B2-9F03-4998-8024-3C60823B87F7}" dt="2021-06-04T10:35:05.148" v="5368"/>
          <ac:spMkLst>
            <pc:docMk/>
            <pc:sldMk cId="3394273008" sldId="634"/>
            <ac:spMk id="8" creationId="{00000000-0000-0000-0000-000000000000}"/>
          </ac:spMkLst>
        </pc:spChg>
        <pc:spChg chg="mod">
          <ac:chgData name="Wyman, Hilary" userId="f3bca22b-3a42-4d89-8a24-ce254d13f28a" providerId="ADAL" clId="{349239B2-9F03-4998-8024-3C60823B87F7}" dt="2021-06-04T10:39:34.654" v="5401" actId="20577"/>
          <ac:spMkLst>
            <pc:docMk/>
            <pc:sldMk cId="3394273008" sldId="634"/>
            <ac:spMk id="9" creationId="{00000000-0000-0000-0000-000000000000}"/>
          </ac:spMkLst>
        </pc:spChg>
        <pc:spChg chg="mod">
          <ac:chgData name="Wyman, Hilary" userId="f3bca22b-3a42-4d89-8a24-ce254d13f28a" providerId="ADAL" clId="{349239B2-9F03-4998-8024-3C60823B87F7}" dt="2021-06-04T10:41:23.274" v="5457" actId="20577"/>
          <ac:spMkLst>
            <pc:docMk/>
            <pc:sldMk cId="3394273008" sldId="634"/>
            <ac:spMk id="10" creationId="{00000000-0000-0000-0000-000000000000}"/>
          </ac:spMkLst>
        </pc:spChg>
        <pc:spChg chg="add del mod">
          <ac:chgData name="Wyman, Hilary" userId="f3bca22b-3a42-4d89-8a24-ce254d13f28a" providerId="ADAL" clId="{349239B2-9F03-4998-8024-3C60823B87F7}" dt="2021-06-04T10:33:50.545" v="5354" actId="478"/>
          <ac:spMkLst>
            <pc:docMk/>
            <pc:sldMk cId="3394273008" sldId="634"/>
            <ac:spMk id="11" creationId="{66506A7A-A899-43C5-99BD-61DC237C60A6}"/>
          </ac:spMkLst>
        </pc:spChg>
        <pc:spChg chg="add mod">
          <ac:chgData name="Wyman, Hilary" userId="f3bca22b-3a42-4d89-8a24-ce254d13f28a" providerId="ADAL" clId="{349239B2-9F03-4998-8024-3C60823B87F7}" dt="2021-06-04T10:33:52.630" v="5355"/>
          <ac:spMkLst>
            <pc:docMk/>
            <pc:sldMk cId="3394273008" sldId="634"/>
            <ac:spMk id="13" creationId="{CF57A1BE-956E-436D-AEF8-83665D04A33E}"/>
          </ac:spMkLst>
        </pc:spChg>
        <pc:picChg chg="del">
          <ac:chgData name="Wyman, Hilary" userId="f3bca22b-3a42-4d89-8a24-ce254d13f28a" providerId="ADAL" clId="{349239B2-9F03-4998-8024-3C60823B87F7}" dt="2021-06-04T10:32:30.527" v="5334" actId="478"/>
          <ac:picMkLst>
            <pc:docMk/>
            <pc:sldMk cId="3394273008" sldId="634"/>
            <ac:picMk id="6" creationId="{00000000-0000-0000-0000-000000000000}"/>
          </ac:picMkLst>
        </pc:picChg>
        <pc:picChg chg="add mod">
          <ac:chgData name="Wyman, Hilary" userId="f3bca22b-3a42-4d89-8a24-ce254d13f28a" providerId="ADAL" clId="{349239B2-9F03-4998-8024-3C60823B87F7}" dt="2021-06-04T10:33:11.728" v="5352" actId="1036"/>
          <ac:picMkLst>
            <pc:docMk/>
            <pc:sldMk cId="3394273008" sldId="634"/>
            <ac:picMk id="1026" creationId="{02F9C7EC-1BB6-4B0C-9D5C-8BDD5ACE6763}"/>
          </ac:picMkLst>
        </pc:picChg>
      </pc:sldChg>
      <pc:sldChg chg="modSp mod">
        <pc:chgData name="Wyman, Hilary" userId="f3bca22b-3a42-4d89-8a24-ce254d13f28a" providerId="ADAL" clId="{349239B2-9F03-4998-8024-3C60823B87F7}" dt="2021-06-04T10:36:52.718" v="5395" actId="20577"/>
        <pc:sldMkLst>
          <pc:docMk/>
          <pc:sldMk cId="3563159177" sldId="635"/>
        </pc:sldMkLst>
        <pc:spChg chg="mod">
          <ac:chgData name="Wyman, Hilary" userId="f3bca22b-3a42-4d89-8a24-ce254d13f28a" providerId="ADAL" clId="{349239B2-9F03-4998-8024-3C60823B87F7}" dt="2021-06-04T10:36:52.718" v="5395" actId="20577"/>
          <ac:spMkLst>
            <pc:docMk/>
            <pc:sldMk cId="3563159177" sldId="635"/>
            <ac:spMk id="5" creationId="{00000000-0000-0000-0000-000000000000}"/>
          </ac:spMkLst>
        </pc:spChg>
        <pc:picChg chg="mod">
          <ac:chgData name="Wyman, Hilary" userId="f3bca22b-3a42-4d89-8a24-ce254d13f28a" providerId="ADAL" clId="{349239B2-9F03-4998-8024-3C60823B87F7}" dt="2021-06-04T08:47:32.074" v="4894" actId="1076"/>
          <ac:picMkLst>
            <pc:docMk/>
            <pc:sldMk cId="3563159177" sldId="635"/>
            <ac:picMk id="4" creationId="{EB477AF9-B796-4647-B6FC-BCC8F056B7F3}"/>
          </ac:picMkLst>
        </pc:picChg>
      </pc:sldChg>
      <pc:sldChg chg="addSp delSp modSp mod">
        <pc:chgData name="Wyman, Hilary" userId="f3bca22b-3a42-4d89-8a24-ce254d13f28a" providerId="ADAL" clId="{349239B2-9F03-4998-8024-3C60823B87F7}" dt="2021-06-04T09:28:01.707" v="5090" actId="255"/>
        <pc:sldMkLst>
          <pc:docMk/>
          <pc:sldMk cId="671392486" sldId="636"/>
        </pc:sldMkLst>
        <pc:spChg chg="del">
          <ac:chgData name="Wyman, Hilary" userId="f3bca22b-3a42-4d89-8a24-ce254d13f28a" providerId="ADAL" clId="{349239B2-9F03-4998-8024-3C60823B87F7}" dt="2021-06-04T09:08:12.725" v="4974" actId="478"/>
          <ac:spMkLst>
            <pc:docMk/>
            <pc:sldMk cId="671392486" sldId="636"/>
            <ac:spMk id="2" creationId="{00000000-0000-0000-0000-000000000000}"/>
          </ac:spMkLst>
        </pc:spChg>
        <pc:spChg chg="mod">
          <ac:chgData name="Wyman, Hilary" userId="f3bca22b-3a42-4d89-8a24-ce254d13f28a" providerId="ADAL" clId="{349239B2-9F03-4998-8024-3C60823B87F7}" dt="2021-06-04T09:28:01.707" v="5090" actId="255"/>
          <ac:spMkLst>
            <pc:docMk/>
            <pc:sldMk cId="671392486" sldId="636"/>
            <ac:spMk id="3" creationId="{00000000-0000-0000-0000-000000000000}"/>
          </ac:spMkLst>
        </pc:spChg>
        <pc:spChg chg="mod">
          <ac:chgData name="Wyman, Hilary" userId="f3bca22b-3a42-4d89-8a24-ce254d13f28a" providerId="ADAL" clId="{349239B2-9F03-4998-8024-3C60823B87F7}" dt="2021-06-04T09:10:52.832" v="4998" actId="20577"/>
          <ac:spMkLst>
            <pc:docMk/>
            <pc:sldMk cId="671392486" sldId="636"/>
            <ac:spMk id="4" creationId="{00000000-0000-0000-0000-000000000000}"/>
          </ac:spMkLst>
        </pc:spChg>
        <pc:spChg chg="add del mod">
          <ac:chgData name="Wyman, Hilary" userId="f3bca22b-3a42-4d89-8a24-ce254d13f28a" providerId="ADAL" clId="{349239B2-9F03-4998-8024-3C60823B87F7}" dt="2021-06-04T09:08:15.240" v="4975" actId="478"/>
          <ac:spMkLst>
            <pc:docMk/>
            <pc:sldMk cId="671392486" sldId="636"/>
            <ac:spMk id="6" creationId="{5CC53BE0-ED03-4101-8472-661214C3BF58}"/>
          </ac:spMkLst>
        </pc:spChg>
        <pc:spChg chg="add mod">
          <ac:chgData name="Wyman, Hilary" userId="f3bca22b-3a42-4d89-8a24-ce254d13f28a" providerId="ADAL" clId="{349239B2-9F03-4998-8024-3C60823B87F7}" dt="2021-06-04T09:08:16.928" v="4976"/>
          <ac:spMkLst>
            <pc:docMk/>
            <pc:sldMk cId="671392486" sldId="636"/>
            <ac:spMk id="7" creationId="{F6A4566F-99FE-4B54-94C4-75B6C8ECA3AA}"/>
          </ac:spMkLst>
        </pc:spChg>
      </pc:sldChg>
      <pc:sldChg chg="addSp delSp modSp mod">
        <pc:chgData name="Wyman, Hilary" userId="f3bca22b-3a42-4d89-8a24-ce254d13f28a" providerId="ADAL" clId="{349239B2-9F03-4998-8024-3C60823B87F7}" dt="2021-06-04T09:13:05.949" v="5012" actId="207"/>
        <pc:sldMkLst>
          <pc:docMk/>
          <pc:sldMk cId="3954608750" sldId="637"/>
        </pc:sldMkLst>
        <pc:spChg chg="del">
          <ac:chgData name="Wyman, Hilary" userId="f3bca22b-3a42-4d89-8a24-ce254d13f28a" providerId="ADAL" clId="{349239B2-9F03-4998-8024-3C60823B87F7}" dt="2021-06-03T16:10:46.641" v="4477" actId="478"/>
          <ac:spMkLst>
            <pc:docMk/>
            <pc:sldMk cId="3954608750" sldId="637"/>
            <ac:spMk id="2" creationId="{00000000-0000-0000-0000-000000000000}"/>
          </ac:spMkLst>
        </pc:spChg>
        <pc:spChg chg="add mod">
          <ac:chgData name="Wyman, Hilary" userId="f3bca22b-3a42-4d89-8a24-ce254d13f28a" providerId="ADAL" clId="{349239B2-9F03-4998-8024-3C60823B87F7}" dt="2021-06-03T16:36:52.475" v="4561" actId="1076"/>
          <ac:spMkLst>
            <pc:docMk/>
            <pc:sldMk cId="3954608750" sldId="637"/>
            <ac:spMk id="3" creationId="{866CD3DE-EF85-4868-A485-68B0549ED7D9}"/>
          </ac:spMkLst>
        </pc:spChg>
        <pc:spChg chg="add del mod">
          <ac:chgData name="Wyman, Hilary" userId="f3bca22b-3a42-4d89-8a24-ce254d13f28a" providerId="ADAL" clId="{349239B2-9F03-4998-8024-3C60823B87F7}" dt="2021-06-03T16:10:48.813" v="4478" actId="478"/>
          <ac:spMkLst>
            <pc:docMk/>
            <pc:sldMk cId="3954608750" sldId="637"/>
            <ac:spMk id="6" creationId="{76B5EA6F-B14C-4DDA-86D4-9EC367FCB6ED}"/>
          </ac:spMkLst>
        </pc:spChg>
        <pc:spChg chg="add mod">
          <ac:chgData name="Wyman, Hilary" userId="f3bca22b-3a42-4d89-8a24-ce254d13f28a" providerId="ADAL" clId="{349239B2-9F03-4998-8024-3C60823B87F7}" dt="2021-06-03T16:10:58.626" v="4479"/>
          <ac:spMkLst>
            <pc:docMk/>
            <pc:sldMk cId="3954608750" sldId="637"/>
            <ac:spMk id="7" creationId="{71090587-CAFA-44BF-8684-FEF03DBC8D89}"/>
          </ac:spMkLst>
        </pc:spChg>
        <pc:spChg chg="add del mod">
          <ac:chgData name="Wyman, Hilary" userId="f3bca22b-3a42-4d89-8a24-ce254d13f28a" providerId="ADAL" clId="{349239B2-9F03-4998-8024-3C60823B87F7}" dt="2021-06-03T16:36:34.132" v="4560" actId="478"/>
          <ac:spMkLst>
            <pc:docMk/>
            <pc:sldMk cId="3954608750" sldId="637"/>
            <ac:spMk id="9" creationId="{56C35A16-8D77-40F3-927D-B6B1993B0AEE}"/>
          </ac:spMkLst>
        </pc:spChg>
        <pc:spChg chg="add mod">
          <ac:chgData name="Wyman, Hilary" userId="f3bca22b-3a42-4d89-8a24-ce254d13f28a" providerId="ADAL" clId="{349239B2-9F03-4998-8024-3C60823B87F7}" dt="2021-06-04T09:13:05.949" v="5012" actId="207"/>
          <ac:spMkLst>
            <pc:docMk/>
            <pc:sldMk cId="3954608750" sldId="637"/>
            <ac:spMk id="10" creationId="{54936F46-64ED-4F4E-A024-5F02C78A4DCA}"/>
          </ac:spMkLst>
        </pc:spChg>
        <pc:picChg chg="del mod ord">
          <ac:chgData name="Wyman, Hilary" userId="f3bca22b-3a42-4d89-8a24-ce254d13f28a" providerId="ADAL" clId="{349239B2-9F03-4998-8024-3C60823B87F7}" dt="2021-06-03T16:36:31.273" v="4559" actId="478"/>
          <ac:picMkLst>
            <pc:docMk/>
            <pc:sldMk cId="3954608750" sldId="637"/>
            <ac:picMk id="4" creationId="{00000000-0000-0000-0000-000000000000}"/>
          </ac:picMkLst>
        </pc:picChg>
      </pc:sldChg>
      <pc:sldChg chg="modSp mod modNotesTx">
        <pc:chgData name="Wyman, Hilary" userId="f3bca22b-3a42-4d89-8a24-ce254d13f28a" providerId="ADAL" clId="{349239B2-9F03-4998-8024-3C60823B87F7}" dt="2021-06-04T09:30:47.514" v="5121" actId="6549"/>
        <pc:sldMkLst>
          <pc:docMk/>
          <pc:sldMk cId="591561321" sldId="638"/>
        </pc:sldMkLst>
        <pc:spChg chg="mod">
          <ac:chgData name="Wyman, Hilary" userId="f3bca22b-3a42-4d89-8a24-ce254d13f28a" providerId="ADAL" clId="{349239B2-9F03-4998-8024-3C60823B87F7}" dt="2021-06-03T16:17:54.791" v="4517" actId="20577"/>
          <ac:spMkLst>
            <pc:docMk/>
            <pc:sldMk cId="591561321" sldId="638"/>
            <ac:spMk id="5" creationId="{00000000-0000-0000-0000-000000000000}"/>
          </ac:spMkLst>
        </pc:spChg>
        <pc:picChg chg="mod">
          <ac:chgData name="Wyman, Hilary" userId="f3bca22b-3a42-4d89-8a24-ce254d13f28a" providerId="ADAL" clId="{349239B2-9F03-4998-8024-3C60823B87F7}" dt="2021-06-03T16:18:04.117" v="4518" actId="1076"/>
          <ac:picMkLst>
            <pc:docMk/>
            <pc:sldMk cId="591561321" sldId="638"/>
            <ac:picMk id="4" creationId="{EB477AF9-B796-4647-B6FC-BCC8F056B7F3}"/>
          </ac:picMkLst>
        </pc:picChg>
      </pc:sldChg>
      <pc:sldChg chg="modSp del mod">
        <pc:chgData name="Wyman, Hilary" userId="f3bca22b-3a42-4d89-8a24-ce254d13f28a" providerId="ADAL" clId="{349239B2-9F03-4998-8024-3C60823B87F7}" dt="2021-06-04T10:56:38.936" v="5589" actId="2696"/>
        <pc:sldMkLst>
          <pc:docMk/>
          <pc:sldMk cId="1221372820" sldId="639"/>
        </pc:sldMkLst>
        <pc:spChg chg="mod">
          <ac:chgData name="Wyman, Hilary" userId="f3bca22b-3a42-4d89-8a24-ce254d13f28a" providerId="ADAL" clId="{349239B2-9F03-4998-8024-3C60823B87F7}" dt="2021-06-04T10:53:11.326" v="5467" actId="1076"/>
          <ac:spMkLst>
            <pc:docMk/>
            <pc:sldMk cId="1221372820" sldId="639"/>
            <ac:spMk id="3" creationId="{F959800C-0A1E-42C8-829F-C76CCB4C1067}"/>
          </ac:spMkLst>
        </pc:spChg>
      </pc:sldChg>
      <pc:sldChg chg="addSp delSp modSp mod modAnim">
        <pc:chgData name="Wyman, Hilary" userId="f3bca22b-3a42-4d89-8a24-ce254d13f28a" providerId="ADAL" clId="{349239B2-9F03-4998-8024-3C60823B87F7}" dt="2021-06-04T11:04:04.856" v="5691" actId="1076"/>
        <pc:sldMkLst>
          <pc:docMk/>
          <pc:sldMk cId="679731081" sldId="640"/>
        </pc:sldMkLst>
        <pc:spChg chg="del">
          <ac:chgData name="Wyman, Hilary" userId="f3bca22b-3a42-4d89-8a24-ce254d13f28a" providerId="ADAL" clId="{349239B2-9F03-4998-8024-3C60823B87F7}" dt="2021-06-04T10:56:54.659" v="5590" actId="478"/>
          <ac:spMkLst>
            <pc:docMk/>
            <pc:sldMk cId="679731081" sldId="640"/>
            <ac:spMk id="2" creationId="{C6523E29-2527-47FC-9329-169DED5D8115}"/>
          </ac:spMkLst>
        </pc:spChg>
        <pc:spChg chg="mod">
          <ac:chgData name="Wyman, Hilary" userId="f3bca22b-3a42-4d89-8a24-ce254d13f28a" providerId="ADAL" clId="{349239B2-9F03-4998-8024-3C60823B87F7}" dt="2021-06-04T11:04:04.856" v="5691" actId="1076"/>
          <ac:spMkLst>
            <pc:docMk/>
            <pc:sldMk cId="679731081" sldId="640"/>
            <ac:spMk id="3" creationId="{907B10B8-E35F-4EAF-9EA5-8EE63806DBD5}"/>
          </ac:spMkLst>
        </pc:spChg>
        <pc:spChg chg="add del mod">
          <ac:chgData name="Wyman, Hilary" userId="f3bca22b-3a42-4d89-8a24-ce254d13f28a" providerId="ADAL" clId="{349239B2-9F03-4998-8024-3C60823B87F7}" dt="2021-06-04T10:56:56.424" v="5591" actId="478"/>
          <ac:spMkLst>
            <pc:docMk/>
            <pc:sldMk cId="679731081" sldId="640"/>
            <ac:spMk id="5" creationId="{0884EF23-8B86-4518-90E4-589FC32B89F2}"/>
          </ac:spMkLst>
        </pc:spChg>
        <pc:spChg chg="add mod">
          <ac:chgData name="Wyman, Hilary" userId="f3bca22b-3a42-4d89-8a24-ce254d13f28a" providerId="ADAL" clId="{349239B2-9F03-4998-8024-3C60823B87F7}" dt="2021-06-04T10:56:57.862" v="5592"/>
          <ac:spMkLst>
            <pc:docMk/>
            <pc:sldMk cId="679731081" sldId="640"/>
            <ac:spMk id="6" creationId="{B13C787E-987E-41EE-8114-50667A0A997D}"/>
          </ac:spMkLst>
        </pc:spChg>
      </pc:sldChg>
      <pc:sldChg chg="addSp delSp modSp mod modNotesTx">
        <pc:chgData name="Wyman, Hilary" userId="f3bca22b-3a42-4d89-8a24-ce254d13f28a" providerId="ADAL" clId="{349239B2-9F03-4998-8024-3C60823B87F7}" dt="2021-06-18T09:36:22.307" v="7664" actId="20577"/>
        <pc:sldMkLst>
          <pc:docMk/>
          <pc:sldMk cId="657096691" sldId="641"/>
        </pc:sldMkLst>
        <pc:spChg chg="del mod">
          <ac:chgData name="Wyman, Hilary" userId="f3bca22b-3a42-4d89-8a24-ce254d13f28a" providerId="ADAL" clId="{349239B2-9F03-4998-8024-3C60823B87F7}" dt="2021-06-04T11:04:14.739" v="5693" actId="478"/>
          <ac:spMkLst>
            <pc:docMk/>
            <pc:sldMk cId="657096691" sldId="641"/>
            <ac:spMk id="2" creationId="{7C6E6A5E-1F58-43E5-ADAB-E51773110589}"/>
          </ac:spMkLst>
        </pc:spChg>
        <pc:spChg chg="mod">
          <ac:chgData name="Wyman, Hilary" userId="f3bca22b-3a42-4d89-8a24-ce254d13f28a" providerId="ADAL" clId="{349239B2-9F03-4998-8024-3C60823B87F7}" dt="2021-06-18T09:36:22.307" v="7664" actId="20577"/>
          <ac:spMkLst>
            <pc:docMk/>
            <pc:sldMk cId="657096691" sldId="641"/>
            <ac:spMk id="3" creationId="{CAF3D0EB-F8E2-4A56-B32C-857C2DDA191E}"/>
          </ac:spMkLst>
        </pc:spChg>
        <pc:spChg chg="del mod">
          <ac:chgData name="Wyman, Hilary" userId="f3bca22b-3a42-4d89-8a24-ce254d13f28a" providerId="ADAL" clId="{349239B2-9F03-4998-8024-3C60823B87F7}" dt="2021-06-04T11:22:25.497" v="5856"/>
          <ac:spMkLst>
            <pc:docMk/>
            <pc:sldMk cId="657096691" sldId="641"/>
            <ac:spMk id="5" creationId="{90467E4E-3E50-4E63-B87B-6CF4422694C5}"/>
          </ac:spMkLst>
        </pc:spChg>
        <pc:spChg chg="mod">
          <ac:chgData name="Wyman, Hilary" userId="f3bca22b-3a42-4d89-8a24-ce254d13f28a" providerId="ADAL" clId="{349239B2-9F03-4998-8024-3C60823B87F7}" dt="2021-06-04T11:18:24.666" v="5773" actId="164"/>
          <ac:spMkLst>
            <pc:docMk/>
            <pc:sldMk cId="657096691" sldId="641"/>
            <ac:spMk id="6" creationId="{FA187862-3017-4868-B506-F743A7F8DCCC}"/>
          </ac:spMkLst>
        </pc:spChg>
        <pc:spChg chg="add del mod">
          <ac:chgData name="Wyman, Hilary" userId="f3bca22b-3a42-4d89-8a24-ce254d13f28a" providerId="ADAL" clId="{349239B2-9F03-4998-8024-3C60823B87F7}" dt="2021-06-04T11:04:17.522" v="5694" actId="478"/>
          <ac:spMkLst>
            <pc:docMk/>
            <pc:sldMk cId="657096691" sldId="641"/>
            <ac:spMk id="7" creationId="{375741CC-01FE-437B-A6B0-8E18390882DF}"/>
          </ac:spMkLst>
        </pc:spChg>
        <pc:spChg chg="add mod">
          <ac:chgData name="Wyman, Hilary" userId="f3bca22b-3a42-4d89-8a24-ce254d13f28a" providerId="ADAL" clId="{349239B2-9F03-4998-8024-3C60823B87F7}" dt="2021-06-04T11:04:19.254" v="5695"/>
          <ac:spMkLst>
            <pc:docMk/>
            <pc:sldMk cId="657096691" sldId="641"/>
            <ac:spMk id="9" creationId="{032FEA44-3B87-4F13-B034-B4ABC50D952A}"/>
          </ac:spMkLst>
        </pc:spChg>
        <pc:spChg chg="add mod ord">
          <ac:chgData name="Wyman, Hilary" userId="f3bca22b-3a42-4d89-8a24-ce254d13f28a" providerId="ADAL" clId="{349239B2-9F03-4998-8024-3C60823B87F7}" dt="2021-06-04T11:18:24.666" v="5773" actId="164"/>
          <ac:spMkLst>
            <pc:docMk/>
            <pc:sldMk cId="657096691" sldId="641"/>
            <ac:spMk id="10" creationId="{E374E713-AD86-4044-8CE2-69E6758BD485}"/>
          </ac:spMkLst>
        </pc:spChg>
        <pc:grpChg chg="add del mod">
          <ac:chgData name="Wyman, Hilary" userId="f3bca22b-3a42-4d89-8a24-ce254d13f28a" providerId="ADAL" clId="{349239B2-9F03-4998-8024-3C60823B87F7}" dt="2021-06-04T11:21:39.528" v="5843" actId="478"/>
          <ac:grpSpMkLst>
            <pc:docMk/>
            <pc:sldMk cId="657096691" sldId="641"/>
            <ac:grpSpMk id="11" creationId="{098A88D2-CB0B-494D-95C8-D2D4C5D3323B}"/>
          </ac:grpSpMkLst>
        </pc:grpChg>
        <pc:picChg chg="mod">
          <ac:chgData name="Wyman, Hilary" userId="f3bca22b-3a42-4d89-8a24-ce254d13f28a" providerId="ADAL" clId="{349239B2-9F03-4998-8024-3C60823B87F7}" dt="2021-06-04T11:18:24.666" v="5773" actId="164"/>
          <ac:picMkLst>
            <pc:docMk/>
            <pc:sldMk cId="657096691" sldId="641"/>
            <ac:picMk id="8" creationId="{8874B811-6497-4D4C-93BD-7D1DE39FA7F9}"/>
          </ac:picMkLst>
        </pc:picChg>
      </pc:sldChg>
      <pc:sldChg chg="addSp delSp modSp mod modNotesTx">
        <pc:chgData name="Wyman, Hilary" userId="f3bca22b-3a42-4d89-8a24-ce254d13f28a" providerId="ADAL" clId="{349239B2-9F03-4998-8024-3C60823B87F7}" dt="2021-06-08T08:27:39.519" v="7661" actId="1035"/>
        <pc:sldMkLst>
          <pc:docMk/>
          <pc:sldMk cId="1745515850" sldId="642"/>
        </pc:sldMkLst>
        <pc:spChg chg="del">
          <ac:chgData name="Wyman, Hilary" userId="f3bca22b-3a42-4d89-8a24-ce254d13f28a" providerId="ADAL" clId="{349239B2-9F03-4998-8024-3C60823B87F7}" dt="2021-06-04T11:24:30.214" v="5868" actId="478"/>
          <ac:spMkLst>
            <pc:docMk/>
            <pc:sldMk cId="1745515850" sldId="642"/>
            <ac:spMk id="2" creationId="{2A63D4F9-FD54-440B-995F-709AEC3AFB2E}"/>
          </ac:spMkLst>
        </pc:spChg>
        <pc:spChg chg="mod">
          <ac:chgData name="Wyman, Hilary" userId="f3bca22b-3a42-4d89-8a24-ce254d13f28a" providerId="ADAL" clId="{349239B2-9F03-4998-8024-3C60823B87F7}" dt="2021-06-04T11:44:17.258" v="5939" actId="14100"/>
          <ac:spMkLst>
            <pc:docMk/>
            <pc:sldMk cId="1745515850" sldId="642"/>
            <ac:spMk id="3" creationId="{49F8D9E3-4D88-4CBE-A610-23AD294DF9E9}"/>
          </ac:spMkLst>
        </pc:spChg>
        <pc:spChg chg="add del mod">
          <ac:chgData name="Wyman, Hilary" userId="f3bca22b-3a42-4d89-8a24-ce254d13f28a" providerId="ADAL" clId="{349239B2-9F03-4998-8024-3C60823B87F7}" dt="2021-06-04T11:24:35.620" v="5869" actId="478"/>
          <ac:spMkLst>
            <pc:docMk/>
            <pc:sldMk cId="1745515850" sldId="642"/>
            <ac:spMk id="6" creationId="{8DD87EA2-CEB4-418C-BBC7-0CB1BFC8109F}"/>
          </ac:spMkLst>
        </pc:spChg>
        <pc:spChg chg="mod">
          <ac:chgData name="Wyman, Hilary" userId="f3bca22b-3a42-4d89-8a24-ce254d13f28a" providerId="ADAL" clId="{349239B2-9F03-4998-8024-3C60823B87F7}" dt="2021-06-08T08:27:39.519" v="7661" actId="1035"/>
          <ac:spMkLst>
            <pc:docMk/>
            <pc:sldMk cId="1745515850" sldId="642"/>
            <ac:spMk id="7" creationId="{07B3DEFA-D3C0-409D-89E5-65930B0025EF}"/>
          </ac:spMkLst>
        </pc:spChg>
        <pc:spChg chg="mod">
          <ac:chgData name="Wyman, Hilary" userId="f3bca22b-3a42-4d89-8a24-ce254d13f28a" providerId="ADAL" clId="{349239B2-9F03-4998-8024-3C60823B87F7}" dt="2021-06-04T12:04:01.562" v="6043" actId="1076"/>
          <ac:spMkLst>
            <pc:docMk/>
            <pc:sldMk cId="1745515850" sldId="642"/>
            <ac:spMk id="8" creationId="{D5C5B37B-5C91-4F57-B210-2598DC127B1E}"/>
          </ac:spMkLst>
        </pc:spChg>
        <pc:spChg chg="add mod">
          <ac:chgData name="Wyman, Hilary" userId="f3bca22b-3a42-4d89-8a24-ce254d13f28a" providerId="ADAL" clId="{349239B2-9F03-4998-8024-3C60823B87F7}" dt="2021-06-04T11:24:45.057" v="5870"/>
          <ac:spMkLst>
            <pc:docMk/>
            <pc:sldMk cId="1745515850" sldId="642"/>
            <ac:spMk id="9" creationId="{B4ED88E4-2A38-46A1-B574-A753D9BF36CB}"/>
          </ac:spMkLst>
        </pc:spChg>
        <pc:spChg chg="add del mod">
          <ac:chgData name="Wyman, Hilary" userId="f3bca22b-3a42-4d89-8a24-ce254d13f28a" providerId="ADAL" clId="{349239B2-9F03-4998-8024-3C60823B87F7}" dt="2021-06-04T11:57:18.087" v="5977"/>
          <ac:spMkLst>
            <pc:docMk/>
            <pc:sldMk cId="1745515850" sldId="642"/>
            <ac:spMk id="11" creationId="{1AEFB514-5F70-4D28-9624-4911CAC79A1B}"/>
          </ac:spMkLst>
        </pc:spChg>
        <pc:graphicFrameChg chg="add del mod">
          <ac:chgData name="Wyman, Hilary" userId="f3bca22b-3a42-4d89-8a24-ce254d13f28a" providerId="ADAL" clId="{349239B2-9F03-4998-8024-3C60823B87F7}" dt="2021-06-04T11:57:09.787" v="5975"/>
          <ac:graphicFrameMkLst>
            <pc:docMk/>
            <pc:sldMk cId="1745515850" sldId="642"/>
            <ac:graphicFrameMk id="10" creationId="{B8AA8A6E-8BD5-4BA0-AA5D-4589C32B432E}"/>
          </ac:graphicFrameMkLst>
        </pc:graphicFrameChg>
        <pc:graphicFrameChg chg="add mod modGraphic">
          <ac:chgData name="Wyman, Hilary" userId="f3bca22b-3a42-4d89-8a24-ce254d13f28a" providerId="ADAL" clId="{349239B2-9F03-4998-8024-3C60823B87F7}" dt="2021-06-08T08:27:31.238" v="7655" actId="1036"/>
          <ac:graphicFrameMkLst>
            <pc:docMk/>
            <pc:sldMk cId="1745515850" sldId="642"/>
            <ac:graphicFrameMk id="12" creationId="{8E87081B-253C-44BE-9932-BBB972439F87}"/>
          </ac:graphicFrameMkLst>
        </pc:graphicFrameChg>
        <pc:picChg chg="del mod">
          <ac:chgData name="Wyman, Hilary" userId="f3bca22b-3a42-4d89-8a24-ce254d13f28a" providerId="ADAL" clId="{349239B2-9F03-4998-8024-3C60823B87F7}" dt="2021-06-04T11:57:58.691" v="5979" actId="478"/>
          <ac:picMkLst>
            <pc:docMk/>
            <pc:sldMk cId="1745515850" sldId="642"/>
            <ac:picMk id="5" creationId="{B51254A4-AE09-4223-84D5-E64930245E69}"/>
          </ac:picMkLst>
        </pc:picChg>
      </pc:sldChg>
      <pc:sldChg chg="addSp delSp modSp mod">
        <pc:chgData name="Wyman, Hilary" userId="f3bca22b-3a42-4d89-8a24-ce254d13f28a" providerId="ADAL" clId="{349239B2-9F03-4998-8024-3C60823B87F7}" dt="2021-06-04T12:54:44.656" v="6107" actId="20577"/>
        <pc:sldMkLst>
          <pc:docMk/>
          <pc:sldMk cId="2314051307" sldId="643"/>
        </pc:sldMkLst>
        <pc:spChg chg="mod">
          <ac:chgData name="Wyman, Hilary" userId="f3bca22b-3a42-4d89-8a24-ce254d13f28a" providerId="ADAL" clId="{349239B2-9F03-4998-8024-3C60823B87F7}" dt="2021-06-04T12:54:44.656" v="6107" actId="20577"/>
          <ac:spMkLst>
            <pc:docMk/>
            <pc:sldMk cId="2314051307" sldId="643"/>
            <ac:spMk id="3" creationId="{2C4D1D31-93B8-4CBD-97EF-5615729EEA50}"/>
          </ac:spMkLst>
        </pc:spChg>
        <pc:spChg chg="del">
          <ac:chgData name="Wyman, Hilary" userId="f3bca22b-3a42-4d89-8a24-ce254d13f28a" providerId="ADAL" clId="{349239B2-9F03-4998-8024-3C60823B87F7}" dt="2021-06-04T12:49:27.413" v="6085" actId="478"/>
          <ac:spMkLst>
            <pc:docMk/>
            <pc:sldMk cId="2314051307" sldId="643"/>
            <ac:spMk id="4" creationId="{AB16676A-D998-4E14-BDEE-6A793C3AFF46}"/>
          </ac:spMkLst>
        </pc:spChg>
        <pc:spChg chg="add del mod">
          <ac:chgData name="Wyman, Hilary" userId="f3bca22b-3a42-4d89-8a24-ce254d13f28a" providerId="ADAL" clId="{349239B2-9F03-4998-8024-3C60823B87F7}" dt="2021-06-04T12:49:31.784" v="6087" actId="478"/>
          <ac:spMkLst>
            <pc:docMk/>
            <pc:sldMk cId="2314051307" sldId="643"/>
            <ac:spMk id="5" creationId="{A0DA375C-9B32-4DEB-A415-AD3917A44CD4}"/>
          </ac:spMkLst>
        </pc:spChg>
        <pc:spChg chg="add mod">
          <ac:chgData name="Wyman, Hilary" userId="f3bca22b-3a42-4d89-8a24-ce254d13f28a" providerId="ADAL" clId="{349239B2-9F03-4998-8024-3C60823B87F7}" dt="2021-06-04T12:49:42.361" v="6088"/>
          <ac:spMkLst>
            <pc:docMk/>
            <pc:sldMk cId="2314051307" sldId="643"/>
            <ac:spMk id="6" creationId="{DFB4079F-87EF-47DE-87B9-E60F710CC09E}"/>
          </ac:spMkLst>
        </pc:spChg>
      </pc:sldChg>
      <pc:sldChg chg="addSp delSp modSp mod modNotesTx">
        <pc:chgData name="Wyman, Hilary" userId="f3bca22b-3a42-4d89-8a24-ce254d13f28a" providerId="ADAL" clId="{349239B2-9F03-4998-8024-3C60823B87F7}" dt="2021-06-04T13:03:17.254" v="6174" actId="6549"/>
        <pc:sldMkLst>
          <pc:docMk/>
          <pc:sldMk cId="2887117663" sldId="644"/>
        </pc:sldMkLst>
        <pc:spChg chg="del">
          <ac:chgData name="Wyman, Hilary" userId="f3bca22b-3a42-4d89-8a24-ce254d13f28a" providerId="ADAL" clId="{349239B2-9F03-4998-8024-3C60823B87F7}" dt="2021-06-04T12:54:59.608" v="6108" actId="478"/>
          <ac:spMkLst>
            <pc:docMk/>
            <pc:sldMk cId="2887117663" sldId="644"/>
            <ac:spMk id="2" creationId="{13BDEBDD-76C2-49B6-A3E7-AF87717C47D8}"/>
          </ac:spMkLst>
        </pc:spChg>
        <pc:spChg chg="mod">
          <ac:chgData name="Wyman, Hilary" userId="f3bca22b-3a42-4d89-8a24-ce254d13f28a" providerId="ADAL" clId="{349239B2-9F03-4998-8024-3C60823B87F7}" dt="2021-06-04T13:03:17.254" v="6174" actId="6549"/>
          <ac:spMkLst>
            <pc:docMk/>
            <pc:sldMk cId="2887117663" sldId="644"/>
            <ac:spMk id="3" creationId="{017F68FB-FAB4-4E20-9D3B-7F5E88FBA7FB}"/>
          </ac:spMkLst>
        </pc:spChg>
        <pc:spChg chg="add del mod">
          <ac:chgData name="Wyman, Hilary" userId="f3bca22b-3a42-4d89-8a24-ce254d13f28a" providerId="ADAL" clId="{349239B2-9F03-4998-8024-3C60823B87F7}" dt="2021-06-04T12:55:02.155" v="6109" actId="478"/>
          <ac:spMkLst>
            <pc:docMk/>
            <pc:sldMk cId="2887117663" sldId="644"/>
            <ac:spMk id="5" creationId="{C326947D-9234-43A2-A894-37B95DAC604E}"/>
          </ac:spMkLst>
        </pc:spChg>
        <pc:spChg chg="add mod">
          <ac:chgData name="Wyman, Hilary" userId="f3bca22b-3a42-4d89-8a24-ce254d13f28a" providerId="ADAL" clId="{349239B2-9F03-4998-8024-3C60823B87F7}" dt="2021-06-04T12:55:10.858" v="6110"/>
          <ac:spMkLst>
            <pc:docMk/>
            <pc:sldMk cId="2887117663" sldId="644"/>
            <ac:spMk id="6" creationId="{8C72BA32-745E-4D2B-8C7B-E99D7E78607E}"/>
          </ac:spMkLst>
        </pc:spChg>
      </pc:sldChg>
      <pc:sldChg chg="addSp delSp modSp mod">
        <pc:chgData name="Wyman, Hilary" userId="f3bca22b-3a42-4d89-8a24-ce254d13f28a" providerId="ADAL" clId="{349239B2-9F03-4998-8024-3C60823B87F7}" dt="2021-06-04T13:34:07.231" v="6541" actId="1076"/>
        <pc:sldMkLst>
          <pc:docMk/>
          <pc:sldMk cId="2638076585" sldId="645"/>
        </pc:sldMkLst>
        <pc:spChg chg="del">
          <ac:chgData name="Wyman, Hilary" userId="f3bca22b-3a42-4d89-8a24-ce254d13f28a" providerId="ADAL" clId="{349239B2-9F03-4998-8024-3C60823B87F7}" dt="2021-06-04T13:11:36.147" v="6257" actId="478"/>
          <ac:spMkLst>
            <pc:docMk/>
            <pc:sldMk cId="2638076585" sldId="645"/>
            <ac:spMk id="2" creationId="{83983977-1D7A-4E72-9170-25FABEA80248}"/>
          </ac:spMkLst>
        </pc:spChg>
        <pc:spChg chg="mod">
          <ac:chgData name="Wyman, Hilary" userId="f3bca22b-3a42-4d89-8a24-ce254d13f28a" providerId="ADAL" clId="{349239B2-9F03-4998-8024-3C60823B87F7}" dt="2021-06-04T13:11:27.651" v="6256" actId="1076"/>
          <ac:spMkLst>
            <pc:docMk/>
            <pc:sldMk cId="2638076585" sldId="645"/>
            <ac:spMk id="3" creationId="{FBD6B3E8-6DD4-4E05-A07E-E8B4918FCD32}"/>
          </ac:spMkLst>
        </pc:spChg>
        <pc:spChg chg="del mod">
          <ac:chgData name="Wyman, Hilary" userId="f3bca22b-3a42-4d89-8a24-ce254d13f28a" providerId="ADAL" clId="{349239B2-9F03-4998-8024-3C60823B87F7}" dt="2021-06-04T13:11:11.804" v="6254" actId="478"/>
          <ac:spMkLst>
            <pc:docMk/>
            <pc:sldMk cId="2638076585" sldId="645"/>
            <ac:spMk id="6" creationId="{012EF108-287E-4051-895D-D0331C878413}"/>
          </ac:spMkLst>
        </pc:spChg>
        <pc:spChg chg="del mod">
          <ac:chgData name="Wyman, Hilary" userId="f3bca22b-3a42-4d89-8a24-ce254d13f28a" providerId="ADAL" clId="{349239B2-9F03-4998-8024-3C60823B87F7}" dt="2021-06-04T13:10:59.975" v="6253" actId="478"/>
          <ac:spMkLst>
            <pc:docMk/>
            <pc:sldMk cId="2638076585" sldId="645"/>
            <ac:spMk id="7" creationId="{AA612126-5493-4D6D-BF5B-07B9FF985234}"/>
          </ac:spMkLst>
        </pc:spChg>
        <pc:spChg chg="add mod">
          <ac:chgData name="Wyman, Hilary" userId="f3bca22b-3a42-4d89-8a24-ce254d13f28a" providerId="ADAL" clId="{349239B2-9F03-4998-8024-3C60823B87F7}" dt="2021-06-04T13:34:07.231" v="6541" actId="1076"/>
          <ac:spMkLst>
            <pc:docMk/>
            <pc:sldMk cId="2638076585" sldId="645"/>
            <ac:spMk id="9" creationId="{44208157-B082-45F5-A037-F0265C13638A}"/>
          </ac:spMkLst>
        </pc:spChg>
        <pc:spChg chg="add del mod">
          <ac:chgData name="Wyman, Hilary" userId="f3bca22b-3a42-4d89-8a24-ce254d13f28a" providerId="ADAL" clId="{349239B2-9F03-4998-8024-3C60823B87F7}" dt="2021-06-04T13:11:46.713" v="6259" actId="478"/>
          <ac:spMkLst>
            <pc:docMk/>
            <pc:sldMk cId="2638076585" sldId="645"/>
            <ac:spMk id="10" creationId="{607E0C19-BCC6-45C2-BE1A-56C3B2C157E5}"/>
          </ac:spMkLst>
        </pc:spChg>
        <pc:spChg chg="add del mod">
          <ac:chgData name="Wyman, Hilary" userId="f3bca22b-3a42-4d89-8a24-ce254d13f28a" providerId="ADAL" clId="{349239B2-9F03-4998-8024-3C60823B87F7}" dt="2021-06-04T13:11:49.475" v="6260" actId="478"/>
          <ac:spMkLst>
            <pc:docMk/>
            <pc:sldMk cId="2638076585" sldId="645"/>
            <ac:spMk id="11" creationId="{4C328A5D-0DA5-44F5-B425-C92BDC20E632}"/>
          </ac:spMkLst>
        </pc:spChg>
        <pc:spChg chg="add mod">
          <ac:chgData name="Wyman, Hilary" userId="f3bca22b-3a42-4d89-8a24-ce254d13f28a" providerId="ADAL" clId="{349239B2-9F03-4998-8024-3C60823B87F7}" dt="2021-06-04T13:11:52.084" v="6261"/>
          <ac:spMkLst>
            <pc:docMk/>
            <pc:sldMk cId="2638076585" sldId="645"/>
            <ac:spMk id="12" creationId="{8227F7EA-444F-4912-A9EE-FE3FA6974541}"/>
          </ac:spMkLst>
        </pc:spChg>
        <pc:picChg chg="del">
          <ac:chgData name="Wyman, Hilary" userId="f3bca22b-3a42-4d89-8a24-ce254d13f28a" providerId="ADAL" clId="{349239B2-9F03-4998-8024-3C60823B87F7}" dt="2021-06-04T13:09:01.008" v="6198" actId="478"/>
          <ac:picMkLst>
            <pc:docMk/>
            <pc:sldMk cId="2638076585" sldId="645"/>
            <ac:picMk id="4" creationId="{24BF796B-6685-45D2-B71A-8EDB79E4A397}"/>
          </ac:picMkLst>
        </pc:picChg>
        <pc:picChg chg="add mod">
          <ac:chgData name="Wyman, Hilary" userId="f3bca22b-3a42-4d89-8a24-ce254d13f28a" providerId="ADAL" clId="{349239B2-9F03-4998-8024-3C60823B87F7}" dt="2021-06-04T13:09:08.039" v="6199"/>
          <ac:picMkLst>
            <pc:docMk/>
            <pc:sldMk cId="2638076585" sldId="645"/>
            <ac:picMk id="8" creationId="{EABD5F09-9A80-46A7-94C2-E76E3EDA20B4}"/>
          </ac:picMkLst>
        </pc:picChg>
      </pc:sldChg>
      <pc:sldChg chg="addSp delSp modSp mod modNotesTx">
        <pc:chgData name="Wyman, Hilary" userId="f3bca22b-3a42-4d89-8a24-ce254d13f28a" providerId="ADAL" clId="{349239B2-9F03-4998-8024-3C60823B87F7}" dt="2021-06-04T13:14:08.943" v="6287" actId="1076"/>
        <pc:sldMkLst>
          <pc:docMk/>
          <pc:sldMk cId="4071521423" sldId="646"/>
        </pc:sldMkLst>
        <pc:spChg chg="del">
          <ac:chgData name="Wyman, Hilary" userId="f3bca22b-3a42-4d89-8a24-ce254d13f28a" providerId="ADAL" clId="{349239B2-9F03-4998-8024-3C60823B87F7}" dt="2021-06-04T13:12:05.881" v="6263" actId="478"/>
          <ac:spMkLst>
            <pc:docMk/>
            <pc:sldMk cId="4071521423" sldId="646"/>
            <ac:spMk id="2" creationId="{2F7EAC79-C8B7-4DAB-95B2-060B25F396D5}"/>
          </ac:spMkLst>
        </pc:spChg>
        <pc:spChg chg="del mod">
          <ac:chgData name="Wyman, Hilary" userId="f3bca22b-3a42-4d89-8a24-ce254d13f28a" providerId="ADAL" clId="{349239B2-9F03-4998-8024-3C60823B87F7}" dt="2021-06-04T13:13:22.764" v="6284"/>
          <ac:spMkLst>
            <pc:docMk/>
            <pc:sldMk cId="4071521423" sldId="646"/>
            <ac:spMk id="5" creationId="{BC604674-031B-44E9-837B-AE38F98D77F3}"/>
          </ac:spMkLst>
        </pc:spChg>
        <pc:spChg chg="add del mod">
          <ac:chgData name="Wyman, Hilary" userId="f3bca22b-3a42-4d89-8a24-ce254d13f28a" providerId="ADAL" clId="{349239B2-9F03-4998-8024-3C60823B87F7}" dt="2021-06-04T13:12:07.553" v="6265" actId="478"/>
          <ac:spMkLst>
            <pc:docMk/>
            <pc:sldMk cId="4071521423" sldId="646"/>
            <ac:spMk id="6" creationId="{9D338203-A084-4A9C-87F2-8FAC210AF5F7}"/>
          </ac:spMkLst>
        </pc:spChg>
        <pc:spChg chg="del mod">
          <ac:chgData name="Wyman, Hilary" userId="f3bca22b-3a42-4d89-8a24-ce254d13f28a" providerId="ADAL" clId="{349239B2-9F03-4998-8024-3C60823B87F7}" dt="2021-06-04T13:13:22.766" v="6286"/>
          <ac:spMkLst>
            <pc:docMk/>
            <pc:sldMk cId="4071521423" sldId="646"/>
            <ac:spMk id="7" creationId="{78D0ECC1-F53F-4886-8215-59BA5306C28F}"/>
          </ac:spMkLst>
        </pc:spChg>
        <pc:spChg chg="add del mod">
          <ac:chgData name="Wyman, Hilary" userId="f3bca22b-3a42-4d89-8a24-ce254d13f28a" providerId="ADAL" clId="{349239B2-9F03-4998-8024-3C60823B87F7}" dt="2021-06-04T13:14:08.943" v="6287" actId="1076"/>
          <ac:spMkLst>
            <pc:docMk/>
            <pc:sldMk cId="4071521423" sldId="646"/>
            <ac:spMk id="9" creationId="{96EB3510-B767-4568-8B19-FD142126890D}"/>
          </ac:spMkLst>
        </pc:spChg>
        <pc:spChg chg="add mod">
          <ac:chgData name="Wyman, Hilary" userId="f3bca22b-3a42-4d89-8a24-ce254d13f28a" providerId="ADAL" clId="{349239B2-9F03-4998-8024-3C60823B87F7}" dt="2021-06-04T13:12:08.975" v="6266"/>
          <ac:spMkLst>
            <pc:docMk/>
            <pc:sldMk cId="4071521423" sldId="646"/>
            <ac:spMk id="10" creationId="{384C9725-3D82-4D36-8DA6-29A37D2AB79A}"/>
          </ac:spMkLst>
        </pc:spChg>
        <pc:picChg chg="mod">
          <ac:chgData name="Wyman, Hilary" userId="f3bca22b-3a42-4d89-8a24-ce254d13f28a" providerId="ADAL" clId="{349239B2-9F03-4998-8024-3C60823B87F7}" dt="2021-06-04T13:14:08.943" v="6287" actId="1076"/>
          <ac:picMkLst>
            <pc:docMk/>
            <pc:sldMk cId="4071521423" sldId="646"/>
            <ac:picMk id="4" creationId="{C9DA3E76-7040-4FD7-A45A-2C017EEE2AB3}"/>
          </ac:picMkLst>
        </pc:picChg>
      </pc:sldChg>
      <pc:sldChg chg="addSp delSp modSp mod delAnim modAnim">
        <pc:chgData name="Wyman, Hilary" userId="f3bca22b-3a42-4d89-8a24-ce254d13f28a" providerId="ADAL" clId="{349239B2-9F03-4998-8024-3C60823B87F7}" dt="2021-06-04T13:27:45.201" v="6438" actId="1076"/>
        <pc:sldMkLst>
          <pc:docMk/>
          <pc:sldMk cId="969796448" sldId="647"/>
        </pc:sldMkLst>
        <pc:spChg chg="del">
          <ac:chgData name="Wyman, Hilary" userId="f3bca22b-3a42-4d89-8a24-ce254d13f28a" providerId="ADAL" clId="{349239B2-9F03-4998-8024-3C60823B87F7}" dt="2021-06-04T13:18:41.018" v="6363" actId="478"/>
          <ac:spMkLst>
            <pc:docMk/>
            <pc:sldMk cId="969796448" sldId="647"/>
            <ac:spMk id="2" creationId="{7A906F48-60AF-497A-8BFF-318D828618EA}"/>
          </ac:spMkLst>
        </pc:spChg>
        <pc:spChg chg="add del mod">
          <ac:chgData name="Wyman, Hilary" userId="f3bca22b-3a42-4d89-8a24-ce254d13f28a" providerId="ADAL" clId="{349239B2-9F03-4998-8024-3C60823B87F7}" dt="2021-06-04T13:18:43.300" v="6364" actId="478"/>
          <ac:spMkLst>
            <pc:docMk/>
            <pc:sldMk cId="969796448" sldId="647"/>
            <ac:spMk id="4" creationId="{18928928-FB04-4002-86A5-4672DB05EC04}"/>
          </ac:spMkLst>
        </pc:spChg>
        <pc:spChg chg="add mod">
          <ac:chgData name="Wyman, Hilary" userId="f3bca22b-3a42-4d89-8a24-ce254d13f28a" providerId="ADAL" clId="{349239B2-9F03-4998-8024-3C60823B87F7}" dt="2021-06-04T13:27:00.296" v="6435" actId="1035"/>
          <ac:spMkLst>
            <pc:docMk/>
            <pc:sldMk cId="969796448" sldId="647"/>
            <ac:spMk id="6" creationId="{8956CACC-1829-417C-AB89-F37AEF13343D}"/>
          </ac:spMkLst>
        </pc:spChg>
        <pc:spChg chg="mod">
          <ac:chgData name="Wyman, Hilary" userId="f3bca22b-3a42-4d89-8a24-ce254d13f28a" providerId="ADAL" clId="{349239B2-9F03-4998-8024-3C60823B87F7}" dt="2021-06-04T13:27:00.296" v="6435" actId="1035"/>
          <ac:spMkLst>
            <pc:docMk/>
            <pc:sldMk cId="969796448" sldId="647"/>
            <ac:spMk id="7" creationId="{5FEEFD41-CE38-44F3-A037-A9C8030AA43B}"/>
          </ac:spMkLst>
        </pc:spChg>
        <pc:spChg chg="del mod">
          <ac:chgData name="Wyman, Hilary" userId="f3bca22b-3a42-4d89-8a24-ce254d13f28a" providerId="ADAL" clId="{349239B2-9F03-4998-8024-3C60823B87F7}" dt="2021-06-04T13:24:07.812" v="6395"/>
          <ac:spMkLst>
            <pc:docMk/>
            <pc:sldMk cId="969796448" sldId="647"/>
            <ac:spMk id="8" creationId="{180AC8AC-4371-4D72-8583-3E1D6720C471}"/>
          </ac:spMkLst>
        </pc:spChg>
        <pc:spChg chg="add del mod">
          <ac:chgData name="Wyman, Hilary" userId="f3bca22b-3a42-4d89-8a24-ce254d13f28a" providerId="ADAL" clId="{349239B2-9F03-4998-8024-3C60823B87F7}" dt="2021-06-04T13:23:29.687" v="6385" actId="478"/>
          <ac:spMkLst>
            <pc:docMk/>
            <pc:sldMk cId="969796448" sldId="647"/>
            <ac:spMk id="10" creationId="{912DA61A-6908-4FD9-AFD4-CD265E81F0B6}"/>
          </ac:spMkLst>
        </pc:spChg>
        <pc:spChg chg="add mod">
          <ac:chgData name="Wyman, Hilary" userId="f3bca22b-3a42-4d89-8a24-ce254d13f28a" providerId="ADAL" clId="{349239B2-9F03-4998-8024-3C60823B87F7}" dt="2021-06-04T13:27:45.201" v="6438" actId="1076"/>
          <ac:spMkLst>
            <pc:docMk/>
            <pc:sldMk cId="969796448" sldId="647"/>
            <ac:spMk id="11" creationId="{45350B62-93AB-49EE-A1CC-3DC973A6FD64}"/>
          </ac:spMkLst>
        </pc:spChg>
        <pc:picChg chg="del mod">
          <ac:chgData name="Wyman, Hilary" userId="f3bca22b-3a42-4d89-8a24-ce254d13f28a" providerId="ADAL" clId="{349239B2-9F03-4998-8024-3C60823B87F7}" dt="2021-06-04T13:23:24.928" v="6384" actId="478"/>
          <ac:picMkLst>
            <pc:docMk/>
            <pc:sldMk cId="969796448" sldId="647"/>
            <ac:picMk id="5" creationId="{E109249C-9084-465D-AD77-456B63B3DD81}"/>
          </ac:picMkLst>
        </pc:picChg>
      </pc:sldChg>
      <pc:sldChg chg="addSp delSp modSp mod">
        <pc:chgData name="Wyman, Hilary" userId="f3bca22b-3a42-4d89-8a24-ce254d13f28a" providerId="ADAL" clId="{349239B2-9F03-4998-8024-3C60823B87F7}" dt="2021-06-04T13:30:32.931" v="6510" actId="1035"/>
        <pc:sldMkLst>
          <pc:docMk/>
          <pc:sldMk cId="1888526375" sldId="648"/>
        </pc:sldMkLst>
        <pc:spChg chg="del">
          <ac:chgData name="Wyman, Hilary" userId="f3bca22b-3a42-4d89-8a24-ce254d13f28a" providerId="ADAL" clId="{349239B2-9F03-4998-8024-3C60823B87F7}" dt="2021-06-04T13:27:40.139" v="6436" actId="478"/>
          <ac:spMkLst>
            <pc:docMk/>
            <pc:sldMk cId="1888526375" sldId="648"/>
            <ac:spMk id="2" creationId="{78B22C22-A999-412A-ACBB-3ED8583959E7}"/>
          </ac:spMkLst>
        </pc:spChg>
        <pc:spChg chg="mod">
          <ac:chgData name="Wyman, Hilary" userId="f3bca22b-3a42-4d89-8a24-ce254d13f28a" providerId="ADAL" clId="{349239B2-9F03-4998-8024-3C60823B87F7}" dt="2021-06-04T13:30:32.931" v="6510" actId="1035"/>
          <ac:spMkLst>
            <pc:docMk/>
            <pc:sldMk cId="1888526375" sldId="648"/>
            <ac:spMk id="5" creationId="{9887B41B-76A9-4015-982E-07D0D719616B}"/>
          </ac:spMkLst>
        </pc:spChg>
        <pc:spChg chg="mod">
          <ac:chgData name="Wyman, Hilary" userId="f3bca22b-3a42-4d89-8a24-ce254d13f28a" providerId="ADAL" clId="{349239B2-9F03-4998-8024-3C60823B87F7}" dt="2021-06-04T13:30:22.778" v="6504" actId="1036"/>
          <ac:spMkLst>
            <pc:docMk/>
            <pc:sldMk cId="1888526375" sldId="648"/>
            <ac:spMk id="6" creationId="{B5D5A6F2-F292-4434-8116-E70DA3C3106D}"/>
          </ac:spMkLst>
        </pc:spChg>
        <pc:spChg chg="add del mod">
          <ac:chgData name="Wyman, Hilary" userId="f3bca22b-3a42-4d89-8a24-ce254d13f28a" providerId="ADAL" clId="{349239B2-9F03-4998-8024-3C60823B87F7}" dt="2021-06-04T13:27:42.607" v="6437" actId="478"/>
          <ac:spMkLst>
            <pc:docMk/>
            <pc:sldMk cId="1888526375" sldId="648"/>
            <ac:spMk id="7" creationId="{A01537F6-8465-4969-B1E8-5F6D866D0F65}"/>
          </ac:spMkLst>
        </pc:spChg>
        <pc:spChg chg="mod">
          <ac:chgData name="Wyman, Hilary" userId="f3bca22b-3a42-4d89-8a24-ce254d13f28a" providerId="ADAL" clId="{349239B2-9F03-4998-8024-3C60823B87F7}" dt="2021-06-04T13:30:22.778" v="6504" actId="1036"/>
          <ac:spMkLst>
            <pc:docMk/>
            <pc:sldMk cId="1888526375" sldId="648"/>
            <ac:spMk id="9" creationId="{C2DB0744-7DE6-4220-AE3D-AA92984885D8}"/>
          </ac:spMkLst>
        </pc:spChg>
        <pc:spChg chg="mod">
          <ac:chgData name="Wyman, Hilary" userId="f3bca22b-3a42-4d89-8a24-ce254d13f28a" providerId="ADAL" clId="{349239B2-9F03-4998-8024-3C60823B87F7}" dt="2021-06-04T13:30:22.778" v="6504" actId="1036"/>
          <ac:spMkLst>
            <pc:docMk/>
            <pc:sldMk cId="1888526375" sldId="648"/>
            <ac:spMk id="12" creationId="{18F5BADE-8AEA-455E-8A78-4175FB400AC0}"/>
          </ac:spMkLst>
        </pc:spChg>
        <pc:spChg chg="add mod">
          <ac:chgData name="Wyman, Hilary" userId="f3bca22b-3a42-4d89-8a24-ce254d13f28a" providerId="ADAL" clId="{349239B2-9F03-4998-8024-3C60823B87F7}" dt="2021-06-04T13:27:48.967" v="6439"/>
          <ac:spMkLst>
            <pc:docMk/>
            <pc:sldMk cId="1888526375" sldId="648"/>
            <ac:spMk id="13" creationId="{86809D38-7677-429B-8624-EABAEC15E69B}"/>
          </ac:spMkLst>
        </pc:spChg>
        <pc:picChg chg="mod">
          <ac:chgData name="Wyman, Hilary" userId="f3bca22b-3a42-4d89-8a24-ce254d13f28a" providerId="ADAL" clId="{349239B2-9F03-4998-8024-3C60823B87F7}" dt="2021-06-04T13:30:22.778" v="6504" actId="1036"/>
          <ac:picMkLst>
            <pc:docMk/>
            <pc:sldMk cId="1888526375" sldId="648"/>
            <ac:picMk id="4" creationId="{E6AE680E-58D7-4343-822D-6E9869D014E3}"/>
          </ac:picMkLst>
        </pc:picChg>
        <pc:picChg chg="mod">
          <ac:chgData name="Wyman, Hilary" userId="f3bca22b-3a42-4d89-8a24-ce254d13f28a" providerId="ADAL" clId="{349239B2-9F03-4998-8024-3C60823B87F7}" dt="2021-06-04T13:30:22.778" v="6504" actId="1036"/>
          <ac:picMkLst>
            <pc:docMk/>
            <pc:sldMk cId="1888526375" sldId="648"/>
            <ac:picMk id="8" creationId="{7C92B4DD-3FCC-4A2B-9FDA-C515536C374A}"/>
          </ac:picMkLst>
        </pc:picChg>
        <pc:picChg chg="mod">
          <ac:chgData name="Wyman, Hilary" userId="f3bca22b-3a42-4d89-8a24-ce254d13f28a" providerId="ADAL" clId="{349239B2-9F03-4998-8024-3C60823B87F7}" dt="2021-06-04T13:30:22.778" v="6504" actId="1036"/>
          <ac:picMkLst>
            <pc:docMk/>
            <pc:sldMk cId="1888526375" sldId="648"/>
            <ac:picMk id="11" creationId="{43EC6EF6-0591-48E8-B312-DECD7A4352D2}"/>
          </ac:picMkLst>
        </pc:picChg>
      </pc:sldChg>
      <pc:sldChg chg="addSp delSp modSp mod">
        <pc:chgData name="Wyman, Hilary" userId="f3bca22b-3a42-4d89-8a24-ce254d13f28a" providerId="ADAL" clId="{349239B2-9F03-4998-8024-3C60823B87F7}" dt="2021-06-04T13:18:32.472" v="6362" actId="1076"/>
        <pc:sldMkLst>
          <pc:docMk/>
          <pc:sldMk cId="894731938" sldId="649"/>
        </pc:sldMkLst>
        <pc:spChg chg="del">
          <ac:chgData name="Wyman, Hilary" userId="f3bca22b-3a42-4d89-8a24-ce254d13f28a" providerId="ADAL" clId="{349239B2-9F03-4998-8024-3C60823B87F7}" dt="2021-06-04T13:14:15.974" v="6288" actId="478"/>
          <ac:spMkLst>
            <pc:docMk/>
            <pc:sldMk cId="894731938" sldId="649"/>
            <ac:spMk id="2" creationId="{E4EB8A1F-5331-406C-B923-D2F9EBAD9F6B}"/>
          </ac:spMkLst>
        </pc:spChg>
        <pc:spChg chg="mod">
          <ac:chgData name="Wyman, Hilary" userId="f3bca22b-3a42-4d89-8a24-ce254d13f28a" providerId="ADAL" clId="{349239B2-9F03-4998-8024-3C60823B87F7}" dt="2021-06-04T13:18:32.472" v="6362" actId="1076"/>
          <ac:spMkLst>
            <pc:docMk/>
            <pc:sldMk cId="894731938" sldId="649"/>
            <ac:spMk id="3" creationId="{85128DE9-3B20-4C5C-B4F5-A8CA677AC5C0}"/>
          </ac:spMkLst>
        </pc:spChg>
        <pc:spChg chg="add del mod">
          <ac:chgData name="Wyman, Hilary" userId="f3bca22b-3a42-4d89-8a24-ce254d13f28a" providerId="ADAL" clId="{349239B2-9F03-4998-8024-3C60823B87F7}" dt="2021-06-04T13:14:18.707" v="6289" actId="478"/>
          <ac:spMkLst>
            <pc:docMk/>
            <pc:sldMk cId="894731938" sldId="649"/>
            <ac:spMk id="5" creationId="{3D16F2C3-3E03-4B8E-88C4-C5CBDBF1D831}"/>
          </ac:spMkLst>
        </pc:spChg>
        <pc:spChg chg="add mod">
          <ac:chgData name="Wyman, Hilary" userId="f3bca22b-3a42-4d89-8a24-ce254d13f28a" providerId="ADAL" clId="{349239B2-9F03-4998-8024-3C60823B87F7}" dt="2021-06-04T13:14:25.927" v="6290"/>
          <ac:spMkLst>
            <pc:docMk/>
            <pc:sldMk cId="894731938" sldId="649"/>
            <ac:spMk id="6" creationId="{0269B0B0-4A14-418D-BD0B-AB7D765AFA53}"/>
          </ac:spMkLst>
        </pc:spChg>
      </pc:sldChg>
      <pc:sldChg chg="addSp delSp modSp mod">
        <pc:chgData name="Wyman, Hilary" userId="f3bca22b-3a42-4d89-8a24-ce254d13f28a" providerId="ADAL" clId="{349239B2-9F03-4998-8024-3C60823B87F7}" dt="2021-06-04T13:41:26.179" v="6598" actId="313"/>
        <pc:sldMkLst>
          <pc:docMk/>
          <pc:sldMk cId="1606183452" sldId="650"/>
        </pc:sldMkLst>
        <pc:spChg chg="del">
          <ac:chgData name="Wyman, Hilary" userId="f3bca22b-3a42-4d89-8a24-ce254d13f28a" providerId="ADAL" clId="{349239B2-9F03-4998-8024-3C60823B87F7}" dt="2021-06-04T13:30:50.763" v="6511" actId="478"/>
          <ac:spMkLst>
            <pc:docMk/>
            <pc:sldMk cId="1606183452" sldId="650"/>
            <ac:spMk id="2" creationId="{EDE95E9B-FB15-4101-B547-0ECBC53304C0}"/>
          </ac:spMkLst>
        </pc:spChg>
        <pc:spChg chg="add del mod">
          <ac:chgData name="Wyman, Hilary" userId="f3bca22b-3a42-4d89-8a24-ce254d13f28a" providerId="ADAL" clId="{349239B2-9F03-4998-8024-3C60823B87F7}" dt="2021-06-04T13:30:52.950" v="6512" actId="478"/>
          <ac:spMkLst>
            <pc:docMk/>
            <pc:sldMk cId="1606183452" sldId="650"/>
            <ac:spMk id="4" creationId="{A8024CDA-546D-4C95-AC27-E2A5347BA9ED}"/>
          </ac:spMkLst>
        </pc:spChg>
        <pc:spChg chg="del">
          <ac:chgData name="Wyman, Hilary" userId="f3bca22b-3a42-4d89-8a24-ce254d13f28a" providerId="ADAL" clId="{349239B2-9F03-4998-8024-3C60823B87F7}" dt="2021-06-04T13:31:36.044" v="6514" actId="478"/>
          <ac:spMkLst>
            <pc:docMk/>
            <pc:sldMk cId="1606183452" sldId="650"/>
            <ac:spMk id="7" creationId="{59C152D1-47D0-49C5-A28C-41EBCD5695DB}"/>
          </ac:spMkLst>
        </pc:spChg>
        <pc:spChg chg="mod">
          <ac:chgData name="Wyman, Hilary" userId="f3bca22b-3a42-4d89-8a24-ce254d13f28a" providerId="ADAL" clId="{349239B2-9F03-4998-8024-3C60823B87F7}" dt="2021-06-04T13:41:26.179" v="6598" actId="313"/>
          <ac:spMkLst>
            <pc:docMk/>
            <pc:sldMk cId="1606183452" sldId="650"/>
            <ac:spMk id="8" creationId="{8A6A496D-F80B-474F-926B-790281EBB4F2}"/>
          </ac:spMkLst>
        </pc:spChg>
        <pc:spChg chg="add mod">
          <ac:chgData name="Wyman, Hilary" userId="f3bca22b-3a42-4d89-8a24-ce254d13f28a" providerId="ADAL" clId="{349239B2-9F03-4998-8024-3C60823B87F7}" dt="2021-06-04T13:30:59.246" v="6513"/>
          <ac:spMkLst>
            <pc:docMk/>
            <pc:sldMk cId="1606183452" sldId="650"/>
            <ac:spMk id="9" creationId="{06586C64-0719-40F0-99F0-25CC296D1A03}"/>
          </ac:spMkLst>
        </pc:spChg>
        <pc:picChg chg="mod">
          <ac:chgData name="Wyman, Hilary" userId="f3bca22b-3a42-4d89-8a24-ce254d13f28a" providerId="ADAL" clId="{349239B2-9F03-4998-8024-3C60823B87F7}" dt="2021-06-04T13:33:24.781" v="6539" actId="1076"/>
          <ac:picMkLst>
            <pc:docMk/>
            <pc:sldMk cId="1606183452" sldId="650"/>
            <ac:picMk id="5" creationId="{9F89327A-A52F-4CE4-9D1C-3D4928AEC7BA}"/>
          </ac:picMkLst>
        </pc:picChg>
      </pc:sldChg>
      <pc:sldChg chg="addSp delSp modSp mod">
        <pc:chgData name="Wyman, Hilary" userId="f3bca22b-3a42-4d89-8a24-ce254d13f28a" providerId="ADAL" clId="{349239B2-9F03-4998-8024-3C60823B87F7}" dt="2021-06-04T13:50:12.301" v="6728" actId="20577"/>
        <pc:sldMkLst>
          <pc:docMk/>
          <pc:sldMk cId="2906066402" sldId="651"/>
        </pc:sldMkLst>
        <pc:spChg chg="del">
          <ac:chgData name="Wyman, Hilary" userId="f3bca22b-3a42-4d89-8a24-ce254d13f28a" providerId="ADAL" clId="{349239B2-9F03-4998-8024-3C60823B87F7}" dt="2021-06-04T13:35:35.932" v="6543" actId="478"/>
          <ac:spMkLst>
            <pc:docMk/>
            <pc:sldMk cId="2906066402" sldId="651"/>
            <ac:spMk id="2" creationId="{1196B5E8-3D02-44C3-A2E1-40CD9B557F19}"/>
          </ac:spMkLst>
        </pc:spChg>
        <pc:spChg chg="mod">
          <ac:chgData name="Wyman, Hilary" userId="f3bca22b-3a42-4d89-8a24-ce254d13f28a" providerId="ADAL" clId="{349239B2-9F03-4998-8024-3C60823B87F7}" dt="2021-06-04T13:50:12.301" v="6728" actId="20577"/>
          <ac:spMkLst>
            <pc:docMk/>
            <pc:sldMk cId="2906066402" sldId="651"/>
            <ac:spMk id="5" creationId="{35F3F32D-98FF-44AD-9BBD-20A2E6C308EC}"/>
          </ac:spMkLst>
        </pc:spChg>
        <pc:spChg chg="mod">
          <ac:chgData name="Wyman, Hilary" userId="f3bca22b-3a42-4d89-8a24-ce254d13f28a" providerId="ADAL" clId="{349239B2-9F03-4998-8024-3C60823B87F7}" dt="2021-06-04T13:36:29.963" v="6555" actId="1076"/>
          <ac:spMkLst>
            <pc:docMk/>
            <pc:sldMk cId="2906066402" sldId="651"/>
            <ac:spMk id="6" creationId="{9882FC8F-BE2B-4477-8EFE-72F89ACFAA3C}"/>
          </ac:spMkLst>
        </pc:spChg>
        <pc:spChg chg="add del mod">
          <ac:chgData name="Wyman, Hilary" userId="f3bca22b-3a42-4d89-8a24-ce254d13f28a" providerId="ADAL" clId="{349239B2-9F03-4998-8024-3C60823B87F7}" dt="2021-06-04T13:35:38.385" v="6544" actId="478"/>
          <ac:spMkLst>
            <pc:docMk/>
            <pc:sldMk cId="2906066402" sldId="651"/>
            <ac:spMk id="7" creationId="{91289734-4426-46C0-B748-3C70F09405AE}"/>
          </ac:spMkLst>
        </pc:spChg>
        <pc:spChg chg="add mod">
          <ac:chgData name="Wyman, Hilary" userId="f3bca22b-3a42-4d89-8a24-ce254d13f28a" providerId="ADAL" clId="{349239B2-9F03-4998-8024-3C60823B87F7}" dt="2021-06-04T13:35:44.119" v="6545"/>
          <ac:spMkLst>
            <pc:docMk/>
            <pc:sldMk cId="2906066402" sldId="651"/>
            <ac:spMk id="8" creationId="{BCA33A99-D705-4697-B009-1480B2156BC9}"/>
          </ac:spMkLst>
        </pc:spChg>
        <pc:picChg chg="mod">
          <ac:chgData name="Wyman, Hilary" userId="f3bca22b-3a42-4d89-8a24-ce254d13f28a" providerId="ADAL" clId="{349239B2-9F03-4998-8024-3C60823B87F7}" dt="2021-06-04T13:39:03.235" v="6572" actId="1076"/>
          <ac:picMkLst>
            <pc:docMk/>
            <pc:sldMk cId="2906066402" sldId="651"/>
            <ac:picMk id="4" creationId="{0E072B55-A417-4F3D-A59E-803B49D8EA12}"/>
          </ac:picMkLst>
        </pc:picChg>
      </pc:sldChg>
      <pc:sldChg chg="addSp delSp modSp mod modNotesTx">
        <pc:chgData name="Wyman, Hilary" userId="f3bca22b-3a42-4d89-8a24-ce254d13f28a" providerId="ADAL" clId="{349239B2-9F03-4998-8024-3C60823B87F7}" dt="2021-06-04T13:54:24.111" v="6801" actId="1038"/>
        <pc:sldMkLst>
          <pc:docMk/>
          <pc:sldMk cId="1667540050" sldId="652"/>
        </pc:sldMkLst>
        <pc:spChg chg="del">
          <ac:chgData name="Wyman, Hilary" userId="f3bca22b-3a42-4d89-8a24-ce254d13f28a" providerId="ADAL" clId="{349239B2-9F03-4998-8024-3C60823B87F7}" dt="2021-06-04T13:50:19.363" v="6729" actId="478"/>
          <ac:spMkLst>
            <pc:docMk/>
            <pc:sldMk cId="1667540050" sldId="652"/>
            <ac:spMk id="2" creationId="{E196BC15-04DA-445B-BBB6-12AB2F1E3AFB}"/>
          </ac:spMkLst>
        </pc:spChg>
        <pc:spChg chg="add del mod">
          <ac:chgData name="Wyman, Hilary" userId="f3bca22b-3a42-4d89-8a24-ce254d13f28a" providerId="ADAL" clId="{349239B2-9F03-4998-8024-3C60823B87F7}" dt="2021-06-04T13:50:25.957" v="6730" actId="478"/>
          <ac:spMkLst>
            <pc:docMk/>
            <pc:sldMk cId="1667540050" sldId="652"/>
            <ac:spMk id="5" creationId="{F46FF14D-66CB-4A51-BADC-593D90E563AB}"/>
          </ac:spMkLst>
        </pc:spChg>
        <pc:spChg chg="add mod">
          <ac:chgData name="Wyman, Hilary" userId="f3bca22b-3a42-4d89-8a24-ce254d13f28a" providerId="ADAL" clId="{349239B2-9F03-4998-8024-3C60823B87F7}" dt="2021-06-04T13:50:27.457" v="6731"/>
          <ac:spMkLst>
            <pc:docMk/>
            <pc:sldMk cId="1667540050" sldId="652"/>
            <ac:spMk id="11" creationId="{A939AA57-DE97-4FDF-BCAB-68D9043BE086}"/>
          </ac:spMkLst>
        </pc:spChg>
        <pc:spChg chg="mod">
          <ac:chgData name="Wyman, Hilary" userId="f3bca22b-3a42-4d89-8a24-ce254d13f28a" providerId="ADAL" clId="{349239B2-9F03-4998-8024-3C60823B87F7}" dt="2021-06-04T13:54:24.111" v="6801" actId="1038"/>
          <ac:spMkLst>
            <pc:docMk/>
            <pc:sldMk cId="1667540050" sldId="652"/>
            <ac:spMk id="12" creationId="{B2ECEF62-DFF3-4C77-9E13-E9D1BEED11E0}"/>
          </ac:spMkLst>
        </pc:spChg>
        <pc:spChg chg="mod">
          <ac:chgData name="Wyman, Hilary" userId="f3bca22b-3a42-4d89-8a24-ce254d13f28a" providerId="ADAL" clId="{349239B2-9F03-4998-8024-3C60823B87F7}" dt="2021-06-04T13:54:24.111" v="6801" actId="1038"/>
          <ac:spMkLst>
            <pc:docMk/>
            <pc:sldMk cId="1667540050" sldId="652"/>
            <ac:spMk id="13" creationId="{52CAAA89-6704-400D-9269-9E3F46DA4013}"/>
          </ac:spMkLst>
        </pc:spChg>
        <pc:picChg chg="mod">
          <ac:chgData name="Wyman, Hilary" userId="f3bca22b-3a42-4d89-8a24-ce254d13f28a" providerId="ADAL" clId="{349239B2-9F03-4998-8024-3C60823B87F7}" dt="2021-06-04T13:54:24.111" v="6801" actId="1038"/>
          <ac:picMkLst>
            <pc:docMk/>
            <pc:sldMk cId="1667540050" sldId="652"/>
            <ac:picMk id="4" creationId="{3AE4A227-4A72-4598-922E-41BD230AE414}"/>
          </ac:picMkLst>
        </pc:picChg>
        <pc:picChg chg="mod">
          <ac:chgData name="Wyman, Hilary" userId="f3bca22b-3a42-4d89-8a24-ce254d13f28a" providerId="ADAL" clId="{349239B2-9F03-4998-8024-3C60823B87F7}" dt="2021-06-04T13:54:24.111" v="6801" actId="1038"/>
          <ac:picMkLst>
            <pc:docMk/>
            <pc:sldMk cId="1667540050" sldId="652"/>
            <ac:picMk id="7" creationId="{BF2911BF-F684-43C2-9A63-F0BE78FDB402}"/>
          </ac:picMkLst>
        </pc:picChg>
      </pc:sldChg>
      <pc:sldChg chg="addSp delSp modSp del mod modNotesTx">
        <pc:chgData name="Wyman, Hilary" userId="f3bca22b-3a42-4d89-8a24-ce254d13f28a" providerId="ADAL" clId="{349239B2-9F03-4998-8024-3C60823B87F7}" dt="2021-06-04T13:56:30.591" v="6816" actId="2696"/>
        <pc:sldMkLst>
          <pc:docMk/>
          <pc:sldMk cId="4219454103" sldId="653"/>
        </pc:sldMkLst>
        <pc:spChg chg="del">
          <ac:chgData name="Wyman, Hilary" userId="f3bca22b-3a42-4d89-8a24-ce254d13f28a" providerId="ADAL" clId="{349239B2-9F03-4998-8024-3C60823B87F7}" dt="2021-06-04T13:54:32.517" v="6802" actId="478"/>
          <ac:spMkLst>
            <pc:docMk/>
            <pc:sldMk cId="4219454103" sldId="653"/>
            <ac:spMk id="2" creationId="{C61F044F-F7FD-4E4B-974B-7829A52847BF}"/>
          </ac:spMkLst>
        </pc:spChg>
        <pc:spChg chg="del">
          <ac:chgData name="Wyman, Hilary" userId="f3bca22b-3a42-4d89-8a24-ce254d13f28a" providerId="ADAL" clId="{349239B2-9F03-4998-8024-3C60823B87F7}" dt="2021-06-04T13:56:11.641" v="6812" actId="21"/>
          <ac:spMkLst>
            <pc:docMk/>
            <pc:sldMk cId="4219454103" sldId="653"/>
            <ac:spMk id="6" creationId="{64CB8B7D-EB66-425F-A9AD-1E3447A8323C}"/>
          </ac:spMkLst>
        </pc:spChg>
        <pc:spChg chg="del">
          <ac:chgData name="Wyman, Hilary" userId="f3bca22b-3a42-4d89-8a24-ce254d13f28a" providerId="ADAL" clId="{349239B2-9F03-4998-8024-3C60823B87F7}" dt="2021-06-04T13:56:11.641" v="6812" actId="21"/>
          <ac:spMkLst>
            <pc:docMk/>
            <pc:sldMk cId="4219454103" sldId="653"/>
            <ac:spMk id="7" creationId="{1779CC08-20BB-4699-AA46-4B49D6D781EF}"/>
          </ac:spMkLst>
        </pc:spChg>
        <pc:spChg chg="del">
          <ac:chgData name="Wyman, Hilary" userId="f3bca22b-3a42-4d89-8a24-ce254d13f28a" providerId="ADAL" clId="{349239B2-9F03-4998-8024-3C60823B87F7}" dt="2021-06-04T13:56:22.516" v="6814" actId="21"/>
          <ac:spMkLst>
            <pc:docMk/>
            <pc:sldMk cId="4219454103" sldId="653"/>
            <ac:spMk id="9" creationId="{F02C61A7-FD61-4C0E-9480-66C5E73D6CEB}"/>
          </ac:spMkLst>
        </pc:spChg>
        <pc:spChg chg="add del mod">
          <ac:chgData name="Wyman, Hilary" userId="f3bca22b-3a42-4d89-8a24-ce254d13f28a" providerId="ADAL" clId="{349239B2-9F03-4998-8024-3C60823B87F7}" dt="2021-06-04T13:54:40.142" v="6804" actId="478"/>
          <ac:spMkLst>
            <pc:docMk/>
            <pc:sldMk cId="4219454103" sldId="653"/>
            <ac:spMk id="10" creationId="{7928B5B2-8CF9-4D86-B5C3-DE058D58C904}"/>
          </ac:spMkLst>
        </pc:spChg>
        <pc:spChg chg="del">
          <ac:chgData name="Wyman, Hilary" userId="f3bca22b-3a42-4d89-8a24-ce254d13f28a" providerId="ADAL" clId="{349239B2-9F03-4998-8024-3C60823B87F7}" dt="2021-06-04T13:56:11.641" v="6812" actId="21"/>
          <ac:spMkLst>
            <pc:docMk/>
            <pc:sldMk cId="4219454103" sldId="653"/>
            <ac:spMk id="11" creationId="{DC7B3EAB-D118-4E8D-A3BC-B0C8E561B07D}"/>
          </ac:spMkLst>
        </pc:spChg>
        <pc:spChg chg="del">
          <ac:chgData name="Wyman, Hilary" userId="f3bca22b-3a42-4d89-8a24-ce254d13f28a" providerId="ADAL" clId="{349239B2-9F03-4998-8024-3C60823B87F7}" dt="2021-06-04T13:56:11.641" v="6812" actId="21"/>
          <ac:spMkLst>
            <pc:docMk/>
            <pc:sldMk cId="4219454103" sldId="653"/>
            <ac:spMk id="12" creationId="{7BD23FA9-D77C-4697-AABD-DABE748C48FB}"/>
          </ac:spMkLst>
        </pc:spChg>
        <pc:spChg chg="add del mod">
          <ac:chgData name="Wyman, Hilary" userId="f3bca22b-3a42-4d89-8a24-ce254d13f28a" providerId="ADAL" clId="{349239B2-9F03-4998-8024-3C60823B87F7}" dt="2021-06-04T13:54:53.970" v="6806" actId="478"/>
          <ac:spMkLst>
            <pc:docMk/>
            <pc:sldMk cId="4219454103" sldId="653"/>
            <ac:spMk id="13" creationId="{F3C4A1A1-C5BF-4DA1-B97E-EB7ABBDDDB44}"/>
          </ac:spMkLst>
        </pc:spChg>
        <pc:spChg chg="add del mod">
          <ac:chgData name="Wyman, Hilary" userId="f3bca22b-3a42-4d89-8a24-ce254d13f28a" providerId="ADAL" clId="{349239B2-9F03-4998-8024-3C60823B87F7}" dt="2021-06-04T13:55:18.159" v="6808" actId="478"/>
          <ac:spMkLst>
            <pc:docMk/>
            <pc:sldMk cId="4219454103" sldId="653"/>
            <ac:spMk id="14" creationId="{31BDB031-BCED-49C2-920E-36CF3EF7F8E3}"/>
          </ac:spMkLst>
        </pc:spChg>
        <pc:picChg chg="del">
          <ac:chgData name="Wyman, Hilary" userId="f3bca22b-3a42-4d89-8a24-ce254d13f28a" providerId="ADAL" clId="{349239B2-9F03-4998-8024-3C60823B87F7}" dt="2021-06-04T13:56:11.641" v="6812" actId="21"/>
          <ac:picMkLst>
            <pc:docMk/>
            <pc:sldMk cId="4219454103" sldId="653"/>
            <ac:picMk id="5" creationId="{87A62DA8-BBB9-40DD-8290-B80399DE1388}"/>
          </ac:picMkLst>
        </pc:picChg>
      </pc:sldChg>
      <pc:sldChg chg="addSp delSp modSp mod">
        <pc:chgData name="Wyman, Hilary" userId="f3bca22b-3a42-4d89-8a24-ce254d13f28a" providerId="ADAL" clId="{349239B2-9F03-4998-8024-3C60823B87F7}" dt="2021-06-04T14:13:25.822" v="7056" actId="20577"/>
        <pc:sldMkLst>
          <pc:docMk/>
          <pc:sldMk cId="154933126" sldId="657"/>
        </pc:sldMkLst>
        <pc:spChg chg="del">
          <ac:chgData name="Wyman, Hilary" userId="f3bca22b-3a42-4d89-8a24-ce254d13f28a" providerId="ADAL" clId="{349239B2-9F03-4998-8024-3C60823B87F7}" dt="2021-06-04T14:09:30.636" v="6992" actId="478"/>
          <ac:spMkLst>
            <pc:docMk/>
            <pc:sldMk cId="154933126" sldId="657"/>
            <ac:spMk id="2" creationId="{E4EB8A1F-5331-406C-B923-D2F9EBAD9F6B}"/>
          </ac:spMkLst>
        </pc:spChg>
        <pc:spChg chg="mod">
          <ac:chgData name="Wyman, Hilary" userId="f3bca22b-3a42-4d89-8a24-ce254d13f28a" providerId="ADAL" clId="{349239B2-9F03-4998-8024-3C60823B87F7}" dt="2021-06-04T14:12:21.041" v="7023" actId="20577"/>
          <ac:spMkLst>
            <pc:docMk/>
            <pc:sldMk cId="154933126" sldId="657"/>
            <ac:spMk id="3" creationId="{85128DE9-3B20-4C5C-B4F5-A8CA677AC5C0}"/>
          </ac:spMkLst>
        </pc:spChg>
        <pc:spChg chg="mod">
          <ac:chgData name="Wyman, Hilary" userId="f3bca22b-3a42-4d89-8a24-ce254d13f28a" providerId="ADAL" clId="{349239B2-9F03-4998-8024-3C60823B87F7}" dt="2021-06-04T14:13:25.822" v="7056" actId="20577"/>
          <ac:spMkLst>
            <pc:docMk/>
            <pc:sldMk cId="154933126" sldId="657"/>
            <ac:spMk id="4" creationId="{EE2E8251-7A9D-4C0C-9282-259F5B13F422}"/>
          </ac:spMkLst>
        </pc:spChg>
        <pc:spChg chg="add del mod">
          <ac:chgData name="Wyman, Hilary" userId="f3bca22b-3a42-4d89-8a24-ce254d13f28a" providerId="ADAL" clId="{349239B2-9F03-4998-8024-3C60823B87F7}" dt="2021-06-04T14:09:33.042" v="6993" actId="478"/>
          <ac:spMkLst>
            <pc:docMk/>
            <pc:sldMk cId="154933126" sldId="657"/>
            <ac:spMk id="6" creationId="{0195C006-14CF-46E4-A4C0-B4C14A1ACC49}"/>
          </ac:spMkLst>
        </pc:spChg>
        <pc:spChg chg="add mod">
          <ac:chgData name="Wyman, Hilary" userId="f3bca22b-3a42-4d89-8a24-ce254d13f28a" providerId="ADAL" clId="{349239B2-9F03-4998-8024-3C60823B87F7}" dt="2021-06-04T14:09:41.323" v="6994"/>
          <ac:spMkLst>
            <pc:docMk/>
            <pc:sldMk cId="154933126" sldId="657"/>
            <ac:spMk id="7" creationId="{F88EA507-0F55-4977-987A-9249B707099C}"/>
          </ac:spMkLst>
        </pc:spChg>
      </pc:sldChg>
      <pc:sldChg chg="addSp delSp modSp mod">
        <pc:chgData name="Wyman, Hilary" userId="f3bca22b-3a42-4d89-8a24-ce254d13f28a" providerId="ADAL" clId="{349239B2-9F03-4998-8024-3C60823B87F7}" dt="2021-06-04T14:17:23.992" v="7141" actId="20577"/>
        <pc:sldMkLst>
          <pc:docMk/>
          <pc:sldMk cId="3130552366" sldId="658"/>
        </pc:sldMkLst>
        <pc:spChg chg="del">
          <ac:chgData name="Wyman, Hilary" userId="f3bca22b-3a42-4d89-8a24-ce254d13f28a" providerId="ADAL" clId="{349239B2-9F03-4998-8024-3C60823B87F7}" dt="2021-06-04T14:13:31.478" v="7057" actId="478"/>
          <ac:spMkLst>
            <pc:docMk/>
            <pc:sldMk cId="3130552366" sldId="658"/>
            <ac:spMk id="2" creationId="{1EB4E5D8-5CFA-43A0-A518-9282B505E024}"/>
          </ac:spMkLst>
        </pc:spChg>
        <pc:spChg chg="mod">
          <ac:chgData name="Wyman, Hilary" userId="f3bca22b-3a42-4d89-8a24-ce254d13f28a" providerId="ADAL" clId="{349239B2-9F03-4998-8024-3C60823B87F7}" dt="2021-06-04T14:17:23.992" v="7141" actId="20577"/>
          <ac:spMkLst>
            <pc:docMk/>
            <pc:sldMk cId="3130552366" sldId="658"/>
            <ac:spMk id="3" creationId="{21DDC8D6-360A-46B0-B13E-81B3A68D2A94}"/>
          </ac:spMkLst>
        </pc:spChg>
        <pc:spChg chg="add del mod">
          <ac:chgData name="Wyman, Hilary" userId="f3bca22b-3a42-4d89-8a24-ce254d13f28a" providerId="ADAL" clId="{349239B2-9F03-4998-8024-3C60823B87F7}" dt="2021-06-04T14:13:33.587" v="7058" actId="478"/>
          <ac:spMkLst>
            <pc:docMk/>
            <pc:sldMk cId="3130552366" sldId="658"/>
            <ac:spMk id="5" creationId="{8F2FEC04-10E4-42D5-87FF-719157E7271B}"/>
          </ac:spMkLst>
        </pc:spChg>
        <pc:spChg chg="add mod">
          <ac:chgData name="Wyman, Hilary" userId="f3bca22b-3a42-4d89-8a24-ce254d13f28a" providerId="ADAL" clId="{349239B2-9F03-4998-8024-3C60823B87F7}" dt="2021-06-04T14:13:40.431" v="7059"/>
          <ac:spMkLst>
            <pc:docMk/>
            <pc:sldMk cId="3130552366" sldId="658"/>
            <ac:spMk id="6" creationId="{BA3A68E8-BA9A-4F0B-95DF-0D59900D34CF}"/>
          </ac:spMkLst>
        </pc:spChg>
      </pc:sldChg>
      <pc:sldChg chg="addSp delSp modSp mod">
        <pc:chgData name="Wyman, Hilary" userId="f3bca22b-3a42-4d89-8a24-ce254d13f28a" providerId="ADAL" clId="{349239B2-9F03-4998-8024-3C60823B87F7}" dt="2021-06-04T14:34:06.075" v="7183" actId="207"/>
        <pc:sldMkLst>
          <pc:docMk/>
          <pc:sldMk cId="3736506915" sldId="659"/>
        </pc:sldMkLst>
        <pc:spChg chg="del">
          <ac:chgData name="Wyman, Hilary" userId="f3bca22b-3a42-4d89-8a24-ce254d13f28a" providerId="ADAL" clId="{349239B2-9F03-4998-8024-3C60823B87F7}" dt="2021-06-04T14:17:33.898" v="7142" actId="478"/>
          <ac:spMkLst>
            <pc:docMk/>
            <pc:sldMk cId="3736506915" sldId="659"/>
            <ac:spMk id="2" creationId="{94127A10-2325-41BF-931D-D95AD9123560}"/>
          </ac:spMkLst>
        </pc:spChg>
        <pc:spChg chg="mod">
          <ac:chgData name="Wyman, Hilary" userId="f3bca22b-3a42-4d89-8a24-ce254d13f28a" providerId="ADAL" clId="{349239B2-9F03-4998-8024-3C60823B87F7}" dt="2021-06-04T14:34:06.075" v="7183" actId="207"/>
          <ac:spMkLst>
            <pc:docMk/>
            <pc:sldMk cId="3736506915" sldId="659"/>
            <ac:spMk id="3" creationId="{5EA5570F-1B69-43C7-AA50-F102D4284977}"/>
          </ac:spMkLst>
        </pc:spChg>
        <pc:spChg chg="add del mod">
          <ac:chgData name="Wyman, Hilary" userId="f3bca22b-3a42-4d89-8a24-ce254d13f28a" providerId="ADAL" clId="{349239B2-9F03-4998-8024-3C60823B87F7}" dt="2021-06-04T14:17:38.257" v="7143" actId="478"/>
          <ac:spMkLst>
            <pc:docMk/>
            <pc:sldMk cId="3736506915" sldId="659"/>
            <ac:spMk id="5" creationId="{FDC54378-10FC-41C1-8256-6F85FF08BB84}"/>
          </ac:spMkLst>
        </pc:spChg>
        <pc:spChg chg="add mod">
          <ac:chgData name="Wyman, Hilary" userId="f3bca22b-3a42-4d89-8a24-ce254d13f28a" providerId="ADAL" clId="{349239B2-9F03-4998-8024-3C60823B87F7}" dt="2021-06-04T14:17:41.476" v="7144"/>
          <ac:spMkLst>
            <pc:docMk/>
            <pc:sldMk cId="3736506915" sldId="659"/>
            <ac:spMk id="6" creationId="{726355BE-F956-476B-85FD-E4224C4E5AC6}"/>
          </ac:spMkLst>
        </pc:spChg>
      </pc:sldChg>
      <pc:sldChg chg="addSp delSp modSp del mod">
        <pc:chgData name="Wyman, Hilary" userId="f3bca22b-3a42-4d89-8a24-ce254d13f28a" providerId="ADAL" clId="{349239B2-9F03-4998-8024-3C60823B87F7}" dt="2021-06-04T14:34:21.074" v="7185" actId="2696"/>
        <pc:sldMkLst>
          <pc:docMk/>
          <pc:sldMk cId="3391370178" sldId="660"/>
        </pc:sldMkLst>
        <pc:spChg chg="del">
          <ac:chgData name="Wyman, Hilary" userId="f3bca22b-3a42-4d89-8a24-ce254d13f28a" providerId="ADAL" clId="{349239B2-9F03-4998-8024-3C60823B87F7}" dt="2021-06-04T14:34:13.838" v="7184" actId="478"/>
          <ac:spMkLst>
            <pc:docMk/>
            <pc:sldMk cId="3391370178" sldId="660"/>
            <ac:spMk id="2" creationId="{6A2DF763-85C8-4A16-91BA-A10A83811E3C}"/>
          </ac:spMkLst>
        </pc:spChg>
        <pc:spChg chg="add mod">
          <ac:chgData name="Wyman, Hilary" userId="f3bca22b-3a42-4d89-8a24-ce254d13f28a" providerId="ADAL" clId="{349239B2-9F03-4998-8024-3C60823B87F7}" dt="2021-06-04T14:34:13.838" v="7184" actId="478"/>
          <ac:spMkLst>
            <pc:docMk/>
            <pc:sldMk cId="3391370178" sldId="660"/>
            <ac:spMk id="5" creationId="{69EC84E2-D128-44EF-9560-553C95A0BC1E}"/>
          </ac:spMkLst>
        </pc:spChg>
      </pc:sldChg>
      <pc:sldChg chg="addSp delSp modSp mod">
        <pc:chgData name="Wyman, Hilary" userId="f3bca22b-3a42-4d89-8a24-ce254d13f28a" providerId="ADAL" clId="{349239B2-9F03-4998-8024-3C60823B87F7}" dt="2021-06-04T15:11:31.049" v="7421" actId="207"/>
        <pc:sldMkLst>
          <pc:docMk/>
          <pc:sldMk cId="90729291" sldId="661"/>
        </pc:sldMkLst>
        <pc:spChg chg="del">
          <ac:chgData name="Wyman, Hilary" userId="f3bca22b-3a42-4d89-8a24-ce254d13f28a" providerId="ADAL" clId="{349239B2-9F03-4998-8024-3C60823B87F7}" dt="2021-06-04T14:36:13.555" v="7201" actId="478"/>
          <ac:spMkLst>
            <pc:docMk/>
            <pc:sldMk cId="90729291" sldId="661"/>
            <ac:spMk id="2" creationId="{5D231A24-D766-4DF5-9319-1FF85E0B96CD}"/>
          </ac:spMkLst>
        </pc:spChg>
        <pc:spChg chg="mod">
          <ac:chgData name="Wyman, Hilary" userId="f3bca22b-3a42-4d89-8a24-ce254d13f28a" providerId="ADAL" clId="{349239B2-9F03-4998-8024-3C60823B87F7}" dt="2021-06-04T15:11:31.049" v="7421" actId="207"/>
          <ac:spMkLst>
            <pc:docMk/>
            <pc:sldMk cId="90729291" sldId="661"/>
            <ac:spMk id="3" creationId="{2EB4A7FA-C849-4223-B038-055E456A773B}"/>
          </ac:spMkLst>
        </pc:spChg>
        <pc:spChg chg="add del mod">
          <ac:chgData name="Wyman, Hilary" userId="f3bca22b-3a42-4d89-8a24-ce254d13f28a" providerId="ADAL" clId="{349239B2-9F03-4998-8024-3C60823B87F7}" dt="2021-06-04T14:36:16.210" v="7202" actId="478"/>
          <ac:spMkLst>
            <pc:docMk/>
            <pc:sldMk cId="90729291" sldId="661"/>
            <ac:spMk id="5" creationId="{7C824928-8025-449E-941E-B64AE53B678F}"/>
          </ac:spMkLst>
        </pc:spChg>
        <pc:spChg chg="add del mod">
          <ac:chgData name="Wyman, Hilary" userId="f3bca22b-3a42-4d89-8a24-ce254d13f28a" providerId="ADAL" clId="{349239B2-9F03-4998-8024-3C60823B87F7}" dt="2021-06-04T14:36:21.442" v="7204"/>
          <ac:spMkLst>
            <pc:docMk/>
            <pc:sldMk cId="90729291" sldId="661"/>
            <ac:spMk id="6" creationId="{41B4F0C7-FA0D-4D9C-A7FB-4D5DF9A820A7}"/>
          </ac:spMkLst>
        </pc:spChg>
        <pc:spChg chg="add mod">
          <ac:chgData name="Wyman, Hilary" userId="f3bca22b-3a42-4d89-8a24-ce254d13f28a" providerId="ADAL" clId="{349239B2-9F03-4998-8024-3C60823B87F7}" dt="2021-06-04T14:36:28.828" v="7205"/>
          <ac:spMkLst>
            <pc:docMk/>
            <pc:sldMk cId="90729291" sldId="661"/>
            <ac:spMk id="7" creationId="{CE964B0E-5FF2-494D-B4AC-9FA804ED567B}"/>
          </ac:spMkLst>
        </pc:spChg>
      </pc:sldChg>
      <pc:sldChg chg="modSp del mod">
        <pc:chgData name="Wyman, Hilary" userId="f3bca22b-3a42-4d89-8a24-ce254d13f28a" providerId="ADAL" clId="{349239B2-9F03-4998-8024-3C60823B87F7}" dt="2021-06-04T14:52:58.686" v="7265" actId="2696"/>
        <pc:sldMkLst>
          <pc:docMk/>
          <pc:sldMk cId="1229253221" sldId="662"/>
        </pc:sldMkLst>
        <pc:spChg chg="mod">
          <ac:chgData name="Wyman, Hilary" userId="f3bca22b-3a42-4d89-8a24-ce254d13f28a" providerId="ADAL" clId="{349239B2-9F03-4998-8024-3C60823B87F7}" dt="2021-06-04T14:47:58.772" v="7230" actId="21"/>
          <ac:spMkLst>
            <pc:docMk/>
            <pc:sldMk cId="1229253221" sldId="662"/>
            <ac:spMk id="3" creationId="{9FC8DAD1-0DA5-42F2-A5D2-CB129E6ECC99}"/>
          </ac:spMkLst>
        </pc:spChg>
      </pc:sldChg>
      <pc:sldChg chg="addSp delSp modSp mod">
        <pc:chgData name="Wyman, Hilary" userId="f3bca22b-3a42-4d89-8a24-ce254d13f28a" providerId="ADAL" clId="{349239B2-9F03-4998-8024-3C60823B87F7}" dt="2021-06-04T14:55:37.430" v="7312" actId="14100"/>
        <pc:sldMkLst>
          <pc:docMk/>
          <pc:sldMk cId="2834797435" sldId="663"/>
        </pc:sldMkLst>
        <pc:spChg chg="del">
          <ac:chgData name="Wyman, Hilary" userId="f3bca22b-3a42-4d89-8a24-ce254d13f28a" providerId="ADAL" clId="{349239B2-9F03-4998-8024-3C60823B87F7}" dt="2021-06-04T14:53:02.582" v="7266" actId="478"/>
          <ac:spMkLst>
            <pc:docMk/>
            <pc:sldMk cId="2834797435" sldId="663"/>
            <ac:spMk id="2" creationId="{41124C63-3196-42E8-84A9-B49873D5F6AD}"/>
          </ac:spMkLst>
        </pc:spChg>
        <pc:spChg chg="mod">
          <ac:chgData name="Wyman, Hilary" userId="f3bca22b-3a42-4d89-8a24-ce254d13f28a" providerId="ADAL" clId="{349239B2-9F03-4998-8024-3C60823B87F7}" dt="2021-06-04T14:55:37.430" v="7312" actId="14100"/>
          <ac:spMkLst>
            <pc:docMk/>
            <pc:sldMk cId="2834797435" sldId="663"/>
            <ac:spMk id="3" creationId="{3E7C52E9-48D5-4136-B827-D33F96B2EC68}"/>
          </ac:spMkLst>
        </pc:spChg>
        <pc:spChg chg="add del mod">
          <ac:chgData name="Wyman, Hilary" userId="f3bca22b-3a42-4d89-8a24-ce254d13f28a" providerId="ADAL" clId="{349239B2-9F03-4998-8024-3C60823B87F7}" dt="2021-06-04T14:53:12.122" v="7267" actId="478"/>
          <ac:spMkLst>
            <pc:docMk/>
            <pc:sldMk cId="2834797435" sldId="663"/>
            <ac:spMk id="5" creationId="{A5455D68-18EF-4378-B4CD-CA3955C642B1}"/>
          </ac:spMkLst>
        </pc:spChg>
        <pc:spChg chg="add mod">
          <ac:chgData name="Wyman, Hilary" userId="f3bca22b-3a42-4d89-8a24-ce254d13f28a" providerId="ADAL" clId="{349239B2-9F03-4998-8024-3C60823B87F7}" dt="2021-06-04T14:53:18.254" v="7268"/>
          <ac:spMkLst>
            <pc:docMk/>
            <pc:sldMk cId="2834797435" sldId="663"/>
            <ac:spMk id="6" creationId="{0AB7854A-0BA6-40C3-910B-2A6485B1C514}"/>
          </ac:spMkLst>
        </pc:spChg>
      </pc:sldChg>
      <pc:sldChg chg="addSp delSp modSp mod">
        <pc:chgData name="Wyman, Hilary" userId="f3bca22b-3a42-4d89-8a24-ce254d13f28a" providerId="ADAL" clId="{349239B2-9F03-4998-8024-3C60823B87F7}" dt="2021-06-04T14:58:56.084" v="7361" actId="20577"/>
        <pc:sldMkLst>
          <pc:docMk/>
          <pc:sldMk cId="977129509" sldId="664"/>
        </pc:sldMkLst>
        <pc:spChg chg="del">
          <ac:chgData name="Wyman, Hilary" userId="f3bca22b-3a42-4d89-8a24-ce254d13f28a" providerId="ADAL" clId="{349239B2-9F03-4998-8024-3C60823B87F7}" dt="2021-06-04T14:56:00.227" v="7313" actId="478"/>
          <ac:spMkLst>
            <pc:docMk/>
            <pc:sldMk cId="977129509" sldId="664"/>
            <ac:spMk id="2" creationId="{55C64D94-3190-44B0-B0A2-150E14A5ACB5}"/>
          </ac:spMkLst>
        </pc:spChg>
        <pc:spChg chg="add del mod">
          <ac:chgData name="Wyman, Hilary" userId="f3bca22b-3a42-4d89-8a24-ce254d13f28a" providerId="ADAL" clId="{349239B2-9F03-4998-8024-3C60823B87F7}" dt="2021-06-04T14:56:02.258" v="7314" actId="478"/>
          <ac:spMkLst>
            <pc:docMk/>
            <pc:sldMk cId="977129509" sldId="664"/>
            <ac:spMk id="4" creationId="{F8517965-AC38-4ECF-B91C-5B6D453906F3}"/>
          </ac:spMkLst>
        </pc:spChg>
        <pc:spChg chg="mod">
          <ac:chgData name="Wyman, Hilary" userId="f3bca22b-3a42-4d89-8a24-ce254d13f28a" providerId="ADAL" clId="{349239B2-9F03-4998-8024-3C60823B87F7}" dt="2021-06-04T14:58:56.084" v="7361" actId="20577"/>
          <ac:spMkLst>
            <pc:docMk/>
            <pc:sldMk cId="977129509" sldId="664"/>
            <ac:spMk id="6" creationId="{B0FDD88E-A907-44C0-9561-70D6D2B29BF8}"/>
          </ac:spMkLst>
        </pc:spChg>
        <pc:spChg chg="mod">
          <ac:chgData name="Wyman, Hilary" userId="f3bca22b-3a42-4d89-8a24-ce254d13f28a" providerId="ADAL" clId="{349239B2-9F03-4998-8024-3C60823B87F7}" dt="2021-06-04T14:58:31.663" v="7340" actId="1076"/>
          <ac:spMkLst>
            <pc:docMk/>
            <pc:sldMk cId="977129509" sldId="664"/>
            <ac:spMk id="8" creationId="{11E1EBAE-C73F-4759-B7C8-52977C461C6C}"/>
          </ac:spMkLst>
        </pc:spChg>
        <pc:spChg chg="add mod">
          <ac:chgData name="Wyman, Hilary" userId="f3bca22b-3a42-4d89-8a24-ce254d13f28a" providerId="ADAL" clId="{349239B2-9F03-4998-8024-3C60823B87F7}" dt="2021-06-04T14:56:03.539" v="7315"/>
          <ac:spMkLst>
            <pc:docMk/>
            <pc:sldMk cId="977129509" sldId="664"/>
            <ac:spMk id="9" creationId="{BF33BB34-658E-44DB-AF27-F28B22CC2B04}"/>
          </ac:spMkLst>
        </pc:spChg>
        <pc:spChg chg="add mod">
          <ac:chgData name="Wyman, Hilary" userId="f3bca22b-3a42-4d89-8a24-ce254d13f28a" providerId="ADAL" clId="{349239B2-9F03-4998-8024-3C60823B87F7}" dt="2021-06-04T14:56:59.273" v="7318" actId="1076"/>
          <ac:spMkLst>
            <pc:docMk/>
            <pc:sldMk cId="977129509" sldId="664"/>
            <ac:spMk id="10" creationId="{446D7FED-2E5E-460E-B306-2FA27A57EAAE}"/>
          </ac:spMkLst>
        </pc:spChg>
        <pc:spChg chg="add del mod">
          <ac:chgData name="Wyman, Hilary" userId="f3bca22b-3a42-4d89-8a24-ce254d13f28a" providerId="ADAL" clId="{349239B2-9F03-4998-8024-3C60823B87F7}" dt="2021-06-04T14:57:11.088" v="7321" actId="478"/>
          <ac:spMkLst>
            <pc:docMk/>
            <pc:sldMk cId="977129509" sldId="664"/>
            <ac:spMk id="12" creationId="{9E225872-329C-4C73-A019-5AF707624CEA}"/>
          </ac:spMkLst>
        </pc:spChg>
        <pc:picChg chg="del mod">
          <ac:chgData name="Wyman, Hilary" userId="f3bca22b-3a42-4d89-8a24-ce254d13f28a" providerId="ADAL" clId="{349239B2-9F03-4998-8024-3C60823B87F7}" dt="2021-06-04T14:57:08.336" v="7320" actId="478"/>
          <ac:picMkLst>
            <pc:docMk/>
            <pc:sldMk cId="977129509" sldId="664"/>
            <ac:picMk id="5" creationId="{2F4588E5-2B4A-4F0E-8A1B-C04FC107A968}"/>
          </ac:picMkLst>
        </pc:picChg>
        <pc:picChg chg="mod">
          <ac:chgData name="Wyman, Hilary" userId="f3bca22b-3a42-4d89-8a24-ce254d13f28a" providerId="ADAL" clId="{349239B2-9F03-4998-8024-3C60823B87F7}" dt="2021-06-04T14:58:27.803" v="7339" actId="1076"/>
          <ac:picMkLst>
            <pc:docMk/>
            <pc:sldMk cId="977129509" sldId="664"/>
            <ac:picMk id="7" creationId="{85835967-5090-4AD6-8CB0-14B5B5D9D8E6}"/>
          </ac:picMkLst>
        </pc:picChg>
      </pc:sldChg>
      <pc:sldChg chg="addSp delSp modSp mod">
        <pc:chgData name="Wyman, Hilary" userId="f3bca22b-3a42-4d89-8a24-ce254d13f28a" providerId="ADAL" clId="{349239B2-9F03-4998-8024-3C60823B87F7}" dt="2021-06-04T15:03:34.895" v="7393" actId="6549"/>
        <pc:sldMkLst>
          <pc:docMk/>
          <pc:sldMk cId="3260566818" sldId="665"/>
        </pc:sldMkLst>
        <pc:spChg chg="del mod">
          <ac:chgData name="Wyman, Hilary" userId="f3bca22b-3a42-4d89-8a24-ce254d13f28a" providerId="ADAL" clId="{349239B2-9F03-4998-8024-3C60823B87F7}" dt="2021-06-04T14:59:06.991" v="7363" actId="478"/>
          <ac:spMkLst>
            <pc:docMk/>
            <pc:sldMk cId="3260566818" sldId="665"/>
            <ac:spMk id="2" creationId="{9D83159C-053D-4A88-81C9-DCA4B2ECEE67}"/>
          </ac:spMkLst>
        </pc:spChg>
        <pc:spChg chg="mod">
          <ac:chgData name="Wyman, Hilary" userId="f3bca22b-3a42-4d89-8a24-ce254d13f28a" providerId="ADAL" clId="{349239B2-9F03-4998-8024-3C60823B87F7}" dt="2021-06-04T15:00:52.131" v="7383" actId="20577"/>
          <ac:spMkLst>
            <pc:docMk/>
            <pc:sldMk cId="3260566818" sldId="665"/>
            <ac:spMk id="3" creationId="{793FAD6D-A262-4E93-B013-F575F37104B2}"/>
          </ac:spMkLst>
        </pc:spChg>
        <pc:spChg chg="mod">
          <ac:chgData name="Wyman, Hilary" userId="f3bca22b-3a42-4d89-8a24-ce254d13f28a" providerId="ADAL" clId="{349239B2-9F03-4998-8024-3C60823B87F7}" dt="2021-06-04T15:03:34.895" v="7393" actId="6549"/>
          <ac:spMkLst>
            <pc:docMk/>
            <pc:sldMk cId="3260566818" sldId="665"/>
            <ac:spMk id="4" creationId="{0700EB5C-5B7A-4F4E-9F0E-B7718869D711}"/>
          </ac:spMkLst>
        </pc:spChg>
        <pc:spChg chg="add del mod">
          <ac:chgData name="Wyman, Hilary" userId="f3bca22b-3a42-4d89-8a24-ce254d13f28a" providerId="ADAL" clId="{349239B2-9F03-4998-8024-3C60823B87F7}" dt="2021-06-04T14:59:10.600" v="7364" actId="478"/>
          <ac:spMkLst>
            <pc:docMk/>
            <pc:sldMk cId="3260566818" sldId="665"/>
            <ac:spMk id="7" creationId="{AEA44B47-EAE8-426C-B20F-EF797D1C80BF}"/>
          </ac:spMkLst>
        </pc:spChg>
        <pc:spChg chg="add mod">
          <ac:chgData name="Wyman, Hilary" userId="f3bca22b-3a42-4d89-8a24-ce254d13f28a" providerId="ADAL" clId="{349239B2-9F03-4998-8024-3C60823B87F7}" dt="2021-06-04T14:59:20.006" v="7365"/>
          <ac:spMkLst>
            <pc:docMk/>
            <pc:sldMk cId="3260566818" sldId="665"/>
            <ac:spMk id="8" creationId="{2CAAD2DF-5ACC-4C2B-BAA5-86500116374D}"/>
          </ac:spMkLst>
        </pc:spChg>
        <pc:picChg chg="mod">
          <ac:chgData name="Wyman, Hilary" userId="f3bca22b-3a42-4d89-8a24-ce254d13f28a" providerId="ADAL" clId="{349239B2-9F03-4998-8024-3C60823B87F7}" dt="2021-06-04T15:00:56.803" v="7384" actId="1076"/>
          <ac:picMkLst>
            <pc:docMk/>
            <pc:sldMk cId="3260566818" sldId="665"/>
            <ac:picMk id="5" creationId="{2B3009C8-D4F2-4E6A-B2DB-5DA8B2A5FC5D}"/>
          </ac:picMkLst>
        </pc:picChg>
      </pc:sldChg>
      <pc:sldChg chg="addSp delSp modSp mod">
        <pc:chgData name="Wyman, Hilary" userId="f3bca22b-3a42-4d89-8a24-ce254d13f28a" providerId="ADAL" clId="{349239B2-9F03-4998-8024-3C60823B87F7}" dt="2021-06-04T15:06:34.346" v="7417" actId="12"/>
        <pc:sldMkLst>
          <pc:docMk/>
          <pc:sldMk cId="3245978417" sldId="666"/>
        </pc:sldMkLst>
        <pc:spChg chg="del">
          <ac:chgData name="Wyman, Hilary" userId="f3bca22b-3a42-4d89-8a24-ce254d13f28a" providerId="ADAL" clId="{349239B2-9F03-4998-8024-3C60823B87F7}" dt="2021-06-04T15:03:49.364" v="7394" actId="478"/>
          <ac:spMkLst>
            <pc:docMk/>
            <pc:sldMk cId="3245978417" sldId="666"/>
            <ac:spMk id="2" creationId="{6D2F1703-689E-4E5D-9B6E-5059A5E659C7}"/>
          </ac:spMkLst>
        </pc:spChg>
        <pc:spChg chg="mod">
          <ac:chgData name="Wyman, Hilary" userId="f3bca22b-3a42-4d89-8a24-ce254d13f28a" providerId="ADAL" clId="{349239B2-9F03-4998-8024-3C60823B87F7}" dt="2021-06-04T15:06:34.346" v="7417" actId="12"/>
          <ac:spMkLst>
            <pc:docMk/>
            <pc:sldMk cId="3245978417" sldId="666"/>
            <ac:spMk id="3" creationId="{49053EDE-B8FC-45BB-90FA-B545B77C108C}"/>
          </ac:spMkLst>
        </pc:spChg>
        <pc:spChg chg="add del mod">
          <ac:chgData name="Wyman, Hilary" userId="f3bca22b-3a42-4d89-8a24-ce254d13f28a" providerId="ADAL" clId="{349239B2-9F03-4998-8024-3C60823B87F7}" dt="2021-06-04T15:03:51.849" v="7395" actId="478"/>
          <ac:spMkLst>
            <pc:docMk/>
            <pc:sldMk cId="3245978417" sldId="666"/>
            <ac:spMk id="5" creationId="{A94E05E5-7189-42B6-848E-121F30D62F4F}"/>
          </ac:spMkLst>
        </pc:spChg>
        <pc:spChg chg="add mod">
          <ac:chgData name="Wyman, Hilary" userId="f3bca22b-3a42-4d89-8a24-ce254d13f28a" providerId="ADAL" clId="{349239B2-9F03-4998-8024-3C60823B87F7}" dt="2021-06-04T15:04:04.051" v="7398"/>
          <ac:spMkLst>
            <pc:docMk/>
            <pc:sldMk cId="3245978417" sldId="666"/>
            <ac:spMk id="7" creationId="{1C7EAB18-5CF2-40B7-AEB6-48A22C4611C2}"/>
          </ac:spMkLst>
        </pc:spChg>
        <pc:picChg chg="add del">
          <ac:chgData name="Wyman, Hilary" userId="f3bca22b-3a42-4d89-8a24-ce254d13f28a" providerId="ADAL" clId="{349239B2-9F03-4998-8024-3C60823B87F7}" dt="2021-06-04T15:03:55.457" v="7397"/>
          <ac:picMkLst>
            <pc:docMk/>
            <pc:sldMk cId="3245978417" sldId="666"/>
            <ac:picMk id="6" creationId="{AE3F7F57-AF68-4C09-BC3D-A1CE5E0912AF}"/>
          </ac:picMkLst>
        </pc:picChg>
      </pc:sldChg>
      <pc:sldChg chg="addSp delSp modSp mod">
        <pc:chgData name="Wyman, Hilary" userId="f3bca22b-3a42-4d89-8a24-ce254d13f28a" providerId="ADAL" clId="{349239B2-9F03-4998-8024-3C60823B87F7}" dt="2021-06-04T15:58:10.598" v="7618" actId="20577"/>
        <pc:sldMkLst>
          <pc:docMk/>
          <pc:sldMk cId="3901194665" sldId="667"/>
        </pc:sldMkLst>
        <pc:spChg chg="del">
          <ac:chgData name="Wyman, Hilary" userId="f3bca22b-3a42-4d89-8a24-ce254d13f28a" providerId="ADAL" clId="{349239B2-9F03-4998-8024-3C60823B87F7}" dt="2021-06-04T15:47:04.770" v="7570" actId="478"/>
          <ac:spMkLst>
            <pc:docMk/>
            <pc:sldMk cId="3901194665" sldId="667"/>
            <ac:spMk id="2" creationId="{3692983D-40BC-4CA0-93F8-CD1B9F561C5A}"/>
          </ac:spMkLst>
        </pc:spChg>
        <pc:spChg chg="mod">
          <ac:chgData name="Wyman, Hilary" userId="f3bca22b-3a42-4d89-8a24-ce254d13f28a" providerId="ADAL" clId="{349239B2-9F03-4998-8024-3C60823B87F7}" dt="2021-06-04T15:52:30.521" v="7592" actId="20577"/>
          <ac:spMkLst>
            <pc:docMk/>
            <pc:sldMk cId="3901194665" sldId="667"/>
            <ac:spMk id="3" creationId="{E92196B0-6FEE-4DBA-81E9-EE95C06E68FA}"/>
          </ac:spMkLst>
        </pc:spChg>
        <pc:spChg chg="add del mod">
          <ac:chgData name="Wyman, Hilary" userId="f3bca22b-3a42-4d89-8a24-ce254d13f28a" providerId="ADAL" clId="{349239B2-9F03-4998-8024-3C60823B87F7}" dt="2021-06-04T15:47:07.793" v="7571" actId="478"/>
          <ac:spMkLst>
            <pc:docMk/>
            <pc:sldMk cId="3901194665" sldId="667"/>
            <ac:spMk id="5" creationId="{BB6D6429-5BF2-485D-AC70-39597AD306AE}"/>
          </ac:spMkLst>
        </pc:spChg>
        <pc:spChg chg="mod">
          <ac:chgData name="Wyman, Hilary" userId="f3bca22b-3a42-4d89-8a24-ce254d13f28a" providerId="ADAL" clId="{349239B2-9F03-4998-8024-3C60823B87F7}" dt="2021-06-04T15:58:10.598" v="7618" actId="20577"/>
          <ac:spMkLst>
            <pc:docMk/>
            <pc:sldMk cId="3901194665" sldId="667"/>
            <ac:spMk id="8" creationId="{3539F81A-EEE8-4C63-9033-0BBF46D3F38F}"/>
          </ac:spMkLst>
        </pc:spChg>
        <pc:spChg chg="add mod">
          <ac:chgData name="Wyman, Hilary" userId="f3bca22b-3a42-4d89-8a24-ce254d13f28a" providerId="ADAL" clId="{349239B2-9F03-4998-8024-3C60823B87F7}" dt="2021-06-04T15:47:15.577" v="7572"/>
          <ac:spMkLst>
            <pc:docMk/>
            <pc:sldMk cId="3901194665" sldId="667"/>
            <ac:spMk id="9" creationId="{4FDB20F0-AF10-44D6-8A5B-5F71B1247A91}"/>
          </ac:spMkLst>
        </pc:spChg>
        <pc:picChg chg="mod">
          <ac:chgData name="Wyman, Hilary" userId="f3bca22b-3a42-4d89-8a24-ce254d13f28a" providerId="ADAL" clId="{349239B2-9F03-4998-8024-3C60823B87F7}" dt="2021-06-04T15:53:12.925" v="7597" actId="1076"/>
          <ac:picMkLst>
            <pc:docMk/>
            <pc:sldMk cId="3901194665" sldId="667"/>
            <ac:picMk id="6" creationId="{1D96F760-2512-48F3-A707-73DE063D27BF}"/>
          </ac:picMkLst>
        </pc:picChg>
      </pc:sldChg>
      <pc:sldChg chg="addSp delSp modSp mod">
        <pc:chgData name="Wyman, Hilary" userId="f3bca22b-3a42-4d89-8a24-ce254d13f28a" providerId="ADAL" clId="{349239B2-9F03-4998-8024-3C60823B87F7}" dt="2021-06-04T15:39:33.977" v="7490" actId="1076"/>
        <pc:sldMkLst>
          <pc:docMk/>
          <pc:sldMk cId="65772956" sldId="668"/>
        </pc:sldMkLst>
        <pc:spChg chg="del">
          <ac:chgData name="Wyman, Hilary" userId="f3bca22b-3a42-4d89-8a24-ce254d13f28a" providerId="ADAL" clId="{349239B2-9F03-4998-8024-3C60823B87F7}" dt="2021-06-04T15:11:40.767" v="7422" actId="478"/>
          <ac:spMkLst>
            <pc:docMk/>
            <pc:sldMk cId="65772956" sldId="668"/>
            <ac:spMk id="2" creationId="{321663CF-EC70-4538-87C3-D7F72223747F}"/>
          </ac:spMkLst>
        </pc:spChg>
        <pc:spChg chg="add del mod">
          <ac:chgData name="Wyman, Hilary" userId="f3bca22b-3a42-4d89-8a24-ce254d13f28a" providerId="ADAL" clId="{349239B2-9F03-4998-8024-3C60823B87F7}" dt="2021-06-04T15:11:44.189" v="7423" actId="478"/>
          <ac:spMkLst>
            <pc:docMk/>
            <pc:sldMk cId="65772956" sldId="668"/>
            <ac:spMk id="5" creationId="{D684B967-4F75-480F-8BFD-E390C3DDDFAB}"/>
          </ac:spMkLst>
        </pc:spChg>
        <pc:spChg chg="mod">
          <ac:chgData name="Wyman, Hilary" userId="f3bca22b-3a42-4d89-8a24-ce254d13f28a" providerId="ADAL" clId="{349239B2-9F03-4998-8024-3C60823B87F7}" dt="2021-06-04T15:19:31.546" v="7442" actId="1076"/>
          <ac:spMkLst>
            <pc:docMk/>
            <pc:sldMk cId="65772956" sldId="668"/>
            <ac:spMk id="6" creationId="{10743995-9D25-4F48-93FE-6DBFA92C1B8C}"/>
          </ac:spMkLst>
        </pc:spChg>
        <pc:spChg chg="mod">
          <ac:chgData name="Wyman, Hilary" userId="f3bca22b-3a42-4d89-8a24-ce254d13f28a" providerId="ADAL" clId="{349239B2-9F03-4998-8024-3C60823B87F7}" dt="2021-06-04T15:23:28.977" v="7479" actId="14100"/>
          <ac:spMkLst>
            <pc:docMk/>
            <pc:sldMk cId="65772956" sldId="668"/>
            <ac:spMk id="7" creationId="{C9B05FDF-75D4-412E-87D4-35E5529232F4}"/>
          </ac:spMkLst>
        </pc:spChg>
        <pc:spChg chg="mod">
          <ac:chgData name="Wyman, Hilary" userId="f3bca22b-3a42-4d89-8a24-ce254d13f28a" providerId="ADAL" clId="{349239B2-9F03-4998-8024-3C60823B87F7}" dt="2021-06-04T15:39:33.977" v="7490" actId="1076"/>
          <ac:spMkLst>
            <pc:docMk/>
            <pc:sldMk cId="65772956" sldId="668"/>
            <ac:spMk id="9" creationId="{C8903098-7CD6-40A6-A1D2-F5D3F7F46472}"/>
          </ac:spMkLst>
        </pc:spChg>
        <pc:spChg chg="add mod">
          <ac:chgData name="Wyman, Hilary" userId="f3bca22b-3a42-4d89-8a24-ce254d13f28a" providerId="ADAL" clId="{349239B2-9F03-4998-8024-3C60823B87F7}" dt="2021-06-04T15:11:49.830" v="7424"/>
          <ac:spMkLst>
            <pc:docMk/>
            <pc:sldMk cId="65772956" sldId="668"/>
            <ac:spMk id="11" creationId="{52A2346F-B240-4FF3-B8AB-A19BCA5D47C0}"/>
          </ac:spMkLst>
        </pc:spChg>
        <pc:spChg chg="del mod">
          <ac:chgData name="Wyman, Hilary" userId="f3bca22b-3a42-4d89-8a24-ce254d13f28a" providerId="ADAL" clId="{349239B2-9F03-4998-8024-3C60823B87F7}" dt="2021-06-04T15:23:21.357" v="7477"/>
          <ac:spMkLst>
            <pc:docMk/>
            <pc:sldMk cId="65772956" sldId="668"/>
            <ac:spMk id="13" creationId="{689E6F6B-BF1F-42F0-8D27-1AF2F6E2976E}"/>
          </ac:spMkLst>
        </pc:spChg>
        <pc:spChg chg="mod">
          <ac:chgData name="Wyman, Hilary" userId="f3bca22b-3a42-4d89-8a24-ce254d13f28a" providerId="ADAL" clId="{349239B2-9F03-4998-8024-3C60823B87F7}" dt="2021-06-04T15:34:52.403" v="7486" actId="1076"/>
          <ac:spMkLst>
            <pc:docMk/>
            <pc:sldMk cId="65772956" sldId="668"/>
            <ac:spMk id="14" creationId="{B55CF9D1-E1A7-4BE0-B013-71D8B912DF40}"/>
          </ac:spMkLst>
        </pc:spChg>
        <pc:picChg chg="mod">
          <ac:chgData name="Wyman, Hilary" userId="f3bca22b-3a42-4d89-8a24-ce254d13f28a" providerId="ADAL" clId="{349239B2-9F03-4998-8024-3C60823B87F7}" dt="2021-06-04T15:19:26.064" v="7441" actId="1076"/>
          <ac:picMkLst>
            <pc:docMk/>
            <pc:sldMk cId="65772956" sldId="668"/>
            <ac:picMk id="4" creationId="{BF265AEC-3AD1-48A0-9E1A-5A9C906CD0CC}"/>
          </ac:picMkLst>
        </pc:picChg>
      </pc:sldChg>
      <pc:sldChg chg="addSp delSp modSp mod">
        <pc:chgData name="Wyman, Hilary" userId="f3bca22b-3a42-4d89-8a24-ce254d13f28a" providerId="ADAL" clId="{349239B2-9F03-4998-8024-3C60823B87F7}" dt="2021-06-04T15:44:02.117" v="7569" actId="1076"/>
        <pc:sldMkLst>
          <pc:docMk/>
          <pc:sldMk cId="1281300785" sldId="669"/>
        </pc:sldMkLst>
        <pc:spChg chg="del">
          <ac:chgData name="Wyman, Hilary" userId="f3bca22b-3a42-4d89-8a24-ce254d13f28a" providerId="ADAL" clId="{349239B2-9F03-4998-8024-3C60823B87F7}" dt="2021-06-04T15:38:46.992" v="7487" actId="478"/>
          <ac:spMkLst>
            <pc:docMk/>
            <pc:sldMk cId="1281300785" sldId="669"/>
            <ac:spMk id="2" creationId="{3ACF1A0E-D2FC-4F3B-89C3-0BB1A459B027}"/>
          </ac:spMkLst>
        </pc:spChg>
        <pc:spChg chg="mod">
          <ac:chgData name="Wyman, Hilary" userId="f3bca22b-3a42-4d89-8a24-ce254d13f28a" providerId="ADAL" clId="{349239B2-9F03-4998-8024-3C60823B87F7}" dt="2021-06-04T15:41:37.179" v="7535" actId="20577"/>
          <ac:spMkLst>
            <pc:docMk/>
            <pc:sldMk cId="1281300785" sldId="669"/>
            <ac:spMk id="3" creationId="{79D8AF84-BED8-44EA-AC21-F5EEA5FF905A}"/>
          </ac:spMkLst>
        </pc:spChg>
        <pc:spChg chg="mod">
          <ac:chgData name="Wyman, Hilary" userId="f3bca22b-3a42-4d89-8a24-ce254d13f28a" providerId="ADAL" clId="{349239B2-9F03-4998-8024-3C60823B87F7}" dt="2021-06-04T15:42:42.790" v="7568" actId="20577"/>
          <ac:spMkLst>
            <pc:docMk/>
            <pc:sldMk cId="1281300785" sldId="669"/>
            <ac:spMk id="5" creationId="{26973052-EF81-493A-9C12-14DAD212DDDC}"/>
          </ac:spMkLst>
        </pc:spChg>
        <pc:spChg chg="add del mod">
          <ac:chgData name="Wyman, Hilary" userId="f3bca22b-3a42-4d89-8a24-ce254d13f28a" providerId="ADAL" clId="{349239B2-9F03-4998-8024-3C60823B87F7}" dt="2021-06-04T15:38:50.946" v="7488" actId="478"/>
          <ac:spMkLst>
            <pc:docMk/>
            <pc:sldMk cId="1281300785" sldId="669"/>
            <ac:spMk id="6" creationId="{12A07C23-579F-4E38-824F-0E24BD913103}"/>
          </ac:spMkLst>
        </pc:spChg>
        <pc:spChg chg="mod">
          <ac:chgData name="Wyman, Hilary" userId="f3bca22b-3a42-4d89-8a24-ce254d13f28a" providerId="ADAL" clId="{349239B2-9F03-4998-8024-3C60823B87F7}" dt="2021-06-04T15:44:02.117" v="7569" actId="1076"/>
          <ac:spMkLst>
            <pc:docMk/>
            <pc:sldMk cId="1281300785" sldId="669"/>
            <ac:spMk id="7" creationId="{3C3F8FAE-9CDF-4B1F-8854-A304F2AF1A8C}"/>
          </ac:spMkLst>
        </pc:spChg>
        <pc:spChg chg="add mod">
          <ac:chgData name="Wyman, Hilary" userId="f3bca22b-3a42-4d89-8a24-ce254d13f28a" providerId="ADAL" clId="{349239B2-9F03-4998-8024-3C60823B87F7}" dt="2021-06-04T15:38:58.335" v="7489"/>
          <ac:spMkLst>
            <pc:docMk/>
            <pc:sldMk cId="1281300785" sldId="669"/>
            <ac:spMk id="8" creationId="{1372110C-957A-4462-AEB0-095CA75ACDDA}"/>
          </ac:spMkLst>
        </pc:spChg>
      </pc:sldChg>
      <pc:sldChg chg="addSp delSp modSp mod">
        <pc:chgData name="Wyman, Hilary" userId="f3bca22b-3a42-4d89-8a24-ce254d13f28a" providerId="ADAL" clId="{349239B2-9F03-4998-8024-3C60823B87F7}" dt="2021-06-04T16:02:46.093" v="7646" actId="1076"/>
        <pc:sldMkLst>
          <pc:docMk/>
          <pc:sldMk cId="1750724329" sldId="670"/>
        </pc:sldMkLst>
        <pc:spChg chg="del">
          <ac:chgData name="Wyman, Hilary" userId="f3bca22b-3a42-4d89-8a24-ce254d13f28a" providerId="ADAL" clId="{349239B2-9F03-4998-8024-3C60823B87F7}" dt="2021-06-04T16:00:05.092" v="7619" actId="478"/>
          <ac:spMkLst>
            <pc:docMk/>
            <pc:sldMk cId="1750724329" sldId="670"/>
            <ac:spMk id="2" creationId="{D12BFFC0-20B0-493C-ABD2-C1A8B2A781F0}"/>
          </ac:spMkLst>
        </pc:spChg>
        <pc:spChg chg="mod">
          <ac:chgData name="Wyman, Hilary" userId="f3bca22b-3a42-4d89-8a24-ce254d13f28a" providerId="ADAL" clId="{349239B2-9F03-4998-8024-3C60823B87F7}" dt="2021-06-04T16:02:46.093" v="7646" actId="1076"/>
          <ac:spMkLst>
            <pc:docMk/>
            <pc:sldMk cId="1750724329" sldId="670"/>
            <ac:spMk id="3" creationId="{7CB91CB0-48AD-4293-8F34-AC0104DEB0B1}"/>
          </ac:spMkLst>
        </pc:spChg>
        <pc:spChg chg="add del mod">
          <ac:chgData name="Wyman, Hilary" userId="f3bca22b-3a42-4d89-8a24-ce254d13f28a" providerId="ADAL" clId="{349239B2-9F03-4998-8024-3C60823B87F7}" dt="2021-06-04T16:00:08.283" v="7620" actId="478"/>
          <ac:spMkLst>
            <pc:docMk/>
            <pc:sldMk cId="1750724329" sldId="670"/>
            <ac:spMk id="5" creationId="{A616C89D-7C27-427D-A915-CCA85E15EE8B}"/>
          </ac:spMkLst>
        </pc:spChg>
        <pc:spChg chg="add mod">
          <ac:chgData name="Wyman, Hilary" userId="f3bca22b-3a42-4d89-8a24-ce254d13f28a" providerId="ADAL" clId="{349239B2-9F03-4998-8024-3C60823B87F7}" dt="2021-06-04T16:00:14.859" v="7621"/>
          <ac:spMkLst>
            <pc:docMk/>
            <pc:sldMk cId="1750724329" sldId="670"/>
            <ac:spMk id="6" creationId="{0969C92E-2F5F-474A-834B-E7D19B91DA79}"/>
          </ac:spMkLst>
        </pc:spChg>
      </pc:sldChg>
      <pc:sldChg chg="addSp delSp modSp mod ord modNotesTx">
        <pc:chgData name="Wyman, Hilary" userId="f3bca22b-3a42-4d89-8a24-ce254d13f28a" providerId="ADAL" clId="{349239B2-9F03-4998-8024-3C60823B87F7}" dt="2021-06-03T11:44:38.173" v="2504"/>
        <pc:sldMkLst>
          <pc:docMk/>
          <pc:sldMk cId="1825541632" sldId="671"/>
        </pc:sldMkLst>
        <pc:spChg chg="add del mod">
          <ac:chgData name="Wyman, Hilary" userId="f3bca22b-3a42-4d89-8a24-ce254d13f28a" providerId="ADAL" clId="{349239B2-9F03-4998-8024-3C60823B87F7}" dt="2021-06-03T11:40:49.556" v="2455"/>
          <ac:spMkLst>
            <pc:docMk/>
            <pc:sldMk cId="1825541632" sldId="671"/>
            <ac:spMk id="3" creationId="{C17CF47A-71E9-426E-B40C-EC8C3720D933}"/>
          </ac:spMkLst>
        </pc:spChg>
        <pc:spChg chg="del">
          <ac:chgData name="Wyman, Hilary" userId="f3bca22b-3a42-4d89-8a24-ce254d13f28a" providerId="ADAL" clId="{349239B2-9F03-4998-8024-3C60823B87F7}" dt="2021-06-03T11:40:14.033" v="2452" actId="478"/>
          <ac:spMkLst>
            <pc:docMk/>
            <pc:sldMk cId="1825541632" sldId="671"/>
            <ac:spMk id="5" creationId="{D7A6BD25-094B-4E20-A7AF-844F42313047}"/>
          </ac:spMkLst>
        </pc:spChg>
        <pc:spChg chg="add mod">
          <ac:chgData name="Wyman, Hilary" userId="f3bca22b-3a42-4d89-8a24-ce254d13f28a" providerId="ADAL" clId="{349239B2-9F03-4998-8024-3C60823B87F7}" dt="2021-06-03T11:41:52.282" v="2477" actId="1035"/>
          <ac:spMkLst>
            <pc:docMk/>
            <pc:sldMk cId="1825541632" sldId="671"/>
            <ac:spMk id="6" creationId="{7F0F35C3-A3B0-4167-A193-ABF326954B10}"/>
          </ac:spMkLst>
        </pc:spChg>
        <pc:spChg chg="del">
          <ac:chgData name="Wyman, Hilary" userId="f3bca22b-3a42-4d89-8a24-ce254d13f28a" providerId="ADAL" clId="{349239B2-9F03-4998-8024-3C60823B87F7}" dt="2021-06-03T11:40:17.002" v="2453" actId="478"/>
          <ac:spMkLst>
            <pc:docMk/>
            <pc:sldMk cId="1825541632" sldId="671"/>
            <ac:spMk id="9" creationId="{63F79548-BA85-4FB2-BD30-85932E5F0279}"/>
          </ac:spMkLst>
        </pc:spChg>
        <pc:spChg chg="del">
          <ac:chgData name="Wyman, Hilary" userId="f3bca22b-3a42-4d89-8a24-ce254d13f28a" providerId="ADAL" clId="{349239B2-9F03-4998-8024-3C60823B87F7}" dt="2021-06-03T11:40:14.033" v="2452" actId="478"/>
          <ac:spMkLst>
            <pc:docMk/>
            <pc:sldMk cId="1825541632" sldId="671"/>
            <ac:spMk id="10" creationId="{A4128F6D-F07A-489D-A493-03C5EECB5792}"/>
          </ac:spMkLst>
        </pc:spChg>
        <pc:spChg chg="del">
          <ac:chgData name="Wyman, Hilary" userId="f3bca22b-3a42-4d89-8a24-ce254d13f28a" providerId="ADAL" clId="{349239B2-9F03-4998-8024-3C60823B87F7}" dt="2021-06-03T11:40:14.033" v="2452" actId="478"/>
          <ac:spMkLst>
            <pc:docMk/>
            <pc:sldMk cId="1825541632" sldId="671"/>
            <ac:spMk id="14" creationId="{11BA5972-94F8-4B01-8CE4-241E50C10535}"/>
          </ac:spMkLst>
        </pc:spChg>
        <pc:cxnChg chg="del">
          <ac:chgData name="Wyman, Hilary" userId="f3bca22b-3a42-4d89-8a24-ce254d13f28a" providerId="ADAL" clId="{349239B2-9F03-4998-8024-3C60823B87F7}" dt="2021-06-03T11:40:14.033" v="2452" actId="478"/>
          <ac:cxnSpMkLst>
            <pc:docMk/>
            <pc:sldMk cId="1825541632" sldId="671"/>
            <ac:cxnSpMk id="4" creationId="{4D7E32C6-8DD5-4F19-92D7-698462AD7B43}"/>
          </ac:cxnSpMkLst>
        </pc:cxnChg>
        <pc:cxnChg chg="del">
          <ac:chgData name="Wyman, Hilary" userId="f3bca22b-3a42-4d89-8a24-ce254d13f28a" providerId="ADAL" clId="{349239B2-9F03-4998-8024-3C60823B87F7}" dt="2021-06-03T11:40:14.033" v="2452" actId="478"/>
          <ac:cxnSpMkLst>
            <pc:docMk/>
            <pc:sldMk cId="1825541632" sldId="671"/>
            <ac:cxnSpMk id="8" creationId="{E60E74E3-7F3E-48D1-B3B5-D322005FAC67}"/>
          </ac:cxnSpMkLst>
        </pc:cxnChg>
        <pc:cxnChg chg="del">
          <ac:chgData name="Wyman, Hilary" userId="f3bca22b-3a42-4d89-8a24-ce254d13f28a" providerId="ADAL" clId="{349239B2-9F03-4998-8024-3C60823B87F7}" dt="2021-06-03T11:40:14.033" v="2452" actId="478"/>
          <ac:cxnSpMkLst>
            <pc:docMk/>
            <pc:sldMk cId="1825541632" sldId="671"/>
            <ac:cxnSpMk id="12" creationId="{8FE59571-47B4-4F05-9E99-51A8B482C953}"/>
          </ac:cxnSpMkLst>
        </pc:cxnChg>
      </pc:sldChg>
      <pc:sldChg chg="modSp add mod">
        <pc:chgData name="Wyman, Hilary" userId="f3bca22b-3a42-4d89-8a24-ce254d13f28a" providerId="ADAL" clId="{349239B2-9F03-4998-8024-3C60823B87F7}" dt="2021-06-03T13:43:31.445" v="2934" actId="2711"/>
        <pc:sldMkLst>
          <pc:docMk/>
          <pc:sldMk cId="675301814" sldId="672"/>
        </pc:sldMkLst>
        <pc:spChg chg="mod">
          <ac:chgData name="Wyman, Hilary" userId="f3bca22b-3a42-4d89-8a24-ce254d13f28a" providerId="ADAL" clId="{349239B2-9F03-4998-8024-3C60823B87F7}" dt="2021-06-03T13:43:31.445" v="2934" actId="2711"/>
          <ac:spMkLst>
            <pc:docMk/>
            <pc:sldMk cId="675301814" sldId="672"/>
            <ac:spMk id="3" creationId="{01D4F61E-B970-4BDF-B6FB-866FB3EA4D57}"/>
          </ac:spMkLst>
        </pc:spChg>
      </pc:sldChg>
      <pc:sldChg chg="addSp delSp modSp add mod ord">
        <pc:chgData name="Wyman, Hilary" userId="f3bca22b-3a42-4d89-8a24-ce254d13f28a" providerId="ADAL" clId="{349239B2-9F03-4998-8024-3C60823B87F7}" dt="2021-06-04T09:21:24.783" v="5083" actId="20577"/>
        <pc:sldMkLst>
          <pc:docMk/>
          <pc:sldMk cId="769952746" sldId="673"/>
        </pc:sldMkLst>
        <pc:spChg chg="del">
          <ac:chgData name="Wyman, Hilary" userId="f3bca22b-3a42-4d89-8a24-ce254d13f28a" providerId="ADAL" clId="{349239B2-9F03-4998-8024-3C60823B87F7}" dt="2021-06-04T09:13:50.989" v="5014" actId="478"/>
          <ac:spMkLst>
            <pc:docMk/>
            <pc:sldMk cId="769952746" sldId="673"/>
            <ac:spMk id="5" creationId="{00000000-0000-0000-0000-000000000000}"/>
          </ac:spMkLst>
        </pc:spChg>
        <pc:spChg chg="add mod">
          <ac:chgData name="Wyman, Hilary" userId="f3bca22b-3a42-4d89-8a24-ce254d13f28a" providerId="ADAL" clId="{349239B2-9F03-4998-8024-3C60823B87F7}" dt="2021-06-04T09:21:24.783" v="5083" actId="20577"/>
          <ac:spMkLst>
            <pc:docMk/>
            <pc:sldMk cId="769952746" sldId="673"/>
            <ac:spMk id="6" creationId="{AD860A0A-41E9-46B6-8C70-23CDA15907DD}"/>
          </ac:spMkLst>
        </pc:spChg>
        <pc:picChg chg="del">
          <ac:chgData name="Wyman, Hilary" userId="f3bca22b-3a42-4d89-8a24-ce254d13f28a" providerId="ADAL" clId="{349239B2-9F03-4998-8024-3C60823B87F7}" dt="2021-06-04T09:13:50.989" v="5014" actId="478"/>
          <ac:picMkLst>
            <pc:docMk/>
            <pc:sldMk cId="769952746" sldId="673"/>
            <ac:picMk id="4" creationId="{EB477AF9-B796-4647-B6FC-BCC8F056B7F3}"/>
          </ac:picMkLst>
        </pc:picChg>
      </pc:sldChg>
      <pc:sldChg chg="del">
        <pc:chgData name="Wyman, Hilary" userId="f3bca22b-3a42-4d89-8a24-ce254d13f28a" providerId="ADAL" clId="{349239B2-9F03-4998-8024-3C60823B87F7}" dt="2021-06-03T13:57:47.358" v="3139" actId="2696"/>
        <pc:sldMkLst>
          <pc:docMk/>
          <pc:sldMk cId="1218554954" sldId="673"/>
        </pc:sldMkLst>
      </pc:sldChg>
      <pc:sldChg chg="modSp add mod ord">
        <pc:chgData name="Wyman, Hilary" userId="f3bca22b-3a42-4d89-8a24-ce254d13f28a" providerId="ADAL" clId="{349239B2-9F03-4998-8024-3C60823B87F7}" dt="2021-06-04T09:23:39.947" v="5089" actId="12"/>
        <pc:sldMkLst>
          <pc:docMk/>
          <pc:sldMk cId="790511631" sldId="674"/>
        </pc:sldMkLst>
        <pc:spChg chg="mod">
          <ac:chgData name="Wyman, Hilary" userId="f3bca22b-3a42-4d89-8a24-ce254d13f28a" providerId="ADAL" clId="{349239B2-9F03-4998-8024-3C60823B87F7}" dt="2021-06-04T09:23:39.947" v="5089" actId="12"/>
          <ac:spMkLst>
            <pc:docMk/>
            <pc:sldMk cId="790511631" sldId="674"/>
            <ac:spMk id="6" creationId="{AD860A0A-41E9-46B6-8C70-23CDA15907DD}"/>
          </ac:spMkLst>
        </pc:spChg>
      </pc:sldChg>
      <pc:sldChg chg="modSp mod">
        <pc:chgData name="Wyman, Hilary" userId="f3bca22b-3a42-4d89-8a24-ce254d13f28a" providerId="ADAL" clId="{349239B2-9F03-4998-8024-3C60823B87F7}" dt="2021-06-04T09:20:50.799" v="5080" actId="5793"/>
        <pc:sldMkLst>
          <pc:docMk/>
          <pc:sldMk cId="582391781" sldId="675"/>
        </pc:sldMkLst>
        <pc:spChg chg="mod">
          <ac:chgData name="Wyman, Hilary" userId="f3bca22b-3a42-4d89-8a24-ce254d13f28a" providerId="ADAL" clId="{349239B2-9F03-4998-8024-3C60823B87F7}" dt="2021-06-04T09:20:50.799" v="5080" actId="5793"/>
          <ac:spMkLst>
            <pc:docMk/>
            <pc:sldMk cId="582391781" sldId="675"/>
            <ac:spMk id="6" creationId="{AD860A0A-41E9-46B6-8C70-23CDA15907DD}"/>
          </ac:spMkLst>
        </pc:spChg>
      </pc:sldChg>
      <pc:sldChg chg="addSp delSp modSp mod delAnim modAnim">
        <pc:chgData name="Wyman, Hilary" userId="f3bca22b-3a42-4d89-8a24-ce254d13f28a" providerId="ADAL" clId="{349239B2-9F03-4998-8024-3C60823B87F7}" dt="2021-06-04T11:01:46.904" v="5642" actId="113"/>
        <pc:sldMkLst>
          <pc:docMk/>
          <pc:sldMk cId="1398167884" sldId="676"/>
        </pc:sldMkLst>
        <pc:spChg chg="del">
          <ac:chgData name="Wyman, Hilary" userId="f3bca22b-3a42-4d89-8a24-ce254d13f28a" providerId="ADAL" clId="{349239B2-9F03-4998-8024-3C60823B87F7}" dt="2021-06-04T10:51:46.460" v="5458" actId="478"/>
          <ac:spMkLst>
            <pc:docMk/>
            <pc:sldMk cId="1398167884" sldId="676"/>
            <ac:spMk id="3" creationId="{00000000-0000-0000-0000-000000000000}"/>
          </ac:spMkLst>
        </pc:spChg>
        <pc:spChg chg="add del mod">
          <ac:chgData name="Wyman, Hilary" userId="f3bca22b-3a42-4d89-8a24-ce254d13f28a" providerId="ADAL" clId="{349239B2-9F03-4998-8024-3C60823B87F7}" dt="2021-06-04T10:51:56.434" v="5459" actId="478"/>
          <ac:spMkLst>
            <pc:docMk/>
            <pc:sldMk cId="1398167884" sldId="676"/>
            <ac:spMk id="4" creationId="{A0E5BDAE-62EE-49F0-93B3-7DA2470A6AE0}"/>
          </ac:spMkLst>
        </pc:spChg>
        <pc:spChg chg="del">
          <ac:chgData name="Wyman, Hilary" userId="f3bca22b-3a42-4d89-8a24-ce254d13f28a" providerId="ADAL" clId="{349239B2-9F03-4998-8024-3C60823B87F7}" dt="2021-06-04T10:52:10.992" v="5460" actId="478"/>
          <ac:spMkLst>
            <pc:docMk/>
            <pc:sldMk cId="1398167884" sldId="676"/>
            <ac:spMk id="6" creationId="{00000000-0000-0000-0000-000000000000}"/>
          </ac:spMkLst>
        </pc:spChg>
        <pc:spChg chg="mod">
          <ac:chgData name="Wyman, Hilary" userId="f3bca22b-3a42-4d89-8a24-ce254d13f28a" providerId="ADAL" clId="{349239B2-9F03-4998-8024-3C60823B87F7}" dt="2021-06-04T11:01:46.904" v="5642" actId="113"/>
          <ac:spMkLst>
            <pc:docMk/>
            <pc:sldMk cId="1398167884" sldId="676"/>
            <ac:spMk id="7" creationId="{00000000-0000-0000-0000-000000000000}"/>
          </ac:spMkLst>
        </pc:spChg>
        <pc:spChg chg="del">
          <ac:chgData name="Wyman, Hilary" userId="f3bca22b-3a42-4d89-8a24-ce254d13f28a" providerId="ADAL" clId="{349239B2-9F03-4998-8024-3C60823B87F7}" dt="2021-06-04T10:51:46.460" v="5458" actId="478"/>
          <ac:spMkLst>
            <pc:docMk/>
            <pc:sldMk cId="1398167884" sldId="676"/>
            <ac:spMk id="11" creationId="{00000000-0000-0000-0000-000000000000}"/>
          </ac:spMkLst>
        </pc:spChg>
        <pc:spChg chg="add mod">
          <ac:chgData name="Wyman, Hilary" userId="f3bca22b-3a42-4d89-8a24-ce254d13f28a" providerId="ADAL" clId="{349239B2-9F03-4998-8024-3C60823B87F7}" dt="2021-06-04T10:54:36.639" v="5556" actId="20577"/>
          <ac:spMkLst>
            <pc:docMk/>
            <pc:sldMk cId="1398167884" sldId="676"/>
            <ac:spMk id="13" creationId="{C71DCF38-9BBA-4157-ADB0-5D93A53A48B6}"/>
          </ac:spMkLst>
        </pc:spChg>
        <pc:picChg chg="mod">
          <ac:chgData name="Wyman, Hilary" userId="f3bca22b-3a42-4d89-8a24-ce254d13f28a" providerId="ADAL" clId="{349239B2-9F03-4998-8024-3C60823B87F7}" dt="2021-06-04T10:56:19.055" v="5588" actId="1035"/>
          <ac:picMkLst>
            <pc:docMk/>
            <pc:sldMk cId="1398167884" sldId="676"/>
            <ac:picMk id="5" creationId="{00000000-0000-0000-0000-000000000000}"/>
          </ac:picMkLst>
        </pc:picChg>
        <pc:cxnChg chg="del">
          <ac:chgData name="Wyman, Hilary" userId="f3bca22b-3a42-4d89-8a24-ce254d13f28a" providerId="ADAL" clId="{349239B2-9F03-4998-8024-3C60823B87F7}" dt="2021-06-04T10:51:46.460" v="5458" actId="478"/>
          <ac:cxnSpMkLst>
            <pc:docMk/>
            <pc:sldMk cId="1398167884" sldId="676"/>
            <ac:cxnSpMk id="10" creationId="{00000000-0000-0000-0000-000000000000}"/>
          </ac:cxnSpMkLst>
        </pc:cxnChg>
      </pc:sldChg>
      <pc:sldChg chg="add del">
        <pc:chgData name="Wyman, Hilary" userId="f3bca22b-3a42-4d89-8a24-ce254d13f28a" providerId="ADAL" clId="{349239B2-9F03-4998-8024-3C60823B87F7}" dt="2021-06-04T13:12:01.355" v="6262" actId="2696"/>
        <pc:sldMkLst>
          <pc:docMk/>
          <pc:sldMk cId="921685652" sldId="677"/>
        </pc:sldMkLst>
      </pc:sldChg>
      <pc:sldChg chg="addSp delSp modSp add mod">
        <pc:chgData name="Wyman, Hilary" userId="f3bca22b-3a42-4d89-8a24-ce254d13f28a" providerId="ADAL" clId="{349239B2-9F03-4998-8024-3C60823B87F7}" dt="2021-06-04T14:09:13.042" v="6991" actId="14100"/>
        <pc:sldMkLst>
          <pc:docMk/>
          <pc:sldMk cId="1754241672" sldId="677"/>
        </pc:sldMkLst>
        <pc:spChg chg="add del mod">
          <ac:chgData name="Wyman, Hilary" userId="f3bca22b-3a42-4d89-8a24-ce254d13f28a" providerId="ADAL" clId="{349239B2-9F03-4998-8024-3C60823B87F7}" dt="2021-06-04T13:56:00.283" v="6811" actId="478"/>
          <ac:spMkLst>
            <pc:docMk/>
            <pc:sldMk cId="1754241672" sldId="677"/>
            <ac:spMk id="3" creationId="{CA4788AA-564A-4389-8F32-FD6023777721}"/>
          </ac:spMkLst>
        </pc:spChg>
        <pc:spChg chg="add del mod">
          <ac:chgData name="Wyman, Hilary" userId="f3bca22b-3a42-4d89-8a24-ce254d13f28a" providerId="ADAL" clId="{349239B2-9F03-4998-8024-3C60823B87F7}" dt="2021-06-04T14:05:00.887" v="6935" actId="1035"/>
          <ac:spMkLst>
            <pc:docMk/>
            <pc:sldMk cId="1754241672" sldId="677"/>
            <ac:spMk id="5" creationId="{6163AFF2-65D9-4B45-8311-8510C6A3AA88}"/>
          </ac:spMkLst>
        </pc:spChg>
        <pc:spChg chg="add del mod">
          <ac:chgData name="Wyman, Hilary" userId="f3bca22b-3a42-4d89-8a24-ce254d13f28a" providerId="ADAL" clId="{349239B2-9F03-4998-8024-3C60823B87F7}" dt="2021-06-04T14:05:00.887" v="6935" actId="1035"/>
          <ac:spMkLst>
            <pc:docMk/>
            <pc:sldMk cId="1754241672" sldId="677"/>
            <ac:spMk id="6" creationId="{348898B7-020E-4A79-97A5-8F640CB44545}"/>
          </ac:spMkLst>
        </pc:spChg>
        <pc:spChg chg="add del mod">
          <ac:chgData name="Wyman, Hilary" userId="f3bca22b-3a42-4d89-8a24-ce254d13f28a" providerId="ADAL" clId="{349239B2-9F03-4998-8024-3C60823B87F7}" dt="2021-06-04T14:03:56.420" v="6875" actId="478"/>
          <ac:spMkLst>
            <pc:docMk/>
            <pc:sldMk cId="1754241672" sldId="677"/>
            <ac:spMk id="10" creationId="{60910FEA-DA88-40C2-8296-D132503E3BBC}"/>
          </ac:spMkLst>
        </pc:spChg>
        <pc:spChg chg="del">
          <ac:chgData name="Wyman, Hilary" userId="f3bca22b-3a42-4d89-8a24-ce254d13f28a" providerId="ADAL" clId="{349239B2-9F03-4998-8024-3C60823B87F7}" dt="2021-06-04T13:55:56.532" v="6810" actId="478"/>
          <ac:spMkLst>
            <pc:docMk/>
            <pc:sldMk cId="1754241672" sldId="677"/>
            <ac:spMk id="12" creationId="{B2ECEF62-DFF3-4C77-9E13-E9D1BEED11E0}"/>
          </ac:spMkLst>
        </pc:spChg>
        <pc:spChg chg="del">
          <ac:chgData name="Wyman, Hilary" userId="f3bca22b-3a42-4d89-8a24-ce254d13f28a" providerId="ADAL" clId="{349239B2-9F03-4998-8024-3C60823B87F7}" dt="2021-06-04T13:55:56.532" v="6810" actId="478"/>
          <ac:spMkLst>
            <pc:docMk/>
            <pc:sldMk cId="1754241672" sldId="677"/>
            <ac:spMk id="13" creationId="{52CAAA89-6704-400D-9269-9E3F46DA4013}"/>
          </ac:spMkLst>
        </pc:spChg>
        <pc:spChg chg="add del mod">
          <ac:chgData name="Wyman, Hilary" userId="f3bca22b-3a42-4d89-8a24-ce254d13f28a" providerId="ADAL" clId="{349239B2-9F03-4998-8024-3C60823B87F7}" dt="2021-06-04T14:05:07.169" v="6944" actId="1036"/>
          <ac:spMkLst>
            <pc:docMk/>
            <pc:sldMk cId="1754241672" sldId="677"/>
            <ac:spMk id="15" creationId="{E272D19E-56C4-4CC6-AD06-E5E1809A77F3}"/>
          </ac:spMkLst>
        </pc:spChg>
        <pc:spChg chg="add mod">
          <ac:chgData name="Wyman, Hilary" userId="f3bca22b-3a42-4d89-8a24-ce254d13f28a" providerId="ADAL" clId="{349239B2-9F03-4998-8024-3C60823B87F7}" dt="2021-06-04T14:09:13.042" v="6991" actId="14100"/>
          <ac:spMkLst>
            <pc:docMk/>
            <pc:sldMk cId="1754241672" sldId="677"/>
            <ac:spMk id="16" creationId="{9CADBBC8-9288-4781-9EFD-678205449693}"/>
          </ac:spMkLst>
        </pc:spChg>
        <pc:spChg chg="add mod">
          <ac:chgData name="Wyman, Hilary" userId="f3bca22b-3a42-4d89-8a24-ce254d13f28a" providerId="ADAL" clId="{349239B2-9F03-4998-8024-3C60823B87F7}" dt="2021-06-04T14:05:00.887" v="6935" actId="1035"/>
          <ac:spMkLst>
            <pc:docMk/>
            <pc:sldMk cId="1754241672" sldId="677"/>
            <ac:spMk id="17" creationId="{13F0BB46-52DC-4D45-8DDD-715F29F2F506}"/>
          </ac:spMkLst>
        </pc:spChg>
        <pc:spChg chg="add mod">
          <ac:chgData name="Wyman, Hilary" userId="f3bca22b-3a42-4d89-8a24-ce254d13f28a" providerId="ADAL" clId="{349239B2-9F03-4998-8024-3C60823B87F7}" dt="2021-06-04T14:05:00.887" v="6935" actId="1035"/>
          <ac:spMkLst>
            <pc:docMk/>
            <pc:sldMk cId="1754241672" sldId="677"/>
            <ac:spMk id="18" creationId="{75E21200-BEC2-43C7-B067-8C71421F72C0}"/>
          </ac:spMkLst>
        </pc:spChg>
        <pc:spChg chg="add del mod">
          <ac:chgData name="Wyman, Hilary" userId="f3bca22b-3a42-4d89-8a24-ce254d13f28a" providerId="ADAL" clId="{349239B2-9F03-4998-8024-3C60823B87F7}" dt="2021-06-04T14:05:37.356" v="6952"/>
          <ac:spMkLst>
            <pc:docMk/>
            <pc:sldMk cId="1754241672" sldId="677"/>
            <ac:spMk id="19" creationId="{FA36FCE2-CF95-4D0E-BBE8-1DD666521911}"/>
          </ac:spMkLst>
        </pc:spChg>
        <pc:picChg chg="del">
          <ac:chgData name="Wyman, Hilary" userId="f3bca22b-3a42-4d89-8a24-ce254d13f28a" providerId="ADAL" clId="{349239B2-9F03-4998-8024-3C60823B87F7}" dt="2021-06-04T13:55:56.532" v="6810" actId="478"/>
          <ac:picMkLst>
            <pc:docMk/>
            <pc:sldMk cId="1754241672" sldId="677"/>
            <ac:picMk id="4" creationId="{3AE4A227-4A72-4598-922E-41BD230AE414}"/>
          </ac:picMkLst>
        </pc:picChg>
        <pc:picChg chg="del">
          <ac:chgData name="Wyman, Hilary" userId="f3bca22b-3a42-4d89-8a24-ce254d13f28a" providerId="ADAL" clId="{349239B2-9F03-4998-8024-3C60823B87F7}" dt="2021-06-04T13:55:56.532" v="6810" actId="478"/>
          <ac:picMkLst>
            <pc:docMk/>
            <pc:sldMk cId="1754241672" sldId="677"/>
            <ac:picMk id="7" creationId="{BF2911BF-F684-43C2-9A63-F0BE78FDB402}"/>
          </ac:picMkLst>
        </pc:picChg>
        <pc:picChg chg="add del mod">
          <ac:chgData name="Wyman, Hilary" userId="f3bca22b-3a42-4d89-8a24-ce254d13f28a" providerId="ADAL" clId="{349239B2-9F03-4998-8024-3C60823B87F7}" dt="2021-06-04T14:01:19.983" v="6854" actId="478"/>
          <ac:picMkLst>
            <pc:docMk/>
            <pc:sldMk cId="1754241672" sldId="677"/>
            <ac:picMk id="14" creationId="{FFE25FA8-487B-49E2-939D-FBEEEE4AA59D}"/>
          </ac:picMkLst>
        </pc:picChg>
      </pc:sldChg>
    </pc:docChg>
  </pc:docChgLst>
  <pc:docChgLst>
    <pc:chgData name="Wyman, Hilary" userId="S::wymanh@wjec.co.uk::f3bca22b-3a42-4d89-8a24-ce254d13f28a" providerId="AD" clId="Web-{1EB61A1E-6E5D-52C1-B0CF-F037DD7FFF2D}"/>
    <pc:docChg chg="delSld modSld">
      <pc:chgData name="Wyman, Hilary" userId="S::wymanh@wjec.co.uk::f3bca22b-3a42-4d89-8a24-ce254d13f28a" providerId="AD" clId="Web-{1EB61A1E-6E5D-52C1-B0CF-F037DD7FFF2D}" dt="2021-06-07T14:49:04.632" v="1339"/>
      <pc:docMkLst>
        <pc:docMk/>
      </pc:docMkLst>
      <pc:sldChg chg="modSp">
        <pc:chgData name="Wyman, Hilary" userId="S::wymanh@wjec.co.uk::f3bca22b-3a42-4d89-8a24-ce254d13f28a" providerId="AD" clId="Web-{1EB61A1E-6E5D-52C1-B0CF-F037DD7FFF2D}" dt="2021-06-07T13:58:14.484" v="14" actId="20577"/>
        <pc:sldMkLst>
          <pc:docMk/>
          <pc:sldMk cId="1217087675" sldId="619"/>
        </pc:sldMkLst>
        <pc:spChg chg="mod">
          <ac:chgData name="Wyman, Hilary" userId="S::wymanh@wjec.co.uk::f3bca22b-3a42-4d89-8a24-ce254d13f28a" providerId="AD" clId="Web-{1EB61A1E-6E5D-52C1-B0CF-F037DD7FFF2D}" dt="2021-06-07T13:58:14.484" v="14" actId="20577"/>
          <ac:spMkLst>
            <pc:docMk/>
            <pc:sldMk cId="1217087675" sldId="619"/>
            <ac:spMk id="3" creationId="{40261C0E-860E-401F-9EF8-627EE134484A}"/>
          </ac:spMkLst>
        </pc:spChg>
      </pc:sldChg>
      <pc:sldChg chg="modSp">
        <pc:chgData name="Wyman, Hilary" userId="S::wymanh@wjec.co.uk::f3bca22b-3a42-4d89-8a24-ce254d13f28a" providerId="AD" clId="Web-{1EB61A1E-6E5D-52C1-B0CF-F037DD7FFF2D}" dt="2021-06-07T13:59:00.345" v="15" actId="20577"/>
        <pc:sldMkLst>
          <pc:docMk/>
          <pc:sldMk cId="610820622" sldId="627"/>
        </pc:sldMkLst>
        <pc:spChg chg="mod">
          <ac:chgData name="Wyman, Hilary" userId="S::wymanh@wjec.co.uk::f3bca22b-3a42-4d89-8a24-ce254d13f28a" providerId="AD" clId="Web-{1EB61A1E-6E5D-52C1-B0CF-F037DD7FFF2D}" dt="2021-06-07T13:59:00.345" v="15" actId="20577"/>
          <ac:spMkLst>
            <pc:docMk/>
            <pc:sldMk cId="610820622" sldId="627"/>
            <ac:spMk id="5" creationId="{00000000-0000-0000-0000-000000000000}"/>
          </ac:spMkLst>
        </pc:spChg>
      </pc:sldChg>
      <pc:sldChg chg="del">
        <pc:chgData name="Wyman, Hilary" userId="S::wymanh@wjec.co.uk::f3bca22b-3a42-4d89-8a24-ce254d13f28a" providerId="AD" clId="Web-{1EB61A1E-6E5D-52C1-B0CF-F037DD7FFF2D}" dt="2021-06-07T14:49:04.632" v="1339"/>
        <pc:sldMkLst>
          <pc:docMk/>
          <pc:sldMk cId="2291496319" sldId="632"/>
        </pc:sldMkLst>
      </pc:sldChg>
      <pc:sldChg chg="modNotes">
        <pc:chgData name="Wyman, Hilary" userId="S::wymanh@wjec.co.uk::f3bca22b-3a42-4d89-8a24-ce254d13f28a" providerId="AD" clId="Web-{1EB61A1E-6E5D-52C1-B0CF-F037DD7FFF2D}" dt="2021-06-07T14:12:32.176" v="151"/>
        <pc:sldMkLst>
          <pc:docMk/>
          <pc:sldMk cId="1798881622" sldId="633"/>
        </pc:sldMkLst>
      </pc:sldChg>
      <pc:sldChg chg="modSp">
        <pc:chgData name="Wyman, Hilary" userId="S::wymanh@wjec.co.uk::f3bca22b-3a42-4d89-8a24-ce254d13f28a" providerId="AD" clId="Web-{1EB61A1E-6E5D-52C1-B0CF-F037DD7FFF2D}" dt="2021-06-07T13:59:12.861" v="16" actId="20577"/>
        <pc:sldMkLst>
          <pc:docMk/>
          <pc:sldMk cId="3954608750" sldId="637"/>
        </pc:sldMkLst>
        <pc:spChg chg="mod">
          <ac:chgData name="Wyman, Hilary" userId="S::wymanh@wjec.co.uk::f3bca22b-3a42-4d89-8a24-ce254d13f28a" providerId="AD" clId="Web-{1EB61A1E-6E5D-52C1-B0CF-F037DD7FFF2D}" dt="2021-06-07T13:59:12.861" v="16" actId="20577"/>
          <ac:spMkLst>
            <pc:docMk/>
            <pc:sldMk cId="3954608750" sldId="637"/>
            <ac:spMk id="3" creationId="{866CD3DE-EF85-4868-A485-68B0549ED7D9}"/>
          </ac:spMkLst>
        </pc:spChg>
      </pc:sldChg>
      <pc:sldChg chg="modSp">
        <pc:chgData name="Wyman, Hilary" userId="S::wymanh@wjec.co.uk::f3bca22b-3a42-4d89-8a24-ce254d13f28a" providerId="AD" clId="Web-{1EB61A1E-6E5D-52C1-B0CF-F037DD7FFF2D}" dt="2021-06-07T14:00:14.253" v="17" actId="20577"/>
        <pc:sldMkLst>
          <pc:docMk/>
          <pc:sldMk cId="591561321" sldId="638"/>
        </pc:sldMkLst>
        <pc:spChg chg="mod">
          <ac:chgData name="Wyman, Hilary" userId="S::wymanh@wjec.co.uk::f3bca22b-3a42-4d89-8a24-ce254d13f28a" providerId="AD" clId="Web-{1EB61A1E-6E5D-52C1-B0CF-F037DD7FFF2D}" dt="2021-06-07T14:00:14.253" v="17" actId="20577"/>
          <ac:spMkLst>
            <pc:docMk/>
            <pc:sldMk cId="591561321" sldId="638"/>
            <ac:spMk id="5" creationId="{00000000-0000-0000-0000-000000000000}"/>
          </ac:spMkLst>
        </pc:spChg>
      </pc:sldChg>
      <pc:sldChg chg="modSp">
        <pc:chgData name="Wyman, Hilary" userId="S::wymanh@wjec.co.uk::f3bca22b-3a42-4d89-8a24-ce254d13f28a" providerId="AD" clId="Web-{1EB61A1E-6E5D-52C1-B0CF-F037DD7FFF2D}" dt="2021-06-07T14:13:46.256" v="160" actId="1076"/>
        <pc:sldMkLst>
          <pc:docMk/>
          <pc:sldMk cId="1745515850" sldId="642"/>
        </pc:sldMkLst>
        <pc:spChg chg="mod">
          <ac:chgData name="Wyman, Hilary" userId="S::wymanh@wjec.co.uk::f3bca22b-3a42-4d89-8a24-ce254d13f28a" providerId="AD" clId="Web-{1EB61A1E-6E5D-52C1-B0CF-F037DD7FFF2D}" dt="2021-06-07T14:13:41.677" v="158" actId="1076"/>
          <ac:spMkLst>
            <pc:docMk/>
            <pc:sldMk cId="1745515850" sldId="642"/>
            <ac:spMk id="3" creationId="{49F8D9E3-4D88-4CBE-A610-23AD294DF9E9}"/>
          </ac:spMkLst>
        </pc:spChg>
        <pc:spChg chg="mod">
          <ac:chgData name="Wyman, Hilary" userId="S::wymanh@wjec.co.uk::f3bca22b-3a42-4d89-8a24-ce254d13f28a" providerId="AD" clId="Web-{1EB61A1E-6E5D-52C1-B0CF-F037DD7FFF2D}" dt="2021-06-07T14:13:46.256" v="160" actId="1076"/>
          <ac:spMkLst>
            <pc:docMk/>
            <pc:sldMk cId="1745515850" sldId="642"/>
            <ac:spMk id="7" creationId="{07B3DEFA-D3C0-409D-89E5-65930B0025EF}"/>
          </ac:spMkLst>
        </pc:spChg>
        <pc:graphicFrameChg chg="mod">
          <ac:chgData name="Wyman, Hilary" userId="S::wymanh@wjec.co.uk::f3bca22b-3a42-4d89-8a24-ce254d13f28a" providerId="AD" clId="Web-{1EB61A1E-6E5D-52C1-B0CF-F037DD7FFF2D}" dt="2021-06-07T14:13:41.693" v="159" actId="1076"/>
          <ac:graphicFrameMkLst>
            <pc:docMk/>
            <pc:sldMk cId="1745515850" sldId="642"/>
            <ac:graphicFrameMk id="12" creationId="{8E87081B-253C-44BE-9932-BBB972439F87}"/>
          </ac:graphicFrameMkLst>
        </pc:graphicFrameChg>
      </pc:sldChg>
      <pc:sldChg chg="modNotes">
        <pc:chgData name="Wyman, Hilary" userId="S::wymanh@wjec.co.uk::f3bca22b-3a42-4d89-8a24-ce254d13f28a" providerId="AD" clId="Web-{1EB61A1E-6E5D-52C1-B0CF-F037DD7FFF2D}" dt="2021-06-07T14:22:23.486" v="360"/>
        <pc:sldMkLst>
          <pc:docMk/>
          <pc:sldMk cId="2887117663" sldId="644"/>
        </pc:sldMkLst>
      </pc:sldChg>
      <pc:sldChg chg="modSp modNotes">
        <pc:chgData name="Wyman, Hilary" userId="S::wymanh@wjec.co.uk::f3bca22b-3a42-4d89-8a24-ce254d13f28a" providerId="AD" clId="Web-{1EB61A1E-6E5D-52C1-B0CF-F037DD7FFF2D}" dt="2021-06-07T14:44:33.813" v="1328" actId="20577"/>
        <pc:sldMkLst>
          <pc:docMk/>
          <pc:sldMk cId="4071521423" sldId="646"/>
        </pc:sldMkLst>
        <pc:spChg chg="mod">
          <ac:chgData name="Wyman, Hilary" userId="S::wymanh@wjec.co.uk::f3bca22b-3a42-4d89-8a24-ce254d13f28a" providerId="AD" clId="Web-{1EB61A1E-6E5D-52C1-B0CF-F037DD7FFF2D}" dt="2021-06-07T14:44:33.813" v="1328" actId="20577"/>
          <ac:spMkLst>
            <pc:docMk/>
            <pc:sldMk cId="4071521423" sldId="646"/>
            <ac:spMk id="9" creationId="{96EB3510-B767-4568-8B19-FD142126890D}"/>
          </ac:spMkLst>
        </pc:spChg>
      </pc:sldChg>
      <pc:sldChg chg="modSp">
        <pc:chgData name="Wyman, Hilary" userId="S::wymanh@wjec.co.uk::f3bca22b-3a42-4d89-8a24-ce254d13f28a" providerId="AD" clId="Web-{1EB61A1E-6E5D-52C1-B0CF-F037DD7FFF2D}" dt="2021-06-07T13:22:38.441" v="5" actId="20577"/>
        <pc:sldMkLst>
          <pc:docMk/>
          <pc:sldMk cId="894731938" sldId="649"/>
        </pc:sldMkLst>
        <pc:spChg chg="mod">
          <ac:chgData name="Wyman, Hilary" userId="S::wymanh@wjec.co.uk::f3bca22b-3a42-4d89-8a24-ce254d13f28a" providerId="AD" clId="Web-{1EB61A1E-6E5D-52C1-B0CF-F037DD7FFF2D}" dt="2021-06-07T13:22:38.441" v="5" actId="20577"/>
          <ac:spMkLst>
            <pc:docMk/>
            <pc:sldMk cId="894731938" sldId="649"/>
            <ac:spMk id="3" creationId="{85128DE9-3B20-4C5C-B4F5-A8CA677AC5C0}"/>
          </ac:spMkLst>
        </pc:spChg>
      </pc:sldChg>
      <pc:sldChg chg="modSp">
        <pc:chgData name="Wyman, Hilary" userId="S::wymanh@wjec.co.uk::f3bca22b-3a42-4d89-8a24-ce254d13f28a" providerId="AD" clId="Web-{1EB61A1E-6E5D-52C1-B0CF-F037DD7FFF2D}" dt="2021-06-07T14:46:00.987" v="1329" actId="20577"/>
        <pc:sldMkLst>
          <pc:docMk/>
          <pc:sldMk cId="2834797435" sldId="663"/>
        </pc:sldMkLst>
        <pc:spChg chg="mod">
          <ac:chgData name="Wyman, Hilary" userId="S::wymanh@wjec.co.uk::f3bca22b-3a42-4d89-8a24-ce254d13f28a" providerId="AD" clId="Web-{1EB61A1E-6E5D-52C1-B0CF-F037DD7FFF2D}" dt="2021-06-07T14:46:00.987" v="1329" actId="20577"/>
          <ac:spMkLst>
            <pc:docMk/>
            <pc:sldMk cId="2834797435" sldId="663"/>
            <ac:spMk id="3" creationId="{3E7C52E9-48D5-4136-B827-D33F96B2EC68}"/>
          </ac:spMkLst>
        </pc:spChg>
      </pc:sldChg>
      <pc:sldChg chg="modSp">
        <pc:chgData name="Wyman, Hilary" userId="S::wymanh@wjec.co.uk::f3bca22b-3a42-4d89-8a24-ce254d13f28a" providerId="AD" clId="Web-{1EB61A1E-6E5D-52C1-B0CF-F037DD7FFF2D}" dt="2021-06-07T13:19:42.905" v="3" actId="20577"/>
        <pc:sldMkLst>
          <pc:docMk/>
          <pc:sldMk cId="3901194665" sldId="667"/>
        </pc:sldMkLst>
        <pc:spChg chg="mod">
          <ac:chgData name="Wyman, Hilary" userId="S::wymanh@wjec.co.uk::f3bca22b-3a42-4d89-8a24-ce254d13f28a" providerId="AD" clId="Web-{1EB61A1E-6E5D-52C1-B0CF-F037DD7FFF2D}" dt="2021-06-07T13:19:42.905" v="3" actId="20577"/>
          <ac:spMkLst>
            <pc:docMk/>
            <pc:sldMk cId="3901194665" sldId="667"/>
            <ac:spMk id="3" creationId="{E92196B0-6FEE-4DBA-81E9-EE95C06E68FA}"/>
          </ac:spMkLst>
        </pc:spChg>
        <pc:picChg chg="mod">
          <ac:chgData name="Wyman, Hilary" userId="S::wymanh@wjec.co.uk::f3bca22b-3a42-4d89-8a24-ce254d13f28a" providerId="AD" clId="Web-{1EB61A1E-6E5D-52C1-B0CF-F037DD7FFF2D}" dt="2021-06-07T13:18:59.388" v="1" actId="1076"/>
          <ac:picMkLst>
            <pc:docMk/>
            <pc:sldMk cId="3901194665" sldId="667"/>
            <ac:picMk id="6" creationId="{1D96F760-2512-48F3-A707-73DE063D27BF}"/>
          </ac:picMkLst>
        </pc:picChg>
      </pc:sldChg>
      <pc:sldChg chg="modSp">
        <pc:chgData name="Wyman, Hilary" userId="S::wymanh@wjec.co.uk::f3bca22b-3a42-4d89-8a24-ce254d13f28a" providerId="AD" clId="Web-{1EB61A1E-6E5D-52C1-B0CF-F037DD7FFF2D}" dt="2021-06-07T14:47:13.505" v="1338" actId="20577"/>
        <pc:sldMkLst>
          <pc:docMk/>
          <pc:sldMk cId="65772956" sldId="668"/>
        </pc:sldMkLst>
        <pc:spChg chg="mod">
          <ac:chgData name="Wyman, Hilary" userId="S::wymanh@wjec.co.uk::f3bca22b-3a42-4d89-8a24-ce254d13f28a" providerId="AD" clId="Web-{1EB61A1E-6E5D-52C1-B0CF-F037DD7FFF2D}" dt="2021-06-07T14:46:53.363" v="1337" actId="20577"/>
          <ac:spMkLst>
            <pc:docMk/>
            <pc:sldMk cId="65772956" sldId="668"/>
            <ac:spMk id="9" creationId="{C8903098-7CD6-40A6-A1D2-F5D3F7F46472}"/>
          </ac:spMkLst>
        </pc:spChg>
        <pc:spChg chg="mod">
          <ac:chgData name="Wyman, Hilary" userId="S::wymanh@wjec.co.uk::f3bca22b-3a42-4d89-8a24-ce254d13f28a" providerId="AD" clId="Web-{1EB61A1E-6E5D-52C1-B0CF-F037DD7FFF2D}" dt="2021-06-07T14:47:13.505" v="1338" actId="20577"/>
          <ac:spMkLst>
            <pc:docMk/>
            <pc:sldMk cId="65772956" sldId="668"/>
            <ac:spMk id="14" creationId="{B55CF9D1-E1A7-4BE0-B013-71D8B912DF40}"/>
          </ac:spMkLst>
        </pc:spChg>
      </pc:sldChg>
    </pc:docChg>
  </pc:docChgLst>
  <pc:docChgLst>
    <pc:chgData name="Wyman, Hilary" userId="f3bca22b-3a42-4d89-8a24-ce254d13f28a" providerId="ADAL" clId="{C25B92A3-34DA-4560-ADE9-EB54BC26A729}"/>
    <pc:docChg chg="undo redo custSel delSld modSld">
      <pc:chgData name="Wyman, Hilary" userId="f3bca22b-3a42-4d89-8a24-ce254d13f28a" providerId="ADAL" clId="{C25B92A3-34DA-4560-ADE9-EB54BC26A729}" dt="2021-07-14T14:40:12.955" v="936" actId="13926"/>
      <pc:docMkLst>
        <pc:docMk/>
      </pc:docMkLst>
      <pc:sldChg chg="modSp mod">
        <pc:chgData name="Wyman, Hilary" userId="f3bca22b-3a42-4d89-8a24-ce254d13f28a" providerId="ADAL" clId="{C25B92A3-34DA-4560-ADE9-EB54BC26A729}" dt="2021-07-14T11:02:01.542" v="67" actId="20577"/>
        <pc:sldMkLst>
          <pc:docMk/>
          <pc:sldMk cId="1527613269" sldId="304"/>
        </pc:sldMkLst>
        <pc:spChg chg="mod">
          <ac:chgData name="Wyman, Hilary" userId="f3bca22b-3a42-4d89-8a24-ce254d13f28a" providerId="ADAL" clId="{C25B92A3-34DA-4560-ADE9-EB54BC26A729}" dt="2021-07-14T11:02:01.542" v="67" actId="20577"/>
          <ac:spMkLst>
            <pc:docMk/>
            <pc:sldMk cId="1527613269" sldId="304"/>
            <ac:spMk id="9" creationId="{C0B075F7-4816-49AD-A368-B8371B891C0D}"/>
          </ac:spMkLst>
        </pc:spChg>
      </pc:sldChg>
      <pc:sldChg chg="modSp mod">
        <pc:chgData name="Wyman, Hilary" userId="f3bca22b-3a42-4d89-8a24-ce254d13f28a" providerId="ADAL" clId="{C25B92A3-34DA-4560-ADE9-EB54BC26A729}" dt="2021-07-14T10:49:23.715" v="13" actId="20577"/>
        <pc:sldMkLst>
          <pc:docMk/>
          <pc:sldMk cId="4133611094" sldId="569"/>
        </pc:sldMkLst>
        <pc:spChg chg="mod">
          <ac:chgData name="Wyman, Hilary" userId="f3bca22b-3a42-4d89-8a24-ce254d13f28a" providerId="ADAL" clId="{C25B92A3-34DA-4560-ADE9-EB54BC26A729}" dt="2021-07-14T10:49:23.715" v="13" actId="20577"/>
          <ac:spMkLst>
            <pc:docMk/>
            <pc:sldMk cId="4133611094" sldId="569"/>
            <ac:spMk id="6" creationId="{F715B5D0-FBFE-497C-9E42-1472AECD6397}"/>
          </ac:spMkLst>
        </pc:spChg>
      </pc:sldChg>
      <pc:sldChg chg="modSp mod">
        <pc:chgData name="Wyman, Hilary" userId="f3bca22b-3a42-4d89-8a24-ce254d13f28a" providerId="ADAL" clId="{C25B92A3-34DA-4560-ADE9-EB54BC26A729}" dt="2021-07-14T10:51:05.149" v="59" actId="20577"/>
        <pc:sldMkLst>
          <pc:docMk/>
          <pc:sldMk cId="768133145" sldId="571"/>
        </pc:sldMkLst>
        <pc:spChg chg="mod">
          <ac:chgData name="Wyman, Hilary" userId="f3bca22b-3a42-4d89-8a24-ce254d13f28a" providerId="ADAL" clId="{C25B92A3-34DA-4560-ADE9-EB54BC26A729}" dt="2021-07-14T10:51:05.149" v="59" actId="20577"/>
          <ac:spMkLst>
            <pc:docMk/>
            <pc:sldMk cId="768133145" sldId="571"/>
            <ac:spMk id="6" creationId="{21CCA461-2965-4703-911C-AA37873D26AE}"/>
          </ac:spMkLst>
        </pc:spChg>
      </pc:sldChg>
      <pc:sldChg chg="del">
        <pc:chgData name="Wyman, Hilary" userId="f3bca22b-3a42-4d89-8a24-ce254d13f28a" providerId="ADAL" clId="{C25B92A3-34DA-4560-ADE9-EB54BC26A729}" dt="2021-07-14T10:52:41.715" v="60" actId="2696"/>
        <pc:sldMkLst>
          <pc:docMk/>
          <pc:sldMk cId="2032539623" sldId="578"/>
        </pc:sldMkLst>
      </pc:sldChg>
      <pc:sldChg chg="addSp modSp mod">
        <pc:chgData name="Wyman, Hilary" userId="f3bca22b-3a42-4d89-8a24-ce254d13f28a" providerId="ADAL" clId="{C25B92A3-34DA-4560-ADE9-EB54BC26A729}" dt="2021-07-14T11:05:05.009" v="83" actId="1076"/>
        <pc:sldMkLst>
          <pc:docMk/>
          <pc:sldMk cId="1041888260" sldId="592"/>
        </pc:sldMkLst>
        <pc:spChg chg="mod">
          <ac:chgData name="Wyman, Hilary" userId="f3bca22b-3a42-4d89-8a24-ce254d13f28a" providerId="ADAL" clId="{C25B92A3-34DA-4560-ADE9-EB54BC26A729}" dt="2021-07-14T11:04:26.941" v="79" actId="1076"/>
          <ac:spMkLst>
            <pc:docMk/>
            <pc:sldMk cId="1041888260" sldId="592"/>
            <ac:spMk id="2" creationId="{DBAA343D-5DD0-437E-982F-01D667EE0E39}"/>
          </ac:spMkLst>
        </pc:spChg>
        <pc:spChg chg="mod">
          <ac:chgData name="Wyman, Hilary" userId="f3bca22b-3a42-4d89-8a24-ce254d13f28a" providerId="ADAL" clId="{C25B92A3-34DA-4560-ADE9-EB54BC26A729}" dt="2021-07-14T11:04:38.961" v="80" actId="164"/>
          <ac:spMkLst>
            <pc:docMk/>
            <pc:sldMk cId="1041888260" sldId="592"/>
            <ac:spMk id="3" creationId="{5364A961-4AA4-49A3-9EF1-1A56CADF94CA}"/>
          </ac:spMkLst>
        </pc:spChg>
        <pc:spChg chg="mod">
          <ac:chgData name="Wyman, Hilary" userId="f3bca22b-3a42-4d89-8a24-ce254d13f28a" providerId="ADAL" clId="{C25B92A3-34DA-4560-ADE9-EB54BC26A729}" dt="2021-07-14T11:04:57.198" v="82" actId="1076"/>
          <ac:spMkLst>
            <pc:docMk/>
            <pc:sldMk cId="1041888260" sldId="592"/>
            <ac:spMk id="9" creationId="{584752F3-1CA6-447E-A7FE-5203A85FA5AB}"/>
          </ac:spMkLst>
        </pc:spChg>
        <pc:grpChg chg="add mod">
          <ac:chgData name="Wyman, Hilary" userId="f3bca22b-3a42-4d89-8a24-ce254d13f28a" providerId="ADAL" clId="{C25B92A3-34DA-4560-ADE9-EB54BC26A729}" dt="2021-07-14T11:04:45.563" v="81" actId="1076"/>
          <ac:grpSpMkLst>
            <pc:docMk/>
            <pc:sldMk cId="1041888260" sldId="592"/>
            <ac:grpSpMk id="4" creationId="{2D672E04-DDAE-4B25-8CB2-52604AFE61B1}"/>
          </ac:grpSpMkLst>
        </pc:grpChg>
        <pc:cxnChg chg="mod">
          <ac:chgData name="Wyman, Hilary" userId="f3bca22b-3a42-4d89-8a24-ce254d13f28a" providerId="ADAL" clId="{C25B92A3-34DA-4560-ADE9-EB54BC26A729}" dt="2021-07-14T11:05:05.009" v="83" actId="1076"/>
          <ac:cxnSpMkLst>
            <pc:docMk/>
            <pc:sldMk cId="1041888260" sldId="592"/>
            <ac:cxnSpMk id="6" creationId="{A4B000A4-B8A1-4148-91A8-4EAB5D050A22}"/>
          </ac:cxnSpMkLst>
        </pc:cxnChg>
      </pc:sldChg>
      <pc:sldChg chg="modSp mod">
        <pc:chgData name="Wyman, Hilary" userId="f3bca22b-3a42-4d89-8a24-ce254d13f28a" providerId="ADAL" clId="{C25B92A3-34DA-4560-ADE9-EB54BC26A729}" dt="2021-07-14T14:18:40.471" v="786" actId="13926"/>
        <pc:sldMkLst>
          <pc:docMk/>
          <pc:sldMk cId="818349944" sldId="594"/>
        </pc:sldMkLst>
        <pc:spChg chg="mod">
          <ac:chgData name="Wyman, Hilary" userId="f3bca22b-3a42-4d89-8a24-ce254d13f28a" providerId="ADAL" clId="{C25B92A3-34DA-4560-ADE9-EB54BC26A729}" dt="2021-07-14T14:18:08.831" v="783" actId="13926"/>
          <ac:spMkLst>
            <pc:docMk/>
            <pc:sldMk cId="818349944" sldId="594"/>
            <ac:spMk id="2" creationId="{07914D3E-2685-4BD3-83C3-09BE26CA5A59}"/>
          </ac:spMkLst>
        </pc:spChg>
        <pc:spChg chg="mod">
          <ac:chgData name="Wyman, Hilary" userId="f3bca22b-3a42-4d89-8a24-ce254d13f28a" providerId="ADAL" clId="{C25B92A3-34DA-4560-ADE9-EB54BC26A729}" dt="2021-07-14T14:17:55.862" v="781" actId="13926"/>
          <ac:spMkLst>
            <pc:docMk/>
            <pc:sldMk cId="818349944" sldId="594"/>
            <ac:spMk id="4" creationId="{8F3CF690-F9E0-4E34-8ECA-D8D98CFBFFA4}"/>
          </ac:spMkLst>
        </pc:spChg>
        <pc:spChg chg="mod">
          <ac:chgData name="Wyman, Hilary" userId="f3bca22b-3a42-4d89-8a24-ce254d13f28a" providerId="ADAL" clId="{C25B92A3-34DA-4560-ADE9-EB54BC26A729}" dt="2021-07-14T14:18:40.471" v="786" actId="13926"/>
          <ac:spMkLst>
            <pc:docMk/>
            <pc:sldMk cId="818349944" sldId="594"/>
            <ac:spMk id="11" creationId="{9A66E7A9-48AD-4226-AD98-AE003226025E}"/>
          </ac:spMkLst>
        </pc:spChg>
      </pc:sldChg>
      <pc:sldChg chg="modSp mod">
        <pc:chgData name="Wyman, Hilary" userId="f3bca22b-3a42-4d89-8a24-ce254d13f28a" providerId="ADAL" clId="{C25B92A3-34DA-4560-ADE9-EB54BC26A729}" dt="2021-07-14T11:12:12.427" v="111" actId="20577"/>
        <pc:sldMkLst>
          <pc:docMk/>
          <pc:sldMk cId="2929282839" sldId="596"/>
        </pc:sldMkLst>
        <pc:graphicFrameChg chg="modGraphic">
          <ac:chgData name="Wyman, Hilary" userId="f3bca22b-3a42-4d89-8a24-ce254d13f28a" providerId="ADAL" clId="{C25B92A3-34DA-4560-ADE9-EB54BC26A729}" dt="2021-07-14T11:12:12.427" v="111" actId="20577"/>
          <ac:graphicFrameMkLst>
            <pc:docMk/>
            <pc:sldMk cId="2929282839" sldId="596"/>
            <ac:graphicFrameMk id="12" creationId="{1E8AC4E2-E200-4EDA-A801-55671748EB55}"/>
          </ac:graphicFrameMkLst>
        </pc:graphicFrameChg>
        <pc:cxnChg chg="mod">
          <ac:chgData name="Wyman, Hilary" userId="f3bca22b-3a42-4d89-8a24-ce254d13f28a" providerId="ADAL" clId="{C25B92A3-34DA-4560-ADE9-EB54BC26A729}" dt="2021-07-14T11:12:01.709" v="102" actId="14100"/>
          <ac:cxnSpMkLst>
            <pc:docMk/>
            <pc:sldMk cId="2929282839" sldId="596"/>
            <ac:cxnSpMk id="14" creationId="{A1FABCB6-CDDA-44E8-9684-EAFE2A183E7A}"/>
          </ac:cxnSpMkLst>
        </pc:cxnChg>
      </pc:sldChg>
      <pc:sldChg chg="modSp mod">
        <pc:chgData name="Wyman, Hilary" userId="f3bca22b-3a42-4d89-8a24-ce254d13f28a" providerId="ADAL" clId="{C25B92A3-34DA-4560-ADE9-EB54BC26A729}" dt="2021-07-14T11:15:17.129" v="153" actId="14100"/>
        <pc:sldMkLst>
          <pc:docMk/>
          <pc:sldMk cId="89915730" sldId="599"/>
        </pc:sldMkLst>
        <pc:spChg chg="mod">
          <ac:chgData name="Wyman, Hilary" userId="f3bca22b-3a42-4d89-8a24-ce254d13f28a" providerId="ADAL" clId="{C25B92A3-34DA-4560-ADE9-EB54BC26A729}" dt="2021-07-14T11:15:17.129" v="153" actId="14100"/>
          <ac:spMkLst>
            <pc:docMk/>
            <pc:sldMk cId="89915730" sldId="599"/>
            <ac:spMk id="6" creationId="{2AE1A00B-417D-41F0-9905-BE2DB067D0C1}"/>
          </ac:spMkLst>
        </pc:spChg>
      </pc:sldChg>
      <pc:sldChg chg="modSp mod">
        <pc:chgData name="Wyman, Hilary" userId="f3bca22b-3a42-4d89-8a24-ce254d13f28a" providerId="ADAL" clId="{C25B92A3-34DA-4560-ADE9-EB54BC26A729}" dt="2021-07-14T10:47:44.218" v="2" actId="20577"/>
        <pc:sldMkLst>
          <pc:docMk/>
          <pc:sldMk cId="2167365611" sldId="602"/>
        </pc:sldMkLst>
        <pc:graphicFrameChg chg="modGraphic">
          <ac:chgData name="Wyman, Hilary" userId="f3bca22b-3a42-4d89-8a24-ce254d13f28a" providerId="ADAL" clId="{C25B92A3-34DA-4560-ADE9-EB54BC26A729}" dt="2021-07-14T10:47:44.218" v="2" actId="20577"/>
          <ac:graphicFrameMkLst>
            <pc:docMk/>
            <pc:sldMk cId="2167365611" sldId="602"/>
            <ac:graphicFrameMk id="8" creationId="{7E1B7A41-93B8-46F0-9ECB-6DBF5E9329B6}"/>
          </ac:graphicFrameMkLst>
        </pc:graphicFrameChg>
      </pc:sldChg>
      <pc:sldChg chg="modSp mod">
        <pc:chgData name="Wyman, Hilary" userId="f3bca22b-3a42-4d89-8a24-ce254d13f28a" providerId="ADAL" clId="{C25B92A3-34DA-4560-ADE9-EB54BC26A729}" dt="2021-07-14T11:12:33.505" v="117" actId="20577"/>
        <pc:sldMkLst>
          <pc:docMk/>
          <pc:sldMk cId="296868893" sldId="603"/>
        </pc:sldMkLst>
        <pc:spChg chg="mod">
          <ac:chgData name="Wyman, Hilary" userId="f3bca22b-3a42-4d89-8a24-ce254d13f28a" providerId="ADAL" clId="{C25B92A3-34DA-4560-ADE9-EB54BC26A729}" dt="2021-07-14T11:12:33.505" v="117" actId="20577"/>
          <ac:spMkLst>
            <pc:docMk/>
            <pc:sldMk cId="296868893" sldId="603"/>
            <ac:spMk id="9" creationId="{B0CD822F-0CE5-4C57-8A0A-2EF039EBBB5A}"/>
          </ac:spMkLst>
        </pc:spChg>
      </pc:sldChg>
      <pc:sldChg chg="delSp mod">
        <pc:chgData name="Wyman, Hilary" userId="f3bca22b-3a42-4d89-8a24-ce254d13f28a" providerId="ADAL" clId="{C25B92A3-34DA-4560-ADE9-EB54BC26A729}" dt="2021-07-14T11:23:33.674" v="184" actId="478"/>
        <pc:sldMkLst>
          <pc:docMk/>
          <pc:sldMk cId="154714357" sldId="609"/>
        </pc:sldMkLst>
        <pc:spChg chg="del">
          <ac:chgData name="Wyman, Hilary" userId="f3bca22b-3a42-4d89-8a24-ce254d13f28a" providerId="ADAL" clId="{C25B92A3-34DA-4560-ADE9-EB54BC26A729}" dt="2021-07-14T11:23:33.674" v="184" actId="478"/>
          <ac:spMkLst>
            <pc:docMk/>
            <pc:sldMk cId="154714357" sldId="609"/>
            <ac:spMk id="7" creationId="{A7614051-25B2-43A5-B350-4D14615011F9}"/>
          </ac:spMkLst>
        </pc:spChg>
      </pc:sldChg>
      <pc:sldChg chg="delSp mod">
        <pc:chgData name="Wyman, Hilary" userId="f3bca22b-3a42-4d89-8a24-ce254d13f28a" providerId="ADAL" clId="{C25B92A3-34DA-4560-ADE9-EB54BC26A729}" dt="2021-07-14T11:23:25.674" v="183" actId="478"/>
        <pc:sldMkLst>
          <pc:docMk/>
          <pc:sldMk cId="2442464430" sldId="611"/>
        </pc:sldMkLst>
        <pc:spChg chg="del">
          <ac:chgData name="Wyman, Hilary" userId="f3bca22b-3a42-4d89-8a24-ce254d13f28a" providerId="ADAL" clId="{C25B92A3-34DA-4560-ADE9-EB54BC26A729}" dt="2021-07-14T11:23:25.674" v="183" actId="478"/>
          <ac:spMkLst>
            <pc:docMk/>
            <pc:sldMk cId="2442464430" sldId="611"/>
            <ac:spMk id="14" creationId="{201E42FA-9820-4C83-AE15-74989A290064}"/>
          </ac:spMkLst>
        </pc:spChg>
      </pc:sldChg>
      <pc:sldChg chg="modSp mod">
        <pc:chgData name="Wyman, Hilary" userId="f3bca22b-3a42-4d89-8a24-ce254d13f28a" providerId="ADAL" clId="{C25B92A3-34DA-4560-ADE9-EB54BC26A729}" dt="2021-07-14T14:21:25.093" v="845"/>
        <pc:sldMkLst>
          <pc:docMk/>
          <pc:sldMk cId="3194228486" sldId="612"/>
        </pc:sldMkLst>
        <pc:spChg chg="mod">
          <ac:chgData name="Wyman, Hilary" userId="f3bca22b-3a42-4d89-8a24-ce254d13f28a" providerId="ADAL" clId="{C25B92A3-34DA-4560-ADE9-EB54BC26A729}" dt="2021-07-14T14:21:25.093" v="845"/>
          <ac:spMkLst>
            <pc:docMk/>
            <pc:sldMk cId="3194228486" sldId="612"/>
            <ac:spMk id="3" creationId="{01D4F61E-B970-4BDF-B6FB-866FB3EA4D57}"/>
          </ac:spMkLst>
        </pc:spChg>
      </pc:sldChg>
      <pc:sldChg chg="modSp mod">
        <pc:chgData name="Wyman, Hilary" userId="f3bca22b-3a42-4d89-8a24-ce254d13f28a" providerId="ADAL" clId="{C25B92A3-34DA-4560-ADE9-EB54BC26A729}" dt="2021-07-14T11:32:22.914" v="193" actId="20577"/>
        <pc:sldMkLst>
          <pc:docMk/>
          <pc:sldMk cId="879186677" sldId="615"/>
        </pc:sldMkLst>
        <pc:spChg chg="mod">
          <ac:chgData name="Wyman, Hilary" userId="f3bca22b-3a42-4d89-8a24-ce254d13f28a" providerId="ADAL" clId="{C25B92A3-34DA-4560-ADE9-EB54BC26A729}" dt="2021-07-14T11:32:22.914" v="193" actId="20577"/>
          <ac:spMkLst>
            <pc:docMk/>
            <pc:sldMk cId="879186677" sldId="615"/>
            <ac:spMk id="6" creationId="{8DA5FCF3-3B7B-405D-A0AA-2837D62ABB99}"/>
          </ac:spMkLst>
        </pc:spChg>
      </pc:sldChg>
      <pc:sldChg chg="delSp modSp mod">
        <pc:chgData name="Wyman, Hilary" userId="f3bca22b-3a42-4d89-8a24-ce254d13f28a" providerId="ADAL" clId="{C25B92A3-34DA-4560-ADE9-EB54BC26A729}" dt="2021-07-14T11:33:25.935" v="198" actId="20577"/>
        <pc:sldMkLst>
          <pc:docMk/>
          <pc:sldMk cId="1628176180" sldId="616"/>
        </pc:sldMkLst>
        <pc:spChg chg="del mod">
          <ac:chgData name="Wyman, Hilary" userId="f3bca22b-3a42-4d89-8a24-ce254d13f28a" providerId="ADAL" clId="{C25B92A3-34DA-4560-ADE9-EB54BC26A729}" dt="2021-07-14T11:32:39.655" v="196" actId="478"/>
          <ac:spMkLst>
            <pc:docMk/>
            <pc:sldMk cId="1628176180" sldId="616"/>
            <ac:spMk id="11" creationId="{0181773F-77E3-4C7D-9AF7-B9BED94116D3}"/>
          </ac:spMkLst>
        </pc:spChg>
        <pc:graphicFrameChg chg="modGraphic">
          <ac:chgData name="Wyman, Hilary" userId="f3bca22b-3a42-4d89-8a24-ce254d13f28a" providerId="ADAL" clId="{C25B92A3-34DA-4560-ADE9-EB54BC26A729}" dt="2021-07-14T11:33:25.935" v="198" actId="20577"/>
          <ac:graphicFrameMkLst>
            <pc:docMk/>
            <pc:sldMk cId="1628176180" sldId="616"/>
            <ac:graphicFrameMk id="5" creationId="{A6FADF64-545D-498F-B1AA-FDE68CA3E239}"/>
          </ac:graphicFrameMkLst>
        </pc:graphicFrameChg>
      </pc:sldChg>
      <pc:sldChg chg="addSp delSp mod">
        <pc:chgData name="Wyman, Hilary" userId="f3bca22b-3a42-4d89-8a24-ce254d13f28a" providerId="ADAL" clId="{C25B92A3-34DA-4560-ADE9-EB54BC26A729}" dt="2021-07-14T11:37:26.559" v="250" actId="478"/>
        <pc:sldMkLst>
          <pc:docMk/>
          <pc:sldMk cId="2046707041" sldId="617"/>
        </pc:sldMkLst>
        <pc:spChg chg="add del">
          <ac:chgData name="Wyman, Hilary" userId="f3bca22b-3a42-4d89-8a24-ce254d13f28a" providerId="ADAL" clId="{C25B92A3-34DA-4560-ADE9-EB54BC26A729}" dt="2021-07-14T11:37:26.559" v="250" actId="478"/>
          <ac:spMkLst>
            <pc:docMk/>
            <pc:sldMk cId="2046707041" sldId="617"/>
            <ac:spMk id="11" creationId="{8F66F104-1424-474B-BA07-4DC190180AEA}"/>
          </ac:spMkLst>
        </pc:spChg>
      </pc:sldChg>
      <pc:sldChg chg="modSp mod">
        <pc:chgData name="Wyman, Hilary" userId="f3bca22b-3a42-4d89-8a24-ce254d13f28a" providerId="ADAL" clId="{C25B92A3-34DA-4560-ADE9-EB54BC26A729}" dt="2021-07-14T11:37:24.230" v="248" actId="20577"/>
        <pc:sldMkLst>
          <pc:docMk/>
          <pc:sldMk cId="1217087675" sldId="619"/>
        </pc:sldMkLst>
        <pc:spChg chg="mod">
          <ac:chgData name="Wyman, Hilary" userId="f3bca22b-3a42-4d89-8a24-ce254d13f28a" providerId="ADAL" clId="{C25B92A3-34DA-4560-ADE9-EB54BC26A729}" dt="2021-07-14T11:37:24.230" v="248" actId="20577"/>
          <ac:spMkLst>
            <pc:docMk/>
            <pc:sldMk cId="1217087675" sldId="619"/>
            <ac:spMk id="3" creationId="{40261C0E-860E-401F-9EF8-627EE134484A}"/>
          </ac:spMkLst>
        </pc:spChg>
      </pc:sldChg>
      <pc:sldChg chg="modSp mod">
        <pc:chgData name="Wyman, Hilary" userId="f3bca22b-3a42-4d89-8a24-ce254d13f28a" providerId="ADAL" clId="{C25B92A3-34DA-4560-ADE9-EB54BC26A729}" dt="2021-07-14T11:39:00.636" v="261" actId="20577"/>
        <pc:sldMkLst>
          <pc:docMk/>
          <pc:sldMk cId="3314341401" sldId="620"/>
        </pc:sldMkLst>
        <pc:spChg chg="mod">
          <ac:chgData name="Wyman, Hilary" userId="f3bca22b-3a42-4d89-8a24-ce254d13f28a" providerId="ADAL" clId="{C25B92A3-34DA-4560-ADE9-EB54BC26A729}" dt="2021-07-14T11:39:00.636" v="261" actId="20577"/>
          <ac:spMkLst>
            <pc:docMk/>
            <pc:sldMk cId="3314341401" sldId="620"/>
            <ac:spMk id="4" creationId="{F6A8BB0F-F1C1-4325-85F9-DBBF3905B983}"/>
          </ac:spMkLst>
        </pc:spChg>
      </pc:sldChg>
      <pc:sldChg chg="modSp mod">
        <pc:chgData name="Wyman, Hilary" userId="f3bca22b-3a42-4d89-8a24-ce254d13f28a" providerId="ADAL" clId="{C25B92A3-34DA-4560-ADE9-EB54BC26A729}" dt="2021-07-14T11:40:39.776" v="266" actId="20577"/>
        <pc:sldMkLst>
          <pc:docMk/>
          <pc:sldMk cId="656841252" sldId="622"/>
        </pc:sldMkLst>
        <pc:spChg chg="mod">
          <ac:chgData name="Wyman, Hilary" userId="f3bca22b-3a42-4d89-8a24-ce254d13f28a" providerId="ADAL" clId="{C25B92A3-34DA-4560-ADE9-EB54BC26A729}" dt="2021-07-14T11:40:39.776" v="266" actId="20577"/>
          <ac:spMkLst>
            <pc:docMk/>
            <pc:sldMk cId="656841252" sldId="622"/>
            <ac:spMk id="3" creationId="{A349604F-0B35-4C6C-8B41-3E8CB6984D25}"/>
          </ac:spMkLst>
        </pc:spChg>
      </pc:sldChg>
      <pc:sldChg chg="modNotesTx">
        <pc:chgData name="Wyman, Hilary" userId="f3bca22b-3a42-4d89-8a24-ce254d13f28a" providerId="ADAL" clId="{C25B92A3-34DA-4560-ADE9-EB54BC26A729}" dt="2021-07-14T11:40:09.870" v="263" actId="6549"/>
        <pc:sldMkLst>
          <pc:docMk/>
          <pc:sldMk cId="2131262425" sldId="623"/>
        </pc:sldMkLst>
      </pc:sldChg>
      <pc:sldChg chg="addSp delSp modSp mod">
        <pc:chgData name="Wyman, Hilary" userId="f3bca22b-3a42-4d89-8a24-ce254d13f28a" providerId="ADAL" clId="{C25B92A3-34DA-4560-ADE9-EB54BC26A729}" dt="2021-07-14T14:22:56.139" v="878" actId="1076"/>
        <pc:sldMkLst>
          <pc:docMk/>
          <pc:sldMk cId="1912895354" sldId="630"/>
        </pc:sldMkLst>
        <pc:spChg chg="add mod">
          <ac:chgData name="Wyman, Hilary" userId="f3bca22b-3a42-4d89-8a24-ce254d13f28a" providerId="ADAL" clId="{C25B92A3-34DA-4560-ADE9-EB54BC26A729}" dt="2021-07-14T14:22:56.139" v="878" actId="1076"/>
          <ac:spMkLst>
            <pc:docMk/>
            <pc:sldMk cId="1912895354" sldId="630"/>
            <ac:spMk id="2" creationId="{B089B6C4-6F1A-44DB-AE99-82DCF2AD3F6A}"/>
          </ac:spMkLst>
        </pc:spChg>
        <pc:spChg chg="del">
          <ac:chgData name="Wyman, Hilary" userId="f3bca22b-3a42-4d89-8a24-ce254d13f28a" providerId="ADAL" clId="{C25B92A3-34DA-4560-ADE9-EB54BC26A729}" dt="2021-07-14T11:44:57.338" v="267" actId="478"/>
          <ac:spMkLst>
            <pc:docMk/>
            <pc:sldMk cId="1912895354" sldId="630"/>
            <ac:spMk id="5" creationId="{00000000-0000-0000-0000-000000000000}"/>
          </ac:spMkLst>
        </pc:spChg>
      </pc:sldChg>
      <pc:sldChg chg="modSp mod">
        <pc:chgData name="Wyman, Hilary" userId="f3bca22b-3a42-4d89-8a24-ce254d13f28a" providerId="ADAL" clId="{C25B92A3-34DA-4560-ADE9-EB54BC26A729}" dt="2021-07-14T11:48:40.713" v="302" actId="20577"/>
        <pc:sldMkLst>
          <pc:docMk/>
          <pc:sldMk cId="679731081" sldId="640"/>
        </pc:sldMkLst>
        <pc:spChg chg="mod">
          <ac:chgData name="Wyman, Hilary" userId="f3bca22b-3a42-4d89-8a24-ce254d13f28a" providerId="ADAL" clId="{C25B92A3-34DA-4560-ADE9-EB54BC26A729}" dt="2021-07-14T11:48:40.713" v="302" actId="20577"/>
          <ac:spMkLst>
            <pc:docMk/>
            <pc:sldMk cId="679731081" sldId="640"/>
            <ac:spMk id="3" creationId="{907B10B8-E35F-4EAF-9EA5-8EE63806DBD5}"/>
          </ac:spMkLst>
        </pc:spChg>
      </pc:sldChg>
      <pc:sldChg chg="modSp mod modNotesTx">
        <pc:chgData name="Wyman, Hilary" userId="f3bca22b-3a42-4d89-8a24-ce254d13f28a" providerId="ADAL" clId="{C25B92A3-34DA-4560-ADE9-EB54BC26A729}" dt="2021-07-14T11:49:54.338" v="316" actId="20577"/>
        <pc:sldMkLst>
          <pc:docMk/>
          <pc:sldMk cId="1745515850" sldId="642"/>
        </pc:sldMkLst>
        <pc:spChg chg="mod">
          <ac:chgData name="Wyman, Hilary" userId="f3bca22b-3a42-4d89-8a24-ce254d13f28a" providerId="ADAL" clId="{C25B92A3-34DA-4560-ADE9-EB54BC26A729}" dt="2021-07-14T11:49:32.447" v="314" actId="20577"/>
          <ac:spMkLst>
            <pc:docMk/>
            <pc:sldMk cId="1745515850" sldId="642"/>
            <ac:spMk id="3" creationId="{49F8D9E3-4D88-4CBE-A610-23AD294DF9E9}"/>
          </ac:spMkLst>
        </pc:spChg>
      </pc:sldChg>
      <pc:sldChg chg="modSp mod modNotesTx">
        <pc:chgData name="Wyman, Hilary" userId="f3bca22b-3a42-4d89-8a24-ce254d13f28a" providerId="ADAL" clId="{C25B92A3-34DA-4560-ADE9-EB54BC26A729}" dt="2021-07-14T14:26:27.057" v="928" actId="20577"/>
        <pc:sldMkLst>
          <pc:docMk/>
          <pc:sldMk cId="2887117663" sldId="644"/>
        </pc:sldMkLst>
        <pc:spChg chg="mod">
          <ac:chgData name="Wyman, Hilary" userId="f3bca22b-3a42-4d89-8a24-ce254d13f28a" providerId="ADAL" clId="{C25B92A3-34DA-4560-ADE9-EB54BC26A729}" dt="2021-07-14T11:51:50.306" v="352" actId="20577"/>
          <ac:spMkLst>
            <pc:docMk/>
            <pc:sldMk cId="2887117663" sldId="644"/>
            <ac:spMk id="3" creationId="{017F68FB-FAB4-4E20-9D3B-7F5E88FBA7FB}"/>
          </ac:spMkLst>
        </pc:spChg>
      </pc:sldChg>
      <pc:sldChg chg="modSp mod">
        <pc:chgData name="Wyman, Hilary" userId="f3bca22b-3a42-4d89-8a24-ce254d13f28a" providerId="ADAL" clId="{C25B92A3-34DA-4560-ADE9-EB54BC26A729}" dt="2021-07-14T11:52:32.916" v="373" actId="20577"/>
        <pc:sldMkLst>
          <pc:docMk/>
          <pc:sldMk cId="2638076585" sldId="645"/>
        </pc:sldMkLst>
        <pc:spChg chg="mod">
          <ac:chgData name="Wyman, Hilary" userId="f3bca22b-3a42-4d89-8a24-ce254d13f28a" providerId="ADAL" clId="{C25B92A3-34DA-4560-ADE9-EB54BC26A729}" dt="2021-07-14T11:52:17.743" v="360" actId="20577"/>
          <ac:spMkLst>
            <pc:docMk/>
            <pc:sldMk cId="2638076585" sldId="645"/>
            <ac:spMk id="3" creationId="{FBD6B3E8-6DD4-4E05-A07E-E8B4918FCD32}"/>
          </ac:spMkLst>
        </pc:spChg>
        <pc:spChg chg="mod">
          <ac:chgData name="Wyman, Hilary" userId="f3bca22b-3a42-4d89-8a24-ce254d13f28a" providerId="ADAL" clId="{C25B92A3-34DA-4560-ADE9-EB54BC26A729}" dt="2021-07-14T11:52:32.916" v="373" actId="20577"/>
          <ac:spMkLst>
            <pc:docMk/>
            <pc:sldMk cId="2638076585" sldId="645"/>
            <ac:spMk id="9" creationId="{44208157-B082-45F5-A037-F0265C13638A}"/>
          </ac:spMkLst>
        </pc:spChg>
      </pc:sldChg>
      <pc:sldChg chg="modSp">
        <pc:chgData name="Wyman, Hilary" userId="f3bca22b-3a42-4d89-8a24-ce254d13f28a" providerId="ADAL" clId="{C25B92A3-34DA-4560-ADE9-EB54BC26A729}" dt="2021-07-14T11:55:44.637" v="406" actId="20577"/>
        <pc:sldMkLst>
          <pc:docMk/>
          <pc:sldMk cId="969796448" sldId="647"/>
        </pc:sldMkLst>
        <pc:spChg chg="mod">
          <ac:chgData name="Wyman, Hilary" userId="f3bca22b-3a42-4d89-8a24-ce254d13f28a" providerId="ADAL" clId="{C25B92A3-34DA-4560-ADE9-EB54BC26A729}" dt="2021-07-14T11:55:44.637" v="406" actId="20577"/>
          <ac:spMkLst>
            <pc:docMk/>
            <pc:sldMk cId="969796448" sldId="647"/>
            <ac:spMk id="7" creationId="{5FEEFD41-CE38-44F3-A037-A9C8030AA43B}"/>
          </ac:spMkLst>
        </pc:spChg>
      </pc:sldChg>
      <pc:sldChg chg="modSp mod">
        <pc:chgData name="Wyman, Hilary" userId="f3bca22b-3a42-4d89-8a24-ce254d13f28a" providerId="ADAL" clId="{C25B92A3-34DA-4560-ADE9-EB54BC26A729}" dt="2021-07-14T13:44:38.016" v="417" actId="20577"/>
        <pc:sldMkLst>
          <pc:docMk/>
          <pc:sldMk cId="1888526375" sldId="648"/>
        </pc:sldMkLst>
        <pc:spChg chg="mod">
          <ac:chgData name="Wyman, Hilary" userId="f3bca22b-3a42-4d89-8a24-ce254d13f28a" providerId="ADAL" clId="{C25B92A3-34DA-4560-ADE9-EB54BC26A729}" dt="2021-07-14T13:44:38.016" v="417" actId="20577"/>
          <ac:spMkLst>
            <pc:docMk/>
            <pc:sldMk cId="1888526375" sldId="648"/>
            <ac:spMk id="6" creationId="{B5D5A6F2-F292-4434-8116-E70DA3C3106D}"/>
          </ac:spMkLst>
        </pc:spChg>
        <pc:spChg chg="mod">
          <ac:chgData name="Wyman, Hilary" userId="f3bca22b-3a42-4d89-8a24-ce254d13f28a" providerId="ADAL" clId="{C25B92A3-34DA-4560-ADE9-EB54BC26A729}" dt="2021-07-14T13:44:07.219" v="407" actId="20577"/>
          <ac:spMkLst>
            <pc:docMk/>
            <pc:sldMk cId="1888526375" sldId="648"/>
            <ac:spMk id="9" creationId="{C2DB0744-7DE6-4220-AE3D-AA92984885D8}"/>
          </ac:spMkLst>
        </pc:spChg>
      </pc:sldChg>
      <pc:sldChg chg="modSp mod">
        <pc:chgData name="Wyman, Hilary" userId="f3bca22b-3a42-4d89-8a24-ce254d13f28a" providerId="ADAL" clId="{C25B92A3-34DA-4560-ADE9-EB54BC26A729}" dt="2021-07-14T11:54:34.040" v="405" actId="6549"/>
        <pc:sldMkLst>
          <pc:docMk/>
          <pc:sldMk cId="894731938" sldId="649"/>
        </pc:sldMkLst>
        <pc:spChg chg="mod">
          <ac:chgData name="Wyman, Hilary" userId="f3bca22b-3a42-4d89-8a24-ce254d13f28a" providerId="ADAL" clId="{C25B92A3-34DA-4560-ADE9-EB54BC26A729}" dt="2021-07-14T11:54:34.040" v="405" actId="6549"/>
          <ac:spMkLst>
            <pc:docMk/>
            <pc:sldMk cId="894731938" sldId="649"/>
            <ac:spMk id="3" creationId="{85128DE9-3B20-4C5C-B4F5-A8CA677AC5C0}"/>
          </ac:spMkLst>
        </pc:spChg>
      </pc:sldChg>
      <pc:sldChg chg="modSp mod">
        <pc:chgData name="Wyman, Hilary" userId="f3bca22b-3a42-4d89-8a24-ce254d13f28a" providerId="ADAL" clId="{C25B92A3-34DA-4560-ADE9-EB54BC26A729}" dt="2021-07-14T14:38:24.299" v="929" actId="13926"/>
        <pc:sldMkLst>
          <pc:docMk/>
          <pc:sldMk cId="1667540050" sldId="652"/>
        </pc:sldMkLst>
        <pc:spChg chg="mod">
          <ac:chgData name="Wyman, Hilary" userId="f3bca22b-3a42-4d89-8a24-ce254d13f28a" providerId="ADAL" clId="{C25B92A3-34DA-4560-ADE9-EB54BC26A729}" dt="2021-07-14T14:38:24.299" v="929" actId="13926"/>
          <ac:spMkLst>
            <pc:docMk/>
            <pc:sldMk cId="1667540050" sldId="652"/>
            <ac:spMk id="12" creationId="{B2ECEF62-DFF3-4C77-9E13-E9D1BEED11E0}"/>
          </ac:spMkLst>
        </pc:spChg>
        <pc:spChg chg="mod">
          <ac:chgData name="Wyman, Hilary" userId="f3bca22b-3a42-4d89-8a24-ce254d13f28a" providerId="ADAL" clId="{C25B92A3-34DA-4560-ADE9-EB54BC26A729}" dt="2021-07-14T13:45:51.515" v="419" actId="20577"/>
          <ac:spMkLst>
            <pc:docMk/>
            <pc:sldMk cId="1667540050" sldId="652"/>
            <ac:spMk id="13" creationId="{52CAAA89-6704-400D-9269-9E3F46DA4013}"/>
          </ac:spMkLst>
        </pc:spChg>
      </pc:sldChg>
      <pc:sldChg chg="modSp mod">
        <pc:chgData name="Wyman, Hilary" userId="f3bca22b-3a42-4d89-8a24-ce254d13f28a" providerId="ADAL" clId="{C25B92A3-34DA-4560-ADE9-EB54BC26A729}" dt="2021-07-14T13:49:46.358" v="472" actId="20577"/>
        <pc:sldMkLst>
          <pc:docMk/>
          <pc:sldMk cId="154933126" sldId="657"/>
        </pc:sldMkLst>
        <pc:spChg chg="mod">
          <ac:chgData name="Wyman, Hilary" userId="f3bca22b-3a42-4d89-8a24-ce254d13f28a" providerId="ADAL" clId="{C25B92A3-34DA-4560-ADE9-EB54BC26A729}" dt="2021-07-14T13:49:46.358" v="472" actId="20577"/>
          <ac:spMkLst>
            <pc:docMk/>
            <pc:sldMk cId="154933126" sldId="657"/>
            <ac:spMk id="4" creationId="{EE2E8251-7A9D-4C0C-9282-259F5B13F422}"/>
          </ac:spMkLst>
        </pc:spChg>
      </pc:sldChg>
      <pc:sldChg chg="modSp mod">
        <pc:chgData name="Wyman, Hilary" userId="f3bca22b-3a42-4d89-8a24-ce254d13f28a" providerId="ADAL" clId="{C25B92A3-34DA-4560-ADE9-EB54BC26A729}" dt="2021-07-14T14:38:43.393" v="930" actId="13926"/>
        <pc:sldMkLst>
          <pc:docMk/>
          <pc:sldMk cId="3736506915" sldId="659"/>
        </pc:sldMkLst>
        <pc:spChg chg="mod">
          <ac:chgData name="Wyman, Hilary" userId="f3bca22b-3a42-4d89-8a24-ce254d13f28a" providerId="ADAL" clId="{C25B92A3-34DA-4560-ADE9-EB54BC26A729}" dt="2021-07-14T14:38:43.393" v="930" actId="13926"/>
          <ac:spMkLst>
            <pc:docMk/>
            <pc:sldMk cId="3736506915" sldId="659"/>
            <ac:spMk id="3" creationId="{5EA5570F-1B69-43C7-AA50-F102D4284977}"/>
          </ac:spMkLst>
        </pc:spChg>
      </pc:sldChg>
      <pc:sldChg chg="modSp mod">
        <pc:chgData name="Wyman, Hilary" userId="f3bca22b-3a42-4d89-8a24-ce254d13f28a" providerId="ADAL" clId="{C25B92A3-34DA-4560-ADE9-EB54BC26A729}" dt="2021-07-14T13:54:49.702" v="598" actId="20577"/>
        <pc:sldMkLst>
          <pc:docMk/>
          <pc:sldMk cId="2834797435" sldId="663"/>
        </pc:sldMkLst>
        <pc:spChg chg="mod">
          <ac:chgData name="Wyman, Hilary" userId="f3bca22b-3a42-4d89-8a24-ce254d13f28a" providerId="ADAL" clId="{C25B92A3-34DA-4560-ADE9-EB54BC26A729}" dt="2021-07-14T13:54:49.702" v="598" actId="20577"/>
          <ac:spMkLst>
            <pc:docMk/>
            <pc:sldMk cId="2834797435" sldId="663"/>
            <ac:spMk id="3" creationId="{3E7C52E9-48D5-4136-B827-D33F96B2EC68}"/>
          </ac:spMkLst>
        </pc:spChg>
      </pc:sldChg>
      <pc:sldChg chg="modSp mod">
        <pc:chgData name="Wyman, Hilary" userId="f3bca22b-3a42-4d89-8a24-ce254d13f28a" providerId="ADAL" clId="{C25B92A3-34DA-4560-ADE9-EB54BC26A729}" dt="2021-07-14T13:55:33.076" v="600" actId="20577"/>
        <pc:sldMkLst>
          <pc:docMk/>
          <pc:sldMk cId="3260566818" sldId="665"/>
        </pc:sldMkLst>
        <pc:spChg chg="mod">
          <ac:chgData name="Wyman, Hilary" userId="f3bca22b-3a42-4d89-8a24-ce254d13f28a" providerId="ADAL" clId="{C25B92A3-34DA-4560-ADE9-EB54BC26A729}" dt="2021-07-14T13:55:33.076" v="600" actId="20577"/>
          <ac:spMkLst>
            <pc:docMk/>
            <pc:sldMk cId="3260566818" sldId="665"/>
            <ac:spMk id="3" creationId="{793FAD6D-A262-4E93-B013-F575F37104B2}"/>
          </ac:spMkLst>
        </pc:spChg>
      </pc:sldChg>
      <pc:sldChg chg="modSp mod">
        <pc:chgData name="Wyman, Hilary" userId="f3bca22b-3a42-4d89-8a24-ce254d13f28a" providerId="ADAL" clId="{C25B92A3-34DA-4560-ADE9-EB54BC26A729}" dt="2021-07-14T14:39:16.378" v="931" actId="13926"/>
        <pc:sldMkLst>
          <pc:docMk/>
          <pc:sldMk cId="3245978417" sldId="666"/>
        </pc:sldMkLst>
        <pc:spChg chg="mod">
          <ac:chgData name="Wyman, Hilary" userId="f3bca22b-3a42-4d89-8a24-ce254d13f28a" providerId="ADAL" clId="{C25B92A3-34DA-4560-ADE9-EB54BC26A729}" dt="2021-07-14T14:39:16.378" v="931" actId="13926"/>
          <ac:spMkLst>
            <pc:docMk/>
            <pc:sldMk cId="3245978417" sldId="666"/>
            <ac:spMk id="3" creationId="{49053EDE-B8FC-45BB-90FA-B545B77C108C}"/>
          </ac:spMkLst>
        </pc:spChg>
      </pc:sldChg>
      <pc:sldChg chg="modSp mod modAnim">
        <pc:chgData name="Wyman, Hilary" userId="f3bca22b-3a42-4d89-8a24-ce254d13f28a" providerId="ADAL" clId="{C25B92A3-34DA-4560-ADE9-EB54BC26A729}" dt="2021-07-14T14:40:12.955" v="936" actId="13926"/>
        <pc:sldMkLst>
          <pc:docMk/>
          <pc:sldMk cId="65772956" sldId="668"/>
        </pc:sldMkLst>
        <pc:spChg chg="mod">
          <ac:chgData name="Wyman, Hilary" userId="f3bca22b-3a42-4d89-8a24-ce254d13f28a" providerId="ADAL" clId="{C25B92A3-34DA-4560-ADE9-EB54BC26A729}" dt="2021-07-14T14:40:12.955" v="936" actId="13926"/>
          <ac:spMkLst>
            <pc:docMk/>
            <pc:sldMk cId="65772956" sldId="668"/>
            <ac:spMk id="6" creationId="{10743995-9D25-4F48-93FE-6DBFA92C1B8C}"/>
          </ac:spMkLst>
        </pc:spChg>
        <pc:spChg chg="mod">
          <ac:chgData name="Wyman, Hilary" userId="f3bca22b-3a42-4d89-8a24-ce254d13f28a" providerId="ADAL" clId="{C25B92A3-34DA-4560-ADE9-EB54BC26A729}" dt="2021-07-14T14:00:24.373" v="716" actId="1076"/>
          <ac:spMkLst>
            <pc:docMk/>
            <pc:sldMk cId="65772956" sldId="668"/>
            <ac:spMk id="7" creationId="{C9B05FDF-75D4-412E-87D4-35E5529232F4}"/>
          </ac:spMkLst>
        </pc:spChg>
        <pc:spChg chg="mod">
          <ac:chgData name="Wyman, Hilary" userId="f3bca22b-3a42-4d89-8a24-ce254d13f28a" providerId="ADAL" clId="{C25B92A3-34DA-4560-ADE9-EB54BC26A729}" dt="2021-07-14T14:39:50.253" v="935" actId="13926"/>
          <ac:spMkLst>
            <pc:docMk/>
            <pc:sldMk cId="65772956" sldId="668"/>
            <ac:spMk id="9" creationId="{C8903098-7CD6-40A6-A1D2-F5D3F7F46472}"/>
          </ac:spMkLst>
        </pc:spChg>
        <pc:spChg chg="mod">
          <ac:chgData name="Wyman, Hilary" userId="f3bca22b-3a42-4d89-8a24-ce254d13f28a" providerId="ADAL" clId="{C25B92A3-34DA-4560-ADE9-EB54BC26A729}" dt="2021-07-14T14:39:27.925" v="932" actId="13926"/>
          <ac:spMkLst>
            <pc:docMk/>
            <pc:sldMk cId="65772956" sldId="668"/>
            <ac:spMk id="14" creationId="{B55CF9D1-E1A7-4BE0-B013-71D8B912DF40}"/>
          </ac:spMkLst>
        </pc:spChg>
      </pc:sldChg>
      <pc:sldChg chg="modSp mod">
        <pc:chgData name="Wyman, Hilary" userId="f3bca22b-3a42-4d89-8a24-ce254d13f28a" providerId="ADAL" clId="{C25B92A3-34DA-4560-ADE9-EB54BC26A729}" dt="2021-07-14T14:02:47.998" v="780" actId="20577"/>
        <pc:sldMkLst>
          <pc:docMk/>
          <pc:sldMk cId="1750724329" sldId="670"/>
        </pc:sldMkLst>
        <pc:spChg chg="mod">
          <ac:chgData name="Wyman, Hilary" userId="f3bca22b-3a42-4d89-8a24-ce254d13f28a" providerId="ADAL" clId="{C25B92A3-34DA-4560-ADE9-EB54BC26A729}" dt="2021-07-14T14:02:47.998" v="780" actId="20577"/>
          <ac:spMkLst>
            <pc:docMk/>
            <pc:sldMk cId="1750724329" sldId="670"/>
            <ac:spMk id="3" creationId="{7CB91CB0-48AD-4293-8F34-AC0104DEB0B1}"/>
          </ac:spMkLst>
        </pc:spChg>
      </pc:sldChg>
      <pc:sldChg chg="modSp mod">
        <pc:chgData name="Wyman, Hilary" userId="f3bca22b-3a42-4d89-8a24-ce254d13f28a" providerId="ADAL" clId="{C25B92A3-34DA-4560-ADE9-EB54BC26A729}" dt="2021-07-14T14:19:38.766" v="811" actId="114"/>
        <pc:sldMkLst>
          <pc:docMk/>
          <pc:sldMk cId="1825541632" sldId="671"/>
        </pc:sldMkLst>
        <pc:spChg chg="mod">
          <ac:chgData name="Wyman, Hilary" userId="f3bca22b-3a42-4d89-8a24-ce254d13f28a" providerId="ADAL" clId="{C25B92A3-34DA-4560-ADE9-EB54BC26A729}" dt="2021-07-14T14:19:38.766" v="811" actId="114"/>
          <ac:spMkLst>
            <pc:docMk/>
            <pc:sldMk cId="1825541632" sldId="671"/>
            <ac:spMk id="6" creationId="{7F0F35C3-A3B0-4167-A193-ABF326954B10}"/>
          </ac:spMkLst>
        </pc:spChg>
      </pc:sldChg>
      <pc:sldChg chg="modSp mod">
        <pc:chgData name="Wyman, Hilary" userId="f3bca22b-3a42-4d89-8a24-ce254d13f28a" providerId="ADAL" clId="{C25B92A3-34DA-4560-ADE9-EB54BC26A729}" dt="2021-07-14T11:30:42.466" v="190" actId="20577"/>
        <pc:sldMkLst>
          <pc:docMk/>
          <pc:sldMk cId="675301814" sldId="672"/>
        </pc:sldMkLst>
        <pc:spChg chg="mod">
          <ac:chgData name="Wyman, Hilary" userId="f3bca22b-3a42-4d89-8a24-ce254d13f28a" providerId="ADAL" clId="{C25B92A3-34DA-4560-ADE9-EB54BC26A729}" dt="2021-07-14T11:30:42.466" v="190" actId="20577"/>
          <ac:spMkLst>
            <pc:docMk/>
            <pc:sldMk cId="675301814" sldId="672"/>
            <ac:spMk id="3" creationId="{01D4F61E-B970-4BDF-B6FB-866FB3EA4D57}"/>
          </ac:spMkLst>
        </pc:spChg>
      </pc:sldChg>
    </pc:docChg>
  </pc:docChgLst>
  <pc:docChgLst>
    <pc:chgData name="Wyman, Hilary" userId="f3bca22b-3a42-4d89-8a24-ce254d13f28a" providerId="ADAL" clId="{A79C1ADF-69F1-4DB1-899B-A694E0AA0CAD}"/>
    <pc:docChg chg="custSel modSld">
      <pc:chgData name="Wyman, Hilary" userId="f3bca22b-3a42-4d89-8a24-ce254d13f28a" providerId="ADAL" clId="{A79C1ADF-69F1-4DB1-899B-A694E0AA0CAD}" dt="2021-07-19T12:33:57.475" v="20" actId="20577"/>
      <pc:docMkLst>
        <pc:docMk/>
      </pc:docMkLst>
      <pc:sldChg chg="modSp mod">
        <pc:chgData name="Wyman, Hilary" userId="f3bca22b-3a42-4d89-8a24-ce254d13f28a" providerId="ADAL" clId="{A79C1ADF-69F1-4DB1-899B-A694E0AA0CAD}" dt="2021-07-19T09:34:43.706" v="4" actId="13926"/>
        <pc:sldMkLst>
          <pc:docMk/>
          <pc:sldMk cId="818349944" sldId="594"/>
        </pc:sldMkLst>
        <pc:spChg chg="mod">
          <ac:chgData name="Wyman, Hilary" userId="f3bca22b-3a42-4d89-8a24-ce254d13f28a" providerId="ADAL" clId="{A79C1ADF-69F1-4DB1-899B-A694E0AA0CAD}" dt="2021-07-19T09:34:05.629" v="2" actId="13926"/>
          <ac:spMkLst>
            <pc:docMk/>
            <pc:sldMk cId="818349944" sldId="594"/>
            <ac:spMk id="2" creationId="{07914D3E-2685-4BD3-83C3-09BE26CA5A59}"/>
          </ac:spMkLst>
        </pc:spChg>
        <pc:spChg chg="mod">
          <ac:chgData name="Wyman, Hilary" userId="f3bca22b-3a42-4d89-8a24-ce254d13f28a" providerId="ADAL" clId="{A79C1ADF-69F1-4DB1-899B-A694E0AA0CAD}" dt="2021-07-19T09:34:01.144" v="1" actId="13926"/>
          <ac:spMkLst>
            <pc:docMk/>
            <pc:sldMk cId="818349944" sldId="594"/>
            <ac:spMk id="4" creationId="{8F3CF690-F9E0-4E34-8ECA-D8D98CFBFFA4}"/>
          </ac:spMkLst>
        </pc:spChg>
        <pc:spChg chg="mod">
          <ac:chgData name="Wyman, Hilary" userId="f3bca22b-3a42-4d89-8a24-ce254d13f28a" providerId="ADAL" clId="{A79C1ADF-69F1-4DB1-899B-A694E0AA0CAD}" dt="2021-07-19T09:34:43.706" v="4" actId="13926"/>
          <ac:spMkLst>
            <pc:docMk/>
            <pc:sldMk cId="818349944" sldId="594"/>
            <ac:spMk id="11" creationId="{9A66E7A9-48AD-4226-AD98-AE003226025E}"/>
          </ac:spMkLst>
        </pc:spChg>
      </pc:sldChg>
      <pc:sldChg chg="modSp mod">
        <pc:chgData name="Wyman, Hilary" userId="f3bca22b-3a42-4d89-8a24-ce254d13f28a" providerId="ADAL" clId="{A79C1ADF-69F1-4DB1-899B-A694E0AA0CAD}" dt="2021-07-19T12:33:57.475" v="20" actId="20577"/>
        <pc:sldMkLst>
          <pc:docMk/>
          <pc:sldMk cId="154714357" sldId="609"/>
        </pc:sldMkLst>
        <pc:spChg chg="mod">
          <ac:chgData name="Wyman, Hilary" userId="f3bca22b-3a42-4d89-8a24-ce254d13f28a" providerId="ADAL" clId="{A79C1ADF-69F1-4DB1-899B-A694E0AA0CAD}" dt="2021-07-19T12:33:57.475" v="20" actId="20577"/>
          <ac:spMkLst>
            <pc:docMk/>
            <pc:sldMk cId="154714357" sldId="609"/>
            <ac:spMk id="9" creationId="{C991AF87-E5CD-4B39-A91F-2C42EEFFBFD2}"/>
          </ac:spMkLst>
        </pc:spChg>
      </pc:sldChg>
      <pc:sldChg chg="modSp mod">
        <pc:chgData name="Wyman, Hilary" userId="f3bca22b-3a42-4d89-8a24-ce254d13f28a" providerId="ADAL" clId="{A79C1ADF-69F1-4DB1-899B-A694E0AA0CAD}" dt="2021-07-19T09:39:35.377" v="7" actId="6549"/>
        <pc:sldMkLst>
          <pc:docMk/>
          <pc:sldMk cId="3194228486" sldId="612"/>
        </pc:sldMkLst>
        <pc:spChg chg="mod">
          <ac:chgData name="Wyman, Hilary" userId="f3bca22b-3a42-4d89-8a24-ce254d13f28a" providerId="ADAL" clId="{A79C1ADF-69F1-4DB1-899B-A694E0AA0CAD}" dt="2021-07-19T09:39:35.377" v="7" actId="6549"/>
          <ac:spMkLst>
            <pc:docMk/>
            <pc:sldMk cId="3194228486" sldId="612"/>
            <ac:spMk id="3" creationId="{01D4F61E-B970-4BDF-B6FB-866FB3EA4D57}"/>
          </ac:spMkLst>
        </pc:spChg>
      </pc:sldChg>
      <pc:sldChg chg="delSp mod">
        <pc:chgData name="Wyman, Hilary" userId="f3bca22b-3a42-4d89-8a24-ce254d13f28a" providerId="ADAL" clId="{A79C1ADF-69F1-4DB1-899B-A694E0AA0CAD}" dt="2021-07-19T09:40:08.861" v="8" actId="478"/>
        <pc:sldMkLst>
          <pc:docMk/>
          <pc:sldMk cId="1912895354" sldId="630"/>
        </pc:sldMkLst>
        <pc:spChg chg="del">
          <ac:chgData name="Wyman, Hilary" userId="f3bca22b-3a42-4d89-8a24-ce254d13f28a" providerId="ADAL" clId="{A79C1ADF-69F1-4DB1-899B-A694E0AA0CAD}" dt="2021-07-19T09:40:08.861" v="8" actId="478"/>
          <ac:spMkLst>
            <pc:docMk/>
            <pc:sldMk cId="1912895354" sldId="630"/>
            <ac:spMk id="2" creationId="{B089B6C4-6F1A-44DB-AE99-82DCF2AD3F6A}"/>
          </ac:spMkLst>
        </pc:spChg>
      </pc:sldChg>
      <pc:sldChg chg="modNotesTx">
        <pc:chgData name="Wyman, Hilary" userId="f3bca22b-3a42-4d89-8a24-ce254d13f28a" providerId="ADAL" clId="{A79C1ADF-69F1-4DB1-899B-A694E0AA0CAD}" dt="2021-07-19T08:22:04.608" v="0" actId="6549"/>
        <pc:sldMkLst>
          <pc:docMk/>
          <pc:sldMk cId="2887117663" sldId="644"/>
        </pc:sldMkLst>
      </pc:sldChg>
      <pc:sldChg chg="modSp mod">
        <pc:chgData name="Wyman, Hilary" userId="f3bca22b-3a42-4d89-8a24-ce254d13f28a" providerId="ADAL" clId="{A79C1ADF-69F1-4DB1-899B-A694E0AA0CAD}" dt="2021-07-19T09:55:15" v="10" actId="13926"/>
        <pc:sldMkLst>
          <pc:docMk/>
          <pc:sldMk cId="1667540050" sldId="652"/>
        </pc:sldMkLst>
        <pc:spChg chg="mod">
          <ac:chgData name="Wyman, Hilary" userId="f3bca22b-3a42-4d89-8a24-ce254d13f28a" providerId="ADAL" clId="{A79C1ADF-69F1-4DB1-899B-A694E0AA0CAD}" dt="2021-07-19T09:55:15" v="10" actId="13926"/>
          <ac:spMkLst>
            <pc:docMk/>
            <pc:sldMk cId="1667540050" sldId="652"/>
            <ac:spMk id="12" creationId="{B2ECEF62-DFF3-4C77-9E13-E9D1BEED11E0}"/>
          </ac:spMkLst>
        </pc:spChg>
      </pc:sldChg>
      <pc:sldChg chg="modSp mod">
        <pc:chgData name="Wyman, Hilary" userId="f3bca22b-3a42-4d89-8a24-ce254d13f28a" providerId="ADAL" clId="{A79C1ADF-69F1-4DB1-899B-A694E0AA0CAD}" dt="2021-07-19T09:55:38.185" v="11" actId="13926"/>
        <pc:sldMkLst>
          <pc:docMk/>
          <pc:sldMk cId="3736506915" sldId="659"/>
        </pc:sldMkLst>
        <pc:spChg chg="mod">
          <ac:chgData name="Wyman, Hilary" userId="f3bca22b-3a42-4d89-8a24-ce254d13f28a" providerId="ADAL" clId="{A79C1ADF-69F1-4DB1-899B-A694E0AA0CAD}" dt="2021-07-19T09:55:38.185" v="11" actId="13926"/>
          <ac:spMkLst>
            <pc:docMk/>
            <pc:sldMk cId="3736506915" sldId="659"/>
            <ac:spMk id="3" creationId="{5EA5570F-1B69-43C7-AA50-F102D4284977}"/>
          </ac:spMkLst>
        </pc:spChg>
      </pc:sldChg>
      <pc:sldChg chg="modSp mod">
        <pc:chgData name="Wyman, Hilary" userId="f3bca22b-3a42-4d89-8a24-ce254d13f28a" providerId="ADAL" clId="{A79C1ADF-69F1-4DB1-899B-A694E0AA0CAD}" dt="2021-07-19T09:56:11.898" v="12" actId="13926"/>
        <pc:sldMkLst>
          <pc:docMk/>
          <pc:sldMk cId="3245978417" sldId="666"/>
        </pc:sldMkLst>
        <pc:spChg chg="mod">
          <ac:chgData name="Wyman, Hilary" userId="f3bca22b-3a42-4d89-8a24-ce254d13f28a" providerId="ADAL" clId="{A79C1ADF-69F1-4DB1-899B-A694E0AA0CAD}" dt="2021-07-19T09:56:11.898" v="12" actId="13926"/>
          <ac:spMkLst>
            <pc:docMk/>
            <pc:sldMk cId="3245978417" sldId="666"/>
            <ac:spMk id="3" creationId="{49053EDE-B8FC-45BB-90FA-B545B77C108C}"/>
          </ac:spMkLst>
        </pc:spChg>
      </pc:sldChg>
      <pc:sldChg chg="modSp mod">
        <pc:chgData name="Wyman, Hilary" userId="f3bca22b-3a42-4d89-8a24-ce254d13f28a" providerId="ADAL" clId="{A79C1ADF-69F1-4DB1-899B-A694E0AA0CAD}" dt="2021-07-19T10:01:52.120" v="18" actId="13926"/>
        <pc:sldMkLst>
          <pc:docMk/>
          <pc:sldMk cId="65772956" sldId="668"/>
        </pc:sldMkLst>
        <pc:spChg chg="mod">
          <ac:chgData name="Wyman, Hilary" userId="f3bca22b-3a42-4d89-8a24-ce254d13f28a" providerId="ADAL" clId="{A79C1ADF-69F1-4DB1-899B-A694E0AA0CAD}" dt="2021-07-19T10:01:22.527" v="13" actId="13926"/>
          <ac:spMkLst>
            <pc:docMk/>
            <pc:sldMk cId="65772956" sldId="668"/>
            <ac:spMk id="6" creationId="{10743995-9D25-4F48-93FE-6DBFA92C1B8C}"/>
          </ac:spMkLst>
        </pc:spChg>
        <pc:spChg chg="mod">
          <ac:chgData name="Wyman, Hilary" userId="f3bca22b-3a42-4d89-8a24-ce254d13f28a" providerId="ADAL" clId="{A79C1ADF-69F1-4DB1-899B-A694E0AA0CAD}" dt="2021-07-19T10:01:52.120" v="18" actId="13926"/>
          <ac:spMkLst>
            <pc:docMk/>
            <pc:sldMk cId="65772956" sldId="668"/>
            <ac:spMk id="9" creationId="{C8903098-7CD6-40A6-A1D2-F5D3F7F46472}"/>
          </ac:spMkLst>
        </pc:spChg>
        <pc:spChg chg="mod">
          <ac:chgData name="Wyman, Hilary" userId="f3bca22b-3a42-4d89-8a24-ce254d13f28a" providerId="ADAL" clId="{A79C1ADF-69F1-4DB1-899B-A694E0AA0CAD}" dt="2021-07-19T10:01:32.729" v="15" actId="13926"/>
          <ac:spMkLst>
            <pc:docMk/>
            <pc:sldMk cId="65772956" sldId="668"/>
            <ac:spMk id="14" creationId="{B55CF9D1-E1A7-4BE0-B013-71D8B912DF40}"/>
          </ac:spMkLst>
        </pc:spChg>
      </pc:sldChg>
      <pc:sldChg chg="modSp mod">
        <pc:chgData name="Wyman, Hilary" userId="f3bca22b-3a42-4d89-8a24-ce254d13f28a" providerId="ADAL" clId="{A79C1ADF-69F1-4DB1-899B-A694E0AA0CAD}" dt="2021-07-19T09:35:17.092" v="5" actId="6549"/>
        <pc:sldMkLst>
          <pc:docMk/>
          <pc:sldMk cId="1825541632" sldId="671"/>
        </pc:sldMkLst>
        <pc:spChg chg="mod">
          <ac:chgData name="Wyman, Hilary" userId="f3bca22b-3a42-4d89-8a24-ce254d13f28a" providerId="ADAL" clId="{A79C1ADF-69F1-4DB1-899B-A694E0AA0CAD}" dt="2021-07-19T09:35:17.092" v="5" actId="6549"/>
          <ac:spMkLst>
            <pc:docMk/>
            <pc:sldMk cId="1825541632" sldId="671"/>
            <ac:spMk id="6" creationId="{7F0F35C3-A3B0-4167-A193-ABF326954B1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90BA66-DFC9-534D-99A0-7AB91D4C6BB9}" type="datetimeFigureOut">
              <a:rPr lang="en-US" smtClean="0"/>
              <a:t>7/19/2021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632C178-9B0D-EC41-9857-3AF65FF72FE2}" type="slidenum">
              <a:rPr lang="en-US" smtClean="0"/>
              <a:t>‹#›</a:t>
            </a:fld>
            <a:endParaRPr lang="en-US"/>
          </a:p>
        </p:txBody>
      </p:sp>
    </p:spTree>
    <p:extLst>
      <p:ext uri="{BB962C8B-B14F-4D97-AF65-F5344CB8AC3E}">
        <p14:creationId xmlns:p14="http://schemas.microsoft.com/office/powerpoint/2010/main" val="15802526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632C178-9B0D-EC41-9857-3AF65FF72FE2}" type="slidenum">
              <a:rPr lang="en-US" smtClean="0"/>
              <a:t>1</a:t>
            </a:fld>
            <a:endParaRPr lang="en-US"/>
          </a:p>
        </p:txBody>
      </p:sp>
    </p:spTree>
    <p:extLst>
      <p:ext uri="{BB962C8B-B14F-4D97-AF65-F5344CB8AC3E}">
        <p14:creationId xmlns:p14="http://schemas.microsoft.com/office/powerpoint/2010/main" val="14859384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21</a:t>
            </a:fld>
            <a:endParaRPr lang="en-US"/>
          </a:p>
        </p:txBody>
      </p:sp>
    </p:spTree>
    <p:extLst>
      <p:ext uri="{BB962C8B-B14F-4D97-AF65-F5344CB8AC3E}">
        <p14:creationId xmlns:p14="http://schemas.microsoft.com/office/powerpoint/2010/main" val="14064814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0" i="0" dirty="0">
              <a:solidFill>
                <a:srgbClr val="333333"/>
              </a:solidFill>
              <a:effectLst/>
              <a:latin typeface="Open Sans" panose="020B0606030504020204" pitchFamily="34" charset="0"/>
            </a:endParaRPr>
          </a:p>
          <a:p>
            <a:endParaRPr lang="en-GB" b="0" i="0" dirty="0">
              <a:solidFill>
                <a:srgbClr val="333333"/>
              </a:solidFill>
              <a:effectLst/>
              <a:latin typeface="Open Sans" panose="020B0606030504020204" pitchFamily="34" charset="0"/>
            </a:endParaRPr>
          </a:p>
          <a:p>
            <a:endParaRPr lang="en-GB" b="0" i="0" dirty="0">
              <a:solidFill>
                <a:srgbClr val="333333"/>
              </a:solidFill>
              <a:effectLst/>
              <a:latin typeface="Open Sans" panose="020B0606030504020204" pitchFamily="34" charset="0"/>
            </a:endParaRPr>
          </a:p>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22</a:t>
            </a:fld>
            <a:endParaRPr lang="en-US"/>
          </a:p>
        </p:txBody>
      </p:sp>
    </p:spTree>
    <p:extLst>
      <p:ext uri="{BB962C8B-B14F-4D97-AF65-F5344CB8AC3E}">
        <p14:creationId xmlns:p14="http://schemas.microsoft.com/office/powerpoint/2010/main" val="20357590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dirty="0"/>
              <a:t>You could discuss with learners the meanings of these concepts and give examples of how these can be applied and why this would meet the holistic needs of individuals during key stages of development.  </a:t>
            </a:r>
          </a:p>
        </p:txBody>
      </p:sp>
      <p:sp>
        <p:nvSpPr>
          <p:cNvPr id="4" name="Slide Number Placeholder 3"/>
          <p:cNvSpPr>
            <a:spLocks noGrp="1"/>
          </p:cNvSpPr>
          <p:nvPr>
            <p:ph type="sldNum" sz="quarter" idx="5"/>
          </p:nvPr>
        </p:nvSpPr>
        <p:spPr/>
        <p:txBody>
          <a:bodyPr/>
          <a:lstStyle/>
          <a:p>
            <a:fld id="{9632C178-9B0D-EC41-9857-3AF65FF72FE2}" type="slidenum">
              <a:rPr lang="en-US" smtClean="0"/>
              <a:t>24</a:t>
            </a:fld>
            <a:endParaRPr lang="en-US"/>
          </a:p>
        </p:txBody>
      </p:sp>
    </p:spTree>
    <p:extLst>
      <p:ext uri="{BB962C8B-B14F-4D97-AF65-F5344CB8AC3E}">
        <p14:creationId xmlns:p14="http://schemas.microsoft.com/office/powerpoint/2010/main" val="22172603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27</a:t>
            </a:fld>
            <a:endParaRPr lang="en-US"/>
          </a:p>
        </p:txBody>
      </p:sp>
    </p:spTree>
    <p:extLst>
      <p:ext uri="{BB962C8B-B14F-4D97-AF65-F5344CB8AC3E}">
        <p14:creationId xmlns:p14="http://schemas.microsoft.com/office/powerpoint/2010/main" val="11984921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28</a:t>
            </a:fld>
            <a:endParaRPr lang="en-US"/>
          </a:p>
        </p:txBody>
      </p:sp>
    </p:spTree>
    <p:extLst>
      <p:ext uri="{BB962C8B-B14F-4D97-AF65-F5344CB8AC3E}">
        <p14:creationId xmlns:p14="http://schemas.microsoft.com/office/powerpoint/2010/main" val="1783406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29</a:t>
            </a:fld>
            <a:endParaRPr lang="en-US"/>
          </a:p>
        </p:txBody>
      </p:sp>
    </p:spTree>
    <p:extLst>
      <p:ext uri="{BB962C8B-B14F-4D97-AF65-F5344CB8AC3E}">
        <p14:creationId xmlns:p14="http://schemas.microsoft.com/office/powerpoint/2010/main" val="41676937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30</a:t>
            </a:fld>
            <a:endParaRPr lang="en-US"/>
          </a:p>
        </p:txBody>
      </p:sp>
    </p:spTree>
    <p:extLst>
      <p:ext uri="{BB962C8B-B14F-4D97-AF65-F5344CB8AC3E}">
        <p14:creationId xmlns:p14="http://schemas.microsoft.com/office/powerpoint/2010/main" val="38769893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31</a:t>
            </a:fld>
            <a:endParaRPr lang="en-US"/>
          </a:p>
        </p:txBody>
      </p:sp>
    </p:spTree>
    <p:extLst>
      <p:ext uri="{BB962C8B-B14F-4D97-AF65-F5344CB8AC3E}">
        <p14:creationId xmlns:p14="http://schemas.microsoft.com/office/powerpoint/2010/main" val="4305600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35</a:t>
            </a:fld>
            <a:endParaRPr lang="en-US"/>
          </a:p>
        </p:txBody>
      </p:sp>
    </p:spTree>
    <p:extLst>
      <p:ext uri="{BB962C8B-B14F-4D97-AF65-F5344CB8AC3E}">
        <p14:creationId xmlns:p14="http://schemas.microsoft.com/office/powerpoint/2010/main" val="20025692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36</a:t>
            </a:fld>
            <a:endParaRPr lang="en-US"/>
          </a:p>
        </p:txBody>
      </p:sp>
    </p:spTree>
    <p:extLst>
      <p:ext uri="{BB962C8B-B14F-4D97-AF65-F5344CB8AC3E}">
        <p14:creationId xmlns:p14="http://schemas.microsoft.com/office/powerpoint/2010/main" val="1468224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a:t>
            </a:fld>
            <a:endParaRPr lang="en-US"/>
          </a:p>
        </p:txBody>
      </p:sp>
    </p:spTree>
    <p:extLst>
      <p:ext uri="{BB962C8B-B14F-4D97-AF65-F5344CB8AC3E}">
        <p14:creationId xmlns:p14="http://schemas.microsoft.com/office/powerpoint/2010/main" val="34272943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37</a:t>
            </a:fld>
            <a:endParaRPr lang="en-US"/>
          </a:p>
        </p:txBody>
      </p:sp>
    </p:spTree>
    <p:extLst>
      <p:ext uri="{BB962C8B-B14F-4D97-AF65-F5344CB8AC3E}">
        <p14:creationId xmlns:p14="http://schemas.microsoft.com/office/powerpoint/2010/main" val="18730238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40</a:t>
            </a:fld>
            <a:endParaRPr lang="en-US"/>
          </a:p>
        </p:txBody>
      </p:sp>
    </p:spTree>
    <p:extLst>
      <p:ext uri="{BB962C8B-B14F-4D97-AF65-F5344CB8AC3E}">
        <p14:creationId xmlns:p14="http://schemas.microsoft.com/office/powerpoint/2010/main" val="9828524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could write on the board all examples of what students have found out.  Separate resilience and development if you want.  </a:t>
            </a:r>
          </a:p>
        </p:txBody>
      </p:sp>
      <p:sp>
        <p:nvSpPr>
          <p:cNvPr id="4" name="Slide Number Placeholder 3"/>
          <p:cNvSpPr>
            <a:spLocks noGrp="1"/>
          </p:cNvSpPr>
          <p:nvPr>
            <p:ph type="sldNum" sz="quarter" idx="5"/>
          </p:nvPr>
        </p:nvSpPr>
        <p:spPr/>
        <p:txBody>
          <a:bodyPr/>
          <a:lstStyle/>
          <a:p>
            <a:fld id="{9632C178-9B0D-EC41-9857-3AF65FF72FE2}" type="slidenum">
              <a:rPr lang="en-US" smtClean="0"/>
              <a:t>42</a:t>
            </a:fld>
            <a:endParaRPr lang="en-US"/>
          </a:p>
        </p:txBody>
      </p:sp>
    </p:spTree>
    <p:extLst>
      <p:ext uri="{BB962C8B-B14F-4D97-AF65-F5344CB8AC3E}">
        <p14:creationId xmlns:p14="http://schemas.microsoft.com/office/powerpoint/2010/main" val="19976093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Remember you should consider the positive</a:t>
            </a:r>
            <a:r>
              <a:rPr lang="en-GB" baseline="0" dirty="0"/>
              <a:t> impact on Priti’s development and therefore students could focus on the benefits of foster parents on her development and why different schools may actually be positive for her.  </a:t>
            </a:r>
            <a:endParaRPr lang="en-GB" dirty="0"/>
          </a:p>
        </p:txBody>
      </p:sp>
      <p:sp>
        <p:nvSpPr>
          <p:cNvPr id="4" name="Slide Number Placeholder 3"/>
          <p:cNvSpPr>
            <a:spLocks noGrp="1"/>
          </p:cNvSpPr>
          <p:nvPr>
            <p:ph type="sldNum" sz="quarter" idx="10"/>
          </p:nvPr>
        </p:nvSpPr>
        <p:spPr/>
        <p:txBody>
          <a:bodyPr/>
          <a:lstStyle/>
          <a:p>
            <a:fld id="{9632C178-9B0D-EC41-9857-3AF65FF72FE2}" type="slidenum">
              <a:rPr lang="en-US" smtClean="0"/>
              <a:t>44</a:t>
            </a:fld>
            <a:endParaRPr lang="en-US"/>
          </a:p>
        </p:txBody>
      </p:sp>
    </p:spTree>
    <p:extLst>
      <p:ext uri="{BB962C8B-B14F-4D97-AF65-F5344CB8AC3E}">
        <p14:creationId xmlns:p14="http://schemas.microsoft.com/office/powerpoint/2010/main" val="35777715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48</a:t>
            </a:fld>
            <a:endParaRPr lang="en-US"/>
          </a:p>
        </p:txBody>
      </p:sp>
    </p:spTree>
    <p:extLst>
      <p:ext uri="{BB962C8B-B14F-4D97-AF65-F5344CB8AC3E}">
        <p14:creationId xmlns:p14="http://schemas.microsoft.com/office/powerpoint/2010/main" val="177990471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632C178-9B0D-EC41-9857-3AF65FF72FE2}" type="slidenum">
              <a:rPr lang="en-US" smtClean="0"/>
              <a:t>49</a:t>
            </a:fld>
            <a:endParaRPr lang="en-US"/>
          </a:p>
        </p:txBody>
      </p:sp>
    </p:spTree>
    <p:extLst>
      <p:ext uri="{BB962C8B-B14F-4D97-AF65-F5344CB8AC3E}">
        <p14:creationId xmlns:p14="http://schemas.microsoft.com/office/powerpoint/2010/main" val="34420485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ltLang="en-US" dirty="0"/>
          </a:p>
          <a:p>
            <a:endParaRPr lang="en-GB" altLang="en-US" dirty="0"/>
          </a:p>
          <a:p>
            <a:endParaRPr lang="en-GB" dirty="0"/>
          </a:p>
        </p:txBody>
      </p:sp>
      <p:sp>
        <p:nvSpPr>
          <p:cNvPr id="4" name="Slide Number Placeholder 3"/>
          <p:cNvSpPr>
            <a:spLocks noGrp="1"/>
          </p:cNvSpPr>
          <p:nvPr>
            <p:ph type="sldNum" sz="quarter" idx="10"/>
          </p:nvPr>
        </p:nvSpPr>
        <p:spPr/>
        <p:txBody>
          <a:bodyPr/>
          <a:lstStyle/>
          <a:p>
            <a:fld id="{9632C178-9B0D-EC41-9857-3AF65FF72FE2}" type="slidenum">
              <a:rPr lang="en-US" smtClean="0"/>
              <a:t>50</a:t>
            </a:fld>
            <a:endParaRPr lang="en-US"/>
          </a:p>
        </p:txBody>
      </p:sp>
    </p:spTree>
    <p:extLst>
      <p:ext uri="{BB962C8B-B14F-4D97-AF65-F5344CB8AC3E}">
        <p14:creationId xmlns:p14="http://schemas.microsoft.com/office/powerpoint/2010/main" val="34840769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632C178-9B0D-EC41-9857-3AF65FF72FE2}" type="slidenum">
              <a:rPr lang="en-US" smtClean="0"/>
              <a:t>51</a:t>
            </a:fld>
            <a:endParaRPr lang="en-US"/>
          </a:p>
        </p:txBody>
      </p:sp>
    </p:spTree>
    <p:extLst>
      <p:ext uri="{BB962C8B-B14F-4D97-AF65-F5344CB8AC3E}">
        <p14:creationId xmlns:p14="http://schemas.microsoft.com/office/powerpoint/2010/main" val="161764501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632C178-9B0D-EC41-9857-3AF65FF72FE2}" type="slidenum">
              <a:rPr lang="en-US" smtClean="0"/>
              <a:t>52</a:t>
            </a:fld>
            <a:endParaRPr lang="en-US"/>
          </a:p>
        </p:txBody>
      </p:sp>
    </p:spTree>
    <p:extLst>
      <p:ext uri="{BB962C8B-B14F-4D97-AF65-F5344CB8AC3E}">
        <p14:creationId xmlns:p14="http://schemas.microsoft.com/office/powerpoint/2010/main" val="16331395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632C178-9B0D-EC41-9857-3AF65FF72FE2}" type="slidenum">
              <a:rPr lang="en-US" smtClean="0"/>
              <a:t>53</a:t>
            </a:fld>
            <a:endParaRPr lang="en-US"/>
          </a:p>
        </p:txBody>
      </p:sp>
    </p:spTree>
    <p:extLst>
      <p:ext uri="{BB962C8B-B14F-4D97-AF65-F5344CB8AC3E}">
        <p14:creationId xmlns:p14="http://schemas.microsoft.com/office/powerpoint/2010/main" val="3529044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5</a:t>
            </a:fld>
            <a:endParaRPr lang="en-US"/>
          </a:p>
        </p:txBody>
      </p:sp>
    </p:spTree>
    <p:extLst>
      <p:ext uri="{BB962C8B-B14F-4D97-AF65-F5344CB8AC3E}">
        <p14:creationId xmlns:p14="http://schemas.microsoft.com/office/powerpoint/2010/main" val="344744344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632C178-9B0D-EC41-9857-3AF65FF72FE2}" type="slidenum">
              <a:rPr lang="en-US" smtClean="0"/>
              <a:t>54</a:t>
            </a:fld>
            <a:endParaRPr lang="en-US"/>
          </a:p>
        </p:txBody>
      </p:sp>
    </p:spTree>
    <p:extLst>
      <p:ext uri="{BB962C8B-B14F-4D97-AF65-F5344CB8AC3E}">
        <p14:creationId xmlns:p14="http://schemas.microsoft.com/office/powerpoint/2010/main" val="406046968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632C178-9B0D-EC41-9857-3AF65FF72FE2}" type="slidenum">
              <a:rPr lang="en-US" smtClean="0"/>
              <a:t>55</a:t>
            </a:fld>
            <a:endParaRPr lang="en-US"/>
          </a:p>
        </p:txBody>
      </p:sp>
    </p:spTree>
    <p:extLst>
      <p:ext uri="{BB962C8B-B14F-4D97-AF65-F5344CB8AC3E}">
        <p14:creationId xmlns:p14="http://schemas.microsoft.com/office/powerpoint/2010/main" val="14454100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632C178-9B0D-EC41-9857-3AF65FF72FE2}" type="slidenum">
              <a:rPr lang="en-US" smtClean="0"/>
              <a:t>57</a:t>
            </a:fld>
            <a:endParaRPr lang="en-US"/>
          </a:p>
        </p:txBody>
      </p:sp>
    </p:spTree>
    <p:extLst>
      <p:ext uri="{BB962C8B-B14F-4D97-AF65-F5344CB8AC3E}">
        <p14:creationId xmlns:p14="http://schemas.microsoft.com/office/powerpoint/2010/main" val="24580903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632C178-9B0D-EC41-9857-3AF65FF72FE2}" type="slidenum">
              <a:rPr lang="en-US" smtClean="0"/>
              <a:t>59</a:t>
            </a:fld>
            <a:endParaRPr lang="en-US"/>
          </a:p>
        </p:txBody>
      </p:sp>
    </p:spTree>
    <p:extLst>
      <p:ext uri="{BB962C8B-B14F-4D97-AF65-F5344CB8AC3E}">
        <p14:creationId xmlns:p14="http://schemas.microsoft.com/office/powerpoint/2010/main" val="20445641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CHOPPED is a useful acronym to remember when considering the basic principles required and the importance of these when observing</a:t>
            </a:r>
            <a:r>
              <a:rPr lang="en-GB" dirty="0"/>
              <a:t>.</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1.</a:t>
            </a:r>
            <a:r>
              <a:rPr lang="en-GB" dirty="0"/>
              <a:t> </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C</a:t>
            </a:r>
            <a:r>
              <a:rPr lang="en-GB" sz="1200" kern="1200" dirty="0">
                <a:solidFill>
                  <a:schemeClr val="tx1"/>
                </a:solidFill>
                <a:effectLst/>
                <a:latin typeface="+mn-lt"/>
                <a:ea typeface="+mn-ea"/>
                <a:cs typeface="+mn-cs"/>
              </a:rPr>
              <a:t>onfidentiality </a:t>
            </a:r>
            <a:r>
              <a:rPr lang="en-GB" dirty="0"/>
              <a:t>– you</a:t>
            </a:r>
            <a:r>
              <a:rPr lang="en-GB" sz="1200" kern="1200" dirty="0">
                <a:solidFill>
                  <a:schemeClr val="tx1"/>
                </a:solidFill>
                <a:effectLst/>
                <a:latin typeface="+mn-lt"/>
                <a:ea typeface="+mn-ea"/>
                <a:cs typeface="+mn-cs"/>
              </a:rPr>
              <a:t> should ask </a:t>
            </a:r>
            <a:r>
              <a:rPr lang="en-GB" dirty="0"/>
              <a:t>teacher's</a:t>
            </a:r>
            <a:r>
              <a:rPr lang="en-GB" sz="1200" kern="1200" dirty="0">
                <a:solidFill>
                  <a:schemeClr val="tx1"/>
                </a:solidFill>
                <a:effectLst/>
                <a:latin typeface="+mn-lt"/>
                <a:ea typeface="+mn-ea"/>
                <a:cs typeface="+mn-cs"/>
              </a:rPr>
              <a:t>/parents’ permission before you observe a child.</a:t>
            </a:r>
            <a:r>
              <a:rPr lang="en-GB" dirty="0"/>
              <a:t> </a:t>
            </a:r>
            <a:endParaRPr lang="en-GB" sz="1200" kern="1200" dirty="0">
              <a:solidFill>
                <a:schemeClr val="tx1"/>
              </a:solidFill>
              <a:effectLst/>
              <a:latin typeface="+mn-lt"/>
              <a:cs typeface="Calibri"/>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2. Use a</a:t>
            </a:r>
            <a:r>
              <a:rPr lang="en-GB" sz="1200" b="1" kern="1200" dirty="0">
                <a:solidFill>
                  <a:schemeClr val="tx1"/>
                </a:solidFill>
                <a:effectLst/>
                <a:latin typeface="+mn-lt"/>
                <a:ea typeface="+mn-ea"/>
                <a:cs typeface="+mn-cs"/>
              </a:rPr>
              <a:t> holistic approach - </a:t>
            </a:r>
            <a:r>
              <a:rPr lang="en-GB" dirty="0"/>
              <a:t>it</a:t>
            </a:r>
            <a:r>
              <a:rPr lang="en-GB" sz="1200" kern="1200" dirty="0">
                <a:solidFill>
                  <a:schemeClr val="tx1"/>
                </a:solidFill>
                <a:effectLst/>
                <a:latin typeface="+mn-lt"/>
                <a:ea typeface="+mn-ea"/>
                <a:cs typeface="+mn-cs"/>
              </a:rPr>
              <a:t> is key to look at the whole child and this is also a key requirement of the new Social </a:t>
            </a:r>
            <a:r>
              <a:rPr lang="en-GB" dirty="0"/>
              <a:t>Services and Well-being</a:t>
            </a:r>
            <a:r>
              <a:rPr lang="en-GB" sz="1200" kern="1200" dirty="0">
                <a:solidFill>
                  <a:schemeClr val="tx1"/>
                </a:solidFill>
                <a:effectLst/>
                <a:latin typeface="+mn-lt"/>
                <a:ea typeface="+mn-ea"/>
                <a:cs typeface="+mn-cs"/>
              </a:rPr>
              <a:t> Wales </a:t>
            </a:r>
            <a:r>
              <a:rPr lang="en-GB" dirty="0"/>
              <a:t>Act</a:t>
            </a:r>
            <a:r>
              <a:rPr lang="en-GB" sz="1200" kern="1200" dirty="0">
                <a:solidFill>
                  <a:schemeClr val="tx1"/>
                </a:solidFill>
                <a:effectLst/>
                <a:latin typeface="+mn-lt"/>
                <a:ea typeface="+mn-ea"/>
                <a:cs typeface="+mn-cs"/>
              </a:rPr>
              <a:t> (2014).</a:t>
            </a:r>
            <a:r>
              <a:rPr lang="en-GB" dirty="0"/>
              <a:t>  </a:t>
            </a:r>
            <a:r>
              <a:rPr lang="en-GB" sz="1200" kern="1200" dirty="0">
                <a:solidFill>
                  <a:schemeClr val="tx1"/>
                </a:solidFill>
                <a:effectLst/>
                <a:latin typeface="+mn-lt"/>
                <a:ea typeface="+mn-ea"/>
                <a:cs typeface="+mn-cs"/>
              </a:rPr>
              <a:t>This is also key when planning service delivery.</a:t>
            </a:r>
            <a:r>
              <a:rPr lang="en-GB" dirty="0"/>
              <a:t>     </a:t>
            </a:r>
            <a:endParaRPr lang="en-GB" sz="1200" kern="1200" dirty="0">
              <a:solidFill>
                <a:schemeClr val="tx1"/>
              </a:solidFill>
              <a:effectLst/>
              <a:latin typeface="+mn-lt"/>
              <a:cs typeface="Calibri"/>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Consider </a:t>
            </a:r>
            <a:r>
              <a:rPr lang="en-GB" sz="1200" b="1" kern="1200" dirty="0">
                <a:solidFill>
                  <a:schemeClr val="tx1"/>
                </a:solidFill>
                <a:effectLst/>
                <a:latin typeface="+mn-lt"/>
                <a:ea typeface="+mn-ea"/>
                <a:cs typeface="+mn-cs"/>
              </a:rPr>
              <a:t>PILES –</a:t>
            </a:r>
            <a:r>
              <a:rPr lang="en-GB" dirty="0"/>
              <a:t> for</a:t>
            </a:r>
            <a:r>
              <a:rPr lang="en-GB" sz="1200" kern="1200" dirty="0">
                <a:solidFill>
                  <a:schemeClr val="tx1"/>
                </a:solidFill>
                <a:effectLst/>
                <a:latin typeface="+mn-lt"/>
                <a:ea typeface="+mn-ea"/>
                <a:cs typeface="+mn-cs"/>
              </a:rPr>
              <a:t> example, a child is asked to draw a picture of a key aspect of Wales for </a:t>
            </a:r>
            <a:r>
              <a:rPr lang="en-GB" dirty="0"/>
              <a:t>St David’s</a:t>
            </a:r>
            <a:r>
              <a:rPr lang="en-GB" sz="1200" kern="1200" dirty="0">
                <a:solidFill>
                  <a:schemeClr val="tx1"/>
                </a:solidFill>
                <a:effectLst/>
                <a:latin typeface="+mn-lt"/>
                <a:ea typeface="+mn-ea"/>
                <a:cs typeface="+mn-cs"/>
              </a:rPr>
              <a:t> day - when assessing </a:t>
            </a:r>
            <a:r>
              <a:rPr lang="en-GB" dirty="0"/>
              <a:t>the</a:t>
            </a:r>
            <a:r>
              <a:rPr lang="en-GB" sz="1200" kern="1200" dirty="0">
                <a:solidFill>
                  <a:schemeClr val="tx1"/>
                </a:solidFill>
                <a:effectLst/>
                <a:latin typeface="+mn-lt"/>
                <a:ea typeface="+mn-ea"/>
                <a:cs typeface="+mn-cs"/>
              </a:rPr>
              <a:t> child’s progress</a:t>
            </a:r>
            <a:r>
              <a:rPr lang="en-GB" dirty="0"/>
              <a:t>,</a:t>
            </a:r>
            <a:r>
              <a:rPr lang="en-GB" sz="1200" kern="1200" dirty="0">
                <a:solidFill>
                  <a:schemeClr val="tx1"/>
                </a:solidFill>
                <a:effectLst/>
                <a:latin typeface="+mn-lt"/>
                <a:ea typeface="+mn-ea"/>
                <a:cs typeface="+mn-cs"/>
              </a:rPr>
              <a:t> you could consider the child holistically.</a:t>
            </a:r>
            <a:endParaRPr lang="en-GB" sz="1200" kern="1200" dirty="0">
              <a:solidFill>
                <a:schemeClr val="tx1"/>
              </a:solidFill>
              <a:effectLst/>
              <a:latin typeface="+mn-lt"/>
              <a:cs typeface="Calibri"/>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Physical – for example</a:t>
            </a:r>
            <a:r>
              <a:rPr lang="en-GB" dirty="0"/>
              <a:t>,</a:t>
            </a:r>
            <a:r>
              <a:rPr lang="en-GB" sz="1200" kern="1200" dirty="0">
                <a:solidFill>
                  <a:schemeClr val="tx1"/>
                </a:solidFill>
                <a:effectLst/>
                <a:latin typeface="+mn-lt"/>
                <a:ea typeface="+mn-ea"/>
                <a:cs typeface="+mn-cs"/>
              </a:rPr>
              <a:t> using fine motor skills when observing using a pen or paintbrush.</a:t>
            </a:r>
            <a:endParaRPr lang="en-GB" sz="1200" kern="1200" dirty="0">
              <a:solidFill>
                <a:schemeClr val="tx1"/>
              </a:solidFill>
              <a:effectLst/>
              <a:latin typeface="+mn-lt"/>
              <a:cs typeface="Calibri"/>
            </a:endParaRPr>
          </a:p>
          <a:p>
            <a:r>
              <a:rPr lang="en-GB" sz="1200" kern="1200" dirty="0">
                <a:solidFill>
                  <a:schemeClr val="tx1"/>
                </a:solidFill>
                <a:effectLst/>
                <a:latin typeface="+mn-lt"/>
                <a:ea typeface="+mn-ea"/>
                <a:cs typeface="+mn-cs"/>
              </a:rPr>
              <a:t>Intellectual </a:t>
            </a:r>
            <a:r>
              <a:rPr lang="en-GB" dirty="0"/>
              <a:t>–</a:t>
            </a:r>
            <a:r>
              <a:rPr lang="en-GB" sz="1200" kern="1200" dirty="0">
                <a:solidFill>
                  <a:schemeClr val="tx1"/>
                </a:solidFill>
                <a:effectLst/>
                <a:latin typeface="+mn-lt"/>
                <a:ea typeface="+mn-ea"/>
                <a:cs typeface="+mn-cs"/>
              </a:rPr>
              <a:t> </a:t>
            </a:r>
            <a:r>
              <a:rPr lang="en-GB" dirty="0"/>
              <a:t>understanding </a:t>
            </a:r>
            <a:r>
              <a:rPr lang="en-GB" sz="1200" kern="1200" dirty="0">
                <a:solidFill>
                  <a:schemeClr val="tx1"/>
                </a:solidFill>
                <a:effectLst/>
                <a:latin typeface="+mn-lt"/>
                <a:ea typeface="+mn-ea"/>
                <a:cs typeface="+mn-cs"/>
              </a:rPr>
              <a:t>of their drawing in relation to Wales.</a:t>
            </a:r>
            <a:r>
              <a:rPr lang="en-GB" dirty="0"/>
              <a:t> </a:t>
            </a:r>
            <a:endParaRPr lang="en-GB" sz="1200" kern="1200" dirty="0">
              <a:solidFill>
                <a:schemeClr val="tx1"/>
              </a:solidFill>
              <a:effectLst/>
              <a:latin typeface="+mn-lt"/>
              <a:cs typeface="Calibri" panose="020F0502020204030204"/>
            </a:endParaRPr>
          </a:p>
          <a:p>
            <a:r>
              <a:rPr lang="en-GB" sz="1200" kern="1200" dirty="0">
                <a:solidFill>
                  <a:schemeClr val="tx1"/>
                </a:solidFill>
                <a:effectLst/>
                <a:latin typeface="+mn-lt"/>
                <a:ea typeface="+mn-ea"/>
                <a:cs typeface="+mn-cs"/>
              </a:rPr>
              <a:t>Language – </a:t>
            </a:r>
            <a:r>
              <a:rPr lang="en-GB" dirty="0"/>
              <a:t>vocabulary</a:t>
            </a:r>
            <a:r>
              <a:rPr lang="en-GB" sz="1200" kern="1200" dirty="0">
                <a:solidFill>
                  <a:schemeClr val="tx1"/>
                </a:solidFill>
                <a:effectLst/>
                <a:latin typeface="+mn-lt"/>
                <a:ea typeface="+mn-ea"/>
                <a:cs typeface="+mn-cs"/>
              </a:rPr>
              <a:t> and structure of language used to describe a drawing</a:t>
            </a:r>
            <a:r>
              <a:rPr lang="en-GB" dirty="0"/>
              <a:t>.</a:t>
            </a:r>
            <a:endParaRPr lang="en-GB" sz="1200" kern="1200" dirty="0">
              <a:solidFill>
                <a:schemeClr val="tx1"/>
              </a:solidFill>
              <a:effectLst/>
              <a:latin typeface="+mn-lt"/>
              <a:cs typeface="Calibri" panose="020F0502020204030204"/>
            </a:endParaRPr>
          </a:p>
          <a:p>
            <a:r>
              <a:rPr lang="en-GB" sz="1200" kern="1200" dirty="0">
                <a:solidFill>
                  <a:schemeClr val="tx1"/>
                </a:solidFill>
                <a:effectLst/>
                <a:latin typeface="+mn-lt"/>
                <a:ea typeface="+mn-ea"/>
                <a:cs typeface="+mn-cs"/>
              </a:rPr>
              <a:t>Emotional – </a:t>
            </a:r>
            <a:r>
              <a:rPr lang="en-GB" dirty="0"/>
              <a:t>feeling</a:t>
            </a:r>
            <a:r>
              <a:rPr lang="en-GB" sz="1200" kern="1200" dirty="0">
                <a:solidFill>
                  <a:schemeClr val="tx1"/>
                </a:solidFill>
                <a:effectLst/>
                <a:latin typeface="+mn-lt"/>
                <a:ea typeface="+mn-ea"/>
                <a:cs typeface="+mn-cs"/>
              </a:rPr>
              <a:t> towards the painting and activity.</a:t>
            </a:r>
            <a:endParaRPr lang="en-GB" sz="1200" kern="1200" dirty="0">
              <a:solidFill>
                <a:schemeClr val="tx1"/>
              </a:solidFill>
              <a:effectLst/>
              <a:latin typeface="+mn-lt"/>
              <a:cs typeface="Calibri" panose="020F0502020204030204"/>
            </a:endParaRPr>
          </a:p>
          <a:p>
            <a:r>
              <a:rPr lang="en-GB" sz="1200" kern="1200" dirty="0">
                <a:solidFill>
                  <a:schemeClr val="tx1"/>
                </a:solidFill>
                <a:effectLst/>
                <a:latin typeface="+mn-lt"/>
                <a:ea typeface="+mn-ea"/>
                <a:cs typeface="+mn-cs"/>
              </a:rPr>
              <a:t>Social –</a:t>
            </a:r>
            <a:r>
              <a:rPr lang="en-GB" dirty="0"/>
              <a:t> interaction</a:t>
            </a:r>
            <a:r>
              <a:rPr lang="en-GB" sz="1200" kern="1200" dirty="0">
                <a:solidFill>
                  <a:schemeClr val="tx1"/>
                </a:solidFill>
                <a:effectLst/>
                <a:latin typeface="+mn-lt"/>
                <a:ea typeface="+mn-ea"/>
                <a:cs typeface="+mn-cs"/>
              </a:rPr>
              <a:t> with others and behaviour drawing during the drawing.</a:t>
            </a:r>
            <a:r>
              <a:rPr lang="en-GB" dirty="0"/>
              <a:t>  </a:t>
            </a:r>
            <a:endParaRPr lang="en-GB" sz="1200" kern="1200" dirty="0">
              <a:solidFill>
                <a:schemeClr val="tx1"/>
              </a:solidFill>
              <a:effectLst/>
              <a:latin typeface="+mn-lt"/>
              <a:cs typeface="Calibri" panose="020F0502020204030204"/>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3.</a:t>
            </a:r>
            <a:r>
              <a:rPr lang="en-GB" dirty="0"/>
              <a:t> </a:t>
            </a:r>
            <a:r>
              <a:rPr lang="en-GB" sz="1200" kern="1200" dirty="0">
                <a:solidFill>
                  <a:schemeClr val="tx1"/>
                </a:solidFill>
                <a:effectLst/>
                <a:latin typeface="+mn-lt"/>
                <a:ea typeface="+mn-ea"/>
                <a:cs typeface="+mn-cs"/>
              </a:rPr>
              <a:t> Be </a:t>
            </a:r>
            <a:r>
              <a:rPr lang="en-GB" sz="1200" b="1" kern="1200" dirty="0">
                <a:solidFill>
                  <a:schemeClr val="tx1"/>
                </a:solidFill>
                <a:effectLst/>
                <a:latin typeface="+mn-lt"/>
                <a:ea typeface="+mn-ea"/>
                <a:cs typeface="+mn-cs"/>
              </a:rPr>
              <a:t>o</a:t>
            </a:r>
            <a:r>
              <a:rPr lang="en-GB" sz="1200" kern="1200" dirty="0">
                <a:solidFill>
                  <a:schemeClr val="tx1"/>
                </a:solidFill>
                <a:effectLst/>
                <a:latin typeface="+mn-lt"/>
                <a:ea typeface="+mn-ea"/>
                <a:cs typeface="+mn-cs"/>
              </a:rPr>
              <a:t>bjective/grounded in evidence – </a:t>
            </a:r>
            <a:r>
              <a:rPr lang="en-GB" dirty="0"/>
              <a:t>only</a:t>
            </a:r>
            <a:r>
              <a:rPr lang="en-GB" sz="1200" kern="1200" dirty="0">
                <a:solidFill>
                  <a:schemeClr val="tx1"/>
                </a:solidFill>
                <a:effectLst/>
                <a:latin typeface="+mn-lt"/>
                <a:ea typeface="+mn-ea"/>
                <a:cs typeface="+mn-cs"/>
              </a:rPr>
              <a:t> record what you see or hear, not what you think or hear.</a:t>
            </a:r>
            <a:r>
              <a:rPr lang="en-GB" dirty="0"/>
              <a:t>  </a:t>
            </a:r>
            <a:r>
              <a:rPr lang="en-GB" sz="1200" kern="1200" dirty="0">
                <a:solidFill>
                  <a:schemeClr val="tx1"/>
                </a:solidFill>
                <a:effectLst/>
                <a:latin typeface="+mn-lt"/>
                <a:ea typeface="+mn-ea"/>
                <a:cs typeface="+mn-cs"/>
              </a:rPr>
              <a:t> For example, if you stated the child was upset – this is subjective as you do not know how the child is feeling.</a:t>
            </a:r>
            <a:r>
              <a:rPr lang="en-GB" dirty="0"/>
              <a:t>  </a:t>
            </a:r>
            <a:r>
              <a:rPr lang="en-GB" sz="1200" kern="1200" dirty="0">
                <a:solidFill>
                  <a:schemeClr val="tx1"/>
                </a:solidFill>
                <a:effectLst/>
                <a:latin typeface="+mn-lt"/>
                <a:ea typeface="+mn-ea"/>
                <a:cs typeface="+mn-cs"/>
              </a:rPr>
              <a:t> But if the child was </a:t>
            </a:r>
            <a:r>
              <a:rPr lang="en-GB" dirty="0"/>
              <a:t>crying, you</a:t>
            </a:r>
            <a:r>
              <a:rPr lang="en-GB" sz="1200" kern="1200" dirty="0">
                <a:solidFill>
                  <a:schemeClr val="tx1"/>
                </a:solidFill>
                <a:effectLst/>
                <a:latin typeface="+mn-lt"/>
                <a:ea typeface="+mn-ea"/>
                <a:cs typeface="+mn-cs"/>
              </a:rPr>
              <a:t> could state ‘the child cried</a:t>
            </a:r>
            <a:r>
              <a:rPr lang="en-GB" dirty="0"/>
              <a:t>’ - this</a:t>
            </a:r>
            <a:r>
              <a:rPr lang="en-GB" sz="1200" kern="1200" dirty="0">
                <a:solidFill>
                  <a:schemeClr val="tx1"/>
                </a:solidFill>
                <a:effectLst/>
                <a:latin typeface="+mn-lt"/>
                <a:ea typeface="+mn-ea"/>
                <a:cs typeface="+mn-cs"/>
              </a:rPr>
              <a:t> is objective as it is based on evidence.</a:t>
            </a:r>
            <a:r>
              <a:rPr lang="en-GB" dirty="0"/>
              <a:t>  </a:t>
            </a:r>
            <a:endParaRPr lang="en-GB" sz="1200" kern="1200" dirty="0">
              <a:solidFill>
                <a:schemeClr val="tx1"/>
              </a:solidFill>
              <a:effectLst/>
              <a:latin typeface="+mn-lt"/>
              <a:cs typeface="Calibri"/>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4.</a:t>
            </a:r>
            <a:r>
              <a:rPr lang="en-GB" dirty="0"/>
              <a:t>  </a:t>
            </a:r>
            <a:r>
              <a:rPr lang="en-GB" sz="1200" kern="1200" dirty="0">
                <a:solidFill>
                  <a:schemeClr val="tx1"/>
                </a:solidFill>
                <a:effectLst/>
                <a:latin typeface="+mn-lt"/>
                <a:ea typeface="+mn-ea"/>
                <a:cs typeface="+mn-cs"/>
              </a:rPr>
              <a:t> Be </a:t>
            </a:r>
            <a:r>
              <a:rPr lang="en-GB" sz="1200" b="1" kern="1200" dirty="0">
                <a:solidFill>
                  <a:schemeClr val="tx1"/>
                </a:solidFill>
                <a:effectLst/>
                <a:latin typeface="+mn-lt"/>
                <a:ea typeface="+mn-ea"/>
                <a:cs typeface="+mn-cs"/>
              </a:rPr>
              <a:t>positive </a:t>
            </a:r>
            <a:r>
              <a:rPr lang="en-GB" sz="1200" kern="1200" dirty="0">
                <a:solidFill>
                  <a:schemeClr val="tx1"/>
                </a:solidFill>
                <a:effectLst/>
                <a:latin typeface="+mn-lt"/>
                <a:ea typeface="+mn-ea"/>
                <a:cs typeface="+mn-cs"/>
              </a:rPr>
              <a:t>and focus on building strengths and identifying difficulties.</a:t>
            </a:r>
            <a:r>
              <a:rPr lang="en-GB" dirty="0"/>
              <a:t>  </a:t>
            </a:r>
            <a:r>
              <a:rPr lang="en-GB" sz="1200" kern="1200" dirty="0">
                <a:solidFill>
                  <a:schemeClr val="tx1"/>
                </a:solidFill>
                <a:effectLst/>
                <a:latin typeface="+mn-lt"/>
                <a:ea typeface="+mn-ea"/>
                <a:cs typeface="+mn-cs"/>
              </a:rPr>
              <a:t>Focus on what the child or young person can do and build on that for planning activities.</a:t>
            </a:r>
            <a:r>
              <a:rPr lang="en-GB" dirty="0"/>
              <a:t>  </a:t>
            </a:r>
            <a:r>
              <a:rPr lang="en-GB" sz="1200" kern="1200" dirty="0">
                <a:solidFill>
                  <a:schemeClr val="tx1"/>
                </a:solidFill>
                <a:effectLst/>
                <a:latin typeface="+mn-lt"/>
                <a:ea typeface="+mn-ea"/>
                <a:cs typeface="+mn-cs"/>
              </a:rPr>
              <a:t>When giving feedback to parents or carers, you could use the</a:t>
            </a:r>
            <a:r>
              <a:rPr lang="en-GB" dirty="0"/>
              <a:t> 'sandwich' approach.</a:t>
            </a:r>
            <a:endParaRPr lang="en-GB" sz="1200" kern="1200" dirty="0">
              <a:solidFill>
                <a:schemeClr val="tx1"/>
              </a:solidFill>
              <a:effectLst/>
              <a:latin typeface="+mn-lt"/>
              <a:cs typeface="Calibri"/>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This sandwich is approach is useful when giving feedback to children, young people and their parents.</a:t>
            </a:r>
            <a:r>
              <a:rPr lang="en-GB" dirty="0"/>
              <a:t>  </a:t>
            </a:r>
            <a:r>
              <a:rPr lang="en-GB" sz="1200" kern="1200" dirty="0">
                <a:solidFill>
                  <a:schemeClr val="tx1"/>
                </a:solidFill>
                <a:effectLst/>
                <a:latin typeface="+mn-lt"/>
                <a:ea typeface="+mn-ea"/>
                <a:cs typeface="+mn-cs"/>
              </a:rPr>
              <a:t>Start with a positive and build on strengths, and end with a positive and build strengths.</a:t>
            </a:r>
            <a:r>
              <a:rPr lang="en-GB" dirty="0"/>
              <a:t>  </a:t>
            </a:r>
            <a:r>
              <a:rPr lang="en-GB" sz="1200" kern="1200" dirty="0">
                <a:solidFill>
                  <a:schemeClr val="tx1"/>
                </a:solidFill>
                <a:effectLst/>
                <a:latin typeface="+mn-lt"/>
                <a:ea typeface="+mn-ea"/>
                <a:cs typeface="+mn-cs"/>
              </a:rPr>
              <a:t>The middle part of the sandwich is the feedback you actually need to provide in terms of development.</a:t>
            </a:r>
            <a:r>
              <a:rPr lang="en-GB" dirty="0"/>
              <a:t>  </a:t>
            </a:r>
            <a:r>
              <a:rPr lang="en-GB" sz="1200" kern="1200" dirty="0">
                <a:solidFill>
                  <a:schemeClr val="tx1"/>
                </a:solidFill>
                <a:effectLst/>
                <a:latin typeface="+mn-lt"/>
                <a:ea typeface="+mn-ea"/>
                <a:cs typeface="+mn-cs"/>
              </a:rPr>
              <a:t>But it is important to be positive and feed forward.</a:t>
            </a:r>
            <a:r>
              <a:rPr lang="en-GB" dirty="0"/>
              <a:t>  </a:t>
            </a:r>
            <a:endParaRPr lang="en-GB" sz="1200" kern="1200" dirty="0">
              <a:solidFill>
                <a:schemeClr val="tx1"/>
              </a:solidFill>
              <a:effectLst/>
              <a:latin typeface="+mn-lt"/>
              <a:cs typeface="Calibri"/>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5.</a:t>
            </a:r>
            <a:r>
              <a:rPr lang="en-GB" dirty="0"/>
              <a:t> </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Practice </a:t>
            </a:r>
            <a:r>
              <a:rPr lang="en-GB" sz="1200" kern="1200" dirty="0">
                <a:solidFill>
                  <a:schemeClr val="tx1"/>
                </a:solidFill>
                <a:effectLst/>
                <a:latin typeface="+mn-lt"/>
                <a:ea typeface="+mn-ea"/>
                <a:cs typeface="+mn-cs"/>
              </a:rPr>
              <a:t>and ensure observation is a continuing process </a:t>
            </a:r>
            <a:r>
              <a:rPr lang="en-GB" dirty="0"/>
              <a:t>–</a:t>
            </a:r>
            <a:r>
              <a:rPr lang="en-GB" sz="1200" kern="1200" dirty="0">
                <a:solidFill>
                  <a:schemeClr val="tx1"/>
                </a:solidFill>
                <a:effectLst/>
                <a:latin typeface="+mn-lt"/>
                <a:ea typeface="+mn-ea"/>
                <a:cs typeface="+mn-cs"/>
              </a:rPr>
              <a:t> </a:t>
            </a:r>
            <a:r>
              <a:rPr lang="en-GB" dirty="0"/>
              <a:t>it</a:t>
            </a:r>
            <a:r>
              <a:rPr lang="en-GB" sz="1200" kern="1200" dirty="0">
                <a:solidFill>
                  <a:schemeClr val="tx1"/>
                </a:solidFill>
                <a:effectLst/>
                <a:latin typeface="+mn-lt"/>
                <a:ea typeface="+mn-ea"/>
                <a:cs typeface="+mn-cs"/>
              </a:rPr>
              <a:t> is important that observation is not done just for a </a:t>
            </a:r>
            <a:r>
              <a:rPr lang="en-GB" dirty="0"/>
              <a:t>form-filling</a:t>
            </a:r>
            <a:r>
              <a:rPr lang="en-GB" sz="1200" kern="1200" dirty="0">
                <a:solidFill>
                  <a:schemeClr val="tx1"/>
                </a:solidFill>
                <a:effectLst/>
                <a:latin typeface="+mn-lt"/>
                <a:ea typeface="+mn-ea"/>
                <a:cs typeface="+mn-cs"/>
              </a:rPr>
              <a:t> exercise, this should be carried out throughout a child’s and young person’s development and this will also develop a </a:t>
            </a:r>
            <a:r>
              <a:rPr lang="en-GB" dirty="0"/>
              <a:t>teacher's</a:t>
            </a:r>
            <a:r>
              <a:rPr lang="en-GB" sz="1200" kern="1200" dirty="0">
                <a:solidFill>
                  <a:schemeClr val="tx1"/>
                </a:solidFill>
                <a:effectLst/>
                <a:latin typeface="+mn-lt"/>
                <a:ea typeface="+mn-ea"/>
                <a:cs typeface="+mn-cs"/>
              </a:rPr>
              <a:t> </a:t>
            </a:r>
            <a:r>
              <a:rPr lang="en-GB" dirty="0"/>
              <a:t>observation skills.</a:t>
            </a:r>
            <a:endParaRPr lang="en-GB" sz="1200" kern="1200" dirty="0">
              <a:solidFill>
                <a:schemeClr val="tx1"/>
              </a:solidFill>
              <a:effectLst/>
              <a:latin typeface="+mn-lt"/>
              <a:cs typeface="Calibri"/>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6.</a:t>
            </a:r>
            <a:r>
              <a:rPr lang="en-GB" dirty="0"/>
              <a:t> </a:t>
            </a:r>
            <a:r>
              <a:rPr lang="en-GB" sz="1200" kern="1200" dirty="0">
                <a:solidFill>
                  <a:schemeClr val="tx1"/>
                </a:solidFill>
                <a:effectLst/>
                <a:latin typeface="+mn-lt"/>
                <a:ea typeface="+mn-ea"/>
                <a:cs typeface="+mn-cs"/>
              </a:rPr>
              <a:t> Remember </a:t>
            </a:r>
            <a:r>
              <a:rPr lang="en-GB" sz="1200" b="1" kern="1200" dirty="0">
                <a:solidFill>
                  <a:schemeClr val="tx1"/>
                </a:solidFill>
                <a:effectLst/>
                <a:latin typeface="+mn-lt"/>
                <a:ea typeface="+mn-ea"/>
                <a:cs typeface="+mn-cs"/>
              </a:rPr>
              <a:t>equal opportunities</a:t>
            </a:r>
            <a:r>
              <a:rPr lang="en-GB" sz="1200" kern="1200" dirty="0">
                <a:solidFill>
                  <a:schemeClr val="tx1"/>
                </a:solidFill>
                <a:effectLst/>
                <a:latin typeface="+mn-lt"/>
                <a:ea typeface="+mn-ea"/>
                <a:cs typeface="+mn-cs"/>
              </a:rPr>
              <a:t>.</a:t>
            </a:r>
            <a:r>
              <a:rPr lang="en-GB" dirty="0"/>
              <a:t>  </a:t>
            </a:r>
            <a:r>
              <a:rPr lang="en-GB" sz="1200" kern="1200" dirty="0">
                <a:solidFill>
                  <a:schemeClr val="tx1"/>
                </a:solidFill>
                <a:effectLst/>
                <a:latin typeface="+mn-lt"/>
                <a:ea typeface="+mn-ea"/>
                <a:cs typeface="+mn-cs"/>
              </a:rPr>
              <a:t>Consider children’s cultural background, e.g. the child may be very competent at communicating in their community language </a:t>
            </a:r>
            <a:r>
              <a:rPr lang="en-GB" dirty="0"/>
              <a:t>– this</a:t>
            </a:r>
            <a:r>
              <a:rPr lang="en-GB" sz="1200" kern="1200" dirty="0">
                <a:solidFill>
                  <a:schemeClr val="tx1"/>
                </a:solidFill>
                <a:effectLst/>
                <a:latin typeface="+mn-lt"/>
                <a:ea typeface="+mn-ea"/>
                <a:cs typeface="+mn-cs"/>
              </a:rPr>
              <a:t> </a:t>
            </a:r>
            <a:r>
              <a:rPr lang="en-GB" dirty="0"/>
              <a:t>is extremely</a:t>
            </a:r>
            <a:r>
              <a:rPr lang="en-GB" sz="1200" kern="1200" dirty="0">
                <a:solidFill>
                  <a:schemeClr val="tx1"/>
                </a:solidFill>
                <a:effectLst/>
                <a:latin typeface="+mn-lt"/>
                <a:ea typeface="+mn-ea"/>
                <a:cs typeface="+mn-cs"/>
              </a:rPr>
              <a:t> important in relation to Wales.</a:t>
            </a:r>
            <a:r>
              <a:rPr lang="en-GB" dirty="0"/>
              <a:t>  </a:t>
            </a:r>
            <a:r>
              <a:rPr lang="en-GB" sz="1200" kern="1200" dirty="0">
                <a:solidFill>
                  <a:schemeClr val="tx1"/>
                </a:solidFill>
                <a:effectLst/>
                <a:latin typeface="+mn-lt"/>
                <a:ea typeface="+mn-ea"/>
                <a:cs typeface="+mn-cs"/>
              </a:rPr>
              <a:t>If a child or young person’s first language is Welsh, under national policy – ‘More than just words/</a:t>
            </a:r>
            <a:r>
              <a:rPr lang="en-GB" sz="1200" kern="1200" dirty="0" err="1">
                <a:solidFill>
                  <a:schemeClr val="tx1"/>
                </a:solidFill>
                <a:effectLst/>
                <a:latin typeface="+mn-lt"/>
                <a:ea typeface="+mn-ea"/>
                <a:cs typeface="+mn-cs"/>
              </a:rPr>
              <a:t>Mwy</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na</a:t>
            </a:r>
            <a:r>
              <a:rPr lang="en-GB" sz="1200" kern="1200" dirty="0">
                <a:solidFill>
                  <a:schemeClr val="tx1"/>
                </a:solidFill>
                <a:effectLst/>
                <a:latin typeface="+mn-lt"/>
                <a:ea typeface="+mn-ea"/>
                <a:cs typeface="+mn-cs"/>
              </a:rPr>
              <a:t> </a:t>
            </a:r>
            <a:r>
              <a:rPr lang="en-GB" sz="1200" kern="1200" dirty="0" err="1">
                <a:solidFill>
                  <a:schemeClr val="tx1"/>
                </a:solidFill>
                <a:effectLst/>
                <a:latin typeface="+mn-lt"/>
                <a:ea typeface="+mn-ea"/>
                <a:cs typeface="+mn-cs"/>
              </a:rPr>
              <a:t>geiriau</a:t>
            </a:r>
            <a:r>
              <a:rPr lang="en-GB" dirty="0"/>
              <a:t>' </a:t>
            </a:r>
            <a:r>
              <a:rPr lang="en-GB" sz="1200" kern="1200" dirty="0">
                <a:solidFill>
                  <a:schemeClr val="tx1"/>
                </a:solidFill>
                <a:effectLst/>
                <a:latin typeface="+mn-lt"/>
                <a:ea typeface="+mn-ea"/>
                <a:cs typeface="+mn-cs"/>
              </a:rPr>
              <a:t>-</a:t>
            </a:r>
            <a:r>
              <a:rPr lang="en-GB" dirty="0"/>
              <a:t> this</a:t>
            </a:r>
            <a:r>
              <a:rPr lang="en-GB" sz="1200" kern="1200" dirty="0">
                <a:solidFill>
                  <a:schemeClr val="tx1"/>
                </a:solidFill>
                <a:effectLst/>
                <a:latin typeface="+mn-lt"/>
                <a:ea typeface="+mn-ea"/>
                <a:cs typeface="+mn-cs"/>
              </a:rPr>
              <a:t> must be respected.</a:t>
            </a:r>
            <a:r>
              <a:rPr lang="en-GB" dirty="0"/>
              <a:t>  </a:t>
            </a:r>
            <a:endParaRPr lang="en-GB" sz="1200" kern="1200" dirty="0">
              <a:solidFill>
                <a:schemeClr val="tx1"/>
              </a:solidFill>
              <a:effectLst/>
              <a:latin typeface="+mn-lt"/>
              <a:cs typeface="Calibri"/>
            </a:endParaRP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7.</a:t>
            </a:r>
            <a:r>
              <a:rPr lang="en-GB" dirty="0"/>
              <a:t> </a:t>
            </a:r>
            <a:r>
              <a:rPr lang="en-GB" sz="1200" kern="1200" dirty="0">
                <a:solidFill>
                  <a:schemeClr val="tx1"/>
                </a:solidFill>
                <a:effectLst/>
                <a:latin typeface="+mn-lt"/>
                <a:ea typeface="+mn-ea"/>
                <a:cs typeface="+mn-cs"/>
              </a:rPr>
              <a:t> Minimise </a:t>
            </a:r>
            <a:r>
              <a:rPr lang="en-GB" sz="1200" b="1" kern="1200" dirty="0">
                <a:solidFill>
                  <a:schemeClr val="tx1"/>
                </a:solidFill>
                <a:effectLst/>
                <a:latin typeface="+mn-lt"/>
                <a:ea typeface="+mn-ea"/>
                <a:cs typeface="+mn-cs"/>
              </a:rPr>
              <a:t>distractions </a:t>
            </a:r>
            <a:r>
              <a:rPr lang="en-GB" sz="1200" kern="1200" dirty="0">
                <a:solidFill>
                  <a:schemeClr val="tx1"/>
                </a:solidFill>
                <a:effectLst/>
                <a:latin typeface="+mn-lt"/>
                <a:ea typeface="+mn-ea"/>
                <a:cs typeface="+mn-cs"/>
              </a:rPr>
              <a:t>– </a:t>
            </a:r>
            <a:r>
              <a:rPr lang="en-GB" dirty="0"/>
              <a:t>observe </a:t>
            </a:r>
            <a:r>
              <a:rPr lang="en-GB" sz="1200" kern="1200" dirty="0">
                <a:solidFill>
                  <a:schemeClr val="tx1"/>
                </a:solidFill>
                <a:effectLst/>
                <a:latin typeface="+mn-lt"/>
                <a:ea typeface="+mn-ea"/>
                <a:cs typeface="+mn-cs"/>
              </a:rPr>
              <a:t>children without intruding or causing unnecessary stress.</a:t>
            </a:r>
            <a:r>
              <a:rPr lang="en-GB" dirty="0"/>
              <a:t>  </a:t>
            </a:r>
            <a:r>
              <a:rPr lang="en-GB" sz="1200" kern="1200" dirty="0">
                <a:solidFill>
                  <a:schemeClr val="tx1"/>
                </a:solidFill>
                <a:effectLst/>
                <a:latin typeface="+mn-lt"/>
                <a:ea typeface="+mn-ea"/>
                <a:cs typeface="+mn-cs"/>
              </a:rPr>
              <a:t>Try to </a:t>
            </a:r>
            <a:r>
              <a:rPr lang="en-GB" dirty="0"/>
              <a:t>keep your</a:t>
            </a:r>
            <a:r>
              <a:rPr lang="en-GB" sz="1200" kern="1200" dirty="0">
                <a:solidFill>
                  <a:schemeClr val="tx1"/>
                </a:solidFill>
                <a:effectLst/>
                <a:latin typeface="+mn-lt"/>
                <a:ea typeface="+mn-ea"/>
                <a:cs typeface="+mn-cs"/>
              </a:rPr>
              <a:t> distance where possible but be close enough to hear the child’s language.</a:t>
            </a:r>
            <a:r>
              <a:rPr lang="en-GB" dirty="0"/>
              <a:t>  </a:t>
            </a:r>
            <a:endParaRPr lang="en-GB" sz="1200" kern="1200" dirty="0">
              <a:solidFill>
                <a:schemeClr val="tx1"/>
              </a:solidFill>
              <a:effectLst/>
              <a:latin typeface="+mn-lt"/>
              <a:cs typeface="Calibri"/>
            </a:endParaRPr>
          </a:p>
        </p:txBody>
      </p:sp>
      <p:sp>
        <p:nvSpPr>
          <p:cNvPr id="4" name="Slide Number Placeholder 3"/>
          <p:cNvSpPr>
            <a:spLocks noGrp="1"/>
          </p:cNvSpPr>
          <p:nvPr>
            <p:ph type="sldNum" sz="quarter" idx="10"/>
          </p:nvPr>
        </p:nvSpPr>
        <p:spPr/>
        <p:txBody>
          <a:bodyPr/>
          <a:lstStyle/>
          <a:p>
            <a:fld id="{9632C178-9B0D-EC41-9857-3AF65FF72FE2}" type="slidenum">
              <a:rPr lang="en-US" smtClean="0"/>
              <a:t>62</a:t>
            </a:fld>
            <a:endParaRPr lang="en-US"/>
          </a:p>
        </p:txBody>
      </p:sp>
    </p:spTree>
    <p:extLst>
      <p:ext uri="{BB962C8B-B14F-4D97-AF65-F5344CB8AC3E}">
        <p14:creationId xmlns:p14="http://schemas.microsoft.com/office/powerpoint/2010/main" val="17119939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632C178-9B0D-EC41-9857-3AF65FF72FE2}" type="slidenum">
              <a:rPr lang="en-US" smtClean="0"/>
              <a:t>63</a:t>
            </a:fld>
            <a:endParaRPr lang="en-US"/>
          </a:p>
        </p:txBody>
      </p:sp>
    </p:spTree>
    <p:extLst>
      <p:ext uri="{BB962C8B-B14F-4D97-AF65-F5344CB8AC3E}">
        <p14:creationId xmlns:p14="http://schemas.microsoft.com/office/powerpoint/2010/main" val="2097602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9632C178-9B0D-EC41-9857-3AF65FF72FE2}" type="slidenum">
              <a:rPr lang="en-US" smtClean="0"/>
              <a:t>64</a:t>
            </a:fld>
            <a:endParaRPr lang="en-US"/>
          </a:p>
        </p:txBody>
      </p:sp>
    </p:spTree>
    <p:extLst>
      <p:ext uri="{BB962C8B-B14F-4D97-AF65-F5344CB8AC3E}">
        <p14:creationId xmlns:p14="http://schemas.microsoft.com/office/powerpoint/2010/main" val="38368165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66</a:t>
            </a:fld>
            <a:endParaRPr lang="en-US"/>
          </a:p>
        </p:txBody>
      </p:sp>
    </p:spTree>
    <p:extLst>
      <p:ext uri="{BB962C8B-B14F-4D97-AF65-F5344CB8AC3E}">
        <p14:creationId xmlns:p14="http://schemas.microsoft.com/office/powerpoint/2010/main" val="18531228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It is appropriate to use core data as it means that children/young people do not have to keep repeating the same information to different practioners (some of it could be distressing to them).  It provides a consistent approach when caring and supports individuals which leads to greater trust and positive relationships.  </a:t>
            </a:r>
          </a:p>
        </p:txBody>
      </p:sp>
      <p:sp>
        <p:nvSpPr>
          <p:cNvPr id="4" name="Slide Number Placeholder 3"/>
          <p:cNvSpPr>
            <a:spLocks noGrp="1"/>
          </p:cNvSpPr>
          <p:nvPr>
            <p:ph type="sldNum" sz="quarter" idx="5"/>
          </p:nvPr>
        </p:nvSpPr>
        <p:spPr/>
        <p:txBody>
          <a:bodyPr/>
          <a:lstStyle/>
          <a:p>
            <a:fld id="{9632C178-9B0D-EC41-9857-3AF65FF72FE2}" type="slidenum">
              <a:rPr lang="en-US" smtClean="0"/>
              <a:t>67</a:t>
            </a:fld>
            <a:endParaRPr lang="en-US"/>
          </a:p>
        </p:txBody>
      </p:sp>
    </p:spTree>
    <p:extLst>
      <p:ext uri="{BB962C8B-B14F-4D97-AF65-F5344CB8AC3E}">
        <p14:creationId xmlns:p14="http://schemas.microsoft.com/office/powerpoint/2010/main" val="11130217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undertaking any assessment, practitioners should consider whether or not the person whose needs are being assessed would benefit from the presence of a carer, family member, friend or advocate, </a:t>
            </a:r>
            <a:r>
              <a:rPr lang="en-GB" b="1" dirty="0"/>
              <a:t>AGAIN ENABLING VOICE, CHOICE AND CONTROL</a:t>
            </a:r>
            <a:r>
              <a:rPr lang="en-GB" dirty="0"/>
              <a:t>.  This also enables </a:t>
            </a:r>
            <a:r>
              <a:rPr lang="en-GB" b="1" dirty="0"/>
              <a:t>equal partner and co-production solutions – CHILD-CENTRED.</a:t>
            </a:r>
            <a:endParaRPr lang="en-GB" dirty="0">
              <a:cs typeface="Calibri" panose="020F0502020204030204"/>
            </a:endParaRPr>
          </a:p>
          <a:p>
            <a:pPr marL="171450" indent="-171450">
              <a:buFont typeface="Arial"/>
              <a:buChar char="•"/>
            </a:pPr>
            <a:r>
              <a:rPr lang="en-GB" dirty="0"/>
              <a:t>The assessment is timely and responsive to the urgency of the individual’s needs.  </a:t>
            </a:r>
            <a:r>
              <a:rPr lang="en-GB" b="1" dirty="0"/>
              <a:t>EARLY INTERVENTION.</a:t>
            </a:r>
            <a:endParaRPr lang="en-GB" dirty="0">
              <a:cs typeface="Calibri"/>
            </a:endParaRPr>
          </a:p>
          <a:p>
            <a:pPr marL="171450" indent="-171450">
              <a:buFont typeface="Arial"/>
              <a:buChar char="•"/>
            </a:pPr>
            <a:r>
              <a:rPr lang="en-GB" dirty="0"/>
              <a:t>Provides information on accessing advocacy support where this is required to enable the individual to be an equal partner in the process.  </a:t>
            </a:r>
            <a:r>
              <a:rPr lang="en-GB" b="1" dirty="0"/>
              <a:t>ENABLES VOICE, CHOICE/CONTROL OF INDIVIDUAL.</a:t>
            </a:r>
            <a:endParaRPr lang="en-GB" dirty="0">
              <a:cs typeface="Calibri"/>
            </a:endParaRPr>
          </a:p>
          <a:p>
            <a:pPr marL="171450" indent="-171450">
              <a:buFont typeface="Arial"/>
              <a:buChar char="•"/>
            </a:pPr>
            <a:r>
              <a:rPr lang="en-GB" dirty="0"/>
              <a:t>The role played by unpaid carers, parents, partners and other family members in an individual’s care and support is recognised, and these are appropriately supported and recorded.  </a:t>
            </a:r>
            <a:r>
              <a:rPr lang="en-GB" b="1" dirty="0"/>
              <a:t>THIS IS KEY TO THIS ASSESSMENT.</a:t>
            </a:r>
            <a:endParaRPr lang="en-GB" dirty="0"/>
          </a:p>
          <a:p>
            <a:pPr marL="171450" indent="-171450">
              <a:buFont typeface="Arial"/>
              <a:buChar char="•"/>
            </a:pPr>
            <a:r>
              <a:rPr lang="en-GB" dirty="0"/>
              <a:t>While families, carers and cared-for people may wish for their needs to be assessed together, it may be that some of the assessment of their needs may better be done separately.  Decisions to go against wishes in this respect are made with a clear and recorded rationale of acting in the best interests of the individual whose needs are being assessed.</a:t>
            </a:r>
            <a:endParaRPr lang="en-GB" dirty="0">
              <a:cs typeface="Calibri" panose="020F0502020204030204"/>
            </a:endParaRPr>
          </a:p>
          <a:p>
            <a:pPr marL="171450" indent="-171450">
              <a:buFont typeface="Arial"/>
              <a:buChar char="•"/>
            </a:pPr>
            <a:r>
              <a:rPr lang="en-GB" dirty="0"/>
              <a:t>The process of assessment must be designed around the needs of the individual whose needs are being assessed; this includes the environment where the assessment takes place, the documentation used and the methods of communication employed. </a:t>
            </a:r>
            <a:endParaRPr lang="en-GB" dirty="0">
              <a:cs typeface="Calibri" panose="020F0502020204030204"/>
            </a:endParaRPr>
          </a:p>
          <a:p>
            <a:pPr marL="171450" indent="-171450">
              <a:buFont typeface="Arial"/>
              <a:buChar char="•"/>
            </a:pPr>
            <a:r>
              <a:rPr lang="en-GB" dirty="0"/>
              <a:t>Practitioners must be alert to any risk or harm to the individual or to others, including others in their care.  Assessment and care and support planning will explore the possible responses to those risks and agree approaches to risk management and/or mitigation. </a:t>
            </a:r>
            <a:endParaRPr lang="en-GB" dirty="0">
              <a:cs typeface="Calibri" panose="020F0502020204030204"/>
            </a:endParaRPr>
          </a:p>
          <a:p>
            <a:pPr marL="171450" indent="-171450">
              <a:buFont typeface="Arial"/>
              <a:buChar char="•"/>
            </a:pPr>
            <a:r>
              <a:rPr lang="en-GB" dirty="0"/>
              <a:t>In line with the Mental Capacity Act 2005, an assessment takes account of an individual’s capacity to engage in the assessment and makes the necessary arrangements to ensure that, where this is impaired, their needs and wishes are understood and taken into account.</a:t>
            </a:r>
            <a:endParaRPr lang="en-GB" dirty="0">
              <a:cs typeface="Calibri" panose="020F0502020204030204"/>
            </a:endParaRPr>
          </a:p>
          <a:p>
            <a:pPr marL="171450" indent="-171450">
              <a:buFont typeface="Arial"/>
              <a:buChar char="•"/>
            </a:pPr>
            <a:r>
              <a:rPr lang="en-GB" dirty="0"/>
              <a:t>The assessment process should be accessible to all, with documentation in easy read or other format and communication support appropriate to the needs of the individual whose needs are being assessed.  Page 14 of the Code of Practice – </a:t>
            </a:r>
            <a:r>
              <a:rPr lang="en-GB" b="1" dirty="0"/>
              <a:t>THIS ENSURES ASSESSMENT ENABLES ‘EQUALITY OF OPPORTUNITY’.</a:t>
            </a:r>
            <a:endParaRPr lang="en-GB" dirty="0">
              <a:cs typeface="Calibri" panose="020F0502020204030204"/>
            </a:endParaRPr>
          </a:p>
        </p:txBody>
      </p:sp>
      <p:sp>
        <p:nvSpPr>
          <p:cNvPr id="4" name="Slide Number Placeholder 3"/>
          <p:cNvSpPr>
            <a:spLocks noGrp="1"/>
          </p:cNvSpPr>
          <p:nvPr>
            <p:ph type="sldNum" sz="quarter" idx="5"/>
          </p:nvPr>
        </p:nvSpPr>
        <p:spPr/>
        <p:txBody>
          <a:bodyPr/>
          <a:lstStyle/>
          <a:p>
            <a:fld id="{9632C178-9B0D-EC41-9857-3AF65FF72FE2}" type="slidenum">
              <a:rPr lang="en-US" smtClean="0"/>
              <a:t>69</a:t>
            </a:fld>
            <a:endParaRPr lang="en-US"/>
          </a:p>
        </p:txBody>
      </p:sp>
    </p:spTree>
    <p:extLst>
      <p:ext uri="{BB962C8B-B14F-4D97-AF65-F5344CB8AC3E}">
        <p14:creationId xmlns:p14="http://schemas.microsoft.com/office/powerpoint/2010/main" val="37061517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6</a:t>
            </a:fld>
            <a:endParaRPr lang="en-US"/>
          </a:p>
        </p:txBody>
      </p:sp>
    </p:spTree>
    <p:extLst>
      <p:ext uri="{BB962C8B-B14F-4D97-AF65-F5344CB8AC3E}">
        <p14:creationId xmlns:p14="http://schemas.microsoft.com/office/powerpoint/2010/main" val="282969385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742950" lvl="1" indent="-285750">
              <a:buClr>
                <a:srgbClr val="1F409B"/>
              </a:buClr>
              <a:buFont typeface="Symbol" panose="05050102010706020507" pitchFamily="18" charset="2"/>
              <a:buChar char=""/>
            </a:pPr>
            <a:r>
              <a:rPr lang="en-GB"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are child centred</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buClr>
                <a:srgbClr val="1F409B"/>
              </a:buClr>
              <a:buFont typeface="Symbol" panose="05050102010706020507" pitchFamily="18" charset="2"/>
              <a:buChar char=""/>
            </a:pPr>
            <a:r>
              <a:rPr lang="en-GB"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are rooted in child development</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buClr>
                <a:srgbClr val="1F409B"/>
              </a:buClr>
              <a:buFont typeface="Symbol" panose="05050102010706020507" pitchFamily="18" charset="2"/>
              <a:buChar char=""/>
            </a:pPr>
            <a:r>
              <a:rPr lang="en-GB"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are holistic in their approach</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buClr>
                <a:srgbClr val="1F409B"/>
              </a:buClr>
              <a:buFont typeface="Symbol" panose="05050102010706020507" pitchFamily="18" charset="2"/>
              <a:buChar char=""/>
            </a:pPr>
            <a:r>
              <a:rPr lang="en-GB"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ensure equality of opportunity</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buClr>
                <a:srgbClr val="1F409B"/>
              </a:buClr>
              <a:buFont typeface="Symbol" panose="05050102010706020507" pitchFamily="18" charset="2"/>
              <a:buChar char=""/>
            </a:pPr>
            <a:r>
              <a:rPr lang="en-GB"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involve working with children and families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buClr>
                <a:srgbClr val="1F409B"/>
              </a:buClr>
              <a:buFont typeface="Symbol" panose="05050102010706020507" pitchFamily="18" charset="2"/>
              <a:buChar char=""/>
            </a:pPr>
            <a:r>
              <a:rPr lang="en-GB"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build on strengths and identify difficulties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buClr>
                <a:srgbClr val="1F409B"/>
              </a:buClr>
              <a:buFont typeface="Symbol" panose="05050102010706020507" pitchFamily="18" charset="2"/>
              <a:buChar char=""/>
            </a:pPr>
            <a:r>
              <a:rPr lang="en-GB"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are inter-agency in their approach to assessment and the provision of services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buClr>
                <a:srgbClr val="1F409B"/>
              </a:buClr>
              <a:buFont typeface="Symbol" panose="05050102010706020507" pitchFamily="18" charset="2"/>
              <a:buChar char=""/>
            </a:pPr>
            <a:r>
              <a:rPr lang="en-GB"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are a continuing process, not a single event</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buClr>
                <a:srgbClr val="1F409B"/>
              </a:buClr>
              <a:buFont typeface="Symbol" panose="05050102010706020507" pitchFamily="18" charset="2"/>
              <a:buChar char=""/>
            </a:pPr>
            <a:r>
              <a:rPr lang="en-GB"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are carried out in parallel with other action and the provision of services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buClr>
                <a:srgbClr val="1F409B"/>
              </a:buClr>
              <a:buFont typeface="Symbol" panose="05050102010706020507" pitchFamily="18" charset="2"/>
              <a:buChar char=""/>
            </a:pPr>
            <a:r>
              <a:rPr lang="en-GB" sz="18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are grounded in evidence</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70</a:t>
            </a:fld>
            <a:endParaRPr lang="en-US"/>
          </a:p>
        </p:txBody>
      </p:sp>
    </p:spTree>
    <p:extLst>
      <p:ext uri="{BB962C8B-B14F-4D97-AF65-F5344CB8AC3E}">
        <p14:creationId xmlns:p14="http://schemas.microsoft.com/office/powerpoint/2010/main" val="32578873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tabLst>
                <a:tab pos="1651000" algn="l"/>
              </a:tabLst>
            </a:pPr>
            <a:r>
              <a:rPr lang="en-GB" dirty="0">
                <a:cs typeface="Calibri"/>
              </a:rPr>
              <a:t>WHAT THE LOCAL AUTHORITY MUST DO:</a:t>
            </a:r>
            <a:endParaRPr lang="en-GB" dirty="0"/>
          </a:p>
          <a:p>
            <a:pPr marL="285750" indent="-285750">
              <a:buFont typeface="Arial"/>
              <a:buChar char="•"/>
            </a:pPr>
            <a:r>
              <a:rPr lang="en-GB" dirty="0">
                <a:cs typeface="Calibri" panose="020F0502020204030204"/>
              </a:rPr>
              <a:t>Assess whether the child does need care and support of that kind and, if so, what the needs are.</a:t>
            </a:r>
          </a:p>
          <a:p>
            <a:pPr marL="285750" indent="-285750">
              <a:buFont typeface="Arial"/>
              <a:buChar char="•"/>
            </a:pPr>
            <a:r>
              <a:rPr lang="en-GB" dirty="0">
                <a:cs typeface="Calibri" panose="020F0502020204030204"/>
              </a:rPr>
              <a:t>Assess the development needs of the child.</a:t>
            </a:r>
          </a:p>
          <a:p>
            <a:pPr marL="285750" indent="-285750">
              <a:buFont typeface="Arial"/>
              <a:buChar char="•"/>
            </a:pPr>
            <a:r>
              <a:rPr lang="en-GB" dirty="0">
                <a:cs typeface="Calibri" panose="020F0502020204030204"/>
              </a:rPr>
              <a:t>Identify outcomes that the child and individual with parental responsibility wish to achieve and the extent it considers these appropriate while having regard to the child's age and understanding.</a:t>
            </a:r>
          </a:p>
          <a:p>
            <a:pPr marL="285750" indent="-285750">
              <a:buFont typeface="Arial"/>
              <a:buChar char="•"/>
            </a:pPr>
            <a:r>
              <a:rPr lang="en-GB" dirty="0">
                <a:cs typeface="Calibri" panose="020F0502020204030204"/>
              </a:rPr>
              <a:t>Assess whether the provision of care and support, preventative services, information, advice or assistance (or other matters) could contribute to the achievement of those outcomes.</a:t>
            </a:r>
          </a:p>
          <a:p>
            <a:endParaRPr lang="en-GB" dirty="0"/>
          </a:p>
          <a:p>
            <a:r>
              <a:rPr lang="en-GB" dirty="0"/>
              <a:t>Prevention is a key aspect of the Social Services and Well-being (Wales) 2014 – delaying or preventing a need for care and stopping needs from escalating – so for </a:t>
            </a:r>
            <a:r>
              <a:rPr lang="en-GB" dirty="0" err="1"/>
              <a:t>Priti</a:t>
            </a:r>
            <a:r>
              <a:rPr lang="en-GB" dirty="0"/>
              <a:t>:  she seems anxious and does not want to go out and therefore a key aspect of early intervention is to support the promotion of her emotional and social development.</a:t>
            </a:r>
          </a:p>
          <a:p>
            <a:endParaRPr lang="en-GB" dirty="0">
              <a:cs typeface="Calibri"/>
            </a:endParaRPr>
          </a:p>
          <a:p>
            <a:r>
              <a:rPr lang="en-GB" b="1" dirty="0">
                <a:solidFill>
                  <a:srgbClr val="000000"/>
                </a:solidFill>
                <a:latin typeface="Calibri"/>
                <a:cs typeface="Calibri"/>
              </a:rPr>
              <a:t>Why early help is important:</a:t>
            </a:r>
            <a:endParaRPr lang="en-GB" dirty="0">
              <a:solidFill>
                <a:srgbClr val="000000"/>
              </a:solidFill>
              <a:latin typeface="Calibri"/>
              <a:cs typeface="Calibri"/>
            </a:endParaRPr>
          </a:p>
          <a:p>
            <a:endParaRPr lang="en-GB" b="1" dirty="0">
              <a:solidFill>
                <a:srgbClr val="000000"/>
              </a:solidFill>
              <a:latin typeface="Calibri"/>
              <a:cs typeface="Calibri"/>
            </a:endParaRPr>
          </a:p>
          <a:p>
            <a:r>
              <a:rPr lang="en-GB" dirty="0">
                <a:solidFill>
                  <a:srgbClr val="000000"/>
                </a:solidFill>
                <a:latin typeface="Calibri"/>
                <a:cs typeface="Calibri"/>
              </a:rPr>
              <a:t>Early help can offer children the support needed to reach their full potential (EIF, 2018).  It can improve the quality of a child's home and family life, enable them to perform better at school and support their mental health (EIP, 2018).</a:t>
            </a:r>
            <a:endParaRPr lang="en-GB" b="1" dirty="0">
              <a:solidFill>
                <a:srgbClr val="000000"/>
              </a:solidFill>
              <a:latin typeface="Calibri"/>
              <a:cs typeface="Calibri"/>
            </a:endParaRPr>
          </a:p>
          <a:p>
            <a:endParaRPr lang="en-GB" dirty="0">
              <a:solidFill>
                <a:srgbClr val="000000"/>
              </a:solidFill>
              <a:latin typeface="Calibri"/>
              <a:cs typeface="Calibri"/>
            </a:endParaRPr>
          </a:p>
          <a:p>
            <a:r>
              <a:rPr lang="en-GB" dirty="0">
                <a:solidFill>
                  <a:srgbClr val="000000"/>
                </a:solidFill>
                <a:latin typeface="Calibri"/>
                <a:cs typeface="Calibri"/>
              </a:rPr>
              <a:t>Research suggests that early help can:</a:t>
            </a:r>
          </a:p>
          <a:p>
            <a:pPr marL="171450" indent="-171450">
              <a:buFont typeface="Arial"/>
              <a:buChar char="•"/>
            </a:pPr>
            <a:r>
              <a:rPr lang="en-GB" dirty="0">
                <a:solidFill>
                  <a:srgbClr val="000000"/>
                </a:solidFill>
                <a:latin typeface="Calibri"/>
                <a:cs typeface="Calibri"/>
              </a:rPr>
              <a:t>protect children from harm</a:t>
            </a:r>
          </a:p>
          <a:p>
            <a:pPr marL="171450" indent="-171450">
              <a:buFont typeface="Arial"/>
              <a:buChar char="•"/>
            </a:pPr>
            <a:r>
              <a:rPr lang="en-GB" dirty="0">
                <a:solidFill>
                  <a:srgbClr val="000000"/>
                </a:solidFill>
                <a:latin typeface="Calibri"/>
                <a:cs typeface="Calibri"/>
              </a:rPr>
              <a:t>Reduce the need for a referral to child protection services</a:t>
            </a:r>
          </a:p>
          <a:p>
            <a:pPr marL="171450" indent="-171450">
              <a:buFont typeface="Arial"/>
              <a:buChar char="•"/>
            </a:pPr>
            <a:r>
              <a:rPr lang="en-GB" dirty="0">
                <a:solidFill>
                  <a:srgbClr val="000000"/>
                </a:solidFill>
                <a:latin typeface="Calibri"/>
                <a:cs typeface="Calibri"/>
              </a:rPr>
              <a:t>Improve children's long-term outcomes.</a:t>
            </a:r>
          </a:p>
          <a:p>
            <a:r>
              <a:rPr lang="en-GB" dirty="0">
                <a:solidFill>
                  <a:srgbClr val="000000"/>
                </a:solidFill>
                <a:latin typeface="Calibri"/>
                <a:cs typeface="Calibri"/>
              </a:rPr>
              <a:t>(Haynes et al, 2015)</a:t>
            </a:r>
          </a:p>
          <a:p>
            <a:r>
              <a:rPr lang="en-GB" dirty="0">
                <a:solidFill>
                  <a:srgbClr val="000000"/>
                </a:solidFill>
                <a:latin typeface="Calibri"/>
                <a:cs typeface="Calibri"/>
              </a:rPr>
              <a:t>Early help can also support a child to develop strengths and skills that can prepare them for adult life (EIF, 2018).</a:t>
            </a:r>
          </a:p>
          <a:p>
            <a:endParaRPr lang="en-GB" dirty="0">
              <a:solidFill>
                <a:srgbClr val="000000"/>
              </a:solidFill>
              <a:latin typeface="Calibri"/>
              <a:cs typeface="Calibri"/>
            </a:endParaRPr>
          </a:p>
          <a:p>
            <a:r>
              <a:rPr lang="en-GB" dirty="0">
                <a:solidFill>
                  <a:srgbClr val="000000"/>
                </a:solidFill>
                <a:latin typeface="Calibri"/>
                <a:cs typeface="Calibri"/>
              </a:rPr>
              <a:t>In </a:t>
            </a:r>
            <a:r>
              <a:rPr lang="en-GB" dirty="0" err="1">
                <a:solidFill>
                  <a:srgbClr val="000000"/>
                </a:solidFill>
                <a:latin typeface="Calibri"/>
                <a:cs typeface="Calibri"/>
              </a:rPr>
              <a:t>Priti's</a:t>
            </a:r>
            <a:r>
              <a:rPr lang="en-GB" dirty="0">
                <a:solidFill>
                  <a:srgbClr val="000000"/>
                </a:solidFill>
                <a:latin typeface="Calibri"/>
                <a:cs typeface="Calibri"/>
              </a:rPr>
              <a:t> case, if her behaviour becomes more challenging, she may need to be moved from her foster parents, which would cause even more disruption to her well-being.</a:t>
            </a:r>
          </a:p>
          <a:p>
            <a:r>
              <a:rPr lang="en-GB" dirty="0"/>
              <a:t>It also would support </a:t>
            </a:r>
            <a:r>
              <a:rPr lang="en-GB" dirty="0" err="1"/>
              <a:t>Priti’s</a:t>
            </a:r>
            <a:r>
              <a:rPr lang="en-GB" dirty="0"/>
              <a:t> foster parents as they could seek support in helping </a:t>
            </a:r>
            <a:r>
              <a:rPr lang="en-GB" dirty="0" err="1"/>
              <a:t>Priti</a:t>
            </a:r>
            <a:r>
              <a:rPr lang="en-GB" dirty="0"/>
              <a:t> through this difficult situation, and it would enable them to have some respite care.</a:t>
            </a:r>
            <a:endParaRPr lang="en-GB" dirty="0">
              <a:cs typeface="Calibri"/>
            </a:endParaRPr>
          </a:p>
          <a:p>
            <a:r>
              <a:rPr lang="en-GB" dirty="0"/>
              <a:t>A care and support plan would enable </a:t>
            </a:r>
            <a:r>
              <a:rPr lang="en-GB" dirty="0" err="1"/>
              <a:t>Priti</a:t>
            </a:r>
            <a:r>
              <a:rPr lang="en-GB" dirty="0"/>
              <a:t> to have her personal outcomes monitored and recorded and to ensure this does not become worse – this can also support the family define what </a:t>
            </a:r>
            <a:r>
              <a:rPr lang="en-GB" dirty="0" err="1"/>
              <a:t>Priti</a:t>
            </a:r>
            <a:r>
              <a:rPr lang="en-GB" dirty="0"/>
              <a:t> exactly needs in the way of care, services or equipment to live her life in a dignified and comfortable manner and achieve well-being outcomes.  A care package for </a:t>
            </a:r>
            <a:r>
              <a:rPr lang="en-GB" dirty="0" err="1"/>
              <a:t>Priti</a:t>
            </a:r>
            <a:r>
              <a:rPr lang="en-GB" dirty="0"/>
              <a:t> and her family may include some respite care for the family, referral to specialist psychological support and CAMHS services, signposted to third sector groups to support.  </a:t>
            </a:r>
            <a:endParaRPr lang="en-GB" dirty="0">
              <a:cs typeface="Calibri" panose="020F0502020204030204"/>
            </a:endParaRPr>
          </a:p>
        </p:txBody>
      </p:sp>
      <p:sp>
        <p:nvSpPr>
          <p:cNvPr id="4" name="Slide Number Placeholder 3"/>
          <p:cNvSpPr>
            <a:spLocks noGrp="1"/>
          </p:cNvSpPr>
          <p:nvPr>
            <p:ph type="sldNum" sz="quarter" idx="5"/>
          </p:nvPr>
        </p:nvSpPr>
        <p:spPr/>
        <p:txBody>
          <a:bodyPr/>
          <a:lstStyle/>
          <a:p>
            <a:fld id="{9632C178-9B0D-EC41-9857-3AF65FF72FE2}" type="slidenum">
              <a:rPr lang="en-US" smtClean="0"/>
              <a:t>71</a:t>
            </a:fld>
            <a:endParaRPr lang="en-US"/>
          </a:p>
        </p:txBody>
      </p:sp>
    </p:spTree>
    <p:extLst>
      <p:ext uri="{BB962C8B-B14F-4D97-AF65-F5344CB8AC3E}">
        <p14:creationId xmlns:p14="http://schemas.microsoft.com/office/powerpoint/2010/main" val="101560700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75</a:t>
            </a:fld>
            <a:endParaRPr lang="en-US"/>
          </a:p>
        </p:txBody>
      </p:sp>
    </p:spTree>
    <p:extLst>
      <p:ext uri="{BB962C8B-B14F-4D97-AF65-F5344CB8AC3E}">
        <p14:creationId xmlns:p14="http://schemas.microsoft.com/office/powerpoint/2010/main" val="4135284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77</a:t>
            </a:fld>
            <a:endParaRPr lang="en-US"/>
          </a:p>
        </p:txBody>
      </p:sp>
    </p:spTree>
    <p:extLst>
      <p:ext uri="{BB962C8B-B14F-4D97-AF65-F5344CB8AC3E}">
        <p14:creationId xmlns:p14="http://schemas.microsoft.com/office/powerpoint/2010/main" val="25284074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78</a:t>
            </a:fld>
            <a:endParaRPr lang="en-US"/>
          </a:p>
        </p:txBody>
      </p:sp>
    </p:spTree>
    <p:extLst>
      <p:ext uri="{BB962C8B-B14F-4D97-AF65-F5344CB8AC3E}">
        <p14:creationId xmlns:p14="http://schemas.microsoft.com/office/powerpoint/2010/main" val="10092164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79</a:t>
            </a:fld>
            <a:endParaRPr lang="en-US"/>
          </a:p>
        </p:txBody>
      </p:sp>
    </p:spTree>
    <p:extLst>
      <p:ext uri="{BB962C8B-B14F-4D97-AF65-F5344CB8AC3E}">
        <p14:creationId xmlns:p14="http://schemas.microsoft.com/office/powerpoint/2010/main" val="311916855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89</a:t>
            </a:fld>
            <a:endParaRPr lang="en-US"/>
          </a:p>
        </p:txBody>
      </p:sp>
    </p:spTree>
    <p:extLst>
      <p:ext uri="{BB962C8B-B14F-4D97-AF65-F5344CB8AC3E}">
        <p14:creationId xmlns:p14="http://schemas.microsoft.com/office/powerpoint/2010/main" val="11469753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Learners could create a mind map on the different childcare settings in Wales.      </a:t>
            </a:r>
          </a:p>
          <a:p>
            <a:endParaRPr lang="en-GB" dirty="0"/>
          </a:p>
          <a:p>
            <a:r>
              <a:rPr lang="en-GB" dirty="0"/>
              <a:t>Infancy 0-2 years old.</a:t>
            </a:r>
          </a:p>
          <a:p>
            <a:r>
              <a:rPr lang="en-GB" dirty="0"/>
              <a:t>Childhood 3-12 years old.</a:t>
            </a:r>
          </a:p>
          <a:p>
            <a:r>
              <a:rPr lang="en-GB" dirty="0"/>
              <a:t>Adolescence 13-19 years old. </a:t>
            </a:r>
          </a:p>
          <a:p>
            <a:endParaRPr lang="en-GB" dirty="0"/>
          </a:p>
          <a:p>
            <a:r>
              <a:rPr lang="en-GB" dirty="0"/>
              <a:t>Adolescence 13 years up – you could consider this as a young person.  Remember there is a range of definitions of young people, so this is not tightly prescribed; however, if over 19 – be clear on why individuals would be defined as a young person.   </a:t>
            </a:r>
          </a:p>
        </p:txBody>
      </p:sp>
      <p:sp>
        <p:nvSpPr>
          <p:cNvPr id="4" name="Slide Number Placeholder 3"/>
          <p:cNvSpPr>
            <a:spLocks noGrp="1"/>
          </p:cNvSpPr>
          <p:nvPr>
            <p:ph type="sldNum" sz="quarter" idx="5"/>
          </p:nvPr>
        </p:nvSpPr>
        <p:spPr/>
        <p:txBody>
          <a:bodyPr/>
          <a:lstStyle/>
          <a:p>
            <a:fld id="{9632C178-9B0D-EC41-9857-3AF65FF72FE2}" type="slidenum">
              <a:rPr lang="en-US" smtClean="0"/>
              <a:t>7</a:t>
            </a:fld>
            <a:endParaRPr lang="en-US"/>
          </a:p>
        </p:txBody>
      </p:sp>
    </p:spTree>
    <p:extLst>
      <p:ext uri="{BB962C8B-B14F-4D97-AF65-F5344CB8AC3E}">
        <p14:creationId xmlns:p14="http://schemas.microsoft.com/office/powerpoint/2010/main" val="30651051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8</a:t>
            </a:fld>
            <a:endParaRPr lang="en-US"/>
          </a:p>
        </p:txBody>
      </p:sp>
    </p:spTree>
    <p:extLst>
      <p:ext uri="{BB962C8B-B14F-4D97-AF65-F5344CB8AC3E}">
        <p14:creationId xmlns:p14="http://schemas.microsoft.com/office/powerpoint/2010/main" val="8321200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11</a:t>
            </a:fld>
            <a:endParaRPr lang="en-US"/>
          </a:p>
        </p:txBody>
      </p:sp>
    </p:spTree>
    <p:extLst>
      <p:ext uri="{BB962C8B-B14F-4D97-AF65-F5344CB8AC3E}">
        <p14:creationId xmlns:p14="http://schemas.microsoft.com/office/powerpoint/2010/main" val="27026317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16</a:t>
            </a:fld>
            <a:endParaRPr lang="en-US"/>
          </a:p>
        </p:txBody>
      </p:sp>
    </p:spTree>
    <p:extLst>
      <p:ext uri="{BB962C8B-B14F-4D97-AF65-F5344CB8AC3E}">
        <p14:creationId xmlns:p14="http://schemas.microsoft.com/office/powerpoint/2010/main" val="26197710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632C178-9B0D-EC41-9857-3AF65FF72FE2}" type="slidenum">
              <a:rPr lang="en-US" smtClean="0"/>
              <a:t>19</a:t>
            </a:fld>
            <a:endParaRPr lang="en-US"/>
          </a:p>
        </p:txBody>
      </p:sp>
    </p:spTree>
    <p:extLst>
      <p:ext uri="{BB962C8B-B14F-4D97-AF65-F5344CB8AC3E}">
        <p14:creationId xmlns:p14="http://schemas.microsoft.com/office/powerpoint/2010/main" val="2679504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image" Target="../media/image24.png"/><Relationship Id="rId18" Type="http://schemas.openxmlformats.org/officeDocument/2006/relationships/image" Target="../media/image29.png"/><Relationship Id="rId3" Type="http://schemas.openxmlformats.org/officeDocument/2006/relationships/image" Target="../media/image14.png"/><Relationship Id="rId21" Type="http://schemas.openxmlformats.org/officeDocument/2006/relationships/image" Target="../media/image32.png"/><Relationship Id="rId7" Type="http://schemas.openxmlformats.org/officeDocument/2006/relationships/image" Target="../media/image18.png"/><Relationship Id="rId12" Type="http://schemas.openxmlformats.org/officeDocument/2006/relationships/image" Target="../media/image23.png"/><Relationship Id="rId17" Type="http://schemas.openxmlformats.org/officeDocument/2006/relationships/image" Target="../media/image28.png"/><Relationship Id="rId2" Type="http://schemas.openxmlformats.org/officeDocument/2006/relationships/image" Target="../media/image13.png"/><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Master" Target="../slideMasters/slideMaster1.xml"/><Relationship Id="rId6" Type="http://schemas.openxmlformats.org/officeDocument/2006/relationships/image" Target="../media/image17.png"/><Relationship Id="rId11" Type="http://schemas.openxmlformats.org/officeDocument/2006/relationships/image" Target="../media/image22.png"/><Relationship Id="rId5" Type="http://schemas.openxmlformats.org/officeDocument/2006/relationships/image" Target="../media/image16.png"/><Relationship Id="rId15" Type="http://schemas.openxmlformats.org/officeDocument/2006/relationships/image" Target="../media/image26.png"/><Relationship Id="rId10" Type="http://schemas.openxmlformats.org/officeDocument/2006/relationships/image" Target="../media/image21.png"/><Relationship Id="rId19" Type="http://schemas.openxmlformats.org/officeDocument/2006/relationships/image" Target="../media/image30.png"/><Relationship Id="rId4" Type="http://schemas.openxmlformats.org/officeDocument/2006/relationships/image" Target="../media/image15.png"/><Relationship Id="rId9" Type="http://schemas.openxmlformats.org/officeDocument/2006/relationships/image" Target="../media/image20.png"/><Relationship Id="rId14" Type="http://schemas.openxmlformats.org/officeDocument/2006/relationships/image" Target="../media/image25.png"/><Relationship Id="rId22" Type="http://schemas.openxmlformats.org/officeDocument/2006/relationships/image" Target="../media/image33.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4" name="Picture 13">
            <a:extLst>
              <a:ext uri="{FF2B5EF4-FFF2-40B4-BE49-F238E27FC236}">
                <a16:creationId xmlns:a16="http://schemas.microsoft.com/office/drawing/2014/main" id="{CC4F7284-63E9-EB43-87B2-7F827E22A51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l="23689" t="2031" r="12828"/>
          <a:stretch/>
        </p:blipFill>
        <p:spPr>
          <a:xfrm>
            <a:off x="-5012" y="-39102"/>
            <a:ext cx="5419130" cy="5575196"/>
          </a:xfrm>
          <a:prstGeom prst="rect">
            <a:avLst/>
          </a:prstGeom>
        </p:spPr>
      </p:pic>
      <p:sp>
        <p:nvSpPr>
          <p:cNvPr id="5" name="Content Placeholder 4"/>
          <p:cNvSpPr>
            <a:spLocks noGrp="1"/>
          </p:cNvSpPr>
          <p:nvPr>
            <p:ph sz="quarter" idx="12"/>
          </p:nvPr>
        </p:nvSpPr>
        <p:spPr>
          <a:xfrm>
            <a:off x="9029700" y="4217988"/>
            <a:ext cx="914400" cy="914400"/>
          </a:xfrm>
        </p:spPr>
        <p:txBody>
          <a:bodyPr/>
          <a:lstStyle/>
          <a:p>
            <a:pPr lvl="0"/>
            <a:r>
              <a:rPr lang="en-US" dirty="0"/>
              <a:t>Edit Master text styles</a:t>
            </a:r>
          </a:p>
        </p:txBody>
      </p:sp>
    </p:spTree>
    <p:extLst>
      <p:ext uri="{BB962C8B-B14F-4D97-AF65-F5344CB8AC3E}">
        <p14:creationId xmlns:p14="http://schemas.microsoft.com/office/powerpoint/2010/main" val="24964675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MAGE AND TEXT - WEL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1"/>
                </a:solidFill>
              </a:defRPr>
            </a:lvl1pPr>
            <a:lvl2pPr>
              <a:buClr>
                <a:schemeClr val="accent2"/>
              </a:buClr>
              <a:defRPr/>
            </a:lvl2pPr>
          </a:lstStyle>
          <a:p>
            <a:pPr lvl="0"/>
            <a:r>
              <a:rPr lang="en-US" dirty="0"/>
              <a:t>Edit WELSH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61575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MAGE AND TEXT - ENGLISH">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393371"/>
            <a:ext cx="9202057" cy="2496003"/>
          </a:xfrm>
        </p:spPr>
        <p:txBody>
          <a:bodyPr anchor="b"/>
          <a:lstStyle>
            <a:lvl1pPr>
              <a:defRPr>
                <a:solidFill>
                  <a:schemeClr val="accent2"/>
                </a:solidFill>
              </a:defRPr>
            </a:lvl1pPr>
            <a:lvl2pPr>
              <a:buClr>
                <a:schemeClr val="accent1"/>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4180567"/>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4034970"/>
            <a:ext cx="11379200"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2197731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Placeholder 4">
            <a:extLst>
              <a:ext uri="{FF2B5EF4-FFF2-40B4-BE49-F238E27FC236}">
                <a16:creationId xmlns:a16="http://schemas.microsoft.com/office/drawing/2014/main" id="{D5DA09FD-B682-354A-9574-13D11593D8C9}"/>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75309019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4_Section Header">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1"/>
                </a:solidFill>
                <a:latin typeface="+mj-lt"/>
                <a:ea typeface="+mj-ea"/>
                <a:cs typeface="+mj-cs"/>
              </a:defRPr>
            </a:lvl1pPr>
          </a:lstStyle>
          <a:p>
            <a:pPr lvl="0"/>
            <a:r>
              <a:rPr lang="en-US" dirty="0"/>
              <a:t>Edit ENGLISH text styles</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30079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1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9AD96A73-4855-6A41-A728-EC7014B45B7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373338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6_Section Header">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accent3"/>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402CF900-22FA-EE40-AFFD-5DDD8A1C8D5B}"/>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8559887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2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D721B1DD-D8BE-3F43-913C-6AE6C363B870}"/>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1691566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7_Section Header">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tx2"/>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C40C6355-0BCC-DF42-95DD-9DA435CDB6B8}"/>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811732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3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5">
            <a:extLst>
              <a:ext uri="{FF2B5EF4-FFF2-40B4-BE49-F238E27FC236}">
                <a16:creationId xmlns:a16="http://schemas.microsoft.com/office/drawing/2014/main" id="{2C03CC8A-93D6-B84B-BF52-627582C5A681}"/>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36083071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8_Section Header">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bg2"/>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75C3AFD-85A0-9346-8D24-1279EC8A4A04}"/>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316869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903" cy="5529942"/>
          </a:xfrm>
          <a:prstGeom prst="rect">
            <a:avLst/>
          </a:prstGeom>
        </p:spPr>
      </p:pic>
      <p:pic>
        <p:nvPicPr>
          <p:cNvPr id="12" name="Picture 11">
            <a:extLst>
              <a:ext uri="{FF2B5EF4-FFF2-40B4-BE49-F238E27FC236}">
                <a16:creationId xmlns:a16="http://schemas.microsoft.com/office/drawing/2014/main" id="{1CE61950-F47D-CE4F-9F0E-61ECAB3CEA81}"/>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41213624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5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9" name="Picture Placeholder 4">
            <a:extLst>
              <a:ext uri="{FF2B5EF4-FFF2-40B4-BE49-F238E27FC236}">
                <a16:creationId xmlns:a16="http://schemas.microsoft.com/office/drawing/2014/main" id="{0225CC33-ADB7-8D40-A83D-643DB8D9D877}"/>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a:fillRect/>
          </a:stretch>
        </p:blipFill>
        <p:spPr>
          <a:xfrm>
            <a:off x="1001714" y="1030288"/>
            <a:ext cx="4847544" cy="4804455"/>
          </a:xfrm>
          <a:prstGeom prst="ellipse">
            <a:avLst/>
          </a:prstGeom>
        </p:spPr>
      </p:pic>
    </p:spTree>
    <p:extLst>
      <p:ext uri="{BB962C8B-B14F-4D97-AF65-F5344CB8AC3E}">
        <p14:creationId xmlns:p14="http://schemas.microsoft.com/office/powerpoint/2010/main" val="25531518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9_Section Header">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6077184" y="1676287"/>
            <a:ext cx="5701159" cy="1538513"/>
          </a:xfrm>
        </p:spPr>
        <p:txBody>
          <a:bodyPr anchor="b">
            <a:noAutofit/>
          </a:bodyPr>
          <a:lstStyle>
            <a:lvl1pPr>
              <a:defRPr sz="4400">
                <a:solidFill>
                  <a:schemeClr val="tx1"/>
                </a:solidFill>
              </a:defRPr>
            </a:lvl1pPr>
          </a:lstStyle>
          <a:p>
            <a:r>
              <a:rPr lang="en-US" dirty="0"/>
              <a:t>Click to edit WELSH title style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2" name="Picture Placeholder 11">
            <a:extLst>
              <a:ext uri="{FF2B5EF4-FFF2-40B4-BE49-F238E27FC236}">
                <a16:creationId xmlns:a16="http://schemas.microsoft.com/office/drawing/2014/main" id="{3122D134-2012-0947-BF86-A508A2405D84}"/>
              </a:ext>
            </a:extLst>
          </p:cNvPr>
          <p:cNvSpPr>
            <a:spLocks noGrp="1"/>
          </p:cNvSpPr>
          <p:nvPr>
            <p:ph type="pic" sz="quarter" idx="10"/>
          </p:nvPr>
        </p:nvSpPr>
        <p:spPr>
          <a:xfrm>
            <a:off x="1001714" y="1030288"/>
            <a:ext cx="4847544" cy="4804455"/>
          </a:xfrm>
          <a:prstGeom prst="ellipse">
            <a:avLst/>
          </a:prstGeom>
          <a:solidFill>
            <a:schemeClr val="bg1"/>
          </a:solidFill>
        </p:spPr>
        <p:txBody>
          <a:bodyPr/>
          <a:lstStyle/>
          <a:p>
            <a:endParaRPr lang="en-US"/>
          </a:p>
        </p:txBody>
      </p:sp>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6077183" y="3707947"/>
            <a:ext cx="5701159" cy="1792288"/>
          </a:xfrm>
        </p:spPr>
        <p:txBody>
          <a:bodyPr>
            <a:normAutofit/>
          </a:bodyPr>
          <a:lstStyle>
            <a:lvl1pPr>
              <a:defRPr lang="en-US" sz="4400" kern="1200" dirty="0" smtClean="0">
                <a:solidFill>
                  <a:schemeClr val="bg1"/>
                </a:solidFill>
                <a:latin typeface="+mj-lt"/>
                <a:ea typeface="+mj-ea"/>
                <a:cs typeface="+mj-cs"/>
              </a:defRPr>
            </a:lvl1pPr>
          </a:lstStyle>
          <a:p>
            <a:pPr lvl="0"/>
            <a:r>
              <a:rPr lang="en-US" dirty="0"/>
              <a:t>Edit ENGLISH text styles</a:t>
            </a:r>
          </a:p>
        </p:txBody>
      </p:sp>
      <p:cxnSp>
        <p:nvCxnSpPr>
          <p:cNvPr id="7" name="Straight Connector 6">
            <a:extLst>
              <a:ext uri="{FF2B5EF4-FFF2-40B4-BE49-F238E27FC236}">
                <a16:creationId xmlns:a16="http://schemas.microsoft.com/office/drawing/2014/main" id="{05CE820D-655C-A044-93DA-89447B763AC3}"/>
              </a:ext>
            </a:extLst>
          </p:cNvPr>
          <p:cNvCxnSpPr>
            <a:cxnSpLocks/>
          </p:cNvCxnSpPr>
          <p:nvPr userDrawn="1"/>
        </p:nvCxnSpPr>
        <p:spPr>
          <a:xfrm>
            <a:off x="6207811" y="3447029"/>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346883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 bi - gree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tx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1"/>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881068" y="3490572"/>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27988671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9930425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1_quote - bi -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35AA33-D3E0-E544-BAED-91DB5B56C83C}"/>
              </a:ext>
            </a:extLst>
          </p:cNvPr>
          <p:cNvSpPr>
            <a:spLocks noGrp="1"/>
          </p:cNvSpPr>
          <p:nvPr>
            <p:ph type="title" hasCustomPrompt="1"/>
          </p:nvPr>
        </p:nvSpPr>
        <p:spPr>
          <a:xfrm>
            <a:off x="764955" y="357414"/>
            <a:ext cx="9046702" cy="2951843"/>
          </a:xfrm>
        </p:spPr>
        <p:txBody>
          <a:bodyPr anchor="b">
            <a:noAutofit/>
          </a:bodyPr>
          <a:lstStyle>
            <a:lvl1pPr>
              <a:defRPr sz="3200">
                <a:solidFill>
                  <a:schemeClr val="bg1"/>
                </a:solidFill>
              </a:defRPr>
            </a:lvl1pPr>
          </a:lstStyle>
          <a:p>
            <a:r>
              <a:rPr lang="en-US" dirty="0"/>
              <a:t>‘WELSH quote’</a:t>
            </a:r>
          </a:p>
        </p:txBody>
      </p:sp>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14" name="Text Placeholder 13">
            <a:extLst>
              <a:ext uri="{FF2B5EF4-FFF2-40B4-BE49-F238E27FC236}">
                <a16:creationId xmlns:a16="http://schemas.microsoft.com/office/drawing/2014/main" id="{9586B057-7432-494F-975F-768056B765B6}"/>
              </a:ext>
            </a:extLst>
          </p:cNvPr>
          <p:cNvSpPr>
            <a:spLocks noGrp="1"/>
          </p:cNvSpPr>
          <p:nvPr>
            <p:ph type="body" sz="quarter" idx="11" hasCustomPrompt="1"/>
          </p:nvPr>
        </p:nvSpPr>
        <p:spPr>
          <a:xfrm>
            <a:off x="764954" y="3613832"/>
            <a:ext cx="9046703" cy="2090282"/>
          </a:xfrm>
        </p:spPr>
        <p:txBody>
          <a:bodyPr>
            <a:normAutofit/>
          </a:bodyPr>
          <a:lstStyle>
            <a:lvl1pPr>
              <a:defRPr lang="en-US" sz="3200" kern="1200" dirty="0" smtClean="0">
                <a:solidFill>
                  <a:schemeClr val="bg2"/>
                </a:solidFill>
                <a:latin typeface="+mj-lt"/>
                <a:ea typeface="+mj-ea"/>
                <a:cs typeface="+mj-cs"/>
              </a:defRPr>
            </a:lvl1pPr>
          </a:lstStyle>
          <a:p>
            <a:pPr lvl="0"/>
            <a:r>
              <a:rPr lang="en-US" dirty="0"/>
              <a:t>‘ENGLISH quote’</a:t>
            </a:r>
          </a:p>
        </p:txBody>
      </p:sp>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764954" y="3461544"/>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Text Placeholder 3">
            <a:extLst>
              <a:ext uri="{FF2B5EF4-FFF2-40B4-BE49-F238E27FC236}">
                <a16:creationId xmlns:a16="http://schemas.microsoft.com/office/drawing/2014/main" id="{4F0923FC-A7B7-334E-B007-78FA9B645693}"/>
              </a:ext>
            </a:extLst>
          </p:cNvPr>
          <p:cNvSpPr>
            <a:spLocks noGrp="1"/>
          </p:cNvSpPr>
          <p:nvPr>
            <p:ph type="body" sz="quarter" idx="12" hasCustomPrompt="1"/>
          </p:nvPr>
        </p:nvSpPr>
        <p:spPr>
          <a:xfrm>
            <a:off x="764494" y="6219374"/>
            <a:ext cx="9047163" cy="623886"/>
          </a:xfrm>
        </p:spPr>
        <p:txBody>
          <a:bodyPr/>
          <a:lstStyle>
            <a:lvl1pPr algn="r">
              <a:defRPr b="1">
                <a:solidFill>
                  <a:schemeClr val="bg1"/>
                </a:solidFill>
              </a:defRPr>
            </a:lvl1pPr>
          </a:lstStyle>
          <a:p>
            <a:pPr lvl="0"/>
            <a:r>
              <a:rPr lang="en-US" dirty="0"/>
              <a:t>EDIT NAME</a:t>
            </a:r>
          </a:p>
        </p:txBody>
      </p:sp>
    </p:spTree>
    <p:extLst>
      <p:ext uri="{BB962C8B-B14F-4D97-AF65-F5344CB8AC3E}">
        <p14:creationId xmlns:p14="http://schemas.microsoft.com/office/powerpoint/2010/main" val="313759748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ab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p:nvPr>
        </p:nvSpPr>
        <p:spPr/>
        <p:txBody>
          <a:bodyPr/>
          <a:lstStyle/>
          <a:p>
            <a:r>
              <a:rPr lang="en-US"/>
              <a:t>Click to edit Master title style</a:t>
            </a:r>
          </a:p>
        </p:txBody>
      </p:sp>
      <p:sp>
        <p:nvSpPr>
          <p:cNvPr id="5" name="Table Placeholder 4">
            <a:extLst>
              <a:ext uri="{FF2B5EF4-FFF2-40B4-BE49-F238E27FC236}">
                <a16:creationId xmlns:a16="http://schemas.microsoft.com/office/drawing/2014/main" id="{E5634AAB-C1D1-B648-B2E7-6B151CE6E840}"/>
              </a:ext>
            </a:extLst>
          </p:cNvPr>
          <p:cNvSpPr>
            <a:spLocks noGrp="1"/>
          </p:cNvSpPr>
          <p:nvPr>
            <p:ph type="tbl" sz="quarter" idx="10"/>
          </p:nvPr>
        </p:nvSpPr>
        <p:spPr>
          <a:xfrm>
            <a:off x="406401" y="1422400"/>
            <a:ext cx="9724572" cy="4818063"/>
          </a:xfrm>
        </p:spPr>
        <p:txBody>
          <a:bodyPr/>
          <a:lstStyle/>
          <a:p>
            <a:endParaRPr lang="en-US" dirty="0"/>
          </a:p>
        </p:txBody>
      </p:sp>
    </p:spTree>
    <p:extLst>
      <p:ext uri="{BB962C8B-B14F-4D97-AF65-F5344CB8AC3E}">
        <p14:creationId xmlns:p14="http://schemas.microsoft.com/office/powerpoint/2010/main" val="119602166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any quesitons slide">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724383" y="3432515"/>
            <a:ext cx="1600874"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607808" y="1978448"/>
            <a:ext cx="7044192" cy="1323439"/>
          </a:xfrm>
          <a:prstGeom prst="rect">
            <a:avLst/>
          </a:prstGeom>
        </p:spPr>
        <p:txBody>
          <a:bodyPr wrap="square">
            <a:spAutoFit/>
          </a:bodyPr>
          <a:lstStyle/>
          <a:p>
            <a:r>
              <a:rPr lang="en-US" sz="8000" dirty="0" err="1">
                <a:solidFill>
                  <a:schemeClr val="tx1"/>
                </a:solidFill>
              </a:rPr>
              <a:t>Cwestiynau</a:t>
            </a:r>
            <a:r>
              <a:rPr lang="en-US" sz="8000" dirty="0">
                <a:solidFill>
                  <a:schemeClr val="tx1"/>
                </a:solidFill>
              </a:rPr>
              <a:t>?</a:t>
            </a: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607808" y="3563144"/>
            <a:ext cx="7044192" cy="1323439"/>
          </a:xfrm>
          <a:prstGeom prst="rect">
            <a:avLst/>
          </a:prstGeom>
        </p:spPr>
        <p:txBody>
          <a:bodyPr wrap="square">
            <a:spAutoFit/>
          </a:bodyPr>
          <a:lstStyle/>
          <a:p>
            <a:r>
              <a:rPr lang="en-US" sz="8000" dirty="0">
                <a:solidFill>
                  <a:schemeClr val="bg1"/>
                </a:solidFill>
              </a:rPr>
              <a:t>Questions?</a:t>
            </a:r>
          </a:p>
        </p:txBody>
      </p:sp>
    </p:spTree>
    <p:extLst>
      <p:ext uri="{BB962C8B-B14F-4D97-AF65-F5344CB8AC3E}">
        <p14:creationId xmlns:p14="http://schemas.microsoft.com/office/powerpoint/2010/main" val="201797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30897" y="3345430"/>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1323439"/>
          </a:xfrm>
          <a:prstGeom prst="rect">
            <a:avLst/>
          </a:prstGeom>
        </p:spPr>
        <p:txBody>
          <a:bodyPr wrap="square">
            <a:spAutoFit/>
          </a:bodyPr>
          <a:lstStyle/>
          <a:p>
            <a:r>
              <a:rPr lang="en-US" sz="8000" dirty="0" err="1">
                <a:solidFill>
                  <a:schemeClr val="accent1"/>
                </a:solidFill>
              </a:rPr>
              <a:t>Diolch</a:t>
            </a:r>
            <a:endParaRPr lang="en-US" sz="8000" dirty="0">
              <a:solidFill>
                <a:schemeClr val="accent1"/>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3476059"/>
            <a:ext cx="7044192" cy="1323439"/>
          </a:xfrm>
          <a:prstGeom prst="rect">
            <a:avLst/>
          </a:prstGeom>
        </p:spPr>
        <p:txBody>
          <a:bodyPr wrap="square">
            <a:spAutoFit/>
          </a:bodyPr>
          <a:lstStyle/>
          <a:p>
            <a:r>
              <a:rPr lang="en-US" sz="8000" dirty="0">
                <a:solidFill>
                  <a:schemeClr val="accent2"/>
                </a:solidFill>
              </a:rPr>
              <a:t>Thank</a:t>
            </a:r>
            <a:r>
              <a:rPr lang="en-US" sz="8000" baseline="0" dirty="0">
                <a:solidFill>
                  <a:schemeClr val="accent2"/>
                </a:solidFill>
              </a:rPr>
              <a:t> you</a:t>
            </a:r>
            <a:endParaRPr lang="en-US" sz="8000" dirty="0">
              <a:solidFill>
                <a:schemeClr val="accent2"/>
              </a:solidFill>
            </a:endParaRPr>
          </a:p>
        </p:txBody>
      </p:sp>
      <p:pic>
        <p:nvPicPr>
          <p:cNvPr id="6" name="Picture 5">
            <a:extLst>
              <a:ext uri="{FF2B5EF4-FFF2-40B4-BE49-F238E27FC236}">
                <a16:creationId xmlns:a16="http://schemas.microsoft.com/office/drawing/2014/main" id="{981B1593-38D4-DB47-86F9-00E17CF51846}"/>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19829150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contact us slide">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A2A3FC40-A5E4-EB4A-B66B-550DFB0DA3DB}"/>
              </a:ext>
            </a:extLst>
          </p:cNvPr>
          <p:cNvCxnSpPr>
            <a:cxnSpLocks/>
          </p:cNvCxnSpPr>
          <p:nvPr userDrawn="1"/>
        </p:nvCxnSpPr>
        <p:spPr>
          <a:xfrm>
            <a:off x="2245411" y="2953544"/>
            <a:ext cx="1600874"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6037FAA8-3A8A-9345-B43F-9ED23C66073C}"/>
              </a:ext>
            </a:extLst>
          </p:cNvPr>
          <p:cNvSpPr/>
          <p:nvPr userDrawn="1"/>
        </p:nvSpPr>
        <p:spPr>
          <a:xfrm>
            <a:off x="2114322" y="1891363"/>
            <a:ext cx="7044192"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err="1">
                <a:solidFill>
                  <a:schemeClr val="accent2"/>
                </a:solidFill>
              </a:rPr>
              <a:t>Cysylltwch</a:t>
            </a:r>
            <a:r>
              <a:rPr lang="en-US" sz="5400" dirty="0">
                <a:solidFill>
                  <a:schemeClr val="accent2"/>
                </a:solidFill>
              </a:rPr>
              <a:t> â </a:t>
            </a:r>
            <a:r>
              <a:rPr lang="en-US" sz="5400" dirty="0" err="1">
                <a:solidFill>
                  <a:schemeClr val="accent2"/>
                </a:solidFill>
              </a:rPr>
              <a:t>ni</a:t>
            </a:r>
            <a:endParaRPr lang="en-US" sz="5400" dirty="0">
              <a:solidFill>
                <a:schemeClr val="accent2"/>
              </a:solidFill>
            </a:endParaRPr>
          </a:p>
        </p:txBody>
      </p:sp>
      <p:sp>
        <p:nvSpPr>
          <p:cNvPr id="8" name="Rectangle 7">
            <a:extLst>
              <a:ext uri="{FF2B5EF4-FFF2-40B4-BE49-F238E27FC236}">
                <a16:creationId xmlns:a16="http://schemas.microsoft.com/office/drawing/2014/main" id="{442DF7C0-7014-E141-AE75-A52E3302F386}"/>
              </a:ext>
            </a:extLst>
          </p:cNvPr>
          <p:cNvSpPr/>
          <p:nvPr userDrawn="1"/>
        </p:nvSpPr>
        <p:spPr>
          <a:xfrm>
            <a:off x="2114322" y="2953544"/>
            <a:ext cx="7175281" cy="923330"/>
          </a:xfrm>
          <a:prstGeom prst="rect">
            <a:avLst/>
          </a:prstGeom>
        </p:spPr>
        <p:txBody>
          <a:bodyPr wrap="square">
            <a:spAutoFit/>
          </a:bodyPr>
          <a:lstStyle/>
          <a:p>
            <a:pPr marL="0" marR="0" indent="0" algn="l" defTabSz="457189" rtl="0" eaLnBrk="1" fontAlgn="auto" latinLnBrk="0" hangingPunct="1">
              <a:lnSpc>
                <a:spcPct val="100000"/>
              </a:lnSpc>
              <a:spcBef>
                <a:spcPts val="0"/>
              </a:spcBef>
              <a:spcAft>
                <a:spcPts val="0"/>
              </a:spcAft>
              <a:buClrTx/>
              <a:buSzTx/>
              <a:buFontTx/>
              <a:buNone/>
              <a:tabLst/>
              <a:defRPr/>
            </a:pPr>
            <a:r>
              <a:rPr lang="en-US" sz="5400" dirty="0">
                <a:solidFill>
                  <a:schemeClr val="accent1"/>
                </a:solidFill>
              </a:rPr>
              <a:t>Contact</a:t>
            </a:r>
            <a:r>
              <a:rPr lang="en-US" sz="5400" baseline="0" dirty="0">
                <a:solidFill>
                  <a:schemeClr val="accent1"/>
                </a:solidFill>
              </a:rPr>
              <a:t> us</a:t>
            </a:r>
            <a:endParaRPr lang="en-US" sz="5400" dirty="0">
              <a:solidFill>
                <a:schemeClr val="accent1"/>
              </a:solidFill>
            </a:endParaRPr>
          </a:p>
        </p:txBody>
      </p:sp>
      <p:sp>
        <p:nvSpPr>
          <p:cNvPr id="4" name="Text Placeholder 3">
            <a:extLst>
              <a:ext uri="{FF2B5EF4-FFF2-40B4-BE49-F238E27FC236}">
                <a16:creationId xmlns:a16="http://schemas.microsoft.com/office/drawing/2014/main" id="{E70F60F3-B939-FD4C-95A7-F8252274A65B}"/>
              </a:ext>
            </a:extLst>
          </p:cNvPr>
          <p:cNvSpPr>
            <a:spLocks noGrp="1"/>
          </p:cNvSpPr>
          <p:nvPr>
            <p:ph type="body" sz="quarter" idx="10" hasCustomPrompt="1"/>
          </p:nvPr>
        </p:nvSpPr>
        <p:spPr>
          <a:xfrm>
            <a:off x="2114322" y="4325446"/>
            <a:ext cx="5448300" cy="2190750"/>
          </a:xfrm>
        </p:spPr>
        <p:txBody>
          <a:bodyPr/>
          <a:lstStyle>
            <a:lvl1pPr>
              <a:spcBef>
                <a:spcPts val="0"/>
              </a:spcBef>
              <a:spcAft>
                <a:spcPts val="0"/>
              </a:spcAft>
              <a:defRPr>
                <a:solidFill>
                  <a:schemeClr val="tx1"/>
                </a:solidFill>
              </a:defRPr>
            </a:lvl1pPr>
            <a:lvl2pPr marL="0" indent="0">
              <a:buNone/>
              <a:defRPr/>
            </a:lvl2pPr>
          </a:lstStyle>
          <a:p>
            <a:pPr lvl="0"/>
            <a:r>
              <a:rPr lang="en-US" dirty="0"/>
              <a:t>Edit contact details </a:t>
            </a:r>
          </a:p>
        </p:txBody>
      </p:sp>
      <p:pic>
        <p:nvPicPr>
          <p:cNvPr id="7" name="Picture 6">
            <a:extLst>
              <a:ext uri="{FF2B5EF4-FFF2-40B4-BE49-F238E27FC236}">
                <a16:creationId xmlns:a16="http://schemas.microsoft.com/office/drawing/2014/main" id="{264230DA-749C-4D45-8B33-70D9FF90BE4D}"/>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54208" y="5475134"/>
            <a:ext cx="2165153" cy="903589"/>
          </a:xfrm>
          <a:prstGeom prst="rect">
            <a:avLst/>
          </a:prstGeom>
        </p:spPr>
      </p:pic>
    </p:spTree>
    <p:extLst>
      <p:ext uri="{BB962C8B-B14F-4D97-AF65-F5344CB8AC3E}">
        <p14:creationId xmlns:p14="http://schemas.microsoft.com/office/powerpoint/2010/main" val="239325960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blank - green">
    <p:bg>
      <p:bgPr>
        <a:solidFill>
          <a:schemeClr val="accent2"/>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5" name="Text Placeholder 4">
            <a:extLst>
              <a:ext uri="{FF2B5EF4-FFF2-40B4-BE49-F238E27FC236}">
                <a16:creationId xmlns:a16="http://schemas.microsoft.com/office/drawing/2014/main" id="{E18259B5-C1AB-6546-BE9B-3BA10CA7F710}"/>
              </a:ext>
            </a:extLst>
          </p:cNvPr>
          <p:cNvSpPr>
            <a:spLocks noGrp="1"/>
          </p:cNvSpPr>
          <p:nvPr>
            <p:ph type="body" sz="quarter" idx="10"/>
          </p:nvPr>
        </p:nvSpPr>
        <p:spPr>
          <a:xfrm>
            <a:off x="381000" y="357188"/>
            <a:ext cx="9144000" cy="673326"/>
          </a:xfrm>
        </p:spPr>
        <p:txBody>
          <a:bodyPr anchor="b">
            <a:normAutofit/>
          </a:bodyPr>
          <a:lstStyle>
            <a:lvl1pPr>
              <a:defRPr sz="2800">
                <a:solidFill>
                  <a:schemeClr val="bg1"/>
                </a:solidFill>
              </a:defRPr>
            </a:lvl1pPr>
            <a:lvl2pPr marL="0" indent="0">
              <a:buNone/>
              <a:defRPr/>
            </a:lvl2pPr>
          </a:lstStyle>
          <a:p>
            <a:pPr lvl="0"/>
            <a:r>
              <a:rPr lang="en-US" dirty="0"/>
              <a:t>Edit Master text styles</a:t>
            </a:r>
          </a:p>
        </p:txBody>
      </p:sp>
    </p:spTree>
    <p:extLst>
      <p:ext uri="{BB962C8B-B14F-4D97-AF65-F5344CB8AC3E}">
        <p14:creationId xmlns:p14="http://schemas.microsoft.com/office/powerpoint/2010/main" val="1915950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title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 y="0"/>
            <a:ext cx="5399903" cy="5529941"/>
          </a:xfrm>
          <a:prstGeom prst="rect">
            <a:avLst/>
          </a:prstGeom>
        </p:spPr>
      </p:pic>
      <p:pic>
        <p:nvPicPr>
          <p:cNvPr id="10" name="Picture 9">
            <a:extLst>
              <a:ext uri="{FF2B5EF4-FFF2-40B4-BE49-F238E27FC236}">
                <a16:creationId xmlns:a16="http://schemas.microsoft.com/office/drawing/2014/main" id="{ACD6F239-9C4E-C04E-B0BE-4B27932E1FAF}"/>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26762721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blank - blue">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951995CF-0504-3244-A92A-6E894FF68D37}"/>
              </a:ext>
            </a:extLst>
          </p:cNvPr>
          <p:cNvPicPr>
            <a:picLocks noChangeAspect="1"/>
          </p:cNvPicPr>
          <p:nvPr userDrawn="1"/>
        </p:nvPicPr>
        <p:blipFill>
          <a:blip r:embed="rId2"/>
          <a:stretch>
            <a:fillRect/>
          </a:stretch>
        </p:blipFill>
        <p:spPr>
          <a:xfrm>
            <a:off x="10083128" y="357414"/>
            <a:ext cx="1695215" cy="673100"/>
          </a:xfrm>
          <a:prstGeom prst="rect">
            <a:avLst/>
          </a:prstGeom>
        </p:spPr>
      </p:pic>
      <p:sp>
        <p:nvSpPr>
          <p:cNvPr id="4" name="Text Placeholder 3">
            <a:extLst>
              <a:ext uri="{FF2B5EF4-FFF2-40B4-BE49-F238E27FC236}">
                <a16:creationId xmlns:a16="http://schemas.microsoft.com/office/drawing/2014/main" id="{41BEA0E6-4BCA-A747-9DEA-B73E85DF68D6}"/>
              </a:ext>
            </a:extLst>
          </p:cNvPr>
          <p:cNvSpPr>
            <a:spLocks noGrp="1"/>
          </p:cNvSpPr>
          <p:nvPr>
            <p:ph type="body" sz="quarter" idx="11"/>
          </p:nvPr>
        </p:nvSpPr>
        <p:spPr>
          <a:xfrm>
            <a:off x="381227" y="357414"/>
            <a:ext cx="9132887" cy="741362"/>
          </a:xfrm>
        </p:spPr>
        <p:txBody>
          <a:bodyPr anchor="b">
            <a:normAutofit/>
          </a:bodyPr>
          <a:lstStyle>
            <a:lvl1pPr>
              <a:defRPr lang="en-US" sz="2800" kern="1200" dirty="0" smtClean="0">
                <a:solidFill>
                  <a:schemeClr val="bg1"/>
                </a:solidFill>
                <a:latin typeface="+mn-lt"/>
                <a:ea typeface="+mn-ea"/>
                <a:cs typeface="+mn-cs"/>
              </a:defRPr>
            </a:lvl1pPr>
          </a:lstStyle>
          <a:p>
            <a:pPr lvl="0"/>
            <a:r>
              <a:rPr lang="en-US" dirty="0"/>
              <a:t>Edit Master text styles</a:t>
            </a:r>
          </a:p>
        </p:txBody>
      </p:sp>
    </p:spTree>
    <p:extLst>
      <p:ext uri="{BB962C8B-B14F-4D97-AF65-F5344CB8AC3E}">
        <p14:creationId xmlns:p14="http://schemas.microsoft.com/office/powerpoint/2010/main" val="29728548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icons master">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4974B1E-B22C-0B4A-B6B6-49044BDABC1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645017" y="1262219"/>
            <a:ext cx="892388" cy="866237"/>
          </a:xfrm>
          <a:prstGeom prst="rect">
            <a:avLst/>
          </a:prstGeom>
        </p:spPr>
      </p:pic>
      <p:pic>
        <p:nvPicPr>
          <p:cNvPr id="7" name="Picture 6">
            <a:extLst>
              <a:ext uri="{FF2B5EF4-FFF2-40B4-BE49-F238E27FC236}">
                <a16:creationId xmlns:a16="http://schemas.microsoft.com/office/drawing/2014/main" id="{C9BBF558-C818-994C-82C9-97DC0EFB9101}"/>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22409" y="6045631"/>
            <a:ext cx="841253" cy="812369"/>
          </a:xfrm>
          <a:prstGeom prst="rect">
            <a:avLst/>
          </a:prstGeom>
        </p:spPr>
      </p:pic>
      <p:pic>
        <p:nvPicPr>
          <p:cNvPr id="9" name="Picture 8">
            <a:extLst>
              <a:ext uri="{FF2B5EF4-FFF2-40B4-BE49-F238E27FC236}">
                <a16:creationId xmlns:a16="http://schemas.microsoft.com/office/drawing/2014/main" id="{E5E703F4-EB92-9841-8BEE-D7CF80581C4B}"/>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3650935" y="2210482"/>
            <a:ext cx="841253" cy="812369"/>
          </a:xfrm>
          <a:prstGeom prst="rect">
            <a:avLst/>
          </a:prstGeom>
        </p:spPr>
      </p:pic>
      <p:pic>
        <p:nvPicPr>
          <p:cNvPr id="11" name="Picture 10">
            <a:extLst>
              <a:ext uri="{FF2B5EF4-FFF2-40B4-BE49-F238E27FC236}">
                <a16:creationId xmlns:a16="http://schemas.microsoft.com/office/drawing/2014/main" id="{7C3D3AAE-8819-D045-8C77-C251C6B11912}"/>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6867075" y="3595425"/>
            <a:ext cx="902945" cy="876485"/>
          </a:xfrm>
          <a:prstGeom prst="rect">
            <a:avLst/>
          </a:prstGeom>
        </p:spPr>
      </p:pic>
      <p:pic>
        <p:nvPicPr>
          <p:cNvPr id="13" name="Picture 12">
            <a:extLst>
              <a:ext uri="{FF2B5EF4-FFF2-40B4-BE49-F238E27FC236}">
                <a16:creationId xmlns:a16="http://schemas.microsoft.com/office/drawing/2014/main" id="{6F0253AC-39E1-C043-BCCC-21AAD96CA521}"/>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5205962" y="4907271"/>
            <a:ext cx="874148" cy="848530"/>
          </a:xfrm>
          <a:prstGeom prst="rect">
            <a:avLst/>
          </a:prstGeom>
        </p:spPr>
      </p:pic>
      <p:pic>
        <p:nvPicPr>
          <p:cNvPr id="15" name="Picture 14">
            <a:extLst>
              <a:ext uri="{FF2B5EF4-FFF2-40B4-BE49-F238E27FC236}">
                <a16:creationId xmlns:a16="http://schemas.microsoft.com/office/drawing/2014/main" id="{C1ABC8CA-195A-6D48-A217-6BC4A542A4EE}"/>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6911183" y="2458575"/>
            <a:ext cx="841253" cy="812369"/>
          </a:xfrm>
          <a:prstGeom prst="rect">
            <a:avLst/>
          </a:prstGeom>
        </p:spPr>
      </p:pic>
      <p:pic>
        <p:nvPicPr>
          <p:cNvPr id="17" name="Picture 16">
            <a:extLst>
              <a:ext uri="{FF2B5EF4-FFF2-40B4-BE49-F238E27FC236}">
                <a16:creationId xmlns:a16="http://schemas.microsoft.com/office/drawing/2014/main" id="{63865DE7-6DAA-E54C-A8F0-597DEEAFFC19}"/>
              </a:ext>
            </a:extLst>
          </p:cNvPr>
          <p:cNvPicPr>
            <a:picLocks noChangeAspect="1"/>
          </p:cNvPicPr>
          <p:nvPr userDrawn="1"/>
        </p:nvPicPr>
        <p:blipFill>
          <a:blip r:embed="rId8" cstate="screen">
            <a:extLst>
              <a:ext uri="{28A0092B-C50C-407E-A947-70E740481C1C}">
                <a14:useLocalDpi xmlns:a14="http://schemas.microsoft.com/office/drawing/2010/main"/>
              </a:ext>
            </a:extLst>
          </a:blip>
          <a:stretch>
            <a:fillRect/>
          </a:stretch>
        </p:blipFill>
        <p:spPr>
          <a:xfrm>
            <a:off x="5187156" y="1248525"/>
            <a:ext cx="829622" cy="805311"/>
          </a:xfrm>
          <a:prstGeom prst="rect">
            <a:avLst/>
          </a:prstGeom>
        </p:spPr>
      </p:pic>
      <p:pic>
        <p:nvPicPr>
          <p:cNvPr id="19" name="Picture 18">
            <a:extLst>
              <a:ext uri="{FF2B5EF4-FFF2-40B4-BE49-F238E27FC236}">
                <a16:creationId xmlns:a16="http://schemas.microsoft.com/office/drawing/2014/main" id="{FDC913BD-BC91-D346-AC55-F344FDC7D7A4}"/>
              </a:ext>
            </a:extLst>
          </p:cNvPr>
          <p:cNvPicPr>
            <a:picLocks noChangeAspect="1"/>
          </p:cNvPicPr>
          <p:nvPr userDrawn="1"/>
        </p:nvPicPr>
        <p:blipFill>
          <a:blip r:embed="rId9" cstate="screen">
            <a:extLst>
              <a:ext uri="{28A0092B-C50C-407E-A947-70E740481C1C}">
                <a14:useLocalDpi xmlns:a14="http://schemas.microsoft.com/office/drawing/2010/main"/>
              </a:ext>
            </a:extLst>
          </a:blip>
          <a:stretch>
            <a:fillRect/>
          </a:stretch>
        </p:blipFill>
        <p:spPr>
          <a:xfrm>
            <a:off x="5162231" y="2427351"/>
            <a:ext cx="876222" cy="850545"/>
          </a:xfrm>
          <a:prstGeom prst="rect">
            <a:avLst/>
          </a:prstGeom>
        </p:spPr>
      </p:pic>
      <p:pic>
        <p:nvPicPr>
          <p:cNvPr id="21" name="Picture 20">
            <a:extLst>
              <a:ext uri="{FF2B5EF4-FFF2-40B4-BE49-F238E27FC236}">
                <a16:creationId xmlns:a16="http://schemas.microsoft.com/office/drawing/2014/main" id="{3755F55F-FB7B-C14B-9840-A5A6BAF87321}"/>
              </a:ext>
            </a:extLst>
          </p:cNvPr>
          <p:cNvPicPr>
            <a:picLocks noChangeAspect="1"/>
          </p:cNvPicPr>
          <p:nvPr userDrawn="1"/>
        </p:nvPicPr>
        <p:blipFill>
          <a:blip r:embed="rId10" cstate="screen">
            <a:extLst>
              <a:ext uri="{28A0092B-C50C-407E-A947-70E740481C1C}">
                <a14:useLocalDpi xmlns:a14="http://schemas.microsoft.com/office/drawing/2010/main"/>
              </a:ext>
            </a:extLst>
          </a:blip>
          <a:stretch>
            <a:fillRect/>
          </a:stretch>
        </p:blipFill>
        <p:spPr>
          <a:xfrm>
            <a:off x="6910271" y="1256115"/>
            <a:ext cx="841253" cy="812369"/>
          </a:xfrm>
          <a:prstGeom prst="rect">
            <a:avLst/>
          </a:prstGeom>
        </p:spPr>
      </p:pic>
      <p:pic>
        <p:nvPicPr>
          <p:cNvPr id="23" name="Picture 22">
            <a:extLst>
              <a:ext uri="{FF2B5EF4-FFF2-40B4-BE49-F238E27FC236}">
                <a16:creationId xmlns:a16="http://schemas.microsoft.com/office/drawing/2014/main" id="{778F10DE-5153-B24A-8FB5-C52C1D01F33F}"/>
              </a:ext>
            </a:extLst>
          </p:cNvPr>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3655552" y="3146245"/>
            <a:ext cx="841253" cy="812369"/>
          </a:xfrm>
          <a:prstGeom prst="rect">
            <a:avLst/>
          </a:prstGeom>
        </p:spPr>
      </p:pic>
      <p:pic>
        <p:nvPicPr>
          <p:cNvPr id="25" name="Picture 24">
            <a:extLst>
              <a:ext uri="{FF2B5EF4-FFF2-40B4-BE49-F238E27FC236}">
                <a16:creationId xmlns:a16="http://schemas.microsoft.com/office/drawing/2014/main" id="{FF4C92A6-BFE6-AC45-A28C-DC07EEC00BA9}"/>
              </a:ext>
            </a:extLst>
          </p:cNvPr>
          <p:cNvPicPr>
            <a:picLocks noChangeAspect="1"/>
          </p:cNvPicPr>
          <p:nvPr userDrawn="1"/>
        </p:nvPicPr>
        <p:blipFill>
          <a:blip r:embed="rId12" cstate="screen">
            <a:extLst>
              <a:ext uri="{28A0092B-C50C-407E-A947-70E740481C1C}">
                <a14:useLocalDpi xmlns:a14="http://schemas.microsoft.com/office/drawing/2010/main"/>
              </a:ext>
            </a:extLst>
          </a:blip>
          <a:stretch>
            <a:fillRect/>
          </a:stretch>
        </p:blipFill>
        <p:spPr>
          <a:xfrm>
            <a:off x="6910271" y="4565913"/>
            <a:ext cx="836661" cy="812145"/>
          </a:xfrm>
          <a:prstGeom prst="rect">
            <a:avLst/>
          </a:prstGeom>
        </p:spPr>
      </p:pic>
      <p:pic>
        <p:nvPicPr>
          <p:cNvPr id="27" name="Picture 26">
            <a:extLst>
              <a:ext uri="{FF2B5EF4-FFF2-40B4-BE49-F238E27FC236}">
                <a16:creationId xmlns:a16="http://schemas.microsoft.com/office/drawing/2014/main" id="{E9AF2394-7651-C544-9BB7-0C014F16BCEB}"/>
              </a:ext>
            </a:extLst>
          </p:cNvPr>
          <p:cNvPicPr>
            <a:picLocks noChangeAspect="1"/>
          </p:cNvPicPr>
          <p:nvPr userDrawn="1"/>
        </p:nvPicPr>
        <p:blipFill>
          <a:blip r:embed="rId13" cstate="screen">
            <a:extLst>
              <a:ext uri="{28A0092B-C50C-407E-A947-70E740481C1C}">
                <a14:useLocalDpi xmlns:a14="http://schemas.microsoft.com/office/drawing/2010/main"/>
              </a:ext>
            </a:extLst>
          </a:blip>
          <a:stretch>
            <a:fillRect/>
          </a:stretch>
        </p:blipFill>
        <p:spPr>
          <a:xfrm>
            <a:off x="8629558" y="2487494"/>
            <a:ext cx="836661" cy="812145"/>
          </a:xfrm>
          <a:prstGeom prst="rect">
            <a:avLst/>
          </a:prstGeom>
        </p:spPr>
      </p:pic>
      <p:pic>
        <p:nvPicPr>
          <p:cNvPr id="29" name="Picture 28">
            <a:extLst>
              <a:ext uri="{FF2B5EF4-FFF2-40B4-BE49-F238E27FC236}">
                <a16:creationId xmlns:a16="http://schemas.microsoft.com/office/drawing/2014/main" id="{FF3191A1-F2F1-2445-A7D0-2AC86E0EDFEB}"/>
              </a:ext>
            </a:extLst>
          </p:cNvPr>
          <p:cNvPicPr>
            <a:picLocks noChangeAspect="1"/>
          </p:cNvPicPr>
          <p:nvPr userDrawn="1"/>
        </p:nvPicPr>
        <p:blipFill>
          <a:blip r:embed="rId14" cstate="screen">
            <a:extLst>
              <a:ext uri="{28A0092B-C50C-407E-A947-70E740481C1C}">
                <a14:useLocalDpi xmlns:a14="http://schemas.microsoft.com/office/drawing/2010/main"/>
              </a:ext>
            </a:extLst>
          </a:blip>
          <a:stretch>
            <a:fillRect/>
          </a:stretch>
        </p:blipFill>
        <p:spPr>
          <a:xfrm>
            <a:off x="3653416" y="4102731"/>
            <a:ext cx="841253" cy="812369"/>
          </a:xfrm>
          <a:prstGeom prst="rect">
            <a:avLst/>
          </a:prstGeom>
        </p:spPr>
      </p:pic>
      <p:pic>
        <p:nvPicPr>
          <p:cNvPr id="31" name="Picture 30">
            <a:extLst>
              <a:ext uri="{FF2B5EF4-FFF2-40B4-BE49-F238E27FC236}">
                <a16:creationId xmlns:a16="http://schemas.microsoft.com/office/drawing/2014/main" id="{F6848B62-3627-1848-8721-31096C559ACC}"/>
              </a:ext>
            </a:extLst>
          </p:cNvPr>
          <p:cNvPicPr>
            <a:picLocks noChangeAspect="1"/>
          </p:cNvPicPr>
          <p:nvPr userDrawn="1"/>
        </p:nvPicPr>
        <p:blipFill>
          <a:blip r:embed="rId15" cstate="screen">
            <a:extLst>
              <a:ext uri="{28A0092B-C50C-407E-A947-70E740481C1C}">
                <a14:useLocalDpi xmlns:a14="http://schemas.microsoft.com/office/drawing/2010/main"/>
              </a:ext>
            </a:extLst>
          </a:blip>
          <a:stretch>
            <a:fillRect/>
          </a:stretch>
        </p:blipFill>
        <p:spPr>
          <a:xfrm>
            <a:off x="3635182" y="5927590"/>
            <a:ext cx="927349" cy="885489"/>
          </a:xfrm>
          <a:prstGeom prst="rect">
            <a:avLst/>
          </a:prstGeom>
        </p:spPr>
      </p:pic>
      <p:pic>
        <p:nvPicPr>
          <p:cNvPr id="33" name="Picture 32">
            <a:extLst>
              <a:ext uri="{FF2B5EF4-FFF2-40B4-BE49-F238E27FC236}">
                <a16:creationId xmlns:a16="http://schemas.microsoft.com/office/drawing/2014/main" id="{70DCE063-5D22-654D-97E8-0C23A919B030}"/>
              </a:ext>
            </a:extLst>
          </p:cNvPr>
          <p:cNvPicPr>
            <a:picLocks noChangeAspect="1"/>
          </p:cNvPicPr>
          <p:nvPr userDrawn="1"/>
        </p:nvPicPr>
        <p:blipFill>
          <a:blip r:embed="rId16" cstate="screen">
            <a:extLst>
              <a:ext uri="{28A0092B-C50C-407E-A947-70E740481C1C}">
                <a14:useLocalDpi xmlns:a14="http://schemas.microsoft.com/office/drawing/2010/main"/>
              </a:ext>
            </a:extLst>
          </a:blip>
          <a:stretch>
            <a:fillRect/>
          </a:stretch>
        </p:blipFill>
        <p:spPr>
          <a:xfrm>
            <a:off x="3629748" y="1230708"/>
            <a:ext cx="888591" cy="851424"/>
          </a:xfrm>
          <a:prstGeom prst="rect">
            <a:avLst/>
          </a:prstGeom>
        </p:spPr>
      </p:pic>
      <p:pic>
        <p:nvPicPr>
          <p:cNvPr id="35" name="Picture 34">
            <a:extLst>
              <a:ext uri="{FF2B5EF4-FFF2-40B4-BE49-F238E27FC236}">
                <a16:creationId xmlns:a16="http://schemas.microsoft.com/office/drawing/2014/main" id="{ADDA8EDF-9505-DE41-AB32-BAD146D88F26}"/>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3615297" y="4971986"/>
            <a:ext cx="967119" cy="967119"/>
          </a:xfrm>
          <a:prstGeom prst="rect">
            <a:avLst/>
          </a:prstGeom>
        </p:spPr>
      </p:pic>
      <p:pic>
        <p:nvPicPr>
          <p:cNvPr id="37" name="Picture 36">
            <a:extLst>
              <a:ext uri="{FF2B5EF4-FFF2-40B4-BE49-F238E27FC236}">
                <a16:creationId xmlns:a16="http://schemas.microsoft.com/office/drawing/2014/main" id="{3E2EC76A-AE9C-D44D-83B0-4FBF4D586FDD}"/>
              </a:ext>
            </a:extLst>
          </p:cNvPr>
          <p:cNvPicPr>
            <a:picLocks noChangeAspect="1"/>
          </p:cNvPicPr>
          <p:nvPr userDrawn="1"/>
        </p:nvPicPr>
        <p:blipFill>
          <a:blip r:embed="rId18" cstate="screen">
            <a:extLst>
              <a:ext uri="{28A0092B-C50C-407E-A947-70E740481C1C}">
                <a14:useLocalDpi xmlns:a14="http://schemas.microsoft.com/office/drawing/2010/main"/>
              </a:ext>
            </a:extLst>
          </a:blip>
          <a:stretch>
            <a:fillRect/>
          </a:stretch>
        </p:blipFill>
        <p:spPr>
          <a:xfrm>
            <a:off x="8604389" y="4971986"/>
            <a:ext cx="855016" cy="836223"/>
          </a:xfrm>
          <a:prstGeom prst="rect">
            <a:avLst/>
          </a:prstGeom>
        </p:spPr>
      </p:pic>
      <p:pic>
        <p:nvPicPr>
          <p:cNvPr id="39" name="Picture 38">
            <a:extLst>
              <a:ext uri="{FF2B5EF4-FFF2-40B4-BE49-F238E27FC236}">
                <a16:creationId xmlns:a16="http://schemas.microsoft.com/office/drawing/2014/main" id="{6744C18C-B570-2C4D-B6D9-8ABA856CB452}"/>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5148583" y="3528389"/>
            <a:ext cx="943521" cy="943521"/>
          </a:xfrm>
          <a:prstGeom prst="rect">
            <a:avLst/>
          </a:prstGeom>
        </p:spPr>
      </p:pic>
      <p:pic>
        <p:nvPicPr>
          <p:cNvPr id="41" name="Picture 40">
            <a:extLst>
              <a:ext uri="{FF2B5EF4-FFF2-40B4-BE49-F238E27FC236}">
                <a16:creationId xmlns:a16="http://schemas.microsoft.com/office/drawing/2014/main" id="{F1BD0DDE-9D68-154B-AECC-0C76CF275F1B}"/>
              </a:ext>
            </a:extLst>
          </p:cNvPr>
          <p:cNvPicPr>
            <a:picLocks noChangeAspect="1"/>
          </p:cNvPicPr>
          <p:nvPr userDrawn="1"/>
        </p:nvPicPr>
        <p:blipFill>
          <a:blip r:embed="rId20" cstate="screen">
            <a:extLst>
              <a:ext uri="{28A0092B-C50C-407E-A947-70E740481C1C}">
                <a14:useLocalDpi xmlns:a14="http://schemas.microsoft.com/office/drawing/2010/main"/>
              </a:ext>
            </a:extLst>
          </a:blip>
          <a:stretch>
            <a:fillRect/>
          </a:stretch>
        </p:blipFill>
        <p:spPr>
          <a:xfrm>
            <a:off x="8612096" y="3704291"/>
            <a:ext cx="871584" cy="842530"/>
          </a:xfrm>
          <a:prstGeom prst="rect">
            <a:avLst/>
          </a:prstGeom>
        </p:spPr>
      </p:pic>
      <p:sp>
        <p:nvSpPr>
          <p:cNvPr id="4" name="Rectangle 3">
            <a:extLst>
              <a:ext uri="{FF2B5EF4-FFF2-40B4-BE49-F238E27FC236}">
                <a16:creationId xmlns:a16="http://schemas.microsoft.com/office/drawing/2014/main" id="{262858E8-9662-A742-ADB1-ECC3FD58D43C}"/>
              </a:ext>
            </a:extLst>
          </p:cNvPr>
          <p:cNvSpPr/>
          <p:nvPr userDrawn="1"/>
        </p:nvSpPr>
        <p:spPr>
          <a:xfrm>
            <a:off x="358222" y="1327786"/>
            <a:ext cx="2452673" cy="4401205"/>
          </a:xfrm>
          <a:prstGeom prst="rect">
            <a:avLst/>
          </a:prstGeom>
        </p:spPr>
        <p:txBody>
          <a:bodyPr wrap="square">
            <a:spAutoFit/>
          </a:bodyPr>
          <a:lstStyle/>
          <a:p>
            <a:pPr lvl="0"/>
            <a:r>
              <a:rPr lang="en-US" sz="1400" dirty="0"/>
              <a:t>Use icons as required – copy and past from icons master page</a:t>
            </a:r>
          </a:p>
          <a:p>
            <a:pPr lvl="0"/>
            <a:r>
              <a:rPr lang="en-US" sz="1400" dirty="0"/>
              <a:t>Please line up icons with text . Icons can be resized.  Please keep icons to a minimum</a:t>
            </a:r>
          </a:p>
          <a:p>
            <a:pPr lvl="0"/>
            <a:endParaRPr lang="en-US" sz="1400" dirty="0">
              <a:solidFill>
                <a:schemeClr val="accent2"/>
              </a:solidFill>
            </a:endParaRPr>
          </a:p>
          <a:p>
            <a:pPr lvl="0"/>
            <a:r>
              <a:rPr lang="en-US" sz="1400" dirty="0">
                <a:solidFill>
                  <a:schemeClr val="accent2"/>
                </a:solidFill>
              </a:rPr>
              <a:t>To access icons go to the main menu:</a:t>
            </a:r>
          </a:p>
          <a:p>
            <a:pPr marL="800089" lvl="1" indent="-342900">
              <a:buFont typeface="+mj-lt"/>
              <a:buAutoNum type="arabicPeriod"/>
            </a:pPr>
            <a:r>
              <a:rPr lang="en-US" sz="1400" dirty="0"/>
              <a:t>View </a:t>
            </a:r>
          </a:p>
          <a:p>
            <a:pPr marL="800089" lvl="1" indent="-342900">
              <a:buFont typeface="+mj-lt"/>
              <a:buAutoNum type="arabicPeriod"/>
            </a:pPr>
            <a:r>
              <a:rPr lang="en-US" sz="1400" dirty="0"/>
              <a:t>Master </a:t>
            </a:r>
          </a:p>
          <a:p>
            <a:pPr marL="800089" lvl="1" indent="-342900">
              <a:buFont typeface="+mj-lt"/>
              <a:buAutoNum type="arabicPeriod"/>
            </a:pPr>
            <a:r>
              <a:rPr lang="en-US" sz="1400" dirty="0"/>
              <a:t>Slide master</a:t>
            </a:r>
          </a:p>
          <a:p>
            <a:pPr marL="800089" lvl="1" indent="-342900">
              <a:buFont typeface="+mj-lt"/>
              <a:buAutoNum type="arabicPeriod"/>
            </a:pPr>
            <a:r>
              <a:rPr lang="en-US" sz="1400" dirty="0"/>
              <a:t>Scroll down to the last slide where you will fine icons.</a:t>
            </a:r>
          </a:p>
          <a:p>
            <a:pPr marL="800089" lvl="1" indent="-342900">
              <a:buFont typeface="+mj-lt"/>
              <a:buAutoNum type="arabicPeriod"/>
            </a:pPr>
            <a:r>
              <a:rPr lang="en-US" sz="1400" dirty="0"/>
              <a:t>Copy icon</a:t>
            </a:r>
          </a:p>
          <a:p>
            <a:pPr marL="800089" lvl="1" indent="-342900">
              <a:buFont typeface="+mj-lt"/>
              <a:buAutoNum type="arabicPeriod"/>
            </a:pPr>
            <a:r>
              <a:rPr lang="en-US" sz="1400" dirty="0"/>
              <a:t>Exit master and paste on selected slide</a:t>
            </a:r>
          </a:p>
        </p:txBody>
      </p:sp>
      <p:sp>
        <p:nvSpPr>
          <p:cNvPr id="2" name="TextBox 1"/>
          <p:cNvSpPr txBox="1"/>
          <p:nvPr userDrawn="1"/>
        </p:nvSpPr>
        <p:spPr>
          <a:xfrm>
            <a:off x="3503436" y="925187"/>
            <a:ext cx="1109599" cy="276999"/>
          </a:xfrm>
          <a:prstGeom prst="rect">
            <a:avLst/>
          </a:prstGeom>
          <a:noFill/>
        </p:spPr>
        <p:txBody>
          <a:bodyPr wrap="none" rtlCol="0">
            <a:spAutoFit/>
          </a:bodyPr>
          <a:lstStyle/>
          <a:p>
            <a:r>
              <a:rPr lang="en-GB" sz="1200" dirty="0"/>
              <a:t>Icons for text </a:t>
            </a:r>
          </a:p>
        </p:txBody>
      </p:sp>
      <p:sp>
        <p:nvSpPr>
          <p:cNvPr id="26" name="TextBox 25"/>
          <p:cNvSpPr txBox="1"/>
          <p:nvPr userDrawn="1"/>
        </p:nvSpPr>
        <p:spPr>
          <a:xfrm>
            <a:off x="5104488" y="966383"/>
            <a:ext cx="1002197" cy="276999"/>
          </a:xfrm>
          <a:prstGeom prst="rect">
            <a:avLst/>
          </a:prstGeom>
          <a:noFill/>
        </p:spPr>
        <p:txBody>
          <a:bodyPr wrap="none" rtlCol="0">
            <a:spAutoFit/>
          </a:bodyPr>
          <a:lstStyle/>
          <a:p>
            <a:r>
              <a:rPr lang="en-GB" sz="1200" dirty="0"/>
              <a:t>Progression</a:t>
            </a:r>
          </a:p>
        </p:txBody>
      </p:sp>
      <p:sp>
        <p:nvSpPr>
          <p:cNvPr id="28" name="TextBox 27"/>
          <p:cNvSpPr txBox="1"/>
          <p:nvPr userDrawn="1"/>
        </p:nvSpPr>
        <p:spPr>
          <a:xfrm>
            <a:off x="4982416" y="2177668"/>
            <a:ext cx="1293944" cy="276999"/>
          </a:xfrm>
          <a:prstGeom prst="rect">
            <a:avLst/>
          </a:prstGeom>
          <a:noFill/>
        </p:spPr>
        <p:txBody>
          <a:bodyPr wrap="none" rtlCol="0">
            <a:spAutoFit/>
          </a:bodyPr>
          <a:lstStyle/>
          <a:p>
            <a:r>
              <a:rPr lang="en-GB" sz="1200" dirty="0"/>
              <a:t>Quality outcome</a:t>
            </a:r>
          </a:p>
        </p:txBody>
      </p:sp>
      <p:sp>
        <p:nvSpPr>
          <p:cNvPr id="30" name="TextBox 29"/>
          <p:cNvSpPr txBox="1"/>
          <p:nvPr userDrawn="1"/>
        </p:nvSpPr>
        <p:spPr>
          <a:xfrm>
            <a:off x="5213672" y="3348945"/>
            <a:ext cx="786241" cy="276999"/>
          </a:xfrm>
          <a:prstGeom prst="rect">
            <a:avLst/>
          </a:prstGeom>
          <a:noFill/>
        </p:spPr>
        <p:txBody>
          <a:bodyPr wrap="none" rtlCol="0">
            <a:spAutoFit/>
          </a:bodyPr>
          <a:lstStyle/>
          <a:p>
            <a:r>
              <a:rPr lang="en-GB" sz="1200" dirty="0"/>
              <a:t>Awarded</a:t>
            </a:r>
          </a:p>
        </p:txBody>
      </p:sp>
      <p:sp>
        <p:nvSpPr>
          <p:cNvPr id="32" name="TextBox 31"/>
          <p:cNvSpPr txBox="1"/>
          <p:nvPr userDrawn="1"/>
        </p:nvSpPr>
        <p:spPr>
          <a:xfrm>
            <a:off x="5230537" y="4523795"/>
            <a:ext cx="875561" cy="461665"/>
          </a:xfrm>
          <a:prstGeom prst="rect">
            <a:avLst/>
          </a:prstGeom>
          <a:noFill/>
        </p:spPr>
        <p:txBody>
          <a:bodyPr wrap="none" rtlCol="0">
            <a:spAutoFit/>
          </a:bodyPr>
          <a:lstStyle/>
          <a:p>
            <a:pPr algn="ctr"/>
            <a:r>
              <a:rPr lang="en-GB" sz="1200" dirty="0"/>
              <a:t>Employer </a:t>
            </a:r>
            <a:br>
              <a:rPr lang="en-GB" sz="1200" dirty="0"/>
            </a:br>
            <a:r>
              <a:rPr lang="en-GB" sz="1200" dirty="0"/>
              <a:t>needs</a:t>
            </a:r>
          </a:p>
        </p:txBody>
      </p:sp>
      <p:sp>
        <p:nvSpPr>
          <p:cNvPr id="34" name="TextBox 33"/>
          <p:cNvSpPr txBox="1"/>
          <p:nvPr userDrawn="1"/>
        </p:nvSpPr>
        <p:spPr>
          <a:xfrm>
            <a:off x="5285129" y="5816386"/>
            <a:ext cx="713657" cy="276999"/>
          </a:xfrm>
          <a:prstGeom prst="rect">
            <a:avLst/>
          </a:prstGeom>
          <a:noFill/>
        </p:spPr>
        <p:txBody>
          <a:bodyPr wrap="none" rtlCol="0">
            <a:spAutoFit/>
          </a:bodyPr>
          <a:lstStyle/>
          <a:p>
            <a:r>
              <a:rPr lang="en-GB" sz="1200" dirty="0"/>
              <a:t>Contact</a:t>
            </a:r>
          </a:p>
        </p:txBody>
      </p:sp>
      <p:sp>
        <p:nvSpPr>
          <p:cNvPr id="36" name="TextBox 35"/>
          <p:cNvSpPr txBox="1"/>
          <p:nvPr userDrawn="1"/>
        </p:nvSpPr>
        <p:spPr>
          <a:xfrm>
            <a:off x="6863522" y="971526"/>
            <a:ext cx="875561" cy="276999"/>
          </a:xfrm>
          <a:prstGeom prst="rect">
            <a:avLst/>
          </a:prstGeom>
          <a:noFill/>
        </p:spPr>
        <p:txBody>
          <a:bodyPr wrap="none" rtlCol="0">
            <a:spAutoFit/>
          </a:bodyPr>
          <a:lstStyle/>
          <a:p>
            <a:r>
              <a:rPr lang="en-GB" sz="1200" dirty="0"/>
              <a:t>Questions</a:t>
            </a:r>
          </a:p>
        </p:txBody>
      </p:sp>
      <p:sp>
        <p:nvSpPr>
          <p:cNvPr id="38" name="TextBox 37"/>
          <p:cNvSpPr txBox="1"/>
          <p:nvPr userDrawn="1"/>
        </p:nvSpPr>
        <p:spPr>
          <a:xfrm>
            <a:off x="6866843" y="2199698"/>
            <a:ext cx="952505" cy="276999"/>
          </a:xfrm>
          <a:prstGeom prst="rect">
            <a:avLst/>
          </a:prstGeom>
          <a:noFill/>
        </p:spPr>
        <p:txBody>
          <a:bodyPr wrap="none" rtlCol="0">
            <a:spAutoFit/>
          </a:bodyPr>
          <a:lstStyle/>
          <a:p>
            <a:r>
              <a:rPr lang="en-GB" sz="1200" dirty="0"/>
              <a:t>Information</a:t>
            </a:r>
          </a:p>
        </p:txBody>
      </p:sp>
      <p:sp>
        <p:nvSpPr>
          <p:cNvPr id="40" name="TextBox 39"/>
          <p:cNvSpPr txBox="1"/>
          <p:nvPr userDrawn="1"/>
        </p:nvSpPr>
        <p:spPr>
          <a:xfrm>
            <a:off x="6884595" y="3348945"/>
            <a:ext cx="865943" cy="276999"/>
          </a:xfrm>
          <a:prstGeom prst="rect">
            <a:avLst/>
          </a:prstGeom>
          <a:noFill/>
        </p:spPr>
        <p:txBody>
          <a:bodyPr wrap="none" rtlCol="0">
            <a:spAutoFit/>
          </a:bodyPr>
          <a:lstStyle/>
          <a:p>
            <a:r>
              <a:rPr lang="en-GB" sz="1200" dirty="0"/>
              <a:t>Education</a:t>
            </a:r>
          </a:p>
        </p:txBody>
      </p:sp>
      <p:sp>
        <p:nvSpPr>
          <p:cNvPr id="42" name="TextBox 41"/>
          <p:cNvSpPr txBox="1"/>
          <p:nvPr userDrawn="1"/>
        </p:nvSpPr>
        <p:spPr>
          <a:xfrm>
            <a:off x="8667016" y="983546"/>
            <a:ext cx="761747" cy="276999"/>
          </a:xfrm>
          <a:prstGeom prst="rect">
            <a:avLst/>
          </a:prstGeom>
          <a:noFill/>
        </p:spPr>
        <p:txBody>
          <a:bodyPr wrap="none" rtlCol="0">
            <a:spAutoFit/>
          </a:bodyPr>
          <a:lstStyle/>
          <a:p>
            <a:r>
              <a:rPr lang="en-GB" sz="1200" dirty="0"/>
              <a:t>Bilingual</a:t>
            </a:r>
          </a:p>
        </p:txBody>
      </p:sp>
      <p:sp>
        <p:nvSpPr>
          <p:cNvPr id="44" name="TextBox 43"/>
          <p:cNvSpPr txBox="1"/>
          <p:nvPr userDrawn="1"/>
        </p:nvSpPr>
        <p:spPr>
          <a:xfrm>
            <a:off x="8629558" y="2266761"/>
            <a:ext cx="917239" cy="276999"/>
          </a:xfrm>
          <a:prstGeom prst="rect">
            <a:avLst/>
          </a:prstGeom>
          <a:noFill/>
        </p:spPr>
        <p:txBody>
          <a:bodyPr wrap="none" rtlCol="0">
            <a:spAutoFit/>
          </a:bodyPr>
          <a:lstStyle/>
          <a:p>
            <a:r>
              <a:rPr lang="en-GB" sz="1200" dirty="0"/>
              <a:t>Standards</a:t>
            </a:r>
          </a:p>
        </p:txBody>
      </p:sp>
      <p:sp>
        <p:nvSpPr>
          <p:cNvPr id="46" name="TextBox 45"/>
          <p:cNvSpPr txBox="1"/>
          <p:nvPr userDrawn="1"/>
        </p:nvSpPr>
        <p:spPr>
          <a:xfrm>
            <a:off x="8368875" y="3433040"/>
            <a:ext cx="1326004" cy="276999"/>
          </a:xfrm>
          <a:prstGeom prst="rect">
            <a:avLst/>
          </a:prstGeom>
          <a:noFill/>
        </p:spPr>
        <p:txBody>
          <a:bodyPr wrap="none" rtlCol="0">
            <a:spAutoFit/>
          </a:bodyPr>
          <a:lstStyle/>
          <a:p>
            <a:r>
              <a:rPr lang="en-GB" sz="1200" dirty="0"/>
              <a:t>Ready/Complete</a:t>
            </a:r>
          </a:p>
        </p:txBody>
      </p:sp>
      <p:sp>
        <p:nvSpPr>
          <p:cNvPr id="47" name="TextBox 46"/>
          <p:cNvSpPr txBox="1"/>
          <p:nvPr userDrawn="1"/>
        </p:nvSpPr>
        <p:spPr>
          <a:xfrm>
            <a:off x="8775012" y="4754627"/>
            <a:ext cx="513730" cy="276999"/>
          </a:xfrm>
          <a:prstGeom prst="rect">
            <a:avLst/>
          </a:prstGeom>
          <a:noFill/>
        </p:spPr>
        <p:txBody>
          <a:bodyPr wrap="none" rtlCol="0">
            <a:spAutoFit/>
          </a:bodyPr>
          <a:lstStyle/>
          <a:p>
            <a:r>
              <a:rPr lang="en-GB" sz="1200" dirty="0"/>
              <a:t>View</a:t>
            </a:r>
          </a:p>
        </p:txBody>
      </p:sp>
      <p:pic>
        <p:nvPicPr>
          <p:cNvPr id="48" name="Picture 47"/>
          <p:cNvPicPr/>
          <p:nvPr userDrawn="1"/>
        </p:nvPicPr>
        <p:blipFill>
          <a:blip r:embed="rId21" cstate="print">
            <a:extLst>
              <a:ext uri="{28A0092B-C50C-407E-A947-70E740481C1C}">
                <a14:useLocalDpi xmlns:a14="http://schemas.microsoft.com/office/drawing/2010/main" val="0"/>
              </a:ext>
            </a:extLst>
          </a:blip>
          <a:stretch>
            <a:fillRect/>
          </a:stretch>
        </p:blipFill>
        <p:spPr>
          <a:xfrm>
            <a:off x="10504640" y="2367736"/>
            <a:ext cx="761373" cy="760494"/>
          </a:xfrm>
          <a:prstGeom prst="rect">
            <a:avLst/>
          </a:prstGeom>
        </p:spPr>
      </p:pic>
      <p:pic>
        <p:nvPicPr>
          <p:cNvPr id="49" name="Picture 48"/>
          <p:cNvPicPr/>
          <p:nvPr userDrawn="1"/>
        </p:nvPicPr>
        <p:blipFill>
          <a:blip r:embed="rId22" cstate="print">
            <a:extLst>
              <a:ext uri="{28A0092B-C50C-407E-A947-70E740481C1C}">
                <a14:useLocalDpi xmlns:a14="http://schemas.microsoft.com/office/drawing/2010/main" val="0"/>
              </a:ext>
            </a:extLst>
          </a:blip>
          <a:stretch>
            <a:fillRect/>
          </a:stretch>
        </p:blipFill>
        <p:spPr>
          <a:xfrm>
            <a:off x="10504640" y="3801344"/>
            <a:ext cx="759908" cy="759908"/>
          </a:xfrm>
          <a:prstGeom prst="rect">
            <a:avLst/>
          </a:prstGeom>
        </p:spPr>
      </p:pic>
      <p:sp>
        <p:nvSpPr>
          <p:cNvPr id="50" name="TextBox 49"/>
          <p:cNvSpPr txBox="1"/>
          <p:nvPr userDrawn="1"/>
        </p:nvSpPr>
        <p:spPr>
          <a:xfrm>
            <a:off x="10396319" y="1892680"/>
            <a:ext cx="976549" cy="461665"/>
          </a:xfrm>
          <a:prstGeom prst="rect">
            <a:avLst/>
          </a:prstGeom>
          <a:noFill/>
        </p:spPr>
        <p:txBody>
          <a:bodyPr wrap="none" rtlCol="0">
            <a:spAutoFit/>
          </a:bodyPr>
          <a:lstStyle/>
          <a:p>
            <a:r>
              <a:rPr lang="en-GB" sz="1200" dirty="0"/>
              <a:t>Health and </a:t>
            </a:r>
            <a:br>
              <a:rPr lang="en-GB" sz="1200" dirty="0"/>
            </a:br>
            <a:r>
              <a:rPr lang="en-GB" sz="1200" dirty="0"/>
              <a:t>Social</a:t>
            </a:r>
            <a:r>
              <a:rPr lang="en-GB" sz="1200" baseline="0" dirty="0"/>
              <a:t> Care</a:t>
            </a:r>
            <a:endParaRPr lang="en-GB" sz="1200" dirty="0"/>
          </a:p>
        </p:txBody>
      </p:sp>
      <p:sp>
        <p:nvSpPr>
          <p:cNvPr id="51" name="TextBox 50"/>
          <p:cNvSpPr txBox="1"/>
          <p:nvPr userDrawn="1"/>
        </p:nvSpPr>
        <p:spPr>
          <a:xfrm>
            <a:off x="10476280" y="3521970"/>
            <a:ext cx="830677" cy="276999"/>
          </a:xfrm>
          <a:prstGeom prst="rect">
            <a:avLst/>
          </a:prstGeom>
          <a:noFill/>
        </p:spPr>
        <p:txBody>
          <a:bodyPr wrap="none" rtlCol="0">
            <a:spAutoFit/>
          </a:bodyPr>
          <a:lstStyle/>
          <a:p>
            <a:r>
              <a:rPr lang="en-GB" sz="1200" dirty="0"/>
              <a:t>Childcare</a:t>
            </a:r>
          </a:p>
        </p:txBody>
      </p:sp>
    </p:spTree>
    <p:extLst>
      <p:ext uri="{BB962C8B-B14F-4D97-AF65-F5344CB8AC3E}">
        <p14:creationId xmlns:p14="http://schemas.microsoft.com/office/powerpoint/2010/main" val="415505523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wo Content">
    <p:spTree>
      <p:nvGrpSpPr>
        <p:cNvPr id="1" name=""/>
        <p:cNvGrpSpPr/>
        <p:nvPr/>
      </p:nvGrpSpPr>
      <p:grpSpPr>
        <a:xfrm>
          <a:off x="0" y="0"/>
          <a:ext cx="0" cy="0"/>
          <a:chOff x="0" y="0"/>
          <a:chExt cx="0" cy="0"/>
        </a:xfrm>
      </p:grpSpPr>
      <p:sp>
        <p:nvSpPr>
          <p:cNvPr id="6" name="Text Placeholder 15"/>
          <p:cNvSpPr>
            <a:spLocks noGrp="1"/>
          </p:cNvSpPr>
          <p:nvPr>
            <p:ph type="body" sz="quarter" idx="16" hasCustomPrompt="1"/>
          </p:nvPr>
        </p:nvSpPr>
        <p:spPr>
          <a:xfrm>
            <a:off x="649818" y="1567656"/>
            <a:ext cx="11224684" cy="1188244"/>
          </a:xfrm>
        </p:spPr>
        <p:txBody>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3200" baseline="0">
                <a:solidFill>
                  <a:srgbClr val="0070C0"/>
                </a:solidFill>
                <a:latin typeface="Arial" panose="020B0604020202020204" pitchFamily="34" charset="0"/>
                <a:cs typeface="Arial" panose="020B0604020202020204" pitchFamily="34" charset="0"/>
              </a:defRPr>
            </a:lvl1pPr>
          </a:lstStyle>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dirty="0" err="1"/>
              <a:t>Teitl</a:t>
            </a:r>
            <a:r>
              <a:rPr lang="en-US" dirty="0"/>
              <a:t> 1 | Title 1</a:t>
            </a:r>
          </a:p>
          <a:p>
            <a:pPr marL="0" marR="0" lvl="0" indent="0" algn="l" defTabSz="457200" rtl="0" eaLnBrk="1" fontAlgn="auto" latinLnBrk="0" hangingPunct="1">
              <a:lnSpc>
                <a:spcPct val="100000"/>
              </a:lnSpc>
              <a:spcBef>
                <a:spcPct val="20000"/>
              </a:spcBef>
              <a:spcAft>
                <a:spcPts val="0"/>
              </a:spcAft>
              <a:buClrTx/>
              <a:buSzTx/>
              <a:buFont typeface="Arial"/>
              <a:buNone/>
              <a:tabLst/>
              <a:defRPr/>
            </a:pPr>
            <a:r>
              <a:rPr lang="en-US" sz="3200" kern="1100" spc="-50" dirty="0" err="1">
                <a:solidFill>
                  <a:srgbClr val="0096ED"/>
                </a:solidFill>
                <a:latin typeface="Gotham Rounded Book"/>
                <a:ea typeface="Times New Roman"/>
                <a:cs typeface="Gotham Rounded Book"/>
              </a:rPr>
              <a:t>Teitl</a:t>
            </a:r>
            <a:r>
              <a:rPr lang="en-US" sz="3200" kern="1100" spc="-50" dirty="0">
                <a:solidFill>
                  <a:srgbClr val="0096ED"/>
                </a:solidFill>
                <a:latin typeface="Gotham Rounded Book"/>
                <a:ea typeface="Times New Roman"/>
                <a:cs typeface="Gotham Rounded Book"/>
              </a:rPr>
              <a:t> 2 | Title 2</a:t>
            </a:r>
            <a:endParaRPr lang="en-GB" dirty="0"/>
          </a:p>
        </p:txBody>
      </p:sp>
      <p:sp>
        <p:nvSpPr>
          <p:cNvPr id="7" name="Text Placeholder 6"/>
          <p:cNvSpPr>
            <a:spLocks noGrp="1"/>
          </p:cNvSpPr>
          <p:nvPr>
            <p:ph type="body" sz="quarter" idx="17"/>
          </p:nvPr>
        </p:nvSpPr>
        <p:spPr>
          <a:xfrm>
            <a:off x="6498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Text Placeholder 6"/>
          <p:cNvSpPr>
            <a:spLocks noGrp="1"/>
          </p:cNvSpPr>
          <p:nvPr>
            <p:ph type="body" sz="quarter" idx="18"/>
          </p:nvPr>
        </p:nvSpPr>
        <p:spPr>
          <a:xfrm>
            <a:off x="6187018" y="3098801"/>
            <a:ext cx="5158316" cy="33067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9356648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8E7D6-D6CD-484E-8EDC-C7047F9920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54C0C1-E392-9544-9704-7E98D9E2EF5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BCE5EE09-A37A-A349-BBF5-208755C562A1}"/>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D919A6E6-5C36-2C45-AD06-F1002E968DA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D3FDD74-5674-ED48-A92F-F9EF9178D9D0}"/>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414463789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917C4A-EE38-104C-B284-51BECEC67AA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9495A72-6D4B-5D4D-A230-3DBC9A38F2B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2F869F38-9D56-DD49-852C-BF91CB5F3CD1}"/>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E78A46-AFD6-F04D-94ED-47CC58D3D62C}"/>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4D820E58-6015-6643-8489-6A0D43BF9AC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6CEC03E-3E6A-7E47-9670-4961C59E9158}"/>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21930179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412172-4D0C-9C49-A7EF-D3493DCB598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ED3F768-2AC1-224E-B435-BB8DDCDFB95C}"/>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495FE34D-550D-574D-B98D-26ED654ABBE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4660757-2823-4C4C-B095-31722D208F9E}"/>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421978981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A378D94-AE9D-F744-9F04-7515EFE02659}"/>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C68D928A-D0A8-EB49-9A19-706F545705A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F7AD9FC-4671-234A-97BE-095AFA6C1F31}"/>
              </a:ext>
            </a:extLst>
          </p:cNvPr>
          <p:cNvSpPr>
            <a:spLocks noGrp="1"/>
          </p:cNvSpPr>
          <p:nvPr>
            <p:ph type="sldNum" sz="quarter" idx="12"/>
          </p:nvPr>
        </p:nvSpPr>
        <p:spPr/>
        <p:txBody>
          <a:bodyPr/>
          <a:lstStyle/>
          <a:p>
            <a:fld id="{F3C0D4F5-0D5C-F448-9219-64E66EE3E65F}" type="slidenum">
              <a:rPr lang="en-US" smtClean="0"/>
              <a:t>‹#›</a:t>
            </a:fld>
            <a:endParaRPr lang="en-US"/>
          </a:p>
        </p:txBody>
      </p:sp>
    </p:spTree>
    <p:extLst>
      <p:ext uri="{BB962C8B-B14F-4D97-AF65-F5344CB8AC3E}">
        <p14:creationId xmlns:p14="http://schemas.microsoft.com/office/powerpoint/2010/main" val="366524532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5" name="Picture 4">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5399899" cy="5529942"/>
          </a:xfrm>
          <a:prstGeom prst="rect">
            <a:avLst/>
          </a:prstGeom>
        </p:spPr>
      </p:pic>
      <p:pic>
        <p:nvPicPr>
          <p:cNvPr id="10" name="Picture 9">
            <a:extLst>
              <a:ext uri="{FF2B5EF4-FFF2-40B4-BE49-F238E27FC236}">
                <a16:creationId xmlns:a16="http://schemas.microsoft.com/office/drawing/2014/main" id="{EF7140A5-1D01-0747-9CD5-EA275321B334}"/>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spTree>
    <p:extLst>
      <p:ext uri="{BB962C8B-B14F-4D97-AF65-F5344CB8AC3E}">
        <p14:creationId xmlns:p14="http://schemas.microsoft.com/office/powerpoint/2010/main" val="2803818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 BILINGUAL">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3105AF1-88C2-C647-A25F-E09B66BB89C1}"/>
              </a:ext>
            </a:extLst>
          </p:cNvPr>
          <p:cNvSpPr/>
          <p:nvPr userDrawn="1"/>
        </p:nvSpPr>
        <p:spPr>
          <a:xfrm>
            <a:off x="5399903" y="-39103"/>
            <a:ext cx="6799236" cy="5569045"/>
          </a:xfrm>
          <a:prstGeom prst="rect">
            <a:avLst/>
          </a:prstGeom>
          <a:solidFill>
            <a:schemeClr val="accent1"/>
          </a:solidFill>
          <a:ln>
            <a:noFill/>
          </a:ln>
        </p:spPr>
        <p:txBody>
          <a:bodyPr wrap="none" lIns="0" tIns="0" rIns="0" bIns="0" rtlCol="0" anchor="ctr">
            <a:noAutofit/>
          </a:bodyPr>
          <a:lstStyle/>
          <a:p>
            <a:pPr algn="ctr"/>
            <a:endParaRPr lang="en-US">
              <a:solidFill>
                <a:srgbClr val="000000"/>
              </a:solidFill>
            </a:endParaRPr>
          </a:p>
        </p:txBody>
      </p:sp>
      <p:sp>
        <p:nvSpPr>
          <p:cNvPr id="2" name="Title 1">
            <a:extLst>
              <a:ext uri="{FF2B5EF4-FFF2-40B4-BE49-F238E27FC236}">
                <a16:creationId xmlns:a16="http://schemas.microsoft.com/office/drawing/2014/main" id="{AD4247B1-DF44-2A44-B320-D0E542EF38ED}"/>
              </a:ext>
            </a:extLst>
          </p:cNvPr>
          <p:cNvSpPr>
            <a:spLocks noGrp="1"/>
          </p:cNvSpPr>
          <p:nvPr>
            <p:ph type="ctrTitle" hasCustomPrompt="1"/>
          </p:nvPr>
        </p:nvSpPr>
        <p:spPr>
          <a:xfrm>
            <a:off x="5667328" y="1557718"/>
            <a:ext cx="6264385" cy="773656"/>
          </a:xfrm>
        </p:spPr>
        <p:txBody>
          <a:bodyPr anchor="b">
            <a:normAutofit/>
          </a:bodyPr>
          <a:lstStyle>
            <a:lvl1pPr algn="l">
              <a:defRPr sz="4400">
                <a:solidFill>
                  <a:schemeClr val="bg1"/>
                </a:solidFill>
              </a:defRPr>
            </a:lvl1pPr>
          </a:lstStyle>
          <a:p>
            <a:r>
              <a:rPr lang="en-US" dirty="0"/>
              <a:t>Edit Master Welsh title </a:t>
            </a:r>
          </a:p>
        </p:txBody>
      </p:sp>
      <p:sp>
        <p:nvSpPr>
          <p:cNvPr id="3" name="Subtitle 2">
            <a:extLst>
              <a:ext uri="{FF2B5EF4-FFF2-40B4-BE49-F238E27FC236}">
                <a16:creationId xmlns:a16="http://schemas.microsoft.com/office/drawing/2014/main" id="{0051AD07-C708-7048-B2E9-80ED0C99ECF5}"/>
              </a:ext>
            </a:extLst>
          </p:cNvPr>
          <p:cNvSpPr>
            <a:spLocks noGrp="1"/>
          </p:cNvSpPr>
          <p:nvPr>
            <p:ph type="subTitle" idx="1" hasCustomPrompt="1"/>
          </p:nvPr>
        </p:nvSpPr>
        <p:spPr>
          <a:xfrm>
            <a:off x="5667327" y="2443089"/>
            <a:ext cx="6264385" cy="536385"/>
          </a:xfrm>
        </p:spPr>
        <p:txBody>
          <a:bodyPr>
            <a:normAutofit/>
          </a:bodyPr>
          <a:lstStyle>
            <a:lvl1pPr marL="0" indent="0" algn="l">
              <a:lnSpc>
                <a:spcPct val="100000"/>
              </a:lnSpc>
              <a:spcBef>
                <a:spcPts val="0"/>
              </a:spcBef>
              <a:spcAft>
                <a:spcPts val="0"/>
              </a:spcAft>
              <a:buNone/>
              <a:defRPr sz="20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11" name="Text Placeholder 10">
            <a:extLst>
              <a:ext uri="{FF2B5EF4-FFF2-40B4-BE49-F238E27FC236}">
                <a16:creationId xmlns:a16="http://schemas.microsoft.com/office/drawing/2014/main" id="{439E670B-A016-1B46-AE9C-EA6D88C67F3C}"/>
              </a:ext>
            </a:extLst>
          </p:cNvPr>
          <p:cNvSpPr>
            <a:spLocks noGrp="1"/>
          </p:cNvSpPr>
          <p:nvPr>
            <p:ph type="body" sz="quarter" idx="10" hasCustomPrompt="1"/>
          </p:nvPr>
        </p:nvSpPr>
        <p:spPr>
          <a:xfrm>
            <a:off x="5622812" y="3935269"/>
            <a:ext cx="6264387" cy="602116"/>
          </a:xfrm>
        </p:spPr>
        <p:txBody>
          <a:bodyPr anchor="b">
            <a:noAutofit/>
          </a:bodyPr>
          <a:lstStyle>
            <a:lvl1pPr algn="l" defTabSz="914400" rtl="0" eaLnBrk="1" latinLnBrk="0" hangingPunct="1">
              <a:lnSpc>
                <a:spcPct val="100000"/>
              </a:lnSpc>
              <a:spcBef>
                <a:spcPct val="0"/>
              </a:spcBef>
              <a:spcAft>
                <a:spcPts val="0"/>
              </a:spcAft>
              <a:buNone/>
              <a:defRPr lang="en-US" sz="4400" kern="1200" dirty="0" smtClean="0">
                <a:solidFill>
                  <a:schemeClr val="accent2"/>
                </a:solidFill>
                <a:latin typeface="+mj-lt"/>
                <a:ea typeface="+mj-ea"/>
                <a:cs typeface="+mj-cs"/>
              </a:defRPr>
            </a:lvl1pPr>
            <a:lvl2pPr>
              <a:defRPr lang="en-US" sz="4400" kern="1200" dirty="0" smtClean="0">
                <a:solidFill>
                  <a:schemeClr val="bg1"/>
                </a:solidFill>
                <a:latin typeface="+mj-lt"/>
                <a:ea typeface="+mj-ea"/>
                <a:cs typeface="+mj-cs"/>
              </a:defRPr>
            </a:lvl2pPr>
          </a:lstStyle>
          <a:p>
            <a:pPr lvl="0"/>
            <a:r>
              <a:rPr lang="en-US" dirty="0"/>
              <a:t>Edit Master English text </a:t>
            </a:r>
          </a:p>
        </p:txBody>
      </p:sp>
      <p:sp>
        <p:nvSpPr>
          <p:cNvPr id="13" name="Text Placeholder 12">
            <a:extLst>
              <a:ext uri="{FF2B5EF4-FFF2-40B4-BE49-F238E27FC236}">
                <a16:creationId xmlns:a16="http://schemas.microsoft.com/office/drawing/2014/main" id="{FCF76293-6252-AF4B-AFF6-055C484481C1}"/>
              </a:ext>
            </a:extLst>
          </p:cNvPr>
          <p:cNvSpPr>
            <a:spLocks noGrp="1"/>
          </p:cNvSpPr>
          <p:nvPr>
            <p:ph type="body" sz="quarter" idx="11" hasCustomPrompt="1"/>
          </p:nvPr>
        </p:nvSpPr>
        <p:spPr>
          <a:xfrm>
            <a:off x="5622812" y="4697492"/>
            <a:ext cx="6264386" cy="535932"/>
          </a:xfrm>
        </p:spPr>
        <p:txBody>
          <a:bodyPr/>
          <a:lstStyle>
            <a:lvl1pPr marL="0" indent="0" algn="l" defTabSz="914400" rtl="0" eaLnBrk="1" latinLnBrk="0" hangingPunct="1">
              <a:lnSpc>
                <a:spcPct val="90000"/>
              </a:lnSpc>
              <a:spcBef>
                <a:spcPts val="0"/>
              </a:spcBef>
              <a:spcAft>
                <a:spcPts val="0"/>
              </a:spcAft>
              <a:buFont typeface="Arial" panose="020B0604020202020204" pitchFamily="34" charset="0"/>
              <a:buNone/>
              <a:defRPr lang="en-US" sz="2000" kern="1200" dirty="0" smtClean="0">
                <a:solidFill>
                  <a:schemeClr val="accent2"/>
                </a:solidFill>
                <a:latin typeface="+mn-lt"/>
                <a:ea typeface="+mn-ea"/>
                <a:cs typeface="+mn-cs"/>
              </a:defRPr>
            </a:lvl1pPr>
            <a:lvl2pPr marL="0" indent="0" algn="l" defTabSz="914400" rtl="0" eaLnBrk="1" latinLnBrk="0" hangingPunct="1">
              <a:lnSpc>
                <a:spcPct val="90000"/>
              </a:lnSpc>
              <a:spcBef>
                <a:spcPts val="1000"/>
              </a:spcBef>
              <a:spcAft>
                <a:spcPts val="600"/>
              </a:spcAft>
              <a:buFont typeface="Arial" panose="020B0604020202020204" pitchFamily="34" charset="0"/>
              <a:buNone/>
              <a:defRPr lang="en-US" sz="2000" kern="1200" dirty="0" smtClean="0">
                <a:solidFill>
                  <a:schemeClr val="bg1"/>
                </a:solidFill>
                <a:latin typeface="+mn-lt"/>
                <a:ea typeface="+mn-ea"/>
                <a:cs typeface="+mn-cs"/>
              </a:defRPr>
            </a:lvl2pPr>
          </a:lstStyle>
          <a:p>
            <a:r>
              <a:rPr lang="en-US" dirty="0"/>
              <a:t>CLICK TO EDIT MASTER SUBTITLE STYLE</a:t>
            </a:r>
          </a:p>
          <a:p>
            <a:pPr lvl="1"/>
            <a:endParaRPr lang="en-US" dirty="0"/>
          </a:p>
        </p:txBody>
      </p:sp>
      <p:pic>
        <p:nvPicPr>
          <p:cNvPr id="10" name="Picture 9">
            <a:extLst>
              <a:ext uri="{FF2B5EF4-FFF2-40B4-BE49-F238E27FC236}">
                <a16:creationId xmlns:a16="http://schemas.microsoft.com/office/drawing/2014/main" id="{F23656D2-C8D0-AA42-923F-9E829787DC2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19690"/>
          <a:stretch/>
        </p:blipFill>
        <p:spPr>
          <a:xfrm>
            <a:off x="9375228" y="5737893"/>
            <a:ext cx="2165153" cy="903589"/>
          </a:xfrm>
          <a:prstGeom prst="rect">
            <a:avLst/>
          </a:prstGeom>
        </p:spPr>
      </p:pic>
      <p:pic>
        <p:nvPicPr>
          <p:cNvPr id="9" name="Picture 8">
            <a:extLst>
              <a:ext uri="{FF2B5EF4-FFF2-40B4-BE49-F238E27FC236}">
                <a16:creationId xmlns:a16="http://schemas.microsoft.com/office/drawing/2014/main" id="{B774A8B9-27A2-FD45-A7B0-7E1258200C05}"/>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198" r="29895"/>
          <a:stretch/>
        </p:blipFill>
        <p:spPr>
          <a:xfrm>
            <a:off x="-55716" y="-39103"/>
            <a:ext cx="5766486" cy="5569045"/>
          </a:xfrm>
          <a:prstGeom prst="rect">
            <a:avLst/>
          </a:prstGeom>
        </p:spPr>
      </p:pic>
    </p:spTree>
    <p:extLst>
      <p:ext uri="{BB962C8B-B14F-4D97-AF65-F5344CB8AC3E}">
        <p14:creationId xmlns:p14="http://schemas.microsoft.com/office/powerpoint/2010/main" val="13669713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1_TEXT ONLY - WEL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rgbClr val="0070C0"/>
                </a:solidFill>
              </a:defRPr>
            </a:lvl1pPr>
          </a:lstStyle>
          <a:p>
            <a:r>
              <a:rPr lang="en-US" dirty="0"/>
              <a:t>Click to edit WELSH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rgbClr val="0070C0"/>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2035005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EXT ONLY - ENGLISH">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F767C8-A34C-2644-ABBE-C75646F99236}"/>
              </a:ext>
            </a:extLst>
          </p:cNvPr>
          <p:cNvSpPr>
            <a:spLocks noGrp="1"/>
          </p:cNvSpPr>
          <p:nvPr>
            <p:ph type="title" hasCustomPrompt="1"/>
          </p:nvPr>
        </p:nvSpPr>
        <p:spPr/>
        <p:txBody>
          <a:bodyPr/>
          <a:lstStyle>
            <a:lvl1pPr>
              <a:defRPr>
                <a:solidFill>
                  <a:schemeClr val="accent2"/>
                </a:solidFill>
              </a:defRPr>
            </a:lvl1pPr>
          </a:lstStyle>
          <a:p>
            <a:r>
              <a:rPr lang="en-US" dirty="0"/>
              <a:t>Click to edit ENGLISH title style</a:t>
            </a:r>
          </a:p>
        </p:txBody>
      </p:sp>
      <p:sp>
        <p:nvSpPr>
          <p:cNvPr id="3" name="Content Placeholder 2">
            <a:extLst>
              <a:ext uri="{FF2B5EF4-FFF2-40B4-BE49-F238E27FC236}">
                <a16:creationId xmlns:a16="http://schemas.microsoft.com/office/drawing/2014/main" id="{53877FE8-32F0-324C-86B5-D76457656616}"/>
              </a:ext>
            </a:extLst>
          </p:cNvPr>
          <p:cNvSpPr>
            <a:spLocks noGrp="1"/>
          </p:cNvSpPr>
          <p:nvPr>
            <p:ph idx="1"/>
          </p:nvPr>
        </p:nvSpPr>
        <p:spPr/>
        <p:txBody>
          <a:bodyPr/>
          <a:lstStyle>
            <a:lvl1pPr>
              <a:defRPr>
                <a:solidFill>
                  <a:schemeClr val="accent2"/>
                </a:solidFill>
              </a:defRPr>
            </a:lvl1pPr>
          </a:lstStyle>
          <a:p>
            <a:pPr lvl="0"/>
            <a:r>
              <a:rPr lang="en-US" dirty="0"/>
              <a:t>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31613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EXT ONLY - BILINGU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B9617C-8E9E-AB41-AE93-9BEC9ADF1D2A}"/>
              </a:ext>
            </a:extLst>
          </p:cNvPr>
          <p:cNvSpPr>
            <a:spLocks noGrp="1"/>
          </p:cNvSpPr>
          <p:nvPr>
            <p:ph type="title" hasCustomPrompt="1"/>
          </p:nvPr>
        </p:nvSpPr>
        <p:spPr>
          <a:xfrm>
            <a:off x="406400" y="365125"/>
            <a:ext cx="9231087" cy="389618"/>
          </a:xfrm>
        </p:spPr>
        <p:txBody>
          <a:bodyPr>
            <a:normAutofit/>
          </a:bodyPr>
          <a:lstStyle>
            <a:lvl1pPr>
              <a:defRPr sz="2000">
                <a:solidFill>
                  <a:schemeClr val="accent1"/>
                </a:solidFill>
              </a:defRPr>
            </a:lvl1pPr>
          </a:lstStyle>
          <a:p>
            <a:r>
              <a:rPr lang="en-US" dirty="0"/>
              <a:t>Click to edit Welsh title style </a:t>
            </a:r>
          </a:p>
        </p:txBody>
      </p:sp>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1669144"/>
            <a:ext cx="5442176" cy="4711020"/>
          </a:xfrm>
        </p:spPr>
        <p:txBody>
          <a:bodyPr/>
          <a:lstStyle>
            <a:lvl1pPr>
              <a:defRPr>
                <a:solidFill>
                  <a:schemeClr val="accent1"/>
                </a:solidFill>
              </a:defRPr>
            </a:lvl1pPr>
            <a:lvl2pPr>
              <a:buClr>
                <a:schemeClr val="bg2"/>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066973" y="1669144"/>
            <a:ext cx="5199743" cy="4711020"/>
          </a:xfrm>
        </p:spPr>
        <p:txBody>
          <a:bodyPr/>
          <a:lstStyle>
            <a:lvl1pPr>
              <a:defRPr>
                <a:solidFill>
                  <a:schemeClr val="accent2"/>
                </a:solidFill>
              </a:defRPr>
            </a:lvl1pPr>
            <a:lvl2pPr>
              <a:buClr>
                <a:schemeClr val="accent3"/>
              </a:buClr>
              <a:defRPr/>
            </a:lvl2pPr>
          </a:lstStyle>
          <a:p>
            <a:pPr lvl="0"/>
            <a:r>
              <a:rPr lang="en-US" dirty="0"/>
              <a:t>Edit English text styles</a:t>
            </a:r>
          </a:p>
          <a:p>
            <a:pPr lvl="1"/>
            <a:r>
              <a:rPr lang="en-US" dirty="0"/>
              <a:t>Second level</a:t>
            </a:r>
          </a:p>
          <a:p>
            <a:pPr lvl="2"/>
            <a:r>
              <a:rPr lang="en-US" dirty="0"/>
              <a:t>Third level</a:t>
            </a:r>
          </a:p>
        </p:txBody>
      </p:sp>
      <p:sp>
        <p:nvSpPr>
          <p:cNvPr id="9" name="Text Placeholder 8">
            <a:extLst>
              <a:ext uri="{FF2B5EF4-FFF2-40B4-BE49-F238E27FC236}">
                <a16:creationId xmlns:a16="http://schemas.microsoft.com/office/drawing/2014/main" id="{F2373E3E-7EAA-FF4C-A7F3-B0650A410B89}"/>
              </a:ext>
            </a:extLst>
          </p:cNvPr>
          <p:cNvSpPr>
            <a:spLocks noGrp="1"/>
          </p:cNvSpPr>
          <p:nvPr>
            <p:ph type="body" sz="quarter" idx="13" hasCustomPrompt="1"/>
          </p:nvPr>
        </p:nvSpPr>
        <p:spPr>
          <a:xfrm>
            <a:off x="406401" y="841147"/>
            <a:ext cx="9231086" cy="392112"/>
          </a:xfrm>
        </p:spPr>
        <p:txBody>
          <a:bodyPr>
            <a:normAutofit/>
          </a:bodyPr>
          <a:lstStyle>
            <a:lvl1pPr>
              <a:defRPr sz="1800">
                <a:solidFill>
                  <a:schemeClr val="accent2"/>
                </a:solidFill>
              </a:defRPr>
            </a:lvl1pPr>
          </a:lstStyle>
          <a:p>
            <a:pPr lvl="0"/>
            <a:r>
              <a:rPr lang="en-US" dirty="0"/>
              <a:t>Click to edit English title</a:t>
            </a:r>
          </a:p>
        </p:txBody>
      </p:sp>
      <p:cxnSp>
        <p:nvCxnSpPr>
          <p:cNvPr id="11" name="Straight Connector 10">
            <a:extLst>
              <a:ext uri="{FF2B5EF4-FFF2-40B4-BE49-F238E27FC236}">
                <a16:creationId xmlns:a16="http://schemas.microsoft.com/office/drawing/2014/main" id="{907BF577-AB27-8549-8D2C-5C2D69007C80}"/>
              </a:ext>
            </a:extLst>
          </p:cNvPr>
          <p:cNvCxnSpPr>
            <a:cxnSpLocks/>
          </p:cNvCxnSpPr>
          <p:nvPr userDrawn="1"/>
        </p:nvCxnSpPr>
        <p:spPr>
          <a:xfrm flipV="1">
            <a:off x="493487" y="1356627"/>
            <a:ext cx="5297033" cy="7257"/>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A9B5888-41F2-8C4E-BAE0-545ACCAE2071}"/>
              </a:ext>
            </a:extLst>
          </p:cNvPr>
          <p:cNvCxnSpPr>
            <a:cxnSpLocks/>
          </p:cNvCxnSpPr>
          <p:nvPr userDrawn="1"/>
        </p:nvCxnSpPr>
        <p:spPr>
          <a:xfrm>
            <a:off x="6154057" y="1356627"/>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pic>
        <p:nvPicPr>
          <p:cNvPr id="13" name="Picture 12">
            <a:extLst>
              <a:ext uri="{FF2B5EF4-FFF2-40B4-BE49-F238E27FC236}">
                <a16:creationId xmlns:a16="http://schemas.microsoft.com/office/drawing/2014/main" id="{4A2B6F56-5A09-BF4C-AA14-C2678D945D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2047510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IMAGE AND TEXT - BILINGUAL">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2CAA4A-A714-8143-A7A1-1E74AD64B3DF}"/>
              </a:ext>
            </a:extLst>
          </p:cNvPr>
          <p:cNvSpPr>
            <a:spLocks noGrp="1"/>
          </p:cNvSpPr>
          <p:nvPr>
            <p:ph sz="half" idx="1" hasCustomPrompt="1"/>
          </p:nvPr>
        </p:nvSpPr>
        <p:spPr>
          <a:xfrm>
            <a:off x="406400" y="2946397"/>
            <a:ext cx="5442857" cy="3526973"/>
          </a:xfrm>
        </p:spPr>
        <p:txBody>
          <a:bodyPr/>
          <a:lstStyle>
            <a:lvl1pPr>
              <a:defRPr>
                <a:solidFill>
                  <a:schemeClr val="accent2"/>
                </a:solidFill>
              </a:defRPr>
            </a:lvl1pPr>
            <a:lvl2pPr>
              <a:buClr>
                <a:schemeClr val="accent1"/>
              </a:buClr>
              <a:defRPr/>
            </a:lvl2pPr>
          </a:lstStyle>
          <a:p>
            <a:pPr lvl="0"/>
            <a:r>
              <a:rPr lang="en-US" dirty="0"/>
              <a:t>Edit Welsh text styles</a:t>
            </a:r>
          </a:p>
          <a:p>
            <a:pPr lvl="1"/>
            <a:r>
              <a:rPr lang="en-US" dirty="0"/>
              <a:t>Second level</a:t>
            </a:r>
          </a:p>
          <a:p>
            <a:pPr lvl="2"/>
            <a:r>
              <a:rPr lang="en-US" dirty="0"/>
              <a:t>Third level</a:t>
            </a:r>
          </a:p>
        </p:txBody>
      </p:sp>
      <p:sp>
        <p:nvSpPr>
          <p:cNvPr id="4" name="Content Placeholder 3">
            <a:extLst>
              <a:ext uri="{FF2B5EF4-FFF2-40B4-BE49-F238E27FC236}">
                <a16:creationId xmlns:a16="http://schemas.microsoft.com/office/drawing/2014/main" id="{9AC3D9E7-D74B-364A-9961-EC496661F693}"/>
              </a:ext>
            </a:extLst>
          </p:cNvPr>
          <p:cNvSpPr>
            <a:spLocks noGrp="1"/>
          </p:cNvSpPr>
          <p:nvPr>
            <p:ph sz="half" idx="2" hasCustomPrompt="1"/>
          </p:nvPr>
        </p:nvSpPr>
        <p:spPr>
          <a:xfrm>
            <a:off x="6154739" y="2946396"/>
            <a:ext cx="5630862" cy="3526974"/>
          </a:xfrm>
        </p:spPr>
        <p:txBody>
          <a:bodyPr/>
          <a:lstStyle>
            <a:lvl1pPr>
              <a:defRPr>
                <a:solidFill>
                  <a:schemeClr val="accent1"/>
                </a:solidFill>
              </a:defRPr>
            </a:lvl1pPr>
            <a:lvl2pPr>
              <a:buClr>
                <a:schemeClr val="accent2"/>
              </a:buClr>
              <a:defRPr/>
            </a:lvl2pPr>
          </a:lstStyle>
          <a:p>
            <a:pPr lvl="0"/>
            <a:r>
              <a:rPr lang="en-US" dirty="0"/>
              <a:t>Edit English text styles</a:t>
            </a:r>
          </a:p>
          <a:p>
            <a:pPr lvl="1"/>
            <a:r>
              <a:rPr lang="en-US" dirty="0"/>
              <a:t>Second level</a:t>
            </a:r>
          </a:p>
          <a:p>
            <a:pPr lvl="2"/>
            <a:r>
              <a:rPr lang="en-US" dirty="0"/>
              <a:t>Third level</a:t>
            </a:r>
          </a:p>
        </p:txBody>
      </p:sp>
      <p:sp useBgFill="1">
        <p:nvSpPr>
          <p:cNvPr id="8" name="Picture Placeholder 7">
            <a:extLst>
              <a:ext uri="{FF2B5EF4-FFF2-40B4-BE49-F238E27FC236}">
                <a16:creationId xmlns:a16="http://schemas.microsoft.com/office/drawing/2014/main" id="{1A914FE2-29FB-1A42-B66A-96A12FE622F8}"/>
              </a:ext>
            </a:extLst>
          </p:cNvPr>
          <p:cNvSpPr>
            <a:spLocks noGrp="1"/>
          </p:cNvSpPr>
          <p:nvPr>
            <p:ph type="pic" sz="quarter" idx="10"/>
          </p:nvPr>
        </p:nvSpPr>
        <p:spPr>
          <a:xfrm>
            <a:off x="406400" y="377371"/>
            <a:ext cx="11379200" cy="2292803"/>
          </a:xfrm>
        </p:spPr>
        <p:txBody>
          <a:bodyPr/>
          <a:lstStyle/>
          <a:p>
            <a:endParaRPr lang="en-US"/>
          </a:p>
        </p:txBody>
      </p:sp>
      <p:cxnSp>
        <p:nvCxnSpPr>
          <p:cNvPr id="12" name="Straight Connector 11">
            <a:extLst>
              <a:ext uri="{FF2B5EF4-FFF2-40B4-BE49-F238E27FC236}">
                <a16:creationId xmlns:a16="http://schemas.microsoft.com/office/drawing/2014/main" id="{4DEDDA3F-2662-324F-8E48-EB206FB080A0}"/>
              </a:ext>
            </a:extLst>
          </p:cNvPr>
          <p:cNvCxnSpPr>
            <a:cxnSpLocks/>
          </p:cNvCxnSpPr>
          <p:nvPr userDrawn="1"/>
        </p:nvCxnSpPr>
        <p:spPr>
          <a:xfrm>
            <a:off x="406400" y="2801256"/>
            <a:ext cx="544285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E531524B-6206-F947-92FA-2AB19A8BEDE1}"/>
              </a:ext>
            </a:extLst>
          </p:cNvPr>
          <p:cNvCxnSpPr>
            <a:cxnSpLocks/>
          </p:cNvCxnSpPr>
          <p:nvPr userDrawn="1"/>
        </p:nvCxnSpPr>
        <p:spPr>
          <a:xfrm>
            <a:off x="6154738" y="2808513"/>
            <a:ext cx="5630862"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02799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image" Target="../media/image1.emf"/><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246C830-BC46-2741-8298-360B6F284855}"/>
              </a:ext>
            </a:extLst>
          </p:cNvPr>
          <p:cNvSpPr>
            <a:spLocks noGrp="1"/>
          </p:cNvSpPr>
          <p:nvPr>
            <p:ph type="title"/>
          </p:nvPr>
        </p:nvSpPr>
        <p:spPr>
          <a:xfrm>
            <a:off x="406400" y="365125"/>
            <a:ext cx="9724572" cy="694418"/>
          </a:xfrm>
          <a:prstGeom prst="rect">
            <a:avLst/>
          </a:prstGeom>
        </p:spPr>
        <p:txBody>
          <a:bodyPr vert="horz" lIns="91440" tIns="45720" rIns="91440" bIns="45720" rtlCol="0" anchor="b">
            <a:normAutofit/>
          </a:bodyPr>
          <a:lstStyle/>
          <a:p>
            <a:r>
              <a:rPr lang="en-US" dirty="0"/>
              <a:t>Click to edit Master title style</a:t>
            </a:r>
          </a:p>
        </p:txBody>
      </p:sp>
      <p:sp>
        <p:nvSpPr>
          <p:cNvPr id="3" name="Text Placeholder 2">
            <a:extLst>
              <a:ext uri="{FF2B5EF4-FFF2-40B4-BE49-F238E27FC236}">
                <a16:creationId xmlns:a16="http://schemas.microsoft.com/office/drawing/2014/main" id="{E7E4768B-83E1-EC40-A34A-77513EEFF249}"/>
              </a:ext>
            </a:extLst>
          </p:cNvPr>
          <p:cNvSpPr>
            <a:spLocks noGrp="1"/>
          </p:cNvSpPr>
          <p:nvPr>
            <p:ph type="body" idx="1"/>
          </p:nvPr>
        </p:nvSpPr>
        <p:spPr>
          <a:xfrm>
            <a:off x="407988" y="1480458"/>
            <a:ext cx="9722984" cy="4696506"/>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p:txBody>
      </p:sp>
      <p:cxnSp>
        <p:nvCxnSpPr>
          <p:cNvPr id="9" name="Straight Connector 8">
            <a:extLst>
              <a:ext uri="{FF2B5EF4-FFF2-40B4-BE49-F238E27FC236}">
                <a16:creationId xmlns:a16="http://schemas.microsoft.com/office/drawing/2014/main" id="{F89F9E7D-756D-164B-8097-B956732673E4}"/>
              </a:ext>
            </a:extLst>
          </p:cNvPr>
          <p:cNvCxnSpPr/>
          <p:nvPr userDrawn="1"/>
        </p:nvCxnSpPr>
        <p:spPr>
          <a:xfrm>
            <a:off x="406400" y="1211943"/>
            <a:ext cx="11335657" cy="0"/>
          </a:xfrm>
          <a:prstGeom prst="line">
            <a:avLst/>
          </a:prstGeom>
        </p:spPr>
        <p:style>
          <a:lnRef idx="1">
            <a:schemeClr val="accent1"/>
          </a:lnRef>
          <a:fillRef idx="0">
            <a:schemeClr val="accent1"/>
          </a:fillRef>
          <a:effectRef idx="0">
            <a:schemeClr val="accent1"/>
          </a:effectRef>
          <a:fontRef idx="minor">
            <a:schemeClr val="tx1"/>
          </a:fontRef>
        </p:style>
      </p:cxnSp>
      <p:pic>
        <p:nvPicPr>
          <p:cNvPr id="11" name="Picture 10">
            <a:extLst>
              <a:ext uri="{FF2B5EF4-FFF2-40B4-BE49-F238E27FC236}">
                <a16:creationId xmlns:a16="http://schemas.microsoft.com/office/drawing/2014/main" id="{912351E7-12BB-8F4D-B797-29BD2B0269F1}"/>
              </a:ext>
            </a:extLst>
          </p:cNvPr>
          <p:cNvPicPr>
            <a:picLocks noChangeAspect="1"/>
          </p:cNvPicPr>
          <p:nvPr userDrawn="1"/>
        </p:nvPicPr>
        <p:blipFill rotWithShape="1">
          <a:blip r:embed="rId38" cstate="screen">
            <a:extLst>
              <a:ext uri="{28A0092B-C50C-407E-A947-70E740481C1C}">
                <a14:useLocalDpi xmlns:a14="http://schemas.microsoft.com/office/drawing/2010/main"/>
              </a:ext>
            </a:extLst>
          </a:blip>
          <a:srcRect b="20468"/>
          <a:stretch/>
        </p:blipFill>
        <p:spPr>
          <a:xfrm>
            <a:off x="10130973" y="365126"/>
            <a:ext cx="1645112" cy="679904"/>
          </a:xfrm>
          <a:prstGeom prst="rect">
            <a:avLst/>
          </a:prstGeom>
        </p:spPr>
      </p:pic>
    </p:spTree>
    <p:extLst>
      <p:ext uri="{BB962C8B-B14F-4D97-AF65-F5344CB8AC3E}">
        <p14:creationId xmlns:p14="http://schemas.microsoft.com/office/powerpoint/2010/main" val="472599195"/>
      </p:ext>
    </p:extLst>
  </p:cSld>
  <p:clrMap bg1="lt1" tx1="dk1" bg2="lt2" tx2="dk2" accent1="accent1" accent2="accent2" accent3="accent3" accent4="accent4" accent5="accent5" accent6="accent6" hlink="hlink" folHlink="folHlink"/>
  <p:sldLayoutIdLst>
    <p:sldLayoutId id="2147483685" r:id="rId1"/>
    <p:sldLayoutId id="2147483715" r:id="rId2"/>
    <p:sldLayoutId id="2147483716" r:id="rId3"/>
    <p:sldLayoutId id="2147483717" r:id="rId4"/>
    <p:sldLayoutId id="2147483718" r:id="rId5"/>
    <p:sldLayoutId id="2147483710" r:id="rId6"/>
    <p:sldLayoutId id="2147483686" r:id="rId7"/>
    <p:sldLayoutId id="2147483688" r:id="rId8"/>
    <p:sldLayoutId id="2147483700" r:id="rId9"/>
    <p:sldLayoutId id="2147483709" r:id="rId10"/>
    <p:sldLayoutId id="2147483708" r:id="rId11"/>
    <p:sldLayoutId id="2147483687" r:id="rId12"/>
    <p:sldLayoutId id="2147483719" r:id="rId13"/>
    <p:sldLayoutId id="2147483697" r:id="rId14"/>
    <p:sldLayoutId id="2147483720" r:id="rId15"/>
    <p:sldLayoutId id="2147483698" r:id="rId16"/>
    <p:sldLayoutId id="2147483722" r:id="rId17"/>
    <p:sldLayoutId id="2147483699" r:id="rId18"/>
    <p:sldLayoutId id="2147483723" r:id="rId19"/>
    <p:sldLayoutId id="2147483702" r:id="rId20"/>
    <p:sldLayoutId id="2147483724" r:id="rId21"/>
    <p:sldLayoutId id="2147483701" r:id="rId22"/>
    <p:sldLayoutId id="2147483704" r:id="rId23"/>
    <p:sldLayoutId id="2147483721" r:id="rId24"/>
    <p:sldLayoutId id="2147483703" r:id="rId25"/>
    <p:sldLayoutId id="2147483705" r:id="rId26"/>
    <p:sldLayoutId id="2147483706" r:id="rId27"/>
    <p:sldLayoutId id="2147483707" r:id="rId28"/>
    <p:sldLayoutId id="2147483712" r:id="rId29"/>
    <p:sldLayoutId id="2147483713" r:id="rId30"/>
    <p:sldLayoutId id="2147483711" r:id="rId31"/>
    <p:sldLayoutId id="2147483725" r:id="rId32"/>
    <p:sldLayoutId id="2147483726" r:id="rId33"/>
    <p:sldLayoutId id="2147483727" r:id="rId34"/>
    <p:sldLayoutId id="2147483728" r:id="rId35"/>
    <p:sldLayoutId id="2147483729" r:id="rId36"/>
  </p:sldLayoutIdLst>
  <p:hf sldNum="0" hdr="0" ftr="0" dt="0"/>
  <p:txStyles>
    <p:titleStyle>
      <a:lvl1pPr algn="l" defTabSz="914400" rtl="0" eaLnBrk="1" latinLnBrk="0" hangingPunct="1">
        <a:lnSpc>
          <a:spcPct val="90000"/>
        </a:lnSpc>
        <a:spcBef>
          <a:spcPct val="0"/>
        </a:spcBef>
        <a:buNone/>
        <a:defRPr sz="2400" kern="1200">
          <a:solidFill>
            <a:schemeClr val="accent1"/>
          </a:solidFill>
          <a:latin typeface="+mj-lt"/>
          <a:ea typeface="+mj-ea"/>
          <a:cs typeface="+mj-cs"/>
        </a:defRPr>
      </a:lvl1pPr>
    </p:titleStyle>
    <p:bodyStyle>
      <a:lvl1pPr marL="0" indent="0" algn="l" defTabSz="914400" rtl="0" eaLnBrk="1" latinLnBrk="0" hangingPunct="1">
        <a:lnSpc>
          <a:spcPct val="90000"/>
        </a:lnSpc>
        <a:spcBef>
          <a:spcPts val="1000"/>
        </a:spcBef>
        <a:spcAft>
          <a:spcPts val="600"/>
        </a:spcAft>
        <a:buFont typeface="Arial" panose="020B0604020202020204" pitchFamily="34" charset="0"/>
        <a:buNone/>
        <a:defRPr sz="1800" kern="1200">
          <a:solidFill>
            <a:schemeClr val="accent1"/>
          </a:solidFill>
          <a:latin typeface="+mn-lt"/>
          <a:ea typeface="+mn-ea"/>
          <a:cs typeface="+mn-cs"/>
        </a:defRPr>
      </a:lvl1pPr>
      <a:lvl2pPr marL="317500" indent="-317500" algn="l" defTabSz="914400" rtl="0" eaLnBrk="1" latinLnBrk="0" hangingPunct="1">
        <a:lnSpc>
          <a:spcPct val="90000"/>
        </a:lnSpc>
        <a:spcBef>
          <a:spcPts val="500"/>
        </a:spcBef>
        <a:spcAft>
          <a:spcPts val="600"/>
        </a:spcAft>
        <a:buClr>
          <a:schemeClr val="tx2"/>
        </a:buClr>
        <a:buFont typeface="Arial" panose="020B0604020202020204" pitchFamily="34" charset="0"/>
        <a:buChar char="•"/>
        <a:tabLst/>
        <a:defRPr sz="1800" kern="1200">
          <a:solidFill>
            <a:schemeClr val="tx1"/>
          </a:solidFill>
          <a:latin typeface="+mn-lt"/>
          <a:ea typeface="+mn-ea"/>
          <a:cs typeface="+mn-cs"/>
        </a:defRPr>
      </a:lvl2pPr>
      <a:lvl3pPr marL="635000" indent="-274638" algn="l" defTabSz="914400" rtl="0" eaLnBrk="1" latinLnBrk="0" hangingPunct="1">
        <a:lnSpc>
          <a:spcPct val="90000"/>
        </a:lnSpc>
        <a:spcBef>
          <a:spcPts val="500"/>
        </a:spcBef>
        <a:spcAft>
          <a:spcPts val="600"/>
        </a:spcAft>
        <a:buClr>
          <a:schemeClr val="accent6"/>
        </a:buClr>
        <a:buFont typeface="Arial" panose="020B0604020202020204" pitchFamily="34" charset="0"/>
        <a:buChar char="•"/>
        <a:tabLst/>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777" userDrawn="1">
          <p15:clr>
            <a:srgbClr val="F26B43"/>
          </p15:clr>
        </p15:guide>
        <p15:guide id="2" pos="257" userDrawn="1">
          <p15:clr>
            <a:srgbClr val="F26B43"/>
          </p15:clr>
        </p15:guide>
        <p15:guide id="3" pos="3568" userDrawn="1">
          <p15:clr>
            <a:srgbClr val="F26B43"/>
          </p15:clr>
        </p15:guide>
        <p15:guide id="4" pos="7478" userDrawn="1">
          <p15:clr>
            <a:srgbClr val="F26B43"/>
          </p15:clr>
        </p15:guide>
        <p15:guide id="5" pos="6403" userDrawn="1">
          <p15:clr>
            <a:srgbClr val="F26B43"/>
          </p15:clr>
        </p15:guide>
        <p15:guide id="6" pos="3681" userDrawn="1">
          <p15:clr>
            <a:srgbClr val="F26B43"/>
          </p15:clr>
        </p15:guide>
        <p15:guide id="7" orient="horz" pos="3906" userDrawn="1">
          <p15:clr>
            <a:srgbClr val="F26B43"/>
          </p15:clr>
        </p15:guide>
        <p15:guide id="8" orient="horz" pos="1003"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hyperlink" Target="https://learning.nspcc.org.uk/research-resources/briefings/research-with-children-ethics-safety-avoiding-harm#article-top" TargetMode="Externa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35.xml"/><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32.xml"/></Relationships>
</file>

<file path=ppt/slides/_rels/slide2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5.xml"/></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35.xml"/><Relationship Id="rId4" Type="http://schemas.openxmlformats.org/officeDocument/2006/relationships/hyperlink" Target="https://gov.wales/sites/default/files/publications/2019-01/person-centred-practice-in-education-a-guide-for-early-years-schools-and-colleges-in-wales.pdf"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2" Type="http://schemas.openxmlformats.org/officeDocument/2006/relationships/hyperlink" Target="http://resource.download.wjec.co.uk.s3.amazonaws.com/vtc/2018-19/hsc18-19_3-2/_multi-lang/unit01/01-different-stages-of-child-development-0-19-years.html" TargetMode="External"/><Relationship Id="rId1" Type="http://schemas.openxmlformats.org/officeDocument/2006/relationships/slideLayout" Target="../slideLayouts/slideLayout3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28.xml.rels><?xml version="1.0" encoding="UTF-8" standalone="yes"?>
<Relationships xmlns="http://schemas.openxmlformats.org/package/2006/relationships"><Relationship Id="rId3" Type="http://schemas.openxmlformats.org/officeDocument/2006/relationships/hyperlink" Target="https://assets.publishing.service.gov.uk/government/uploads/system/uploads/attachment_data/file/175391/Munro-Review.pdf" TargetMode="External"/><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hyperlink" Target="http://www.wales.nhs.uk/sitesplus/888/page/91667" TargetMode="Externa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3.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hyperlink" Target="https://learning.nspcc.org.uk/child-health-development" TargetMode="Externa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50.xml.rels><?xml version="1.0" encoding="UTF-8" standalone="yes"?>
<Relationships xmlns="http://schemas.openxmlformats.org/package/2006/relationships"><Relationship Id="rId3" Type="http://schemas.openxmlformats.org/officeDocument/2006/relationships/hyperlink" Target="https://socialcare.wales/service-improvement/what-matters-conversations-and-assessment#section-30985-anchor" TargetMode="External"/><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3" Type="http://schemas.openxmlformats.org/officeDocument/2006/relationships/hyperlink" Target="https://socialcare.wales/service-improvement/what-matters-conversations-and-assessment#section-30985-anchor" TargetMode="External"/><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hyperlink" Target="https://www.childline.org.uk/" TargetMode="External"/><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hyperlink" Target="https://learning.nspcc.org.uk/child-abuse-and-neglect/recognising-and-responding-to-abuse#information-sharing" TargetMode="External"/></Relationships>
</file>

<file path=ppt/slides/_rels/slide55.xml.rels><?xml version="1.0" encoding="UTF-8" standalone="yes"?>
<Relationships xmlns="http://schemas.openxmlformats.org/package/2006/relationships"><Relationship Id="rId3" Type="http://schemas.openxmlformats.org/officeDocument/2006/relationships/hyperlink" Target="https://learning.nspcc.org.uk/safeguarding-child-protection/how-to-have-difficult-conversations-with-children" TargetMode="External"/><Relationship Id="rId2" Type="http://schemas.openxmlformats.org/officeDocument/2006/relationships/notesSlide" Target="../notesSlides/notesSlide31.xml"/><Relationship Id="rId1" Type="http://schemas.openxmlformats.org/officeDocument/2006/relationships/slideLayout" Target="../slideLayouts/slideLayout6.xml"/><Relationship Id="rId5" Type="http://schemas.openxmlformats.org/officeDocument/2006/relationships/hyperlink" Target="https://learning.nspcc.org.uk/child-abuse-and-neglect/recognising-and-responding-to-abuse/" TargetMode="External"/><Relationship Id="rId4" Type="http://schemas.openxmlformats.org/officeDocument/2006/relationships/hyperlink" Target="https://learning.nspcc.org.uk/research-resources/2019/let-children-know-you-re-listening/"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s://gov.wales/sites/default/files/publications/2019-05/an-overview-of-the-healthy-child-wales-programme.pdf" TargetMode="External"/><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hyperlink" Target="https://hwb.gov.wales/api/storage/f9d85dba-85a4-4e87-bb58-a24730ad7e57/foundation-phase-profile-handbook-revised-september-2017.pdf" TargetMode="Externa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3" Type="http://schemas.openxmlformats.org/officeDocument/2006/relationships/hyperlink" Target="https://hwb.gov.wales/api/storage/f9d85dba-85a4-4e87-bb58-a24730ad7e57/foundation-phase-profile-handbook-revised-september-2017.pdf" TargetMode="External"/><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3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3" Type="http://schemas.openxmlformats.org/officeDocument/2006/relationships/hyperlink" Target="https://gov.wales/sites/default/files/publications/2019-05/part-3-code-of-practice-assessing-the-needs-of-individuals.pdf" TargetMode="External"/><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hyperlink" Target="https://gov.wales/sites/default/files/publications/2019-05/part-3-code-of-practice-assessing-the-needs-of-individuals.pdf" TargetMode="Externa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43.png"/><Relationship Id="rId1" Type="http://schemas.openxmlformats.org/officeDocument/2006/relationships/slideLayout" Target="../slideLayouts/slideLayout6.xml"/><Relationship Id="rId4" Type="http://schemas.openxmlformats.org/officeDocument/2006/relationships/image" Target="../media/image52.png"/></Relationships>
</file>

<file path=ppt/slides/_rels/slide7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image" Target="../media/image43.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8" Type="http://schemas.openxmlformats.org/officeDocument/2006/relationships/hyperlink" Target="https://www.childbereavementuk.org/Handlers/Download.ashx?IDMF=a35f83e5-e4ad-49e1-8b01-7e7d55ffa528" TargetMode="External"/><Relationship Id="rId3" Type="http://schemas.openxmlformats.org/officeDocument/2006/relationships/hyperlink" Target="https://www.cysticfibrosis.org.uk/life-with-cystic-fibrosis/pre-school-and-primary-school" TargetMode="External"/><Relationship Id="rId7" Type="http://schemas.openxmlformats.org/officeDocument/2006/relationships/hyperlink" Target="https://www.walesonline.co.uk/special-features/inspiring-reason-welsh-primary-school-17443029" TargetMode="External"/><Relationship Id="rId2" Type="http://schemas.openxmlformats.org/officeDocument/2006/relationships/hyperlink" Target="https://www.downs-syndrome.org.uk/wales/" TargetMode="External"/><Relationship Id="rId1" Type="http://schemas.openxmlformats.org/officeDocument/2006/relationships/slideLayout" Target="../slideLayouts/slideLayout6.xml"/><Relationship Id="rId6" Type="http://schemas.openxmlformats.org/officeDocument/2006/relationships/hyperlink" Target="https://thewallich.com/" TargetMode="External"/><Relationship Id="rId5" Type="http://schemas.openxmlformats.org/officeDocument/2006/relationships/hyperlink" Target="https://gov.wales/additional-learning-needs" TargetMode="External"/><Relationship Id="rId4" Type="http://schemas.openxmlformats.org/officeDocument/2006/relationships/hyperlink" Target="https://issuu.com/recordmarketingltd/docs/schools_booklet_final_web" TargetMode="External"/></Relationships>
</file>

<file path=ppt/slides/_rels/slide82.xml.rels><?xml version="1.0" encoding="UTF-8" standalone="yes"?>
<Relationships xmlns="http://schemas.openxmlformats.org/package/2006/relationships"><Relationship Id="rId8" Type="http://schemas.openxmlformats.org/officeDocument/2006/relationships/hyperlink" Target="https://www.aceawarewales.com/" TargetMode="External"/><Relationship Id="rId3" Type="http://schemas.openxmlformats.org/officeDocument/2006/relationships/hyperlink" Target="https://www.togetherforshortlives.org.uk/wp-content/uploads/2018/02/ProRes-Helping-Children-Who-Need-Palliative-Care-To-Access-Education.pdf" TargetMode="External"/><Relationship Id="rId7" Type="http://schemas.openxmlformats.org/officeDocument/2006/relationships/hyperlink" Target="https://www.estyn.gov.wales/effective-practice/school-support-children-adverse-childhood-experiences" TargetMode="External"/><Relationship Id="rId2" Type="http://schemas.openxmlformats.org/officeDocument/2006/relationships/hyperlink" Target="https://hwb.gov.wales/repository/discovery/resource/9f2b2baf-59ec-49ab-8337-40a5ff13b987/en?catalog=2ad6b423-230d-44ac-a365-7fe6387e26a1&amp;fields=resources&amp;query=REFUGEES%20EDUCATION&amp;sort=recommendation" TargetMode="External"/><Relationship Id="rId1" Type="http://schemas.openxmlformats.org/officeDocument/2006/relationships/slideLayout" Target="../slideLayouts/slideLayout6.xml"/><Relationship Id="rId6" Type="http://schemas.openxmlformats.org/officeDocument/2006/relationships/hyperlink" Target="https://www.nacoa.org.uk/" TargetMode="External"/><Relationship Id="rId5" Type="http://schemas.openxmlformats.org/officeDocument/2006/relationships/hyperlink" Target="https://protect-eu.mimecast.com/s/MdmBC59DPFZERLAfzOEeu?domain=estyn.gov.wales" TargetMode="External"/><Relationship Id="rId4" Type="http://schemas.openxmlformats.org/officeDocument/2006/relationships/hyperlink" Target="https://www.dewis.wales/young-carers" TargetMode="Externa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s://www.cysticfibrosis.org.uk/sites/default/files/2020-11/Me%20and%20CF%20factsheet%20%20Secondary%20School%20Pack.pdf" TargetMode="Externa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3" Type="http://schemas.openxmlformats.org/officeDocument/2006/relationships/hyperlink" Target="https://gov.wales/additional-learning-needs-and-education-tribunal-wales-act-implementation-guide-individual" TargetMode="External"/><Relationship Id="rId2" Type="http://schemas.openxmlformats.org/officeDocument/2006/relationships/image" Target="../media/image46.png"/><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3" Type="http://schemas.openxmlformats.org/officeDocument/2006/relationships/hyperlink" Target="https://www.dewis.wales/additional-learning-needs-cyp#:~:text=Under%20the%20Additional%20Learning%20Needs%20and%20Education%20Tribunal,replace%20IEPs.%20Your%20rights%20and%20your%20child%E2%80%99s%20rights" TargetMode="External"/><Relationship Id="rId2" Type="http://schemas.openxmlformats.org/officeDocument/2006/relationships/hyperlink" Target="https://www.autism.org.uk/advice-and-guidance/topics/education/extra-help-at-school/wales/individual-education-plan" TargetMode="Externa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6.xml"/><Relationship Id="rId1" Type="http://schemas.openxmlformats.org/officeDocument/2006/relationships/video" Target="https://www.youtube.com/embed/F3nH4GV2Zy0?feature=oembed" TargetMode="External"/><Relationship Id="rId4" Type="http://schemas.openxmlformats.org/officeDocument/2006/relationships/image" Target="../media/image54.jpeg"/></Relationships>
</file>

<file path=ppt/slides/_rels/slide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E33059-A39D-7C41-B89E-02827D908B22}"/>
              </a:ext>
            </a:extLst>
          </p:cNvPr>
          <p:cNvSpPr>
            <a:spLocks noGrp="1"/>
          </p:cNvSpPr>
          <p:nvPr>
            <p:ph type="ctrTitle"/>
          </p:nvPr>
        </p:nvSpPr>
        <p:spPr>
          <a:xfrm>
            <a:off x="5667326" y="697746"/>
            <a:ext cx="6264385" cy="773656"/>
          </a:xfrm>
        </p:spPr>
        <p:txBody>
          <a:bodyPr>
            <a:normAutofit fontScale="90000"/>
          </a:bodyPr>
          <a:lstStyle/>
          <a:p>
            <a:r>
              <a:rPr lang="en-US" dirty="0"/>
              <a:t>GCE Health and Social Care, and Childcare	</a:t>
            </a:r>
          </a:p>
        </p:txBody>
      </p:sp>
      <p:sp>
        <p:nvSpPr>
          <p:cNvPr id="3" name="Subtitle 2">
            <a:extLst>
              <a:ext uri="{FF2B5EF4-FFF2-40B4-BE49-F238E27FC236}">
                <a16:creationId xmlns:a16="http://schemas.microsoft.com/office/drawing/2014/main" id="{3ED5C803-5E01-E242-8FF1-96353FBD6B7F}"/>
              </a:ext>
            </a:extLst>
          </p:cNvPr>
          <p:cNvSpPr>
            <a:spLocks noGrp="1"/>
          </p:cNvSpPr>
          <p:nvPr>
            <p:ph type="subTitle" idx="1"/>
          </p:nvPr>
        </p:nvSpPr>
        <p:spPr>
          <a:xfrm>
            <a:off x="5667326" y="1942346"/>
            <a:ext cx="6013045" cy="3173940"/>
          </a:xfrm>
        </p:spPr>
        <p:txBody>
          <a:bodyPr>
            <a:noAutofit/>
          </a:bodyPr>
          <a:lstStyle/>
          <a:p>
            <a:pPr marL="1252538" indent="-1252538"/>
            <a:r>
              <a:rPr lang="en-US" sz="2800" dirty="0"/>
              <a:t>Unit 4:	Supporting the development, health, well-being and resilience of children and young people</a:t>
            </a:r>
          </a:p>
          <a:p>
            <a:endParaRPr lang="en-US" dirty="0"/>
          </a:p>
          <a:p>
            <a:endParaRPr lang="en-US" dirty="0"/>
          </a:p>
          <a:p>
            <a:r>
              <a:rPr lang="en-US" dirty="0"/>
              <a:t>Resource:</a:t>
            </a:r>
          </a:p>
          <a:p>
            <a:r>
              <a:rPr lang="en-US" dirty="0"/>
              <a:t>Supporting you through Unit 4 Task 1 (childcare pathway)</a:t>
            </a:r>
          </a:p>
          <a:p>
            <a:endParaRPr lang="en-US" dirty="0"/>
          </a:p>
        </p:txBody>
      </p:sp>
    </p:spTree>
    <p:extLst>
      <p:ext uri="{BB962C8B-B14F-4D97-AF65-F5344CB8AC3E}">
        <p14:creationId xmlns:p14="http://schemas.microsoft.com/office/powerpoint/2010/main" val="1589661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21CCA461-2965-4703-911C-AA37873D26AE}"/>
              </a:ext>
            </a:extLst>
          </p:cNvPr>
          <p:cNvSpPr>
            <a:spLocks noGrp="1"/>
          </p:cNvSpPr>
          <p:nvPr/>
        </p:nvSpPr>
        <p:spPr>
          <a:xfrm>
            <a:off x="406400" y="2130029"/>
            <a:ext cx="6889660" cy="352604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buNone/>
            </a:pPr>
            <a:r>
              <a:rPr lang="en-GB" sz="2400" b="1" dirty="0">
                <a:ea typeface="+mn-lt"/>
                <a:cs typeface="+mn-lt"/>
              </a:rPr>
              <a:t>The principle of confidentiality is about privacy and respecting someone’s wishes.</a:t>
            </a:r>
            <a:r>
              <a:rPr lang="en-GB" sz="2400" dirty="0">
                <a:ea typeface="+mn-lt"/>
                <a:cs typeface="+mn-lt"/>
              </a:rPr>
              <a:t> It means that professionals shouldn’t share personal details about someone with others, unless that person has said they can or it’s absolutely necessary. ‘Professionals’ in this context includes, for example, doctors, nurses, social workers, support workers, and employers.</a:t>
            </a:r>
            <a:endParaRPr lang="en-GB" dirty="0">
              <a:ea typeface="+mn-lt"/>
              <a:cs typeface="+mn-lt"/>
            </a:endParaRPr>
          </a:p>
          <a:p>
            <a:endParaRPr lang="en-GB" dirty="0">
              <a:cs typeface="Calibri"/>
            </a:endParaRPr>
          </a:p>
          <a:p>
            <a:endParaRPr lang="en-GB" dirty="0">
              <a:cs typeface="Calibri"/>
            </a:endParaRPr>
          </a:p>
        </p:txBody>
      </p:sp>
      <p:pic>
        <p:nvPicPr>
          <p:cNvPr id="3" name="Picture 3" descr="A close up of a sign&#10;&#10;Description automatically generated">
            <a:extLst>
              <a:ext uri="{FF2B5EF4-FFF2-40B4-BE49-F238E27FC236}">
                <a16:creationId xmlns:a16="http://schemas.microsoft.com/office/drawing/2014/main" id="{DEC5A31C-D095-4EEF-BA66-CA393439E43D}"/>
              </a:ext>
            </a:extLst>
          </p:cNvPr>
          <p:cNvPicPr>
            <a:picLocks noChangeAspect="1"/>
          </p:cNvPicPr>
          <p:nvPr/>
        </p:nvPicPr>
        <p:blipFill>
          <a:blip r:embed="rId2"/>
          <a:stretch>
            <a:fillRect/>
          </a:stretch>
        </p:blipFill>
        <p:spPr>
          <a:xfrm>
            <a:off x="7312247" y="2275322"/>
            <a:ext cx="4352565" cy="3526047"/>
          </a:xfrm>
          <a:prstGeom prst="rect">
            <a:avLst/>
          </a:prstGeom>
        </p:spPr>
      </p:pic>
      <p:sp>
        <p:nvSpPr>
          <p:cNvPr id="5" name="Title 4">
            <a:extLst>
              <a:ext uri="{FF2B5EF4-FFF2-40B4-BE49-F238E27FC236}">
                <a16:creationId xmlns:a16="http://schemas.microsoft.com/office/drawing/2014/main" id="{CCDE6F5B-E0F5-450F-BB6F-D10AD303C471}"/>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
        <p:nvSpPr>
          <p:cNvPr id="11" name="Title 1">
            <a:extLst>
              <a:ext uri="{FF2B5EF4-FFF2-40B4-BE49-F238E27FC236}">
                <a16:creationId xmlns:a16="http://schemas.microsoft.com/office/drawing/2014/main" id="{D16A7B6C-89AD-4894-B2E6-3A9CF8840174}"/>
              </a:ext>
            </a:extLst>
          </p:cNvPr>
          <p:cNvSpPr>
            <a:spLocks noGrp="1"/>
          </p:cNvSpPr>
          <p:nvPr>
            <p:ph type="title"/>
          </p:nvPr>
        </p:nvSpPr>
        <p:spPr>
          <a:xfrm>
            <a:off x="406400" y="1416205"/>
            <a:ext cx="11335834" cy="557738"/>
          </a:xfrm>
          <a:solidFill>
            <a:srgbClr val="DB44E3"/>
          </a:solidFill>
          <a:ln>
            <a:solidFill>
              <a:srgbClr val="F584EB"/>
            </a:solidFill>
          </a:ln>
        </p:spPr>
        <p:txBody>
          <a:bodyPr>
            <a:normAutofit/>
          </a:bodyPr>
          <a:lstStyle/>
          <a:p>
            <a:pPr algn="ctr"/>
            <a:r>
              <a:rPr lang="en-GB" sz="3000" b="1" dirty="0">
                <a:solidFill>
                  <a:schemeClr val="bg1"/>
                </a:solidFill>
                <a:latin typeface="Calibri"/>
                <a:cs typeface="Calibri"/>
              </a:rPr>
              <a:t>Confidentiality </a:t>
            </a:r>
            <a:endParaRPr lang="en-US" sz="3000" b="1" dirty="0">
              <a:solidFill>
                <a:schemeClr val="bg1"/>
              </a:solidFill>
              <a:ea typeface="+mj-lt"/>
              <a:cs typeface="+mj-lt"/>
            </a:endParaRPr>
          </a:p>
        </p:txBody>
      </p:sp>
    </p:spTree>
    <p:extLst>
      <p:ext uri="{BB962C8B-B14F-4D97-AF65-F5344CB8AC3E}">
        <p14:creationId xmlns:p14="http://schemas.microsoft.com/office/powerpoint/2010/main" val="7681331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A close up of a sign&#10;&#10;Description automatically generated">
            <a:extLst>
              <a:ext uri="{FF2B5EF4-FFF2-40B4-BE49-F238E27FC236}">
                <a16:creationId xmlns:a16="http://schemas.microsoft.com/office/drawing/2014/main" id="{ACF94941-B496-4DF7-BC44-C1863CCDC1BD}"/>
              </a:ext>
            </a:extLst>
          </p:cNvPr>
          <p:cNvPicPr>
            <a:picLocks noChangeAspect="1"/>
          </p:cNvPicPr>
          <p:nvPr/>
        </p:nvPicPr>
        <p:blipFill>
          <a:blip r:embed="rId3"/>
          <a:stretch>
            <a:fillRect/>
          </a:stretch>
        </p:blipFill>
        <p:spPr>
          <a:xfrm>
            <a:off x="7127276" y="2225023"/>
            <a:ext cx="4387663" cy="3541058"/>
          </a:xfrm>
          <a:prstGeom prst="rect">
            <a:avLst/>
          </a:prstGeom>
        </p:spPr>
      </p:pic>
      <p:sp>
        <p:nvSpPr>
          <p:cNvPr id="7" name="Content Placeholder 2">
            <a:extLst>
              <a:ext uri="{FF2B5EF4-FFF2-40B4-BE49-F238E27FC236}">
                <a16:creationId xmlns:a16="http://schemas.microsoft.com/office/drawing/2014/main" id="{21CCA461-2965-4703-911C-AA37873D26AE}"/>
              </a:ext>
            </a:extLst>
          </p:cNvPr>
          <p:cNvSpPr>
            <a:spLocks noGrp="1"/>
          </p:cNvSpPr>
          <p:nvPr/>
        </p:nvSpPr>
        <p:spPr>
          <a:xfrm>
            <a:off x="406401" y="2145020"/>
            <a:ext cx="6720876" cy="4154984"/>
          </a:xfrm>
          <a:prstGeom prst="rect">
            <a:avLst/>
          </a:prstGeom>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buNone/>
            </a:pPr>
            <a:r>
              <a:rPr lang="en-GB" sz="2400" dirty="0">
                <a:ea typeface="+mn-lt"/>
                <a:cs typeface="+mn-lt"/>
              </a:rPr>
              <a:t>In a health and social care setting, </a:t>
            </a:r>
            <a:r>
              <a:rPr lang="en-GB" sz="2400" b="1" dirty="0">
                <a:ea typeface="+mn-lt"/>
                <a:cs typeface="+mn-lt"/>
              </a:rPr>
              <a:t>confidentiality means that the practitioner should keep a confidence between themselves and the patient</a:t>
            </a:r>
            <a:r>
              <a:rPr lang="en-GB" sz="2400" dirty="0">
                <a:ea typeface="+mn-lt"/>
                <a:cs typeface="+mn-lt"/>
              </a:rPr>
              <a:t>, as part of good care practice. This means that the practitioner shouldn’t tell anyone what a patient has said or give out their details, other than those who need to know. This also includes not showing anyone – again, other than those who need to know – an individual’s personal notes or computer records</a:t>
            </a:r>
            <a:r>
              <a:rPr lang="en-GB" sz="2400" dirty="0">
                <a:ea typeface="+mn-lt"/>
                <a:cs typeface="Calibri"/>
              </a:rPr>
              <a:t>.</a:t>
            </a:r>
            <a:endParaRPr lang="en-GB" dirty="0">
              <a:cs typeface="Calibri"/>
            </a:endParaRPr>
          </a:p>
        </p:txBody>
      </p:sp>
      <p:sp>
        <p:nvSpPr>
          <p:cNvPr id="5" name="Title 4">
            <a:extLst>
              <a:ext uri="{FF2B5EF4-FFF2-40B4-BE49-F238E27FC236}">
                <a16:creationId xmlns:a16="http://schemas.microsoft.com/office/drawing/2014/main" id="{F9FAC2E9-D475-4C13-A09E-8731EE17015A}"/>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
        <p:nvSpPr>
          <p:cNvPr id="8" name="Title 1">
            <a:extLst>
              <a:ext uri="{FF2B5EF4-FFF2-40B4-BE49-F238E27FC236}">
                <a16:creationId xmlns:a16="http://schemas.microsoft.com/office/drawing/2014/main" id="{17D80865-AD06-4B81-83A3-4721983046BF}"/>
              </a:ext>
            </a:extLst>
          </p:cNvPr>
          <p:cNvSpPr txBox="1">
            <a:spLocks/>
          </p:cNvSpPr>
          <p:nvPr/>
        </p:nvSpPr>
        <p:spPr>
          <a:xfrm>
            <a:off x="406400" y="1416205"/>
            <a:ext cx="11335834" cy="557738"/>
          </a:xfrm>
          <a:prstGeom prst="rect">
            <a:avLst/>
          </a:prstGeom>
          <a:solidFill>
            <a:srgbClr val="DB44E3"/>
          </a:solidFill>
          <a:ln>
            <a:solidFill>
              <a:srgbClr val="F584EB"/>
            </a:solidFill>
          </a:ln>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gn="ctr"/>
            <a:r>
              <a:rPr lang="en-GB" sz="3000" b="1" dirty="0">
                <a:solidFill>
                  <a:schemeClr val="bg1"/>
                </a:solidFill>
                <a:latin typeface="Calibri"/>
                <a:cs typeface="Calibri"/>
              </a:rPr>
              <a:t>Confidentiality </a:t>
            </a:r>
            <a:endParaRPr lang="en-US" sz="3000" b="1" dirty="0">
              <a:solidFill>
                <a:schemeClr val="bg1"/>
              </a:solidFill>
              <a:ea typeface="+mj-lt"/>
              <a:cs typeface="+mj-lt"/>
            </a:endParaRPr>
          </a:p>
        </p:txBody>
      </p:sp>
    </p:spTree>
    <p:extLst>
      <p:ext uri="{BB962C8B-B14F-4D97-AF65-F5344CB8AC3E}">
        <p14:creationId xmlns:p14="http://schemas.microsoft.com/office/powerpoint/2010/main" val="410419332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21CCA461-2965-4703-911C-AA37873D26AE}"/>
              </a:ext>
            </a:extLst>
          </p:cNvPr>
          <p:cNvSpPr>
            <a:spLocks noGrp="1"/>
          </p:cNvSpPr>
          <p:nvPr/>
        </p:nvSpPr>
        <p:spPr>
          <a:xfrm>
            <a:off x="406400" y="2183719"/>
            <a:ext cx="6546791" cy="3503266"/>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buNone/>
            </a:pPr>
            <a:r>
              <a:rPr lang="en-GB" sz="2400" dirty="0">
                <a:ea typeface="+mn-lt"/>
                <a:cs typeface="+mn-lt"/>
              </a:rPr>
              <a:t>It may also be the case that you frequently handle confidential information about children. The same principles of confidentiality apply in this situation: you should maintain confidentiality but override it if you think the child is at risk. Always be vigilant to recognising the </a:t>
            </a:r>
            <a:r>
              <a:rPr lang="en-GB" sz="2400">
                <a:ea typeface="+mn-lt"/>
                <a:cs typeface="+mn-lt"/>
              </a:rPr>
              <a:t>signs of </a:t>
            </a:r>
            <a:r>
              <a:rPr lang="en-GB" sz="2400" dirty="0">
                <a:ea typeface="+mn-lt"/>
                <a:cs typeface="+mn-lt"/>
              </a:rPr>
              <a:t>abuse and neglect and tell somebody if you think the child is at risk.</a:t>
            </a:r>
            <a:endParaRPr lang="en-GB" dirty="0">
              <a:ea typeface="+mn-lt"/>
              <a:cs typeface="+mn-lt"/>
            </a:endParaRPr>
          </a:p>
        </p:txBody>
      </p:sp>
      <p:pic>
        <p:nvPicPr>
          <p:cNvPr id="3" name="Picture 3" descr="A close up of a sign&#10;&#10;Description automatically generated">
            <a:extLst>
              <a:ext uri="{FF2B5EF4-FFF2-40B4-BE49-F238E27FC236}">
                <a16:creationId xmlns:a16="http://schemas.microsoft.com/office/drawing/2014/main" id="{9FC60586-6993-4114-B365-B946EDD1F673}"/>
              </a:ext>
            </a:extLst>
          </p:cNvPr>
          <p:cNvPicPr>
            <a:picLocks noChangeAspect="1"/>
          </p:cNvPicPr>
          <p:nvPr/>
        </p:nvPicPr>
        <p:blipFill>
          <a:blip r:embed="rId2"/>
          <a:stretch>
            <a:fillRect/>
          </a:stretch>
        </p:blipFill>
        <p:spPr>
          <a:xfrm>
            <a:off x="6849316" y="2257985"/>
            <a:ext cx="4253192" cy="3429000"/>
          </a:xfrm>
          <a:prstGeom prst="rect">
            <a:avLst/>
          </a:prstGeom>
        </p:spPr>
      </p:pic>
      <p:sp>
        <p:nvSpPr>
          <p:cNvPr id="5" name="Title 4">
            <a:extLst>
              <a:ext uri="{FF2B5EF4-FFF2-40B4-BE49-F238E27FC236}">
                <a16:creationId xmlns:a16="http://schemas.microsoft.com/office/drawing/2014/main" id="{7425B05A-771A-4521-9332-30A792EDFFC8}"/>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
        <p:nvSpPr>
          <p:cNvPr id="8" name="Title 1">
            <a:extLst>
              <a:ext uri="{FF2B5EF4-FFF2-40B4-BE49-F238E27FC236}">
                <a16:creationId xmlns:a16="http://schemas.microsoft.com/office/drawing/2014/main" id="{2CE3D6FA-7E36-4FF3-99D8-C8778B4BCB69}"/>
              </a:ext>
            </a:extLst>
          </p:cNvPr>
          <p:cNvSpPr txBox="1">
            <a:spLocks/>
          </p:cNvSpPr>
          <p:nvPr/>
        </p:nvSpPr>
        <p:spPr>
          <a:xfrm>
            <a:off x="406400" y="1416205"/>
            <a:ext cx="11335834" cy="557738"/>
          </a:xfrm>
          <a:prstGeom prst="rect">
            <a:avLst/>
          </a:prstGeom>
          <a:solidFill>
            <a:srgbClr val="DB44E3"/>
          </a:solidFill>
          <a:ln>
            <a:solidFill>
              <a:srgbClr val="F584EB"/>
            </a:solidFill>
          </a:ln>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gn="ctr"/>
            <a:r>
              <a:rPr lang="en-GB" sz="3000" b="1" dirty="0">
                <a:solidFill>
                  <a:schemeClr val="bg1"/>
                </a:solidFill>
                <a:latin typeface="Calibri"/>
                <a:cs typeface="Calibri"/>
              </a:rPr>
              <a:t>Confidentiality </a:t>
            </a:r>
            <a:endParaRPr lang="en-US" sz="3000" b="1" dirty="0">
              <a:solidFill>
                <a:schemeClr val="bg1"/>
              </a:solidFill>
              <a:ea typeface="+mj-lt"/>
              <a:cs typeface="+mj-lt"/>
            </a:endParaRPr>
          </a:p>
        </p:txBody>
      </p:sp>
    </p:spTree>
    <p:extLst>
      <p:ext uri="{BB962C8B-B14F-4D97-AF65-F5344CB8AC3E}">
        <p14:creationId xmlns:p14="http://schemas.microsoft.com/office/powerpoint/2010/main" val="2888468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21CCA461-2965-4703-911C-AA37873D26AE}"/>
              </a:ext>
            </a:extLst>
          </p:cNvPr>
          <p:cNvSpPr>
            <a:spLocks noGrp="1"/>
          </p:cNvSpPr>
          <p:nvPr/>
        </p:nvSpPr>
        <p:spPr>
          <a:xfrm>
            <a:off x="406400" y="2291604"/>
            <a:ext cx="6356306" cy="3170140"/>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1200"/>
              </a:spcAft>
            </a:pPr>
            <a:r>
              <a:rPr lang="en-GB" sz="2400" dirty="0">
                <a:ea typeface="+mn-lt"/>
                <a:cs typeface="+mn-lt"/>
              </a:rPr>
              <a:t>You should view confidentiality on a </a:t>
            </a:r>
            <a:r>
              <a:rPr lang="en-GB" sz="2400" b="1" dirty="0">
                <a:ea typeface="+mn-lt"/>
                <a:cs typeface="+mn-lt"/>
              </a:rPr>
              <a:t>need-to-know basis</a:t>
            </a:r>
            <a:r>
              <a:rPr lang="en-GB" sz="2400" dirty="0">
                <a:ea typeface="+mn-lt"/>
                <a:cs typeface="+mn-lt"/>
              </a:rPr>
              <a:t>, which means that you only share information when it’s necessary and with people who need to know.</a:t>
            </a:r>
            <a:endParaRPr lang="en-US" sz="2400" dirty="0"/>
          </a:p>
          <a:p>
            <a:pPr>
              <a:lnSpc>
                <a:spcPct val="100000"/>
              </a:lnSpc>
              <a:spcBef>
                <a:spcPts val="600"/>
              </a:spcBef>
            </a:pPr>
            <a:r>
              <a:rPr lang="en-GB" sz="2400" dirty="0">
                <a:ea typeface="+mn-lt"/>
                <a:cs typeface="+mn-lt"/>
              </a:rPr>
              <a:t>Relationships between professionals and children are built on trust, so it’s essential that you uphold a child’s confidentiality unless they are at risk.</a:t>
            </a:r>
            <a:endParaRPr lang="en-GB" sz="2400" dirty="0"/>
          </a:p>
        </p:txBody>
      </p:sp>
      <p:pic>
        <p:nvPicPr>
          <p:cNvPr id="3" name="Picture 3" descr="A close up of a sign&#10;&#10;Description automatically generated">
            <a:extLst>
              <a:ext uri="{FF2B5EF4-FFF2-40B4-BE49-F238E27FC236}">
                <a16:creationId xmlns:a16="http://schemas.microsoft.com/office/drawing/2014/main" id="{83C6822A-76A7-419B-A386-DC59E4073ADF}"/>
              </a:ext>
            </a:extLst>
          </p:cNvPr>
          <p:cNvPicPr>
            <a:picLocks noChangeAspect="1"/>
          </p:cNvPicPr>
          <p:nvPr/>
        </p:nvPicPr>
        <p:blipFill>
          <a:blip r:embed="rId2"/>
          <a:stretch>
            <a:fillRect/>
          </a:stretch>
        </p:blipFill>
        <p:spPr>
          <a:xfrm>
            <a:off x="6894139" y="2291603"/>
            <a:ext cx="4596980" cy="3741707"/>
          </a:xfrm>
          <a:prstGeom prst="rect">
            <a:avLst/>
          </a:prstGeom>
        </p:spPr>
      </p:pic>
      <p:sp>
        <p:nvSpPr>
          <p:cNvPr id="5" name="Title 4">
            <a:extLst>
              <a:ext uri="{FF2B5EF4-FFF2-40B4-BE49-F238E27FC236}">
                <a16:creationId xmlns:a16="http://schemas.microsoft.com/office/drawing/2014/main" id="{7B95879A-ED23-4F36-9D6D-245F07F0B7D6}"/>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
        <p:nvSpPr>
          <p:cNvPr id="8" name="Title 1">
            <a:extLst>
              <a:ext uri="{FF2B5EF4-FFF2-40B4-BE49-F238E27FC236}">
                <a16:creationId xmlns:a16="http://schemas.microsoft.com/office/drawing/2014/main" id="{9EEFA23A-8895-4C31-8D50-359C3EA06D6B}"/>
              </a:ext>
            </a:extLst>
          </p:cNvPr>
          <p:cNvSpPr txBox="1">
            <a:spLocks/>
          </p:cNvSpPr>
          <p:nvPr/>
        </p:nvSpPr>
        <p:spPr>
          <a:xfrm>
            <a:off x="406400" y="1416205"/>
            <a:ext cx="11335834" cy="557738"/>
          </a:xfrm>
          <a:prstGeom prst="rect">
            <a:avLst/>
          </a:prstGeom>
          <a:solidFill>
            <a:srgbClr val="DB44E3"/>
          </a:solidFill>
          <a:ln>
            <a:solidFill>
              <a:srgbClr val="F584EB"/>
            </a:solidFill>
          </a:ln>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gn="ctr"/>
            <a:r>
              <a:rPr lang="en-GB" sz="3000" b="1" dirty="0">
                <a:solidFill>
                  <a:schemeClr val="bg1"/>
                </a:solidFill>
                <a:latin typeface="Calibri"/>
                <a:cs typeface="Calibri"/>
              </a:rPr>
              <a:t>Confidentiality </a:t>
            </a:r>
            <a:endParaRPr lang="en-US" sz="3000" b="1" dirty="0">
              <a:solidFill>
                <a:schemeClr val="bg1"/>
              </a:solidFill>
              <a:ea typeface="+mj-lt"/>
              <a:cs typeface="+mj-lt"/>
            </a:endParaRPr>
          </a:p>
        </p:txBody>
      </p:sp>
    </p:spTree>
    <p:extLst>
      <p:ext uri="{BB962C8B-B14F-4D97-AF65-F5344CB8AC3E}">
        <p14:creationId xmlns:p14="http://schemas.microsoft.com/office/powerpoint/2010/main" val="23827897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21CCA461-2965-4703-911C-AA37873D26AE}"/>
              </a:ext>
            </a:extLst>
          </p:cNvPr>
          <p:cNvSpPr>
            <a:spLocks noGrp="1"/>
          </p:cNvSpPr>
          <p:nvPr/>
        </p:nvSpPr>
        <p:spPr>
          <a:xfrm>
            <a:off x="406400" y="2588562"/>
            <a:ext cx="5886090" cy="2625695"/>
          </a:xfrm>
          <a:prstGeom prst="rect">
            <a:avLst/>
          </a:prstGeom>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0"/>
              </a:spcBef>
              <a:spcAft>
                <a:spcPts val="1200"/>
              </a:spcAft>
            </a:pPr>
            <a:r>
              <a:rPr lang="en-GB" sz="2400" dirty="0">
                <a:ea typeface="+mn-lt"/>
                <a:cs typeface="+mn-lt"/>
              </a:rPr>
              <a:t>If you need to share a child’s information, ask for their consent unless there is a compelling reason not to do so.</a:t>
            </a:r>
            <a:endParaRPr lang="en-US" sz="2400" dirty="0"/>
          </a:p>
          <a:p>
            <a:pPr>
              <a:lnSpc>
                <a:spcPct val="100000"/>
              </a:lnSpc>
              <a:spcBef>
                <a:spcPts val="600"/>
              </a:spcBef>
            </a:pPr>
            <a:r>
              <a:rPr lang="en-GB" sz="2400" dirty="0">
                <a:ea typeface="+mn-lt"/>
                <a:cs typeface="+mn-lt"/>
              </a:rPr>
              <a:t>This is important for transparency, trust, and building a relationship.</a:t>
            </a:r>
            <a:endParaRPr lang="en-GB" sz="2400" dirty="0"/>
          </a:p>
          <a:p>
            <a:pPr>
              <a:lnSpc>
                <a:spcPct val="100000"/>
              </a:lnSpc>
              <a:spcBef>
                <a:spcPts val="600"/>
              </a:spcBef>
            </a:pPr>
            <a:endParaRPr lang="en-GB" dirty="0">
              <a:cs typeface="Calibri"/>
            </a:endParaRPr>
          </a:p>
          <a:p>
            <a:pPr>
              <a:lnSpc>
                <a:spcPct val="100000"/>
              </a:lnSpc>
              <a:spcBef>
                <a:spcPts val="600"/>
              </a:spcBef>
            </a:pPr>
            <a:endParaRPr lang="en-GB" dirty="0">
              <a:ea typeface="+mn-lt"/>
              <a:cs typeface="+mn-lt"/>
            </a:endParaRPr>
          </a:p>
          <a:p>
            <a:endParaRPr lang="en-GB" dirty="0">
              <a:cs typeface="Calibri"/>
            </a:endParaRPr>
          </a:p>
          <a:p>
            <a:endParaRPr lang="en-GB" dirty="0">
              <a:cs typeface="Calibri"/>
            </a:endParaRPr>
          </a:p>
        </p:txBody>
      </p:sp>
      <p:pic>
        <p:nvPicPr>
          <p:cNvPr id="3" name="Picture 3" descr="A close up of a sign&#10;&#10;Description automatically generated">
            <a:extLst>
              <a:ext uri="{FF2B5EF4-FFF2-40B4-BE49-F238E27FC236}">
                <a16:creationId xmlns:a16="http://schemas.microsoft.com/office/drawing/2014/main" id="{83C6822A-76A7-419B-A386-DC59E4073ADF}"/>
              </a:ext>
            </a:extLst>
          </p:cNvPr>
          <p:cNvPicPr>
            <a:picLocks noChangeAspect="1"/>
          </p:cNvPicPr>
          <p:nvPr/>
        </p:nvPicPr>
        <p:blipFill>
          <a:blip r:embed="rId2"/>
          <a:stretch>
            <a:fillRect/>
          </a:stretch>
        </p:blipFill>
        <p:spPr>
          <a:xfrm>
            <a:off x="6894139" y="2291603"/>
            <a:ext cx="4596980" cy="3741707"/>
          </a:xfrm>
          <a:prstGeom prst="rect">
            <a:avLst/>
          </a:prstGeom>
        </p:spPr>
      </p:pic>
      <p:sp>
        <p:nvSpPr>
          <p:cNvPr id="5" name="Title 4">
            <a:extLst>
              <a:ext uri="{FF2B5EF4-FFF2-40B4-BE49-F238E27FC236}">
                <a16:creationId xmlns:a16="http://schemas.microsoft.com/office/drawing/2014/main" id="{129FB29B-1155-45E8-92B6-2D2CA9A97DD0}"/>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
        <p:nvSpPr>
          <p:cNvPr id="8" name="Title 1">
            <a:extLst>
              <a:ext uri="{FF2B5EF4-FFF2-40B4-BE49-F238E27FC236}">
                <a16:creationId xmlns:a16="http://schemas.microsoft.com/office/drawing/2014/main" id="{6EBBC671-79F6-4155-8F5B-65ED7E4B5CBC}"/>
              </a:ext>
            </a:extLst>
          </p:cNvPr>
          <p:cNvSpPr txBox="1">
            <a:spLocks/>
          </p:cNvSpPr>
          <p:nvPr/>
        </p:nvSpPr>
        <p:spPr>
          <a:xfrm>
            <a:off x="406400" y="1416205"/>
            <a:ext cx="11335834" cy="557738"/>
          </a:xfrm>
          <a:prstGeom prst="rect">
            <a:avLst/>
          </a:prstGeom>
          <a:solidFill>
            <a:srgbClr val="DB44E3"/>
          </a:solidFill>
          <a:ln>
            <a:solidFill>
              <a:srgbClr val="F584EB"/>
            </a:solidFill>
          </a:ln>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gn="ctr"/>
            <a:r>
              <a:rPr lang="en-GB" sz="3000" b="1" dirty="0">
                <a:solidFill>
                  <a:schemeClr val="bg1"/>
                </a:solidFill>
                <a:latin typeface="Calibri"/>
                <a:cs typeface="Calibri"/>
              </a:rPr>
              <a:t>Confidentiality </a:t>
            </a:r>
            <a:endParaRPr lang="en-US" sz="3000" b="1" dirty="0">
              <a:solidFill>
                <a:schemeClr val="bg1"/>
              </a:solidFill>
              <a:ea typeface="+mj-lt"/>
              <a:cs typeface="+mj-lt"/>
            </a:endParaRPr>
          </a:p>
        </p:txBody>
      </p:sp>
    </p:spTree>
    <p:extLst>
      <p:ext uri="{BB962C8B-B14F-4D97-AF65-F5344CB8AC3E}">
        <p14:creationId xmlns:p14="http://schemas.microsoft.com/office/powerpoint/2010/main" val="31243816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4A14D0-D172-484D-B311-BF13E0D5688B}"/>
              </a:ext>
            </a:extLst>
          </p:cNvPr>
          <p:cNvSpPr>
            <a:spLocks noGrp="1"/>
          </p:cNvSpPr>
          <p:nvPr>
            <p:ph type="title"/>
          </p:nvPr>
        </p:nvSpPr>
        <p:spPr>
          <a:xfrm>
            <a:off x="406400" y="1534509"/>
            <a:ext cx="9140371" cy="424732"/>
          </a:xfrm>
        </p:spPr>
        <p:txBody>
          <a:bodyPr/>
          <a:lstStyle/>
          <a:p>
            <a:r>
              <a:rPr lang="en-GB" dirty="0"/>
              <a:t>Some tips when researching within your specified children setting:  </a:t>
            </a:r>
          </a:p>
        </p:txBody>
      </p:sp>
      <p:sp>
        <p:nvSpPr>
          <p:cNvPr id="3" name="Content Placeholder 2">
            <a:extLst>
              <a:ext uri="{FF2B5EF4-FFF2-40B4-BE49-F238E27FC236}">
                <a16:creationId xmlns:a16="http://schemas.microsoft.com/office/drawing/2014/main" id="{1FE8BC50-FFED-499F-AFE5-3359A6579CFE}"/>
              </a:ext>
            </a:extLst>
          </p:cNvPr>
          <p:cNvSpPr>
            <a:spLocks noGrp="1"/>
          </p:cNvSpPr>
          <p:nvPr>
            <p:ph idx="1"/>
          </p:nvPr>
        </p:nvSpPr>
        <p:spPr>
          <a:xfrm>
            <a:off x="465477" y="2275117"/>
            <a:ext cx="11261045" cy="3341913"/>
          </a:xfrm>
        </p:spPr>
        <p:txBody>
          <a:bodyPr>
            <a:noAutofit/>
          </a:bodyPr>
          <a:lstStyle/>
          <a:p>
            <a:pPr marL="285750" indent="-285750">
              <a:spcBef>
                <a:spcPts val="0"/>
              </a:spcBef>
              <a:spcAft>
                <a:spcPts val="0"/>
              </a:spcAft>
              <a:buFont typeface="Arial" panose="020B0604020202020204" pitchFamily="34" charset="0"/>
              <a:buChar char="•"/>
            </a:pPr>
            <a:r>
              <a:rPr lang="en-GB" b="1" dirty="0">
                <a:solidFill>
                  <a:schemeClr val="tx1"/>
                </a:solidFill>
              </a:rPr>
              <a:t>Read</a:t>
            </a:r>
            <a:r>
              <a:rPr lang="en-GB" dirty="0">
                <a:solidFill>
                  <a:schemeClr val="tx1"/>
                </a:solidFill>
              </a:rPr>
              <a:t> the information on NSPCC Learning about researching with children/young people –</a:t>
            </a:r>
          </a:p>
          <a:p>
            <a:pPr marL="271463">
              <a:tabLst>
                <a:tab pos="271463" algn="l"/>
              </a:tabLst>
            </a:pPr>
            <a:r>
              <a:rPr lang="en-GB" dirty="0">
                <a:hlinkClick r:id="rId2"/>
              </a:rPr>
              <a:t>Research with children: ethics, safety and avoiding harm | NSPCC Learning</a:t>
            </a:r>
            <a:endParaRPr lang="en-GB" dirty="0"/>
          </a:p>
          <a:p>
            <a:pPr marL="285750" indent="-285750">
              <a:buFont typeface="Arial" panose="020B0604020202020204" pitchFamily="34" charset="0"/>
              <a:buChar char="•"/>
            </a:pPr>
            <a:r>
              <a:rPr lang="en-GB" b="1" dirty="0">
                <a:solidFill>
                  <a:schemeClr val="tx1"/>
                </a:solidFill>
              </a:rPr>
              <a:t>Make sure </a:t>
            </a:r>
            <a:r>
              <a:rPr lang="en-GB" dirty="0">
                <a:solidFill>
                  <a:schemeClr val="tx1"/>
                </a:solidFill>
              </a:rPr>
              <a:t>before carrying out research at your specified childcare setting that you have gained informed consent. </a:t>
            </a:r>
            <a:r>
              <a:rPr lang="en-GB" i="1" dirty="0">
                <a:solidFill>
                  <a:schemeClr val="tx1"/>
                </a:solidFill>
              </a:rPr>
              <a:t>You could do this by writing a formal letter to your setting, indicating why you intend to use the setting for research, what you will do with the information, and how you will store any information. </a:t>
            </a:r>
            <a:r>
              <a:rPr lang="en-GB" b="1" i="1" dirty="0">
                <a:solidFill>
                  <a:schemeClr val="tx1"/>
                </a:solidFill>
              </a:rPr>
              <a:t>Remember to ASK </a:t>
            </a:r>
            <a:r>
              <a:rPr lang="en-GB" i="1" dirty="0">
                <a:solidFill>
                  <a:schemeClr val="tx1"/>
                </a:solidFill>
              </a:rPr>
              <a:t>for a reply to confirm if they grant access to the setting.</a:t>
            </a:r>
            <a:endParaRPr lang="en-GB" dirty="0"/>
          </a:p>
          <a:p>
            <a:pPr marL="285750" indent="-285750">
              <a:buFont typeface="Arial" panose="020B0604020202020204" pitchFamily="34" charset="0"/>
              <a:buChar char="•"/>
            </a:pPr>
            <a:r>
              <a:rPr lang="en-GB" b="1" dirty="0">
                <a:solidFill>
                  <a:schemeClr val="tx1"/>
                </a:solidFill>
              </a:rPr>
              <a:t>Do not </a:t>
            </a:r>
            <a:r>
              <a:rPr lang="en-GB" dirty="0">
                <a:solidFill>
                  <a:schemeClr val="tx1"/>
                </a:solidFill>
              </a:rPr>
              <a:t>use any real names in your assignment, you should use </a:t>
            </a:r>
            <a:r>
              <a:rPr lang="en-GB" b="0" i="1" dirty="0">
                <a:solidFill>
                  <a:schemeClr val="tx1"/>
                </a:solidFill>
                <a:effectLst/>
                <a:latin typeface="Roboto" panose="020B0604020202020204" pitchFamily="2" charset="0"/>
              </a:rPr>
              <a:t>pseudonyms</a:t>
            </a:r>
            <a:r>
              <a:rPr lang="en-GB" b="0" i="0" dirty="0">
                <a:solidFill>
                  <a:schemeClr val="tx1"/>
                </a:solidFill>
                <a:effectLst/>
                <a:latin typeface="Roboto" panose="020B0604020202020204" pitchFamily="2" charset="0"/>
              </a:rPr>
              <a:t> (made-up names). You should also </a:t>
            </a:r>
            <a:r>
              <a:rPr lang="en-GB" b="1" i="0" dirty="0">
                <a:solidFill>
                  <a:schemeClr val="tx1"/>
                </a:solidFill>
                <a:latin typeface="Roboto" panose="020B0604020202020204" pitchFamily="2" charset="0"/>
              </a:rPr>
              <a:t>not give any </a:t>
            </a:r>
            <a:r>
              <a:rPr lang="en-GB" b="0" i="0" dirty="0">
                <a:solidFill>
                  <a:schemeClr val="tx1"/>
                </a:solidFill>
                <a:effectLst/>
                <a:latin typeface="Roboto" panose="020B0604020202020204" pitchFamily="2" charset="0"/>
              </a:rPr>
              <a:t>information regarding the name and location of your setting. </a:t>
            </a:r>
            <a:endParaRPr lang="en-GB" dirty="0">
              <a:solidFill>
                <a:schemeClr val="tx1"/>
              </a:solidFill>
              <a:latin typeface="Roboto" panose="020B0604020202020204" pitchFamily="2" charset="0"/>
            </a:endParaRPr>
          </a:p>
          <a:p>
            <a:pPr marL="285750" indent="-285750">
              <a:buFont typeface="Arial" panose="020B0604020202020204" pitchFamily="34" charset="0"/>
              <a:buChar char="•"/>
            </a:pPr>
            <a:r>
              <a:rPr lang="en-GB" b="0" i="0" dirty="0">
                <a:solidFill>
                  <a:schemeClr val="tx1"/>
                </a:solidFill>
                <a:effectLst/>
                <a:latin typeface="Roboto" panose="020B0604020202020204" pitchFamily="2" charset="0"/>
              </a:rPr>
              <a:t>If you have any concerns about ethics or safeguarding – </a:t>
            </a:r>
            <a:r>
              <a:rPr lang="en-GB" b="1" i="0" dirty="0">
                <a:solidFill>
                  <a:schemeClr val="tx1"/>
                </a:solidFill>
                <a:effectLst/>
                <a:latin typeface="Roboto" panose="020B0604020202020204" pitchFamily="2" charset="0"/>
              </a:rPr>
              <a:t>please contact </a:t>
            </a:r>
            <a:r>
              <a:rPr lang="en-GB" b="0" i="0" dirty="0">
                <a:solidFill>
                  <a:schemeClr val="tx1"/>
                </a:solidFill>
                <a:effectLst/>
                <a:latin typeface="Roboto" panose="020B0604020202020204" pitchFamily="2" charset="0"/>
              </a:rPr>
              <a:t>your tutor or safeguarding lead at the setting. Remember </a:t>
            </a:r>
            <a:r>
              <a:rPr lang="en-GB" b="0" i="0" dirty="0">
                <a:solidFill>
                  <a:srgbClr val="FF0000"/>
                </a:solidFill>
                <a:effectLst/>
                <a:latin typeface="Roboto" panose="020B0604020202020204" pitchFamily="2" charset="0"/>
              </a:rPr>
              <a:t>‘safeguarding is everybody’s business!’</a:t>
            </a:r>
            <a:endParaRPr lang="en-GB" dirty="0"/>
          </a:p>
        </p:txBody>
      </p:sp>
      <p:sp>
        <p:nvSpPr>
          <p:cNvPr id="4" name="Title 4">
            <a:extLst>
              <a:ext uri="{FF2B5EF4-FFF2-40B4-BE49-F238E27FC236}">
                <a16:creationId xmlns:a16="http://schemas.microsoft.com/office/drawing/2014/main" id="{E308B988-F3B9-4878-BA7C-754D36246F9B}"/>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24706403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A475DF-7F17-4C62-B5BB-3FB34ACFFB26}"/>
              </a:ext>
            </a:extLst>
          </p:cNvPr>
          <p:cNvSpPr>
            <a:spLocks noGrp="1"/>
          </p:cNvSpPr>
          <p:nvPr>
            <p:ph type="title"/>
          </p:nvPr>
        </p:nvSpPr>
        <p:spPr>
          <a:xfrm>
            <a:off x="1794390" y="1612965"/>
            <a:ext cx="8837386" cy="424732"/>
          </a:xfrm>
        </p:spPr>
        <p:txBody>
          <a:bodyPr>
            <a:noAutofit/>
          </a:bodyPr>
          <a:lstStyle/>
          <a:p>
            <a:pPr algn="ctr"/>
            <a:r>
              <a:rPr lang="en-GB" b="1" dirty="0"/>
              <a:t>Principles of confidentiality and ethical guidelines activity </a:t>
            </a:r>
          </a:p>
        </p:txBody>
      </p:sp>
      <p:sp>
        <p:nvSpPr>
          <p:cNvPr id="6" name="TextBox 5">
            <a:extLst>
              <a:ext uri="{FF2B5EF4-FFF2-40B4-BE49-F238E27FC236}">
                <a16:creationId xmlns:a16="http://schemas.microsoft.com/office/drawing/2014/main" id="{E25293E7-3EDB-4FD8-A1CB-CD0A9091472A}"/>
              </a:ext>
            </a:extLst>
          </p:cNvPr>
          <p:cNvSpPr txBox="1"/>
          <p:nvPr/>
        </p:nvSpPr>
        <p:spPr>
          <a:xfrm>
            <a:off x="636938" y="2476771"/>
            <a:ext cx="11152291" cy="707886"/>
          </a:xfrm>
          <a:prstGeom prst="rect">
            <a:avLst/>
          </a:prstGeom>
          <a:noFill/>
        </p:spPr>
        <p:txBody>
          <a:bodyPr wrap="square" rtlCol="0">
            <a:spAutoFit/>
          </a:bodyPr>
          <a:lstStyle/>
          <a:p>
            <a:r>
              <a:rPr lang="en-GB" sz="2000" dirty="0">
                <a:solidFill>
                  <a:srgbClr val="7030A0"/>
                </a:solidFill>
              </a:rPr>
              <a:t>Have a go at re-writing this example, so that the principles of confidentiality and ethical guidelines are being followed. </a:t>
            </a:r>
          </a:p>
        </p:txBody>
      </p:sp>
      <p:sp>
        <p:nvSpPr>
          <p:cNvPr id="12" name="TextBox 11">
            <a:extLst>
              <a:ext uri="{FF2B5EF4-FFF2-40B4-BE49-F238E27FC236}">
                <a16:creationId xmlns:a16="http://schemas.microsoft.com/office/drawing/2014/main" id="{5622492F-BC36-4424-B820-19B20F9728B9}"/>
              </a:ext>
            </a:extLst>
          </p:cNvPr>
          <p:cNvSpPr txBox="1"/>
          <p:nvPr/>
        </p:nvSpPr>
        <p:spPr>
          <a:xfrm>
            <a:off x="2124528" y="3550811"/>
            <a:ext cx="6094070" cy="966227"/>
          </a:xfrm>
          <a:prstGeom prst="rect">
            <a:avLst/>
          </a:prstGeom>
          <a:noFill/>
        </p:spPr>
        <p:txBody>
          <a:bodyPr wrap="square">
            <a:spAutoFit/>
          </a:bodyPr>
          <a:lstStyle/>
          <a:p>
            <a:pPr>
              <a:lnSpc>
                <a:spcPct val="107000"/>
              </a:lnSpc>
              <a:spcAft>
                <a:spcPts val="800"/>
              </a:spcAft>
            </a:pPr>
            <a:r>
              <a:rPr lang="en-GB" sz="1800" dirty="0">
                <a:effectLst/>
                <a:ea typeface="Calibri" panose="020F0502020204030204" pitchFamily="34" charset="0"/>
                <a:cs typeface="Times New Roman" panose="02020603050405020304" pitchFamily="18" charset="0"/>
              </a:rPr>
              <a:t>At my time at Ysgol Caerphilly school, Mr Thomas, who is a reception teacher, applied child-centred care to Oliver who is 5 years old by ...</a:t>
            </a:r>
            <a:endParaRPr lang="en-GB" sz="1000" dirty="0">
              <a:effectLst/>
              <a:ea typeface="Calibri" panose="020F0502020204030204" pitchFamily="34" charset="0"/>
              <a:cs typeface="Times New Roman" panose="02020603050405020304" pitchFamily="18" charset="0"/>
            </a:endParaRPr>
          </a:p>
        </p:txBody>
      </p:sp>
      <p:sp>
        <p:nvSpPr>
          <p:cNvPr id="14" name="TextBox 13">
            <a:extLst>
              <a:ext uri="{FF2B5EF4-FFF2-40B4-BE49-F238E27FC236}">
                <a16:creationId xmlns:a16="http://schemas.microsoft.com/office/drawing/2014/main" id="{BF5604E0-7016-474C-8387-2514517888E9}"/>
              </a:ext>
            </a:extLst>
          </p:cNvPr>
          <p:cNvSpPr txBox="1"/>
          <p:nvPr/>
        </p:nvSpPr>
        <p:spPr>
          <a:xfrm>
            <a:off x="2124528" y="5142326"/>
            <a:ext cx="6094070" cy="663580"/>
          </a:xfrm>
          <a:prstGeom prst="rect">
            <a:avLst/>
          </a:prstGeom>
          <a:noFill/>
        </p:spPr>
        <p:txBody>
          <a:bodyPr wrap="square">
            <a:spAutoFit/>
          </a:bodyPr>
          <a:lstStyle/>
          <a:p>
            <a:pPr>
              <a:lnSpc>
                <a:spcPct val="107000"/>
              </a:lnSpc>
              <a:spcAft>
                <a:spcPts val="800"/>
              </a:spcAft>
            </a:pPr>
            <a:r>
              <a:rPr lang="en-GB" sz="1800" dirty="0">
                <a:effectLst/>
                <a:ea typeface="Calibri" panose="020F0502020204030204" pitchFamily="34" charset="0"/>
                <a:cs typeface="Times New Roman" panose="02020603050405020304" pitchFamily="18" charset="0"/>
              </a:rPr>
              <a:t>During my time at my chosen setting, the teacher applied child-centred care during the reception class by ...</a:t>
            </a:r>
            <a:endParaRPr lang="en-GB" sz="1000" dirty="0">
              <a:effectLst/>
              <a:ea typeface="Calibri" panose="020F0502020204030204" pitchFamily="34" charset="0"/>
              <a:cs typeface="Times New Roman" panose="02020603050405020304" pitchFamily="18" charset="0"/>
            </a:endParaRPr>
          </a:p>
        </p:txBody>
      </p:sp>
      <p:pic>
        <p:nvPicPr>
          <p:cNvPr id="16" name="Picture 15">
            <a:extLst>
              <a:ext uri="{FF2B5EF4-FFF2-40B4-BE49-F238E27FC236}">
                <a16:creationId xmlns:a16="http://schemas.microsoft.com/office/drawing/2014/main" id="{0DFA9EBD-69F8-42E8-BB9F-03A504F9D39E}"/>
              </a:ext>
            </a:extLst>
          </p:cNvPr>
          <p:cNvPicPr>
            <a:picLocks noChangeAspect="1"/>
          </p:cNvPicPr>
          <p:nvPr/>
        </p:nvPicPr>
        <p:blipFill>
          <a:blip r:embed="rId3"/>
          <a:stretch>
            <a:fillRect/>
          </a:stretch>
        </p:blipFill>
        <p:spPr>
          <a:xfrm>
            <a:off x="9161616" y="4924881"/>
            <a:ext cx="1262838" cy="1088038"/>
          </a:xfrm>
          <a:prstGeom prst="rect">
            <a:avLst/>
          </a:prstGeom>
        </p:spPr>
      </p:pic>
      <p:pic>
        <p:nvPicPr>
          <p:cNvPr id="18" name="Picture 17">
            <a:extLst>
              <a:ext uri="{FF2B5EF4-FFF2-40B4-BE49-F238E27FC236}">
                <a16:creationId xmlns:a16="http://schemas.microsoft.com/office/drawing/2014/main" id="{77FF85B0-0F34-4CBC-A809-0EDE7A5A0FC3}"/>
              </a:ext>
            </a:extLst>
          </p:cNvPr>
          <p:cNvPicPr>
            <a:picLocks noChangeAspect="1"/>
          </p:cNvPicPr>
          <p:nvPr/>
        </p:nvPicPr>
        <p:blipFill>
          <a:blip r:embed="rId4"/>
          <a:stretch>
            <a:fillRect/>
          </a:stretch>
        </p:blipFill>
        <p:spPr>
          <a:xfrm>
            <a:off x="9161616" y="3489905"/>
            <a:ext cx="1134338" cy="1088038"/>
          </a:xfrm>
          <a:prstGeom prst="rect">
            <a:avLst/>
          </a:prstGeom>
        </p:spPr>
      </p:pic>
      <p:sp>
        <p:nvSpPr>
          <p:cNvPr id="8" name="Title 4">
            <a:extLst>
              <a:ext uri="{FF2B5EF4-FFF2-40B4-BE49-F238E27FC236}">
                <a16:creationId xmlns:a16="http://schemas.microsoft.com/office/drawing/2014/main" id="{8652C08A-DDD5-4DDC-AD5E-3FFDD3A0007A}"/>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35335134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xEl>
                                              <p:pRg st="0" end="0"/>
                                            </p:txEl>
                                          </p:spTgt>
                                        </p:tgtEl>
                                        <p:attrNameLst>
                                          <p:attrName>style.visibility</p:attrName>
                                        </p:attrNameLst>
                                      </p:cBhvr>
                                      <p:to>
                                        <p:strVal val="visible"/>
                                      </p:to>
                                    </p:set>
                                    <p:anim calcmode="lin" valueType="num">
                                      <p:cBhvr additive="base">
                                        <p:cTn id="13"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4">
                                            <p:txEl>
                                              <p:pRg st="0" end="0"/>
                                            </p:txEl>
                                          </p:spTgt>
                                        </p:tgtEl>
                                        <p:attrNameLst>
                                          <p:attrName>style.visibility</p:attrName>
                                        </p:attrNameLst>
                                      </p:cBhvr>
                                      <p:to>
                                        <p:strVal val="visible"/>
                                      </p:to>
                                    </p:set>
                                    <p:anim calcmode="lin" valueType="num">
                                      <p:cBhvr additive="base">
                                        <p:cTn id="26"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6"/>
                                        </p:tgtEl>
                                        <p:attrNameLst>
                                          <p:attrName>style.visibility</p:attrName>
                                        </p:attrNameLst>
                                      </p:cBhvr>
                                      <p:to>
                                        <p:strVal val="visible"/>
                                      </p:to>
                                    </p:set>
                                    <p:anim calcmode="lin" valueType="num">
                                      <p:cBhvr additive="base">
                                        <p:cTn id="32" dur="500" fill="hold"/>
                                        <p:tgtEl>
                                          <p:spTgt spid="16"/>
                                        </p:tgtEl>
                                        <p:attrNameLst>
                                          <p:attrName>ppt_x</p:attrName>
                                        </p:attrNameLst>
                                      </p:cBhvr>
                                      <p:tavLst>
                                        <p:tav tm="0">
                                          <p:val>
                                            <p:strVal val="#ppt_x"/>
                                          </p:val>
                                        </p:tav>
                                        <p:tav tm="100000">
                                          <p:val>
                                            <p:strVal val="#ppt_x"/>
                                          </p:val>
                                        </p:tav>
                                      </p:tavLst>
                                    </p:anim>
                                    <p:anim calcmode="lin" valueType="num">
                                      <p:cBhvr additive="base">
                                        <p:cTn id="3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447800"/>
            <a:ext cx="11341100" cy="986289"/>
          </a:xfrm>
          <a:solidFill>
            <a:srgbClr val="DB44E3"/>
          </a:solidFill>
          <a:ln>
            <a:solidFill>
              <a:srgbClr val="F584EB"/>
            </a:solidFill>
          </a:ln>
        </p:spPr>
        <p:txBody>
          <a:bodyPr>
            <a:noAutofit/>
          </a:bodyPr>
          <a:lstStyle/>
          <a:p>
            <a:pPr algn="ctr">
              <a:lnSpc>
                <a:spcPct val="100000"/>
              </a:lnSpc>
            </a:pPr>
            <a:r>
              <a:rPr lang="en-GB" sz="2000" b="1" dirty="0">
                <a:solidFill>
                  <a:schemeClr val="bg1"/>
                </a:solidFill>
                <a:latin typeface="+mn-lt"/>
                <a:cs typeface="Calibri"/>
              </a:rPr>
              <a:t>Task 1 (a)</a:t>
            </a:r>
            <a:br>
              <a:rPr lang="en-GB" sz="2000" b="1" dirty="0">
                <a:solidFill>
                  <a:schemeClr val="bg1"/>
                </a:solidFill>
                <a:latin typeface="+mn-lt"/>
                <a:cs typeface="Calibri"/>
              </a:rPr>
            </a:br>
            <a:r>
              <a:rPr lang="en-GB" sz="2000" b="1" dirty="0">
                <a:solidFill>
                  <a:schemeClr val="bg1"/>
                </a:solidFill>
                <a:latin typeface="+mn-lt"/>
                <a:cs typeface="Calibri"/>
              </a:rPr>
              <a:t>The importance of child-centred care in meeting the needs of children and young people within key stages of development </a:t>
            </a:r>
            <a:endParaRPr lang="en-US" sz="2000" b="1" dirty="0">
              <a:solidFill>
                <a:schemeClr val="bg1"/>
              </a:solidFill>
              <a:latin typeface="+mn-lt"/>
              <a:ea typeface="+mj-lt"/>
              <a:cs typeface="+mj-lt"/>
            </a:endParaRPr>
          </a:p>
        </p:txBody>
      </p:sp>
      <p:sp>
        <p:nvSpPr>
          <p:cNvPr id="7" name="Content Placeholder 2">
            <a:extLst>
              <a:ext uri="{FF2B5EF4-FFF2-40B4-BE49-F238E27FC236}">
                <a16:creationId xmlns:a16="http://schemas.microsoft.com/office/drawing/2014/main" id="{21CCA461-2965-4703-911C-AA37873D26AE}"/>
              </a:ext>
            </a:extLst>
          </p:cNvPr>
          <p:cNvSpPr>
            <a:spLocks noGrp="1"/>
          </p:cNvSpPr>
          <p:nvPr/>
        </p:nvSpPr>
        <p:spPr>
          <a:xfrm>
            <a:off x="302525" y="2183719"/>
            <a:ext cx="6546791" cy="484016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pPr>
            <a:endParaRPr lang="en-GB" dirty="0">
              <a:cs typeface="Calibri"/>
            </a:endParaRPr>
          </a:p>
          <a:p>
            <a:pPr>
              <a:lnSpc>
                <a:spcPct val="100000"/>
              </a:lnSpc>
              <a:spcBef>
                <a:spcPts val="600"/>
              </a:spcBef>
            </a:pPr>
            <a:endParaRPr lang="en-GB" dirty="0">
              <a:ea typeface="+mn-lt"/>
              <a:cs typeface="+mn-lt"/>
            </a:endParaRPr>
          </a:p>
          <a:p>
            <a:endParaRPr lang="en-GB" dirty="0">
              <a:cs typeface="Calibri"/>
            </a:endParaRPr>
          </a:p>
          <a:p>
            <a:endParaRPr lang="en-GB" dirty="0">
              <a:cs typeface="Calibri"/>
            </a:endParaRPr>
          </a:p>
        </p:txBody>
      </p:sp>
      <p:sp>
        <p:nvSpPr>
          <p:cNvPr id="4" name="TextBox 3">
            <a:extLst>
              <a:ext uri="{FF2B5EF4-FFF2-40B4-BE49-F238E27FC236}">
                <a16:creationId xmlns:a16="http://schemas.microsoft.com/office/drawing/2014/main" id="{8DFD8229-9397-4957-8561-4FDA602F44DD}"/>
              </a:ext>
            </a:extLst>
          </p:cNvPr>
          <p:cNvSpPr txBox="1"/>
          <p:nvPr/>
        </p:nvSpPr>
        <p:spPr>
          <a:xfrm>
            <a:off x="406400" y="2764007"/>
            <a:ext cx="11263086" cy="3447098"/>
          </a:xfrm>
          <a:prstGeom prst="rect">
            <a:avLst/>
          </a:prstGeom>
          <a:noFill/>
        </p:spPr>
        <p:txBody>
          <a:bodyPr wrap="square" rtlCol="0">
            <a:spAutoFit/>
          </a:bodyPr>
          <a:lstStyle/>
          <a:p>
            <a:pPr algn="ctr"/>
            <a:r>
              <a:rPr lang="en-GB" b="1" dirty="0"/>
              <a:t>Group investigation task</a:t>
            </a:r>
          </a:p>
          <a:p>
            <a:endParaRPr lang="en-GB" dirty="0"/>
          </a:p>
          <a:p>
            <a:r>
              <a:rPr lang="en-GB" dirty="0"/>
              <a:t>In small groups, design a flipchart to consider what is meant by ‘child-centred care’ and consider why this is important in meeting the holistic needs of children and young people.  </a:t>
            </a:r>
          </a:p>
          <a:p>
            <a:endParaRPr lang="en-GB" dirty="0"/>
          </a:p>
          <a:p>
            <a:r>
              <a:rPr lang="en-GB" dirty="0"/>
              <a:t>On the flipchart, you must make clear the following:</a:t>
            </a:r>
          </a:p>
          <a:p>
            <a:endParaRPr lang="en-GB" dirty="0"/>
          </a:p>
          <a:p>
            <a:pPr marL="285750" indent="-285750">
              <a:spcAft>
                <a:spcPts val="1200"/>
              </a:spcAft>
              <a:buFont typeface="Arial" panose="020B0604020202020204" pitchFamily="34" charset="0"/>
              <a:buChar char="•"/>
            </a:pPr>
            <a:r>
              <a:rPr lang="en-GB" dirty="0"/>
              <a:t>What is the exact meaning of child-centred care?  Quote this definition from an appropriate source. </a:t>
            </a:r>
          </a:p>
          <a:p>
            <a:pPr marL="285750" indent="-285750">
              <a:spcAft>
                <a:spcPts val="1200"/>
              </a:spcAft>
              <a:buFont typeface="Arial" panose="020B0604020202020204" pitchFamily="34" charset="0"/>
              <a:buChar char="•"/>
            </a:pPr>
            <a:r>
              <a:rPr lang="en-GB" dirty="0"/>
              <a:t>Ways in which child-centred care can be applied in order to meet the holistic needs of children and young people during key stages of development – you should consider at least two stages.  </a:t>
            </a:r>
          </a:p>
          <a:p>
            <a:pPr marL="285750" indent="-285750">
              <a:buFont typeface="Arial" panose="020B0604020202020204" pitchFamily="34" charset="0"/>
              <a:buChar char="•"/>
            </a:pPr>
            <a:r>
              <a:rPr lang="en-GB" dirty="0"/>
              <a:t>The effects of child-centred care meeting needs (positive and possible effects if these needs are not met).  </a:t>
            </a:r>
          </a:p>
        </p:txBody>
      </p:sp>
      <p:sp>
        <p:nvSpPr>
          <p:cNvPr id="6" name="Title 4">
            <a:extLst>
              <a:ext uri="{FF2B5EF4-FFF2-40B4-BE49-F238E27FC236}">
                <a16:creationId xmlns:a16="http://schemas.microsoft.com/office/drawing/2014/main" id="{27B0CAD0-5040-44BC-A1D1-29760E9AD453}"/>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21929123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6513239" y="4936821"/>
            <a:ext cx="5236029" cy="1017666"/>
          </a:xfrm>
          <a:solidFill>
            <a:srgbClr val="DB44E3"/>
          </a:solidFill>
        </p:spPr>
        <p:txBody>
          <a:bodyPr vert="horz" lIns="91440" tIns="45720" rIns="91440" bIns="45720" rtlCol="0" anchor="t">
            <a:normAutofit/>
          </a:bodyPr>
          <a:lstStyle/>
          <a:p>
            <a:pPr algn="ctr"/>
            <a:r>
              <a:rPr lang="en-US" sz="3200" b="1" dirty="0">
                <a:solidFill>
                  <a:schemeClr val="bg1"/>
                </a:solidFill>
              </a:rPr>
              <a:t>What is meant by</a:t>
            </a:r>
            <a:br>
              <a:rPr lang="en-US" sz="3200" b="1" dirty="0">
                <a:solidFill>
                  <a:schemeClr val="bg1"/>
                </a:solidFill>
              </a:rPr>
            </a:br>
            <a:r>
              <a:rPr lang="en-US" sz="3200" b="1" dirty="0">
                <a:solidFill>
                  <a:schemeClr val="bg1"/>
                </a:solidFill>
              </a:rPr>
              <a:t>child-</a:t>
            </a:r>
            <a:r>
              <a:rPr lang="en-US" sz="3200" b="1" dirty="0" err="1">
                <a:solidFill>
                  <a:schemeClr val="bg1"/>
                </a:solidFill>
              </a:rPr>
              <a:t>centred</a:t>
            </a:r>
            <a:r>
              <a:rPr lang="en-US" sz="3200" b="1" dirty="0">
                <a:solidFill>
                  <a:schemeClr val="bg1"/>
                </a:solidFill>
              </a:rPr>
              <a:t> care? </a:t>
            </a:r>
            <a:endParaRPr lang="en-US" sz="5400" dirty="0">
              <a:solidFill>
                <a:schemeClr val="bg1"/>
              </a:solidFill>
              <a:cs typeface="Calibri Light"/>
            </a:endParaRPr>
          </a:p>
          <a:p>
            <a:pPr algn="r"/>
            <a:endParaRPr lang="en-US" sz="2500" b="1" dirty="0">
              <a:solidFill>
                <a:srgbClr val="000000"/>
              </a:solidFill>
            </a:endParaRPr>
          </a:p>
        </p:txBody>
      </p:sp>
      <p:sp>
        <p:nvSpPr>
          <p:cNvPr id="9" name="TextBox 8">
            <a:extLst>
              <a:ext uri="{FF2B5EF4-FFF2-40B4-BE49-F238E27FC236}">
                <a16:creationId xmlns:a16="http://schemas.microsoft.com/office/drawing/2014/main" id="{C0B075F7-4816-49AD-A368-B8371B891C0D}"/>
              </a:ext>
            </a:extLst>
          </p:cNvPr>
          <p:cNvSpPr txBox="1"/>
          <p:nvPr/>
        </p:nvSpPr>
        <p:spPr>
          <a:xfrm>
            <a:off x="442732" y="1567607"/>
            <a:ext cx="6094070" cy="2031325"/>
          </a:xfrm>
          <a:prstGeom prst="rect">
            <a:avLst/>
          </a:prstGeom>
          <a:noFill/>
        </p:spPr>
        <p:txBody>
          <a:bodyPr wrap="square">
            <a:spAutoFit/>
          </a:bodyPr>
          <a:lstStyle/>
          <a:p>
            <a:r>
              <a:rPr lang="en-GB" b="0" i="0" dirty="0">
                <a:solidFill>
                  <a:srgbClr val="333333"/>
                </a:solidFill>
                <a:effectLst/>
              </a:rPr>
              <a:t>If </a:t>
            </a:r>
            <a:r>
              <a:rPr lang="en-GB" dirty="0">
                <a:solidFill>
                  <a:srgbClr val="333333"/>
                </a:solidFill>
              </a:rPr>
              <a:t>your</a:t>
            </a:r>
            <a:r>
              <a:rPr lang="en-GB" b="0" i="0" dirty="0">
                <a:solidFill>
                  <a:srgbClr val="333333"/>
                </a:solidFill>
                <a:effectLst/>
              </a:rPr>
              <a:t> setting has adopted a method of working that reflects the 'child-centred' approach, it will always put the </a:t>
            </a:r>
            <a:r>
              <a:rPr lang="en-GB" b="1" i="0" dirty="0">
                <a:solidFill>
                  <a:srgbClr val="333333"/>
                </a:solidFill>
                <a:effectLst>
                  <a:outerShdw blurRad="38100" dist="38100" dir="2700000" algn="tl">
                    <a:srgbClr val="000000">
                      <a:alpha val="43137"/>
                    </a:srgbClr>
                  </a:outerShdw>
                </a:effectLst>
              </a:rPr>
              <a:t>child at the centre </a:t>
            </a:r>
            <a:r>
              <a:rPr lang="en-GB" b="0" i="0" dirty="0">
                <a:solidFill>
                  <a:srgbClr val="333333"/>
                </a:solidFill>
                <a:effectLst/>
              </a:rPr>
              <a:t>of the learning process and meet the </a:t>
            </a:r>
            <a:r>
              <a:rPr lang="en-GB" b="1" i="0" dirty="0">
                <a:solidFill>
                  <a:srgbClr val="333333"/>
                </a:solidFill>
                <a:effectLst>
                  <a:outerShdw blurRad="38100" dist="38100" dir="2700000" algn="tl">
                    <a:srgbClr val="000000">
                      <a:alpha val="43137"/>
                    </a:srgbClr>
                  </a:outerShdw>
                </a:effectLst>
              </a:rPr>
              <a:t>needs of each individual child. </a:t>
            </a:r>
            <a:r>
              <a:rPr lang="en-GB" b="0" i="0" dirty="0">
                <a:solidFill>
                  <a:srgbClr val="333333"/>
                </a:solidFill>
                <a:effectLst/>
              </a:rPr>
              <a:t>This means looking at things from the </a:t>
            </a:r>
            <a:r>
              <a:rPr lang="en-GB" b="0" i="1" dirty="0">
                <a:solidFill>
                  <a:srgbClr val="333333"/>
                </a:solidFill>
                <a:effectLst/>
              </a:rPr>
              <a:t>child's perspective, allowing them to participate in planning activities and events within the setting.</a:t>
            </a:r>
            <a:endParaRPr lang="en-GB" i="1" dirty="0"/>
          </a:p>
        </p:txBody>
      </p:sp>
      <p:cxnSp>
        <p:nvCxnSpPr>
          <p:cNvPr id="10" name="Straight Arrow Connector 9">
            <a:extLst>
              <a:ext uri="{FF2B5EF4-FFF2-40B4-BE49-F238E27FC236}">
                <a16:creationId xmlns:a16="http://schemas.microsoft.com/office/drawing/2014/main" id="{844ED8B9-64E1-4C19-9892-EB81BA61AEB9}"/>
              </a:ext>
            </a:extLst>
          </p:cNvPr>
          <p:cNvCxnSpPr>
            <a:cxnSpLocks/>
          </p:cNvCxnSpPr>
          <p:nvPr/>
        </p:nvCxnSpPr>
        <p:spPr>
          <a:xfrm>
            <a:off x="6324600" y="2481530"/>
            <a:ext cx="185104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AF8BBA04-EB95-41FA-9975-DEDE9A7B2BC5}"/>
              </a:ext>
            </a:extLst>
          </p:cNvPr>
          <p:cNvSpPr txBox="1"/>
          <p:nvPr/>
        </p:nvSpPr>
        <p:spPr>
          <a:xfrm>
            <a:off x="8175643" y="2083443"/>
            <a:ext cx="3573625" cy="707886"/>
          </a:xfrm>
          <a:prstGeom prst="rect">
            <a:avLst/>
          </a:prstGeom>
          <a:noFill/>
        </p:spPr>
        <p:txBody>
          <a:bodyPr wrap="square" rtlCol="0">
            <a:spAutoFit/>
          </a:bodyPr>
          <a:lstStyle/>
          <a:p>
            <a:r>
              <a:rPr lang="en-GB" sz="2000" dirty="0">
                <a:solidFill>
                  <a:srgbClr val="7030A0"/>
                </a:solidFill>
              </a:rPr>
              <a:t>What are the needs of children and young people? </a:t>
            </a:r>
          </a:p>
        </p:txBody>
      </p:sp>
      <p:sp>
        <p:nvSpPr>
          <p:cNvPr id="14" name="TextBox 13">
            <a:extLst>
              <a:ext uri="{FF2B5EF4-FFF2-40B4-BE49-F238E27FC236}">
                <a16:creationId xmlns:a16="http://schemas.microsoft.com/office/drawing/2014/main" id="{35D70758-667A-46B2-A4F7-15E4044A778B}"/>
              </a:ext>
            </a:extLst>
          </p:cNvPr>
          <p:cNvSpPr txBox="1"/>
          <p:nvPr/>
        </p:nvSpPr>
        <p:spPr>
          <a:xfrm>
            <a:off x="442732" y="3736491"/>
            <a:ext cx="6094070" cy="1200329"/>
          </a:xfrm>
          <a:prstGeom prst="rect">
            <a:avLst/>
          </a:prstGeom>
          <a:noFill/>
        </p:spPr>
        <p:txBody>
          <a:bodyPr wrap="square">
            <a:spAutoFit/>
          </a:bodyPr>
          <a:lstStyle/>
          <a:p>
            <a:r>
              <a:rPr lang="en-GB" sz="1800" dirty="0">
                <a:ea typeface="Open Sans" panose="020B0606030504020204" pitchFamily="34" charset="0"/>
                <a:cs typeface="Open Sans" panose="020B0606030504020204" pitchFamily="34" charset="0"/>
              </a:rPr>
              <a:t>Put simply, being </a:t>
            </a:r>
            <a:r>
              <a:rPr lang="en-GB" b="1" dirty="0">
                <a:ea typeface="Open Sans" panose="020B0606030504020204" pitchFamily="34" charset="0"/>
                <a:cs typeface="Open Sans" panose="020B0606030504020204" pitchFamily="34" charset="0"/>
              </a:rPr>
              <a:t>child</a:t>
            </a:r>
            <a:r>
              <a:rPr lang="en-GB" sz="1800" dirty="0">
                <a:ea typeface="Open Sans" panose="020B0606030504020204" pitchFamily="34" charset="0"/>
                <a:cs typeface="Open Sans" panose="020B0606030504020204" pitchFamily="34" charset="0"/>
              </a:rPr>
              <a:t>-</a:t>
            </a:r>
            <a:r>
              <a:rPr lang="en-GB" sz="1800" b="1" dirty="0">
                <a:ea typeface="Open Sans" panose="020B0606030504020204" pitchFamily="34" charset="0"/>
                <a:cs typeface="Open Sans" panose="020B0606030504020204" pitchFamily="34" charset="0"/>
              </a:rPr>
              <a:t>centred</a:t>
            </a:r>
            <a:r>
              <a:rPr lang="en-GB" sz="1800" dirty="0">
                <a:ea typeface="Open Sans" panose="020B0606030504020204" pitchFamily="34" charset="0"/>
                <a:cs typeface="Open Sans" panose="020B0606030504020204" pitchFamily="34" charset="0"/>
              </a:rPr>
              <a:t> is about focusing </a:t>
            </a:r>
            <a:r>
              <a:rPr lang="en-GB" sz="1800" b="1" dirty="0">
                <a:ea typeface="Open Sans" panose="020B0606030504020204" pitchFamily="34" charset="0"/>
                <a:cs typeface="Open Sans" panose="020B0606030504020204" pitchFamily="34" charset="0"/>
              </a:rPr>
              <a:t>care</a:t>
            </a:r>
            <a:r>
              <a:rPr lang="en-GB" sz="1800" dirty="0">
                <a:ea typeface="Open Sans" panose="020B0606030504020204" pitchFamily="34" charset="0"/>
                <a:cs typeface="Open Sans" panose="020B0606030504020204" pitchFamily="34" charset="0"/>
              </a:rPr>
              <a:t> on the needs of the </a:t>
            </a:r>
            <a:r>
              <a:rPr lang="en-GB" b="1" dirty="0">
                <a:ea typeface="Open Sans" panose="020B0606030504020204" pitchFamily="34" charset="0"/>
                <a:cs typeface="Open Sans" panose="020B0606030504020204" pitchFamily="34" charset="0"/>
              </a:rPr>
              <a:t>child</a:t>
            </a:r>
            <a:r>
              <a:rPr lang="en-GB" sz="1800" dirty="0">
                <a:ea typeface="Open Sans" panose="020B0606030504020204" pitchFamily="34" charset="0"/>
                <a:cs typeface="Open Sans" panose="020B0606030504020204" pitchFamily="34" charset="0"/>
              </a:rPr>
              <a:t> rather than the needs of the service. </a:t>
            </a:r>
          </a:p>
          <a:p>
            <a:endParaRPr lang="en-GB" sz="1800" dirty="0">
              <a:ea typeface="+mn-lt"/>
              <a:cs typeface="+mn-lt"/>
            </a:endParaRPr>
          </a:p>
        </p:txBody>
      </p:sp>
      <p:sp>
        <p:nvSpPr>
          <p:cNvPr id="8" name="Title 4">
            <a:extLst>
              <a:ext uri="{FF2B5EF4-FFF2-40B4-BE49-F238E27FC236}">
                <a16:creationId xmlns:a16="http://schemas.microsoft.com/office/drawing/2014/main" id="{8AE04D32-5A85-4D70-BE2E-35304A4426FB}"/>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15276132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5869466" y="4829467"/>
            <a:ext cx="5860097" cy="1410256"/>
          </a:xfrm>
          <a:solidFill>
            <a:srgbClr val="DB44E3"/>
          </a:solidFill>
        </p:spPr>
        <p:txBody>
          <a:bodyPr vert="horz" lIns="91440" tIns="45720" rIns="91440" bIns="45720" rtlCol="0" anchor="t">
            <a:noAutofit/>
          </a:bodyPr>
          <a:lstStyle/>
          <a:p>
            <a:pPr algn="ctr"/>
            <a:br>
              <a:rPr lang="en-US" sz="2500" b="1" dirty="0">
                <a:solidFill>
                  <a:schemeClr val="bg1"/>
                </a:solidFill>
              </a:rPr>
            </a:br>
            <a:r>
              <a:rPr lang="en-US" sz="2500" b="1" dirty="0">
                <a:solidFill>
                  <a:schemeClr val="bg1"/>
                </a:solidFill>
              </a:rPr>
              <a:t>What are the needs of children and young people?  </a:t>
            </a:r>
          </a:p>
        </p:txBody>
      </p:sp>
      <p:sp>
        <p:nvSpPr>
          <p:cNvPr id="8" name="TextBox 7">
            <a:extLst>
              <a:ext uri="{FF2B5EF4-FFF2-40B4-BE49-F238E27FC236}">
                <a16:creationId xmlns:a16="http://schemas.microsoft.com/office/drawing/2014/main" id="{792E3DC0-8AD5-4BCE-A765-BEDA1683588D}"/>
              </a:ext>
            </a:extLst>
          </p:cNvPr>
          <p:cNvSpPr txBox="1"/>
          <p:nvPr/>
        </p:nvSpPr>
        <p:spPr>
          <a:xfrm>
            <a:off x="442732" y="1648630"/>
            <a:ext cx="6094070" cy="1754326"/>
          </a:xfrm>
          <a:prstGeom prst="rect">
            <a:avLst/>
          </a:prstGeom>
          <a:noFill/>
        </p:spPr>
        <p:txBody>
          <a:bodyPr wrap="square">
            <a:spAutoFit/>
          </a:bodyPr>
          <a:lstStyle/>
          <a:p>
            <a:r>
              <a:rPr lang="en-GB" i="1" dirty="0">
                <a:solidFill>
                  <a:srgbClr val="333333"/>
                </a:solidFill>
              </a:rPr>
              <a:t>Abraham Maslow produced a theory that emphasises the need to look at individuals holistically and suggests that individuals including children and young people must have their basic needs met as this will result in a foundation for other needs to be met</a:t>
            </a:r>
            <a:r>
              <a:rPr lang="en-GB" b="0" i="1" dirty="0">
                <a:solidFill>
                  <a:srgbClr val="333333"/>
                </a:solidFill>
                <a:effectLst/>
              </a:rPr>
              <a:t>.  Maslow was useful in identifying connections between the mind, body and spirt.  </a:t>
            </a:r>
            <a:endParaRPr lang="en-GB" i="1" dirty="0"/>
          </a:p>
        </p:txBody>
      </p:sp>
      <p:sp>
        <p:nvSpPr>
          <p:cNvPr id="4" name="Isosceles Triangle 3">
            <a:extLst>
              <a:ext uri="{FF2B5EF4-FFF2-40B4-BE49-F238E27FC236}">
                <a16:creationId xmlns:a16="http://schemas.microsoft.com/office/drawing/2014/main" id="{0BE17225-22F5-4699-B80C-94FD00D4DC67}"/>
              </a:ext>
            </a:extLst>
          </p:cNvPr>
          <p:cNvSpPr/>
          <p:nvPr/>
        </p:nvSpPr>
        <p:spPr>
          <a:xfrm>
            <a:off x="442732" y="4005076"/>
            <a:ext cx="2673752" cy="2349985"/>
          </a:xfrm>
          <a:prstGeom prst="triangle">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D7555BA1-F2B2-4C86-932E-2A94D984605A}"/>
              </a:ext>
            </a:extLst>
          </p:cNvPr>
          <p:cNvSpPr txBox="1"/>
          <p:nvPr/>
        </p:nvSpPr>
        <p:spPr>
          <a:xfrm>
            <a:off x="3405388" y="3902874"/>
            <a:ext cx="1863524" cy="1631216"/>
          </a:xfrm>
          <a:prstGeom prst="rect">
            <a:avLst/>
          </a:prstGeom>
          <a:noFill/>
        </p:spPr>
        <p:txBody>
          <a:bodyPr wrap="square" rtlCol="0">
            <a:spAutoFit/>
          </a:bodyPr>
          <a:lstStyle/>
          <a:p>
            <a:r>
              <a:rPr lang="en-GB" sz="2000" dirty="0">
                <a:solidFill>
                  <a:srgbClr val="7030A0"/>
                </a:solidFill>
              </a:rPr>
              <a:t>Complete the triangle of the different needs identified by Maslow.</a:t>
            </a:r>
          </a:p>
        </p:txBody>
      </p:sp>
      <p:sp>
        <p:nvSpPr>
          <p:cNvPr id="7" name="Title 4">
            <a:extLst>
              <a:ext uri="{FF2B5EF4-FFF2-40B4-BE49-F238E27FC236}">
                <a16:creationId xmlns:a16="http://schemas.microsoft.com/office/drawing/2014/main" id="{F03EE950-F011-4EDE-8043-90ECCF98606D}"/>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10098715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73CDF609-36E1-42BD-9355-41E4FDB8E593}"/>
              </a:ext>
            </a:extLst>
          </p:cNvPr>
          <p:cNvSpPr/>
          <p:nvPr/>
        </p:nvSpPr>
        <p:spPr>
          <a:xfrm>
            <a:off x="418520" y="607695"/>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pic>
        <p:nvPicPr>
          <p:cNvPr id="5" name="Picture 4">
            <a:extLst>
              <a:ext uri="{FF2B5EF4-FFF2-40B4-BE49-F238E27FC236}">
                <a16:creationId xmlns:a16="http://schemas.microsoft.com/office/drawing/2014/main" id="{AA922D14-599A-48E9-8E08-BF81DD902158}"/>
              </a:ext>
            </a:extLst>
          </p:cNvPr>
          <p:cNvPicPr>
            <a:picLocks noChangeAspect="1"/>
          </p:cNvPicPr>
          <p:nvPr/>
        </p:nvPicPr>
        <p:blipFill>
          <a:blip r:embed="rId2"/>
          <a:stretch>
            <a:fillRect/>
          </a:stretch>
        </p:blipFill>
        <p:spPr>
          <a:xfrm>
            <a:off x="418520" y="4042859"/>
            <a:ext cx="5514975" cy="2152650"/>
          </a:xfrm>
          <a:prstGeom prst="rect">
            <a:avLst/>
          </a:prstGeom>
        </p:spPr>
      </p:pic>
      <p:sp>
        <p:nvSpPr>
          <p:cNvPr id="6" name="TextBox 5">
            <a:extLst>
              <a:ext uri="{FF2B5EF4-FFF2-40B4-BE49-F238E27FC236}">
                <a16:creationId xmlns:a16="http://schemas.microsoft.com/office/drawing/2014/main" id="{464B2E96-D09D-423D-B836-0030529BEFF1}"/>
              </a:ext>
            </a:extLst>
          </p:cNvPr>
          <p:cNvSpPr txBox="1"/>
          <p:nvPr/>
        </p:nvSpPr>
        <p:spPr>
          <a:xfrm>
            <a:off x="6525688" y="3119529"/>
            <a:ext cx="4760283" cy="923330"/>
          </a:xfrm>
          <a:prstGeom prst="rect">
            <a:avLst/>
          </a:prstGeom>
          <a:noFill/>
        </p:spPr>
        <p:txBody>
          <a:bodyPr wrap="square" rtlCol="0">
            <a:spAutoFit/>
          </a:bodyPr>
          <a:lstStyle/>
          <a:p>
            <a:r>
              <a:rPr lang="en-GB" dirty="0"/>
              <a:t>Throughout Unit 4, you will have a chance to develop your knowledge and understanding on the </a:t>
            </a:r>
            <a:r>
              <a:rPr lang="en-GB" b="1" dirty="0"/>
              <a:t>three</a:t>
            </a:r>
            <a:r>
              <a:rPr lang="en-GB" dirty="0"/>
              <a:t> main areas below.</a:t>
            </a:r>
          </a:p>
        </p:txBody>
      </p:sp>
      <p:pic>
        <p:nvPicPr>
          <p:cNvPr id="10" name="Picture 9">
            <a:extLst>
              <a:ext uri="{FF2B5EF4-FFF2-40B4-BE49-F238E27FC236}">
                <a16:creationId xmlns:a16="http://schemas.microsoft.com/office/drawing/2014/main" id="{8208CA75-8DC0-45ED-8F28-4F61C06C6DD3}"/>
              </a:ext>
            </a:extLst>
          </p:cNvPr>
          <p:cNvPicPr>
            <a:picLocks noChangeAspect="1"/>
          </p:cNvPicPr>
          <p:nvPr/>
        </p:nvPicPr>
        <p:blipFill>
          <a:blip r:embed="rId3"/>
          <a:stretch>
            <a:fillRect/>
          </a:stretch>
        </p:blipFill>
        <p:spPr>
          <a:xfrm>
            <a:off x="6582562" y="4291421"/>
            <a:ext cx="5238750" cy="1209675"/>
          </a:xfrm>
          <a:prstGeom prst="rect">
            <a:avLst/>
          </a:prstGeom>
        </p:spPr>
      </p:pic>
      <p:sp>
        <p:nvSpPr>
          <p:cNvPr id="11" name="Text Placeholder 10">
            <a:extLst>
              <a:ext uri="{FF2B5EF4-FFF2-40B4-BE49-F238E27FC236}">
                <a16:creationId xmlns:a16="http://schemas.microsoft.com/office/drawing/2014/main" id="{73608791-46F8-4F35-85C4-D5AE5663A5BB}"/>
              </a:ext>
            </a:extLst>
          </p:cNvPr>
          <p:cNvSpPr>
            <a:spLocks noGrp="1"/>
          </p:cNvSpPr>
          <p:nvPr>
            <p:ph type="body" sz="quarter" idx="16"/>
          </p:nvPr>
        </p:nvSpPr>
        <p:spPr>
          <a:xfrm>
            <a:off x="418520" y="1626897"/>
            <a:ext cx="11224684" cy="1188244"/>
          </a:xfrm>
        </p:spPr>
        <p:txBody>
          <a:bodyPr/>
          <a:lstStyle/>
          <a:p>
            <a:pPr marL="1344613" indent="-1344613"/>
            <a:r>
              <a:rPr lang="en-GB" dirty="0"/>
              <a:t>Unit 4: 	Supporting the development, health, well-being and resilience of children and young people</a:t>
            </a:r>
          </a:p>
        </p:txBody>
      </p:sp>
    </p:spTree>
    <p:extLst>
      <p:ext uri="{BB962C8B-B14F-4D97-AF65-F5344CB8AC3E}">
        <p14:creationId xmlns:p14="http://schemas.microsoft.com/office/powerpoint/2010/main" val="2272151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6479846" y="5117434"/>
            <a:ext cx="5165250" cy="1106435"/>
          </a:xfrm>
          <a:solidFill>
            <a:srgbClr val="DB44E3"/>
          </a:solidFill>
        </p:spPr>
        <p:txBody>
          <a:bodyPr vert="horz" lIns="91440" tIns="45720" rIns="91440" bIns="45720" rtlCol="0" anchor="t">
            <a:normAutofit/>
          </a:bodyPr>
          <a:lstStyle/>
          <a:p>
            <a:pPr algn="ctr"/>
            <a:br>
              <a:rPr lang="en-US" sz="2500" dirty="0"/>
            </a:br>
            <a:r>
              <a:rPr lang="en-US" sz="2500" b="1" dirty="0">
                <a:solidFill>
                  <a:schemeClr val="bg1"/>
                </a:solidFill>
              </a:rPr>
              <a:t>Needs of children</a:t>
            </a:r>
          </a:p>
        </p:txBody>
      </p:sp>
      <p:pic>
        <p:nvPicPr>
          <p:cNvPr id="7" name="Picture 6">
            <a:extLst>
              <a:ext uri="{FF2B5EF4-FFF2-40B4-BE49-F238E27FC236}">
                <a16:creationId xmlns:a16="http://schemas.microsoft.com/office/drawing/2014/main" id="{EC846B67-71FD-45AA-9FCE-503F52C8DC84}"/>
              </a:ext>
            </a:extLst>
          </p:cNvPr>
          <p:cNvPicPr>
            <a:picLocks noChangeAspect="1"/>
          </p:cNvPicPr>
          <p:nvPr/>
        </p:nvPicPr>
        <p:blipFill>
          <a:blip r:embed="rId2"/>
          <a:stretch>
            <a:fillRect/>
          </a:stretch>
        </p:blipFill>
        <p:spPr>
          <a:xfrm>
            <a:off x="7190434" y="1896545"/>
            <a:ext cx="1619660" cy="1184751"/>
          </a:xfrm>
          <a:prstGeom prst="rect">
            <a:avLst/>
          </a:prstGeom>
        </p:spPr>
      </p:pic>
      <p:sp>
        <p:nvSpPr>
          <p:cNvPr id="8" name="TextBox 7">
            <a:extLst>
              <a:ext uri="{FF2B5EF4-FFF2-40B4-BE49-F238E27FC236}">
                <a16:creationId xmlns:a16="http://schemas.microsoft.com/office/drawing/2014/main" id="{5B55D4EB-9443-4AFF-A616-58505F4726B1}"/>
              </a:ext>
            </a:extLst>
          </p:cNvPr>
          <p:cNvSpPr txBox="1"/>
          <p:nvPr/>
        </p:nvSpPr>
        <p:spPr>
          <a:xfrm>
            <a:off x="9062471" y="1896545"/>
            <a:ext cx="2501096" cy="2308324"/>
          </a:xfrm>
          <a:prstGeom prst="rect">
            <a:avLst/>
          </a:prstGeom>
          <a:noFill/>
        </p:spPr>
        <p:txBody>
          <a:bodyPr wrap="square" rtlCol="0">
            <a:spAutoFit/>
          </a:bodyPr>
          <a:lstStyle/>
          <a:p>
            <a:r>
              <a:rPr lang="en-GB" sz="1600" dirty="0"/>
              <a:t>When considering the importance of child-centred care – ensure that you focus on the </a:t>
            </a:r>
            <a:r>
              <a:rPr lang="en-GB" sz="1600" i="1" dirty="0">
                <a:effectLst>
                  <a:outerShdw blurRad="38100" dist="38100" dir="2700000" algn="tl">
                    <a:srgbClr val="000000">
                      <a:alpha val="43137"/>
                    </a:srgbClr>
                  </a:outerShdw>
                </a:effectLst>
              </a:rPr>
              <a:t>holistic</a:t>
            </a:r>
            <a:r>
              <a:rPr lang="en-GB" sz="1600" dirty="0"/>
              <a:t> needs of children or young people – you could do this by remembering the acronym </a:t>
            </a:r>
            <a:r>
              <a:rPr lang="en-GB" sz="1600" b="1" dirty="0">
                <a:solidFill>
                  <a:srgbClr val="FF0000"/>
                </a:solidFill>
                <a:effectLst>
                  <a:outerShdw blurRad="38100" dist="38100" dir="2700000" algn="tl">
                    <a:srgbClr val="000000">
                      <a:alpha val="43137"/>
                    </a:srgbClr>
                  </a:outerShdw>
                </a:effectLst>
              </a:rPr>
              <a:t>‘</a:t>
            </a:r>
            <a:r>
              <a:rPr lang="en-GB" sz="1600" b="1" u="sng" dirty="0">
                <a:solidFill>
                  <a:srgbClr val="FF0000"/>
                </a:solidFill>
                <a:effectLst>
                  <a:outerShdw blurRad="38100" dist="38100" dir="2700000" algn="tl">
                    <a:srgbClr val="000000">
                      <a:alpha val="43137"/>
                    </a:srgbClr>
                  </a:outerShdw>
                </a:effectLst>
              </a:rPr>
              <a:t>PILES</a:t>
            </a:r>
            <a:r>
              <a:rPr lang="en-GB" sz="1600" b="1" dirty="0">
                <a:solidFill>
                  <a:srgbClr val="FF0000"/>
                </a:solidFill>
                <a:effectLst>
                  <a:outerShdw blurRad="38100" dist="38100" dir="2700000" algn="tl">
                    <a:srgbClr val="000000">
                      <a:alpha val="43137"/>
                    </a:srgbClr>
                  </a:outerShdw>
                </a:effectLst>
              </a:rPr>
              <a:t>’</a:t>
            </a:r>
            <a:r>
              <a:rPr lang="en-GB" sz="1600" dirty="0">
                <a:effectLst>
                  <a:outerShdw blurRad="38100" dist="38100" dir="2700000" algn="tl">
                    <a:srgbClr val="000000">
                      <a:alpha val="43137"/>
                    </a:srgbClr>
                  </a:outerShdw>
                </a:effectLst>
              </a:rPr>
              <a:t>.</a:t>
            </a:r>
          </a:p>
        </p:txBody>
      </p:sp>
      <p:sp>
        <p:nvSpPr>
          <p:cNvPr id="9" name="Title 4">
            <a:extLst>
              <a:ext uri="{FF2B5EF4-FFF2-40B4-BE49-F238E27FC236}">
                <a16:creationId xmlns:a16="http://schemas.microsoft.com/office/drawing/2014/main" id="{0EE7BC80-875D-441D-AEAE-DC85B298DCCE}"/>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
        <p:nvSpPr>
          <p:cNvPr id="3" name="TextBox 2">
            <a:extLst>
              <a:ext uri="{FF2B5EF4-FFF2-40B4-BE49-F238E27FC236}">
                <a16:creationId xmlns:a16="http://schemas.microsoft.com/office/drawing/2014/main" id="{A00D50DA-09C7-4BED-8E84-1770889BF104}"/>
              </a:ext>
            </a:extLst>
          </p:cNvPr>
          <p:cNvSpPr txBox="1"/>
          <p:nvPr/>
        </p:nvSpPr>
        <p:spPr>
          <a:xfrm>
            <a:off x="620487" y="1621970"/>
            <a:ext cx="5617028" cy="2585323"/>
          </a:xfrm>
          <a:prstGeom prst="rect">
            <a:avLst/>
          </a:prstGeom>
          <a:noFill/>
        </p:spPr>
        <p:txBody>
          <a:bodyPr wrap="square" rtlCol="0">
            <a:spAutoFit/>
          </a:bodyPr>
          <a:lstStyle/>
          <a:p>
            <a:r>
              <a:rPr lang="en-GB" dirty="0"/>
              <a:t>Children and young people’s needs at all development stages, to include:</a:t>
            </a:r>
          </a:p>
          <a:p>
            <a:pPr marL="285750" indent="-285750">
              <a:buClr>
                <a:schemeClr val="tx1"/>
              </a:buClr>
              <a:buFont typeface="Arial" panose="020B0604020202020204" pitchFamily="34" charset="0"/>
              <a:buChar char="•"/>
            </a:pPr>
            <a:r>
              <a:rPr lang="en-GB" b="1" dirty="0"/>
              <a:t>physical</a:t>
            </a:r>
            <a:r>
              <a:rPr lang="en-GB" dirty="0"/>
              <a:t>: shelter, food and clothing, medical care, protection from harm</a:t>
            </a:r>
          </a:p>
          <a:p>
            <a:pPr marL="285750" indent="-285750">
              <a:buClr>
                <a:schemeClr val="tx1"/>
              </a:buClr>
              <a:buFont typeface="Arial" panose="020B0604020202020204" pitchFamily="34" charset="0"/>
              <a:buChar char="•"/>
            </a:pPr>
            <a:r>
              <a:rPr lang="en-GB" b="1" dirty="0"/>
              <a:t>intellectual/cognitive</a:t>
            </a:r>
            <a:r>
              <a:rPr lang="en-GB" dirty="0"/>
              <a:t>: stimulation, education</a:t>
            </a:r>
          </a:p>
          <a:p>
            <a:pPr marL="285750" indent="-285750">
              <a:buClr>
                <a:schemeClr val="tx1"/>
              </a:buClr>
              <a:buFont typeface="Arial" panose="020B0604020202020204" pitchFamily="34" charset="0"/>
              <a:buChar char="•"/>
            </a:pPr>
            <a:r>
              <a:rPr lang="en-GB" b="1" dirty="0"/>
              <a:t>language</a:t>
            </a:r>
            <a:r>
              <a:rPr lang="en-GB" dirty="0"/>
              <a:t>: speech and communication</a:t>
            </a:r>
          </a:p>
          <a:p>
            <a:pPr marL="285750" indent="-285750">
              <a:buClr>
                <a:schemeClr val="tx1"/>
              </a:buClr>
              <a:buFont typeface="Arial" panose="020B0604020202020204" pitchFamily="34" charset="0"/>
              <a:buChar char="•"/>
            </a:pPr>
            <a:r>
              <a:rPr lang="en-GB" b="1" dirty="0"/>
              <a:t>emotional</a:t>
            </a:r>
            <a:r>
              <a:rPr lang="en-GB" dirty="0"/>
              <a:t>: love, security, consistency, stability</a:t>
            </a:r>
          </a:p>
          <a:p>
            <a:pPr marL="285750" indent="-285750">
              <a:buClr>
                <a:schemeClr val="tx1"/>
              </a:buClr>
              <a:buFont typeface="Arial" panose="020B0604020202020204" pitchFamily="34" charset="0"/>
              <a:buChar char="•"/>
            </a:pPr>
            <a:r>
              <a:rPr lang="en-GB" b="1" dirty="0"/>
              <a:t>social</a:t>
            </a:r>
            <a:r>
              <a:rPr lang="en-GB" dirty="0"/>
              <a:t>: opportunity for interaction with others, social skills</a:t>
            </a:r>
          </a:p>
        </p:txBody>
      </p:sp>
    </p:spTree>
    <p:extLst>
      <p:ext uri="{BB962C8B-B14F-4D97-AF65-F5344CB8AC3E}">
        <p14:creationId xmlns:p14="http://schemas.microsoft.com/office/powerpoint/2010/main" val="31799189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4959407" y="4369079"/>
            <a:ext cx="6432472" cy="1800552"/>
          </a:xfrm>
          <a:solidFill>
            <a:srgbClr val="DB44E3"/>
          </a:solidFill>
        </p:spPr>
        <p:txBody>
          <a:bodyPr vert="horz" lIns="91440" tIns="45720" rIns="91440" bIns="45720" rtlCol="0" anchor="t">
            <a:normAutofit/>
          </a:bodyPr>
          <a:lstStyle/>
          <a:p>
            <a:pPr algn="ctr"/>
            <a:br>
              <a:rPr lang="en-US" sz="2500" dirty="0"/>
            </a:br>
            <a:r>
              <a:rPr lang="en-US" sz="2500" b="1" dirty="0">
                <a:solidFill>
                  <a:schemeClr val="bg1"/>
                </a:solidFill>
              </a:rPr>
              <a:t>How child-centred care can be applied in order to meet the holistic needs within key stages of development</a:t>
            </a:r>
          </a:p>
        </p:txBody>
      </p:sp>
      <p:pic>
        <p:nvPicPr>
          <p:cNvPr id="5" name="Picture 4">
            <a:extLst>
              <a:ext uri="{FF2B5EF4-FFF2-40B4-BE49-F238E27FC236}">
                <a16:creationId xmlns:a16="http://schemas.microsoft.com/office/drawing/2014/main" id="{6E9CD52E-F0C8-4627-93EB-5983EDC5AEA8}"/>
              </a:ext>
            </a:extLst>
          </p:cNvPr>
          <p:cNvPicPr>
            <a:picLocks noChangeAspect="1"/>
          </p:cNvPicPr>
          <p:nvPr/>
        </p:nvPicPr>
        <p:blipFill>
          <a:blip r:embed="rId3"/>
          <a:stretch>
            <a:fillRect/>
          </a:stretch>
        </p:blipFill>
        <p:spPr>
          <a:xfrm>
            <a:off x="531799" y="1458395"/>
            <a:ext cx="3631506" cy="5162047"/>
          </a:xfrm>
          <a:prstGeom prst="rect">
            <a:avLst/>
          </a:prstGeom>
        </p:spPr>
      </p:pic>
      <p:sp>
        <p:nvSpPr>
          <p:cNvPr id="10" name="TextBox 9">
            <a:extLst>
              <a:ext uri="{FF2B5EF4-FFF2-40B4-BE49-F238E27FC236}">
                <a16:creationId xmlns:a16="http://schemas.microsoft.com/office/drawing/2014/main" id="{2010EAA4-1ED9-45A3-A5EF-D4C0BF3F3638}"/>
              </a:ext>
            </a:extLst>
          </p:cNvPr>
          <p:cNvSpPr txBox="1"/>
          <p:nvPr/>
        </p:nvSpPr>
        <p:spPr>
          <a:xfrm>
            <a:off x="4655917" y="1458395"/>
            <a:ext cx="6094070" cy="646331"/>
          </a:xfrm>
          <a:prstGeom prst="rect">
            <a:avLst/>
          </a:prstGeom>
          <a:noFill/>
        </p:spPr>
        <p:txBody>
          <a:bodyPr wrap="square">
            <a:spAutoFit/>
          </a:bodyPr>
          <a:lstStyle/>
          <a:p>
            <a:r>
              <a:rPr lang="en-GB" dirty="0">
                <a:hlinkClick r:id="rId4"/>
              </a:rPr>
              <a:t>person-centred-practice-in-education-a-guide-for-early-years-schools-and-colleges-in-wales.pdf (gov.wales)</a:t>
            </a:r>
            <a:endParaRPr lang="en-GB" dirty="0"/>
          </a:p>
        </p:txBody>
      </p:sp>
      <p:sp>
        <p:nvSpPr>
          <p:cNvPr id="9" name="TextBox 8">
            <a:extLst>
              <a:ext uri="{FF2B5EF4-FFF2-40B4-BE49-F238E27FC236}">
                <a16:creationId xmlns:a16="http://schemas.microsoft.com/office/drawing/2014/main" id="{46D256F3-840F-46F3-8766-EDBA8B4E2FA4}"/>
              </a:ext>
            </a:extLst>
          </p:cNvPr>
          <p:cNvSpPr txBox="1"/>
          <p:nvPr/>
        </p:nvSpPr>
        <p:spPr>
          <a:xfrm>
            <a:off x="4959407" y="2504258"/>
            <a:ext cx="6516547" cy="1323439"/>
          </a:xfrm>
          <a:prstGeom prst="rect">
            <a:avLst/>
          </a:prstGeom>
          <a:noFill/>
        </p:spPr>
        <p:txBody>
          <a:bodyPr wrap="square" rtlCol="0">
            <a:spAutoFit/>
          </a:bodyPr>
          <a:lstStyle/>
          <a:p>
            <a:r>
              <a:rPr lang="en-GB" sz="2000" i="1" dirty="0"/>
              <a:t>This extremely useful document provides guidance and examples of how child-centred practice can be used in education settings to support children and young people aged 0-25 years.   </a:t>
            </a:r>
          </a:p>
        </p:txBody>
      </p:sp>
      <p:sp>
        <p:nvSpPr>
          <p:cNvPr id="7" name="Title 4">
            <a:extLst>
              <a:ext uri="{FF2B5EF4-FFF2-40B4-BE49-F238E27FC236}">
                <a16:creationId xmlns:a16="http://schemas.microsoft.com/office/drawing/2014/main" id="{6B5F48AF-630E-4D80-B6C8-1258604F906B}"/>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329988698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1412487" y="1470975"/>
            <a:ext cx="9367025" cy="1338145"/>
          </a:xfrm>
          <a:solidFill>
            <a:srgbClr val="DB44E3"/>
          </a:solidFill>
        </p:spPr>
        <p:txBody>
          <a:bodyPr vert="horz" lIns="91440" tIns="45720" rIns="91440" bIns="45720" rtlCol="0" anchor="t">
            <a:noAutofit/>
          </a:bodyPr>
          <a:lstStyle/>
          <a:p>
            <a:pPr algn="ctr"/>
            <a:r>
              <a:rPr lang="en-US" sz="2500" dirty="0">
                <a:solidFill>
                  <a:schemeClr val="bg1"/>
                </a:solidFill>
              </a:rPr>
              <a:t>Example – Daisy </a:t>
            </a:r>
            <a:br>
              <a:rPr lang="en-US" sz="2500" dirty="0">
                <a:solidFill>
                  <a:schemeClr val="bg1"/>
                </a:solidFill>
              </a:rPr>
            </a:br>
            <a:br>
              <a:rPr lang="en-US" sz="2500" dirty="0">
                <a:solidFill>
                  <a:schemeClr val="bg1"/>
                </a:solidFill>
              </a:rPr>
            </a:br>
            <a:r>
              <a:rPr lang="en-GB" sz="2000" b="1" dirty="0">
                <a:solidFill>
                  <a:schemeClr val="bg1"/>
                </a:solidFill>
              </a:rPr>
              <a:t>Daisy is 6 years old and has recently started at a new primary school after moving home.       </a:t>
            </a:r>
            <a:br>
              <a:rPr lang="en-GB" sz="2000" b="1" dirty="0"/>
            </a:br>
            <a:endParaRPr lang="en-US" sz="2500" b="1" dirty="0">
              <a:solidFill>
                <a:schemeClr val="bg1"/>
              </a:solidFill>
            </a:endParaRPr>
          </a:p>
        </p:txBody>
      </p:sp>
      <p:grpSp>
        <p:nvGrpSpPr>
          <p:cNvPr id="4" name="Group 3">
            <a:extLst>
              <a:ext uri="{FF2B5EF4-FFF2-40B4-BE49-F238E27FC236}">
                <a16:creationId xmlns:a16="http://schemas.microsoft.com/office/drawing/2014/main" id="{2D672E04-DDAE-4B25-8CB2-52604AFE61B1}"/>
              </a:ext>
            </a:extLst>
          </p:cNvPr>
          <p:cNvGrpSpPr/>
          <p:nvPr/>
        </p:nvGrpSpPr>
        <p:grpSpPr>
          <a:xfrm>
            <a:off x="2073796" y="3107005"/>
            <a:ext cx="8044405" cy="3112770"/>
            <a:chOff x="717312" y="3107005"/>
            <a:chExt cx="8044405" cy="3112770"/>
          </a:xfrm>
        </p:grpSpPr>
        <p:sp>
          <p:nvSpPr>
            <p:cNvPr id="3" name="TextBox 2">
              <a:extLst>
                <a:ext uri="{FF2B5EF4-FFF2-40B4-BE49-F238E27FC236}">
                  <a16:creationId xmlns:a16="http://schemas.microsoft.com/office/drawing/2014/main" id="{5364A961-4AA4-49A3-9EF1-1A56CADF94CA}"/>
                </a:ext>
              </a:extLst>
            </p:cNvPr>
            <p:cNvSpPr txBox="1"/>
            <p:nvPr/>
          </p:nvSpPr>
          <p:spPr>
            <a:xfrm>
              <a:off x="717312" y="3107005"/>
              <a:ext cx="8044405" cy="923330"/>
            </a:xfrm>
            <a:prstGeom prst="rect">
              <a:avLst/>
            </a:prstGeom>
            <a:noFill/>
          </p:spPr>
          <p:txBody>
            <a:bodyPr wrap="square" rtlCol="0">
              <a:spAutoFit/>
            </a:bodyPr>
            <a:lstStyle/>
            <a:p>
              <a:r>
                <a:rPr lang="en-GB" dirty="0"/>
                <a:t>Explain </a:t>
              </a:r>
              <a:r>
                <a:rPr lang="en-GB" b="1" dirty="0"/>
                <a:t>three </a:t>
              </a:r>
              <a:r>
                <a:rPr lang="en-GB" dirty="0"/>
                <a:t>different ways that child-centred care be used within the next few key stages of Daisy’s development </a:t>
              </a:r>
              <a:r>
                <a:rPr lang="en-GB" b="1" dirty="0"/>
                <a:t>and discuss </a:t>
              </a:r>
              <a:r>
                <a:rPr lang="en-GB" dirty="0"/>
                <a:t>the effects this may have on meeting some of Daisy’s needs.  </a:t>
              </a:r>
            </a:p>
          </p:txBody>
        </p:sp>
        <p:cxnSp>
          <p:nvCxnSpPr>
            <p:cNvPr id="6" name="Straight Arrow Connector 5">
              <a:extLst>
                <a:ext uri="{FF2B5EF4-FFF2-40B4-BE49-F238E27FC236}">
                  <a16:creationId xmlns:a16="http://schemas.microsoft.com/office/drawing/2014/main" id="{A4B000A4-B8A1-4148-91A8-4EAB5D050A22}"/>
                </a:ext>
              </a:extLst>
            </p:cNvPr>
            <p:cNvCxnSpPr/>
            <p:nvPr/>
          </p:nvCxnSpPr>
          <p:spPr>
            <a:xfrm flipH="1">
              <a:off x="3850730" y="4117502"/>
              <a:ext cx="428263" cy="112816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84752F3-1CA6-447E-A7FE-5203A85FA5AB}"/>
                </a:ext>
              </a:extLst>
            </p:cNvPr>
            <p:cNvSpPr txBox="1"/>
            <p:nvPr/>
          </p:nvSpPr>
          <p:spPr>
            <a:xfrm>
              <a:off x="2507558" y="5296445"/>
              <a:ext cx="4463911" cy="923330"/>
            </a:xfrm>
            <a:prstGeom prst="rect">
              <a:avLst/>
            </a:prstGeom>
            <a:noFill/>
          </p:spPr>
          <p:txBody>
            <a:bodyPr wrap="square" rtlCol="0">
              <a:spAutoFit/>
            </a:bodyPr>
            <a:lstStyle/>
            <a:p>
              <a:r>
                <a:rPr lang="en-GB" dirty="0"/>
                <a:t>You could consider Daisy’s key stages of development in infancy and then onto adolescence.   </a:t>
              </a:r>
            </a:p>
          </p:txBody>
        </p:sp>
      </p:grpSp>
      <p:sp>
        <p:nvSpPr>
          <p:cNvPr id="8" name="Title 4">
            <a:extLst>
              <a:ext uri="{FF2B5EF4-FFF2-40B4-BE49-F238E27FC236}">
                <a16:creationId xmlns:a16="http://schemas.microsoft.com/office/drawing/2014/main" id="{89C15E2D-EA45-4A63-A274-01EE9D7FA14E}"/>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104188826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F3CF690-F9E0-4E34-8ECA-D8D98CFBFFA4}"/>
              </a:ext>
            </a:extLst>
          </p:cNvPr>
          <p:cNvSpPr txBox="1"/>
          <p:nvPr/>
        </p:nvSpPr>
        <p:spPr>
          <a:xfrm>
            <a:off x="2851230" y="1397836"/>
            <a:ext cx="8844712" cy="2308324"/>
          </a:xfrm>
          <a:prstGeom prst="rect">
            <a:avLst/>
          </a:prstGeom>
          <a:noFill/>
        </p:spPr>
        <p:txBody>
          <a:bodyPr wrap="square" rtlCol="0">
            <a:spAutoFit/>
          </a:bodyPr>
          <a:lstStyle/>
          <a:p>
            <a:r>
              <a:rPr lang="en-GB" dirty="0"/>
              <a:t>Remember that you have to </a:t>
            </a:r>
            <a:r>
              <a:rPr lang="en-GB" b="1" dirty="0"/>
              <a:t>explain</a:t>
            </a:r>
            <a:r>
              <a:rPr lang="en-GB" dirty="0"/>
              <a:t>,</a:t>
            </a:r>
            <a:r>
              <a:rPr lang="en-GB" b="1" dirty="0"/>
              <a:t> </a:t>
            </a:r>
            <a:r>
              <a:rPr lang="en-GB" dirty="0"/>
              <a:t>which means give reasons for how and why something is the way it is.</a:t>
            </a:r>
          </a:p>
          <a:p>
            <a:endParaRPr lang="en-GB" dirty="0"/>
          </a:p>
          <a:p>
            <a:r>
              <a:rPr lang="en-GB" dirty="0"/>
              <a:t>You should also discuss – so you should also consider different ideas.  </a:t>
            </a:r>
          </a:p>
          <a:p>
            <a:endParaRPr lang="en-GB" dirty="0"/>
          </a:p>
          <a:p>
            <a:r>
              <a:rPr lang="en-GB" dirty="0"/>
              <a:t>Explain </a:t>
            </a:r>
            <a:r>
              <a:rPr lang="en-GB" b="1" dirty="0"/>
              <a:t>three </a:t>
            </a:r>
            <a:r>
              <a:rPr lang="en-GB" dirty="0"/>
              <a:t>different ways that child-centred care be used within the next key stages of Daisy’s development </a:t>
            </a:r>
            <a:r>
              <a:rPr lang="en-GB" b="1" dirty="0"/>
              <a:t>and discuss </a:t>
            </a:r>
            <a:r>
              <a:rPr lang="en-GB" dirty="0"/>
              <a:t>the effects this may have on meeting some of Daisy’s needs.</a:t>
            </a:r>
            <a:endParaRPr lang="en-GB" dirty="0">
              <a:solidFill>
                <a:srgbClr val="FF0000"/>
              </a:solidFill>
            </a:endParaRPr>
          </a:p>
        </p:txBody>
      </p:sp>
      <p:pic>
        <p:nvPicPr>
          <p:cNvPr id="6" name="Picture 5">
            <a:extLst>
              <a:ext uri="{FF2B5EF4-FFF2-40B4-BE49-F238E27FC236}">
                <a16:creationId xmlns:a16="http://schemas.microsoft.com/office/drawing/2014/main" id="{64A9A7E2-369B-4579-96F6-7B5F6F6DE5C4}"/>
              </a:ext>
            </a:extLst>
          </p:cNvPr>
          <p:cNvPicPr>
            <a:picLocks noChangeAspect="1"/>
          </p:cNvPicPr>
          <p:nvPr/>
        </p:nvPicPr>
        <p:blipFill>
          <a:blip r:embed="rId2"/>
          <a:stretch>
            <a:fillRect/>
          </a:stretch>
        </p:blipFill>
        <p:spPr>
          <a:xfrm>
            <a:off x="496058" y="1402301"/>
            <a:ext cx="1360026" cy="994834"/>
          </a:xfrm>
          <a:prstGeom prst="rect">
            <a:avLst/>
          </a:prstGeom>
        </p:spPr>
      </p:pic>
      <p:sp>
        <p:nvSpPr>
          <p:cNvPr id="11" name="TextBox 10">
            <a:extLst>
              <a:ext uri="{FF2B5EF4-FFF2-40B4-BE49-F238E27FC236}">
                <a16:creationId xmlns:a16="http://schemas.microsoft.com/office/drawing/2014/main" id="{9A66E7A9-48AD-4226-AD98-AE003226025E}"/>
              </a:ext>
            </a:extLst>
          </p:cNvPr>
          <p:cNvSpPr txBox="1"/>
          <p:nvPr/>
        </p:nvSpPr>
        <p:spPr>
          <a:xfrm>
            <a:off x="1287997" y="5128242"/>
            <a:ext cx="10012102" cy="1477328"/>
          </a:xfrm>
          <a:prstGeom prst="rect">
            <a:avLst/>
          </a:prstGeom>
          <a:noFill/>
        </p:spPr>
        <p:txBody>
          <a:bodyPr wrap="square" rtlCol="0">
            <a:spAutoFit/>
          </a:bodyPr>
          <a:lstStyle/>
          <a:p>
            <a:r>
              <a:rPr lang="en-GB" dirty="0"/>
              <a:t>There are two parts to this question:</a:t>
            </a:r>
          </a:p>
          <a:p>
            <a:pPr marL="285750" indent="-285750">
              <a:buFont typeface="Arial" panose="020B0604020202020204" pitchFamily="34" charset="0"/>
              <a:buChar char="•"/>
            </a:pPr>
            <a:r>
              <a:rPr lang="en-GB" dirty="0">
                <a:solidFill>
                  <a:srgbClr val="0070C0"/>
                </a:solidFill>
              </a:rPr>
              <a:t>The three different ways that a child-centred care can be used within the next key stages of development.           </a:t>
            </a:r>
          </a:p>
          <a:p>
            <a:pPr marL="285750" indent="-285750">
              <a:buFont typeface="Arial" panose="020B0604020202020204" pitchFamily="34" charset="0"/>
              <a:buChar char="•"/>
            </a:pPr>
            <a:r>
              <a:rPr lang="en-GB" dirty="0">
                <a:solidFill>
                  <a:srgbClr val="FF0000"/>
                </a:solidFill>
              </a:rPr>
              <a:t>Discuss the effects this may have on meeting some of Daisy’s needs (this should also include the possible effects if these needs are not met).  </a:t>
            </a:r>
          </a:p>
        </p:txBody>
      </p:sp>
      <p:sp>
        <p:nvSpPr>
          <p:cNvPr id="7" name="Title 4">
            <a:extLst>
              <a:ext uri="{FF2B5EF4-FFF2-40B4-BE49-F238E27FC236}">
                <a16:creationId xmlns:a16="http://schemas.microsoft.com/office/drawing/2014/main" id="{429CDA81-1DDD-44E1-8A24-A0C3ABF24D25}"/>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
        <p:nvSpPr>
          <p:cNvPr id="2" name="TextBox 1">
            <a:extLst>
              <a:ext uri="{FF2B5EF4-FFF2-40B4-BE49-F238E27FC236}">
                <a16:creationId xmlns:a16="http://schemas.microsoft.com/office/drawing/2014/main" id="{07914D3E-2685-4BD3-83C3-09BE26CA5A59}"/>
              </a:ext>
            </a:extLst>
          </p:cNvPr>
          <p:cNvSpPr txBox="1"/>
          <p:nvPr/>
        </p:nvSpPr>
        <p:spPr>
          <a:xfrm>
            <a:off x="496058" y="3943632"/>
            <a:ext cx="9867142" cy="923330"/>
          </a:xfrm>
          <a:prstGeom prst="rect">
            <a:avLst/>
          </a:prstGeom>
          <a:noFill/>
          <a:ln>
            <a:solidFill>
              <a:schemeClr val="tx1"/>
            </a:solidFill>
          </a:ln>
        </p:spPr>
        <p:txBody>
          <a:bodyPr wrap="square" rtlCol="0">
            <a:spAutoFit/>
          </a:bodyPr>
          <a:lstStyle/>
          <a:p>
            <a:r>
              <a:rPr lang="en-GB" dirty="0"/>
              <a:t>Explain </a:t>
            </a:r>
            <a:r>
              <a:rPr lang="en-GB" b="1" dirty="0"/>
              <a:t>three</a:t>
            </a:r>
            <a:r>
              <a:rPr lang="en-GB" dirty="0"/>
              <a:t> different ways that child-centred care can be used within the next key stages of Daisy’s development </a:t>
            </a:r>
            <a:r>
              <a:rPr lang="en-GB" b="1" dirty="0"/>
              <a:t>and discuss </a:t>
            </a:r>
            <a:r>
              <a:rPr lang="en-GB" dirty="0"/>
              <a:t>the effects this may have on meeting some of Daisy’s needs.</a:t>
            </a:r>
          </a:p>
        </p:txBody>
      </p:sp>
      <p:sp>
        <p:nvSpPr>
          <p:cNvPr id="9" name="Freeform: Shape 8">
            <a:extLst>
              <a:ext uri="{FF2B5EF4-FFF2-40B4-BE49-F238E27FC236}">
                <a16:creationId xmlns:a16="http://schemas.microsoft.com/office/drawing/2014/main" id="{3DA5A32F-194A-4E4A-9E2E-4606905730CD}"/>
              </a:ext>
            </a:extLst>
          </p:cNvPr>
          <p:cNvSpPr/>
          <p:nvPr/>
        </p:nvSpPr>
        <p:spPr>
          <a:xfrm>
            <a:off x="1404257" y="4223657"/>
            <a:ext cx="8697686" cy="152400"/>
          </a:xfrm>
          <a:custGeom>
            <a:avLst/>
            <a:gdLst>
              <a:gd name="connsiteX0" fmla="*/ 0 w 8697686"/>
              <a:gd name="connsiteY0" fmla="*/ 43543 h 152400"/>
              <a:gd name="connsiteX1" fmla="*/ 261257 w 8697686"/>
              <a:gd name="connsiteY1" fmla="*/ 43543 h 152400"/>
              <a:gd name="connsiteX2" fmla="*/ 293914 w 8697686"/>
              <a:gd name="connsiteY2" fmla="*/ 54429 h 152400"/>
              <a:gd name="connsiteX3" fmla="*/ 402772 w 8697686"/>
              <a:gd name="connsiteY3" fmla="*/ 76200 h 152400"/>
              <a:gd name="connsiteX4" fmla="*/ 435429 w 8697686"/>
              <a:gd name="connsiteY4" fmla="*/ 97972 h 152400"/>
              <a:gd name="connsiteX5" fmla="*/ 598714 w 8697686"/>
              <a:gd name="connsiteY5" fmla="*/ 119743 h 152400"/>
              <a:gd name="connsiteX6" fmla="*/ 1219200 w 8697686"/>
              <a:gd name="connsiteY6" fmla="*/ 152400 h 152400"/>
              <a:gd name="connsiteX7" fmla="*/ 2068286 w 8697686"/>
              <a:gd name="connsiteY7" fmla="*/ 141514 h 152400"/>
              <a:gd name="connsiteX8" fmla="*/ 2329543 w 8697686"/>
              <a:gd name="connsiteY8" fmla="*/ 97972 h 152400"/>
              <a:gd name="connsiteX9" fmla="*/ 2525486 w 8697686"/>
              <a:gd name="connsiteY9" fmla="*/ 76200 h 152400"/>
              <a:gd name="connsiteX10" fmla="*/ 3363686 w 8697686"/>
              <a:gd name="connsiteY10" fmla="*/ 65314 h 152400"/>
              <a:gd name="connsiteX11" fmla="*/ 3483429 w 8697686"/>
              <a:gd name="connsiteY11" fmla="*/ 54429 h 152400"/>
              <a:gd name="connsiteX12" fmla="*/ 3516086 w 8697686"/>
              <a:gd name="connsiteY12" fmla="*/ 43543 h 152400"/>
              <a:gd name="connsiteX13" fmla="*/ 3668486 w 8697686"/>
              <a:gd name="connsiteY13" fmla="*/ 21772 h 152400"/>
              <a:gd name="connsiteX14" fmla="*/ 3918857 w 8697686"/>
              <a:gd name="connsiteY14" fmla="*/ 0 h 152400"/>
              <a:gd name="connsiteX15" fmla="*/ 4506686 w 8697686"/>
              <a:gd name="connsiteY15" fmla="*/ 10886 h 152400"/>
              <a:gd name="connsiteX16" fmla="*/ 4539343 w 8697686"/>
              <a:gd name="connsiteY16" fmla="*/ 21772 h 152400"/>
              <a:gd name="connsiteX17" fmla="*/ 4604657 w 8697686"/>
              <a:gd name="connsiteY17" fmla="*/ 32657 h 152400"/>
              <a:gd name="connsiteX18" fmla="*/ 4637314 w 8697686"/>
              <a:gd name="connsiteY18" fmla="*/ 43543 h 152400"/>
              <a:gd name="connsiteX19" fmla="*/ 4800600 w 8697686"/>
              <a:gd name="connsiteY19" fmla="*/ 65314 h 152400"/>
              <a:gd name="connsiteX20" fmla="*/ 4865914 w 8697686"/>
              <a:gd name="connsiteY20" fmla="*/ 87086 h 152400"/>
              <a:gd name="connsiteX21" fmla="*/ 4931229 w 8697686"/>
              <a:gd name="connsiteY21" fmla="*/ 97972 h 152400"/>
              <a:gd name="connsiteX22" fmla="*/ 5007429 w 8697686"/>
              <a:gd name="connsiteY22" fmla="*/ 108857 h 152400"/>
              <a:gd name="connsiteX23" fmla="*/ 5094514 w 8697686"/>
              <a:gd name="connsiteY23" fmla="*/ 119743 h 152400"/>
              <a:gd name="connsiteX24" fmla="*/ 5268686 w 8697686"/>
              <a:gd name="connsiteY24" fmla="*/ 152400 h 152400"/>
              <a:gd name="connsiteX25" fmla="*/ 5573486 w 8697686"/>
              <a:gd name="connsiteY25" fmla="*/ 130629 h 152400"/>
              <a:gd name="connsiteX26" fmla="*/ 5725886 w 8697686"/>
              <a:gd name="connsiteY26" fmla="*/ 87086 h 152400"/>
              <a:gd name="connsiteX27" fmla="*/ 5845629 w 8697686"/>
              <a:gd name="connsiteY27" fmla="*/ 65314 h 152400"/>
              <a:gd name="connsiteX28" fmla="*/ 6574972 w 8697686"/>
              <a:gd name="connsiteY28" fmla="*/ 87086 h 152400"/>
              <a:gd name="connsiteX29" fmla="*/ 6955972 w 8697686"/>
              <a:gd name="connsiteY29" fmla="*/ 108857 h 152400"/>
              <a:gd name="connsiteX30" fmla="*/ 7043057 w 8697686"/>
              <a:gd name="connsiteY30" fmla="*/ 119743 h 152400"/>
              <a:gd name="connsiteX31" fmla="*/ 7130143 w 8697686"/>
              <a:gd name="connsiteY31" fmla="*/ 141514 h 152400"/>
              <a:gd name="connsiteX32" fmla="*/ 8240486 w 8697686"/>
              <a:gd name="connsiteY32" fmla="*/ 130629 h 152400"/>
              <a:gd name="connsiteX33" fmla="*/ 8294914 w 8697686"/>
              <a:gd name="connsiteY33" fmla="*/ 119743 h 152400"/>
              <a:gd name="connsiteX34" fmla="*/ 8567057 w 8697686"/>
              <a:gd name="connsiteY34" fmla="*/ 87086 h 152400"/>
              <a:gd name="connsiteX35" fmla="*/ 8697686 w 8697686"/>
              <a:gd name="connsiteY35" fmla="*/ 54429 h 15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8697686" h="152400">
                <a:moveTo>
                  <a:pt x="0" y="43543"/>
                </a:moveTo>
                <a:cubicBezTo>
                  <a:pt x="128566" y="29258"/>
                  <a:pt x="104401" y="26114"/>
                  <a:pt x="261257" y="43543"/>
                </a:cubicBezTo>
                <a:cubicBezTo>
                  <a:pt x="272661" y="44810"/>
                  <a:pt x="282733" y="51849"/>
                  <a:pt x="293914" y="54429"/>
                </a:cubicBezTo>
                <a:cubicBezTo>
                  <a:pt x="329971" y="62750"/>
                  <a:pt x="366486" y="68943"/>
                  <a:pt x="402772" y="76200"/>
                </a:cubicBezTo>
                <a:cubicBezTo>
                  <a:pt x="413658" y="83457"/>
                  <a:pt x="423404" y="92818"/>
                  <a:pt x="435429" y="97972"/>
                </a:cubicBezTo>
                <a:cubicBezTo>
                  <a:pt x="474596" y="114758"/>
                  <a:pt x="579955" y="117733"/>
                  <a:pt x="598714" y="119743"/>
                </a:cubicBezTo>
                <a:cubicBezTo>
                  <a:pt x="970060" y="159530"/>
                  <a:pt x="623282" y="137502"/>
                  <a:pt x="1219200" y="152400"/>
                </a:cubicBezTo>
                <a:lnTo>
                  <a:pt x="2068286" y="141514"/>
                </a:lnTo>
                <a:cubicBezTo>
                  <a:pt x="2140581" y="139157"/>
                  <a:pt x="2254547" y="112034"/>
                  <a:pt x="2329543" y="97972"/>
                </a:cubicBezTo>
                <a:cubicBezTo>
                  <a:pt x="2395840" y="85541"/>
                  <a:pt x="2456237" y="77756"/>
                  <a:pt x="2525486" y="76200"/>
                </a:cubicBezTo>
                <a:lnTo>
                  <a:pt x="3363686" y="65314"/>
                </a:lnTo>
                <a:cubicBezTo>
                  <a:pt x="3403600" y="61686"/>
                  <a:pt x="3443753" y="60097"/>
                  <a:pt x="3483429" y="54429"/>
                </a:cubicBezTo>
                <a:cubicBezTo>
                  <a:pt x="3494788" y="52806"/>
                  <a:pt x="3504786" y="45537"/>
                  <a:pt x="3516086" y="43543"/>
                </a:cubicBezTo>
                <a:cubicBezTo>
                  <a:pt x="3566621" y="34625"/>
                  <a:pt x="3617468" y="27288"/>
                  <a:pt x="3668486" y="21772"/>
                </a:cubicBezTo>
                <a:cubicBezTo>
                  <a:pt x="3751773" y="12768"/>
                  <a:pt x="3835400" y="7257"/>
                  <a:pt x="3918857" y="0"/>
                </a:cubicBezTo>
                <a:lnTo>
                  <a:pt x="4506686" y="10886"/>
                </a:lnTo>
                <a:cubicBezTo>
                  <a:pt x="4518153" y="11288"/>
                  <a:pt x="4528142" y="19283"/>
                  <a:pt x="4539343" y="21772"/>
                </a:cubicBezTo>
                <a:cubicBezTo>
                  <a:pt x="4560889" y="26560"/>
                  <a:pt x="4582886" y="29029"/>
                  <a:pt x="4604657" y="32657"/>
                </a:cubicBezTo>
                <a:cubicBezTo>
                  <a:pt x="4615543" y="36286"/>
                  <a:pt x="4626182" y="40760"/>
                  <a:pt x="4637314" y="43543"/>
                </a:cubicBezTo>
                <a:cubicBezTo>
                  <a:pt x="4697440" y="58575"/>
                  <a:pt x="4732581" y="58513"/>
                  <a:pt x="4800600" y="65314"/>
                </a:cubicBezTo>
                <a:cubicBezTo>
                  <a:pt x="4822371" y="72571"/>
                  <a:pt x="4843650" y="81520"/>
                  <a:pt x="4865914" y="87086"/>
                </a:cubicBezTo>
                <a:cubicBezTo>
                  <a:pt x="4887327" y="92439"/>
                  <a:pt x="4909414" y="94616"/>
                  <a:pt x="4931229" y="97972"/>
                </a:cubicBezTo>
                <a:cubicBezTo>
                  <a:pt x="4956588" y="101873"/>
                  <a:pt x="4981996" y="105466"/>
                  <a:pt x="5007429" y="108857"/>
                </a:cubicBezTo>
                <a:cubicBezTo>
                  <a:pt x="5036427" y="112723"/>
                  <a:pt x="5065761" y="114352"/>
                  <a:pt x="5094514" y="119743"/>
                </a:cubicBezTo>
                <a:cubicBezTo>
                  <a:pt x="5325444" y="163042"/>
                  <a:pt x="5039021" y="123691"/>
                  <a:pt x="5268686" y="152400"/>
                </a:cubicBezTo>
                <a:cubicBezTo>
                  <a:pt x="5432667" y="144591"/>
                  <a:pt x="5452120" y="150856"/>
                  <a:pt x="5573486" y="130629"/>
                </a:cubicBezTo>
                <a:cubicBezTo>
                  <a:pt x="5688468" y="111466"/>
                  <a:pt x="5560502" y="128433"/>
                  <a:pt x="5725886" y="87086"/>
                </a:cubicBezTo>
                <a:cubicBezTo>
                  <a:pt x="5794321" y="69977"/>
                  <a:pt x="5754618" y="78316"/>
                  <a:pt x="5845629" y="65314"/>
                </a:cubicBezTo>
                <a:lnTo>
                  <a:pt x="6574972" y="87086"/>
                </a:lnTo>
                <a:cubicBezTo>
                  <a:pt x="6750801" y="92883"/>
                  <a:pt x="6807121" y="93189"/>
                  <a:pt x="6955972" y="108857"/>
                </a:cubicBezTo>
                <a:cubicBezTo>
                  <a:pt x="6985066" y="111919"/>
                  <a:pt x="7014304" y="114352"/>
                  <a:pt x="7043057" y="119743"/>
                </a:cubicBezTo>
                <a:cubicBezTo>
                  <a:pt x="7072467" y="125257"/>
                  <a:pt x="7101114" y="134257"/>
                  <a:pt x="7130143" y="141514"/>
                </a:cubicBezTo>
                <a:lnTo>
                  <a:pt x="8240486" y="130629"/>
                </a:lnTo>
                <a:cubicBezTo>
                  <a:pt x="8258985" y="130283"/>
                  <a:pt x="8276598" y="122360"/>
                  <a:pt x="8294914" y="119743"/>
                </a:cubicBezTo>
                <a:cubicBezTo>
                  <a:pt x="8385349" y="106824"/>
                  <a:pt x="8476270" y="97174"/>
                  <a:pt x="8567057" y="87086"/>
                </a:cubicBezTo>
                <a:lnTo>
                  <a:pt x="8697686" y="54429"/>
                </a:lnTo>
              </a:path>
            </a:pathLst>
          </a:cu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Freeform: Shape 11">
            <a:extLst>
              <a:ext uri="{FF2B5EF4-FFF2-40B4-BE49-F238E27FC236}">
                <a16:creationId xmlns:a16="http://schemas.microsoft.com/office/drawing/2014/main" id="{43241852-C945-4E8B-ADD8-1F6E954CCB5A}"/>
              </a:ext>
            </a:extLst>
          </p:cNvPr>
          <p:cNvSpPr/>
          <p:nvPr/>
        </p:nvSpPr>
        <p:spPr>
          <a:xfrm>
            <a:off x="609600" y="4561114"/>
            <a:ext cx="2275114" cy="43543"/>
          </a:xfrm>
          <a:custGeom>
            <a:avLst/>
            <a:gdLst>
              <a:gd name="connsiteX0" fmla="*/ 0 w 2275114"/>
              <a:gd name="connsiteY0" fmla="*/ 0 h 43543"/>
              <a:gd name="connsiteX1" fmla="*/ 337457 w 2275114"/>
              <a:gd name="connsiteY1" fmla="*/ 10886 h 43543"/>
              <a:gd name="connsiteX2" fmla="*/ 413657 w 2275114"/>
              <a:gd name="connsiteY2" fmla="*/ 21772 h 43543"/>
              <a:gd name="connsiteX3" fmla="*/ 1654629 w 2275114"/>
              <a:gd name="connsiteY3" fmla="*/ 43543 h 43543"/>
              <a:gd name="connsiteX4" fmla="*/ 2111829 w 2275114"/>
              <a:gd name="connsiteY4" fmla="*/ 32657 h 43543"/>
              <a:gd name="connsiteX5" fmla="*/ 2177143 w 2275114"/>
              <a:gd name="connsiteY5" fmla="*/ 21772 h 43543"/>
              <a:gd name="connsiteX6" fmla="*/ 2275114 w 2275114"/>
              <a:gd name="connsiteY6" fmla="*/ 0 h 43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75114" h="43543">
                <a:moveTo>
                  <a:pt x="0" y="0"/>
                </a:moveTo>
                <a:cubicBezTo>
                  <a:pt x="112486" y="3629"/>
                  <a:pt x="225068" y="4971"/>
                  <a:pt x="337457" y="10886"/>
                </a:cubicBezTo>
                <a:cubicBezTo>
                  <a:pt x="363079" y="12235"/>
                  <a:pt x="388007" y="21136"/>
                  <a:pt x="413657" y="21772"/>
                </a:cubicBezTo>
                <a:lnTo>
                  <a:pt x="1654629" y="43543"/>
                </a:lnTo>
                <a:lnTo>
                  <a:pt x="2111829" y="32657"/>
                </a:lnTo>
                <a:cubicBezTo>
                  <a:pt x="2133881" y="31738"/>
                  <a:pt x="2155500" y="26101"/>
                  <a:pt x="2177143" y="21772"/>
                </a:cubicBezTo>
                <a:cubicBezTo>
                  <a:pt x="2209947" y="15211"/>
                  <a:pt x="2275114" y="0"/>
                  <a:pt x="2275114" y="0"/>
                </a:cubicBezTo>
              </a:path>
            </a:pathLst>
          </a:custGeom>
          <a:no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Freeform: Shape 13">
            <a:extLst>
              <a:ext uri="{FF2B5EF4-FFF2-40B4-BE49-F238E27FC236}">
                <a16:creationId xmlns:a16="http://schemas.microsoft.com/office/drawing/2014/main" id="{80B5A6E6-54BC-48A3-AF52-91715753E29C}"/>
              </a:ext>
            </a:extLst>
          </p:cNvPr>
          <p:cNvSpPr/>
          <p:nvPr/>
        </p:nvSpPr>
        <p:spPr>
          <a:xfrm>
            <a:off x="3559629" y="4529426"/>
            <a:ext cx="6281057" cy="152867"/>
          </a:xfrm>
          <a:custGeom>
            <a:avLst/>
            <a:gdLst>
              <a:gd name="connsiteX0" fmla="*/ 0 w 6281057"/>
              <a:gd name="connsiteY0" fmla="*/ 107888 h 152867"/>
              <a:gd name="connsiteX1" fmla="*/ 185057 w 6281057"/>
              <a:gd name="connsiteY1" fmla="*/ 151431 h 152867"/>
              <a:gd name="connsiteX2" fmla="*/ 1023257 w 6281057"/>
              <a:gd name="connsiteY2" fmla="*/ 129660 h 152867"/>
              <a:gd name="connsiteX3" fmla="*/ 1153885 w 6281057"/>
              <a:gd name="connsiteY3" fmla="*/ 107888 h 152867"/>
              <a:gd name="connsiteX4" fmla="*/ 1240971 w 6281057"/>
              <a:gd name="connsiteY4" fmla="*/ 86117 h 152867"/>
              <a:gd name="connsiteX5" fmla="*/ 1436914 w 6281057"/>
              <a:gd name="connsiteY5" fmla="*/ 64345 h 152867"/>
              <a:gd name="connsiteX6" fmla="*/ 2906485 w 6281057"/>
              <a:gd name="connsiteY6" fmla="*/ 64345 h 152867"/>
              <a:gd name="connsiteX7" fmla="*/ 3156857 w 6281057"/>
              <a:gd name="connsiteY7" fmla="*/ 97003 h 152867"/>
              <a:gd name="connsiteX8" fmla="*/ 3287485 w 6281057"/>
              <a:gd name="connsiteY8" fmla="*/ 107888 h 152867"/>
              <a:gd name="connsiteX9" fmla="*/ 3505200 w 6281057"/>
              <a:gd name="connsiteY9" fmla="*/ 140545 h 152867"/>
              <a:gd name="connsiteX10" fmla="*/ 3570514 w 6281057"/>
              <a:gd name="connsiteY10" fmla="*/ 151431 h 152867"/>
              <a:gd name="connsiteX11" fmla="*/ 4299857 w 6281057"/>
              <a:gd name="connsiteY11" fmla="*/ 140545 h 152867"/>
              <a:gd name="connsiteX12" fmla="*/ 4354285 w 6281057"/>
              <a:gd name="connsiteY12" fmla="*/ 129660 h 152867"/>
              <a:gd name="connsiteX13" fmla="*/ 4463142 w 6281057"/>
              <a:gd name="connsiteY13" fmla="*/ 118774 h 152867"/>
              <a:gd name="connsiteX14" fmla="*/ 4626428 w 6281057"/>
              <a:gd name="connsiteY14" fmla="*/ 86117 h 152867"/>
              <a:gd name="connsiteX15" fmla="*/ 4920342 w 6281057"/>
              <a:gd name="connsiteY15" fmla="*/ 64345 h 152867"/>
              <a:gd name="connsiteX16" fmla="*/ 4963885 w 6281057"/>
              <a:gd name="connsiteY16" fmla="*/ 42574 h 152867"/>
              <a:gd name="connsiteX17" fmla="*/ 5159828 w 6281057"/>
              <a:gd name="connsiteY17" fmla="*/ 20803 h 152867"/>
              <a:gd name="connsiteX18" fmla="*/ 5236028 w 6281057"/>
              <a:gd name="connsiteY18" fmla="*/ 9917 h 152867"/>
              <a:gd name="connsiteX19" fmla="*/ 5519057 w 6281057"/>
              <a:gd name="connsiteY19" fmla="*/ 20803 h 152867"/>
              <a:gd name="connsiteX20" fmla="*/ 5551714 w 6281057"/>
              <a:gd name="connsiteY20" fmla="*/ 42574 h 152867"/>
              <a:gd name="connsiteX21" fmla="*/ 5693228 w 6281057"/>
              <a:gd name="connsiteY21" fmla="*/ 75231 h 152867"/>
              <a:gd name="connsiteX22" fmla="*/ 5736771 w 6281057"/>
              <a:gd name="connsiteY22" fmla="*/ 97003 h 152867"/>
              <a:gd name="connsiteX23" fmla="*/ 5856514 w 6281057"/>
              <a:gd name="connsiteY23" fmla="*/ 107888 h 152867"/>
              <a:gd name="connsiteX24" fmla="*/ 6281057 w 6281057"/>
              <a:gd name="connsiteY24" fmla="*/ 129660 h 152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281057" h="152867">
                <a:moveTo>
                  <a:pt x="0" y="107888"/>
                </a:moveTo>
                <a:cubicBezTo>
                  <a:pt x="61686" y="122402"/>
                  <a:pt x="121728" y="149142"/>
                  <a:pt x="185057" y="151431"/>
                </a:cubicBezTo>
                <a:cubicBezTo>
                  <a:pt x="201905" y="152040"/>
                  <a:pt x="789094" y="160203"/>
                  <a:pt x="1023257" y="129660"/>
                </a:cubicBezTo>
                <a:cubicBezTo>
                  <a:pt x="1067030" y="123951"/>
                  <a:pt x="1111060" y="118594"/>
                  <a:pt x="1153885" y="107888"/>
                </a:cubicBezTo>
                <a:cubicBezTo>
                  <a:pt x="1182914" y="100631"/>
                  <a:pt x="1211232" y="89421"/>
                  <a:pt x="1240971" y="86117"/>
                </a:cubicBezTo>
                <a:lnTo>
                  <a:pt x="1436914" y="64345"/>
                </a:lnTo>
                <a:cubicBezTo>
                  <a:pt x="1938608" y="-61070"/>
                  <a:pt x="1561269" y="29404"/>
                  <a:pt x="2906485" y="64345"/>
                </a:cubicBezTo>
                <a:cubicBezTo>
                  <a:pt x="2990621" y="66530"/>
                  <a:pt x="3072983" y="90014"/>
                  <a:pt x="3156857" y="97003"/>
                </a:cubicBezTo>
                <a:lnTo>
                  <a:pt x="3287485" y="107888"/>
                </a:lnTo>
                <a:cubicBezTo>
                  <a:pt x="3381353" y="139178"/>
                  <a:pt x="3296363" y="113306"/>
                  <a:pt x="3505200" y="140545"/>
                </a:cubicBezTo>
                <a:cubicBezTo>
                  <a:pt x="3527086" y="143400"/>
                  <a:pt x="3548743" y="147802"/>
                  <a:pt x="3570514" y="151431"/>
                </a:cubicBezTo>
                <a:lnTo>
                  <a:pt x="4299857" y="140545"/>
                </a:lnTo>
                <a:cubicBezTo>
                  <a:pt x="4318352" y="140031"/>
                  <a:pt x="4335945" y="132105"/>
                  <a:pt x="4354285" y="129660"/>
                </a:cubicBezTo>
                <a:cubicBezTo>
                  <a:pt x="4390432" y="124841"/>
                  <a:pt x="4426856" y="122403"/>
                  <a:pt x="4463142" y="118774"/>
                </a:cubicBezTo>
                <a:cubicBezTo>
                  <a:pt x="4546519" y="85424"/>
                  <a:pt x="4507292" y="95281"/>
                  <a:pt x="4626428" y="86117"/>
                </a:cubicBezTo>
                <a:cubicBezTo>
                  <a:pt x="5061455" y="52653"/>
                  <a:pt x="4590503" y="94331"/>
                  <a:pt x="4920342" y="64345"/>
                </a:cubicBezTo>
                <a:cubicBezTo>
                  <a:pt x="4934856" y="57088"/>
                  <a:pt x="4948342" y="47237"/>
                  <a:pt x="4963885" y="42574"/>
                </a:cubicBezTo>
                <a:cubicBezTo>
                  <a:pt x="5006756" y="29713"/>
                  <a:pt x="5136953" y="23211"/>
                  <a:pt x="5159828" y="20803"/>
                </a:cubicBezTo>
                <a:cubicBezTo>
                  <a:pt x="5185345" y="18117"/>
                  <a:pt x="5210628" y="13546"/>
                  <a:pt x="5236028" y="9917"/>
                </a:cubicBezTo>
                <a:cubicBezTo>
                  <a:pt x="5330371" y="13546"/>
                  <a:pt x="5425145" y="11088"/>
                  <a:pt x="5519057" y="20803"/>
                </a:cubicBezTo>
                <a:cubicBezTo>
                  <a:pt x="5532070" y="22149"/>
                  <a:pt x="5539464" y="37980"/>
                  <a:pt x="5551714" y="42574"/>
                </a:cubicBezTo>
                <a:cubicBezTo>
                  <a:pt x="5622852" y="69251"/>
                  <a:pt x="5608619" y="32926"/>
                  <a:pt x="5693228" y="75231"/>
                </a:cubicBezTo>
                <a:cubicBezTo>
                  <a:pt x="5707742" y="82488"/>
                  <a:pt x="5720859" y="93821"/>
                  <a:pt x="5736771" y="97003"/>
                </a:cubicBezTo>
                <a:cubicBezTo>
                  <a:pt x="5776072" y="104863"/>
                  <a:pt x="5816648" y="103764"/>
                  <a:pt x="5856514" y="107888"/>
                </a:cubicBezTo>
                <a:cubicBezTo>
                  <a:pt x="6148324" y="138075"/>
                  <a:pt x="5963396" y="129660"/>
                  <a:pt x="6281057" y="129660"/>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Freeform: Shape 14">
            <a:extLst>
              <a:ext uri="{FF2B5EF4-FFF2-40B4-BE49-F238E27FC236}">
                <a16:creationId xmlns:a16="http://schemas.microsoft.com/office/drawing/2014/main" id="{330655B5-4449-4947-A7BD-9E95F844DBEE}"/>
              </a:ext>
            </a:extLst>
          </p:cNvPr>
          <p:cNvSpPr/>
          <p:nvPr/>
        </p:nvSpPr>
        <p:spPr>
          <a:xfrm>
            <a:off x="587829" y="4809922"/>
            <a:ext cx="576942" cy="111502"/>
          </a:xfrm>
          <a:custGeom>
            <a:avLst/>
            <a:gdLst>
              <a:gd name="connsiteX0" fmla="*/ 0 w 576942"/>
              <a:gd name="connsiteY0" fmla="*/ 12449 h 111502"/>
              <a:gd name="connsiteX1" fmla="*/ 185057 w 576942"/>
              <a:gd name="connsiteY1" fmla="*/ 110421 h 111502"/>
              <a:gd name="connsiteX2" fmla="*/ 326571 w 576942"/>
              <a:gd name="connsiteY2" fmla="*/ 99535 h 111502"/>
              <a:gd name="connsiteX3" fmla="*/ 413657 w 576942"/>
              <a:gd name="connsiteY3" fmla="*/ 55992 h 111502"/>
              <a:gd name="connsiteX4" fmla="*/ 457200 w 576942"/>
              <a:gd name="connsiteY4" fmla="*/ 45107 h 111502"/>
              <a:gd name="connsiteX5" fmla="*/ 533400 w 576942"/>
              <a:gd name="connsiteY5" fmla="*/ 1564 h 111502"/>
              <a:gd name="connsiteX6" fmla="*/ 576942 w 576942"/>
              <a:gd name="connsiteY6" fmla="*/ 1564 h 111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6942" h="111502">
                <a:moveTo>
                  <a:pt x="0" y="12449"/>
                </a:moveTo>
                <a:cubicBezTo>
                  <a:pt x="16739" y="22492"/>
                  <a:pt x="145595" y="106475"/>
                  <a:pt x="185057" y="110421"/>
                </a:cubicBezTo>
                <a:cubicBezTo>
                  <a:pt x="232133" y="115129"/>
                  <a:pt x="279400" y="103164"/>
                  <a:pt x="326571" y="99535"/>
                </a:cubicBezTo>
                <a:cubicBezTo>
                  <a:pt x="433496" y="72803"/>
                  <a:pt x="302628" y="111505"/>
                  <a:pt x="413657" y="55992"/>
                </a:cubicBezTo>
                <a:cubicBezTo>
                  <a:pt x="427039" y="49301"/>
                  <a:pt x="442686" y="48735"/>
                  <a:pt x="457200" y="45107"/>
                </a:cubicBezTo>
                <a:cubicBezTo>
                  <a:pt x="476637" y="32148"/>
                  <a:pt x="511299" y="7089"/>
                  <a:pt x="533400" y="1564"/>
                </a:cubicBezTo>
                <a:cubicBezTo>
                  <a:pt x="547481" y="-1956"/>
                  <a:pt x="562428" y="1564"/>
                  <a:pt x="576942" y="1564"/>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1834994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648181" y="1446543"/>
            <a:ext cx="7102447" cy="1131701"/>
          </a:xfrm>
          <a:solidFill>
            <a:srgbClr val="DB44E3"/>
          </a:solidFill>
        </p:spPr>
        <p:txBody>
          <a:bodyPr vert="horz" lIns="91440" tIns="45720" rIns="91440" bIns="45720" rtlCol="0" anchor="t">
            <a:normAutofit/>
          </a:bodyPr>
          <a:lstStyle/>
          <a:p>
            <a:pPr algn="ctr"/>
            <a:br>
              <a:rPr lang="en-US" sz="2500" dirty="0"/>
            </a:br>
            <a:r>
              <a:rPr lang="en-US" sz="2500" b="1" dirty="0">
                <a:solidFill>
                  <a:schemeClr val="bg1"/>
                </a:solidFill>
              </a:rPr>
              <a:t>How child-centred care can be applied</a:t>
            </a:r>
          </a:p>
        </p:txBody>
      </p:sp>
      <p:sp>
        <p:nvSpPr>
          <p:cNvPr id="9" name="TextBox 8">
            <a:extLst>
              <a:ext uri="{FF2B5EF4-FFF2-40B4-BE49-F238E27FC236}">
                <a16:creationId xmlns:a16="http://schemas.microsoft.com/office/drawing/2014/main" id="{63F79548-BA85-4FB2-BD30-85932E5F0279}"/>
              </a:ext>
            </a:extLst>
          </p:cNvPr>
          <p:cNvSpPr txBox="1"/>
          <p:nvPr/>
        </p:nvSpPr>
        <p:spPr>
          <a:xfrm>
            <a:off x="648182" y="3148314"/>
            <a:ext cx="7426335" cy="2769989"/>
          </a:xfrm>
          <a:prstGeom prst="rect">
            <a:avLst/>
          </a:prstGeom>
          <a:noFill/>
        </p:spPr>
        <p:txBody>
          <a:bodyPr wrap="square" rtlCol="0">
            <a:spAutoFit/>
          </a:bodyPr>
          <a:lstStyle/>
          <a:p>
            <a:pPr marL="285750" indent="-285750">
              <a:spcAft>
                <a:spcPts val="1200"/>
              </a:spcAft>
              <a:buFont typeface="Arial" panose="020B0604020202020204" pitchFamily="34" charset="0"/>
              <a:buChar char="•"/>
            </a:pPr>
            <a:r>
              <a:rPr lang="en-GB" sz="2400" dirty="0"/>
              <a:t>through co-production</a:t>
            </a:r>
          </a:p>
          <a:p>
            <a:pPr marL="285750" indent="-285750">
              <a:spcAft>
                <a:spcPts val="1200"/>
              </a:spcAft>
              <a:buFont typeface="Arial" panose="020B0604020202020204" pitchFamily="34" charset="0"/>
              <a:buChar char="•"/>
            </a:pPr>
            <a:r>
              <a:rPr lang="en-GB" sz="2400" dirty="0"/>
              <a:t>through active participation</a:t>
            </a:r>
          </a:p>
          <a:p>
            <a:pPr marL="285750" indent="-285750">
              <a:spcAft>
                <a:spcPts val="1200"/>
              </a:spcAft>
              <a:buFont typeface="Arial" panose="020B0604020202020204" pitchFamily="34" charset="0"/>
              <a:buChar char="•"/>
            </a:pPr>
            <a:r>
              <a:rPr lang="en-GB" sz="2400" dirty="0"/>
              <a:t>knowing a child or young person’s preferences and background</a:t>
            </a:r>
          </a:p>
          <a:p>
            <a:pPr marL="285750" indent="-285750">
              <a:buFont typeface="Arial" panose="020B0604020202020204" pitchFamily="34" charset="0"/>
              <a:buChar char="•"/>
            </a:pPr>
            <a:r>
              <a:rPr lang="en-GB" sz="2400" dirty="0"/>
              <a:t>enabling the child/young person to have voice, choice/control</a:t>
            </a:r>
          </a:p>
        </p:txBody>
      </p:sp>
      <p:sp>
        <p:nvSpPr>
          <p:cNvPr id="10" name="TextBox 9">
            <a:extLst>
              <a:ext uri="{FF2B5EF4-FFF2-40B4-BE49-F238E27FC236}">
                <a16:creationId xmlns:a16="http://schemas.microsoft.com/office/drawing/2014/main" id="{CF5D0B2B-B701-40B1-A57C-0F324A7AABB2}"/>
              </a:ext>
            </a:extLst>
          </p:cNvPr>
          <p:cNvSpPr txBox="1"/>
          <p:nvPr/>
        </p:nvSpPr>
        <p:spPr>
          <a:xfrm>
            <a:off x="8426370" y="3345084"/>
            <a:ext cx="3229336" cy="923330"/>
          </a:xfrm>
          <a:prstGeom prst="rect">
            <a:avLst/>
          </a:prstGeom>
          <a:noFill/>
        </p:spPr>
        <p:txBody>
          <a:bodyPr wrap="square" rtlCol="0">
            <a:spAutoFit/>
          </a:bodyPr>
          <a:lstStyle/>
          <a:p>
            <a:r>
              <a:rPr lang="en-GB" dirty="0">
                <a:solidFill>
                  <a:srgbClr val="FF0000"/>
                </a:solidFill>
              </a:rPr>
              <a:t>Why are these important in meeting some </a:t>
            </a:r>
            <a:r>
              <a:rPr lang="en-GB" b="1" dirty="0">
                <a:solidFill>
                  <a:srgbClr val="FF0000"/>
                </a:solidFill>
              </a:rPr>
              <a:t>needs </a:t>
            </a:r>
            <a:r>
              <a:rPr lang="en-GB" dirty="0">
                <a:solidFill>
                  <a:srgbClr val="FF0000"/>
                </a:solidFill>
              </a:rPr>
              <a:t>during key stages of development?</a:t>
            </a:r>
          </a:p>
        </p:txBody>
      </p:sp>
      <p:graphicFrame>
        <p:nvGraphicFramePr>
          <p:cNvPr id="12" name="Table 8">
            <a:extLst>
              <a:ext uri="{FF2B5EF4-FFF2-40B4-BE49-F238E27FC236}">
                <a16:creationId xmlns:a16="http://schemas.microsoft.com/office/drawing/2014/main" id="{1E8AC4E2-E200-4EDA-A801-55671748EB55}"/>
              </a:ext>
            </a:extLst>
          </p:cNvPr>
          <p:cNvGraphicFramePr>
            <a:graphicFrameLocks noGrp="1"/>
          </p:cNvGraphicFramePr>
          <p:nvPr>
            <p:extLst>
              <p:ext uri="{D42A27DB-BD31-4B8C-83A1-F6EECF244321}">
                <p14:modId xmlns:p14="http://schemas.microsoft.com/office/powerpoint/2010/main" val="2337421678"/>
              </p:ext>
            </p:extLst>
          </p:nvPr>
        </p:nvGraphicFramePr>
        <p:xfrm>
          <a:off x="8587634" y="4714571"/>
          <a:ext cx="2667322" cy="1097280"/>
        </p:xfrm>
        <a:graphic>
          <a:graphicData uri="http://schemas.openxmlformats.org/drawingml/2006/table">
            <a:tbl>
              <a:tblPr firstRow="1" bandRow="1">
                <a:tableStyleId>{5C22544A-7EE6-4342-B048-85BDC9FD1C3A}</a:tableStyleId>
              </a:tblPr>
              <a:tblGrid>
                <a:gridCol w="1333661">
                  <a:extLst>
                    <a:ext uri="{9D8B030D-6E8A-4147-A177-3AD203B41FA5}">
                      <a16:colId xmlns:a16="http://schemas.microsoft.com/office/drawing/2014/main" val="2001828391"/>
                    </a:ext>
                  </a:extLst>
                </a:gridCol>
                <a:gridCol w="1333661">
                  <a:extLst>
                    <a:ext uri="{9D8B030D-6E8A-4147-A177-3AD203B41FA5}">
                      <a16:colId xmlns:a16="http://schemas.microsoft.com/office/drawing/2014/main" val="2246408552"/>
                    </a:ext>
                  </a:extLst>
                </a:gridCol>
              </a:tblGrid>
              <a:tr h="257415">
                <a:tc>
                  <a:txBody>
                    <a:bodyPr/>
                    <a:lstStyle/>
                    <a:p>
                      <a:r>
                        <a:rPr lang="en-GB" sz="1200" dirty="0"/>
                        <a:t>Key stage</a:t>
                      </a:r>
                    </a:p>
                  </a:txBody>
                  <a:tcPr/>
                </a:tc>
                <a:tc>
                  <a:txBody>
                    <a:bodyPr/>
                    <a:lstStyle/>
                    <a:p>
                      <a:r>
                        <a:rPr lang="en-GB" sz="1200" dirty="0"/>
                        <a:t>Age</a:t>
                      </a:r>
                    </a:p>
                  </a:txBody>
                  <a:tcPr/>
                </a:tc>
                <a:extLst>
                  <a:ext uri="{0D108BD9-81ED-4DB2-BD59-A6C34878D82A}">
                    <a16:rowId xmlns:a16="http://schemas.microsoft.com/office/drawing/2014/main" val="2163788393"/>
                  </a:ext>
                </a:extLst>
              </a:tr>
              <a:tr h="257415">
                <a:tc>
                  <a:txBody>
                    <a:bodyPr/>
                    <a:lstStyle/>
                    <a:p>
                      <a:r>
                        <a:rPr lang="en-GB" sz="1200" dirty="0"/>
                        <a:t>Infancy </a:t>
                      </a:r>
                    </a:p>
                  </a:txBody>
                  <a:tcPr/>
                </a:tc>
                <a:tc>
                  <a:txBody>
                    <a:bodyPr/>
                    <a:lstStyle/>
                    <a:p>
                      <a:r>
                        <a:rPr lang="en-GB" sz="1200" dirty="0"/>
                        <a:t>0-2 years </a:t>
                      </a:r>
                    </a:p>
                  </a:txBody>
                  <a:tcPr/>
                </a:tc>
                <a:extLst>
                  <a:ext uri="{0D108BD9-81ED-4DB2-BD59-A6C34878D82A}">
                    <a16:rowId xmlns:a16="http://schemas.microsoft.com/office/drawing/2014/main" val="591569156"/>
                  </a:ext>
                </a:extLst>
              </a:tr>
              <a:tr h="257415">
                <a:tc>
                  <a:txBody>
                    <a:bodyPr/>
                    <a:lstStyle/>
                    <a:p>
                      <a:r>
                        <a:rPr lang="en-GB" sz="1200" dirty="0"/>
                        <a:t>Childhood</a:t>
                      </a:r>
                    </a:p>
                  </a:txBody>
                  <a:tcPr/>
                </a:tc>
                <a:tc>
                  <a:txBody>
                    <a:bodyPr/>
                    <a:lstStyle/>
                    <a:p>
                      <a:r>
                        <a:rPr lang="en-GB" sz="1200" dirty="0"/>
                        <a:t>3-12 years</a:t>
                      </a:r>
                    </a:p>
                  </a:txBody>
                  <a:tcPr/>
                </a:tc>
                <a:extLst>
                  <a:ext uri="{0D108BD9-81ED-4DB2-BD59-A6C34878D82A}">
                    <a16:rowId xmlns:a16="http://schemas.microsoft.com/office/drawing/2014/main" val="2356367002"/>
                  </a:ext>
                </a:extLst>
              </a:tr>
              <a:tr h="257415">
                <a:tc>
                  <a:txBody>
                    <a:bodyPr/>
                    <a:lstStyle/>
                    <a:p>
                      <a:r>
                        <a:rPr lang="en-GB" sz="1200" dirty="0"/>
                        <a:t>Adolescence </a:t>
                      </a:r>
                    </a:p>
                  </a:txBody>
                  <a:tcPr/>
                </a:tc>
                <a:tc>
                  <a:txBody>
                    <a:bodyPr/>
                    <a:lstStyle/>
                    <a:p>
                      <a:r>
                        <a:rPr lang="en-GB" sz="1200" dirty="0"/>
                        <a:t>13-19 years</a:t>
                      </a:r>
                    </a:p>
                  </a:txBody>
                  <a:tcPr/>
                </a:tc>
                <a:extLst>
                  <a:ext uri="{0D108BD9-81ED-4DB2-BD59-A6C34878D82A}">
                    <a16:rowId xmlns:a16="http://schemas.microsoft.com/office/drawing/2014/main" val="2763043283"/>
                  </a:ext>
                </a:extLst>
              </a:tr>
            </a:tbl>
          </a:graphicData>
        </a:graphic>
      </p:graphicFrame>
      <p:cxnSp>
        <p:nvCxnSpPr>
          <p:cNvPr id="14" name="Straight Arrow Connector 13">
            <a:extLst>
              <a:ext uri="{FF2B5EF4-FFF2-40B4-BE49-F238E27FC236}">
                <a16:creationId xmlns:a16="http://schemas.microsoft.com/office/drawing/2014/main" id="{A1FABCB6-CDDA-44E8-9684-EAFE2A183E7A}"/>
              </a:ext>
            </a:extLst>
          </p:cNvPr>
          <p:cNvCxnSpPr>
            <a:cxnSpLocks/>
          </p:cNvCxnSpPr>
          <p:nvPr/>
        </p:nvCxnSpPr>
        <p:spPr>
          <a:xfrm flipV="1">
            <a:off x="10278319" y="2626925"/>
            <a:ext cx="289367" cy="71815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D00BEC70-71E0-45DB-9FF6-9C9F24B0C376}"/>
              </a:ext>
            </a:extLst>
          </p:cNvPr>
          <p:cNvSpPr txBox="1"/>
          <p:nvPr/>
        </p:nvSpPr>
        <p:spPr>
          <a:xfrm>
            <a:off x="10610770" y="1519828"/>
            <a:ext cx="763929" cy="369332"/>
          </a:xfrm>
          <a:prstGeom prst="rect">
            <a:avLst/>
          </a:prstGeom>
          <a:noFill/>
        </p:spPr>
        <p:txBody>
          <a:bodyPr wrap="square" rtlCol="0">
            <a:spAutoFit/>
          </a:bodyPr>
          <a:lstStyle/>
          <a:p>
            <a:pPr algn="ctr"/>
            <a:r>
              <a:rPr lang="en-GB" b="1" dirty="0">
                <a:effectLst>
                  <a:outerShdw blurRad="38100" dist="38100" dir="2700000" algn="tl">
                    <a:srgbClr val="000000">
                      <a:alpha val="43137"/>
                    </a:srgbClr>
                  </a:outerShdw>
                </a:effectLst>
              </a:rPr>
              <a:t>PIES  </a:t>
            </a:r>
          </a:p>
        </p:txBody>
      </p:sp>
      <p:sp>
        <p:nvSpPr>
          <p:cNvPr id="16" name="TextBox 15">
            <a:extLst>
              <a:ext uri="{FF2B5EF4-FFF2-40B4-BE49-F238E27FC236}">
                <a16:creationId xmlns:a16="http://schemas.microsoft.com/office/drawing/2014/main" id="{7726850C-81DF-4C43-805B-0DD47A3084C5}"/>
              </a:ext>
            </a:extLst>
          </p:cNvPr>
          <p:cNvSpPr txBox="1"/>
          <p:nvPr/>
        </p:nvSpPr>
        <p:spPr>
          <a:xfrm>
            <a:off x="10463514" y="1931914"/>
            <a:ext cx="1412111" cy="646331"/>
          </a:xfrm>
          <a:prstGeom prst="rect">
            <a:avLst/>
          </a:prstGeom>
          <a:noFill/>
        </p:spPr>
        <p:txBody>
          <a:bodyPr wrap="square" rtlCol="0">
            <a:spAutoFit/>
          </a:bodyPr>
          <a:lstStyle/>
          <a:p>
            <a:r>
              <a:rPr lang="en-GB" i="1" dirty="0"/>
              <a:t>See next page</a:t>
            </a:r>
            <a:r>
              <a:rPr lang="en-GB" dirty="0"/>
              <a:t>. </a:t>
            </a:r>
          </a:p>
        </p:txBody>
      </p:sp>
      <p:sp>
        <p:nvSpPr>
          <p:cNvPr id="11" name="Title 4">
            <a:extLst>
              <a:ext uri="{FF2B5EF4-FFF2-40B4-BE49-F238E27FC236}">
                <a16:creationId xmlns:a16="http://schemas.microsoft.com/office/drawing/2014/main" id="{6E5550F9-C6D0-4AB5-8177-36F6C10AEFBA}"/>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29292828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96839-A024-492A-9C4D-AD101752CA4C}"/>
              </a:ext>
            </a:extLst>
          </p:cNvPr>
          <p:cNvSpPr>
            <a:spLocks noGrp="1"/>
          </p:cNvSpPr>
          <p:nvPr>
            <p:ph type="title"/>
          </p:nvPr>
        </p:nvSpPr>
        <p:spPr>
          <a:xfrm>
            <a:off x="3616480" y="1677683"/>
            <a:ext cx="4959040" cy="506484"/>
          </a:xfrm>
        </p:spPr>
        <p:txBody>
          <a:bodyPr>
            <a:noAutofit/>
          </a:bodyPr>
          <a:lstStyle/>
          <a:p>
            <a:pPr algn="ctr"/>
            <a:r>
              <a:rPr lang="en-GB" sz="2800" b="1" dirty="0"/>
              <a:t>Useful links to support you</a:t>
            </a:r>
          </a:p>
        </p:txBody>
      </p:sp>
      <p:sp>
        <p:nvSpPr>
          <p:cNvPr id="6" name="TextBox 5">
            <a:extLst>
              <a:ext uri="{FF2B5EF4-FFF2-40B4-BE49-F238E27FC236}">
                <a16:creationId xmlns:a16="http://schemas.microsoft.com/office/drawing/2014/main" id="{F65AF87C-7D33-4245-B601-AB7AFAC9E849}"/>
              </a:ext>
            </a:extLst>
          </p:cNvPr>
          <p:cNvSpPr txBox="1"/>
          <p:nvPr/>
        </p:nvSpPr>
        <p:spPr>
          <a:xfrm>
            <a:off x="406400" y="2694627"/>
            <a:ext cx="6163518" cy="1020921"/>
          </a:xfrm>
          <a:prstGeom prst="rect">
            <a:avLst/>
          </a:prstGeom>
          <a:noFill/>
        </p:spPr>
        <p:txBody>
          <a:bodyPr wrap="square">
            <a:spAutoFit/>
          </a:bodyPr>
          <a:lstStyle/>
          <a:p>
            <a:pPr>
              <a:lnSpc>
                <a:spcPct val="115000"/>
              </a:lnSpc>
            </a:pPr>
            <a:r>
              <a:rPr lang="en-GB" sz="1800" dirty="0">
                <a:solidFill>
                  <a:srgbClr val="1155CC"/>
                </a:solidFill>
                <a:effectLst/>
                <a:latin typeface="Arial" panose="020B0604020202020204" pitchFamily="34" charset="0"/>
                <a:ea typeface="Arial" panose="020B0604020202020204" pitchFamily="34" charset="0"/>
                <a:hlinkClick r:id="rId2"/>
              </a:rPr>
              <a:t>http://resource.download.wjec.co.uk.s3.amazonaws.com/vtc/2018-19/hsc18-19_3-2/_multi-lang/unit01/01-different-stages-of-child-development-0-19-years.html</a:t>
            </a:r>
            <a:endParaRPr lang="en-GB" sz="1800" dirty="0">
              <a:effectLst/>
              <a:latin typeface="Arial" panose="020B0604020202020204" pitchFamily="34" charset="0"/>
              <a:ea typeface="Arial" panose="020B0604020202020204" pitchFamily="34" charset="0"/>
            </a:endParaRPr>
          </a:p>
        </p:txBody>
      </p:sp>
      <p:cxnSp>
        <p:nvCxnSpPr>
          <p:cNvPr id="8" name="Straight Arrow Connector 7">
            <a:extLst>
              <a:ext uri="{FF2B5EF4-FFF2-40B4-BE49-F238E27FC236}">
                <a16:creationId xmlns:a16="http://schemas.microsoft.com/office/drawing/2014/main" id="{EEAF3EA7-7766-4A41-B42D-466BE9189347}"/>
              </a:ext>
            </a:extLst>
          </p:cNvPr>
          <p:cNvCxnSpPr/>
          <p:nvPr/>
        </p:nvCxnSpPr>
        <p:spPr>
          <a:xfrm>
            <a:off x="6569918" y="3205087"/>
            <a:ext cx="108802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B0CD822F-0CE5-4C57-8A0A-2EF039EBBB5A}"/>
              </a:ext>
            </a:extLst>
          </p:cNvPr>
          <p:cNvSpPr txBox="1"/>
          <p:nvPr/>
        </p:nvSpPr>
        <p:spPr>
          <a:xfrm>
            <a:off x="7913914" y="2881921"/>
            <a:ext cx="3683919" cy="923330"/>
          </a:xfrm>
          <a:prstGeom prst="rect">
            <a:avLst/>
          </a:prstGeom>
          <a:noFill/>
        </p:spPr>
        <p:txBody>
          <a:bodyPr wrap="square" rtlCol="0">
            <a:spAutoFit/>
          </a:bodyPr>
          <a:lstStyle/>
          <a:p>
            <a:r>
              <a:rPr lang="en-GB" dirty="0"/>
              <a:t>This link looks at different key stages of development from 0-19 years.  </a:t>
            </a:r>
          </a:p>
        </p:txBody>
      </p:sp>
      <p:sp>
        <p:nvSpPr>
          <p:cNvPr id="7" name="Title 4">
            <a:extLst>
              <a:ext uri="{FF2B5EF4-FFF2-40B4-BE49-F238E27FC236}">
                <a16:creationId xmlns:a16="http://schemas.microsoft.com/office/drawing/2014/main" id="{CF39F5E7-3456-414A-B6C5-0B328E27506B}"/>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29686889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8D2403-8AD4-4444-8DBE-E4491F83C585}"/>
              </a:ext>
            </a:extLst>
          </p:cNvPr>
          <p:cNvSpPr>
            <a:spLocks noGrp="1"/>
          </p:cNvSpPr>
          <p:nvPr>
            <p:ph type="title"/>
          </p:nvPr>
        </p:nvSpPr>
        <p:spPr>
          <a:xfrm>
            <a:off x="5481863" y="1856367"/>
            <a:ext cx="1228272" cy="467564"/>
          </a:xfrm>
        </p:spPr>
        <p:txBody>
          <a:bodyPr>
            <a:noAutofit/>
          </a:bodyPr>
          <a:lstStyle/>
          <a:p>
            <a:r>
              <a:rPr lang="en-GB" sz="2800" b="1" dirty="0"/>
              <a:t>Daisy</a:t>
            </a:r>
          </a:p>
        </p:txBody>
      </p:sp>
      <p:sp>
        <p:nvSpPr>
          <p:cNvPr id="5" name="TextBox 4">
            <a:extLst>
              <a:ext uri="{FF2B5EF4-FFF2-40B4-BE49-F238E27FC236}">
                <a16:creationId xmlns:a16="http://schemas.microsoft.com/office/drawing/2014/main" id="{E790719B-9450-41F2-84D2-8B3C565549DF}"/>
              </a:ext>
            </a:extLst>
          </p:cNvPr>
          <p:cNvSpPr txBox="1"/>
          <p:nvPr/>
        </p:nvSpPr>
        <p:spPr>
          <a:xfrm>
            <a:off x="1282171" y="2735609"/>
            <a:ext cx="9627657" cy="923330"/>
          </a:xfrm>
          <a:prstGeom prst="rect">
            <a:avLst/>
          </a:prstGeom>
          <a:noFill/>
        </p:spPr>
        <p:txBody>
          <a:bodyPr wrap="square" rtlCol="0">
            <a:spAutoFit/>
          </a:bodyPr>
          <a:lstStyle/>
          <a:p>
            <a:r>
              <a:rPr lang="en-GB" dirty="0"/>
              <a:t>Daisy is at which key stage of development?</a:t>
            </a:r>
          </a:p>
          <a:p>
            <a:endParaRPr lang="en-GB" dirty="0"/>
          </a:p>
          <a:p>
            <a:r>
              <a:rPr lang="en-GB" dirty="0"/>
              <a:t>How could applying child-centred practices help Daisy during this key stage of development?  </a:t>
            </a:r>
          </a:p>
        </p:txBody>
      </p:sp>
      <p:sp>
        <p:nvSpPr>
          <p:cNvPr id="7" name="Title 4">
            <a:extLst>
              <a:ext uri="{FF2B5EF4-FFF2-40B4-BE49-F238E27FC236}">
                <a16:creationId xmlns:a16="http://schemas.microsoft.com/office/drawing/2014/main" id="{9FCFC8B3-606E-492A-A48B-B01166DB0D2C}"/>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277092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3347730" y="1640095"/>
            <a:ext cx="5496540" cy="769674"/>
          </a:xfrm>
          <a:solidFill>
            <a:srgbClr val="DB44E3"/>
          </a:solidFill>
        </p:spPr>
        <p:txBody>
          <a:bodyPr vert="horz" lIns="91440" tIns="45720" rIns="91440" bIns="45720" rtlCol="0" anchor="t">
            <a:noAutofit/>
          </a:bodyPr>
          <a:lstStyle/>
          <a:p>
            <a:pPr algn="ctr"/>
            <a:r>
              <a:rPr lang="en-US" sz="2500" dirty="0">
                <a:solidFill>
                  <a:schemeClr val="bg1"/>
                </a:solidFill>
              </a:rPr>
              <a:t>RE-CAP WHAT IS MEANT BY A CHILD-CENTRED APPROACH</a:t>
            </a:r>
            <a:endParaRPr lang="en-US" sz="2500" b="1" dirty="0">
              <a:solidFill>
                <a:schemeClr val="bg1"/>
              </a:solidFill>
            </a:endParaRPr>
          </a:p>
        </p:txBody>
      </p:sp>
      <p:sp>
        <p:nvSpPr>
          <p:cNvPr id="9" name="TextBox 8">
            <a:extLst>
              <a:ext uri="{FF2B5EF4-FFF2-40B4-BE49-F238E27FC236}">
                <a16:creationId xmlns:a16="http://schemas.microsoft.com/office/drawing/2014/main" id="{63F79548-BA85-4FB2-BD30-85932E5F0279}"/>
              </a:ext>
            </a:extLst>
          </p:cNvPr>
          <p:cNvSpPr txBox="1"/>
          <p:nvPr/>
        </p:nvSpPr>
        <p:spPr>
          <a:xfrm>
            <a:off x="648182" y="3148314"/>
            <a:ext cx="9549114" cy="923330"/>
          </a:xfrm>
          <a:prstGeom prst="rect">
            <a:avLst/>
          </a:prstGeom>
          <a:noFill/>
        </p:spPr>
        <p:txBody>
          <a:bodyPr wrap="square" rtlCol="0">
            <a:spAutoFit/>
          </a:bodyPr>
          <a:lstStyle/>
          <a:p>
            <a:endParaRPr lang="en-GB" dirty="0"/>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p:txBody>
      </p:sp>
      <p:sp>
        <p:nvSpPr>
          <p:cNvPr id="5" name="TextBox 4">
            <a:extLst>
              <a:ext uri="{FF2B5EF4-FFF2-40B4-BE49-F238E27FC236}">
                <a16:creationId xmlns:a16="http://schemas.microsoft.com/office/drawing/2014/main" id="{7A3E4C8A-7CEF-4401-8E1C-07FFA8F93B5C}"/>
              </a:ext>
            </a:extLst>
          </p:cNvPr>
          <p:cNvSpPr txBox="1"/>
          <p:nvPr/>
        </p:nvSpPr>
        <p:spPr>
          <a:xfrm>
            <a:off x="569685" y="2781579"/>
            <a:ext cx="5257800" cy="3151135"/>
          </a:xfrm>
          <a:prstGeom prst="roundRect">
            <a:avLst>
              <a:gd name="adj" fmla="val 6397"/>
            </a:avLst>
          </a:prstGeom>
          <a:solidFill>
            <a:schemeClr val="bg1"/>
          </a:solidFill>
          <a:ln>
            <a:solidFill>
              <a:schemeClr val="accent1"/>
            </a:solidFill>
          </a:ln>
        </p:spPr>
        <p:txBody>
          <a:bodyPr wrap="square" rtlCol="0" anchor="t">
            <a:noAutofit/>
          </a:bodyPr>
          <a:lstStyle/>
          <a:p>
            <a:pPr>
              <a:spcAft>
                <a:spcPts val="600"/>
              </a:spcAft>
            </a:pPr>
            <a:r>
              <a:rPr lang="en-US" sz="2400" b="1" dirty="0">
                <a:solidFill>
                  <a:srgbClr val="00B0F0"/>
                </a:solidFill>
              </a:rPr>
              <a:t>Old approach</a:t>
            </a:r>
          </a:p>
          <a:p>
            <a:pPr marL="271463" indent="-271463">
              <a:spcAft>
                <a:spcPts val="600"/>
              </a:spcAft>
              <a:buClr>
                <a:srgbClr val="0070C0"/>
              </a:buClr>
              <a:buFont typeface="Arial" panose="020B0604020202020204" pitchFamily="34" charset="0"/>
              <a:buChar char="•"/>
            </a:pPr>
            <a:r>
              <a:rPr lang="en-GB" sz="2400" dirty="0"/>
              <a:t>attitude: </a:t>
            </a:r>
            <a:r>
              <a:rPr lang="en-GB" sz="2400" dirty="0">
                <a:ea typeface="+mn-lt"/>
                <a:cs typeface="+mn-lt"/>
              </a:rPr>
              <a:t>‘</a:t>
            </a:r>
            <a:r>
              <a:rPr lang="en-GB" sz="2400" b="1" dirty="0"/>
              <a:t>we</a:t>
            </a:r>
            <a:r>
              <a:rPr lang="en-GB" sz="2400" dirty="0"/>
              <a:t> know best</a:t>
            </a:r>
            <a:r>
              <a:rPr lang="en-GB" sz="2400" dirty="0">
                <a:ea typeface="+mn-lt"/>
                <a:cs typeface="+mn-lt"/>
              </a:rPr>
              <a:t>’</a:t>
            </a:r>
            <a:endParaRPr lang="en-GB" sz="2400" dirty="0">
              <a:cs typeface="Arial"/>
            </a:endParaRPr>
          </a:p>
          <a:p>
            <a:pPr marL="271463" indent="-271463">
              <a:spcAft>
                <a:spcPts val="600"/>
              </a:spcAft>
              <a:buClr>
                <a:srgbClr val="0070C0"/>
              </a:buClr>
              <a:buFont typeface="Arial" panose="020B0604020202020204" pitchFamily="34" charset="0"/>
              <a:buChar char="•"/>
            </a:pPr>
            <a:r>
              <a:rPr lang="en-US" sz="2400" b="1" dirty="0"/>
              <a:t>process</a:t>
            </a:r>
            <a:r>
              <a:rPr lang="en-US" sz="2400" dirty="0"/>
              <a:t>-led</a:t>
            </a:r>
          </a:p>
          <a:p>
            <a:pPr marL="271463" indent="-271463">
              <a:spcAft>
                <a:spcPts val="600"/>
              </a:spcAft>
              <a:buClr>
                <a:srgbClr val="0070C0"/>
              </a:buClr>
              <a:buFont typeface="Arial" panose="020B0604020202020204" pitchFamily="34" charset="0"/>
              <a:buChar char="•"/>
            </a:pPr>
            <a:r>
              <a:rPr lang="en-US" sz="2400" b="1" dirty="0"/>
              <a:t>system</a:t>
            </a:r>
            <a:r>
              <a:rPr lang="en-US" sz="2400" dirty="0"/>
              <a:t>-focused</a:t>
            </a:r>
          </a:p>
          <a:p>
            <a:pPr marL="271463" indent="-271463">
              <a:spcAft>
                <a:spcPts val="600"/>
              </a:spcAft>
              <a:buClr>
                <a:srgbClr val="0070C0"/>
              </a:buClr>
              <a:buFont typeface="Arial" panose="020B0604020202020204" pitchFamily="34" charset="0"/>
              <a:buChar char="•"/>
            </a:pPr>
            <a:r>
              <a:rPr lang="en-US" sz="2400" dirty="0"/>
              <a:t>doing things </a:t>
            </a:r>
            <a:r>
              <a:rPr lang="en-US" sz="2400" b="1" dirty="0"/>
              <a:t>for/to </a:t>
            </a:r>
            <a:r>
              <a:rPr lang="en-US" sz="2400" dirty="0"/>
              <a:t>the child/family</a:t>
            </a:r>
          </a:p>
          <a:p>
            <a:pPr marL="271463" indent="-271463">
              <a:spcAft>
                <a:spcPts val="600"/>
              </a:spcAft>
              <a:buClr>
                <a:srgbClr val="0070C0"/>
              </a:buClr>
              <a:buFont typeface="Arial" panose="020B0604020202020204" pitchFamily="34" charset="0"/>
              <a:buChar char="•"/>
            </a:pPr>
            <a:r>
              <a:rPr lang="en-GB" sz="2400" b="1" dirty="0"/>
              <a:t>no clear voice </a:t>
            </a:r>
            <a:r>
              <a:rPr lang="en-GB" sz="2400" dirty="0"/>
              <a:t>of</a:t>
            </a:r>
            <a:r>
              <a:rPr lang="en-GB" sz="2400" b="1" dirty="0"/>
              <a:t> </a:t>
            </a:r>
            <a:r>
              <a:rPr lang="en-GB" sz="2400" dirty="0"/>
              <a:t>the child</a:t>
            </a:r>
          </a:p>
        </p:txBody>
      </p:sp>
      <p:sp>
        <p:nvSpPr>
          <p:cNvPr id="6" name="TextBox 5">
            <a:extLst>
              <a:ext uri="{FF2B5EF4-FFF2-40B4-BE49-F238E27FC236}">
                <a16:creationId xmlns:a16="http://schemas.microsoft.com/office/drawing/2014/main" id="{2AE1A00B-417D-41F0-9905-BE2DB067D0C1}"/>
              </a:ext>
            </a:extLst>
          </p:cNvPr>
          <p:cNvSpPr txBox="1"/>
          <p:nvPr/>
        </p:nvSpPr>
        <p:spPr>
          <a:xfrm>
            <a:off x="6220266" y="2777743"/>
            <a:ext cx="5496540" cy="3154971"/>
          </a:xfrm>
          <a:prstGeom prst="roundRect">
            <a:avLst>
              <a:gd name="adj" fmla="val 3336"/>
            </a:avLst>
          </a:prstGeom>
          <a:noFill/>
          <a:ln>
            <a:solidFill>
              <a:schemeClr val="accent1"/>
            </a:solidFill>
          </a:ln>
        </p:spPr>
        <p:txBody>
          <a:bodyPr wrap="square" rtlCol="0" anchor="t">
            <a:noAutofit/>
          </a:bodyPr>
          <a:lstStyle/>
          <a:p>
            <a:pPr>
              <a:spcAft>
                <a:spcPts val="600"/>
              </a:spcAft>
            </a:pPr>
            <a:r>
              <a:rPr lang="en-US" sz="2400" b="1" dirty="0">
                <a:solidFill>
                  <a:srgbClr val="00B0F0"/>
                </a:solidFill>
              </a:rPr>
              <a:t>Child-</a:t>
            </a:r>
            <a:r>
              <a:rPr lang="en-US" sz="2400" b="1" dirty="0" err="1">
                <a:solidFill>
                  <a:srgbClr val="00B0F0"/>
                </a:solidFill>
              </a:rPr>
              <a:t>centred</a:t>
            </a:r>
            <a:r>
              <a:rPr lang="en-US" sz="2400" b="1" dirty="0">
                <a:solidFill>
                  <a:srgbClr val="00B0F0"/>
                </a:solidFill>
              </a:rPr>
              <a:t> approach</a:t>
            </a:r>
          </a:p>
          <a:p>
            <a:pPr marL="271463" indent="-271463">
              <a:spcAft>
                <a:spcPts val="600"/>
              </a:spcAft>
              <a:buClr>
                <a:srgbClr val="00B0F0"/>
              </a:buClr>
              <a:buFont typeface="Arial" panose="020B0604020202020204" pitchFamily="34" charset="0"/>
              <a:buChar char="•"/>
            </a:pPr>
            <a:r>
              <a:rPr lang="en-GB" sz="2400" dirty="0"/>
              <a:t>attitude: </a:t>
            </a:r>
            <a:r>
              <a:rPr lang="en-GB" sz="2400" dirty="0">
                <a:ea typeface="+mn-lt"/>
                <a:cs typeface="+mn-lt"/>
              </a:rPr>
              <a:t>‘</a:t>
            </a:r>
            <a:r>
              <a:rPr lang="en-GB" sz="2400" b="1" dirty="0"/>
              <a:t>they</a:t>
            </a:r>
            <a:r>
              <a:rPr lang="en-GB" sz="2400" dirty="0"/>
              <a:t> know best</a:t>
            </a:r>
            <a:r>
              <a:rPr lang="en-GB" sz="2400" dirty="0">
                <a:ea typeface="+mn-lt"/>
                <a:cs typeface="+mn-lt"/>
              </a:rPr>
              <a:t>’</a:t>
            </a:r>
            <a:endParaRPr lang="en-GB" sz="2400" dirty="0">
              <a:cs typeface="Arial"/>
            </a:endParaRPr>
          </a:p>
          <a:p>
            <a:pPr marL="271463" indent="-271463">
              <a:spcAft>
                <a:spcPts val="600"/>
              </a:spcAft>
              <a:buClr>
                <a:srgbClr val="00B0F0"/>
              </a:buClr>
              <a:buFont typeface="Arial" panose="020B0604020202020204" pitchFamily="34" charset="0"/>
              <a:buChar char="•"/>
            </a:pPr>
            <a:r>
              <a:rPr lang="en-US" sz="2400" b="1" dirty="0"/>
              <a:t>child/family</a:t>
            </a:r>
            <a:r>
              <a:rPr lang="en-US" sz="2400" dirty="0"/>
              <a:t>-led</a:t>
            </a:r>
          </a:p>
          <a:p>
            <a:pPr marL="271463" indent="-271463">
              <a:spcAft>
                <a:spcPts val="600"/>
              </a:spcAft>
              <a:buClr>
                <a:srgbClr val="00B0F0"/>
              </a:buClr>
              <a:buFont typeface="Arial" panose="020B0604020202020204" pitchFamily="34" charset="0"/>
              <a:buChar char="•"/>
            </a:pPr>
            <a:r>
              <a:rPr lang="en-GB" sz="2400" dirty="0"/>
              <a:t>sees the child as an </a:t>
            </a:r>
            <a:r>
              <a:rPr lang="en-GB" sz="2400" b="1" dirty="0"/>
              <a:t>individual</a:t>
            </a:r>
            <a:endParaRPr lang="en-US" sz="2400" b="1" dirty="0"/>
          </a:p>
          <a:p>
            <a:pPr marL="271463" indent="-271463">
              <a:spcAft>
                <a:spcPts val="600"/>
              </a:spcAft>
              <a:buClr>
                <a:srgbClr val="00B0F0"/>
              </a:buClr>
              <a:buFont typeface="Arial" panose="020B0604020202020204" pitchFamily="34" charset="0"/>
              <a:buChar char="•"/>
            </a:pPr>
            <a:r>
              <a:rPr lang="en-US" sz="2400" dirty="0"/>
              <a:t>outcome-focused</a:t>
            </a:r>
          </a:p>
          <a:p>
            <a:pPr marL="271463" indent="-271463">
              <a:spcAft>
                <a:spcPts val="600"/>
              </a:spcAft>
              <a:buClr>
                <a:srgbClr val="00B0F0"/>
              </a:buClr>
              <a:buFont typeface="Arial" panose="020B0604020202020204" pitchFamily="34" charset="0"/>
              <a:buChar char="•"/>
            </a:pPr>
            <a:r>
              <a:rPr lang="en-US" sz="2400" dirty="0"/>
              <a:t>child’s </a:t>
            </a:r>
            <a:r>
              <a:rPr lang="en-US" sz="2400" b="1" dirty="0"/>
              <a:t>voice</a:t>
            </a:r>
            <a:r>
              <a:rPr lang="en-US" sz="2400" dirty="0"/>
              <a:t> and control is obvious</a:t>
            </a:r>
          </a:p>
        </p:txBody>
      </p:sp>
      <p:sp>
        <p:nvSpPr>
          <p:cNvPr id="8" name="Title 4">
            <a:extLst>
              <a:ext uri="{FF2B5EF4-FFF2-40B4-BE49-F238E27FC236}">
                <a16:creationId xmlns:a16="http://schemas.microsoft.com/office/drawing/2014/main" id="{6E3C28B9-994C-4D1D-BE86-0A0E4F7F01A8}"/>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89915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up)">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1638025" y="1289685"/>
            <a:ext cx="8915949" cy="1104346"/>
          </a:xfrm>
          <a:solidFill>
            <a:srgbClr val="DB44E3"/>
          </a:solidFill>
        </p:spPr>
        <p:txBody>
          <a:bodyPr vert="horz" lIns="91440" tIns="45720" rIns="91440" bIns="45720" rtlCol="0" anchor="ctr" anchorCtr="0">
            <a:noAutofit/>
          </a:bodyPr>
          <a:lstStyle/>
          <a:p>
            <a:pPr algn="ctr"/>
            <a:r>
              <a:rPr lang="en-US" sz="2500" b="1" dirty="0">
                <a:solidFill>
                  <a:schemeClr val="bg1"/>
                </a:solidFill>
              </a:rPr>
              <a:t>Protecting children/young people from harm and abuse by enabling the child to have a ‘voice’   </a:t>
            </a:r>
          </a:p>
        </p:txBody>
      </p:sp>
      <p:sp>
        <p:nvSpPr>
          <p:cNvPr id="9" name="TextBox 8">
            <a:extLst>
              <a:ext uri="{FF2B5EF4-FFF2-40B4-BE49-F238E27FC236}">
                <a16:creationId xmlns:a16="http://schemas.microsoft.com/office/drawing/2014/main" id="{63F79548-BA85-4FB2-BD30-85932E5F0279}"/>
              </a:ext>
            </a:extLst>
          </p:cNvPr>
          <p:cNvSpPr txBox="1"/>
          <p:nvPr/>
        </p:nvSpPr>
        <p:spPr>
          <a:xfrm>
            <a:off x="468086" y="2438310"/>
            <a:ext cx="11251644" cy="3693319"/>
          </a:xfrm>
          <a:prstGeom prst="rect">
            <a:avLst/>
          </a:prstGeom>
          <a:noFill/>
        </p:spPr>
        <p:txBody>
          <a:bodyPr wrap="square" rtlCol="0">
            <a:spAutoFit/>
          </a:bodyPr>
          <a:lstStyle/>
          <a:p>
            <a:pPr marL="285750" indent="-285750" algn="l">
              <a:buFont typeface="Arial" panose="020B0604020202020204" pitchFamily="34" charset="0"/>
              <a:buChar char="•"/>
            </a:pPr>
            <a:r>
              <a:rPr lang="en-GB" b="1" i="0" dirty="0">
                <a:solidFill>
                  <a:srgbClr val="37394B"/>
                </a:solidFill>
                <a:effectLst/>
              </a:rPr>
              <a:t>Children should be seen and heard.</a:t>
            </a:r>
            <a:r>
              <a:rPr lang="en-GB" b="0" i="0" dirty="0">
                <a:solidFill>
                  <a:srgbClr val="37394B"/>
                </a:solidFill>
                <a:effectLst/>
              </a:rPr>
              <a:t> Evidence from Child Practice Reviews has highlighted the need for children to meet on their own with practitioners, away from parents and carers in an environment where they feel safe, so that the child can speak about the impact that the circumstances which have prompted safeguarding concerns are having on them. There are too many cases where the child was not seen or asked their views or feelings or where this did not happen enough. Providing </a:t>
            </a:r>
            <a:r>
              <a:rPr lang="en-GB" b="1" i="0" u="sng" dirty="0">
                <a:solidFill>
                  <a:srgbClr val="37394B"/>
                </a:solidFill>
                <a:effectLst>
                  <a:outerShdw blurRad="38100" dist="38100" dir="2700000" algn="tl">
                    <a:srgbClr val="000000">
                      <a:alpha val="43137"/>
                    </a:srgbClr>
                  </a:outerShdw>
                </a:effectLst>
              </a:rPr>
              <a:t>time and space</a:t>
            </a:r>
            <a:r>
              <a:rPr lang="en-GB" i="0" dirty="0">
                <a:solidFill>
                  <a:srgbClr val="37394B"/>
                </a:solidFill>
              </a:rPr>
              <a:t> </a:t>
            </a:r>
            <a:r>
              <a:rPr lang="en-GB" b="0" i="0" dirty="0">
                <a:solidFill>
                  <a:srgbClr val="37394B"/>
                </a:solidFill>
                <a:effectLst/>
              </a:rPr>
              <a:t>to listen directly to children supports a system which is child-centred and promotes good safeguarding practice.</a:t>
            </a:r>
          </a:p>
          <a:p>
            <a:pPr algn="l"/>
            <a:endParaRPr lang="en-GB" b="0" i="0" dirty="0">
              <a:solidFill>
                <a:srgbClr val="37394B"/>
              </a:solidFill>
              <a:effectLst/>
            </a:endParaRPr>
          </a:p>
          <a:p>
            <a:pPr marL="285750" indent="-285750">
              <a:buFont typeface="Arial" panose="020B0604020202020204" pitchFamily="34" charset="0"/>
              <a:buChar char="•"/>
            </a:pPr>
            <a:r>
              <a:rPr lang="en-GB" dirty="0">
                <a:solidFill>
                  <a:srgbClr val="37394B"/>
                </a:solidFill>
              </a:rPr>
              <a:t>Practitioners should explicitly recognise the increased vulnerability of sensory impaired and disabled children to abuse and neglect and the barriers they may face, especially around communication, and provide for any additional safeguards needed to protect sensory impaired and disabled children.</a:t>
            </a:r>
          </a:p>
          <a:p>
            <a:pPr marL="285750" indent="-285750">
              <a:buFont typeface="Arial" panose="020B0604020202020204" pitchFamily="34" charset="0"/>
              <a:buChar char="•"/>
            </a:pPr>
            <a:endParaRPr lang="en-GB" dirty="0">
              <a:solidFill>
                <a:srgbClr val="37394B"/>
              </a:solidFill>
            </a:endParaRPr>
          </a:p>
          <a:p>
            <a:pPr marL="285750" indent="-285750">
              <a:buFont typeface="Arial" panose="020B0604020202020204" pitchFamily="34" charset="0"/>
              <a:buChar char="•"/>
            </a:pPr>
            <a:endParaRPr lang="en-GB" dirty="0">
              <a:solidFill>
                <a:srgbClr val="37394B"/>
              </a:solidFill>
            </a:endParaRPr>
          </a:p>
          <a:p>
            <a:r>
              <a:rPr lang="en-GB" i="1" dirty="0">
                <a:solidFill>
                  <a:srgbClr val="37394B"/>
                </a:solidFill>
              </a:rPr>
              <a:t>The Munro Review of Child Protection</a:t>
            </a:r>
            <a:r>
              <a:rPr lang="en-GB" dirty="0">
                <a:solidFill>
                  <a:srgbClr val="37394B"/>
                </a:solidFill>
              </a:rPr>
              <a:t>:</a:t>
            </a:r>
            <a:endParaRPr lang="en-GB" dirty="0"/>
          </a:p>
        </p:txBody>
      </p:sp>
      <p:sp>
        <p:nvSpPr>
          <p:cNvPr id="8" name="Title 4">
            <a:extLst>
              <a:ext uri="{FF2B5EF4-FFF2-40B4-BE49-F238E27FC236}">
                <a16:creationId xmlns:a16="http://schemas.microsoft.com/office/drawing/2014/main" id="{3F8522FB-4BA7-4D85-8841-BF69327B16AE}"/>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
        <p:nvSpPr>
          <p:cNvPr id="3" name="Rectangle 2">
            <a:extLst>
              <a:ext uri="{FF2B5EF4-FFF2-40B4-BE49-F238E27FC236}">
                <a16:creationId xmlns:a16="http://schemas.microsoft.com/office/drawing/2014/main" id="{07D55B67-2E81-4D2D-83FF-A9730F89AF2D}"/>
              </a:ext>
            </a:extLst>
          </p:cNvPr>
          <p:cNvSpPr/>
          <p:nvPr/>
        </p:nvSpPr>
        <p:spPr>
          <a:xfrm>
            <a:off x="468086" y="6015818"/>
            <a:ext cx="10894230" cy="646331"/>
          </a:xfrm>
          <a:prstGeom prst="rect">
            <a:avLst/>
          </a:prstGeom>
        </p:spPr>
        <p:txBody>
          <a:bodyPr wrap="square">
            <a:spAutoFit/>
          </a:bodyPr>
          <a:lstStyle/>
          <a:p>
            <a:r>
              <a:rPr lang="en-GB" dirty="0">
                <a:solidFill>
                  <a:srgbClr val="11846A"/>
                </a:solidFill>
                <a:latin typeface="Helvetica" panose="020B0604020202020204" pitchFamily="34" charset="0"/>
                <a:hlinkClick r:id="rId3"/>
              </a:rPr>
              <a:t>https://assets.publishing.service.gov.uk/government/uploads/system/uploads/attachment_data/file/175391/Munro-Review.pdf</a:t>
            </a:r>
            <a:endParaRPr lang="en-GB" dirty="0"/>
          </a:p>
        </p:txBody>
      </p:sp>
    </p:spTree>
    <p:extLst>
      <p:ext uri="{BB962C8B-B14F-4D97-AF65-F5344CB8AC3E}">
        <p14:creationId xmlns:p14="http://schemas.microsoft.com/office/powerpoint/2010/main" val="26747034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1942833" y="1342443"/>
            <a:ext cx="8508195" cy="883976"/>
          </a:xfrm>
          <a:solidFill>
            <a:srgbClr val="DB44E3"/>
          </a:solidFill>
        </p:spPr>
        <p:txBody>
          <a:bodyPr vert="horz" lIns="91440" tIns="45720" rIns="91440" bIns="45720" rtlCol="0" anchor="ctr" anchorCtr="0">
            <a:normAutofit/>
          </a:bodyPr>
          <a:lstStyle/>
          <a:p>
            <a:pPr algn="ctr"/>
            <a:r>
              <a:rPr lang="en-US" sz="2500" b="1" dirty="0">
                <a:solidFill>
                  <a:schemeClr val="bg1"/>
                </a:solidFill>
              </a:rPr>
              <a:t>Enabling the child/young person to have a ‘voice’   </a:t>
            </a:r>
          </a:p>
        </p:txBody>
      </p:sp>
      <p:sp>
        <p:nvSpPr>
          <p:cNvPr id="11" name="Title 4">
            <a:extLst>
              <a:ext uri="{FF2B5EF4-FFF2-40B4-BE49-F238E27FC236}">
                <a16:creationId xmlns:a16="http://schemas.microsoft.com/office/drawing/2014/main" id="{536C6265-C090-42F8-A5E4-D95E13188843}"/>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
        <p:nvSpPr>
          <p:cNvPr id="6" name="Rectangle 5">
            <a:extLst>
              <a:ext uri="{FF2B5EF4-FFF2-40B4-BE49-F238E27FC236}">
                <a16:creationId xmlns:a16="http://schemas.microsoft.com/office/drawing/2014/main" id="{7F0F35C3-A3B0-4167-A193-ABF326954B10}"/>
              </a:ext>
            </a:extLst>
          </p:cNvPr>
          <p:cNvSpPr/>
          <p:nvPr/>
        </p:nvSpPr>
        <p:spPr>
          <a:xfrm>
            <a:off x="549460" y="2441552"/>
            <a:ext cx="11294939" cy="3785652"/>
          </a:xfrm>
          <a:prstGeom prst="rect">
            <a:avLst/>
          </a:prstGeom>
        </p:spPr>
        <p:txBody>
          <a:bodyPr wrap="square">
            <a:spAutoFit/>
          </a:bodyPr>
          <a:lstStyle/>
          <a:p>
            <a:r>
              <a:rPr lang="en-US" sz="2000" dirty="0"/>
              <a:t>It is important when enabling the voice of a child to ensure there is no potential threat to a child’s health and well-being.</a:t>
            </a:r>
          </a:p>
          <a:p>
            <a:endParaRPr lang="en-US" sz="2000" dirty="0"/>
          </a:p>
          <a:p>
            <a:r>
              <a:rPr lang="en-US" sz="2000" dirty="0"/>
              <a:t>When giving information to the child – it is important that the information is appropriate to their age/understanding (i.e. key stages of development).</a:t>
            </a:r>
          </a:p>
          <a:p>
            <a:endParaRPr lang="en-US" sz="2000" dirty="0"/>
          </a:p>
          <a:p>
            <a:r>
              <a:rPr lang="en-US" sz="2000" dirty="0"/>
              <a:t>There are other ways professionals can enable the voice of children and young people:</a:t>
            </a:r>
          </a:p>
          <a:p>
            <a:r>
              <a:rPr lang="en-US" sz="2000" dirty="0"/>
              <a:t>Dignity/diversity should be respected; this includes their characteristics – e.g. Welsh speakers have the right to have their care and support delivered in Welsh</a:t>
            </a:r>
            <a:r>
              <a:rPr lang="en-US" sz="2000" i="1" dirty="0"/>
              <a:t>.</a:t>
            </a:r>
          </a:p>
          <a:p>
            <a:endParaRPr lang="en-US" sz="2000" dirty="0"/>
          </a:p>
          <a:p>
            <a:r>
              <a:rPr lang="en-US" sz="2000" dirty="0"/>
              <a:t>Children should have their rights and entitlements promoted – this includes links to children’s human rights and the right to express their concerns/complaints.</a:t>
            </a:r>
          </a:p>
        </p:txBody>
      </p:sp>
    </p:spTree>
    <p:extLst>
      <p:ext uri="{BB962C8B-B14F-4D97-AF65-F5344CB8AC3E}">
        <p14:creationId xmlns:p14="http://schemas.microsoft.com/office/powerpoint/2010/main" val="182554163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905C3EC-45F3-4C70-AC2B-F83BF6015430}"/>
              </a:ext>
            </a:extLst>
          </p:cNvPr>
          <p:cNvSpPr>
            <a:spLocks noGrp="1"/>
          </p:cNvSpPr>
          <p:nvPr>
            <p:ph type="body" sz="quarter" idx="16"/>
          </p:nvPr>
        </p:nvSpPr>
        <p:spPr>
          <a:xfrm>
            <a:off x="2802622" y="1551839"/>
            <a:ext cx="6768791" cy="562227"/>
          </a:xfrm>
        </p:spPr>
        <p:txBody>
          <a:bodyPr>
            <a:normAutofit lnSpcReduction="10000"/>
          </a:bodyPr>
          <a:lstStyle/>
          <a:p>
            <a:r>
              <a:rPr lang="en-GB" dirty="0">
                <a:solidFill>
                  <a:schemeClr val="tx1"/>
                </a:solidFill>
              </a:rPr>
              <a:t>Unit 4 is divided into </a:t>
            </a:r>
            <a:r>
              <a:rPr lang="en-GB" b="1" u="sng" dirty="0">
                <a:solidFill>
                  <a:schemeClr val="tx1"/>
                </a:solidFill>
                <a:effectLst>
                  <a:outerShdw blurRad="38100" dist="38100" dir="2700000" algn="tl">
                    <a:srgbClr val="000000">
                      <a:alpha val="43137"/>
                    </a:srgbClr>
                  </a:outerShdw>
                </a:effectLst>
              </a:rPr>
              <a:t>two</a:t>
            </a:r>
            <a:r>
              <a:rPr lang="en-GB" dirty="0">
                <a:solidFill>
                  <a:schemeClr val="tx1"/>
                </a:solidFill>
              </a:rPr>
              <a:t> main tasks</a:t>
            </a:r>
          </a:p>
        </p:txBody>
      </p:sp>
      <p:sp>
        <p:nvSpPr>
          <p:cNvPr id="3" name="Text Placeholder 2">
            <a:extLst>
              <a:ext uri="{FF2B5EF4-FFF2-40B4-BE49-F238E27FC236}">
                <a16:creationId xmlns:a16="http://schemas.microsoft.com/office/drawing/2014/main" id="{13D50400-3735-4F6A-B519-7E7B7B364F88}"/>
              </a:ext>
            </a:extLst>
          </p:cNvPr>
          <p:cNvSpPr>
            <a:spLocks noGrp="1"/>
          </p:cNvSpPr>
          <p:nvPr>
            <p:ph type="body" sz="quarter" idx="17"/>
          </p:nvPr>
        </p:nvSpPr>
        <p:spPr>
          <a:xfrm>
            <a:off x="649818" y="3098802"/>
            <a:ext cx="5158316" cy="900322"/>
          </a:xfrm>
        </p:spPr>
        <p:txBody>
          <a:bodyPr/>
          <a:lstStyle/>
          <a:p>
            <a:r>
              <a:rPr lang="en-GB" dirty="0">
                <a:solidFill>
                  <a:schemeClr val="tx1"/>
                </a:solidFill>
              </a:rPr>
              <a:t>Task 1 will focus on 2.4.1 – children and young people’s needs.  </a:t>
            </a:r>
            <a:r>
              <a:rPr lang="en-GB" b="1" u="sng" dirty="0">
                <a:solidFill>
                  <a:schemeClr val="tx1"/>
                </a:solidFill>
                <a:effectLst>
                  <a:outerShdw blurRad="38100" dist="38100" dir="2700000" algn="tl">
                    <a:srgbClr val="000000">
                      <a:alpha val="43137"/>
                    </a:srgbClr>
                  </a:outerShdw>
                </a:effectLst>
              </a:rPr>
              <a:t>All</a:t>
            </a:r>
            <a:r>
              <a:rPr lang="en-GB" dirty="0">
                <a:solidFill>
                  <a:schemeClr val="tx1"/>
                </a:solidFill>
              </a:rPr>
              <a:t> questions on </a:t>
            </a:r>
            <a:r>
              <a:rPr lang="en-GB" b="1" dirty="0">
                <a:solidFill>
                  <a:schemeClr val="tx1"/>
                </a:solidFill>
                <a:effectLst>
                  <a:outerShdw blurRad="50800" dist="38100" algn="l" rotWithShape="0">
                    <a:prstClr val="black">
                      <a:alpha val="40000"/>
                    </a:prstClr>
                  </a:outerShdw>
                </a:effectLst>
              </a:rPr>
              <a:t>Task 1</a:t>
            </a:r>
            <a:r>
              <a:rPr lang="en-GB" dirty="0">
                <a:solidFill>
                  <a:schemeClr val="tx1"/>
                </a:solidFill>
              </a:rPr>
              <a:t> will focus on this. </a:t>
            </a:r>
          </a:p>
        </p:txBody>
      </p:sp>
      <p:sp>
        <p:nvSpPr>
          <p:cNvPr id="4" name="Text Placeholder 3">
            <a:extLst>
              <a:ext uri="{FF2B5EF4-FFF2-40B4-BE49-F238E27FC236}">
                <a16:creationId xmlns:a16="http://schemas.microsoft.com/office/drawing/2014/main" id="{8E032132-DA3A-4C64-B5DE-D3B23907A641}"/>
              </a:ext>
            </a:extLst>
          </p:cNvPr>
          <p:cNvSpPr>
            <a:spLocks noGrp="1"/>
          </p:cNvSpPr>
          <p:nvPr>
            <p:ph type="body" sz="quarter" idx="18"/>
          </p:nvPr>
        </p:nvSpPr>
        <p:spPr>
          <a:xfrm>
            <a:off x="6187018" y="3098802"/>
            <a:ext cx="5158316" cy="3056672"/>
          </a:xfrm>
        </p:spPr>
        <p:txBody>
          <a:bodyPr/>
          <a:lstStyle/>
          <a:p>
            <a:r>
              <a:rPr lang="en-GB" dirty="0">
                <a:solidFill>
                  <a:schemeClr val="tx1"/>
                </a:solidFill>
              </a:rPr>
              <a:t>The first part of </a:t>
            </a:r>
            <a:r>
              <a:rPr lang="en-GB" b="1" dirty="0">
                <a:solidFill>
                  <a:schemeClr val="tx1"/>
                </a:solidFill>
                <a:effectLst>
                  <a:outerShdw blurRad="50800" dist="38100" algn="l" rotWithShape="0">
                    <a:prstClr val="black">
                      <a:alpha val="40000"/>
                    </a:prstClr>
                  </a:outerShdw>
                </a:effectLst>
              </a:rPr>
              <a:t>Task 2</a:t>
            </a:r>
            <a:r>
              <a:rPr lang="en-GB" b="1" dirty="0">
                <a:solidFill>
                  <a:schemeClr val="tx1"/>
                </a:solidFill>
              </a:rPr>
              <a:t> </a:t>
            </a:r>
            <a:r>
              <a:rPr lang="en-GB" dirty="0">
                <a:solidFill>
                  <a:schemeClr val="tx1"/>
                </a:solidFill>
              </a:rPr>
              <a:t>will focus on 2.4.2 – contemporary issues in providing care and support for children and young people.   Questions on parts </a:t>
            </a:r>
            <a:r>
              <a:rPr lang="en-GB" b="1" dirty="0">
                <a:solidFill>
                  <a:schemeClr val="tx1"/>
                </a:solidFill>
              </a:rPr>
              <a:t>(a)</a:t>
            </a:r>
            <a:r>
              <a:rPr lang="en-GB" dirty="0">
                <a:solidFill>
                  <a:schemeClr val="tx1"/>
                </a:solidFill>
              </a:rPr>
              <a:t>, </a:t>
            </a:r>
            <a:r>
              <a:rPr lang="en-GB" b="1" dirty="0">
                <a:solidFill>
                  <a:schemeClr val="tx1"/>
                </a:solidFill>
              </a:rPr>
              <a:t>(b)</a:t>
            </a:r>
            <a:r>
              <a:rPr lang="en-GB" dirty="0">
                <a:solidFill>
                  <a:schemeClr val="tx1"/>
                </a:solidFill>
              </a:rPr>
              <a:t> and </a:t>
            </a:r>
            <a:r>
              <a:rPr lang="en-GB" b="1" dirty="0">
                <a:solidFill>
                  <a:schemeClr val="tx1"/>
                </a:solidFill>
              </a:rPr>
              <a:t>(d)</a:t>
            </a:r>
            <a:r>
              <a:rPr lang="en-GB" dirty="0">
                <a:solidFill>
                  <a:schemeClr val="tx1"/>
                </a:solidFill>
              </a:rPr>
              <a:t> will focus on this. </a:t>
            </a:r>
          </a:p>
          <a:p>
            <a:endParaRPr lang="en-GB" dirty="0">
              <a:solidFill>
                <a:schemeClr val="tx1"/>
              </a:solidFill>
            </a:endParaRPr>
          </a:p>
          <a:p>
            <a:r>
              <a:rPr lang="en-GB" dirty="0">
                <a:solidFill>
                  <a:schemeClr val="tx1"/>
                </a:solidFill>
              </a:rPr>
              <a:t>The second part of </a:t>
            </a:r>
            <a:r>
              <a:rPr lang="en-GB" b="1" dirty="0">
                <a:solidFill>
                  <a:schemeClr val="tx1"/>
                </a:solidFill>
                <a:effectLst>
                  <a:outerShdw blurRad="38100" dist="38100" dir="2700000" algn="tl">
                    <a:srgbClr val="000000">
                      <a:alpha val="43137"/>
                    </a:srgbClr>
                  </a:outerShdw>
                </a:effectLst>
              </a:rPr>
              <a:t>Task 2 (c) </a:t>
            </a:r>
            <a:r>
              <a:rPr lang="en-GB" dirty="0">
                <a:solidFill>
                  <a:schemeClr val="tx1"/>
                </a:solidFill>
              </a:rPr>
              <a:t>will focus on 2.4.3 – the role of current legislation and government initiatives to safeguard and improve the care and support for children and young people in Wales.</a:t>
            </a:r>
          </a:p>
        </p:txBody>
      </p:sp>
      <p:sp>
        <p:nvSpPr>
          <p:cNvPr id="5" name="Rectangle 4">
            <a:extLst>
              <a:ext uri="{FF2B5EF4-FFF2-40B4-BE49-F238E27FC236}">
                <a16:creationId xmlns:a16="http://schemas.microsoft.com/office/drawing/2014/main" id="{2B21B30D-D698-47C7-B459-C1EA10353115}"/>
              </a:ext>
            </a:extLst>
          </p:cNvPr>
          <p:cNvSpPr/>
          <p:nvPr/>
        </p:nvSpPr>
        <p:spPr>
          <a:xfrm>
            <a:off x="418520" y="607695"/>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1555926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AA343D-5DD0-437E-982F-01D667EE0E39}"/>
              </a:ext>
            </a:extLst>
          </p:cNvPr>
          <p:cNvSpPr>
            <a:spLocks noGrp="1"/>
          </p:cNvSpPr>
          <p:nvPr>
            <p:ph type="title"/>
          </p:nvPr>
        </p:nvSpPr>
        <p:spPr>
          <a:xfrm>
            <a:off x="1942833" y="1342443"/>
            <a:ext cx="8508195" cy="883976"/>
          </a:xfrm>
          <a:solidFill>
            <a:srgbClr val="DB44E3"/>
          </a:solidFill>
        </p:spPr>
        <p:txBody>
          <a:bodyPr vert="horz" lIns="91440" tIns="45720" rIns="91440" bIns="45720" rtlCol="0" anchor="ctr" anchorCtr="0">
            <a:normAutofit/>
          </a:bodyPr>
          <a:lstStyle/>
          <a:p>
            <a:pPr algn="ctr"/>
            <a:r>
              <a:rPr lang="en-US" sz="2500" b="1" dirty="0">
                <a:solidFill>
                  <a:schemeClr val="bg1"/>
                </a:solidFill>
              </a:rPr>
              <a:t>Enabling the child/young person to have a ‘voice’   </a:t>
            </a:r>
          </a:p>
        </p:txBody>
      </p:sp>
      <p:sp>
        <p:nvSpPr>
          <p:cNvPr id="9" name="TextBox 8">
            <a:extLst>
              <a:ext uri="{FF2B5EF4-FFF2-40B4-BE49-F238E27FC236}">
                <a16:creationId xmlns:a16="http://schemas.microsoft.com/office/drawing/2014/main" id="{63F79548-BA85-4FB2-BD30-85932E5F0279}"/>
              </a:ext>
            </a:extLst>
          </p:cNvPr>
          <p:cNvSpPr txBox="1"/>
          <p:nvPr/>
        </p:nvSpPr>
        <p:spPr>
          <a:xfrm>
            <a:off x="648180" y="2520909"/>
            <a:ext cx="11097503" cy="1200329"/>
          </a:xfrm>
          <a:prstGeom prst="rect">
            <a:avLst/>
          </a:prstGeom>
          <a:noFill/>
        </p:spPr>
        <p:txBody>
          <a:bodyPr wrap="square" rtlCol="0">
            <a:spAutoFit/>
          </a:bodyPr>
          <a:lstStyle/>
          <a:p>
            <a:pPr algn="l"/>
            <a:r>
              <a:rPr lang="en-GB" b="1" dirty="0">
                <a:solidFill>
                  <a:srgbClr val="37394B"/>
                </a:solidFill>
                <a:latin typeface="Helvetica" panose="020B0604020202020204" pitchFamily="34" charset="0"/>
              </a:rPr>
              <a:t>The Social Services and Well-being (Wales) Act 2014 emphasises that individuals should be empowered to have a new relationship with health and social care/childcare services.  This new relationship is one in which the individual has voice and control and is an equal partner with professionals. </a:t>
            </a:r>
            <a:endParaRPr lang="en-GB" b="0" i="0" dirty="0">
              <a:solidFill>
                <a:srgbClr val="37394B"/>
              </a:solidFill>
              <a:effectLst/>
              <a:latin typeface="Helvetica" panose="020B0604020202020204" pitchFamily="34" charset="0"/>
            </a:endParaRPr>
          </a:p>
        </p:txBody>
      </p:sp>
      <p:cxnSp>
        <p:nvCxnSpPr>
          <p:cNvPr id="4" name="Straight Arrow Connector 3">
            <a:extLst>
              <a:ext uri="{FF2B5EF4-FFF2-40B4-BE49-F238E27FC236}">
                <a16:creationId xmlns:a16="http://schemas.microsoft.com/office/drawing/2014/main" id="{4D7E32C6-8DD5-4F19-92D7-698462AD7B43}"/>
              </a:ext>
            </a:extLst>
          </p:cNvPr>
          <p:cNvCxnSpPr/>
          <p:nvPr/>
        </p:nvCxnSpPr>
        <p:spPr>
          <a:xfrm>
            <a:off x="5994583" y="3471773"/>
            <a:ext cx="0" cy="29333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7A6BD25-094B-4E20-A7AF-844F42313047}"/>
              </a:ext>
            </a:extLst>
          </p:cNvPr>
          <p:cNvSpPr txBox="1"/>
          <p:nvPr/>
        </p:nvSpPr>
        <p:spPr>
          <a:xfrm>
            <a:off x="3220791" y="3775959"/>
            <a:ext cx="5952278" cy="646331"/>
          </a:xfrm>
          <a:prstGeom prst="rect">
            <a:avLst/>
          </a:prstGeom>
          <a:noFill/>
        </p:spPr>
        <p:txBody>
          <a:bodyPr wrap="square" rtlCol="0">
            <a:spAutoFit/>
          </a:bodyPr>
          <a:lstStyle/>
          <a:p>
            <a:pPr algn="ctr"/>
            <a:r>
              <a:rPr lang="en-GB" dirty="0"/>
              <a:t>Can you think of </a:t>
            </a:r>
            <a:r>
              <a:rPr lang="en-GB" b="1" dirty="0"/>
              <a:t>two </a:t>
            </a:r>
            <a:r>
              <a:rPr lang="en-GB" dirty="0"/>
              <a:t>crucial ways in which professionals can enable the voice of children and young people?</a:t>
            </a:r>
          </a:p>
        </p:txBody>
      </p:sp>
      <p:cxnSp>
        <p:nvCxnSpPr>
          <p:cNvPr id="8" name="Straight Arrow Connector 7">
            <a:extLst>
              <a:ext uri="{FF2B5EF4-FFF2-40B4-BE49-F238E27FC236}">
                <a16:creationId xmlns:a16="http://schemas.microsoft.com/office/drawing/2014/main" id="{E60E74E3-7F3E-48D1-B3B5-D322005FAC67}"/>
              </a:ext>
            </a:extLst>
          </p:cNvPr>
          <p:cNvCxnSpPr/>
          <p:nvPr/>
        </p:nvCxnSpPr>
        <p:spPr>
          <a:xfrm flipH="1">
            <a:off x="3220791" y="4477011"/>
            <a:ext cx="1215342" cy="6268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A4128F6D-F07A-489D-A493-03C5EECB5792}"/>
              </a:ext>
            </a:extLst>
          </p:cNvPr>
          <p:cNvSpPr txBox="1"/>
          <p:nvPr/>
        </p:nvSpPr>
        <p:spPr>
          <a:xfrm>
            <a:off x="648180" y="5109358"/>
            <a:ext cx="4849793" cy="1477328"/>
          </a:xfrm>
          <a:prstGeom prst="rect">
            <a:avLst/>
          </a:prstGeom>
          <a:noFill/>
        </p:spPr>
        <p:txBody>
          <a:bodyPr wrap="square" rtlCol="0">
            <a:spAutoFit/>
          </a:bodyPr>
          <a:lstStyle/>
          <a:p>
            <a:r>
              <a:rPr lang="en-GB" dirty="0"/>
              <a:t>You must start with an assumption that children have the right to identity and what is important.  “What matter conversations” are needed.  These conversations would differ according to their stage of development. </a:t>
            </a:r>
          </a:p>
        </p:txBody>
      </p:sp>
      <p:cxnSp>
        <p:nvCxnSpPr>
          <p:cNvPr id="12" name="Straight Arrow Connector 11">
            <a:extLst>
              <a:ext uri="{FF2B5EF4-FFF2-40B4-BE49-F238E27FC236}">
                <a16:creationId xmlns:a16="http://schemas.microsoft.com/office/drawing/2014/main" id="{8FE59571-47B4-4F05-9E99-51A8B482C953}"/>
              </a:ext>
            </a:extLst>
          </p:cNvPr>
          <p:cNvCxnSpPr/>
          <p:nvPr/>
        </p:nvCxnSpPr>
        <p:spPr>
          <a:xfrm>
            <a:off x="7755869" y="4477011"/>
            <a:ext cx="1145894" cy="5903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11BA5972-94F8-4B01-8CE4-241E50C10535}"/>
              </a:ext>
            </a:extLst>
          </p:cNvPr>
          <p:cNvSpPr txBox="1"/>
          <p:nvPr/>
        </p:nvSpPr>
        <p:spPr>
          <a:xfrm>
            <a:off x="7407929" y="5109358"/>
            <a:ext cx="3530279" cy="1477328"/>
          </a:xfrm>
          <a:prstGeom prst="rect">
            <a:avLst/>
          </a:prstGeom>
          <a:noFill/>
        </p:spPr>
        <p:txBody>
          <a:bodyPr wrap="square" rtlCol="0">
            <a:spAutoFit/>
          </a:bodyPr>
          <a:lstStyle/>
          <a:p>
            <a:r>
              <a:rPr lang="en-GB" b="1" dirty="0"/>
              <a:t>Advocacy </a:t>
            </a:r>
            <a:r>
              <a:rPr lang="en-GB" dirty="0"/>
              <a:t>should be available to enable children and young people to fully express their views, what they want and their feelings.</a:t>
            </a:r>
          </a:p>
        </p:txBody>
      </p:sp>
      <p:sp>
        <p:nvSpPr>
          <p:cNvPr id="11" name="Title 4">
            <a:extLst>
              <a:ext uri="{FF2B5EF4-FFF2-40B4-BE49-F238E27FC236}">
                <a16:creationId xmlns:a16="http://schemas.microsoft.com/office/drawing/2014/main" id="{536C6265-C090-42F8-A5E4-D95E13188843}"/>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15472474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D2AF48-C521-4688-A46C-5145B2716851}"/>
              </a:ext>
            </a:extLst>
          </p:cNvPr>
          <p:cNvSpPr>
            <a:spLocks noGrp="1"/>
          </p:cNvSpPr>
          <p:nvPr>
            <p:ph type="title"/>
          </p:nvPr>
        </p:nvSpPr>
        <p:spPr>
          <a:xfrm>
            <a:off x="406399" y="1343242"/>
            <a:ext cx="11366501" cy="1323758"/>
          </a:xfrm>
          <a:solidFill>
            <a:srgbClr val="DB44E3"/>
          </a:solidFill>
        </p:spPr>
        <p:txBody>
          <a:bodyPr>
            <a:noAutofit/>
          </a:bodyPr>
          <a:lstStyle/>
          <a:p>
            <a:pPr algn="ctr">
              <a:lnSpc>
                <a:spcPct val="100000"/>
              </a:lnSpc>
              <a:spcBef>
                <a:spcPts val="0"/>
              </a:spcBef>
            </a:pPr>
            <a:r>
              <a:rPr lang="en-GB" sz="2800" b="1" dirty="0">
                <a:solidFill>
                  <a:schemeClr val="bg1"/>
                </a:solidFill>
                <a:ea typeface="+mj-lt"/>
                <a:cs typeface="+mj-lt"/>
              </a:rPr>
              <a:t>Task 1 (a)</a:t>
            </a:r>
            <a:br>
              <a:rPr lang="en-GB" sz="2800" b="1" dirty="0">
                <a:solidFill>
                  <a:schemeClr val="bg1"/>
                </a:solidFill>
                <a:ea typeface="+mj-lt"/>
                <a:cs typeface="+mj-lt"/>
              </a:rPr>
            </a:br>
            <a:r>
              <a:rPr lang="en-GB" sz="2800" b="1" dirty="0">
                <a:solidFill>
                  <a:schemeClr val="bg1"/>
                </a:solidFill>
                <a:ea typeface="+mj-lt"/>
                <a:cs typeface="+mj-lt"/>
              </a:rPr>
              <a:t>Explain the importance of child-centred care in meeting the needs of children and young people within key stages of development</a:t>
            </a:r>
            <a:endParaRPr lang="en-US" sz="2800" dirty="0">
              <a:solidFill>
                <a:schemeClr val="bg1"/>
              </a:solidFill>
              <a:ea typeface="+mj-lt"/>
              <a:cs typeface="+mj-lt"/>
            </a:endParaRPr>
          </a:p>
        </p:txBody>
      </p:sp>
      <p:sp>
        <p:nvSpPr>
          <p:cNvPr id="6" name="Content Placeholder 5">
            <a:extLst>
              <a:ext uri="{FF2B5EF4-FFF2-40B4-BE49-F238E27FC236}">
                <a16:creationId xmlns:a16="http://schemas.microsoft.com/office/drawing/2014/main" id="{CA5D3C92-D87E-4558-AD88-59815AB6C491}"/>
              </a:ext>
            </a:extLst>
          </p:cNvPr>
          <p:cNvSpPr>
            <a:spLocks noGrp="1"/>
          </p:cNvSpPr>
          <p:nvPr>
            <p:ph sz="half" idx="1"/>
          </p:nvPr>
        </p:nvSpPr>
        <p:spPr>
          <a:xfrm>
            <a:off x="406399" y="2841331"/>
            <a:ext cx="5290103" cy="3810083"/>
          </a:xfrm>
          <a:ln>
            <a:solidFill>
              <a:srgbClr val="DB44E3"/>
            </a:solidFill>
          </a:ln>
        </p:spPr>
        <p:txBody>
          <a:bodyPr vert="horz" lIns="91440" tIns="45720" rIns="91440" bIns="45720" rtlCol="0" anchor="t">
            <a:normAutofit/>
          </a:bodyPr>
          <a:lstStyle/>
          <a:p>
            <a:pPr marL="0" indent="0" algn="ctr">
              <a:buNone/>
            </a:pPr>
            <a:endParaRPr lang="en-GB" dirty="0">
              <a:cs typeface="Calibri"/>
            </a:endParaRPr>
          </a:p>
          <a:p>
            <a:pPr marL="0" indent="0" algn="ctr">
              <a:buNone/>
            </a:pPr>
            <a:endParaRPr lang="en-GB" dirty="0">
              <a:cs typeface="Calibri"/>
            </a:endParaRPr>
          </a:p>
          <a:p>
            <a:pPr marL="0" indent="0" algn="ctr">
              <a:buNone/>
            </a:pPr>
            <a:r>
              <a:rPr lang="en-GB" sz="5400" b="1" dirty="0">
                <a:solidFill>
                  <a:srgbClr val="DB44E3"/>
                </a:solidFill>
                <a:cs typeface="Calibri"/>
              </a:rPr>
              <a:t>Mark Band 4</a:t>
            </a:r>
          </a:p>
          <a:p>
            <a:pPr marL="0" indent="0" algn="ctr">
              <a:buNone/>
            </a:pPr>
            <a:r>
              <a:rPr lang="en-GB" sz="5400" b="1" dirty="0">
                <a:solidFill>
                  <a:srgbClr val="DB44E3"/>
                </a:solidFill>
                <a:cs typeface="Calibri"/>
              </a:rPr>
              <a:t>Criteria</a:t>
            </a:r>
          </a:p>
          <a:p>
            <a:pPr>
              <a:lnSpc>
                <a:spcPct val="100000"/>
              </a:lnSpc>
              <a:spcBef>
                <a:spcPts val="0"/>
              </a:spcBef>
              <a:buNone/>
            </a:pPr>
            <a:endParaRPr lang="en-GB" sz="5400" dirty="0">
              <a:cs typeface="Calibri"/>
            </a:endParaRPr>
          </a:p>
        </p:txBody>
      </p:sp>
      <p:sp>
        <p:nvSpPr>
          <p:cNvPr id="7" name="Content Placeholder 6">
            <a:extLst>
              <a:ext uri="{FF2B5EF4-FFF2-40B4-BE49-F238E27FC236}">
                <a16:creationId xmlns:a16="http://schemas.microsoft.com/office/drawing/2014/main" id="{A57527A0-4AB6-47F3-9222-9CB2ACC433D9}"/>
              </a:ext>
            </a:extLst>
          </p:cNvPr>
          <p:cNvSpPr>
            <a:spLocks noGrp="1"/>
          </p:cNvSpPr>
          <p:nvPr>
            <p:ph sz="half" idx="2"/>
          </p:nvPr>
        </p:nvSpPr>
        <p:spPr>
          <a:xfrm>
            <a:off x="5968999" y="2841331"/>
            <a:ext cx="5803901" cy="3752573"/>
          </a:xfrm>
          <a:solidFill>
            <a:srgbClr val="DB44E3"/>
          </a:solidFill>
          <a:ln>
            <a:solidFill>
              <a:srgbClr val="F584EB"/>
            </a:solidFill>
          </a:ln>
        </p:spPr>
        <p:txBody>
          <a:bodyPr vert="horz" lIns="91440" tIns="45720" rIns="91440" bIns="45720" rtlCol="0" anchor="ctr" anchorCtr="0">
            <a:normAutofit/>
          </a:bodyPr>
          <a:lstStyle/>
          <a:p>
            <a:pPr marL="0" indent="0">
              <a:buNone/>
            </a:pPr>
            <a:r>
              <a:rPr lang="en-GB" sz="2000" dirty="0">
                <a:solidFill>
                  <a:schemeClr val="bg1"/>
                </a:solidFill>
              </a:rPr>
              <a:t>A very good explanation which shows: </a:t>
            </a:r>
          </a:p>
          <a:p>
            <a:pPr marL="271463" indent="-271463">
              <a:buNone/>
            </a:pPr>
            <a:r>
              <a:rPr lang="en-GB" sz="2000" dirty="0">
                <a:solidFill>
                  <a:schemeClr val="bg1"/>
                </a:solidFill>
              </a:rPr>
              <a:t>•	thorough knowledge and understanding of the importance of child-centred care in meeting the needs of children and young people, including the possible effects if these needs are not met </a:t>
            </a:r>
          </a:p>
          <a:p>
            <a:pPr marL="271463" indent="-271463">
              <a:buNone/>
            </a:pPr>
            <a:r>
              <a:rPr lang="en-GB" sz="2000" dirty="0">
                <a:solidFill>
                  <a:schemeClr val="bg1"/>
                </a:solidFill>
              </a:rPr>
              <a:t>•	a confident grasp of how child-centred care can be applied, in order to meet physical, intellectual/cognitive, language, emotional and social needs within key stages of development.</a:t>
            </a:r>
          </a:p>
        </p:txBody>
      </p:sp>
      <p:sp>
        <p:nvSpPr>
          <p:cNvPr id="8" name="Title 4">
            <a:extLst>
              <a:ext uri="{FF2B5EF4-FFF2-40B4-BE49-F238E27FC236}">
                <a16:creationId xmlns:a16="http://schemas.microsoft.com/office/drawing/2014/main" id="{6F5A913D-41E3-4B11-BDAA-C6E111E00EF2}"/>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66134363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374552"/>
            <a:ext cx="11341100" cy="1483581"/>
          </a:xfrm>
          <a:solidFill>
            <a:srgbClr val="DB44E3"/>
          </a:solidFill>
          <a:ln>
            <a:solidFill>
              <a:srgbClr val="F584EB"/>
            </a:solidFill>
          </a:ln>
        </p:spPr>
        <p:txBody>
          <a:bodyPr anchor="ctr" anchorCtr="0">
            <a:noAutofit/>
          </a:bodyPr>
          <a:lstStyle/>
          <a:p>
            <a:pPr algn="ctr"/>
            <a:r>
              <a:rPr lang="en-GB" sz="2000" b="1" dirty="0">
                <a:solidFill>
                  <a:schemeClr val="bg1"/>
                </a:solidFill>
                <a:latin typeface="+mn-lt"/>
                <a:cs typeface="Calibri"/>
              </a:rPr>
              <a:t>Task 1 (b)</a:t>
            </a:r>
            <a:br>
              <a:rPr lang="en-GB" sz="2000" b="1" dirty="0">
                <a:solidFill>
                  <a:schemeClr val="bg1"/>
                </a:solidFill>
                <a:latin typeface="+mn-lt"/>
                <a:cs typeface="Calibri"/>
              </a:rPr>
            </a:br>
            <a:r>
              <a:rPr lang="en-GB" sz="2000" b="1" dirty="0">
                <a:solidFill>
                  <a:schemeClr val="bg1"/>
                </a:solidFill>
                <a:latin typeface="+mn-lt"/>
                <a:cs typeface="Calibri"/>
              </a:rPr>
              <a:t>Describe the types of transitions, life experiences and life changes that a child and/or young person may experience and </a:t>
            </a:r>
            <a:r>
              <a:rPr lang="en-GB" sz="2000" b="1" dirty="0">
                <a:solidFill>
                  <a:schemeClr val="bg1"/>
                </a:solidFill>
                <a:latin typeface="Arial" panose="020B0604020202020204" pitchFamily="34" charset="0"/>
                <a:cs typeface="Calibri"/>
              </a:rPr>
              <a:t>e</a:t>
            </a:r>
            <a:r>
              <a:rPr lang="en-GB" sz="2000" b="1" dirty="0">
                <a:solidFill>
                  <a:schemeClr val="bg1"/>
                </a:solidFill>
                <a:latin typeface="Arial" panose="020B0604020202020204" pitchFamily="34" charset="0"/>
              </a:rPr>
              <a:t>xplain how these may impact on the resilience and development of the child and/or young person, and their care and support in the setting of your choice</a:t>
            </a:r>
            <a:endParaRPr lang="en-US" sz="2000" b="1" dirty="0">
              <a:solidFill>
                <a:schemeClr val="bg1"/>
              </a:solidFill>
              <a:latin typeface="+mn-lt"/>
              <a:ea typeface="+mj-lt"/>
              <a:cs typeface="+mj-lt"/>
            </a:endParaRPr>
          </a:p>
        </p:txBody>
      </p:sp>
      <p:sp>
        <p:nvSpPr>
          <p:cNvPr id="7" name="Content Placeholder 2">
            <a:extLst>
              <a:ext uri="{FF2B5EF4-FFF2-40B4-BE49-F238E27FC236}">
                <a16:creationId xmlns:a16="http://schemas.microsoft.com/office/drawing/2014/main" id="{21CCA461-2965-4703-911C-AA37873D26AE}"/>
              </a:ext>
            </a:extLst>
          </p:cNvPr>
          <p:cNvSpPr>
            <a:spLocks noGrp="1"/>
          </p:cNvSpPr>
          <p:nvPr/>
        </p:nvSpPr>
        <p:spPr>
          <a:xfrm>
            <a:off x="302525" y="2183719"/>
            <a:ext cx="6546791" cy="484016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pPr>
            <a:endParaRPr lang="en-GB" dirty="0">
              <a:cs typeface="Calibri"/>
            </a:endParaRPr>
          </a:p>
          <a:p>
            <a:pPr>
              <a:lnSpc>
                <a:spcPct val="100000"/>
              </a:lnSpc>
              <a:spcBef>
                <a:spcPts val="600"/>
              </a:spcBef>
            </a:pPr>
            <a:endParaRPr lang="en-GB" dirty="0">
              <a:ea typeface="+mn-lt"/>
              <a:cs typeface="+mn-lt"/>
            </a:endParaRPr>
          </a:p>
          <a:p>
            <a:endParaRPr lang="en-GB" dirty="0">
              <a:cs typeface="Calibri"/>
            </a:endParaRPr>
          </a:p>
          <a:p>
            <a:endParaRPr lang="en-GB" dirty="0">
              <a:cs typeface="Calibri"/>
            </a:endParaRPr>
          </a:p>
        </p:txBody>
      </p:sp>
      <p:sp>
        <p:nvSpPr>
          <p:cNvPr id="4" name="TextBox 3">
            <a:extLst>
              <a:ext uri="{FF2B5EF4-FFF2-40B4-BE49-F238E27FC236}">
                <a16:creationId xmlns:a16="http://schemas.microsoft.com/office/drawing/2014/main" id="{8DFD8229-9397-4957-8561-4FDA602F44DD}"/>
              </a:ext>
            </a:extLst>
          </p:cNvPr>
          <p:cNvSpPr txBox="1"/>
          <p:nvPr/>
        </p:nvSpPr>
        <p:spPr>
          <a:xfrm>
            <a:off x="406400" y="3097626"/>
            <a:ext cx="11341100" cy="3293209"/>
          </a:xfrm>
          <a:prstGeom prst="rect">
            <a:avLst/>
          </a:prstGeom>
          <a:noFill/>
        </p:spPr>
        <p:txBody>
          <a:bodyPr wrap="square" rtlCol="0">
            <a:spAutoFit/>
          </a:bodyPr>
          <a:lstStyle/>
          <a:p>
            <a:pPr marL="0" algn="ctr" rtl="0" eaLnBrk="1" fontAlgn="t" latinLnBrk="0" hangingPunct="1">
              <a:spcBef>
                <a:spcPts val="0"/>
              </a:spcBef>
              <a:spcAft>
                <a:spcPts val="0"/>
              </a:spcAft>
            </a:pPr>
            <a:r>
              <a:rPr lang="en-GB" sz="1800" b="1" i="0" u="none" strike="noStrike" kern="1200" dirty="0">
                <a:solidFill>
                  <a:srgbClr val="140000"/>
                </a:solidFill>
                <a:effectLst/>
                <a:latin typeface="Arial" panose="020B0604020202020204" pitchFamily="34" charset="0"/>
              </a:rPr>
              <a:t>Task 1 (b) has two parts to it.</a:t>
            </a:r>
          </a:p>
          <a:p>
            <a:pPr marL="0" algn="ctr" rtl="0" eaLnBrk="1" fontAlgn="t" latinLnBrk="0" hangingPunct="1">
              <a:spcBef>
                <a:spcPts val="0"/>
              </a:spcBef>
              <a:spcAft>
                <a:spcPts val="0"/>
              </a:spcAft>
            </a:pPr>
            <a:r>
              <a:rPr lang="en-GB" sz="1800" b="1" i="0" u="none" strike="noStrike" kern="1200" dirty="0">
                <a:solidFill>
                  <a:srgbClr val="FF0000"/>
                </a:solidFill>
                <a:effectLst/>
                <a:latin typeface="Arial" panose="020B0604020202020204" pitchFamily="34" charset="0"/>
              </a:rPr>
              <a:t>Please ensure that you indicate when you start the second section to ensure that you are marked across the two sections.  </a:t>
            </a:r>
          </a:p>
          <a:p>
            <a:pPr marL="0" algn="l" rtl="0" eaLnBrk="1" fontAlgn="t" latinLnBrk="0" hangingPunct="1">
              <a:spcBef>
                <a:spcPts val="0"/>
              </a:spcBef>
              <a:spcAft>
                <a:spcPts val="0"/>
              </a:spcAft>
            </a:pPr>
            <a:endParaRPr lang="en-GB" b="1" dirty="0">
              <a:solidFill>
                <a:srgbClr val="140000"/>
              </a:solidFill>
              <a:latin typeface="Arial" panose="020B0604020202020204" pitchFamily="34" charset="0"/>
            </a:endParaRPr>
          </a:p>
          <a:p>
            <a:pPr marL="0" algn="l" rtl="0" eaLnBrk="1" fontAlgn="t" latinLnBrk="0" hangingPunct="1">
              <a:spcBef>
                <a:spcPts val="0"/>
              </a:spcBef>
              <a:spcAft>
                <a:spcPts val="600"/>
              </a:spcAft>
            </a:pPr>
            <a:r>
              <a:rPr lang="en-GB" sz="1800" b="1" i="0" strike="noStrike" kern="1200" dirty="0">
                <a:solidFill>
                  <a:srgbClr val="140000"/>
                </a:solidFill>
                <a:effectLst/>
                <a:latin typeface="Arial" panose="020B0604020202020204" pitchFamily="34" charset="0"/>
              </a:rPr>
              <a:t>Part one:</a:t>
            </a:r>
            <a:endParaRPr lang="en-GB" sz="1800" b="1" i="0" u="sng" strike="noStrike" kern="1200" dirty="0">
              <a:solidFill>
                <a:srgbClr val="140000"/>
              </a:solidFill>
              <a:effectLst/>
              <a:latin typeface="Arial" panose="020B0604020202020204" pitchFamily="34" charset="0"/>
            </a:endParaRPr>
          </a:p>
          <a:p>
            <a:pPr marL="892175" indent="-892175" rtl="0" eaLnBrk="1" fontAlgn="t" latinLnBrk="0" hangingPunct="1">
              <a:spcBef>
                <a:spcPts val="0"/>
              </a:spcBef>
              <a:spcAft>
                <a:spcPts val="0"/>
              </a:spcAft>
              <a:tabLst>
                <a:tab pos="446088" algn="l"/>
              </a:tabLst>
            </a:pPr>
            <a:r>
              <a:rPr lang="en-GB" dirty="0">
                <a:solidFill>
                  <a:srgbClr val="140000"/>
                </a:solidFill>
                <a:latin typeface="Arial" panose="020B0604020202020204" pitchFamily="34" charset="0"/>
              </a:rPr>
              <a:t>(b)	</a:t>
            </a:r>
            <a:r>
              <a:rPr lang="en-GB" sz="1800" i="0" u="none" strike="noStrike" kern="1200" dirty="0">
                <a:solidFill>
                  <a:srgbClr val="140000"/>
                </a:solidFill>
                <a:effectLst/>
                <a:latin typeface="Arial" panose="020B0604020202020204" pitchFamily="34" charset="0"/>
              </a:rPr>
              <a:t>(i)	Describe the types of transitions, life experiences and life changes that a child and/or young person may experience.																	[6 marks]</a:t>
            </a:r>
          </a:p>
          <a:p>
            <a:pPr marL="892175" indent="-892175" rtl="0" eaLnBrk="1" fontAlgn="t" latinLnBrk="0" hangingPunct="1">
              <a:spcBef>
                <a:spcPts val="0"/>
              </a:spcBef>
              <a:spcAft>
                <a:spcPts val="0"/>
              </a:spcAft>
              <a:tabLst>
                <a:tab pos="446088" algn="l"/>
              </a:tabLst>
            </a:pPr>
            <a:endParaRPr lang="en-GB" sz="1800" b="1" i="0" strike="noStrike" dirty="0">
              <a:solidFill>
                <a:srgbClr val="140000"/>
              </a:solidFill>
              <a:effectLst/>
              <a:latin typeface="Arial" panose="020B0604020202020204" pitchFamily="34" charset="0"/>
            </a:endParaRPr>
          </a:p>
          <a:p>
            <a:pPr marL="892175" indent="-892175" rtl="0" eaLnBrk="1" fontAlgn="t" latinLnBrk="0" hangingPunct="1">
              <a:spcBef>
                <a:spcPts val="0"/>
              </a:spcBef>
              <a:spcAft>
                <a:spcPts val="600"/>
              </a:spcAft>
              <a:tabLst>
                <a:tab pos="446088" algn="l"/>
              </a:tabLst>
            </a:pPr>
            <a:r>
              <a:rPr lang="en-GB" sz="1800" b="1" i="0" strike="noStrike" dirty="0">
                <a:solidFill>
                  <a:srgbClr val="140000"/>
                </a:solidFill>
                <a:effectLst/>
                <a:latin typeface="Arial" panose="020B0604020202020204" pitchFamily="34" charset="0"/>
              </a:rPr>
              <a:t>P</a:t>
            </a:r>
            <a:r>
              <a:rPr lang="en-GB" sz="1800" b="1" i="0" strike="noStrike" dirty="0">
                <a:effectLst/>
                <a:latin typeface="Arial" panose="020B0604020202020204" pitchFamily="34" charset="0"/>
              </a:rPr>
              <a:t>art two:</a:t>
            </a:r>
          </a:p>
          <a:p>
            <a:pPr marL="892175" indent="-892175" rtl="0" eaLnBrk="1" fontAlgn="base" latinLnBrk="0" hangingPunct="1">
              <a:spcBef>
                <a:spcPts val="0"/>
              </a:spcBef>
              <a:spcAft>
                <a:spcPts val="0"/>
              </a:spcAft>
              <a:tabLst>
                <a:tab pos="446088" algn="l"/>
              </a:tabLst>
            </a:pPr>
            <a:r>
              <a:rPr lang="en-GB" sz="1800" i="0" u="none" strike="noStrike" kern="1200" dirty="0">
                <a:solidFill>
                  <a:srgbClr val="140000"/>
                </a:solidFill>
                <a:effectLst/>
                <a:latin typeface="Arial" panose="020B0604020202020204" pitchFamily="34" charset="0"/>
              </a:rPr>
              <a:t>(b)	(ii) 	Explain how these may impact on the resilience and development of the child and/or young person, and their care and support in the setting of your choice.								[8 marks]</a:t>
            </a:r>
            <a:endParaRPr lang="en-GB" sz="1800" i="0" u="none" strike="noStrike" dirty="0">
              <a:effectLst/>
              <a:latin typeface="Arial" panose="020B0604020202020204" pitchFamily="34" charset="0"/>
            </a:endParaRPr>
          </a:p>
        </p:txBody>
      </p:sp>
      <p:sp>
        <p:nvSpPr>
          <p:cNvPr id="8" name="Title 4">
            <a:extLst>
              <a:ext uri="{FF2B5EF4-FFF2-40B4-BE49-F238E27FC236}">
                <a16:creationId xmlns:a16="http://schemas.microsoft.com/office/drawing/2014/main" id="{EF61BCCC-E6F2-4EB5-A310-324B93AB716F}"/>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13547466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68539" y="1384143"/>
            <a:ext cx="11254921" cy="1001032"/>
          </a:xfrm>
          <a:solidFill>
            <a:srgbClr val="DB44E3"/>
          </a:solidFill>
          <a:ln>
            <a:solidFill>
              <a:srgbClr val="F584EB"/>
            </a:solidFill>
          </a:ln>
        </p:spPr>
        <p:txBody>
          <a:bodyPr>
            <a:noAutofit/>
          </a:bodyPr>
          <a:lstStyle/>
          <a:p>
            <a:pPr algn="ctr"/>
            <a:r>
              <a:rPr lang="en-GB" sz="2000" b="1" dirty="0">
                <a:solidFill>
                  <a:schemeClr val="bg1"/>
                </a:solidFill>
                <a:latin typeface="+mn-lt"/>
                <a:cs typeface="Calibri"/>
              </a:rPr>
              <a:t>Task 1 (b) (i)</a:t>
            </a:r>
            <a:br>
              <a:rPr lang="en-GB" sz="2000" b="1" dirty="0">
                <a:solidFill>
                  <a:schemeClr val="bg1"/>
                </a:solidFill>
                <a:latin typeface="+mn-lt"/>
                <a:cs typeface="Calibri"/>
              </a:rPr>
            </a:br>
            <a:r>
              <a:rPr lang="en-GB" sz="2000" b="1" dirty="0">
                <a:solidFill>
                  <a:schemeClr val="bg1"/>
                </a:solidFill>
                <a:latin typeface="+mn-lt"/>
                <a:cs typeface="Calibri"/>
              </a:rPr>
              <a:t>Describe the types of transitions, life experiences and life changes that a child and/or young person may experience</a:t>
            </a:r>
            <a:endParaRPr lang="en-US" sz="2000" b="1" dirty="0">
              <a:solidFill>
                <a:schemeClr val="bg1"/>
              </a:solidFill>
              <a:latin typeface="+mn-lt"/>
              <a:ea typeface="+mj-lt"/>
              <a:cs typeface="+mj-lt"/>
            </a:endParaRPr>
          </a:p>
        </p:txBody>
      </p:sp>
      <p:sp>
        <p:nvSpPr>
          <p:cNvPr id="7" name="Content Placeholder 2">
            <a:extLst>
              <a:ext uri="{FF2B5EF4-FFF2-40B4-BE49-F238E27FC236}">
                <a16:creationId xmlns:a16="http://schemas.microsoft.com/office/drawing/2014/main" id="{21CCA461-2965-4703-911C-AA37873D26AE}"/>
              </a:ext>
            </a:extLst>
          </p:cNvPr>
          <p:cNvSpPr>
            <a:spLocks noGrp="1"/>
          </p:cNvSpPr>
          <p:nvPr/>
        </p:nvSpPr>
        <p:spPr>
          <a:xfrm>
            <a:off x="302525" y="2183719"/>
            <a:ext cx="6546791" cy="484016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pPr>
            <a:endParaRPr lang="en-GB" dirty="0">
              <a:cs typeface="Calibri"/>
            </a:endParaRPr>
          </a:p>
          <a:p>
            <a:pPr>
              <a:lnSpc>
                <a:spcPct val="100000"/>
              </a:lnSpc>
              <a:spcBef>
                <a:spcPts val="600"/>
              </a:spcBef>
            </a:pPr>
            <a:endParaRPr lang="en-GB" dirty="0">
              <a:ea typeface="+mn-lt"/>
              <a:cs typeface="+mn-lt"/>
            </a:endParaRPr>
          </a:p>
          <a:p>
            <a:endParaRPr lang="en-GB" dirty="0">
              <a:cs typeface="Calibri"/>
            </a:endParaRPr>
          </a:p>
          <a:p>
            <a:endParaRPr lang="en-GB" dirty="0">
              <a:cs typeface="Calibri"/>
            </a:endParaRPr>
          </a:p>
        </p:txBody>
      </p:sp>
      <p:graphicFrame>
        <p:nvGraphicFramePr>
          <p:cNvPr id="3" name="Table 2">
            <a:extLst>
              <a:ext uri="{FF2B5EF4-FFF2-40B4-BE49-F238E27FC236}">
                <a16:creationId xmlns:a16="http://schemas.microsoft.com/office/drawing/2014/main" id="{B6789BFE-47D7-4E43-B523-3E15DE6AADE1}"/>
              </a:ext>
            </a:extLst>
          </p:cNvPr>
          <p:cNvGraphicFramePr>
            <a:graphicFrameLocks noGrp="1"/>
          </p:cNvGraphicFramePr>
          <p:nvPr>
            <p:extLst>
              <p:ext uri="{D42A27DB-BD31-4B8C-83A1-F6EECF244321}">
                <p14:modId xmlns:p14="http://schemas.microsoft.com/office/powerpoint/2010/main" val="3453843582"/>
              </p:ext>
            </p:extLst>
          </p:nvPr>
        </p:nvGraphicFramePr>
        <p:xfrm>
          <a:off x="2841998" y="2592588"/>
          <a:ext cx="6444390" cy="4022429"/>
        </p:xfrm>
        <a:graphic>
          <a:graphicData uri="http://schemas.openxmlformats.org/drawingml/2006/table">
            <a:tbl>
              <a:tblPr firstRow="1" firstCol="1" bandRow="1">
                <a:tableStyleId>{5C22544A-7EE6-4342-B048-85BDC9FD1C3A}</a:tableStyleId>
              </a:tblPr>
              <a:tblGrid>
                <a:gridCol w="744242">
                  <a:extLst>
                    <a:ext uri="{9D8B030D-6E8A-4147-A177-3AD203B41FA5}">
                      <a16:colId xmlns:a16="http://schemas.microsoft.com/office/drawing/2014/main" val="3367677926"/>
                    </a:ext>
                  </a:extLst>
                </a:gridCol>
                <a:gridCol w="530660">
                  <a:extLst>
                    <a:ext uri="{9D8B030D-6E8A-4147-A177-3AD203B41FA5}">
                      <a16:colId xmlns:a16="http://schemas.microsoft.com/office/drawing/2014/main" val="3737680168"/>
                    </a:ext>
                  </a:extLst>
                </a:gridCol>
                <a:gridCol w="5169488">
                  <a:extLst>
                    <a:ext uri="{9D8B030D-6E8A-4147-A177-3AD203B41FA5}">
                      <a16:colId xmlns:a16="http://schemas.microsoft.com/office/drawing/2014/main" val="3144180193"/>
                    </a:ext>
                  </a:extLst>
                </a:gridCol>
              </a:tblGrid>
              <a:tr h="458648">
                <a:tc>
                  <a:txBody>
                    <a:bodyPr/>
                    <a:lstStyle/>
                    <a:p>
                      <a:r>
                        <a:rPr lang="en-GB" sz="1100">
                          <a:effectLst/>
                        </a:rPr>
                        <a:t>(b) (i)</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gridSpan="2">
                  <a:txBody>
                    <a:bodyPr/>
                    <a:lstStyle/>
                    <a:p>
                      <a:pPr>
                        <a:tabLst>
                          <a:tab pos="5372100" algn="r"/>
                        </a:tabLst>
                      </a:pPr>
                      <a:r>
                        <a:rPr lang="en-GB" sz="1100">
                          <a:effectLst/>
                        </a:rPr>
                        <a:t>Describes the types of transitions, life experiences and life changes that a child and/or young person may experience.  	[6 marks]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hMerge="1">
                  <a:txBody>
                    <a:bodyPr/>
                    <a:lstStyle/>
                    <a:p>
                      <a:endParaRPr lang="en-GB"/>
                    </a:p>
                  </a:txBody>
                  <a:tcPr/>
                </a:tc>
                <a:extLst>
                  <a:ext uri="{0D108BD9-81ED-4DB2-BD59-A6C34878D82A}">
                    <a16:rowId xmlns:a16="http://schemas.microsoft.com/office/drawing/2014/main" val="1380754541"/>
                  </a:ext>
                </a:extLst>
              </a:tr>
              <a:tr h="458648">
                <a:tc>
                  <a:txBody>
                    <a:bodyPr/>
                    <a:lstStyle/>
                    <a:p>
                      <a:pPr algn="ctr"/>
                      <a:r>
                        <a:rPr lang="en-GB" sz="1100">
                          <a:effectLst/>
                        </a:rPr>
                        <a:t>Band</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a:txBody>
                    <a:bodyPr/>
                    <a:lstStyle/>
                    <a:p>
                      <a:r>
                        <a:rPr lang="en-GB" sz="1100">
                          <a:effectLst/>
                        </a:rPr>
                        <a:t>AO1: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a:txBody>
                    <a:bodyPr/>
                    <a:lstStyle/>
                    <a:p>
                      <a:r>
                        <a:rPr lang="en-GB" sz="1100">
                          <a:effectLst/>
                        </a:rPr>
                        <a:t>Demonstrate knowledge and understanding of either Adult Health and Social Care or Childcare.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extLst>
                  <a:ext uri="{0D108BD9-81ED-4DB2-BD59-A6C34878D82A}">
                    <a16:rowId xmlns:a16="http://schemas.microsoft.com/office/drawing/2014/main" val="1038427875"/>
                  </a:ext>
                </a:extLst>
              </a:tr>
              <a:tr h="270631">
                <a:tc rowSpan="2">
                  <a:txBody>
                    <a:bodyPr/>
                    <a:lstStyle/>
                    <a:p>
                      <a:pPr algn="ctr"/>
                      <a:r>
                        <a:rPr lang="en-GB" sz="1100">
                          <a:effectLst/>
                        </a:rPr>
                        <a:t>3</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nchor="ctr"/>
                </a:tc>
                <a:tc gridSpan="2">
                  <a:txBody>
                    <a:bodyPr/>
                    <a:lstStyle/>
                    <a:p>
                      <a:pPr algn="ctr"/>
                      <a:r>
                        <a:rPr lang="en-GB" sz="1100">
                          <a:effectLst/>
                        </a:rPr>
                        <a:t>5-6 marks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hMerge="1">
                  <a:txBody>
                    <a:bodyPr/>
                    <a:lstStyle/>
                    <a:p>
                      <a:endParaRPr lang="en-GB"/>
                    </a:p>
                  </a:txBody>
                  <a:tcPr/>
                </a:tc>
                <a:extLst>
                  <a:ext uri="{0D108BD9-81ED-4DB2-BD59-A6C34878D82A}">
                    <a16:rowId xmlns:a16="http://schemas.microsoft.com/office/drawing/2014/main" val="3146351023"/>
                  </a:ext>
                </a:extLst>
              </a:tr>
              <a:tr h="646665">
                <a:tc vMerge="1">
                  <a:txBody>
                    <a:bodyPr/>
                    <a:lstStyle/>
                    <a:p>
                      <a:endParaRPr lang="en-GB"/>
                    </a:p>
                  </a:txBody>
                  <a:tcPr/>
                </a:tc>
                <a:tc gridSpan="2">
                  <a:txBody>
                    <a:bodyPr/>
                    <a:lstStyle/>
                    <a:p>
                      <a:pPr>
                        <a:spcAft>
                          <a:spcPts val="600"/>
                        </a:spcAft>
                      </a:pPr>
                      <a:r>
                        <a:rPr lang="en-GB" sz="1100" dirty="0">
                          <a:effectLst/>
                        </a:rPr>
                        <a:t>A </a:t>
                      </a:r>
                      <a:r>
                        <a:rPr lang="en-GB" sz="1100" b="1" dirty="0">
                          <a:effectLst/>
                        </a:rPr>
                        <a:t>very good </a:t>
                      </a:r>
                      <a:r>
                        <a:rPr lang="en-GB" sz="1100" dirty="0">
                          <a:effectLst/>
                        </a:rPr>
                        <a:t>description which shows </a:t>
                      </a:r>
                      <a:r>
                        <a:rPr lang="en-GB" sz="1100" b="1" dirty="0">
                          <a:effectLst/>
                        </a:rPr>
                        <a:t>thorough</a:t>
                      </a:r>
                      <a:r>
                        <a:rPr lang="en-GB" sz="1100" dirty="0">
                          <a:effectLst/>
                        </a:rPr>
                        <a:t> knowledge and understanding of a range of transitions, life experiences and life changes that a child and/or young person may experience.</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hMerge="1">
                  <a:txBody>
                    <a:bodyPr/>
                    <a:lstStyle/>
                    <a:p>
                      <a:endParaRPr lang="en-GB"/>
                    </a:p>
                  </a:txBody>
                  <a:tcPr/>
                </a:tc>
                <a:extLst>
                  <a:ext uri="{0D108BD9-81ED-4DB2-BD59-A6C34878D82A}">
                    <a16:rowId xmlns:a16="http://schemas.microsoft.com/office/drawing/2014/main" val="3300949449"/>
                  </a:ext>
                </a:extLst>
              </a:tr>
              <a:tr h="270631">
                <a:tc rowSpan="2">
                  <a:txBody>
                    <a:bodyPr/>
                    <a:lstStyle/>
                    <a:p>
                      <a:pPr algn="ctr"/>
                      <a:r>
                        <a:rPr lang="en-GB" sz="1100">
                          <a:effectLst/>
                        </a:rPr>
                        <a:t>2</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nchor="ctr"/>
                </a:tc>
                <a:tc gridSpan="2">
                  <a:txBody>
                    <a:bodyPr/>
                    <a:lstStyle/>
                    <a:p>
                      <a:pPr algn="ctr"/>
                      <a:r>
                        <a:rPr lang="en-GB" sz="1100">
                          <a:effectLst/>
                        </a:rPr>
                        <a:t>3-4 marks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hMerge="1">
                  <a:txBody>
                    <a:bodyPr/>
                    <a:lstStyle/>
                    <a:p>
                      <a:endParaRPr lang="en-GB"/>
                    </a:p>
                  </a:txBody>
                  <a:tcPr/>
                </a:tc>
                <a:extLst>
                  <a:ext uri="{0D108BD9-81ED-4DB2-BD59-A6C34878D82A}">
                    <a16:rowId xmlns:a16="http://schemas.microsoft.com/office/drawing/2014/main" val="3418140835"/>
                  </a:ext>
                </a:extLst>
              </a:tr>
              <a:tr h="646665">
                <a:tc vMerge="1">
                  <a:txBody>
                    <a:bodyPr/>
                    <a:lstStyle/>
                    <a:p>
                      <a:endParaRPr lang="en-GB"/>
                    </a:p>
                  </a:txBody>
                  <a:tcPr/>
                </a:tc>
                <a:tc gridSpan="2">
                  <a:txBody>
                    <a:bodyPr/>
                    <a:lstStyle/>
                    <a:p>
                      <a:pPr>
                        <a:spcAft>
                          <a:spcPts val="600"/>
                        </a:spcAft>
                      </a:pPr>
                      <a:r>
                        <a:rPr lang="en-GB" sz="1100" dirty="0">
                          <a:effectLst/>
                        </a:rPr>
                        <a:t>A good description which shows generally secure knowledge and understanding of transitions, life experiences and/or life changes that a child and/or young person may experience.</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hMerge="1">
                  <a:txBody>
                    <a:bodyPr/>
                    <a:lstStyle/>
                    <a:p>
                      <a:endParaRPr lang="en-GB"/>
                    </a:p>
                  </a:txBody>
                  <a:tcPr/>
                </a:tc>
                <a:extLst>
                  <a:ext uri="{0D108BD9-81ED-4DB2-BD59-A6C34878D82A}">
                    <a16:rowId xmlns:a16="http://schemas.microsoft.com/office/drawing/2014/main" val="3840573006"/>
                  </a:ext>
                </a:extLst>
              </a:tr>
              <a:tr h="270631">
                <a:tc rowSpan="2">
                  <a:txBody>
                    <a:bodyPr/>
                    <a:lstStyle/>
                    <a:p>
                      <a:pPr algn="ctr"/>
                      <a:r>
                        <a:rPr lang="en-GB" sz="1100">
                          <a:effectLst/>
                        </a:rPr>
                        <a:t>1</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nchor="ctr"/>
                </a:tc>
                <a:tc gridSpan="2">
                  <a:txBody>
                    <a:bodyPr/>
                    <a:lstStyle/>
                    <a:p>
                      <a:pPr algn="ctr"/>
                      <a:r>
                        <a:rPr lang="en-GB" sz="1100">
                          <a:effectLst/>
                        </a:rPr>
                        <a:t>1-2 marks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hMerge="1">
                  <a:txBody>
                    <a:bodyPr/>
                    <a:lstStyle/>
                    <a:p>
                      <a:endParaRPr lang="en-GB"/>
                    </a:p>
                  </a:txBody>
                  <a:tcPr/>
                </a:tc>
                <a:extLst>
                  <a:ext uri="{0D108BD9-81ED-4DB2-BD59-A6C34878D82A}">
                    <a16:rowId xmlns:a16="http://schemas.microsoft.com/office/drawing/2014/main" val="3253285684"/>
                  </a:ext>
                </a:extLst>
              </a:tr>
              <a:tr h="458648">
                <a:tc vMerge="1">
                  <a:txBody>
                    <a:bodyPr/>
                    <a:lstStyle/>
                    <a:p>
                      <a:endParaRPr lang="en-GB"/>
                    </a:p>
                  </a:txBody>
                  <a:tcPr/>
                </a:tc>
                <a:tc gridSpan="2">
                  <a:txBody>
                    <a:bodyPr/>
                    <a:lstStyle/>
                    <a:p>
                      <a:pPr>
                        <a:spcAft>
                          <a:spcPts val="600"/>
                        </a:spcAft>
                      </a:pPr>
                      <a:r>
                        <a:rPr lang="en-GB" sz="1100">
                          <a:effectLst/>
                        </a:rPr>
                        <a:t>A basic description which shows some knowledge and understanding of transitions, life experiences or life changes that a child and/or young person may experience.</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hMerge="1">
                  <a:txBody>
                    <a:bodyPr/>
                    <a:lstStyle/>
                    <a:p>
                      <a:endParaRPr lang="en-GB"/>
                    </a:p>
                  </a:txBody>
                  <a:tcPr/>
                </a:tc>
                <a:extLst>
                  <a:ext uri="{0D108BD9-81ED-4DB2-BD59-A6C34878D82A}">
                    <a16:rowId xmlns:a16="http://schemas.microsoft.com/office/drawing/2014/main" val="2464547140"/>
                  </a:ext>
                </a:extLst>
              </a:tr>
              <a:tr h="270631">
                <a:tc rowSpan="2">
                  <a:txBody>
                    <a:bodyPr/>
                    <a:lstStyle/>
                    <a:p>
                      <a:r>
                        <a:rPr lang="en-GB" sz="1100">
                          <a:effectLst/>
                        </a:rPr>
                        <a:t> </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gridSpan="2">
                  <a:txBody>
                    <a:bodyPr/>
                    <a:lstStyle/>
                    <a:p>
                      <a:pPr algn="ctr"/>
                      <a:r>
                        <a:rPr lang="en-GB" sz="1100">
                          <a:effectLst/>
                        </a:rPr>
                        <a:t>0 marks</a:t>
                      </a:r>
                      <a:endParaRPr lang="en-GB" sz="110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hMerge="1">
                  <a:txBody>
                    <a:bodyPr/>
                    <a:lstStyle/>
                    <a:p>
                      <a:endParaRPr lang="en-GB"/>
                    </a:p>
                  </a:txBody>
                  <a:tcPr/>
                </a:tc>
                <a:extLst>
                  <a:ext uri="{0D108BD9-81ED-4DB2-BD59-A6C34878D82A}">
                    <a16:rowId xmlns:a16="http://schemas.microsoft.com/office/drawing/2014/main" val="3389461793"/>
                  </a:ext>
                </a:extLst>
              </a:tr>
              <a:tr h="270631">
                <a:tc vMerge="1">
                  <a:txBody>
                    <a:bodyPr/>
                    <a:lstStyle/>
                    <a:p>
                      <a:endParaRPr lang="en-GB"/>
                    </a:p>
                  </a:txBody>
                  <a:tcPr/>
                </a:tc>
                <a:tc gridSpan="2">
                  <a:txBody>
                    <a:bodyPr/>
                    <a:lstStyle/>
                    <a:p>
                      <a:pPr algn="ctr" fontAlgn="base">
                        <a:spcAft>
                          <a:spcPts val="600"/>
                        </a:spcAft>
                      </a:pPr>
                      <a:r>
                        <a:rPr lang="en-GB" sz="1100" dirty="0">
                          <a:effectLst/>
                        </a:rPr>
                        <a:t>Not credit worthy or not attempted.</a:t>
                      </a:r>
                      <a:endParaRPr lang="en-GB"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73025" marR="73025" marT="36830" marB="36830"/>
                </a:tc>
                <a:tc hMerge="1">
                  <a:txBody>
                    <a:bodyPr/>
                    <a:lstStyle/>
                    <a:p>
                      <a:endParaRPr lang="en-GB"/>
                    </a:p>
                  </a:txBody>
                  <a:tcPr/>
                </a:tc>
                <a:extLst>
                  <a:ext uri="{0D108BD9-81ED-4DB2-BD59-A6C34878D82A}">
                    <a16:rowId xmlns:a16="http://schemas.microsoft.com/office/drawing/2014/main" val="4067801062"/>
                  </a:ext>
                </a:extLst>
              </a:tr>
            </a:tbl>
          </a:graphicData>
        </a:graphic>
      </p:graphicFrame>
      <p:sp>
        <p:nvSpPr>
          <p:cNvPr id="6" name="TextBox 5">
            <a:extLst>
              <a:ext uri="{FF2B5EF4-FFF2-40B4-BE49-F238E27FC236}">
                <a16:creationId xmlns:a16="http://schemas.microsoft.com/office/drawing/2014/main" id="{045FB4C9-F216-4734-BB8E-9EC81D62EED3}"/>
              </a:ext>
            </a:extLst>
          </p:cNvPr>
          <p:cNvSpPr txBox="1"/>
          <p:nvPr/>
        </p:nvSpPr>
        <p:spPr>
          <a:xfrm>
            <a:off x="852715" y="2608759"/>
            <a:ext cx="1128486" cy="646331"/>
          </a:xfrm>
          <a:prstGeom prst="rect">
            <a:avLst/>
          </a:prstGeom>
          <a:noFill/>
        </p:spPr>
        <p:txBody>
          <a:bodyPr wrap="square" rtlCol="0">
            <a:spAutoFit/>
          </a:bodyPr>
          <a:lstStyle/>
          <a:p>
            <a:r>
              <a:rPr lang="en-GB" dirty="0"/>
              <a:t>Part one:</a:t>
            </a:r>
          </a:p>
          <a:p>
            <a:r>
              <a:rPr lang="en-GB" dirty="0"/>
              <a:t>(b) (i)</a:t>
            </a:r>
          </a:p>
        </p:txBody>
      </p:sp>
      <p:sp>
        <p:nvSpPr>
          <p:cNvPr id="9" name="Title 4">
            <a:extLst>
              <a:ext uri="{FF2B5EF4-FFF2-40B4-BE49-F238E27FC236}">
                <a16:creationId xmlns:a16="http://schemas.microsoft.com/office/drawing/2014/main" id="{3EF28472-2F75-4643-8260-DBF5B84432E5}"/>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23852391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C12BD-56E3-4D00-ADCA-15BB4CB4EB2C}"/>
              </a:ext>
            </a:extLst>
          </p:cNvPr>
          <p:cNvSpPr>
            <a:spLocks noGrp="1"/>
          </p:cNvSpPr>
          <p:nvPr>
            <p:ph type="title"/>
          </p:nvPr>
        </p:nvSpPr>
        <p:spPr>
          <a:xfrm>
            <a:off x="4572906" y="1489535"/>
            <a:ext cx="3046187" cy="424732"/>
          </a:xfrm>
        </p:spPr>
        <p:txBody>
          <a:bodyPr>
            <a:noAutofit/>
          </a:bodyPr>
          <a:lstStyle/>
          <a:p>
            <a:pPr algn="ctr"/>
            <a:r>
              <a:rPr lang="en-GB" sz="2800" b="1" dirty="0"/>
              <a:t>Priti case study</a:t>
            </a:r>
          </a:p>
        </p:txBody>
      </p:sp>
      <p:pic>
        <p:nvPicPr>
          <p:cNvPr id="5" name="Content Placeholder 4">
            <a:extLst>
              <a:ext uri="{FF2B5EF4-FFF2-40B4-BE49-F238E27FC236}">
                <a16:creationId xmlns:a16="http://schemas.microsoft.com/office/drawing/2014/main" id="{165B3602-5BC9-418B-AB4B-CACAE2E90D7F}"/>
              </a:ext>
            </a:extLst>
          </p:cNvPr>
          <p:cNvPicPr>
            <a:picLocks noGrp="1" noChangeAspect="1"/>
          </p:cNvPicPr>
          <p:nvPr>
            <p:ph idx="1"/>
          </p:nvPr>
        </p:nvPicPr>
        <p:blipFill>
          <a:blip r:embed="rId2"/>
          <a:stretch>
            <a:fillRect/>
          </a:stretch>
        </p:blipFill>
        <p:spPr>
          <a:xfrm>
            <a:off x="598958" y="2179301"/>
            <a:ext cx="4669954" cy="3677192"/>
          </a:xfrm>
        </p:spPr>
      </p:pic>
      <p:sp>
        <p:nvSpPr>
          <p:cNvPr id="9" name="TextBox 8">
            <a:extLst>
              <a:ext uri="{FF2B5EF4-FFF2-40B4-BE49-F238E27FC236}">
                <a16:creationId xmlns:a16="http://schemas.microsoft.com/office/drawing/2014/main" id="{C991AF87-E5CD-4B39-A91F-2C42EEFFBFD2}"/>
              </a:ext>
            </a:extLst>
          </p:cNvPr>
          <p:cNvSpPr txBox="1"/>
          <p:nvPr/>
        </p:nvSpPr>
        <p:spPr>
          <a:xfrm>
            <a:off x="5546805" y="2179301"/>
            <a:ext cx="6046237" cy="3693319"/>
          </a:xfrm>
          <a:prstGeom prst="rect">
            <a:avLst/>
          </a:prstGeom>
          <a:noFill/>
        </p:spPr>
        <p:txBody>
          <a:bodyPr wrap="square" rtlCol="0">
            <a:spAutoFit/>
          </a:bodyPr>
          <a:lstStyle/>
          <a:p>
            <a:r>
              <a:rPr lang="en-GB" dirty="0"/>
              <a:t>1.	</a:t>
            </a:r>
            <a:r>
              <a:rPr lang="en-GB" b="1" dirty="0"/>
              <a:t>Read </a:t>
            </a:r>
            <a:r>
              <a:rPr lang="en-GB" dirty="0"/>
              <a:t>Priti’s case study:</a:t>
            </a:r>
          </a:p>
          <a:p>
            <a:endParaRPr lang="en-GB" dirty="0"/>
          </a:p>
          <a:p>
            <a:pPr marL="446088" indent="-446088"/>
            <a:r>
              <a:rPr lang="en-GB" dirty="0"/>
              <a:t>	</a:t>
            </a:r>
            <a:r>
              <a:rPr lang="en-GB" dirty="0" err="1"/>
              <a:t>Priti</a:t>
            </a:r>
            <a:r>
              <a:rPr lang="en-GB" dirty="0"/>
              <a:t> is 13 years old and has been in local authority care since she was three years old.  </a:t>
            </a:r>
            <a:r>
              <a:rPr lang="en-GB" dirty="0" err="1"/>
              <a:t>Priti</a:t>
            </a:r>
            <a:r>
              <a:rPr lang="en-GB" dirty="0"/>
              <a:t> was forced to leave her country when she was three, due to escaping war.  Both her parents died in the war/conflict and </a:t>
            </a:r>
            <a:r>
              <a:rPr lang="en-GB" dirty="0" err="1"/>
              <a:t>Priti</a:t>
            </a:r>
            <a:r>
              <a:rPr lang="en-GB" dirty="0"/>
              <a:t> arrived in Wales with other children escaping war.  </a:t>
            </a:r>
            <a:r>
              <a:rPr lang="en-GB" dirty="0" err="1"/>
              <a:t>Priti</a:t>
            </a:r>
            <a:r>
              <a:rPr lang="en-GB" dirty="0"/>
              <a:t> has had several foster placements and is currently living with foster parents, Mark and Robert.  </a:t>
            </a:r>
            <a:r>
              <a:rPr lang="en-GB" dirty="0" err="1"/>
              <a:t>Priti</a:t>
            </a:r>
            <a:r>
              <a:rPr lang="en-GB" dirty="0"/>
              <a:t> has recently became very anxious and does not want to leave the house.  </a:t>
            </a:r>
          </a:p>
          <a:p>
            <a:endParaRPr lang="en-GB" dirty="0"/>
          </a:p>
          <a:p>
            <a:pPr marL="446088" indent="-446088"/>
            <a:r>
              <a:rPr lang="en-GB" dirty="0"/>
              <a:t> 2.   </a:t>
            </a:r>
            <a:r>
              <a:rPr lang="en-GB" b="1" dirty="0"/>
              <a:t>Answer </a:t>
            </a:r>
            <a:r>
              <a:rPr lang="en-GB" dirty="0"/>
              <a:t>the questions on the next </a:t>
            </a:r>
            <a:r>
              <a:rPr lang="en-GB"/>
              <a:t>slide.</a:t>
            </a:r>
            <a:endParaRPr lang="en-GB" dirty="0"/>
          </a:p>
        </p:txBody>
      </p:sp>
      <p:sp>
        <p:nvSpPr>
          <p:cNvPr id="11" name="Title 4">
            <a:extLst>
              <a:ext uri="{FF2B5EF4-FFF2-40B4-BE49-F238E27FC236}">
                <a16:creationId xmlns:a16="http://schemas.microsoft.com/office/drawing/2014/main" id="{EB485BD3-4D86-4D70-B240-79FE0ACCD974}"/>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1547143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63CDE667-58BF-403E-986A-53D6D26B6570}"/>
              </a:ext>
            </a:extLst>
          </p:cNvPr>
          <p:cNvSpPr txBox="1"/>
          <p:nvPr/>
        </p:nvSpPr>
        <p:spPr>
          <a:xfrm>
            <a:off x="5775767" y="4919242"/>
            <a:ext cx="5058137" cy="369332"/>
          </a:xfrm>
          <a:prstGeom prst="rect">
            <a:avLst/>
          </a:prstGeom>
          <a:noFill/>
        </p:spPr>
        <p:txBody>
          <a:bodyPr wrap="square" rtlCol="0">
            <a:spAutoFit/>
          </a:bodyPr>
          <a:lstStyle/>
          <a:p>
            <a:r>
              <a:rPr lang="en-GB" dirty="0"/>
              <a:t>. </a:t>
            </a:r>
          </a:p>
        </p:txBody>
      </p:sp>
      <p:sp>
        <p:nvSpPr>
          <p:cNvPr id="11" name="TextBox 10">
            <a:extLst>
              <a:ext uri="{FF2B5EF4-FFF2-40B4-BE49-F238E27FC236}">
                <a16:creationId xmlns:a16="http://schemas.microsoft.com/office/drawing/2014/main" id="{2E93F80D-7E91-4ACB-B6DF-2E2C0F53D398}"/>
              </a:ext>
            </a:extLst>
          </p:cNvPr>
          <p:cNvSpPr txBox="1"/>
          <p:nvPr/>
        </p:nvSpPr>
        <p:spPr>
          <a:xfrm>
            <a:off x="5666910" y="2181459"/>
            <a:ext cx="6035233" cy="3693319"/>
          </a:xfrm>
          <a:prstGeom prst="rect">
            <a:avLst/>
          </a:prstGeom>
          <a:noFill/>
        </p:spPr>
        <p:txBody>
          <a:bodyPr wrap="square">
            <a:spAutoFit/>
          </a:bodyPr>
          <a:lstStyle/>
          <a:p>
            <a:pPr marL="342900" indent="-342900">
              <a:buAutoNum type="arabicPeriod"/>
            </a:pPr>
            <a:r>
              <a:rPr lang="en-GB" sz="1800" dirty="0">
                <a:effectLst/>
                <a:ea typeface="Calibri" panose="020F0502020204030204" pitchFamily="34" charset="0"/>
                <a:cs typeface="Times New Roman" panose="02020603050405020304" pitchFamily="18" charset="0"/>
              </a:rPr>
              <a:t>Outline the meaning of transitions, life experiences and life changes. </a:t>
            </a:r>
          </a:p>
          <a:p>
            <a:pPr marL="342900" indent="-342900">
              <a:buAutoNum type="arabicPeriod"/>
            </a:pPr>
            <a:endParaRPr lang="en-GB" dirty="0">
              <a:cs typeface="Times New Roman" panose="02020603050405020304" pitchFamily="18" charset="0"/>
            </a:endParaRPr>
          </a:p>
          <a:p>
            <a:pPr marL="342900" indent="-342900">
              <a:buAutoNum type="arabicPeriod"/>
            </a:pPr>
            <a:r>
              <a:rPr lang="en-GB" sz="1800" dirty="0">
                <a:effectLst/>
                <a:ea typeface="Calibri" panose="020F0502020204030204" pitchFamily="34" charset="0"/>
                <a:cs typeface="Times New Roman" panose="02020603050405020304" pitchFamily="18" charset="0"/>
              </a:rPr>
              <a:t>Describe the different transitions, life experiences and life changes that Priti has or may have experienced. </a:t>
            </a:r>
          </a:p>
          <a:p>
            <a:pPr marL="342900" indent="-342900">
              <a:buAutoNum type="arabicPeriod"/>
            </a:pPr>
            <a:endParaRPr lang="en-GB" dirty="0">
              <a:cs typeface="Times New Roman" panose="02020603050405020304" pitchFamily="18" charset="0"/>
            </a:endParaRPr>
          </a:p>
          <a:p>
            <a:pPr marL="342900" indent="-342900">
              <a:buAutoNum type="arabicPeriod"/>
            </a:pPr>
            <a:r>
              <a:rPr lang="en-GB" sz="1800" dirty="0">
                <a:effectLst/>
                <a:ea typeface="Calibri" panose="020F0502020204030204" pitchFamily="34" charset="0"/>
                <a:cs typeface="Times New Roman" panose="02020603050405020304" pitchFamily="18" charset="0"/>
              </a:rPr>
              <a:t>Explain ways in which these different transitions, life experiences and life changes may have positively and negatively affected Priti’s resilience and development. </a:t>
            </a:r>
          </a:p>
          <a:p>
            <a:pPr marL="342900" indent="-342900">
              <a:buAutoNum type="arabicPeriod"/>
            </a:pPr>
            <a:endParaRPr lang="en-GB" dirty="0">
              <a:cs typeface="Times New Roman" panose="02020603050405020304" pitchFamily="18" charset="0"/>
            </a:endParaRPr>
          </a:p>
          <a:p>
            <a:pPr marL="342900" indent="-342900">
              <a:buAutoNum type="arabicPeriod"/>
            </a:pPr>
            <a:r>
              <a:rPr lang="en-GB" sz="1800" dirty="0">
                <a:effectLst/>
                <a:ea typeface="Calibri" panose="020F0502020204030204" pitchFamily="34" charset="0"/>
                <a:cs typeface="Times New Roman" panose="02020603050405020304" pitchFamily="18" charset="0"/>
              </a:rPr>
              <a:t>Explain the potential impact Priti’s case may have on care and support in the different settings she may have experienced since arriving in Wales.</a:t>
            </a:r>
            <a:endParaRPr lang="en-GB" dirty="0"/>
          </a:p>
        </p:txBody>
      </p:sp>
      <p:pic>
        <p:nvPicPr>
          <p:cNvPr id="13" name="Content Placeholder 4">
            <a:extLst>
              <a:ext uri="{FF2B5EF4-FFF2-40B4-BE49-F238E27FC236}">
                <a16:creationId xmlns:a16="http://schemas.microsoft.com/office/drawing/2014/main" id="{B46339E5-A27D-4F5D-A829-65E0A9C0F1EE}"/>
              </a:ext>
            </a:extLst>
          </p:cNvPr>
          <p:cNvPicPr>
            <a:picLocks noGrp="1" noChangeAspect="1"/>
          </p:cNvPicPr>
          <p:nvPr>
            <p:ph idx="1"/>
          </p:nvPr>
        </p:nvPicPr>
        <p:blipFill>
          <a:blip r:embed="rId3"/>
          <a:stretch>
            <a:fillRect/>
          </a:stretch>
        </p:blipFill>
        <p:spPr>
          <a:xfrm>
            <a:off x="598958" y="2179301"/>
            <a:ext cx="4669954" cy="3677192"/>
          </a:xfrm>
        </p:spPr>
      </p:pic>
      <p:sp>
        <p:nvSpPr>
          <p:cNvPr id="15" name="Title 4">
            <a:extLst>
              <a:ext uri="{FF2B5EF4-FFF2-40B4-BE49-F238E27FC236}">
                <a16:creationId xmlns:a16="http://schemas.microsoft.com/office/drawing/2014/main" id="{9F6521C9-0E31-4108-8B5F-BEAEA6DC4BC0}"/>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
        <p:nvSpPr>
          <p:cNvPr id="17" name="Title 1">
            <a:extLst>
              <a:ext uri="{FF2B5EF4-FFF2-40B4-BE49-F238E27FC236}">
                <a16:creationId xmlns:a16="http://schemas.microsoft.com/office/drawing/2014/main" id="{693E10DA-C916-43BE-821A-61DA3AB104D0}"/>
              </a:ext>
            </a:extLst>
          </p:cNvPr>
          <p:cNvSpPr txBox="1">
            <a:spLocks/>
          </p:cNvSpPr>
          <p:nvPr/>
        </p:nvSpPr>
        <p:spPr>
          <a:xfrm>
            <a:off x="4572906" y="1489535"/>
            <a:ext cx="3046187" cy="42473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pPr algn="ctr"/>
            <a:r>
              <a:rPr lang="en-GB" sz="2800" b="1"/>
              <a:t>Priti case study</a:t>
            </a:r>
            <a:endParaRPr lang="en-GB" sz="2800" b="1" dirty="0"/>
          </a:p>
        </p:txBody>
      </p:sp>
    </p:spTree>
    <p:extLst>
      <p:ext uri="{BB962C8B-B14F-4D97-AF65-F5344CB8AC3E}">
        <p14:creationId xmlns:p14="http://schemas.microsoft.com/office/powerpoint/2010/main" val="24424644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D4F61E-B970-4BDF-B6FB-866FB3EA4D57}"/>
              </a:ext>
            </a:extLst>
          </p:cNvPr>
          <p:cNvSpPr>
            <a:spLocks noGrp="1"/>
          </p:cNvSpPr>
          <p:nvPr>
            <p:ph idx="1"/>
          </p:nvPr>
        </p:nvSpPr>
        <p:spPr>
          <a:xfrm>
            <a:off x="406400" y="1435675"/>
            <a:ext cx="11304588" cy="4692982"/>
          </a:xfrm>
        </p:spPr>
        <p:txBody>
          <a:bodyPr>
            <a:noAutofit/>
          </a:bodyPr>
          <a:lstStyle/>
          <a:p>
            <a:pPr marL="342900" indent="-342900">
              <a:buAutoNum type="arabicPeriod"/>
              <a:tabLst>
                <a:tab pos="358775" algn="l"/>
              </a:tabLst>
            </a:pPr>
            <a:r>
              <a:rPr lang="en-GB" sz="1800" b="1" dirty="0">
                <a:effectLst/>
                <a:ea typeface="Calibri" panose="020F0502020204030204" pitchFamily="34" charset="0"/>
                <a:cs typeface="Times New Roman" panose="02020603050405020304" pitchFamily="18" charset="0"/>
              </a:rPr>
              <a:t>Outline the meaning of transitions, life experiences and life changes. </a:t>
            </a:r>
          </a:p>
          <a:p>
            <a:pPr>
              <a:tabLst>
                <a:tab pos="358775" algn="l"/>
              </a:tabLst>
            </a:pPr>
            <a:endParaRPr lang="en-GB" sz="1800" dirty="0">
              <a:effectLst/>
              <a:latin typeface="Lato"/>
              <a:ea typeface="Calibri" panose="020F0502020204030204" pitchFamily="34" charset="0"/>
              <a:cs typeface="Times New Roman" panose="02020603050405020304" pitchFamily="18" charset="0"/>
            </a:endParaRPr>
          </a:p>
          <a:p>
            <a:r>
              <a:rPr lang="en-GB" b="1" dirty="0">
                <a:solidFill>
                  <a:srgbClr val="111111"/>
                </a:solidFill>
              </a:rPr>
              <a:t>We are referring to transitions in the educational sense.</a:t>
            </a:r>
          </a:p>
          <a:p>
            <a:r>
              <a:rPr lang="en-GB" dirty="0">
                <a:solidFill>
                  <a:srgbClr val="111111"/>
                </a:solidFill>
              </a:rPr>
              <a:t>Transitions are the educational changes that children and young people experience during the change from home to a regulated childcare setting.  This could include toddlers joining pre-school, then joining nursery and thereafter moving into a different class each academic year.  Educational transitions could also include moving schools, this could be moving from primary to secondary school, or even moving from one school to another, due to many different reasons.</a:t>
            </a:r>
          </a:p>
          <a:p>
            <a:r>
              <a:rPr lang="en-GB" i="1" dirty="0" err="1"/>
              <a:t>Priti</a:t>
            </a:r>
            <a:r>
              <a:rPr lang="en-GB" i="1" dirty="0"/>
              <a:t> arrived in Wales when she was three years old. What are her educational transitions likely to be? </a:t>
            </a:r>
          </a:p>
          <a:p>
            <a:r>
              <a:rPr lang="en-GB" dirty="0">
                <a:solidFill>
                  <a:srgbClr val="231F20"/>
                </a:solidFill>
              </a:rPr>
              <a:t>In Wales, children can begin </a:t>
            </a:r>
            <a:r>
              <a:rPr lang="en-GB" dirty="0" err="1">
                <a:solidFill>
                  <a:srgbClr val="231F20"/>
                </a:solidFill>
              </a:rPr>
              <a:t>meithrin</a:t>
            </a:r>
            <a:r>
              <a:rPr lang="en-GB" dirty="0">
                <a:solidFill>
                  <a:srgbClr val="231F20"/>
                </a:solidFill>
              </a:rPr>
              <a:t>/nursery from </a:t>
            </a:r>
            <a:r>
              <a:rPr lang="en-GB" b="1" dirty="0">
                <a:solidFill>
                  <a:srgbClr val="231F20"/>
                </a:solidFill>
              </a:rPr>
              <a:t>three</a:t>
            </a:r>
            <a:r>
              <a:rPr lang="en-GB" dirty="0">
                <a:solidFill>
                  <a:srgbClr val="231F20"/>
                </a:solidFill>
              </a:rPr>
              <a:t> years old. This is called the </a:t>
            </a:r>
            <a:r>
              <a:rPr lang="en-GB" b="1" dirty="0">
                <a:solidFill>
                  <a:srgbClr val="231F20"/>
                </a:solidFill>
              </a:rPr>
              <a:t>Foundation Phase</a:t>
            </a:r>
            <a:r>
              <a:rPr lang="en-GB" dirty="0">
                <a:solidFill>
                  <a:srgbClr val="231F20"/>
                </a:solidFill>
              </a:rPr>
              <a:t>. The age of a child on 1 September determines when </a:t>
            </a:r>
            <a:r>
              <a:rPr lang="en-GB" dirty="0" err="1">
                <a:solidFill>
                  <a:srgbClr val="231F20"/>
                </a:solidFill>
              </a:rPr>
              <a:t>Priti</a:t>
            </a:r>
            <a:r>
              <a:rPr lang="en-GB" dirty="0">
                <a:solidFill>
                  <a:srgbClr val="231F20"/>
                </a:solidFill>
              </a:rPr>
              <a:t> would start primary school.  Children must start school full-time in the term after they become </a:t>
            </a:r>
            <a:r>
              <a:rPr lang="en-GB" b="1" dirty="0">
                <a:solidFill>
                  <a:srgbClr val="231F20"/>
                </a:solidFill>
              </a:rPr>
              <a:t>five</a:t>
            </a:r>
            <a:r>
              <a:rPr lang="en-GB" dirty="0">
                <a:solidFill>
                  <a:srgbClr val="231F20"/>
                </a:solidFill>
              </a:rPr>
              <a:t>.</a:t>
            </a:r>
          </a:p>
          <a:p>
            <a:r>
              <a:rPr lang="en-GB" dirty="0">
                <a:solidFill>
                  <a:srgbClr val="FF0000"/>
                </a:solidFill>
              </a:rPr>
              <a:t>Can you describe the educational transitions which happen in Wales?</a:t>
            </a:r>
          </a:p>
          <a:p>
            <a:endParaRPr lang="en-GB" dirty="0">
              <a:solidFill>
                <a:srgbClr val="231F20"/>
              </a:solidFill>
            </a:endParaRPr>
          </a:p>
          <a:p>
            <a:pPr marL="358775"/>
            <a:endParaRPr lang="en-GB" dirty="0">
              <a:solidFill>
                <a:srgbClr val="111111"/>
              </a:solidFill>
              <a:latin typeface="Roboto" panose="02000000000000000000" pitchFamily="2" charset="0"/>
            </a:endParaRPr>
          </a:p>
        </p:txBody>
      </p:sp>
      <p:sp>
        <p:nvSpPr>
          <p:cNvPr id="9" name="Title 4">
            <a:extLst>
              <a:ext uri="{FF2B5EF4-FFF2-40B4-BE49-F238E27FC236}">
                <a16:creationId xmlns:a16="http://schemas.microsoft.com/office/drawing/2014/main" id="{92115346-0A51-4C5D-9E57-187B1BAA3D82}"/>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31942284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D4F61E-B970-4BDF-B6FB-866FB3EA4D57}"/>
              </a:ext>
            </a:extLst>
          </p:cNvPr>
          <p:cNvSpPr>
            <a:spLocks noGrp="1"/>
          </p:cNvSpPr>
          <p:nvPr>
            <p:ph idx="1"/>
          </p:nvPr>
        </p:nvSpPr>
        <p:spPr>
          <a:xfrm>
            <a:off x="406400" y="1435675"/>
            <a:ext cx="11304588" cy="3658839"/>
          </a:xfrm>
        </p:spPr>
        <p:txBody>
          <a:bodyPr>
            <a:noAutofit/>
          </a:bodyPr>
          <a:lstStyle/>
          <a:p>
            <a:pPr marL="342900" indent="-342900">
              <a:buAutoNum type="arabicPeriod"/>
              <a:tabLst>
                <a:tab pos="358775" algn="l"/>
              </a:tabLst>
            </a:pPr>
            <a:r>
              <a:rPr lang="en-GB" sz="1800" b="1" dirty="0">
                <a:effectLst/>
                <a:ea typeface="Calibri" panose="020F0502020204030204" pitchFamily="34" charset="0"/>
                <a:cs typeface="Times New Roman" panose="02020603050405020304" pitchFamily="18" charset="0"/>
              </a:rPr>
              <a:t>Outline the meaning of transitions, life experiences and life changes. </a:t>
            </a:r>
          </a:p>
          <a:p>
            <a:pPr>
              <a:tabLst>
                <a:tab pos="358775" algn="l"/>
              </a:tabLst>
            </a:pPr>
            <a:endParaRPr lang="en-GB" sz="1800" dirty="0">
              <a:effectLst/>
              <a:latin typeface="Lato"/>
              <a:ea typeface="Calibri" panose="020F0502020204030204" pitchFamily="34" charset="0"/>
              <a:cs typeface="Times New Roman" panose="02020603050405020304" pitchFamily="18" charset="0"/>
            </a:endParaRPr>
          </a:p>
          <a:p>
            <a:r>
              <a:rPr lang="en-GB" dirty="0">
                <a:solidFill>
                  <a:schemeClr val="tx1"/>
                </a:solidFill>
              </a:rPr>
              <a:t>Every child experiences major life experiences/life events during their life.  These can be predictable or unpredictable life experiences depending on the child/young person’s situation.  </a:t>
            </a:r>
          </a:p>
          <a:p>
            <a:r>
              <a:rPr lang="en-GB" dirty="0">
                <a:solidFill>
                  <a:schemeClr val="tx1"/>
                </a:solidFill>
              </a:rPr>
              <a:t>Life experiences can be predictable or unpredictable; for example, the death of a parent in a car crash would be deemed an unpredictable life experience due to it not being expected and happens with little or no warning, so it is an experience children/young people could not prepare for, whereas a predictable life experience could be starting school or moving to a new home as this is likely to be planned for. (However, remember some children/young people are removed from their home which may be unexpected so could be deemed unpredictable.)</a:t>
            </a:r>
          </a:p>
          <a:p>
            <a:r>
              <a:rPr lang="en-GB" dirty="0">
                <a:solidFill>
                  <a:schemeClr val="tx1"/>
                </a:solidFill>
              </a:rPr>
              <a:t>Some children and young people experiences ACEs.  Does anyone know what is meant by ACEs?</a:t>
            </a:r>
          </a:p>
        </p:txBody>
      </p:sp>
      <p:sp>
        <p:nvSpPr>
          <p:cNvPr id="9" name="Title 4">
            <a:extLst>
              <a:ext uri="{FF2B5EF4-FFF2-40B4-BE49-F238E27FC236}">
                <a16:creationId xmlns:a16="http://schemas.microsoft.com/office/drawing/2014/main" id="{92115346-0A51-4C5D-9E57-187B1BAA3D82}"/>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67530181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FE2E490-7574-42A8-BEFA-E83F24241BED}"/>
              </a:ext>
            </a:extLst>
          </p:cNvPr>
          <p:cNvSpPr>
            <a:spLocks noGrp="1"/>
          </p:cNvSpPr>
          <p:nvPr>
            <p:ph idx="1"/>
          </p:nvPr>
        </p:nvSpPr>
        <p:spPr>
          <a:xfrm>
            <a:off x="443479" y="1335693"/>
            <a:ext cx="11305041" cy="4696506"/>
          </a:xfrm>
        </p:spPr>
        <p:txBody>
          <a:bodyPr>
            <a:noAutofit/>
          </a:bodyPr>
          <a:lstStyle/>
          <a:p>
            <a:r>
              <a:rPr lang="en-GB" dirty="0">
                <a:solidFill>
                  <a:schemeClr val="tx1"/>
                </a:solidFill>
              </a:rPr>
              <a:t>The term </a:t>
            </a:r>
            <a:r>
              <a:rPr lang="en-GB" b="1" dirty="0">
                <a:solidFill>
                  <a:schemeClr val="tx1"/>
                </a:solidFill>
                <a:effectLst>
                  <a:outerShdw blurRad="38100" dist="38100" dir="2700000" algn="tl">
                    <a:srgbClr val="000000">
                      <a:alpha val="43137"/>
                    </a:srgbClr>
                  </a:outerShdw>
                </a:effectLst>
              </a:rPr>
              <a:t>adverse childhood experiences </a:t>
            </a:r>
            <a:r>
              <a:rPr lang="en-GB" dirty="0">
                <a:solidFill>
                  <a:schemeClr val="tx1"/>
                </a:solidFill>
              </a:rPr>
              <a:t>(ACEs) is used to describe a wide range of </a:t>
            </a:r>
            <a:r>
              <a:rPr lang="en-GB" b="1" dirty="0">
                <a:solidFill>
                  <a:schemeClr val="tx1"/>
                </a:solidFill>
              </a:rPr>
              <a:t>traumatic</a:t>
            </a:r>
            <a:r>
              <a:rPr lang="en-GB" dirty="0">
                <a:solidFill>
                  <a:schemeClr val="tx1"/>
                </a:solidFill>
              </a:rPr>
              <a:t> events that children </a:t>
            </a:r>
            <a:r>
              <a:rPr lang="en-GB" b="1" dirty="0">
                <a:solidFill>
                  <a:schemeClr val="tx1"/>
                </a:solidFill>
              </a:rPr>
              <a:t>may be </a:t>
            </a:r>
            <a:r>
              <a:rPr lang="en-GB" dirty="0">
                <a:solidFill>
                  <a:schemeClr val="tx1"/>
                </a:solidFill>
              </a:rPr>
              <a:t>exposed to while growing up but that are remembered throughout adulthood.</a:t>
            </a:r>
          </a:p>
          <a:p>
            <a:r>
              <a:rPr lang="en-GB" sz="1800" dirty="0">
                <a:solidFill>
                  <a:schemeClr val="tx1"/>
                </a:solidFill>
              </a:rPr>
              <a:t>These include:</a:t>
            </a:r>
          </a:p>
          <a:p>
            <a:pPr marL="271463" indent="-271463">
              <a:buFont typeface="Arial" pitchFamily="34" charset="0"/>
              <a:buChar char="•"/>
            </a:pPr>
            <a:r>
              <a:rPr lang="en-GB" sz="1800" dirty="0">
                <a:solidFill>
                  <a:schemeClr val="tx1"/>
                </a:solidFill>
              </a:rPr>
              <a:t>physical abuse</a:t>
            </a:r>
          </a:p>
          <a:p>
            <a:pPr marL="271463" indent="-271463">
              <a:buFont typeface="Arial" pitchFamily="34" charset="0"/>
              <a:buChar char="•"/>
            </a:pPr>
            <a:r>
              <a:rPr lang="en-GB" sz="1800" dirty="0">
                <a:solidFill>
                  <a:schemeClr val="tx1"/>
                </a:solidFill>
              </a:rPr>
              <a:t>verbal abuse</a:t>
            </a:r>
          </a:p>
          <a:p>
            <a:pPr marL="271463" indent="-271463">
              <a:buFont typeface="Arial" pitchFamily="34" charset="0"/>
              <a:buChar char="•"/>
            </a:pPr>
            <a:r>
              <a:rPr lang="en-GB" sz="1800" dirty="0">
                <a:solidFill>
                  <a:schemeClr val="tx1"/>
                </a:solidFill>
              </a:rPr>
              <a:t>sexual abuse</a:t>
            </a:r>
          </a:p>
          <a:p>
            <a:pPr marL="271463" indent="-271463">
              <a:buFont typeface="Arial" pitchFamily="34" charset="0"/>
              <a:buChar char="•"/>
            </a:pPr>
            <a:r>
              <a:rPr lang="en-GB" sz="1800" dirty="0">
                <a:solidFill>
                  <a:schemeClr val="tx1"/>
                </a:solidFill>
              </a:rPr>
              <a:t>exposure to domestic violence</a:t>
            </a:r>
          </a:p>
          <a:p>
            <a:pPr marL="271463" indent="-271463">
              <a:buFont typeface="Arial" pitchFamily="34" charset="0"/>
              <a:buChar char="•"/>
            </a:pPr>
            <a:r>
              <a:rPr lang="en-GB" sz="1800" dirty="0">
                <a:solidFill>
                  <a:schemeClr val="tx1"/>
                </a:solidFill>
              </a:rPr>
              <a:t>exposure to family break-up</a:t>
            </a:r>
          </a:p>
          <a:p>
            <a:pPr marL="271463" indent="-271463">
              <a:buFont typeface="Arial" pitchFamily="34" charset="0"/>
              <a:buChar char="•"/>
            </a:pPr>
            <a:r>
              <a:rPr lang="en-GB" sz="1800" dirty="0">
                <a:solidFill>
                  <a:schemeClr val="tx1"/>
                </a:solidFill>
              </a:rPr>
              <a:t>living in a home with substance misuse</a:t>
            </a:r>
          </a:p>
          <a:p>
            <a:pPr marL="271463" indent="-271463">
              <a:buFont typeface="Arial" pitchFamily="34" charset="0"/>
              <a:buChar char="•"/>
            </a:pPr>
            <a:r>
              <a:rPr lang="en-GB" sz="1800" dirty="0">
                <a:solidFill>
                  <a:schemeClr val="tx1"/>
                </a:solidFill>
              </a:rPr>
              <a:t>living in a home with mental illness</a:t>
            </a:r>
          </a:p>
          <a:p>
            <a:pPr marL="271463" indent="-271463">
              <a:buFont typeface="Arial" pitchFamily="34" charset="0"/>
              <a:buChar char="•"/>
            </a:pPr>
            <a:r>
              <a:rPr lang="en-GB" sz="1800" dirty="0">
                <a:solidFill>
                  <a:schemeClr val="tx1"/>
                </a:solidFill>
              </a:rPr>
              <a:t>living in a home with involvement in crime </a:t>
            </a:r>
          </a:p>
          <a:p>
            <a:endParaRPr lang="en-GB" dirty="0"/>
          </a:p>
        </p:txBody>
      </p:sp>
      <p:sp>
        <p:nvSpPr>
          <p:cNvPr id="5" name="TextBox 4">
            <a:extLst>
              <a:ext uri="{FF2B5EF4-FFF2-40B4-BE49-F238E27FC236}">
                <a16:creationId xmlns:a16="http://schemas.microsoft.com/office/drawing/2014/main" id="{79F5BFD2-0899-42D3-A4D1-583E675CD9DA}"/>
              </a:ext>
            </a:extLst>
          </p:cNvPr>
          <p:cNvSpPr txBox="1"/>
          <p:nvPr/>
        </p:nvSpPr>
        <p:spPr>
          <a:xfrm>
            <a:off x="406400" y="6258012"/>
            <a:ext cx="6094070" cy="369332"/>
          </a:xfrm>
          <a:prstGeom prst="rect">
            <a:avLst/>
          </a:prstGeom>
          <a:noFill/>
        </p:spPr>
        <p:txBody>
          <a:bodyPr wrap="square">
            <a:spAutoFit/>
          </a:bodyPr>
          <a:lstStyle/>
          <a:p>
            <a:r>
              <a:rPr lang="en-GB" dirty="0">
                <a:hlinkClick r:id="rId2"/>
              </a:rPr>
              <a:t>http://www.wales.nhs.uk/sitesplus/888/page/91667</a:t>
            </a:r>
            <a:r>
              <a:rPr lang="en-GB" dirty="0"/>
              <a:t> </a:t>
            </a:r>
          </a:p>
        </p:txBody>
      </p:sp>
      <p:sp>
        <p:nvSpPr>
          <p:cNvPr id="6" name="TextBox 5">
            <a:extLst>
              <a:ext uri="{FF2B5EF4-FFF2-40B4-BE49-F238E27FC236}">
                <a16:creationId xmlns:a16="http://schemas.microsoft.com/office/drawing/2014/main" id="{8DA5FCF3-3B7B-405D-A0AA-2837D62ABB99}"/>
              </a:ext>
            </a:extLst>
          </p:cNvPr>
          <p:cNvSpPr txBox="1"/>
          <p:nvPr/>
        </p:nvSpPr>
        <p:spPr>
          <a:xfrm>
            <a:off x="6095999" y="2343735"/>
            <a:ext cx="4872942" cy="3416320"/>
          </a:xfrm>
          <a:prstGeom prst="rect">
            <a:avLst/>
          </a:prstGeom>
          <a:noFill/>
          <a:ln>
            <a:solidFill>
              <a:schemeClr val="tx1"/>
            </a:solidFill>
          </a:ln>
        </p:spPr>
        <p:txBody>
          <a:bodyPr wrap="square" rtlCol="0">
            <a:spAutoFit/>
          </a:bodyPr>
          <a:lstStyle/>
          <a:p>
            <a:r>
              <a:rPr lang="en-GB" dirty="0">
                <a:solidFill>
                  <a:srgbClr val="FF0000"/>
                </a:solidFill>
              </a:rPr>
              <a:t>There are other ACEs too – in Task 1 (b), you are expected to know a range of educational transitions and life experiences/</a:t>
            </a:r>
          </a:p>
          <a:p>
            <a:r>
              <a:rPr lang="en-GB" dirty="0">
                <a:solidFill>
                  <a:srgbClr val="FF0000"/>
                </a:solidFill>
              </a:rPr>
              <a:t>life changes that a child or young person may experience – so why not briefly describe three ACEs?  This would cover some aspect of your Task 1 (b).   </a:t>
            </a:r>
          </a:p>
          <a:p>
            <a:endParaRPr lang="en-GB" dirty="0">
              <a:solidFill>
                <a:srgbClr val="FF0000"/>
              </a:solidFill>
            </a:endParaRPr>
          </a:p>
          <a:p>
            <a:r>
              <a:rPr lang="en-GB" dirty="0">
                <a:solidFill>
                  <a:srgbClr val="FF0000"/>
                </a:solidFill>
              </a:rPr>
              <a:t>You also need to be able to explain the positive and negative impact of a range of transitions, life experiences and life changes, so you may want to consider a few of these</a:t>
            </a:r>
            <a:r>
              <a:rPr lang="en-GB" dirty="0"/>
              <a:t>. </a:t>
            </a:r>
          </a:p>
        </p:txBody>
      </p:sp>
      <p:sp>
        <p:nvSpPr>
          <p:cNvPr id="8" name="Title 4">
            <a:extLst>
              <a:ext uri="{FF2B5EF4-FFF2-40B4-BE49-F238E27FC236}">
                <a16:creationId xmlns:a16="http://schemas.microsoft.com/office/drawing/2014/main" id="{4B42F1C1-7581-4524-97A6-311A24ED1175}"/>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87918667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AAD3164-A715-4C52-B724-64F29A8195AD}"/>
              </a:ext>
            </a:extLst>
          </p:cNvPr>
          <p:cNvSpPr>
            <a:spLocks noGrp="1"/>
          </p:cNvSpPr>
          <p:nvPr>
            <p:ph idx="1"/>
          </p:nvPr>
        </p:nvSpPr>
        <p:spPr>
          <a:xfrm>
            <a:off x="407988" y="1360517"/>
            <a:ext cx="11315926" cy="685805"/>
          </a:xfrm>
        </p:spPr>
        <p:txBody>
          <a:bodyPr/>
          <a:lstStyle/>
          <a:p>
            <a:pPr marL="358775" indent="-358775"/>
            <a:r>
              <a:rPr lang="en-GB" sz="1800" b="1" dirty="0">
                <a:effectLst/>
                <a:ea typeface="Calibri" panose="020F0502020204030204" pitchFamily="34" charset="0"/>
                <a:cs typeface="Times New Roman" panose="02020603050405020304" pitchFamily="18" charset="0"/>
              </a:rPr>
              <a:t>2. 	Describe the different transitions, life experiences and life changes that Priti has or may have experienced. </a:t>
            </a:r>
          </a:p>
          <a:p>
            <a:endParaRPr lang="en-GB" dirty="0">
              <a:latin typeface="Lato"/>
              <a:cs typeface="Times New Roman" panose="02020603050405020304" pitchFamily="18" charset="0"/>
            </a:endParaRPr>
          </a:p>
          <a:p>
            <a:endParaRPr lang="en-GB" dirty="0">
              <a:latin typeface="Lato"/>
              <a:cs typeface="Times New Roman" panose="02020603050405020304" pitchFamily="18" charset="0"/>
            </a:endParaRPr>
          </a:p>
          <a:p>
            <a:endParaRPr lang="en-GB" dirty="0"/>
          </a:p>
        </p:txBody>
      </p:sp>
      <p:graphicFrame>
        <p:nvGraphicFramePr>
          <p:cNvPr id="5" name="Table 5">
            <a:extLst>
              <a:ext uri="{FF2B5EF4-FFF2-40B4-BE49-F238E27FC236}">
                <a16:creationId xmlns:a16="http://schemas.microsoft.com/office/drawing/2014/main" id="{A6FADF64-545D-498F-B1AA-FDE68CA3E239}"/>
              </a:ext>
            </a:extLst>
          </p:cNvPr>
          <p:cNvGraphicFramePr>
            <a:graphicFrameLocks noGrp="1"/>
          </p:cNvGraphicFramePr>
          <p:nvPr>
            <p:extLst>
              <p:ext uri="{D42A27DB-BD31-4B8C-83A1-F6EECF244321}">
                <p14:modId xmlns:p14="http://schemas.microsoft.com/office/powerpoint/2010/main" val="1025970600"/>
              </p:ext>
            </p:extLst>
          </p:nvPr>
        </p:nvGraphicFramePr>
        <p:xfrm>
          <a:off x="468085" y="2150247"/>
          <a:ext cx="8469085" cy="4480560"/>
        </p:xfrm>
        <a:graphic>
          <a:graphicData uri="http://schemas.openxmlformats.org/drawingml/2006/table">
            <a:tbl>
              <a:tblPr firstRow="1" bandRow="1">
                <a:tableStyleId>{5C22544A-7EE6-4342-B048-85BDC9FD1C3A}</a:tableStyleId>
              </a:tblPr>
              <a:tblGrid>
                <a:gridCol w="8469085">
                  <a:extLst>
                    <a:ext uri="{9D8B030D-6E8A-4147-A177-3AD203B41FA5}">
                      <a16:colId xmlns:a16="http://schemas.microsoft.com/office/drawing/2014/main" val="3257533894"/>
                    </a:ext>
                  </a:extLst>
                </a:gridCol>
              </a:tblGrid>
              <a:tr h="370840">
                <a:tc>
                  <a:txBody>
                    <a:bodyPr/>
                    <a:lstStyle/>
                    <a:p>
                      <a:r>
                        <a:rPr lang="en-GB" dirty="0"/>
                        <a:t>Different transitions, life experiences and life changes that Priri may has experienced</a:t>
                      </a:r>
                    </a:p>
                  </a:txBody>
                  <a:tcPr/>
                </a:tc>
                <a:extLst>
                  <a:ext uri="{0D108BD9-81ED-4DB2-BD59-A6C34878D82A}">
                    <a16:rowId xmlns:a16="http://schemas.microsoft.com/office/drawing/2014/main" val="3154030168"/>
                  </a:ext>
                </a:extLst>
              </a:tr>
              <a:tr h="370840">
                <a:tc>
                  <a:txBody>
                    <a:bodyPr/>
                    <a:lstStyle/>
                    <a:p>
                      <a:r>
                        <a:rPr lang="en-GB" b="1" dirty="0"/>
                        <a:t>Educational transitions:  </a:t>
                      </a:r>
                      <a:r>
                        <a:rPr lang="en-GB" dirty="0" err="1"/>
                        <a:t>Priti</a:t>
                      </a:r>
                      <a:r>
                        <a:rPr lang="en-GB" dirty="0"/>
                        <a:t> may have started nursery at three years old, but would have started full-time school at five years old.  </a:t>
                      </a:r>
                      <a:r>
                        <a:rPr lang="en-GB" dirty="0" err="1"/>
                        <a:t>Priti</a:t>
                      </a:r>
                      <a:r>
                        <a:rPr lang="en-GB" dirty="0"/>
                        <a:t> would have moved classes or groups on a number of occasions during the Foundation Phase and onwards.  </a:t>
                      </a:r>
                      <a:r>
                        <a:rPr lang="en-GB" dirty="0" err="1"/>
                        <a:t>Priti</a:t>
                      </a:r>
                      <a:r>
                        <a:rPr lang="en-GB" dirty="0"/>
                        <a:t> would have also moved to a secondary school at the age of 11.     It does say that Priti has had several foster placements, so this could have meant that she has moved school on a number of occasions.   </a:t>
                      </a:r>
                    </a:p>
                  </a:txBody>
                  <a:tcPr/>
                </a:tc>
                <a:extLst>
                  <a:ext uri="{0D108BD9-81ED-4DB2-BD59-A6C34878D82A}">
                    <a16:rowId xmlns:a16="http://schemas.microsoft.com/office/drawing/2014/main" val="1030352205"/>
                  </a:ext>
                </a:extLst>
              </a:tr>
              <a:tr h="370840">
                <a:tc>
                  <a:txBody>
                    <a:bodyPr/>
                    <a:lstStyle/>
                    <a:p>
                      <a:r>
                        <a:rPr lang="en-GB" b="1" dirty="0"/>
                        <a:t>Life experiences:</a:t>
                      </a:r>
                      <a:r>
                        <a:rPr lang="en-GB" dirty="0"/>
                        <a:t>  Priti has experienced a range of ACEs, such as the death of her parents, becoming a refugee as exposed to war, having witnessed family break up.  </a:t>
                      </a:r>
                    </a:p>
                  </a:txBody>
                  <a:tcPr/>
                </a:tc>
                <a:extLst>
                  <a:ext uri="{0D108BD9-81ED-4DB2-BD59-A6C34878D82A}">
                    <a16:rowId xmlns:a16="http://schemas.microsoft.com/office/drawing/2014/main" val="3750421941"/>
                  </a:ext>
                </a:extLst>
              </a:tr>
              <a:tr h="370840">
                <a:tc>
                  <a:txBody>
                    <a:bodyPr/>
                    <a:lstStyle/>
                    <a:p>
                      <a:r>
                        <a:rPr lang="en-GB" b="1" dirty="0"/>
                        <a:t>Life changes:</a:t>
                      </a:r>
                      <a:r>
                        <a:rPr lang="en-GB" dirty="0"/>
                        <a:t>  Priti has experienced a range of several foster placements so, as a result, would have moved houses on a number of occasions and experienced a number of different family environments, including living with other fostered children.  </a:t>
                      </a:r>
                    </a:p>
                  </a:txBody>
                  <a:tcPr/>
                </a:tc>
                <a:extLst>
                  <a:ext uri="{0D108BD9-81ED-4DB2-BD59-A6C34878D82A}">
                    <a16:rowId xmlns:a16="http://schemas.microsoft.com/office/drawing/2014/main" val="3082774221"/>
                  </a:ext>
                </a:extLst>
              </a:tr>
            </a:tbl>
          </a:graphicData>
        </a:graphic>
      </p:graphicFrame>
      <p:pic>
        <p:nvPicPr>
          <p:cNvPr id="7" name="Content Placeholder 4">
            <a:extLst>
              <a:ext uri="{FF2B5EF4-FFF2-40B4-BE49-F238E27FC236}">
                <a16:creationId xmlns:a16="http://schemas.microsoft.com/office/drawing/2014/main" id="{EB477AF9-B796-4647-B6FC-BCC8F056B7F3}"/>
              </a:ext>
            </a:extLst>
          </p:cNvPr>
          <p:cNvPicPr>
            <a:picLocks noChangeAspect="1"/>
          </p:cNvPicPr>
          <p:nvPr/>
        </p:nvPicPr>
        <p:blipFill>
          <a:blip r:embed="rId2"/>
          <a:stretch>
            <a:fillRect/>
          </a:stretch>
        </p:blipFill>
        <p:spPr>
          <a:xfrm>
            <a:off x="9122084" y="2150247"/>
            <a:ext cx="2601830" cy="2048720"/>
          </a:xfrm>
          <a:prstGeom prst="rect">
            <a:avLst/>
          </a:prstGeom>
        </p:spPr>
      </p:pic>
      <p:sp>
        <p:nvSpPr>
          <p:cNvPr id="10" name="Title 4">
            <a:extLst>
              <a:ext uri="{FF2B5EF4-FFF2-40B4-BE49-F238E27FC236}">
                <a16:creationId xmlns:a16="http://schemas.microsoft.com/office/drawing/2014/main" id="{28A01496-4347-4671-ACA7-6BF2C9BA1D2D}"/>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162817618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D9EF8F22-7C48-45ED-BDDD-1D46F793E7E8}"/>
              </a:ext>
            </a:extLst>
          </p:cNvPr>
          <p:cNvGraphicFramePr>
            <a:graphicFrameLocks noGrp="1"/>
          </p:cNvGraphicFramePr>
          <p:nvPr>
            <p:extLst>
              <p:ext uri="{D42A27DB-BD31-4B8C-83A1-F6EECF244321}">
                <p14:modId xmlns:p14="http://schemas.microsoft.com/office/powerpoint/2010/main" val="2815642410"/>
              </p:ext>
            </p:extLst>
          </p:nvPr>
        </p:nvGraphicFramePr>
        <p:xfrm>
          <a:off x="145914" y="2399641"/>
          <a:ext cx="11900172" cy="4358640"/>
        </p:xfrm>
        <a:graphic>
          <a:graphicData uri="http://schemas.openxmlformats.org/drawingml/2006/table">
            <a:tbl>
              <a:tblPr firstRow="1" bandRow="1">
                <a:tableStyleId>{5C22544A-7EE6-4342-B048-85BDC9FD1C3A}</a:tableStyleId>
              </a:tblPr>
              <a:tblGrid>
                <a:gridCol w="2975043">
                  <a:extLst>
                    <a:ext uri="{9D8B030D-6E8A-4147-A177-3AD203B41FA5}">
                      <a16:colId xmlns:a16="http://schemas.microsoft.com/office/drawing/2014/main" val="20000"/>
                    </a:ext>
                  </a:extLst>
                </a:gridCol>
                <a:gridCol w="2975043">
                  <a:extLst>
                    <a:ext uri="{9D8B030D-6E8A-4147-A177-3AD203B41FA5}">
                      <a16:colId xmlns:a16="http://schemas.microsoft.com/office/drawing/2014/main" val="20001"/>
                    </a:ext>
                  </a:extLst>
                </a:gridCol>
                <a:gridCol w="2975043">
                  <a:extLst>
                    <a:ext uri="{9D8B030D-6E8A-4147-A177-3AD203B41FA5}">
                      <a16:colId xmlns:a16="http://schemas.microsoft.com/office/drawing/2014/main" val="20002"/>
                    </a:ext>
                  </a:extLst>
                </a:gridCol>
                <a:gridCol w="2975043">
                  <a:extLst>
                    <a:ext uri="{9D8B030D-6E8A-4147-A177-3AD203B41FA5}">
                      <a16:colId xmlns:a16="http://schemas.microsoft.com/office/drawing/2014/main" val="20003"/>
                    </a:ext>
                  </a:extLst>
                </a:gridCol>
              </a:tblGrid>
              <a:tr h="3813242">
                <a:tc>
                  <a:txBody>
                    <a:bodyPr/>
                    <a:lstStyle/>
                    <a:p>
                      <a:r>
                        <a:rPr lang="en-GB" sz="2000" b="1" i="0" kern="1200" dirty="0">
                          <a:solidFill>
                            <a:schemeClr val="tx1"/>
                          </a:solidFill>
                          <a:effectLst/>
                          <a:latin typeface="+mn-lt"/>
                          <a:ea typeface="+mn-ea"/>
                          <a:cs typeface="+mn-cs"/>
                        </a:rPr>
                        <a:t>(a) - </a:t>
                      </a:r>
                      <a:r>
                        <a:rPr lang="en-GB" sz="2000" dirty="0">
                          <a:solidFill>
                            <a:schemeClr val="tx1"/>
                          </a:solidFill>
                        </a:rPr>
                        <a:t>Explains the importance of child-centred care in meeting the needs of children and young people within key stages of development.</a:t>
                      </a:r>
                    </a:p>
                    <a:p>
                      <a:endParaRPr lang="en-GB" sz="2000" dirty="0">
                        <a:solidFill>
                          <a:schemeClr val="tx1"/>
                        </a:solidFill>
                      </a:endParaRPr>
                    </a:p>
                    <a:p>
                      <a:r>
                        <a:rPr lang="en-GB" sz="2000" dirty="0">
                          <a:solidFill>
                            <a:schemeClr val="tx1"/>
                          </a:solidFill>
                        </a:rPr>
                        <a:t> [6 marks]</a:t>
                      </a:r>
                    </a:p>
                  </a:txBody>
                  <a:tcPr>
                    <a:solidFill>
                      <a:schemeClr val="accent4">
                        <a:lumMod val="60000"/>
                        <a:lumOff val="40000"/>
                      </a:schemeClr>
                    </a:solidFill>
                  </a:tcPr>
                </a:tc>
                <a:tc>
                  <a:txBody>
                    <a:bodyPr/>
                    <a:lstStyle/>
                    <a:p>
                      <a:r>
                        <a:rPr lang="en-GB" sz="2000" dirty="0">
                          <a:solidFill>
                            <a:schemeClr val="tx1"/>
                          </a:solidFill>
                        </a:rPr>
                        <a:t>(b) (i) - Describes the types of transitions, life experiences and life changes that a child and/or young person may experience.</a:t>
                      </a:r>
                    </a:p>
                    <a:p>
                      <a:endParaRPr lang="en-GB" sz="2000" dirty="0">
                        <a:solidFill>
                          <a:schemeClr val="tx1"/>
                        </a:solidFill>
                      </a:endParaRPr>
                    </a:p>
                    <a:p>
                      <a:r>
                        <a:rPr lang="en-GB" sz="2000">
                          <a:solidFill>
                            <a:schemeClr val="tx1"/>
                          </a:solidFill>
                        </a:rPr>
                        <a:t> </a:t>
                      </a:r>
                      <a:r>
                        <a:rPr lang="en-GB" sz="2000" dirty="0">
                          <a:solidFill>
                            <a:schemeClr val="tx1"/>
                          </a:solidFill>
                        </a:rPr>
                        <a:t>[6 marks]</a:t>
                      </a:r>
                    </a:p>
                  </a:txBody>
                  <a:tcPr>
                    <a:solidFill>
                      <a:schemeClr val="accent6">
                        <a:lumMod val="60000"/>
                        <a:lumOff val="40000"/>
                      </a:schemeClr>
                    </a:solidFill>
                  </a:tcPr>
                </a:tc>
                <a:tc>
                  <a:txBody>
                    <a:bodyPr/>
                    <a:lstStyle/>
                    <a:p>
                      <a:pPr rtl="0" fontAlgn="base"/>
                      <a:r>
                        <a:rPr lang="en-GB" sz="2000" dirty="0">
                          <a:solidFill>
                            <a:schemeClr val="tx1"/>
                          </a:solidFill>
                        </a:rPr>
                        <a:t>(b) (ii) - Explains how these may impact on the resilience and development of the child and/or young person, and their care and support in the setting of your choice. </a:t>
                      </a:r>
                    </a:p>
                    <a:p>
                      <a:pPr rtl="0" fontAlgn="base"/>
                      <a:endParaRPr lang="en-GB" sz="2000" dirty="0">
                        <a:solidFill>
                          <a:schemeClr val="tx1"/>
                        </a:solidFill>
                      </a:endParaRPr>
                    </a:p>
                    <a:p>
                      <a:pPr rtl="0" fontAlgn="base"/>
                      <a:r>
                        <a:rPr lang="en-GB" sz="2000" dirty="0">
                          <a:solidFill>
                            <a:schemeClr val="tx1"/>
                          </a:solidFill>
                        </a:rPr>
                        <a:t>[8 marks]</a:t>
                      </a:r>
                      <a:endParaRPr lang="en-GB" sz="2000" b="0" i="0" kern="1200" dirty="0">
                        <a:solidFill>
                          <a:schemeClr val="tx1"/>
                        </a:solidFill>
                        <a:effectLst/>
                        <a:latin typeface="+mn-lt"/>
                        <a:ea typeface="+mn-ea"/>
                        <a:cs typeface="+mn-cs"/>
                      </a:endParaRPr>
                    </a:p>
                  </a:txBody>
                  <a:tcPr>
                    <a:solidFill>
                      <a:schemeClr val="accent2">
                        <a:lumMod val="60000"/>
                        <a:lumOff val="40000"/>
                      </a:schemeClr>
                    </a:solidFill>
                  </a:tcPr>
                </a:tc>
                <a:tc>
                  <a:txBody>
                    <a:bodyPr/>
                    <a:lstStyle/>
                    <a:p>
                      <a:r>
                        <a:rPr lang="en-GB" sz="2000" dirty="0">
                          <a:solidFill>
                            <a:schemeClr val="tx1"/>
                          </a:solidFill>
                        </a:rPr>
                        <a:t>(c) - Explains the types and purpose of assessment and how they may be used in the setting of your choice, to provide appropriate, timely and ongoing support to meet basic and specific needs of children and/or young people.</a:t>
                      </a:r>
                    </a:p>
                    <a:p>
                      <a:r>
                        <a:rPr lang="en-GB" sz="2000" dirty="0">
                          <a:solidFill>
                            <a:schemeClr val="tx1"/>
                          </a:solidFill>
                        </a:rPr>
                        <a:t> </a:t>
                      </a:r>
                    </a:p>
                    <a:p>
                      <a:r>
                        <a:rPr lang="en-GB" sz="2000" dirty="0">
                          <a:solidFill>
                            <a:schemeClr val="tx1"/>
                          </a:solidFill>
                        </a:rPr>
                        <a:t>[8 marks] </a:t>
                      </a:r>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
        <p:nvSpPr>
          <p:cNvPr id="7" name="Title 1">
            <a:extLst>
              <a:ext uri="{FF2B5EF4-FFF2-40B4-BE49-F238E27FC236}">
                <a16:creationId xmlns:a16="http://schemas.microsoft.com/office/drawing/2014/main" id="{2BBC2B31-A626-4376-8FA8-93CB163DF8A1}"/>
              </a:ext>
            </a:extLst>
          </p:cNvPr>
          <p:cNvSpPr txBox="1">
            <a:spLocks/>
          </p:cNvSpPr>
          <p:nvPr/>
        </p:nvSpPr>
        <p:spPr>
          <a:xfrm>
            <a:off x="145912" y="1284513"/>
            <a:ext cx="11900172" cy="1115128"/>
          </a:xfrm>
          <a:prstGeom prst="rect">
            <a:avLst/>
          </a:prstGeom>
          <a:solidFill>
            <a:srgbClr val="DB44E3"/>
          </a:solidFill>
        </p:spPr>
        <p:txBody>
          <a:bodyPr vert="horz" lIns="91440" tIns="45720" rIns="91440" bIns="45720" rtlCol="0" anchor="ctr" anchorCtr="0">
            <a:normAutofit fontScale="82500" lnSpcReduction="10000"/>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20000"/>
              </a:lnSpc>
            </a:pPr>
            <a:r>
              <a:rPr lang="en-GB" sz="3600" b="1" dirty="0">
                <a:cs typeface="Calibri Light" panose="020F0302020204030204"/>
              </a:rPr>
              <a:t>Task 1 – You are required to produce a presentation, set within a specified childcare setting (in Wales) of your choice, which:</a:t>
            </a:r>
            <a:endParaRPr lang="en-US" b="1" dirty="0">
              <a:cs typeface="Calibri Light"/>
            </a:endParaRPr>
          </a:p>
        </p:txBody>
      </p:sp>
      <p:sp>
        <p:nvSpPr>
          <p:cNvPr id="5" name="Rectangle 4">
            <a:extLst>
              <a:ext uri="{FF2B5EF4-FFF2-40B4-BE49-F238E27FC236}">
                <a16:creationId xmlns:a16="http://schemas.microsoft.com/office/drawing/2014/main" id="{C1B8D634-5036-483C-9636-35ACE8EEED4D}"/>
              </a:ext>
            </a:extLst>
          </p:cNvPr>
          <p:cNvSpPr/>
          <p:nvPr/>
        </p:nvSpPr>
        <p:spPr>
          <a:xfrm>
            <a:off x="418520" y="607695"/>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224257752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AB232FE-D4F5-4E80-B48F-0033B2161FE1}"/>
              </a:ext>
            </a:extLst>
          </p:cNvPr>
          <p:cNvSpPr>
            <a:spLocks noGrp="1"/>
          </p:cNvSpPr>
          <p:nvPr>
            <p:ph idx="1"/>
          </p:nvPr>
        </p:nvSpPr>
        <p:spPr/>
        <p:txBody>
          <a:bodyPr/>
          <a:lstStyle/>
          <a:p>
            <a:r>
              <a:rPr lang="en-GB" dirty="0"/>
              <a:t>  </a:t>
            </a:r>
          </a:p>
        </p:txBody>
      </p:sp>
      <p:sp>
        <p:nvSpPr>
          <p:cNvPr id="5" name="TextBox 4">
            <a:extLst>
              <a:ext uri="{FF2B5EF4-FFF2-40B4-BE49-F238E27FC236}">
                <a16:creationId xmlns:a16="http://schemas.microsoft.com/office/drawing/2014/main" id="{13BD1D73-1839-46DF-912A-CCFBEC018875}"/>
              </a:ext>
            </a:extLst>
          </p:cNvPr>
          <p:cNvSpPr txBox="1"/>
          <p:nvPr/>
        </p:nvSpPr>
        <p:spPr>
          <a:xfrm>
            <a:off x="406400" y="1510716"/>
            <a:ext cx="11377612" cy="3693319"/>
          </a:xfrm>
          <a:prstGeom prst="rect">
            <a:avLst/>
          </a:prstGeom>
          <a:noFill/>
        </p:spPr>
        <p:txBody>
          <a:bodyPr wrap="square">
            <a:spAutoFit/>
          </a:bodyPr>
          <a:lstStyle/>
          <a:p>
            <a:pPr marL="358775" indent="-358775"/>
            <a:r>
              <a:rPr lang="en-GB" sz="1800" b="1" dirty="0">
                <a:solidFill>
                  <a:srgbClr val="0070C0"/>
                </a:solidFill>
                <a:ea typeface="Calibri" panose="020F0502020204030204" pitchFamily="34" charset="0"/>
                <a:cs typeface="Times New Roman" panose="02020603050405020304" pitchFamily="18" charset="0"/>
              </a:rPr>
              <a:t>3.	Explain</a:t>
            </a:r>
            <a:r>
              <a:rPr lang="en-GB" sz="1800" b="1" dirty="0">
                <a:solidFill>
                  <a:srgbClr val="0070C0"/>
                </a:solidFill>
                <a:effectLst/>
                <a:ea typeface="Calibri" panose="020F0502020204030204" pitchFamily="34" charset="0"/>
                <a:cs typeface="Times New Roman" panose="02020603050405020304" pitchFamily="18" charset="0"/>
              </a:rPr>
              <a:t> ways in which these different transitions, life experiences and life changes may have positively and negatively affected Priti’s resilience </a:t>
            </a:r>
            <a:r>
              <a:rPr lang="en-GB" sz="1800" b="1" i="1" dirty="0">
                <a:solidFill>
                  <a:srgbClr val="0070C0"/>
                </a:solidFill>
                <a:effectLst/>
                <a:ea typeface="Calibri" panose="020F0502020204030204" pitchFamily="34" charset="0"/>
                <a:cs typeface="Times New Roman" panose="02020603050405020304" pitchFamily="18" charset="0"/>
              </a:rPr>
              <a:t>and</a:t>
            </a:r>
            <a:r>
              <a:rPr lang="en-GB" sz="1800" b="1" dirty="0">
                <a:solidFill>
                  <a:srgbClr val="0070C0"/>
                </a:solidFill>
                <a:effectLst/>
                <a:ea typeface="Calibri" panose="020F0502020204030204" pitchFamily="34" charset="0"/>
                <a:cs typeface="Times New Roman" panose="02020603050405020304" pitchFamily="18" charset="0"/>
              </a:rPr>
              <a:t> development.</a:t>
            </a:r>
          </a:p>
          <a:p>
            <a:endParaRPr lang="en-GB" dirty="0">
              <a:ea typeface="Calibri" panose="020F0502020204030204" pitchFamily="34" charset="0"/>
              <a:cs typeface="Times New Roman" panose="02020603050405020304" pitchFamily="18" charset="0"/>
            </a:endParaRPr>
          </a:p>
          <a:p>
            <a:endParaRPr lang="en-GB" sz="1800" dirty="0">
              <a:effectLst/>
              <a:ea typeface="Calibri" panose="020F0502020204030204" pitchFamily="34" charset="0"/>
              <a:cs typeface="Times New Roman" panose="02020603050405020304" pitchFamily="18" charset="0"/>
            </a:endParaRPr>
          </a:p>
          <a:p>
            <a:r>
              <a:rPr lang="en-GB" dirty="0">
                <a:solidFill>
                  <a:srgbClr val="FF0000"/>
                </a:solidFill>
              </a:rPr>
              <a:t>Remember, ‘</a:t>
            </a:r>
            <a:r>
              <a:rPr lang="en-GB" b="1" dirty="0">
                <a:solidFill>
                  <a:srgbClr val="FF0000"/>
                </a:solidFill>
              </a:rPr>
              <a:t>explain</a:t>
            </a:r>
            <a:r>
              <a:rPr lang="en-GB" dirty="0">
                <a:solidFill>
                  <a:srgbClr val="FF0000"/>
                </a:solidFill>
              </a:rPr>
              <a:t>’ means to </a:t>
            </a:r>
            <a:r>
              <a:rPr lang="en-GB" b="1" dirty="0">
                <a:solidFill>
                  <a:srgbClr val="FF0000"/>
                </a:solidFill>
              </a:rPr>
              <a:t>give reasons for how and why</a:t>
            </a:r>
            <a:r>
              <a:rPr lang="en-GB" dirty="0">
                <a:solidFill>
                  <a:srgbClr val="FF0000"/>
                </a:solidFill>
              </a:rPr>
              <a:t> these transitions, life experiences and life chances may positively and negatively affect </a:t>
            </a:r>
            <a:r>
              <a:rPr lang="en-GB" dirty="0" err="1">
                <a:solidFill>
                  <a:srgbClr val="FF0000"/>
                </a:solidFill>
              </a:rPr>
              <a:t>Priti’s</a:t>
            </a:r>
            <a:r>
              <a:rPr lang="en-GB" dirty="0">
                <a:solidFill>
                  <a:srgbClr val="FF0000"/>
                </a:solidFill>
              </a:rPr>
              <a:t> resilience and development. </a:t>
            </a:r>
          </a:p>
          <a:p>
            <a:endParaRPr lang="en-GB" sz="1800" dirty="0">
              <a:effectLst/>
              <a:ea typeface="Calibri" panose="020F0502020204030204" pitchFamily="34" charset="0"/>
              <a:cs typeface="Times New Roman" panose="02020603050405020304" pitchFamily="18" charset="0"/>
            </a:endParaRPr>
          </a:p>
          <a:p>
            <a:r>
              <a:rPr lang="en-GB" dirty="0"/>
              <a:t>‘Resilience’ means the child or young person’s ability to adapt and ‘bounce back’ after life experiences/life changes.</a:t>
            </a:r>
          </a:p>
          <a:p>
            <a:endParaRPr lang="en-GB" dirty="0"/>
          </a:p>
          <a:p>
            <a:r>
              <a:rPr lang="en-GB" dirty="0"/>
              <a:t>‘Development’ means the acquisition of skills and abilities through the life stages.  Development of a child and young person is normally seen as </a:t>
            </a:r>
            <a:r>
              <a:rPr lang="en-GB" b="1" dirty="0"/>
              <a:t>holistic</a:t>
            </a:r>
            <a:r>
              <a:rPr lang="en-GB" dirty="0"/>
              <a:t> development and sees the child/young person ‘in the round’, as a whole person, physically, intellectual, emotionally and socially.  This is sometimes referred to as ‘PIES’.    </a:t>
            </a:r>
          </a:p>
        </p:txBody>
      </p:sp>
      <p:pic>
        <p:nvPicPr>
          <p:cNvPr id="9" name="Picture 8">
            <a:extLst>
              <a:ext uri="{FF2B5EF4-FFF2-40B4-BE49-F238E27FC236}">
                <a16:creationId xmlns:a16="http://schemas.microsoft.com/office/drawing/2014/main" id="{197BF478-C10A-46E2-A64E-F0EBAC8301B9}"/>
              </a:ext>
            </a:extLst>
          </p:cNvPr>
          <p:cNvPicPr>
            <a:picLocks noChangeAspect="1"/>
          </p:cNvPicPr>
          <p:nvPr/>
        </p:nvPicPr>
        <p:blipFill>
          <a:blip r:embed="rId3"/>
          <a:stretch>
            <a:fillRect/>
          </a:stretch>
        </p:blipFill>
        <p:spPr>
          <a:xfrm>
            <a:off x="9720943" y="5302763"/>
            <a:ext cx="1653251" cy="1360665"/>
          </a:xfrm>
          <a:prstGeom prst="rect">
            <a:avLst/>
          </a:prstGeom>
        </p:spPr>
      </p:pic>
      <p:sp>
        <p:nvSpPr>
          <p:cNvPr id="12" name="Title 4">
            <a:extLst>
              <a:ext uri="{FF2B5EF4-FFF2-40B4-BE49-F238E27FC236}">
                <a16:creationId xmlns:a16="http://schemas.microsoft.com/office/drawing/2014/main" id="{FA5FFCB9-C8F7-4977-87D9-0D505577D41C}"/>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204670704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80F318-48E1-4148-8A58-E7070F495A82}"/>
              </a:ext>
            </a:extLst>
          </p:cNvPr>
          <p:cNvSpPr>
            <a:spLocks noGrp="1"/>
          </p:cNvSpPr>
          <p:nvPr>
            <p:ph idx="1"/>
          </p:nvPr>
        </p:nvSpPr>
        <p:spPr>
          <a:xfrm>
            <a:off x="448922" y="1476223"/>
            <a:ext cx="11294155" cy="849085"/>
          </a:xfrm>
        </p:spPr>
        <p:txBody>
          <a:bodyPr>
            <a:noAutofit/>
          </a:bodyPr>
          <a:lstStyle/>
          <a:p>
            <a:pPr>
              <a:lnSpc>
                <a:spcPct val="100000"/>
              </a:lnSpc>
            </a:pPr>
            <a:r>
              <a:rPr lang="en-GB" dirty="0"/>
              <a:t>The GCE Health and Social Care, and Childcare specification gives a range of potential positive and negative influences of transitions, life experiences and life events on the resilience and development of children and young people.</a:t>
            </a:r>
          </a:p>
        </p:txBody>
      </p:sp>
      <p:sp>
        <p:nvSpPr>
          <p:cNvPr id="5" name="TextBox 4">
            <a:extLst>
              <a:ext uri="{FF2B5EF4-FFF2-40B4-BE49-F238E27FC236}">
                <a16:creationId xmlns:a16="http://schemas.microsoft.com/office/drawing/2014/main" id="{DD5C65C2-DC0B-41D6-BB6C-46E453E81ECE}"/>
              </a:ext>
            </a:extLst>
          </p:cNvPr>
          <p:cNvSpPr txBox="1"/>
          <p:nvPr/>
        </p:nvSpPr>
        <p:spPr>
          <a:xfrm>
            <a:off x="448922" y="2595657"/>
            <a:ext cx="5531735" cy="3123932"/>
          </a:xfrm>
          <a:prstGeom prst="rect">
            <a:avLst/>
          </a:prstGeom>
          <a:noFill/>
        </p:spPr>
        <p:txBody>
          <a:bodyPr wrap="square">
            <a:spAutoFit/>
          </a:bodyPr>
          <a:lstStyle/>
          <a:p>
            <a:pPr lvl="0">
              <a:spcAft>
                <a:spcPts val="600"/>
              </a:spcAft>
              <a:buClr>
                <a:srgbClr val="1F409B"/>
              </a:buClr>
            </a:pPr>
            <a:r>
              <a:rPr lang="en-GB" dirty="0">
                <a:solidFill>
                  <a:srgbClr val="0070C0"/>
                </a:solidFill>
                <a:latin typeface="Arial" panose="020B0604020202020204" pitchFamily="34" charset="0"/>
                <a:ea typeface="Calibri" panose="020F0502020204030204" pitchFamily="34" charset="0"/>
                <a:cs typeface="Arial" panose="020B0604020202020204" pitchFamily="34" charset="0"/>
              </a:rPr>
              <a:t>P</a:t>
            </a:r>
            <a:r>
              <a:rPr lang="en-GB" dirty="0">
                <a:solidFill>
                  <a:srgbClr val="0070C0"/>
                </a:solidFill>
                <a:effectLst/>
                <a:latin typeface="Arial" panose="020B0604020202020204" pitchFamily="34" charset="0"/>
                <a:ea typeface="Calibri" panose="020F0502020204030204" pitchFamily="34" charset="0"/>
                <a:cs typeface="Arial" panose="020B0604020202020204" pitchFamily="34" charset="0"/>
              </a:rPr>
              <a:t>ositive:</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pPr>
            <a:r>
              <a:rPr lang="en-GB" dirty="0">
                <a:solidFill>
                  <a:srgbClr val="0070C0"/>
                </a:solidFill>
                <a:effectLst/>
                <a:latin typeface="Arial" panose="020B0604020202020204" pitchFamily="34" charset="0"/>
                <a:ea typeface="Calibri" panose="020F0502020204030204" pitchFamily="34" charset="0"/>
                <a:cs typeface="Arial" panose="020B0604020202020204" pitchFamily="34" charset="0"/>
              </a:rPr>
              <a:t>be able to adapt to different situations</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pPr>
            <a:r>
              <a:rPr lang="en-GB" dirty="0">
                <a:solidFill>
                  <a:srgbClr val="0070C0"/>
                </a:solidFill>
                <a:effectLst/>
                <a:latin typeface="Arial" panose="020B0604020202020204" pitchFamily="34" charset="0"/>
                <a:ea typeface="Calibri" panose="020F0502020204030204" pitchFamily="34" charset="0"/>
                <a:cs typeface="Arial" panose="020B0604020202020204" pitchFamily="34" charset="0"/>
              </a:rPr>
              <a:t>be able to rely on own inner resources</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pPr>
            <a:r>
              <a:rPr lang="en-GB" dirty="0">
                <a:solidFill>
                  <a:srgbClr val="0070C0"/>
                </a:solidFill>
                <a:effectLst/>
                <a:latin typeface="Arial" panose="020B0604020202020204" pitchFamily="34" charset="0"/>
                <a:ea typeface="Calibri" panose="020F0502020204030204" pitchFamily="34" charset="0"/>
                <a:cs typeface="Arial" panose="020B0604020202020204" pitchFamily="34" charset="0"/>
              </a:rPr>
              <a:t>be able to fulfil own potential</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pPr>
            <a:r>
              <a:rPr lang="en-GB" dirty="0">
                <a:solidFill>
                  <a:srgbClr val="0070C0"/>
                </a:solidFill>
                <a:effectLst/>
                <a:latin typeface="Arial" panose="020B0604020202020204" pitchFamily="34" charset="0"/>
                <a:ea typeface="Calibri" panose="020F0502020204030204" pitchFamily="34" charset="0"/>
                <a:cs typeface="Arial" panose="020B0604020202020204" pitchFamily="34" charset="0"/>
              </a:rPr>
              <a:t>be able to cope with stress</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pPr>
            <a:r>
              <a:rPr lang="en-GB" dirty="0">
                <a:solidFill>
                  <a:srgbClr val="0070C0"/>
                </a:solidFill>
                <a:effectLst/>
                <a:latin typeface="Arial" panose="020B0604020202020204" pitchFamily="34" charset="0"/>
                <a:ea typeface="Calibri" panose="020F0502020204030204" pitchFamily="34" charset="0"/>
                <a:cs typeface="Arial" panose="020B0604020202020204" pitchFamily="34" charset="0"/>
              </a:rPr>
              <a:t>develop a positive self-concept – self-efficacy </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pPr>
            <a:r>
              <a:rPr lang="en-GB" dirty="0">
                <a:solidFill>
                  <a:srgbClr val="0070C0"/>
                </a:solidFill>
                <a:effectLst/>
                <a:latin typeface="Arial" panose="020B0604020202020204" pitchFamily="34" charset="0"/>
                <a:ea typeface="Calibri" panose="020F0502020204030204" pitchFamily="34" charset="0"/>
                <a:cs typeface="Arial" panose="020B0604020202020204" pitchFamily="34" charset="0"/>
              </a:rPr>
              <a:t>develop a more realistic and accurate view of the world</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0"/>
              </a:spcAft>
              <a:buClr>
                <a:srgbClr val="1F409B"/>
              </a:buClr>
              <a:buFont typeface="Symbol" panose="05050102010706020507" pitchFamily="18" charset="2"/>
              <a:buChar char=""/>
            </a:pPr>
            <a:r>
              <a:rPr lang="en-GB" dirty="0">
                <a:solidFill>
                  <a:srgbClr val="0070C0"/>
                </a:solidFill>
                <a:effectLst/>
                <a:latin typeface="Arial" panose="020B0604020202020204" pitchFamily="34" charset="0"/>
                <a:ea typeface="Calibri" panose="020F0502020204030204" pitchFamily="34" charset="0"/>
                <a:cs typeface="Arial" panose="020B0604020202020204" pitchFamily="34" charset="0"/>
              </a:rPr>
              <a:t>be able to progress on from failure </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7" name="Title 4">
            <a:extLst>
              <a:ext uri="{FF2B5EF4-FFF2-40B4-BE49-F238E27FC236}">
                <a16:creationId xmlns:a16="http://schemas.microsoft.com/office/drawing/2014/main" id="{5FC5B2B5-8588-4F33-8098-3B59DB9281B0}"/>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
        <p:nvSpPr>
          <p:cNvPr id="8" name="TextBox 7">
            <a:extLst>
              <a:ext uri="{FF2B5EF4-FFF2-40B4-BE49-F238E27FC236}">
                <a16:creationId xmlns:a16="http://schemas.microsoft.com/office/drawing/2014/main" id="{5AA36C40-D637-4525-A7D3-B7322C030FFC}"/>
              </a:ext>
            </a:extLst>
          </p:cNvPr>
          <p:cNvSpPr txBox="1"/>
          <p:nvPr/>
        </p:nvSpPr>
        <p:spPr>
          <a:xfrm>
            <a:off x="6095999" y="2589626"/>
            <a:ext cx="5531735" cy="3831818"/>
          </a:xfrm>
          <a:prstGeom prst="rect">
            <a:avLst/>
          </a:prstGeom>
          <a:noFill/>
        </p:spPr>
        <p:txBody>
          <a:bodyPr wrap="square">
            <a:spAutoFit/>
          </a:bodyPr>
          <a:lstStyle/>
          <a:p>
            <a:pPr marR="64135" lvl="0" eaLnBrk="0" hangingPunct="0">
              <a:spcAft>
                <a:spcPts val="600"/>
              </a:spcAft>
              <a:buClr>
                <a:srgbClr val="1F409B"/>
              </a:buClr>
            </a:pPr>
            <a:r>
              <a:rPr lang="en-GB" dirty="0">
                <a:solidFill>
                  <a:srgbClr val="0070C0"/>
                </a:solidFill>
                <a:latin typeface="Arial" panose="020B0604020202020204" pitchFamily="34" charset="0"/>
                <a:ea typeface="Calibri" panose="020F0502020204030204" pitchFamily="34" charset="0"/>
                <a:cs typeface="Arial" panose="020B0604020202020204" pitchFamily="34" charset="0"/>
              </a:rPr>
              <a:t>N</a:t>
            </a:r>
            <a:r>
              <a:rPr lang="en-GB" dirty="0">
                <a:solidFill>
                  <a:srgbClr val="0070C0"/>
                </a:solidFill>
                <a:effectLst/>
                <a:latin typeface="Arial" panose="020B0604020202020204" pitchFamily="34" charset="0"/>
                <a:ea typeface="Calibri" panose="020F0502020204030204" pitchFamily="34" charset="0"/>
                <a:cs typeface="Arial" panose="020B0604020202020204" pitchFamily="34" charset="0"/>
              </a:rPr>
              <a:t>egative:</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pPr>
            <a:r>
              <a:rPr lang="en-GB" dirty="0">
                <a:solidFill>
                  <a:srgbClr val="0070C0"/>
                </a:solidFill>
                <a:effectLst/>
                <a:latin typeface="Arial" panose="020B0604020202020204" pitchFamily="34" charset="0"/>
                <a:ea typeface="Calibri" panose="020F0502020204030204" pitchFamily="34" charset="0"/>
                <a:cs typeface="Arial" panose="020B0604020202020204" pitchFamily="34" charset="0"/>
              </a:rPr>
              <a:t>negative self-concept</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pPr>
            <a:r>
              <a:rPr lang="en-GB" dirty="0">
                <a:solidFill>
                  <a:srgbClr val="0070C0"/>
                </a:solidFill>
                <a:effectLst/>
                <a:latin typeface="Arial" panose="020B0604020202020204" pitchFamily="34" charset="0"/>
                <a:ea typeface="Calibri" panose="020F0502020204030204" pitchFamily="34" charset="0"/>
                <a:cs typeface="Arial" panose="020B0604020202020204" pitchFamily="34" charset="0"/>
              </a:rPr>
              <a:t>stress/anxiety and inability to cope</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pPr>
            <a:r>
              <a:rPr lang="en-GB" dirty="0">
                <a:solidFill>
                  <a:srgbClr val="0070C0"/>
                </a:solidFill>
                <a:effectLst/>
                <a:latin typeface="Arial" panose="020B0604020202020204" pitchFamily="34" charset="0"/>
                <a:ea typeface="Calibri" panose="020F0502020204030204" pitchFamily="34" charset="0"/>
                <a:cs typeface="Arial" panose="020B0604020202020204" pitchFamily="34" charset="0"/>
              </a:rPr>
              <a:t>sadness/depression  </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pPr>
            <a:r>
              <a:rPr lang="en-GB" dirty="0">
                <a:solidFill>
                  <a:srgbClr val="0070C0"/>
                </a:solidFill>
                <a:effectLst/>
                <a:latin typeface="Arial" panose="020B0604020202020204" pitchFamily="34" charset="0"/>
                <a:ea typeface="Calibri" panose="020F0502020204030204" pitchFamily="34" charset="0"/>
                <a:cs typeface="Arial" panose="020B0604020202020204" pitchFamily="34" charset="0"/>
              </a:rPr>
              <a:t>relationship breakdown </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pPr>
            <a:r>
              <a:rPr lang="en-GB" dirty="0">
                <a:solidFill>
                  <a:srgbClr val="0070C0"/>
                </a:solidFill>
                <a:effectLst/>
                <a:latin typeface="Arial" panose="020B0604020202020204" pitchFamily="34" charset="0"/>
                <a:ea typeface="Calibri" panose="020F0502020204030204" pitchFamily="34" charset="0"/>
                <a:cs typeface="Arial" panose="020B0604020202020204" pitchFamily="34" charset="0"/>
              </a:rPr>
              <a:t>marginalisation and social exclusion/social isolation </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pPr>
            <a:r>
              <a:rPr lang="en-GB" dirty="0">
                <a:solidFill>
                  <a:srgbClr val="0070C0"/>
                </a:solidFill>
                <a:effectLst/>
                <a:latin typeface="Arial" panose="020B0604020202020204" pitchFamily="34" charset="0"/>
                <a:ea typeface="Calibri" panose="020F0502020204030204" pitchFamily="34" charset="0"/>
                <a:cs typeface="Arial" panose="020B0604020202020204" pitchFamily="34" charset="0"/>
              </a:rPr>
              <a:t>labelling and stereotyping</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pPr>
            <a:r>
              <a:rPr lang="en-GB" dirty="0">
                <a:solidFill>
                  <a:srgbClr val="0070C0"/>
                </a:solidFill>
                <a:effectLst/>
                <a:latin typeface="Arial" panose="020B0604020202020204" pitchFamily="34" charset="0"/>
                <a:ea typeface="Calibri" panose="020F0502020204030204" pitchFamily="34" charset="0"/>
                <a:cs typeface="Arial" panose="020B0604020202020204" pitchFamily="34" charset="0"/>
              </a:rPr>
              <a:t>addiction</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600"/>
              </a:spcAft>
              <a:buClr>
                <a:srgbClr val="1F409B"/>
              </a:buClr>
              <a:buFont typeface="Symbol" panose="05050102010706020507" pitchFamily="18" charset="2"/>
              <a:buChar char=""/>
            </a:pPr>
            <a:r>
              <a:rPr lang="en-GB" dirty="0">
                <a:solidFill>
                  <a:srgbClr val="0070C0"/>
                </a:solidFill>
                <a:effectLst/>
                <a:latin typeface="Arial" panose="020B0604020202020204" pitchFamily="34" charset="0"/>
                <a:ea typeface="Calibri" panose="020F0502020204030204" pitchFamily="34" charset="0"/>
                <a:cs typeface="Arial" panose="020B0604020202020204" pitchFamily="34" charset="0"/>
              </a:rPr>
              <a:t>self-harming</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marR="64135" lvl="0" indent="-342900" eaLnBrk="0" hangingPunct="0">
              <a:spcAft>
                <a:spcPts val="0"/>
              </a:spcAft>
              <a:buClr>
                <a:srgbClr val="1F409B"/>
              </a:buClr>
              <a:buFont typeface="Symbol" panose="05050102010706020507" pitchFamily="18" charset="2"/>
              <a:buChar char=""/>
            </a:pPr>
            <a:r>
              <a:rPr lang="en-GB" dirty="0">
                <a:solidFill>
                  <a:srgbClr val="0070C0"/>
                </a:solidFill>
                <a:effectLst/>
                <a:latin typeface="Arial" panose="020B0604020202020204" pitchFamily="34" charset="0"/>
                <a:ea typeface="Calibri" panose="020F0502020204030204" pitchFamily="34" charset="0"/>
                <a:cs typeface="Arial" panose="020B0604020202020204" pitchFamily="34" charset="0"/>
              </a:rPr>
              <a:t>bullying </a:t>
            </a:r>
            <a:endParaRPr lang="en-GB" dirty="0">
              <a:solidFill>
                <a:srgbClr val="0070C0"/>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228497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0261C0E-860E-401F-9EF8-627EE134484A}"/>
              </a:ext>
            </a:extLst>
          </p:cNvPr>
          <p:cNvSpPr>
            <a:spLocks noGrp="1"/>
          </p:cNvSpPr>
          <p:nvPr>
            <p:ph idx="1"/>
          </p:nvPr>
        </p:nvSpPr>
        <p:spPr>
          <a:xfrm>
            <a:off x="443479" y="1338939"/>
            <a:ext cx="11305041" cy="5257803"/>
          </a:xfrm>
        </p:spPr>
        <p:txBody>
          <a:bodyPr vert="horz" lIns="91440" tIns="45720" rIns="91440" bIns="45720" rtlCol="0" anchor="t">
            <a:noAutofit/>
          </a:bodyPr>
          <a:lstStyle/>
          <a:p>
            <a:pPr>
              <a:lnSpc>
                <a:spcPct val="100000"/>
              </a:lnSpc>
              <a:spcBef>
                <a:spcPts val="0"/>
              </a:spcBef>
              <a:spcAft>
                <a:spcPts val="0"/>
              </a:spcAft>
            </a:pPr>
            <a:r>
              <a:rPr lang="en-GB" dirty="0">
                <a:solidFill>
                  <a:schemeClr val="tx1"/>
                </a:solidFill>
              </a:rPr>
              <a:t>In your Task 1 (b) (ii), you could spread out your answer like this … One paragraph at a time …</a:t>
            </a:r>
          </a:p>
          <a:p>
            <a:pPr>
              <a:lnSpc>
                <a:spcPct val="100000"/>
              </a:lnSpc>
              <a:spcBef>
                <a:spcPts val="0"/>
              </a:spcBef>
              <a:spcAft>
                <a:spcPts val="0"/>
              </a:spcAft>
            </a:pPr>
            <a:endParaRPr lang="en-GB" dirty="0">
              <a:solidFill>
                <a:schemeClr val="tx1"/>
              </a:solidFill>
            </a:endParaRPr>
          </a:p>
          <a:p>
            <a:pPr>
              <a:lnSpc>
                <a:spcPct val="100000"/>
              </a:lnSpc>
              <a:spcBef>
                <a:spcPts val="0"/>
              </a:spcBef>
              <a:spcAft>
                <a:spcPts val="0"/>
              </a:spcAft>
            </a:pPr>
            <a:endParaRPr lang="en-GB" b="1" dirty="0">
              <a:solidFill>
                <a:schemeClr val="tx1"/>
              </a:solidFill>
            </a:endParaRPr>
          </a:p>
          <a:p>
            <a:pPr>
              <a:lnSpc>
                <a:spcPct val="100000"/>
              </a:lnSpc>
              <a:spcBef>
                <a:spcPts val="0"/>
              </a:spcBef>
              <a:spcAft>
                <a:spcPts val="0"/>
              </a:spcAft>
            </a:pPr>
            <a:r>
              <a:rPr lang="en-GB" b="1" dirty="0">
                <a:solidFill>
                  <a:schemeClr val="tx1"/>
                </a:solidFill>
              </a:rPr>
              <a:t>Point</a:t>
            </a:r>
          </a:p>
          <a:p>
            <a:pPr>
              <a:lnSpc>
                <a:spcPct val="100000"/>
              </a:lnSpc>
              <a:spcBef>
                <a:spcPts val="0"/>
              </a:spcBef>
              <a:spcAft>
                <a:spcPts val="0"/>
              </a:spcAft>
            </a:pPr>
            <a:r>
              <a:rPr lang="en-GB" dirty="0">
                <a:solidFill>
                  <a:schemeClr val="tx1"/>
                </a:solidFill>
              </a:rPr>
              <a:t>One way in which </a:t>
            </a:r>
            <a:r>
              <a:rPr lang="en-GB" dirty="0" err="1">
                <a:solidFill>
                  <a:schemeClr val="tx1"/>
                </a:solidFill>
              </a:rPr>
              <a:t>Priti’s</a:t>
            </a:r>
            <a:r>
              <a:rPr lang="en-GB" dirty="0">
                <a:solidFill>
                  <a:schemeClr val="tx1"/>
                </a:solidFill>
              </a:rPr>
              <a:t> resilience and development may be impacted is due to educational transitions.</a:t>
            </a:r>
            <a:endParaRPr lang="en-GB" dirty="0">
              <a:solidFill>
                <a:schemeClr val="tx1"/>
              </a:solidFill>
              <a:cs typeface="Arial"/>
            </a:endParaRPr>
          </a:p>
          <a:p>
            <a:pPr>
              <a:lnSpc>
                <a:spcPct val="100000"/>
              </a:lnSpc>
              <a:spcBef>
                <a:spcPts val="0"/>
              </a:spcBef>
              <a:spcAft>
                <a:spcPts val="0"/>
              </a:spcAft>
            </a:pPr>
            <a:endParaRPr lang="en-GB" dirty="0">
              <a:solidFill>
                <a:schemeClr val="tx1"/>
              </a:solidFill>
            </a:endParaRPr>
          </a:p>
          <a:p>
            <a:pPr>
              <a:lnSpc>
                <a:spcPct val="100000"/>
              </a:lnSpc>
              <a:spcBef>
                <a:spcPts val="0"/>
              </a:spcBef>
              <a:spcAft>
                <a:spcPts val="0"/>
              </a:spcAft>
            </a:pPr>
            <a:endParaRPr lang="en-GB" dirty="0">
              <a:solidFill>
                <a:schemeClr val="tx1"/>
              </a:solidFill>
            </a:endParaRPr>
          </a:p>
          <a:p>
            <a:pPr>
              <a:lnSpc>
                <a:spcPct val="100000"/>
              </a:lnSpc>
              <a:spcBef>
                <a:spcPts val="0"/>
              </a:spcBef>
            </a:pPr>
            <a:r>
              <a:rPr lang="en-GB" b="1" dirty="0">
                <a:solidFill>
                  <a:schemeClr val="tx1"/>
                </a:solidFill>
              </a:rPr>
              <a:t>Example </a:t>
            </a:r>
            <a:r>
              <a:rPr lang="en-GB" dirty="0">
                <a:solidFill>
                  <a:schemeClr val="tx1"/>
                </a:solidFill>
              </a:rPr>
              <a:t>of positive and negative impact on resilience/development.</a:t>
            </a:r>
          </a:p>
          <a:p>
            <a:pPr>
              <a:lnSpc>
                <a:spcPct val="100000"/>
              </a:lnSpc>
              <a:spcBef>
                <a:spcPts val="0"/>
              </a:spcBef>
            </a:pPr>
            <a:r>
              <a:rPr lang="en-GB" dirty="0">
                <a:solidFill>
                  <a:schemeClr val="tx1"/>
                </a:solidFill>
              </a:rPr>
              <a:t>Priti’s resilience could be improved by the fact that that she will be able to cope with stress better in the future, due to the frequent changes within her education, as may have experienced a range of schools which, as a result, will enable her to cope better with any changes that may happen in the future.</a:t>
            </a:r>
          </a:p>
          <a:p>
            <a:pPr>
              <a:lnSpc>
                <a:spcPct val="100000"/>
              </a:lnSpc>
              <a:spcBef>
                <a:spcPts val="0"/>
              </a:spcBef>
              <a:spcAft>
                <a:spcPts val="0"/>
              </a:spcAft>
            </a:pPr>
            <a:r>
              <a:rPr lang="en-GB" dirty="0">
                <a:solidFill>
                  <a:schemeClr val="tx1"/>
                </a:solidFill>
              </a:rPr>
              <a:t>A negative influence on Priti’s resilience is that she is stressed and suffering with anxiety, and, as a result, is not thinking clearly, and this may lead her to thinking irrationally and not being able to see reality.   </a:t>
            </a:r>
          </a:p>
          <a:p>
            <a:pPr>
              <a:lnSpc>
                <a:spcPct val="100000"/>
              </a:lnSpc>
              <a:spcBef>
                <a:spcPts val="0"/>
              </a:spcBef>
              <a:spcAft>
                <a:spcPts val="0"/>
              </a:spcAft>
            </a:pPr>
            <a:endParaRPr lang="en-GB" dirty="0">
              <a:solidFill>
                <a:schemeClr val="tx1"/>
              </a:solidFill>
            </a:endParaRPr>
          </a:p>
          <a:p>
            <a:pPr>
              <a:lnSpc>
                <a:spcPct val="100000"/>
              </a:lnSpc>
              <a:spcBef>
                <a:spcPts val="0"/>
              </a:spcBef>
              <a:spcAft>
                <a:spcPts val="0"/>
              </a:spcAft>
            </a:pPr>
            <a:endParaRPr lang="en-GB" dirty="0">
              <a:solidFill>
                <a:schemeClr val="tx1"/>
              </a:solidFill>
            </a:endParaRPr>
          </a:p>
          <a:p>
            <a:pPr>
              <a:lnSpc>
                <a:spcPct val="100000"/>
              </a:lnSpc>
              <a:spcBef>
                <a:spcPts val="0"/>
              </a:spcBef>
              <a:spcAft>
                <a:spcPts val="0"/>
              </a:spcAft>
            </a:pPr>
            <a:r>
              <a:rPr lang="en-GB" b="1" dirty="0">
                <a:solidFill>
                  <a:schemeClr val="tx1"/>
                </a:solidFill>
              </a:rPr>
              <a:t>Evidence</a:t>
            </a:r>
          </a:p>
          <a:p>
            <a:pPr>
              <a:lnSpc>
                <a:spcPct val="100000"/>
              </a:lnSpc>
              <a:spcBef>
                <a:spcPts val="0"/>
              </a:spcBef>
              <a:spcAft>
                <a:spcPts val="0"/>
              </a:spcAft>
            </a:pPr>
            <a:r>
              <a:rPr lang="en-GB" dirty="0">
                <a:solidFill>
                  <a:schemeClr val="tx1"/>
                </a:solidFill>
              </a:rPr>
              <a:t>You may want to find a reliable source or evidence to back up any points you are making.  </a:t>
            </a:r>
            <a:r>
              <a:rPr lang="en-GB" dirty="0">
                <a:solidFill>
                  <a:srgbClr val="FF0000"/>
                </a:solidFill>
              </a:rPr>
              <a:t>By doing this in your assessment, you are hitting the ‘thorough application of knowledge’!   </a:t>
            </a:r>
            <a:endParaRPr lang="en-GB" dirty="0">
              <a:solidFill>
                <a:schemeClr val="tx1"/>
              </a:solidFill>
            </a:endParaRPr>
          </a:p>
          <a:p>
            <a:endParaRPr lang="en-GB" dirty="0">
              <a:solidFill>
                <a:schemeClr val="tx1"/>
              </a:solidFill>
            </a:endParaRPr>
          </a:p>
        </p:txBody>
      </p:sp>
      <p:sp>
        <p:nvSpPr>
          <p:cNvPr id="6" name="Title 4">
            <a:extLst>
              <a:ext uri="{FF2B5EF4-FFF2-40B4-BE49-F238E27FC236}">
                <a16:creationId xmlns:a16="http://schemas.microsoft.com/office/drawing/2014/main" id="{2C265D8E-F5DC-4991-B3FC-F26CEFE5B02C}"/>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121708767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500C1C-CE30-44EC-8EB2-D4E99C4C0906}"/>
              </a:ext>
            </a:extLst>
          </p:cNvPr>
          <p:cNvSpPr>
            <a:spLocks noGrp="1"/>
          </p:cNvSpPr>
          <p:nvPr>
            <p:ph idx="1"/>
          </p:nvPr>
        </p:nvSpPr>
        <p:spPr>
          <a:xfrm>
            <a:off x="4878104" y="1590681"/>
            <a:ext cx="2435792" cy="424732"/>
          </a:xfrm>
        </p:spPr>
        <p:txBody>
          <a:bodyPr>
            <a:noAutofit/>
          </a:bodyPr>
          <a:lstStyle/>
          <a:p>
            <a:pPr algn="ctr"/>
            <a:r>
              <a:rPr lang="en-GB" sz="2800" b="1" dirty="0"/>
              <a:t>Development</a:t>
            </a:r>
          </a:p>
        </p:txBody>
      </p:sp>
      <p:sp>
        <p:nvSpPr>
          <p:cNvPr id="4" name="TextBox 3">
            <a:extLst>
              <a:ext uri="{FF2B5EF4-FFF2-40B4-BE49-F238E27FC236}">
                <a16:creationId xmlns:a16="http://schemas.microsoft.com/office/drawing/2014/main" id="{F6A8BB0F-F1C1-4325-85F9-DBBF3905B983}"/>
              </a:ext>
            </a:extLst>
          </p:cNvPr>
          <p:cNvSpPr txBox="1"/>
          <p:nvPr/>
        </p:nvSpPr>
        <p:spPr>
          <a:xfrm>
            <a:off x="470694" y="2349661"/>
            <a:ext cx="11250612" cy="2308324"/>
          </a:xfrm>
          <a:prstGeom prst="rect">
            <a:avLst/>
          </a:prstGeom>
          <a:noFill/>
        </p:spPr>
        <p:txBody>
          <a:bodyPr wrap="square" rtlCol="0">
            <a:spAutoFit/>
          </a:bodyPr>
          <a:lstStyle/>
          <a:p>
            <a:r>
              <a:rPr lang="en-GB" dirty="0"/>
              <a:t>Consider all the aspects of development that a typical child would have gone through compared to </a:t>
            </a:r>
            <a:r>
              <a:rPr lang="en-GB" dirty="0" err="1"/>
              <a:t>Priti</a:t>
            </a:r>
            <a:r>
              <a:rPr lang="en-GB" dirty="0"/>
              <a:t>.</a:t>
            </a:r>
          </a:p>
          <a:p>
            <a:endParaRPr lang="en-GB" dirty="0"/>
          </a:p>
          <a:p>
            <a:r>
              <a:rPr lang="en-GB" dirty="0"/>
              <a:t>For example, at three years old, children usually like to play outdoors and ride tricycles, which would have  improved </a:t>
            </a:r>
            <a:r>
              <a:rPr lang="en-GB" dirty="0" err="1"/>
              <a:t>Priti’s</a:t>
            </a:r>
            <a:r>
              <a:rPr lang="en-GB" dirty="0"/>
              <a:t> holistic development as, physically, it would strengthen her muscles and fine and gross motor skills.  However, in </a:t>
            </a:r>
            <a:r>
              <a:rPr lang="en-GB" dirty="0" err="1"/>
              <a:t>Priti’s</a:t>
            </a:r>
            <a:r>
              <a:rPr lang="en-GB" dirty="0"/>
              <a:t> case, she was fleeing war and, as a result, she may not have acquired these skills when she was young, so she may struggle physically and socially in the future.  For example, </a:t>
            </a:r>
            <a:r>
              <a:rPr lang="en-GB" dirty="0" err="1"/>
              <a:t>Priti</a:t>
            </a:r>
            <a:r>
              <a:rPr lang="en-GB" dirty="0"/>
              <a:t> may have not formed relationships at primary school as she could not get involved in activities and, as a result, may become socially isolated. </a:t>
            </a:r>
          </a:p>
        </p:txBody>
      </p:sp>
      <p:sp>
        <p:nvSpPr>
          <p:cNvPr id="7" name="TextBox 6">
            <a:extLst>
              <a:ext uri="{FF2B5EF4-FFF2-40B4-BE49-F238E27FC236}">
                <a16:creationId xmlns:a16="http://schemas.microsoft.com/office/drawing/2014/main" id="{DB804C13-A328-4870-A95B-FE346A2EEE55}"/>
              </a:ext>
            </a:extLst>
          </p:cNvPr>
          <p:cNvSpPr txBox="1"/>
          <p:nvPr/>
        </p:nvSpPr>
        <p:spPr>
          <a:xfrm>
            <a:off x="470694" y="5381881"/>
            <a:ext cx="6094070" cy="369332"/>
          </a:xfrm>
          <a:prstGeom prst="rect">
            <a:avLst/>
          </a:prstGeom>
          <a:noFill/>
        </p:spPr>
        <p:txBody>
          <a:bodyPr wrap="square">
            <a:spAutoFit/>
          </a:bodyPr>
          <a:lstStyle/>
          <a:p>
            <a:r>
              <a:rPr lang="en-GB" dirty="0">
                <a:hlinkClick r:id="rId2"/>
              </a:rPr>
              <a:t>Child health and development | NSPCC Learning</a:t>
            </a:r>
            <a:endParaRPr lang="en-GB" dirty="0"/>
          </a:p>
        </p:txBody>
      </p:sp>
      <p:cxnSp>
        <p:nvCxnSpPr>
          <p:cNvPr id="9" name="Straight Arrow Connector 8">
            <a:extLst>
              <a:ext uri="{FF2B5EF4-FFF2-40B4-BE49-F238E27FC236}">
                <a16:creationId xmlns:a16="http://schemas.microsoft.com/office/drawing/2014/main" id="{473BDE52-62BB-48E4-9A0C-44D603277795}"/>
              </a:ext>
            </a:extLst>
          </p:cNvPr>
          <p:cNvCxnSpPr>
            <a:cxnSpLocks/>
          </p:cNvCxnSpPr>
          <p:nvPr/>
        </p:nvCxnSpPr>
        <p:spPr>
          <a:xfrm>
            <a:off x="6008914" y="5581771"/>
            <a:ext cx="2058640" cy="3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8E038BB1-921E-4112-BC0B-8C80B3CECC0B}"/>
              </a:ext>
            </a:extLst>
          </p:cNvPr>
          <p:cNvSpPr txBox="1"/>
          <p:nvPr/>
        </p:nvSpPr>
        <p:spPr>
          <a:xfrm>
            <a:off x="8431743" y="5258953"/>
            <a:ext cx="2573714" cy="646331"/>
          </a:xfrm>
          <a:prstGeom prst="rect">
            <a:avLst/>
          </a:prstGeom>
          <a:noFill/>
        </p:spPr>
        <p:txBody>
          <a:bodyPr wrap="square" rtlCol="0">
            <a:spAutoFit/>
          </a:bodyPr>
          <a:lstStyle/>
          <a:p>
            <a:r>
              <a:rPr lang="en-GB" i="1" dirty="0"/>
              <a:t>This is a useful link to consider development.  </a:t>
            </a:r>
          </a:p>
        </p:txBody>
      </p:sp>
      <p:sp>
        <p:nvSpPr>
          <p:cNvPr id="11" name="Title 4">
            <a:extLst>
              <a:ext uri="{FF2B5EF4-FFF2-40B4-BE49-F238E27FC236}">
                <a16:creationId xmlns:a16="http://schemas.microsoft.com/office/drawing/2014/main" id="{7178D52B-756F-4508-B66D-33CEC02CC011}"/>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33143414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EB477AF9-B796-4647-B6FC-BCC8F056B7F3}"/>
              </a:ext>
            </a:extLst>
          </p:cNvPr>
          <p:cNvPicPr>
            <a:picLocks noGrp="1" noChangeAspect="1"/>
          </p:cNvPicPr>
          <p:nvPr>
            <p:ph idx="1"/>
          </p:nvPr>
        </p:nvPicPr>
        <p:blipFill>
          <a:blip r:embed="rId3"/>
          <a:stretch>
            <a:fillRect/>
          </a:stretch>
        </p:blipFill>
        <p:spPr>
          <a:xfrm>
            <a:off x="4519374" y="3092818"/>
            <a:ext cx="3230166" cy="2543481"/>
          </a:xfrm>
          <a:prstGeom prst="rect">
            <a:avLst/>
          </a:prstGeom>
        </p:spPr>
      </p:pic>
      <p:sp>
        <p:nvSpPr>
          <p:cNvPr id="5" name="TextBox 4"/>
          <p:cNvSpPr txBox="1"/>
          <p:nvPr/>
        </p:nvSpPr>
        <p:spPr>
          <a:xfrm>
            <a:off x="705246" y="1657350"/>
            <a:ext cx="3594100" cy="4708981"/>
          </a:xfrm>
          <a:prstGeom prst="rect">
            <a:avLst/>
          </a:prstGeom>
          <a:noFill/>
          <a:ln>
            <a:solidFill>
              <a:schemeClr val="tx1"/>
            </a:solidFill>
          </a:ln>
        </p:spPr>
        <p:txBody>
          <a:bodyPr wrap="square" rtlCol="0">
            <a:spAutoFit/>
          </a:bodyPr>
          <a:lstStyle/>
          <a:p>
            <a:pPr>
              <a:spcAft>
                <a:spcPts val="1200"/>
              </a:spcAft>
            </a:pPr>
            <a:r>
              <a:rPr lang="en-GB" b="1" dirty="0"/>
              <a:t>Physical development</a:t>
            </a:r>
          </a:p>
          <a:p>
            <a:pPr>
              <a:spcAft>
                <a:spcPts val="1200"/>
              </a:spcAft>
            </a:pPr>
            <a:r>
              <a:rPr lang="en-GB" dirty="0"/>
              <a:t>On-going unresolved anxiety can have an effect on physical health, e.g. sleep problems, loss of appetite, headaches.</a:t>
            </a:r>
          </a:p>
          <a:p>
            <a:pPr>
              <a:spcAft>
                <a:spcPts val="1200"/>
              </a:spcAft>
            </a:pPr>
            <a:r>
              <a:rPr lang="en-GB" dirty="0"/>
              <a:t>Foster parents may have other commitments such as children and other foster children, which could limited the opportunities for exercise.     </a:t>
            </a:r>
          </a:p>
          <a:p>
            <a:r>
              <a:rPr lang="en-GB" dirty="0" err="1"/>
              <a:t>Priti</a:t>
            </a:r>
            <a:r>
              <a:rPr lang="en-GB" dirty="0"/>
              <a:t> may comfort eat which could lead to weight gain – she may also be going through puberty which could also have an impact on her development.</a:t>
            </a:r>
          </a:p>
        </p:txBody>
      </p:sp>
      <p:sp>
        <p:nvSpPr>
          <p:cNvPr id="6" name="TextBox 5"/>
          <p:cNvSpPr txBox="1"/>
          <p:nvPr/>
        </p:nvSpPr>
        <p:spPr>
          <a:xfrm>
            <a:off x="4708764" y="1350220"/>
            <a:ext cx="6629400" cy="1631216"/>
          </a:xfrm>
          <a:prstGeom prst="rect">
            <a:avLst/>
          </a:prstGeom>
          <a:noFill/>
          <a:ln>
            <a:solidFill>
              <a:schemeClr val="tx1"/>
            </a:solidFill>
          </a:ln>
        </p:spPr>
        <p:txBody>
          <a:bodyPr wrap="square" rtlCol="0">
            <a:spAutoFit/>
          </a:bodyPr>
          <a:lstStyle/>
          <a:p>
            <a:pPr>
              <a:spcAft>
                <a:spcPts val="600"/>
              </a:spcAft>
            </a:pPr>
            <a:r>
              <a:rPr lang="en-GB" b="1" dirty="0"/>
              <a:t>Intellectual development </a:t>
            </a:r>
          </a:p>
          <a:p>
            <a:pPr>
              <a:spcAft>
                <a:spcPts val="600"/>
              </a:spcAft>
            </a:pPr>
            <a:r>
              <a:rPr lang="en-GB" dirty="0"/>
              <a:t>Priti may have missed a range of school days during her life and this may have an impact on her progress and achievement.  </a:t>
            </a:r>
          </a:p>
          <a:p>
            <a:r>
              <a:rPr lang="en-GB" dirty="0"/>
              <a:t>Priti may not have enough mental stimulation from not being around her peers.</a:t>
            </a:r>
          </a:p>
        </p:txBody>
      </p:sp>
      <p:sp>
        <p:nvSpPr>
          <p:cNvPr id="7" name="TextBox 6"/>
          <p:cNvSpPr txBox="1"/>
          <p:nvPr/>
        </p:nvSpPr>
        <p:spPr>
          <a:xfrm>
            <a:off x="7900988" y="3429000"/>
            <a:ext cx="3871912" cy="1908215"/>
          </a:xfrm>
          <a:prstGeom prst="rect">
            <a:avLst/>
          </a:prstGeom>
          <a:noFill/>
          <a:ln>
            <a:solidFill>
              <a:schemeClr val="tx1"/>
            </a:solidFill>
          </a:ln>
        </p:spPr>
        <p:txBody>
          <a:bodyPr wrap="square" rtlCol="0">
            <a:spAutoFit/>
          </a:bodyPr>
          <a:lstStyle/>
          <a:p>
            <a:pPr>
              <a:spcAft>
                <a:spcPts val="1200"/>
              </a:spcAft>
            </a:pPr>
            <a:r>
              <a:rPr lang="en-GB" b="1" dirty="0"/>
              <a:t>Emotional development</a:t>
            </a:r>
          </a:p>
          <a:p>
            <a:pPr>
              <a:spcAft>
                <a:spcPts val="1200"/>
              </a:spcAft>
            </a:pPr>
            <a:r>
              <a:rPr lang="en-GB" dirty="0"/>
              <a:t>Ongoing, unresolved issues from her childhood could impact on her mental health/well-being, e.g. depression and loss of confidence, lack of self-worth. </a:t>
            </a:r>
          </a:p>
        </p:txBody>
      </p:sp>
      <p:sp>
        <p:nvSpPr>
          <p:cNvPr id="8" name="TextBox 7"/>
          <p:cNvSpPr txBox="1"/>
          <p:nvPr/>
        </p:nvSpPr>
        <p:spPr>
          <a:xfrm>
            <a:off x="6032303" y="5723732"/>
            <a:ext cx="4851794" cy="1000274"/>
          </a:xfrm>
          <a:prstGeom prst="rect">
            <a:avLst/>
          </a:prstGeom>
          <a:noFill/>
          <a:ln>
            <a:solidFill>
              <a:schemeClr val="tx1"/>
            </a:solidFill>
          </a:ln>
        </p:spPr>
        <p:txBody>
          <a:bodyPr wrap="square" rtlCol="0">
            <a:spAutoFit/>
          </a:bodyPr>
          <a:lstStyle/>
          <a:p>
            <a:pPr>
              <a:spcAft>
                <a:spcPts val="600"/>
              </a:spcAft>
            </a:pPr>
            <a:r>
              <a:rPr lang="en-GB" b="1" dirty="0"/>
              <a:t>Social development</a:t>
            </a:r>
          </a:p>
          <a:p>
            <a:r>
              <a:rPr lang="en-GB" dirty="0"/>
              <a:t>Difficulties in making friendships/relationships and becoming socially isolated. </a:t>
            </a:r>
          </a:p>
        </p:txBody>
      </p:sp>
      <p:sp>
        <p:nvSpPr>
          <p:cNvPr id="11" name="Title 4">
            <a:extLst>
              <a:ext uri="{FF2B5EF4-FFF2-40B4-BE49-F238E27FC236}">
                <a16:creationId xmlns:a16="http://schemas.microsoft.com/office/drawing/2014/main" id="{F423F229-B0A0-4A10-AF53-E615C7E95551}"/>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21312624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C868C-2D00-4B9E-86F8-75EDE71FA07A}"/>
              </a:ext>
            </a:extLst>
          </p:cNvPr>
          <p:cNvSpPr>
            <a:spLocks noGrp="1"/>
          </p:cNvSpPr>
          <p:nvPr>
            <p:ph type="title"/>
          </p:nvPr>
        </p:nvSpPr>
        <p:spPr/>
        <p:txBody>
          <a:bodyPr/>
          <a:lstStyle/>
          <a:p>
            <a:r>
              <a:rPr lang="en-US" dirty="0">
                <a:solidFill>
                  <a:schemeClr val="accent4"/>
                </a:solidFill>
              </a:rPr>
              <a:t>GCE Health and Social Care, and Childcare</a:t>
            </a:r>
            <a:endParaRPr lang="en-GB" dirty="0"/>
          </a:p>
        </p:txBody>
      </p:sp>
      <p:sp>
        <p:nvSpPr>
          <p:cNvPr id="3" name="Content Placeholder 2">
            <a:extLst>
              <a:ext uri="{FF2B5EF4-FFF2-40B4-BE49-F238E27FC236}">
                <a16:creationId xmlns:a16="http://schemas.microsoft.com/office/drawing/2014/main" id="{57DC7438-1F5C-4689-8FCC-D99C33DD205F}"/>
              </a:ext>
            </a:extLst>
          </p:cNvPr>
          <p:cNvSpPr>
            <a:spLocks noGrp="1"/>
          </p:cNvSpPr>
          <p:nvPr>
            <p:ph idx="1"/>
          </p:nvPr>
        </p:nvSpPr>
        <p:spPr>
          <a:xfrm>
            <a:off x="414867" y="1463586"/>
            <a:ext cx="9722984" cy="453860"/>
          </a:xfrm>
        </p:spPr>
        <p:txBody>
          <a:bodyPr>
            <a:normAutofit/>
          </a:bodyPr>
          <a:lstStyle/>
          <a:p>
            <a:r>
              <a:rPr lang="en-GB" sz="2400" dirty="0"/>
              <a:t>Another useful resource:</a:t>
            </a:r>
          </a:p>
        </p:txBody>
      </p:sp>
      <p:pic>
        <p:nvPicPr>
          <p:cNvPr id="5" name="Picture 4">
            <a:extLst>
              <a:ext uri="{FF2B5EF4-FFF2-40B4-BE49-F238E27FC236}">
                <a16:creationId xmlns:a16="http://schemas.microsoft.com/office/drawing/2014/main" id="{00A508D7-0E53-42E5-8193-EB4090CA36C6}"/>
              </a:ext>
            </a:extLst>
          </p:cNvPr>
          <p:cNvPicPr>
            <a:picLocks noChangeAspect="1"/>
          </p:cNvPicPr>
          <p:nvPr/>
        </p:nvPicPr>
        <p:blipFill>
          <a:blip r:embed="rId2"/>
          <a:stretch>
            <a:fillRect/>
          </a:stretch>
        </p:blipFill>
        <p:spPr>
          <a:xfrm>
            <a:off x="4008832" y="1571097"/>
            <a:ext cx="3662545" cy="4615302"/>
          </a:xfrm>
          <a:prstGeom prst="rect">
            <a:avLst/>
          </a:prstGeom>
        </p:spPr>
      </p:pic>
      <p:sp>
        <p:nvSpPr>
          <p:cNvPr id="6" name="TextBox 5">
            <a:extLst>
              <a:ext uri="{FF2B5EF4-FFF2-40B4-BE49-F238E27FC236}">
                <a16:creationId xmlns:a16="http://schemas.microsoft.com/office/drawing/2014/main" id="{6CA108DF-DA94-4B7E-B585-2BD8D39ADA09}"/>
              </a:ext>
            </a:extLst>
          </p:cNvPr>
          <p:cNvSpPr txBox="1"/>
          <p:nvPr/>
        </p:nvSpPr>
        <p:spPr>
          <a:xfrm>
            <a:off x="4760860" y="6186399"/>
            <a:ext cx="2120000" cy="307777"/>
          </a:xfrm>
          <a:prstGeom prst="rect">
            <a:avLst/>
          </a:prstGeom>
          <a:noFill/>
        </p:spPr>
        <p:txBody>
          <a:bodyPr wrap="square" rtlCol="0">
            <a:spAutoFit/>
          </a:bodyPr>
          <a:lstStyle/>
          <a:p>
            <a:r>
              <a:rPr lang="en-GB" sz="1400" dirty="0"/>
              <a:t>ISBN - 9780435078805</a:t>
            </a:r>
          </a:p>
        </p:txBody>
      </p:sp>
      <p:sp>
        <p:nvSpPr>
          <p:cNvPr id="7" name="TextBox 6">
            <a:extLst>
              <a:ext uri="{FF2B5EF4-FFF2-40B4-BE49-F238E27FC236}">
                <a16:creationId xmlns:a16="http://schemas.microsoft.com/office/drawing/2014/main" id="{3B43FB0A-12F9-4BA7-BE27-5ED0E68B5865}"/>
              </a:ext>
            </a:extLst>
          </p:cNvPr>
          <p:cNvSpPr txBox="1"/>
          <p:nvPr/>
        </p:nvSpPr>
        <p:spPr>
          <a:xfrm>
            <a:off x="8029504" y="2863085"/>
            <a:ext cx="3766256" cy="2031325"/>
          </a:xfrm>
          <a:prstGeom prst="rect">
            <a:avLst/>
          </a:prstGeom>
          <a:noFill/>
        </p:spPr>
        <p:txBody>
          <a:bodyPr wrap="square" rtlCol="0">
            <a:spAutoFit/>
          </a:bodyPr>
          <a:lstStyle/>
          <a:p>
            <a:r>
              <a:rPr lang="en-GB" dirty="0"/>
              <a:t>This book looks at areas of development of children and extends to young people to age 19.</a:t>
            </a:r>
          </a:p>
          <a:p>
            <a:endParaRPr lang="en-GB" dirty="0"/>
          </a:p>
          <a:p>
            <a:r>
              <a:rPr lang="en-GB" dirty="0"/>
              <a:t>It includes a DVD which will give you a greater understanding of key aspects of development.  </a:t>
            </a:r>
          </a:p>
        </p:txBody>
      </p:sp>
    </p:spTree>
    <p:extLst>
      <p:ext uri="{BB962C8B-B14F-4D97-AF65-F5344CB8AC3E}">
        <p14:creationId xmlns:p14="http://schemas.microsoft.com/office/powerpoint/2010/main" val="196765453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1271E-6620-46C7-9179-553FD5E2B723}"/>
              </a:ext>
            </a:extLst>
          </p:cNvPr>
          <p:cNvSpPr>
            <a:spLocks noGrp="1"/>
          </p:cNvSpPr>
          <p:nvPr>
            <p:ph type="title"/>
          </p:nvPr>
        </p:nvSpPr>
        <p:spPr/>
        <p:txBody>
          <a:bodyPr/>
          <a:lstStyle/>
          <a:p>
            <a:r>
              <a:rPr lang="en-US" dirty="0">
                <a:solidFill>
                  <a:schemeClr val="accent4"/>
                </a:solidFill>
              </a:rPr>
              <a:t>GCE Health and Social Care, and Childcare</a:t>
            </a:r>
            <a:endParaRPr lang="en-GB" dirty="0"/>
          </a:p>
        </p:txBody>
      </p:sp>
      <p:sp>
        <p:nvSpPr>
          <p:cNvPr id="3" name="Content Placeholder 2">
            <a:extLst>
              <a:ext uri="{FF2B5EF4-FFF2-40B4-BE49-F238E27FC236}">
                <a16:creationId xmlns:a16="http://schemas.microsoft.com/office/drawing/2014/main" id="{A349604F-0B35-4C6C-8B41-3E8CB6984D25}"/>
              </a:ext>
            </a:extLst>
          </p:cNvPr>
          <p:cNvSpPr>
            <a:spLocks noGrp="1"/>
          </p:cNvSpPr>
          <p:nvPr>
            <p:ph idx="1"/>
          </p:nvPr>
        </p:nvSpPr>
        <p:spPr>
          <a:xfrm>
            <a:off x="406400" y="1240428"/>
            <a:ext cx="11349196" cy="5320392"/>
          </a:xfrm>
        </p:spPr>
        <p:txBody>
          <a:bodyPr>
            <a:noAutofit/>
          </a:bodyPr>
          <a:lstStyle/>
          <a:p>
            <a:pPr>
              <a:lnSpc>
                <a:spcPct val="100000"/>
              </a:lnSpc>
              <a:spcBef>
                <a:spcPts val="0"/>
              </a:spcBef>
            </a:pPr>
            <a:r>
              <a:rPr lang="en-GB" sz="1750" dirty="0">
                <a:solidFill>
                  <a:schemeClr val="tx1"/>
                </a:solidFill>
                <a:effectLst/>
                <a:ea typeface="Calibri" panose="020F0502020204030204" pitchFamily="34" charset="0"/>
                <a:cs typeface="Times New Roman" panose="02020603050405020304" pitchFamily="18" charset="0"/>
              </a:rPr>
              <a:t>Explain the potential impact Priti’s case may have on care and support in the different settings she may have experienced since arriving in Wales.</a:t>
            </a:r>
            <a:endParaRPr lang="en-GB" sz="1750" dirty="0"/>
          </a:p>
          <a:p>
            <a:pPr>
              <a:lnSpc>
                <a:spcPct val="100000"/>
              </a:lnSpc>
              <a:spcBef>
                <a:spcPts val="0"/>
              </a:spcBef>
            </a:pPr>
            <a:r>
              <a:rPr lang="en-GB" sz="1750" b="1" dirty="0"/>
              <a:t>For this case, let’s focus on her first school experience (5 years old):</a:t>
            </a:r>
          </a:p>
          <a:p>
            <a:pPr marL="285750" indent="-285750">
              <a:lnSpc>
                <a:spcPct val="100000"/>
              </a:lnSpc>
              <a:spcBef>
                <a:spcPts val="0"/>
              </a:spcBef>
              <a:buFont typeface="Arial" panose="020B0604020202020204" pitchFamily="34" charset="0"/>
              <a:buChar char="•"/>
            </a:pPr>
            <a:r>
              <a:rPr lang="en-GB" sz="1750" dirty="0">
                <a:solidFill>
                  <a:schemeClr val="tx1"/>
                </a:solidFill>
              </a:rPr>
              <a:t>In terms of care, </a:t>
            </a:r>
            <a:r>
              <a:rPr lang="en-GB" sz="1750" dirty="0" err="1">
                <a:solidFill>
                  <a:schemeClr val="tx1"/>
                </a:solidFill>
              </a:rPr>
              <a:t>Priti</a:t>
            </a:r>
            <a:r>
              <a:rPr lang="en-GB" sz="1750" dirty="0">
                <a:solidFill>
                  <a:schemeClr val="tx1"/>
                </a:solidFill>
              </a:rPr>
              <a:t> may experience grief and pain from her adverse childhood experiences (ACEs), as a result of which, within the school, </a:t>
            </a:r>
            <a:r>
              <a:rPr lang="en-GB" sz="1750" dirty="0" err="1">
                <a:solidFill>
                  <a:schemeClr val="tx1"/>
                </a:solidFill>
              </a:rPr>
              <a:t>Priti</a:t>
            </a:r>
            <a:r>
              <a:rPr lang="en-GB" sz="1750" dirty="0">
                <a:solidFill>
                  <a:schemeClr val="tx1"/>
                </a:solidFill>
              </a:rPr>
              <a:t> may have to be referred to the school nurse or external agencies for additional support for her emotional development.  This may include other agencies and multi-disciplinary teams to involve speech/language, and other care services in order to support </a:t>
            </a:r>
            <a:r>
              <a:rPr lang="en-GB" sz="1750" dirty="0" err="1">
                <a:solidFill>
                  <a:schemeClr val="tx1"/>
                </a:solidFill>
              </a:rPr>
              <a:t>Priti</a:t>
            </a:r>
            <a:r>
              <a:rPr lang="en-GB" sz="1750" dirty="0">
                <a:solidFill>
                  <a:schemeClr val="tx1"/>
                </a:solidFill>
              </a:rPr>
              <a:t> to catch up on any developmental milestones that she may not yet have reached.</a:t>
            </a:r>
          </a:p>
          <a:p>
            <a:pPr marL="285750" indent="-285750">
              <a:lnSpc>
                <a:spcPct val="100000"/>
              </a:lnSpc>
              <a:spcBef>
                <a:spcPts val="0"/>
              </a:spcBef>
              <a:buFont typeface="Arial" panose="020B0604020202020204" pitchFamily="34" charset="0"/>
              <a:buChar char="•"/>
            </a:pPr>
            <a:r>
              <a:rPr lang="en-GB" sz="1750" dirty="0">
                <a:solidFill>
                  <a:schemeClr val="tx1"/>
                </a:solidFill>
              </a:rPr>
              <a:t>There may be language concerns, so </a:t>
            </a:r>
            <a:r>
              <a:rPr lang="en-GB" sz="1750" b="1" dirty="0">
                <a:solidFill>
                  <a:schemeClr val="tx1"/>
                </a:solidFill>
              </a:rPr>
              <a:t>interpreters</a:t>
            </a:r>
            <a:r>
              <a:rPr lang="en-GB" sz="1750" dirty="0">
                <a:solidFill>
                  <a:schemeClr val="tx1"/>
                </a:solidFill>
              </a:rPr>
              <a:t> may be needed at the school as her first language may not be English or Welsh.  </a:t>
            </a:r>
          </a:p>
          <a:p>
            <a:pPr marL="285750" indent="-285750">
              <a:lnSpc>
                <a:spcPct val="100000"/>
              </a:lnSpc>
              <a:spcBef>
                <a:spcPts val="0"/>
              </a:spcBef>
              <a:buFont typeface="Arial" panose="020B0604020202020204" pitchFamily="34" charset="0"/>
              <a:buChar char="•"/>
            </a:pPr>
            <a:r>
              <a:rPr lang="en-GB" sz="1750" dirty="0">
                <a:solidFill>
                  <a:schemeClr val="tx1"/>
                </a:solidFill>
              </a:rPr>
              <a:t>The setting may also work with third sector agencies in seeing what support there is to help support child refugees and what the school could do to support </a:t>
            </a:r>
            <a:r>
              <a:rPr lang="en-GB" sz="1750" dirty="0" err="1">
                <a:solidFill>
                  <a:schemeClr val="tx1"/>
                </a:solidFill>
              </a:rPr>
              <a:t>Priti</a:t>
            </a:r>
            <a:r>
              <a:rPr lang="en-GB" sz="1750" dirty="0">
                <a:solidFill>
                  <a:schemeClr val="tx1"/>
                </a:solidFill>
              </a:rPr>
              <a:t>.    </a:t>
            </a:r>
          </a:p>
          <a:p>
            <a:pPr marL="285750" indent="-285750">
              <a:lnSpc>
                <a:spcPct val="100000"/>
              </a:lnSpc>
              <a:spcBef>
                <a:spcPts val="0"/>
              </a:spcBef>
              <a:buFont typeface="Arial" panose="020B0604020202020204" pitchFamily="34" charset="0"/>
              <a:buChar char="•"/>
            </a:pPr>
            <a:r>
              <a:rPr lang="en-GB" sz="1750" dirty="0">
                <a:solidFill>
                  <a:schemeClr val="tx1"/>
                </a:solidFill>
              </a:rPr>
              <a:t>Assistive technology – computer software and hardware to support speech/language development at the school. </a:t>
            </a:r>
          </a:p>
          <a:p>
            <a:pPr marL="285750" indent="-285750">
              <a:lnSpc>
                <a:spcPct val="100000"/>
              </a:lnSpc>
              <a:spcBef>
                <a:spcPts val="0"/>
              </a:spcBef>
              <a:buFont typeface="Arial" panose="020B0604020202020204" pitchFamily="34" charset="0"/>
              <a:buChar char="•"/>
            </a:pPr>
            <a:r>
              <a:rPr lang="en-GB" sz="1750" dirty="0">
                <a:solidFill>
                  <a:schemeClr val="tx1"/>
                </a:solidFill>
              </a:rPr>
              <a:t>You may also want to consider the use of an</a:t>
            </a:r>
            <a:r>
              <a:rPr lang="en-GB" sz="1750" b="1" dirty="0">
                <a:solidFill>
                  <a:schemeClr val="tx1"/>
                </a:solidFill>
              </a:rPr>
              <a:t> advocate </a:t>
            </a:r>
            <a:r>
              <a:rPr lang="en-GB" sz="1750" dirty="0">
                <a:solidFill>
                  <a:schemeClr val="tx1"/>
                </a:solidFill>
              </a:rPr>
              <a:t>in supporting Priti’s case when arriving in Wales.      </a:t>
            </a:r>
          </a:p>
          <a:p>
            <a:pPr marL="285750" indent="-285750">
              <a:lnSpc>
                <a:spcPct val="100000"/>
              </a:lnSpc>
              <a:spcBef>
                <a:spcPts val="0"/>
              </a:spcBef>
              <a:buFont typeface="Arial" panose="020B0604020202020204" pitchFamily="34" charset="0"/>
              <a:buChar char="•"/>
            </a:pPr>
            <a:r>
              <a:rPr lang="en-GB" sz="1750" dirty="0">
                <a:solidFill>
                  <a:schemeClr val="tx1"/>
                </a:solidFill>
              </a:rPr>
              <a:t>There will also be a need for greater team/collaborative working at the setting to support Priti in order to meet the holistic developmental needs.</a:t>
            </a:r>
          </a:p>
          <a:p>
            <a:pPr marL="285750" indent="-285750">
              <a:lnSpc>
                <a:spcPct val="100000"/>
              </a:lnSpc>
              <a:spcBef>
                <a:spcPts val="0"/>
              </a:spcBef>
              <a:buFont typeface="Arial" panose="020B0604020202020204" pitchFamily="34" charset="0"/>
              <a:buChar char="•"/>
            </a:pPr>
            <a:r>
              <a:rPr lang="en-GB" sz="1750" dirty="0">
                <a:solidFill>
                  <a:schemeClr val="tx1"/>
                </a:solidFill>
              </a:rPr>
              <a:t>Further specialist staff may be needed at the setting (school) to support Priti.  </a:t>
            </a:r>
          </a:p>
          <a:p>
            <a:endParaRPr lang="en-GB" dirty="0"/>
          </a:p>
        </p:txBody>
      </p:sp>
    </p:spTree>
    <p:extLst>
      <p:ext uri="{BB962C8B-B14F-4D97-AF65-F5344CB8AC3E}">
        <p14:creationId xmlns:p14="http://schemas.microsoft.com/office/powerpoint/2010/main" val="65684125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4"/>
                </a:solidFill>
              </a:rPr>
              <a:t>GCE Health and Social Care, and Childcare</a:t>
            </a:r>
            <a:endParaRPr lang="en-GB" dirty="0"/>
          </a:p>
        </p:txBody>
      </p:sp>
      <p:sp>
        <p:nvSpPr>
          <p:cNvPr id="3" name="Content Placeholder 2"/>
          <p:cNvSpPr>
            <a:spLocks noGrp="1"/>
          </p:cNvSpPr>
          <p:nvPr>
            <p:ph idx="1"/>
          </p:nvPr>
        </p:nvSpPr>
        <p:spPr>
          <a:xfrm>
            <a:off x="424974" y="1643198"/>
            <a:ext cx="11342052" cy="4357551"/>
          </a:xfrm>
        </p:spPr>
        <p:txBody>
          <a:bodyPr>
            <a:noAutofit/>
          </a:bodyPr>
          <a:lstStyle/>
          <a:p>
            <a:pPr algn="ctr"/>
            <a:r>
              <a:rPr lang="en-GB" sz="3600" b="1" dirty="0"/>
              <a:t>Extra activity</a:t>
            </a:r>
            <a:endParaRPr lang="en-GB" sz="3600" dirty="0"/>
          </a:p>
          <a:p>
            <a:pPr marL="354013" indent="-354013">
              <a:buFont typeface="Arial" panose="020B0604020202020204" pitchFamily="34" charset="0"/>
              <a:buChar char="•"/>
            </a:pPr>
            <a:endParaRPr lang="en-GB" sz="2000" dirty="0">
              <a:solidFill>
                <a:schemeClr val="tx1"/>
              </a:solidFill>
            </a:endParaRPr>
          </a:p>
          <a:p>
            <a:pPr marL="342900" indent="-342900">
              <a:lnSpc>
                <a:spcPct val="100000"/>
              </a:lnSpc>
              <a:spcBef>
                <a:spcPts val="0"/>
              </a:spcBef>
              <a:spcAft>
                <a:spcPts val="1800"/>
              </a:spcAft>
              <a:buFont typeface="Arial" panose="020B0604020202020204" pitchFamily="34" charset="0"/>
              <a:buChar char="•"/>
            </a:pPr>
            <a:r>
              <a:rPr lang="en-GB" sz="2000" dirty="0">
                <a:solidFill>
                  <a:schemeClr val="tx1"/>
                </a:solidFill>
              </a:rPr>
              <a:t>Consider another individual and complete a timeline of educational transitions, life experiences and life changes that they have experienced.</a:t>
            </a:r>
          </a:p>
          <a:p>
            <a:pPr marL="342900" indent="-342900">
              <a:lnSpc>
                <a:spcPct val="100000"/>
              </a:lnSpc>
              <a:spcBef>
                <a:spcPts val="0"/>
              </a:spcBef>
              <a:spcAft>
                <a:spcPts val="1800"/>
              </a:spcAft>
              <a:buFont typeface="Arial" panose="020B0604020202020204" pitchFamily="34" charset="0"/>
              <a:buChar char="•"/>
            </a:pPr>
            <a:r>
              <a:rPr lang="en-GB" sz="2000" dirty="0">
                <a:solidFill>
                  <a:schemeClr val="tx1"/>
                </a:solidFill>
              </a:rPr>
              <a:t>You could pick a celebrity, friend or grandparents.</a:t>
            </a:r>
          </a:p>
          <a:p>
            <a:pPr marL="342900" indent="-342900">
              <a:lnSpc>
                <a:spcPct val="100000"/>
              </a:lnSpc>
              <a:spcBef>
                <a:spcPts val="0"/>
              </a:spcBef>
              <a:spcAft>
                <a:spcPts val="1800"/>
              </a:spcAft>
              <a:buFont typeface="Arial" panose="020B0604020202020204" pitchFamily="34" charset="0"/>
              <a:buChar char="•"/>
            </a:pPr>
            <a:r>
              <a:rPr lang="en-GB" sz="2000" dirty="0">
                <a:solidFill>
                  <a:schemeClr val="tx1"/>
                </a:solidFill>
              </a:rPr>
              <a:t>Then, alongside a timeline, write a report on how their transitions, life experiences and life changes may have positively and negatively impacted upon their resilience and development and how this may differ from Priti’s situation.   </a:t>
            </a:r>
          </a:p>
          <a:p>
            <a:pPr marL="342900" indent="-342900">
              <a:lnSpc>
                <a:spcPct val="100000"/>
              </a:lnSpc>
              <a:buFont typeface="Arial" panose="020B0604020202020204" pitchFamily="34" charset="0"/>
              <a:buChar char="•"/>
            </a:pPr>
            <a:r>
              <a:rPr lang="en-GB" sz="2000" dirty="0">
                <a:solidFill>
                  <a:schemeClr val="tx1"/>
                </a:solidFill>
              </a:rPr>
              <a:t>What care and support services have they received during their life?</a:t>
            </a:r>
          </a:p>
        </p:txBody>
      </p:sp>
    </p:spTree>
    <p:extLst>
      <p:ext uri="{BB962C8B-B14F-4D97-AF65-F5344CB8AC3E}">
        <p14:creationId xmlns:p14="http://schemas.microsoft.com/office/powerpoint/2010/main" val="211428026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354830" y="1354098"/>
            <a:ext cx="7338060" cy="5355312"/>
          </a:xfrm>
          <a:prstGeom prst="rect">
            <a:avLst/>
          </a:prstGeom>
          <a:noFill/>
        </p:spPr>
        <p:txBody>
          <a:bodyPr wrap="square" rtlCol="0">
            <a:spAutoFit/>
          </a:bodyPr>
          <a:lstStyle/>
          <a:p>
            <a:r>
              <a:rPr lang="en-GB" dirty="0"/>
              <a:t>There are </a:t>
            </a:r>
            <a:r>
              <a:rPr lang="en-GB" b="1" dirty="0"/>
              <a:t>four</a:t>
            </a:r>
            <a:r>
              <a:rPr lang="en-GB" dirty="0"/>
              <a:t> key parts to your Task 1 assessment – please see below.  The next few slides have been designed to help and point you in the right direction.</a:t>
            </a:r>
          </a:p>
          <a:p>
            <a:endParaRPr lang="en-GB" dirty="0"/>
          </a:p>
          <a:p>
            <a:pPr lvl="0"/>
            <a:r>
              <a:rPr lang="en-GB" dirty="0"/>
              <a:t>An excellent explanation which shows:</a:t>
            </a:r>
          </a:p>
          <a:p>
            <a:pPr lvl="0"/>
            <a:endParaRPr lang="en-GB" dirty="0"/>
          </a:p>
          <a:p>
            <a:pPr marL="446088" lvl="0" indent="-446088">
              <a:buAutoNum type="arabicParenBoth"/>
            </a:pPr>
            <a:r>
              <a:rPr lang="en-GB" dirty="0"/>
              <a:t>thorough knowledge and understanding of the types and purpose of assessment</a:t>
            </a:r>
            <a:r>
              <a:rPr lang="en-GB" b="1" dirty="0"/>
              <a:t> </a:t>
            </a:r>
            <a:r>
              <a:rPr lang="en-GB" dirty="0"/>
              <a:t>used in the setting of choice</a:t>
            </a:r>
          </a:p>
          <a:p>
            <a:pPr lvl="0"/>
            <a:endParaRPr lang="en-GB" dirty="0"/>
          </a:p>
          <a:p>
            <a:pPr marL="446088" lvl="0" indent="-446088">
              <a:buAutoNum type="arabicParenBoth" startAt="2"/>
            </a:pPr>
            <a:r>
              <a:rPr lang="en-GB" dirty="0"/>
              <a:t>thorough knowledge and understanding of the </a:t>
            </a:r>
            <a:r>
              <a:rPr lang="en-GB" b="1" dirty="0"/>
              <a:t>five</a:t>
            </a:r>
            <a:r>
              <a:rPr lang="en-GB" dirty="0"/>
              <a:t> elements of assessment and the responsibilities of a local authority</a:t>
            </a:r>
          </a:p>
          <a:p>
            <a:pPr lvl="0"/>
            <a:endParaRPr lang="en-GB" dirty="0"/>
          </a:p>
          <a:p>
            <a:pPr marL="446088" lvl="0" indent="-446088">
              <a:buAutoNum type="arabicParenBoth" startAt="3"/>
            </a:pPr>
            <a:r>
              <a:rPr lang="en-GB" dirty="0"/>
              <a:t>thorough knowledge and understanding of how those assessments may be used to provide appropriate, timely support ongoing support to meet basic and specific needs of children or young people</a:t>
            </a:r>
          </a:p>
          <a:p>
            <a:pPr lvl="0"/>
            <a:endParaRPr lang="en-GB" dirty="0"/>
          </a:p>
          <a:p>
            <a:pPr marL="446088" indent="-446088"/>
            <a:r>
              <a:rPr lang="en-GB" dirty="0"/>
              <a:t>(4)	a </a:t>
            </a:r>
            <a:r>
              <a:rPr lang="en-GB" b="1" dirty="0"/>
              <a:t>confident</a:t>
            </a:r>
            <a:r>
              <a:rPr lang="en-GB" dirty="0"/>
              <a:t> grasp of the principles underpinning the approach of assessing children or young people </a:t>
            </a:r>
            <a:r>
              <a:rPr lang="en-GB" dirty="0">
                <a:solidFill>
                  <a:srgbClr val="FF0000"/>
                </a:solidFill>
              </a:rPr>
              <a:t>and their families</a:t>
            </a:r>
            <a:r>
              <a:rPr lang="en-GB" dirty="0"/>
              <a:t>.</a:t>
            </a:r>
          </a:p>
        </p:txBody>
      </p:sp>
      <p:sp>
        <p:nvSpPr>
          <p:cNvPr id="8" name="Title 1">
            <a:extLst>
              <a:ext uri="{FF2B5EF4-FFF2-40B4-BE49-F238E27FC236}">
                <a16:creationId xmlns:a16="http://schemas.microsoft.com/office/drawing/2014/main" id="{D077E947-AA35-4C59-9D15-E58565588102}"/>
              </a:ext>
            </a:extLst>
          </p:cNvPr>
          <p:cNvSpPr>
            <a:spLocks noGrp="1"/>
          </p:cNvSpPr>
          <p:nvPr>
            <p:ph type="title"/>
          </p:nvPr>
        </p:nvSpPr>
        <p:spPr>
          <a:xfrm>
            <a:off x="406400" y="365125"/>
            <a:ext cx="9724572" cy="694418"/>
          </a:xfrm>
        </p:spPr>
        <p:txBody>
          <a:bodyPr/>
          <a:lstStyle/>
          <a:p>
            <a:r>
              <a:rPr lang="en-US" dirty="0">
                <a:solidFill>
                  <a:schemeClr val="accent4"/>
                </a:solidFill>
              </a:rPr>
              <a:t>GCE Health and Social Care, and Childcare</a:t>
            </a:r>
            <a:endParaRPr lang="en-GB" dirty="0"/>
          </a:p>
        </p:txBody>
      </p:sp>
      <p:sp>
        <p:nvSpPr>
          <p:cNvPr id="13" name="Rectangle 12">
            <a:extLst>
              <a:ext uri="{FF2B5EF4-FFF2-40B4-BE49-F238E27FC236}">
                <a16:creationId xmlns:a16="http://schemas.microsoft.com/office/drawing/2014/main" id="{06DED941-2980-4026-BEFB-208F476BA089}"/>
              </a:ext>
            </a:extLst>
          </p:cNvPr>
          <p:cNvSpPr/>
          <p:nvPr/>
        </p:nvSpPr>
        <p:spPr>
          <a:xfrm>
            <a:off x="406400" y="1393598"/>
            <a:ext cx="3574482" cy="5262979"/>
          </a:xfrm>
          <a:prstGeom prst="rect">
            <a:avLst/>
          </a:prstGeom>
          <a:solidFill>
            <a:schemeClr val="accent5">
              <a:lumMod val="60000"/>
              <a:lumOff val="40000"/>
            </a:schemeClr>
          </a:solidFill>
        </p:spPr>
        <p:txBody>
          <a:bodyPr wrap="square">
            <a:spAutoFit/>
          </a:bodyPr>
          <a:lstStyle/>
          <a:p>
            <a:r>
              <a:rPr lang="en-US" sz="2400" b="1" dirty="0"/>
              <a:t>(c) - Explains the types and purpose of assessment and how they may be used in the setting of your choice, to provide appropriate, timely and ongoing support to meet basic and specific needs of children and/or young people.</a:t>
            </a:r>
          </a:p>
          <a:p>
            <a:r>
              <a:rPr lang="en-US" sz="2400" b="1" dirty="0"/>
              <a:t> </a:t>
            </a:r>
          </a:p>
          <a:p>
            <a:r>
              <a:rPr lang="en-US" sz="2400" b="1" dirty="0"/>
              <a:t>[8 marks] </a:t>
            </a:r>
          </a:p>
        </p:txBody>
      </p:sp>
    </p:spTree>
    <p:extLst>
      <p:ext uri="{BB962C8B-B14F-4D97-AF65-F5344CB8AC3E}">
        <p14:creationId xmlns:p14="http://schemas.microsoft.com/office/powerpoint/2010/main" val="301227296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07988" y="1313535"/>
            <a:ext cx="8770802" cy="462642"/>
          </a:xfrm>
        </p:spPr>
        <p:txBody>
          <a:bodyPr anchor="ctr" anchorCtr="0">
            <a:noAutofit/>
          </a:bodyPr>
          <a:lstStyle/>
          <a:p>
            <a:pPr lvl="0" algn="ctr"/>
            <a:r>
              <a:rPr lang="en-GB" sz="2000" b="1" dirty="0">
                <a:solidFill>
                  <a:schemeClr val="accent4">
                    <a:lumMod val="50000"/>
                  </a:schemeClr>
                </a:solidFill>
              </a:rPr>
              <a:t>(1)  the types and purpose of assessment used in the setting of choice</a:t>
            </a:r>
          </a:p>
        </p:txBody>
      </p:sp>
      <p:pic>
        <p:nvPicPr>
          <p:cNvPr id="5" name="Picture 4"/>
          <p:cNvPicPr>
            <a:picLocks noChangeAspect="1"/>
          </p:cNvPicPr>
          <p:nvPr/>
        </p:nvPicPr>
        <p:blipFill>
          <a:blip r:embed="rId3"/>
          <a:stretch>
            <a:fillRect/>
          </a:stretch>
        </p:blipFill>
        <p:spPr>
          <a:xfrm>
            <a:off x="613728" y="2708087"/>
            <a:ext cx="1466850" cy="1819275"/>
          </a:xfrm>
          <a:prstGeom prst="rect">
            <a:avLst/>
          </a:prstGeom>
        </p:spPr>
      </p:pic>
      <p:sp>
        <p:nvSpPr>
          <p:cNvPr id="6" name="TextBox 5"/>
          <p:cNvSpPr txBox="1"/>
          <p:nvPr/>
        </p:nvSpPr>
        <p:spPr>
          <a:xfrm>
            <a:off x="4136866" y="1957428"/>
            <a:ext cx="7586663" cy="2569934"/>
          </a:xfrm>
          <a:prstGeom prst="rect">
            <a:avLst/>
          </a:prstGeom>
          <a:noFill/>
        </p:spPr>
        <p:txBody>
          <a:bodyPr wrap="square" rtlCol="0">
            <a:spAutoFit/>
          </a:bodyPr>
          <a:lstStyle/>
          <a:p>
            <a:pPr>
              <a:spcAft>
                <a:spcPts val="1200"/>
              </a:spcAft>
            </a:pPr>
            <a:r>
              <a:rPr lang="en-GB" dirty="0"/>
              <a:t>The following are types of assessment that you should be aware of which may be carried out to identify the support needs of children and young people:</a:t>
            </a:r>
          </a:p>
          <a:p>
            <a:pPr marL="342900" lvl="0" indent="-342900">
              <a:spcAft>
                <a:spcPts val="1000"/>
              </a:spcAft>
              <a:buClr>
                <a:srgbClr val="1F409B"/>
              </a:buClr>
              <a:buFont typeface="Symbol" panose="05050102010706020507" pitchFamily="18" charset="2"/>
              <a:buChar char=""/>
            </a:pPr>
            <a:r>
              <a:rPr lang="en-GB" dirty="0">
                <a:ea typeface="Calibri" panose="020F0502020204030204" pitchFamily="34" charset="0"/>
                <a:cs typeface="Arial" panose="020B0604020202020204" pitchFamily="34" charset="0"/>
              </a:rPr>
              <a:t>using conversation as assessment</a:t>
            </a:r>
            <a:endParaRPr lang="en-GB" dirty="0"/>
          </a:p>
          <a:p>
            <a:pPr marL="342900" lvl="0" indent="-342900">
              <a:spcAft>
                <a:spcPts val="1000"/>
              </a:spcAft>
              <a:buClr>
                <a:srgbClr val="1F409B"/>
              </a:buClr>
              <a:buFont typeface="Symbol" panose="05050102010706020507" pitchFamily="18" charset="2"/>
              <a:buChar char=""/>
            </a:pPr>
            <a:r>
              <a:rPr lang="en-GB" dirty="0">
                <a:ea typeface="Calibri" panose="020F0502020204030204" pitchFamily="34" charset="0"/>
                <a:cs typeface="Arial" panose="020B0604020202020204" pitchFamily="34" charset="0"/>
              </a:rPr>
              <a:t>childhood screening programme</a:t>
            </a:r>
            <a:endParaRPr lang="en-GB" dirty="0"/>
          </a:p>
          <a:p>
            <a:pPr marL="342900" lvl="0" indent="-342900">
              <a:spcAft>
                <a:spcPts val="1000"/>
              </a:spcAft>
              <a:buClr>
                <a:srgbClr val="1F409B"/>
              </a:buClr>
              <a:buFont typeface="Symbol" panose="05050102010706020507" pitchFamily="18" charset="2"/>
              <a:buChar char=""/>
            </a:pPr>
            <a:r>
              <a:rPr lang="en-GB" dirty="0">
                <a:ea typeface="Calibri" panose="020F0502020204030204" pitchFamily="34" charset="0"/>
                <a:cs typeface="Arial" panose="020B0604020202020204" pitchFamily="34" charset="0"/>
              </a:rPr>
              <a:t>Foundation Phase profile</a:t>
            </a:r>
            <a:endParaRPr lang="en-GB" dirty="0"/>
          </a:p>
          <a:p>
            <a:pPr marL="342900" lvl="0" indent="-342900">
              <a:spcAft>
                <a:spcPts val="1000"/>
              </a:spcAft>
              <a:buClr>
                <a:srgbClr val="1F409B"/>
              </a:buClr>
              <a:buFont typeface="Symbol" panose="05050102010706020507" pitchFamily="18" charset="2"/>
              <a:buChar char=""/>
            </a:pPr>
            <a:r>
              <a:rPr lang="en-GB" dirty="0">
                <a:ea typeface="Calibri" panose="020F0502020204030204" pitchFamily="34" charset="0"/>
                <a:cs typeface="Arial" panose="020B0604020202020204" pitchFamily="34" charset="0"/>
              </a:rPr>
              <a:t>observations</a:t>
            </a:r>
            <a:endParaRPr lang="en-GB" dirty="0"/>
          </a:p>
        </p:txBody>
      </p:sp>
      <p:sp>
        <p:nvSpPr>
          <p:cNvPr id="7" name="TextBox 6"/>
          <p:cNvSpPr txBox="1"/>
          <p:nvPr/>
        </p:nvSpPr>
        <p:spPr>
          <a:xfrm>
            <a:off x="497839" y="4667302"/>
            <a:ext cx="6708503" cy="1985159"/>
          </a:xfrm>
          <a:prstGeom prst="rect">
            <a:avLst/>
          </a:prstGeom>
          <a:noFill/>
        </p:spPr>
        <p:txBody>
          <a:bodyPr wrap="square" rtlCol="0">
            <a:spAutoFit/>
          </a:bodyPr>
          <a:lstStyle/>
          <a:p>
            <a:pPr>
              <a:spcAft>
                <a:spcPts val="600"/>
              </a:spcAft>
            </a:pPr>
            <a:r>
              <a:rPr lang="en-GB" dirty="0"/>
              <a:t>Using ‘traffic lights’:</a:t>
            </a:r>
          </a:p>
          <a:p>
            <a:pPr>
              <a:spcAft>
                <a:spcPts val="600"/>
              </a:spcAft>
            </a:pPr>
            <a:r>
              <a:rPr lang="en-GB" b="1" dirty="0">
                <a:solidFill>
                  <a:srgbClr val="FF0000"/>
                </a:solidFill>
              </a:rPr>
              <a:t>RED</a:t>
            </a:r>
            <a:r>
              <a:rPr lang="en-GB" dirty="0">
                <a:solidFill>
                  <a:srgbClr val="FF0000"/>
                </a:solidFill>
              </a:rPr>
              <a:t> – No idea of what that type of assessment is.</a:t>
            </a:r>
          </a:p>
          <a:p>
            <a:pPr>
              <a:spcAft>
                <a:spcPts val="600"/>
              </a:spcAft>
            </a:pPr>
            <a:r>
              <a:rPr lang="en-GB" b="1" dirty="0">
                <a:solidFill>
                  <a:srgbClr val="FFC000"/>
                </a:solidFill>
              </a:rPr>
              <a:t>AMBER</a:t>
            </a:r>
            <a:r>
              <a:rPr lang="en-GB" dirty="0">
                <a:solidFill>
                  <a:srgbClr val="FFC000"/>
                </a:solidFill>
              </a:rPr>
              <a:t> – Yes, I know what that type of assessment it is but not sure how this supports children and young people.</a:t>
            </a:r>
          </a:p>
          <a:p>
            <a:r>
              <a:rPr lang="en-GB" b="1" dirty="0">
                <a:solidFill>
                  <a:srgbClr val="00B050"/>
                </a:solidFill>
              </a:rPr>
              <a:t>GREEN</a:t>
            </a:r>
            <a:r>
              <a:rPr lang="en-GB" dirty="0">
                <a:solidFill>
                  <a:srgbClr val="00B050"/>
                </a:solidFill>
              </a:rPr>
              <a:t> – I know the four types of assessments and how they identify and support the needs of children and young people</a:t>
            </a:r>
            <a:r>
              <a:rPr lang="en-GB" dirty="0"/>
              <a:t>. </a:t>
            </a:r>
          </a:p>
        </p:txBody>
      </p:sp>
      <p:cxnSp>
        <p:nvCxnSpPr>
          <p:cNvPr id="10" name="Straight Arrow Connector 9"/>
          <p:cNvCxnSpPr>
            <a:cxnSpLocks/>
          </p:cNvCxnSpPr>
          <p:nvPr/>
        </p:nvCxnSpPr>
        <p:spPr>
          <a:xfrm flipH="1">
            <a:off x="2766060" y="3703320"/>
            <a:ext cx="1234440" cy="116818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930197" y="4611843"/>
            <a:ext cx="3471862" cy="1754326"/>
          </a:xfrm>
          <a:prstGeom prst="rect">
            <a:avLst/>
          </a:prstGeom>
          <a:noFill/>
          <a:ln>
            <a:solidFill>
              <a:schemeClr val="tx1"/>
            </a:solidFill>
          </a:ln>
        </p:spPr>
        <p:txBody>
          <a:bodyPr wrap="square" rtlCol="0">
            <a:spAutoFit/>
          </a:bodyPr>
          <a:lstStyle/>
          <a:p>
            <a:r>
              <a:rPr lang="en-GB" b="1" i="1" dirty="0"/>
              <a:t>If you are </a:t>
            </a:r>
            <a:r>
              <a:rPr lang="en-GB" b="1" i="1" dirty="0">
                <a:highlight>
                  <a:srgbClr val="FF0000"/>
                </a:highlight>
              </a:rPr>
              <a:t>red</a:t>
            </a:r>
            <a:r>
              <a:rPr lang="en-GB" b="1" i="1" dirty="0"/>
              <a:t> or </a:t>
            </a:r>
            <a:r>
              <a:rPr lang="en-GB" b="1" i="1" dirty="0">
                <a:highlight>
                  <a:srgbClr val="FFFF00"/>
                </a:highlight>
              </a:rPr>
              <a:t>amber</a:t>
            </a:r>
            <a:r>
              <a:rPr lang="en-GB" i="1" dirty="0"/>
              <a:t> – using the internet – within 100 words – explain each type of assessment and how this supports children and young people.</a:t>
            </a:r>
          </a:p>
        </p:txBody>
      </p:sp>
      <p:sp>
        <p:nvSpPr>
          <p:cNvPr id="12" name="Title 1">
            <a:extLst>
              <a:ext uri="{FF2B5EF4-FFF2-40B4-BE49-F238E27FC236}">
                <a16:creationId xmlns:a16="http://schemas.microsoft.com/office/drawing/2014/main" id="{7D6D5CE2-BEFE-454C-AECF-DD59783F3091}"/>
              </a:ext>
            </a:extLst>
          </p:cNvPr>
          <p:cNvSpPr>
            <a:spLocks noGrp="1"/>
          </p:cNvSpPr>
          <p:nvPr>
            <p:ph type="title"/>
          </p:nvPr>
        </p:nvSpPr>
        <p:spPr>
          <a:xfrm>
            <a:off x="406400" y="365125"/>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16429908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 calcmode="lin" valueType="num">
                                      <p:cBhvr additive="base">
                                        <p:cTn id="3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 calcmode="lin" valueType="num">
                                      <p:cBhvr additive="base">
                                        <p:cTn id="3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7">
                                            <p:txEl>
                                              <p:pRg st="1" end="1"/>
                                            </p:txEl>
                                          </p:spTgt>
                                        </p:tgtEl>
                                        <p:attrNameLst>
                                          <p:attrName>style.visibility</p:attrName>
                                        </p:attrNameLst>
                                      </p:cBhvr>
                                      <p:to>
                                        <p:strVal val="visible"/>
                                      </p:to>
                                    </p:set>
                                    <p:anim calcmode="lin" valueType="num">
                                      <p:cBhvr additive="base">
                                        <p:cTn id="4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
                                            <p:txEl>
                                              <p:pRg st="1" end="1"/>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7">
                                            <p:txEl>
                                              <p:pRg st="2" end="2"/>
                                            </p:txEl>
                                          </p:spTgt>
                                        </p:tgtEl>
                                        <p:attrNameLst>
                                          <p:attrName>style.visibility</p:attrName>
                                        </p:attrNameLst>
                                      </p:cBhvr>
                                      <p:to>
                                        <p:strVal val="visible"/>
                                      </p:to>
                                    </p:set>
                                    <p:anim calcmode="lin" valueType="num">
                                      <p:cBhvr additive="base">
                                        <p:cTn id="4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7">
                                            <p:txEl>
                                              <p:pRg st="2" end="2"/>
                                            </p:txEl>
                                          </p:spTgt>
                                        </p:tgtEl>
                                        <p:attrNameLst>
                                          <p:attrName>ppt_y</p:attrName>
                                        </p:attrNameLst>
                                      </p:cBhvr>
                                      <p:tavLst>
                                        <p:tav tm="0">
                                          <p:val>
                                            <p:strVal val="1+#ppt_h/2"/>
                                          </p:val>
                                        </p:tav>
                                        <p:tav tm="100000">
                                          <p:val>
                                            <p:strVal val="#ppt_y"/>
                                          </p:val>
                                        </p:tav>
                                      </p:tavLst>
                                    </p:anim>
                                  </p:childTnLst>
                                </p:cTn>
                              </p:par>
                              <p:par>
                                <p:cTn id="47" presetID="2" presetClass="entr" presetSubtype="4" fill="hold" nodeType="withEffect">
                                  <p:stCondLst>
                                    <p:cond delay="0"/>
                                  </p:stCondLst>
                                  <p:childTnLst>
                                    <p:set>
                                      <p:cBhvr>
                                        <p:cTn id="48" dur="1" fill="hold">
                                          <p:stCondLst>
                                            <p:cond delay="0"/>
                                          </p:stCondLst>
                                        </p:cTn>
                                        <p:tgtEl>
                                          <p:spTgt spid="7">
                                            <p:txEl>
                                              <p:pRg st="3" end="3"/>
                                            </p:txEl>
                                          </p:spTgt>
                                        </p:tgtEl>
                                        <p:attrNameLst>
                                          <p:attrName>style.visibility</p:attrName>
                                        </p:attrNameLst>
                                      </p:cBhvr>
                                      <p:to>
                                        <p:strVal val="visible"/>
                                      </p:to>
                                    </p:set>
                                    <p:anim calcmode="lin" valueType="num">
                                      <p:cBhvr additive="base">
                                        <p:cTn id="49"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11">
                                            <p:txEl>
                                              <p:pRg st="0" end="0"/>
                                            </p:txEl>
                                          </p:spTgt>
                                        </p:tgtEl>
                                        <p:attrNameLst>
                                          <p:attrName>style.visibility</p:attrName>
                                        </p:attrNameLst>
                                      </p:cBhvr>
                                      <p:to>
                                        <p:strVal val="visible"/>
                                      </p:to>
                                    </p:set>
                                    <p:anim calcmode="lin" valueType="num">
                                      <p:cBhvr additive="base">
                                        <p:cTn id="55"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D9EF8F22-7C48-45ED-BDDD-1D46F793E7E8}"/>
              </a:ext>
            </a:extLst>
          </p:cNvPr>
          <p:cNvGraphicFramePr>
            <a:graphicFrameLocks noGrp="1"/>
          </p:cNvGraphicFramePr>
          <p:nvPr>
            <p:extLst>
              <p:ext uri="{D42A27DB-BD31-4B8C-83A1-F6EECF244321}">
                <p14:modId xmlns:p14="http://schemas.microsoft.com/office/powerpoint/2010/main" val="2442520060"/>
              </p:ext>
            </p:extLst>
          </p:nvPr>
        </p:nvGraphicFramePr>
        <p:xfrm>
          <a:off x="145914" y="2487257"/>
          <a:ext cx="11900172" cy="4358640"/>
        </p:xfrm>
        <a:graphic>
          <a:graphicData uri="http://schemas.openxmlformats.org/drawingml/2006/table">
            <a:tbl>
              <a:tblPr firstRow="1" bandRow="1">
                <a:tableStyleId>{5C22544A-7EE6-4342-B048-85BDC9FD1C3A}</a:tableStyleId>
              </a:tblPr>
              <a:tblGrid>
                <a:gridCol w="2975043">
                  <a:extLst>
                    <a:ext uri="{9D8B030D-6E8A-4147-A177-3AD203B41FA5}">
                      <a16:colId xmlns:a16="http://schemas.microsoft.com/office/drawing/2014/main" val="20000"/>
                    </a:ext>
                  </a:extLst>
                </a:gridCol>
                <a:gridCol w="2975043">
                  <a:extLst>
                    <a:ext uri="{9D8B030D-6E8A-4147-A177-3AD203B41FA5}">
                      <a16:colId xmlns:a16="http://schemas.microsoft.com/office/drawing/2014/main" val="20001"/>
                    </a:ext>
                  </a:extLst>
                </a:gridCol>
                <a:gridCol w="2975043">
                  <a:extLst>
                    <a:ext uri="{9D8B030D-6E8A-4147-A177-3AD203B41FA5}">
                      <a16:colId xmlns:a16="http://schemas.microsoft.com/office/drawing/2014/main" val="20002"/>
                    </a:ext>
                  </a:extLst>
                </a:gridCol>
                <a:gridCol w="2975043">
                  <a:extLst>
                    <a:ext uri="{9D8B030D-6E8A-4147-A177-3AD203B41FA5}">
                      <a16:colId xmlns:a16="http://schemas.microsoft.com/office/drawing/2014/main" val="20003"/>
                    </a:ext>
                  </a:extLst>
                </a:gridCol>
              </a:tblGrid>
              <a:tr h="3813242">
                <a:tc>
                  <a:txBody>
                    <a:bodyPr/>
                    <a:lstStyle/>
                    <a:p>
                      <a:r>
                        <a:rPr lang="en-GB" sz="2000" dirty="0">
                          <a:solidFill>
                            <a:schemeClr val="tx1"/>
                          </a:solidFill>
                        </a:rPr>
                        <a:t>(d) - Outlines the barriers to accessing care and support that may be experienced by children and/or young people in the setting of your choice. </a:t>
                      </a:r>
                    </a:p>
                    <a:p>
                      <a:endParaRPr lang="en-GB" sz="2000" dirty="0">
                        <a:solidFill>
                          <a:schemeClr val="tx1"/>
                        </a:solidFill>
                      </a:endParaRPr>
                    </a:p>
                    <a:p>
                      <a:r>
                        <a:rPr lang="en-GB" sz="2000" dirty="0">
                          <a:solidFill>
                            <a:schemeClr val="tx1"/>
                          </a:solidFill>
                        </a:rPr>
                        <a:t>[6 marks]</a:t>
                      </a:r>
                    </a:p>
                  </a:txBody>
                  <a:tcPr>
                    <a:solidFill>
                      <a:schemeClr val="accent4">
                        <a:lumMod val="60000"/>
                        <a:lumOff val="40000"/>
                      </a:schemeClr>
                    </a:solidFill>
                  </a:tcPr>
                </a:tc>
                <a:tc>
                  <a:txBody>
                    <a:bodyPr/>
                    <a:lstStyle/>
                    <a:p>
                      <a:r>
                        <a:rPr lang="en-GB" sz="2000" dirty="0">
                          <a:solidFill>
                            <a:schemeClr val="tx1"/>
                          </a:solidFill>
                        </a:rPr>
                        <a:t>(e) (i) - Describes why some children and young people may have complex care needs.</a:t>
                      </a:r>
                    </a:p>
                    <a:p>
                      <a:endParaRPr lang="en-GB" sz="2000" dirty="0">
                        <a:solidFill>
                          <a:schemeClr val="tx1"/>
                        </a:solidFill>
                      </a:endParaRPr>
                    </a:p>
                    <a:p>
                      <a:r>
                        <a:rPr lang="en-GB" sz="2000" dirty="0">
                          <a:solidFill>
                            <a:schemeClr val="tx1"/>
                          </a:solidFill>
                        </a:rPr>
                        <a:t>[6 marks]</a:t>
                      </a:r>
                    </a:p>
                  </a:txBody>
                  <a:tcPr>
                    <a:solidFill>
                      <a:schemeClr val="accent6">
                        <a:lumMod val="60000"/>
                        <a:lumOff val="40000"/>
                      </a:schemeClr>
                    </a:solidFill>
                  </a:tcPr>
                </a:tc>
                <a:tc>
                  <a:txBody>
                    <a:bodyPr/>
                    <a:lstStyle/>
                    <a:p>
                      <a:pPr rtl="0" fontAlgn="base"/>
                      <a:r>
                        <a:rPr lang="en-GB" sz="2000" dirty="0">
                          <a:solidFill>
                            <a:schemeClr val="tx1"/>
                          </a:solidFill>
                        </a:rPr>
                        <a:t>(e) (ii) - Explains how complex care needs may be understood and responded to in the setting of your choice, to provide outcome focused, child-centred care, which supports children and/or young people to achieve personal outcomes</a:t>
                      </a:r>
                    </a:p>
                    <a:p>
                      <a:pPr rtl="0" fontAlgn="base"/>
                      <a:endParaRPr lang="en-GB" sz="2000" dirty="0">
                        <a:solidFill>
                          <a:schemeClr val="tx1"/>
                        </a:solidFill>
                      </a:endParaRPr>
                    </a:p>
                    <a:p>
                      <a:pPr rtl="0" fontAlgn="base"/>
                      <a:r>
                        <a:rPr lang="en-GB" sz="2000" dirty="0">
                          <a:solidFill>
                            <a:schemeClr val="tx1"/>
                          </a:solidFill>
                        </a:rPr>
                        <a:t>[10 marks]</a:t>
                      </a:r>
                      <a:endParaRPr lang="en-GB" sz="2000" b="0" i="0" kern="1200" dirty="0">
                        <a:solidFill>
                          <a:schemeClr val="tx1"/>
                        </a:solidFill>
                        <a:effectLst/>
                        <a:latin typeface="+mn-lt"/>
                        <a:ea typeface="+mn-ea"/>
                        <a:cs typeface="+mn-cs"/>
                      </a:endParaRPr>
                    </a:p>
                  </a:txBody>
                  <a:tcPr>
                    <a:solidFill>
                      <a:schemeClr val="accent2">
                        <a:lumMod val="60000"/>
                        <a:lumOff val="40000"/>
                      </a:schemeClr>
                    </a:solidFill>
                  </a:tcPr>
                </a:tc>
                <a:tc>
                  <a:txBody>
                    <a:bodyPr/>
                    <a:lstStyle/>
                    <a:p>
                      <a:endParaRPr lang="en-GB" sz="2000" dirty="0">
                        <a:solidFill>
                          <a:schemeClr val="tx1"/>
                        </a:solidFill>
                      </a:endParaRPr>
                    </a:p>
                  </a:txBody>
                  <a:tcPr>
                    <a:solidFill>
                      <a:schemeClr val="accent5">
                        <a:lumMod val="60000"/>
                        <a:lumOff val="40000"/>
                      </a:schemeClr>
                    </a:solidFill>
                  </a:tcPr>
                </a:tc>
                <a:extLst>
                  <a:ext uri="{0D108BD9-81ED-4DB2-BD59-A6C34878D82A}">
                    <a16:rowId xmlns:a16="http://schemas.microsoft.com/office/drawing/2014/main" val="10000"/>
                  </a:ext>
                </a:extLst>
              </a:tr>
            </a:tbl>
          </a:graphicData>
        </a:graphic>
      </p:graphicFrame>
      <p:sp>
        <p:nvSpPr>
          <p:cNvPr id="5" name="Rectangle 4">
            <a:extLst>
              <a:ext uri="{FF2B5EF4-FFF2-40B4-BE49-F238E27FC236}">
                <a16:creationId xmlns:a16="http://schemas.microsoft.com/office/drawing/2014/main" id="{186D9DE0-D77B-4AE9-9A77-18EACF765CA5}"/>
              </a:ext>
            </a:extLst>
          </p:cNvPr>
          <p:cNvSpPr/>
          <p:nvPr/>
        </p:nvSpPr>
        <p:spPr>
          <a:xfrm>
            <a:off x="418520" y="607695"/>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
        <p:nvSpPr>
          <p:cNvPr id="9" name="Title 1">
            <a:extLst>
              <a:ext uri="{FF2B5EF4-FFF2-40B4-BE49-F238E27FC236}">
                <a16:creationId xmlns:a16="http://schemas.microsoft.com/office/drawing/2014/main" id="{4652EC2A-F24D-45D0-807D-18936400EBFB}"/>
              </a:ext>
            </a:extLst>
          </p:cNvPr>
          <p:cNvSpPr txBox="1">
            <a:spLocks/>
          </p:cNvSpPr>
          <p:nvPr/>
        </p:nvSpPr>
        <p:spPr>
          <a:xfrm>
            <a:off x="145913" y="1226634"/>
            <a:ext cx="11900171" cy="1249474"/>
          </a:xfrm>
          <a:prstGeom prst="rect">
            <a:avLst/>
          </a:prstGeom>
          <a:solidFill>
            <a:srgbClr val="DB44E3"/>
          </a:solidFill>
        </p:spPr>
        <p:txBody>
          <a:bodyPr vert="horz" lIns="91440" tIns="45720" rIns="91440" bIns="45720" rtlCol="0" anchor="ctr" anchorCtr="0">
            <a:noAutofit/>
          </a:bodyPr>
          <a:lstStyle>
            <a:lvl1pPr algn="ctr" defTabSz="914400" rtl="0" eaLnBrk="1" latinLnBrk="0" hangingPunct="1">
              <a:lnSpc>
                <a:spcPct val="90000"/>
              </a:lnSpc>
              <a:spcBef>
                <a:spcPct val="0"/>
              </a:spcBef>
              <a:buNone/>
              <a:defRPr sz="6000" kern="1200">
                <a:solidFill>
                  <a:schemeClr val="accent1"/>
                </a:solidFill>
                <a:latin typeface="+mj-lt"/>
                <a:ea typeface="+mj-ea"/>
                <a:cs typeface="+mj-cs"/>
              </a:defRPr>
            </a:lvl1pPr>
          </a:lstStyle>
          <a:p>
            <a:pPr>
              <a:lnSpc>
                <a:spcPct val="100000"/>
              </a:lnSpc>
            </a:pPr>
            <a:r>
              <a:rPr lang="en-GB" sz="3000" b="1" dirty="0">
                <a:cs typeface="Calibri Light" panose="020F0302020204030204"/>
              </a:rPr>
              <a:t>Task 1 – You are required to produce a presentation, set within a specified childcare setting (in Wales) of your choice, which:</a:t>
            </a:r>
            <a:endParaRPr lang="en-US" sz="3000" b="1" dirty="0">
              <a:cs typeface="Calibri Light"/>
            </a:endParaRPr>
          </a:p>
        </p:txBody>
      </p:sp>
    </p:spTree>
    <p:extLst>
      <p:ext uri="{BB962C8B-B14F-4D97-AF65-F5344CB8AC3E}">
        <p14:creationId xmlns:p14="http://schemas.microsoft.com/office/powerpoint/2010/main" val="196890286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77877" y="1531323"/>
            <a:ext cx="6236245" cy="433566"/>
          </a:xfrm>
        </p:spPr>
        <p:txBody>
          <a:bodyPr>
            <a:noAutofit/>
          </a:bodyPr>
          <a:lstStyle/>
          <a:p>
            <a:pPr lvl="0" algn="ctr"/>
            <a:r>
              <a:rPr lang="en-GB" sz="2800" b="1" dirty="0">
                <a:solidFill>
                  <a:schemeClr val="accent4">
                    <a:lumMod val="50000"/>
                  </a:schemeClr>
                </a:solidFill>
                <a:ea typeface="Calibri" panose="020F0502020204030204" pitchFamily="34" charset="0"/>
                <a:cs typeface="Arial" panose="020B0604020202020204" pitchFamily="34" charset="0"/>
              </a:rPr>
              <a:t>Using conversation as assessment</a:t>
            </a:r>
            <a:endParaRPr lang="en-GB" sz="2800" b="1" dirty="0">
              <a:solidFill>
                <a:schemeClr val="accent4">
                  <a:lumMod val="50000"/>
                </a:schemeClr>
              </a:solidFill>
            </a:endParaRPr>
          </a:p>
          <a:p>
            <a:pPr algn="ctr"/>
            <a:endParaRPr lang="en-GB" dirty="0"/>
          </a:p>
        </p:txBody>
      </p:sp>
      <p:sp>
        <p:nvSpPr>
          <p:cNvPr id="4" name="TextBox 3"/>
          <p:cNvSpPr txBox="1"/>
          <p:nvPr/>
        </p:nvSpPr>
        <p:spPr>
          <a:xfrm>
            <a:off x="965200" y="2283453"/>
            <a:ext cx="10579100" cy="400110"/>
          </a:xfrm>
          <a:prstGeom prst="rect">
            <a:avLst/>
          </a:prstGeom>
          <a:noFill/>
        </p:spPr>
        <p:txBody>
          <a:bodyPr wrap="square" rtlCol="0">
            <a:spAutoFit/>
          </a:bodyPr>
          <a:lstStyle/>
          <a:p>
            <a:r>
              <a:rPr lang="en-US" sz="2000" dirty="0"/>
              <a:t>In everyday life, conversation is the way we learn about children and young people’s needs.</a:t>
            </a:r>
          </a:p>
        </p:txBody>
      </p:sp>
      <p:sp>
        <p:nvSpPr>
          <p:cNvPr id="5" name="Rectangle 4"/>
          <p:cNvSpPr/>
          <p:nvPr/>
        </p:nvSpPr>
        <p:spPr>
          <a:xfrm>
            <a:off x="596900" y="3225573"/>
            <a:ext cx="5129530" cy="1323439"/>
          </a:xfrm>
          <a:prstGeom prst="rect">
            <a:avLst/>
          </a:prstGeom>
        </p:spPr>
        <p:txBody>
          <a:bodyPr wrap="square" lIns="91440" tIns="45720" rIns="91440" bIns="45720" anchor="t">
            <a:spAutoFit/>
          </a:bodyPr>
          <a:lstStyle/>
          <a:p>
            <a:r>
              <a:rPr lang="en-US" sz="2000" dirty="0"/>
              <a:t>“</a:t>
            </a:r>
            <a:r>
              <a:rPr lang="en-US" sz="2000" i="1" dirty="0"/>
              <a:t>When you’re doing a conversational </a:t>
            </a:r>
            <a:r>
              <a:rPr lang="en-US" sz="2000" i="1"/>
              <a:t>assessment,</a:t>
            </a:r>
            <a:r>
              <a:rPr lang="en-US" sz="2000" i="1" dirty="0"/>
              <a:t> you should have conversations that are led by the individual rather than by following a form</a:t>
            </a:r>
            <a:r>
              <a:rPr lang="en-US" sz="2000" dirty="0"/>
              <a:t>”. </a:t>
            </a:r>
            <a:endParaRPr lang="en-GB" sz="2000" dirty="0"/>
          </a:p>
        </p:txBody>
      </p:sp>
      <p:sp>
        <p:nvSpPr>
          <p:cNvPr id="6" name="Rectangle 5"/>
          <p:cNvSpPr/>
          <p:nvPr/>
        </p:nvSpPr>
        <p:spPr>
          <a:xfrm>
            <a:off x="965200" y="2683563"/>
            <a:ext cx="10444480" cy="338554"/>
          </a:xfrm>
          <a:prstGeom prst="rect">
            <a:avLst/>
          </a:prstGeom>
        </p:spPr>
        <p:txBody>
          <a:bodyPr wrap="square">
            <a:spAutoFit/>
          </a:bodyPr>
          <a:lstStyle/>
          <a:p>
            <a:r>
              <a:rPr lang="en-GB" sz="1600" u="sng" dirty="0">
                <a:hlinkClick r:id="rId3"/>
              </a:rPr>
              <a:t>https://socialcare.wales/service-improvement/what-matters-conversations-and-assessment#section-30985-anchor</a:t>
            </a:r>
            <a:endParaRPr lang="en-GB" sz="1600" dirty="0"/>
          </a:p>
        </p:txBody>
      </p:sp>
      <p:cxnSp>
        <p:nvCxnSpPr>
          <p:cNvPr id="9" name="Straight Arrow Connector 8"/>
          <p:cNvCxnSpPr>
            <a:cxnSpLocks/>
          </p:cNvCxnSpPr>
          <p:nvPr/>
        </p:nvCxnSpPr>
        <p:spPr>
          <a:xfrm flipV="1">
            <a:off x="5680710" y="3525561"/>
            <a:ext cx="2499360" cy="3617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8343901" y="3270295"/>
            <a:ext cx="3378200" cy="646331"/>
          </a:xfrm>
          <a:prstGeom prst="rect">
            <a:avLst/>
          </a:prstGeom>
          <a:noFill/>
        </p:spPr>
        <p:txBody>
          <a:bodyPr wrap="square" rtlCol="0">
            <a:spAutoFit/>
          </a:bodyPr>
          <a:lstStyle/>
          <a:p>
            <a:r>
              <a:rPr lang="en-GB" dirty="0"/>
              <a:t>BY HAVING “</a:t>
            </a:r>
            <a:r>
              <a:rPr lang="en-GB" b="1" i="1" dirty="0"/>
              <a:t>WHAT MATTERS CONVERSATIONS”.  </a:t>
            </a:r>
          </a:p>
        </p:txBody>
      </p:sp>
      <p:sp>
        <p:nvSpPr>
          <p:cNvPr id="7" name="Rectangle 6">
            <a:extLst>
              <a:ext uri="{FF2B5EF4-FFF2-40B4-BE49-F238E27FC236}">
                <a16:creationId xmlns:a16="http://schemas.microsoft.com/office/drawing/2014/main" id="{7A26DD9B-CCA4-43FC-8A3D-1CC78F866885}"/>
              </a:ext>
            </a:extLst>
          </p:cNvPr>
          <p:cNvSpPr/>
          <p:nvPr/>
        </p:nvSpPr>
        <p:spPr>
          <a:xfrm>
            <a:off x="2115820" y="5052154"/>
            <a:ext cx="7221220" cy="1200329"/>
          </a:xfrm>
          <a:prstGeom prst="rect">
            <a:avLst/>
          </a:prstGeom>
          <a:ln>
            <a:solidFill>
              <a:schemeClr val="tx1"/>
            </a:solidFill>
          </a:ln>
        </p:spPr>
        <p:txBody>
          <a:bodyPr wrap="square">
            <a:spAutoFit/>
          </a:bodyPr>
          <a:lstStyle/>
          <a:p>
            <a:r>
              <a:rPr lang="en-GB" altLang="en-US" dirty="0"/>
              <a:t>WHAT MATTERS CONVERSATIONS:</a:t>
            </a:r>
          </a:p>
          <a:p>
            <a:pPr marL="285750" indent="-285750">
              <a:buFont typeface="Arial" panose="020B0604020202020204" pitchFamily="34" charset="0"/>
              <a:buChar char="•"/>
            </a:pPr>
            <a:r>
              <a:rPr lang="en-GB" altLang="en-US" dirty="0"/>
              <a:t>a focus on personal outcomes</a:t>
            </a:r>
          </a:p>
          <a:p>
            <a:pPr marL="285750" indent="-285750">
              <a:buFont typeface="Arial" panose="020B0604020202020204" pitchFamily="34" charset="0"/>
              <a:buChar char="•"/>
            </a:pPr>
            <a:r>
              <a:rPr lang="en-GB" altLang="en-US" dirty="0"/>
              <a:t>sharing power and speaking as equals</a:t>
            </a:r>
          </a:p>
          <a:p>
            <a:pPr marL="285750" indent="-285750">
              <a:buFont typeface="Arial" panose="020B0604020202020204" pitchFamily="34" charset="0"/>
              <a:buChar char="•"/>
            </a:pPr>
            <a:r>
              <a:rPr lang="en-GB" altLang="en-US" dirty="0"/>
              <a:t>exploring what is important to the person seeking care and support</a:t>
            </a:r>
          </a:p>
        </p:txBody>
      </p:sp>
      <p:sp>
        <p:nvSpPr>
          <p:cNvPr id="12" name="Title 1">
            <a:extLst>
              <a:ext uri="{FF2B5EF4-FFF2-40B4-BE49-F238E27FC236}">
                <a16:creationId xmlns:a16="http://schemas.microsoft.com/office/drawing/2014/main" id="{CA462E1A-F1F7-4C88-9B93-570A86D6560E}"/>
              </a:ext>
            </a:extLst>
          </p:cNvPr>
          <p:cNvSpPr>
            <a:spLocks noGrp="1"/>
          </p:cNvSpPr>
          <p:nvPr>
            <p:ph type="title"/>
          </p:nvPr>
        </p:nvSpPr>
        <p:spPr>
          <a:xfrm>
            <a:off x="406400" y="365125"/>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6108206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866CD3DE-EF85-4868-A485-68B0549ED7D9}"/>
              </a:ext>
            </a:extLst>
          </p:cNvPr>
          <p:cNvSpPr/>
          <p:nvPr/>
        </p:nvSpPr>
        <p:spPr>
          <a:xfrm>
            <a:off x="491490" y="1543705"/>
            <a:ext cx="6046470" cy="4801314"/>
          </a:xfrm>
          <a:prstGeom prst="rect">
            <a:avLst/>
          </a:prstGeom>
        </p:spPr>
        <p:txBody>
          <a:bodyPr wrap="square" lIns="91440" tIns="45720" rIns="91440" bIns="45720" anchor="t">
            <a:spAutoFit/>
          </a:bodyPr>
          <a:lstStyle/>
          <a:p>
            <a:r>
              <a:rPr lang="en-GB" dirty="0"/>
              <a:t>Purpose of conversational assessments – by finding out what matters most to children and young people so you can target resources where they’ll have the most impact, it means you can offer children or young people the care and support they </a:t>
            </a:r>
            <a:r>
              <a:rPr lang="en-GB"/>
              <a:t>want and</a:t>
            </a:r>
            <a:r>
              <a:rPr lang="en-GB" dirty="0"/>
              <a:t> increases the likelihood of building a support system which improves their health, well-being and resilience and enhances their lives. </a:t>
            </a:r>
          </a:p>
          <a:p>
            <a:endParaRPr lang="en-GB" dirty="0"/>
          </a:p>
          <a:p>
            <a:r>
              <a:rPr lang="en-GB" dirty="0"/>
              <a:t>Children and young people are more relaxed which encourages them to explore different and more imaginative ways to meet care and support needs and sometimes this can lead to them managing for longer with less support.</a:t>
            </a:r>
          </a:p>
          <a:p>
            <a:endParaRPr lang="en-GB" dirty="0"/>
          </a:p>
          <a:p>
            <a:r>
              <a:rPr lang="en-GB" dirty="0"/>
              <a:t>This could also provide settings with valuable information about the resources that children and young people want and need and could improve services at their setting. </a:t>
            </a:r>
          </a:p>
        </p:txBody>
      </p:sp>
      <p:sp>
        <p:nvSpPr>
          <p:cNvPr id="7" name="Title 1">
            <a:extLst>
              <a:ext uri="{FF2B5EF4-FFF2-40B4-BE49-F238E27FC236}">
                <a16:creationId xmlns:a16="http://schemas.microsoft.com/office/drawing/2014/main" id="{71090587-CAFA-44BF-8684-FEF03DBC8D89}"/>
              </a:ext>
            </a:extLst>
          </p:cNvPr>
          <p:cNvSpPr>
            <a:spLocks noGrp="1"/>
          </p:cNvSpPr>
          <p:nvPr>
            <p:ph type="title"/>
          </p:nvPr>
        </p:nvSpPr>
        <p:spPr>
          <a:xfrm>
            <a:off x="406400" y="365125"/>
            <a:ext cx="9724572" cy="694418"/>
          </a:xfrm>
        </p:spPr>
        <p:txBody>
          <a:bodyPr/>
          <a:lstStyle/>
          <a:p>
            <a:r>
              <a:rPr lang="en-US" dirty="0">
                <a:solidFill>
                  <a:schemeClr val="accent4"/>
                </a:solidFill>
              </a:rPr>
              <a:t>GCE Health and Social Care, and Childcare</a:t>
            </a:r>
            <a:endParaRPr lang="en-GB" dirty="0"/>
          </a:p>
        </p:txBody>
      </p:sp>
      <p:sp>
        <p:nvSpPr>
          <p:cNvPr id="10" name="Rectangle 9">
            <a:extLst>
              <a:ext uri="{FF2B5EF4-FFF2-40B4-BE49-F238E27FC236}">
                <a16:creationId xmlns:a16="http://schemas.microsoft.com/office/drawing/2014/main" id="{54936F46-64ED-4F4E-A024-5F02C78A4DCA}"/>
              </a:ext>
            </a:extLst>
          </p:cNvPr>
          <p:cNvSpPr/>
          <p:nvPr/>
        </p:nvSpPr>
        <p:spPr>
          <a:xfrm>
            <a:off x="7080250" y="2469535"/>
            <a:ext cx="4620260" cy="2308324"/>
          </a:xfrm>
          <a:prstGeom prst="rect">
            <a:avLst/>
          </a:prstGeom>
          <a:ln>
            <a:solidFill>
              <a:schemeClr val="tx1"/>
            </a:solidFill>
          </a:ln>
        </p:spPr>
        <p:txBody>
          <a:bodyPr wrap="square">
            <a:spAutoFit/>
          </a:bodyPr>
          <a:lstStyle/>
          <a:p>
            <a:r>
              <a:rPr lang="en-GB" dirty="0"/>
              <a:t>Go to the Social Care Wales website</a:t>
            </a:r>
            <a:r>
              <a:rPr lang="en-GB" dirty="0">
                <a:solidFill>
                  <a:srgbClr val="FF0000"/>
                </a:solidFill>
              </a:rPr>
              <a:t>:</a:t>
            </a:r>
          </a:p>
          <a:p>
            <a:endParaRPr lang="en-GB" u="sng" dirty="0">
              <a:solidFill>
                <a:srgbClr val="8C286E"/>
              </a:solidFill>
              <a:hlinkClick r:id="rId3">
                <a:extLst>
                  <a:ext uri="{A12FA001-AC4F-418D-AE19-62706E023703}">
                    <ahyp:hlinkClr xmlns:ahyp="http://schemas.microsoft.com/office/drawing/2018/hyperlinkcolor" val="tx"/>
                  </a:ext>
                </a:extLst>
              </a:hlinkClick>
            </a:endParaRPr>
          </a:p>
          <a:p>
            <a:r>
              <a:rPr lang="en-GB" u="sng" dirty="0">
                <a:solidFill>
                  <a:srgbClr val="8C286E"/>
                </a:solidFill>
                <a:hlinkClick r:id="rId3">
                  <a:extLst>
                    <a:ext uri="{A12FA001-AC4F-418D-AE19-62706E023703}">
                      <ahyp:hlinkClr xmlns:ahyp="http://schemas.microsoft.com/office/drawing/2018/hyperlinkcolor" val="tx"/>
                    </a:ext>
                  </a:extLst>
                </a:hlinkClick>
              </a:rPr>
              <a:t>https://socialcare.wales/service-improvement/what-matters-conversations-and-assessment#section-30985-anchor</a:t>
            </a:r>
            <a:endParaRPr lang="en-GB" u="sng" dirty="0">
              <a:solidFill>
                <a:srgbClr val="8C286E"/>
              </a:solidFill>
            </a:endParaRPr>
          </a:p>
          <a:p>
            <a:endParaRPr lang="en-GB" u="sng" dirty="0">
              <a:solidFill>
                <a:srgbClr val="8C286E"/>
              </a:solidFill>
            </a:endParaRPr>
          </a:p>
          <a:p>
            <a:r>
              <a:rPr lang="en-GB" dirty="0"/>
              <a:t>… then prepare a spider diagram, outlining ‘what matters conversations’. </a:t>
            </a:r>
          </a:p>
        </p:txBody>
      </p:sp>
    </p:spTree>
    <p:extLst>
      <p:ext uri="{BB962C8B-B14F-4D97-AF65-F5344CB8AC3E}">
        <p14:creationId xmlns:p14="http://schemas.microsoft.com/office/powerpoint/2010/main" val="395460875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4"/>
                </a:solidFill>
              </a:rPr>
              <a:t>GCE Health and Social Care, and Childcare</a:t>
            </a:r>
            <a:endParaRPr lang="en-GB" dirty="0"/>
          </a:p>
        </p:txBody>
      </p:sp>
      <p:pic>
        <p:nvPicPr>
          <p:cNvPr id="4" name="Content Placeholder 4">
            <a:extLst>
              <a:ext uri="{FF2B5EF4-FFF2-40B4-BE49-F238E27FC236}">
                <a16:creationId xmlns:a16="http://schemas.microsoft.com/office/drawing/2014/main" id="{EB477AF9-B796-4647-B6FC-BCC8F056B7F3}"/>
              </a:ext>
            </a:extLst>
          </p:cNvPr>
          <p:cNvPicPr>
            <a:picLocks noGrp="1" noChangeAspect="1"/>
          </p:cNvPicPr>
          <p:nvPr>
            <p:ph idx="1"/>
          </p:nvPr>
        </p:nvPicPr>
        <p:blipFill>
          <a:blip r:embed="rId3"/>
          <a:stretch>
            <a:fillRect/>
          </a:stretch>
        </p:blipFill>
        <p:spPr>
          <a:xfrm>
            <a:off x="604837" y="1882142"/>
            <a:ext cx="4578541" cy="3605212"/>
          </a:xfrm>
          <a:prstGeom prst="rect">
            <a:avLst/>
          </a:prstGeom>
        </p:spPr>
      </p:pic>
      <p:sp>
        <p:nvSpPr>
          <p:cNvPr id="5" name="TextBox 4"/>
          <p:cNvSpPr txBox="1"/>
          <p:nvPr/>
        </p:nvSpPr>
        <p:spPr>
          <a:xfrm>
            <a:off x="5715000" y="2157413"/>
            <a:ext cx="5872163" cy="2031325"/>
          </a:xfrm>
          <a:prstGeom prst="rect">
            <a:avLst/>
          </a:prstGeom>
          <a:noFill/>
        </p:spPr>
        <p:txBody>
          <a:bodyPr wrap="square" lIns="91440" tIns="45720" rIns="91440" bIns="45720" rtlCol="0" anchor="t">
            <a:spAutoFit/>
          </a:bodyPr>
          <a:lstStyle/>
          <a:p>
            <a:r>
              <a:rPr lang="en-GB" dirty="0"/>
              <a:t>You are Priti’s </a:t>
            </a:r>
            <a:r>
              <a:rPr lang="en-GB"/>
              <a:t>teacher,</a:t>
            </a:r>
            <a:r>
              <a:rPr lang="en-GB" dirty="0"/>
              <a:t> and she has confided in you regarding some sensitive concerns linked to a health issue.  </a:t>
            </a:r>
          </a:p>
          <a:p>
            <a:endParaRPr lang="en-GB" dirty="0"/>
          </a:p>
          <a:p>
            <a:r>
              <a:rPr lang="en-GB" dirty="0"/>
              <a:t>What principles should you follow and why are these important when using conversation in assessing Priti’s situation?</a:t>
            </a:r>
          </a:p>
        </p:txBody>
      </p:sp>
    </p:spTree>
    <p:extLst>
      <p:ext uri="{BB962C8B-B14F-4D97-AF65-F5344CB8AC3E}">
        <p14:creationId xmlns:p14="http://schemas.microsoft.com/office/powerpoint/2010/main" val="5915613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4"/>
                </a:solidFill>
              </a:rPr>
              <a:t>GCE Health and Social Care, and Childcare</a:t>
            </a:r>
            <a:endParaRPr lang="en-GB" dirty="0"/>
          </a:p>
        </p:txBody>
      </p:sp>
      <p:sp>
        <p:nvSpPr>
          <p:cNvPr id="6" name="Content Placeholder 5">
            <a:extLst>
              <a:ext uri="{FF2B5EF4-FFF2-40B4-BE49-F238E27FC236}">
                <a16:creationId xmlns:a16="http://schemas.microsoft.com/office/drawing/2014/main" id="{AD860A0A-41E9-46B6-8C70-23CDA15907DD}"/>
              </a:ext>
            </a:extLst>
          </p:cNvPr>
          <p:cNvSpPr>
            <a:spLocks noGrp="1"/>
          </p:cNvSpPr>
          <p:nvPr>
            <p:ph idx="1"/>
          </p:nvPr>
        </p:nvSpPr>
        <p:spPr>
          <a:xfrm>
            <a:off x="427514" y="1439817"/>
            <a:ext cx="11336972" cy="5185137"/>
          </a:xfrm>
        </p:spPr>
        <p:txBody>
          <a:bodyPr>
            <a:noAutofit/>
          </a:bodyPr>
          <a:lstStyle/>
          <a:p>
            <a:pPr>
              <a:lnSpc>
                <a:spcPct val="100000"/>
              </a:lnSpc>
              <a:spcBef>
                <a:spcPts val="0"/>
              </a:spcBef>
              <a:spcAft>
                <a:spcPts val="0"/>
              </a:spcAft>
            </a:pPr>
            <a:r>
              <a:rPr lang="en-GB" dirty="0"/>
              <a:t>Here is some advice from the NSPCC:</a:t>
            </a:r>
          </a:p>
          <a:p>
            <a:pPr>
              <a:lnSpc>
                <a:spcPct val="100000"/>
              </a:lnSpc>
              <a:spcBef>
                <a:spcPts val="0"/>
              </a:spcBef>
              <a:spcAft>
                <a:spcPts val="0"/>
              </a:spcAft>
            </a:pPr>
            <a:endParaRPr lang="en-GB" sz="1600" dirty="0"/>
          </a:p>
          <a:p>
            <a:pPr>
              <a:lnSpc>
                <a:spcPct val="100000"/>
              </a:lnSpc>
              <a:spcBef>
                <a:spcPts val="0"/>
              </a:spcBef>
              <a:spcAft>
                <a:spcPts val="0"/>
              </a:spcAft>
            </a:pPr>
            <a:r>
              <a:rPr lang="en-US" sz="1600" b="1" dirty="0">
                <a:solidFill>
                  <a:schemeClr val="tx1"/>
                </a:solidFill>
              </a:rPr>
              <a:t>Having a conversation</a:t>
            </a:r>
          </a:p>
          <a:p>
            <a:pPr>
              <a:lnSpc>
                <a:spcPct val="100000"/>
              </a:lnSpc>
              <a:spcBef>
                <a:spcPts val="0"/>
              </a:spcBef>
              <a:spcAft>
                <a:spcPts val="0"/>
              </a:spcAft>
            </a:pPr>
            <a:r>
              <a:rPr lang="en-US" sz="1600" dirty="0">
                <a:solidFill>
                  <a:schemeClr val="tx1"/>
                </a:solidFill>
              </a:rPr>
              <a:t>Whether you’re talking to a group or an individual, there are some general principles that will help you discuss sensitive subjects with children and young people.</a:t>
            </a:r>
          </a:p>
          <a:p>
            <a:pPr>
              <a:lnSpc>
                <a:spcPct val="100000"/>
              </a:lnSpc>
              <a:spcBef>
                <a:spcPts val="0"/>
              </a:spcBef>
              <a:spcAft>
                <a:spcPts val="0"/>
              </a:spcAft>
            </a:pPr>
            <a:endParaRPr lang="en-US" sz="1600" dirty="0">
              <a:solidFill>
                <a:schemeClr val="tx1"/>
              </a:solidFill>
            </a:endParaRPr>
          </a:p>
          <a:p>
            <a:pPr>
              <a:lnSpc>
                <a:spcPct val="100000"/>
              </a:lnSpc>
              <a:spcBef>
                <a:spcPts val="0"/>
              </a:spcBef>
              <a:spcAft>
                <a:spcPts val="0"/>
              </a:spcAft>
            </a:pPr>
            <a:r>
              <a:rPr lang="en-US" sz="1600" b="1" dirty="0">
                <a:solidFill>
                  <a:schemeClr val="tx1"/>
                </a:solidFill>
              </a:rPr>
              <a:t>Help them feel comfortable</a:t>
            </a:r>
          </a:p>
          <a:p>
            <a:pPr>
              <a:lnSpc>
                <a:spcPct val="100000"/>
              </a:lnSpc>
              <a:spcBef>
                <a:spcPts val="0"/>
              </a:spcBef>
              <a:spcAft>
                <a:spcPts val="0"/>
              </a:spcAft>
            </a:pPr>
            <a:r>
              <a:rPr lang="en-US" sz="1600" dirty="0">
                <a:solidFill>
                  <a:schemeClr val="tx1"/>
                </a:solidFill>
              </a:rPr>
              <a:t>Acknowledge that the topic isn’t easy to talk about but explain why it’s important to talk about it.</a:t>
            </a:r>
          </a:p>
          <a:p>
            <a:pPr>
              <a:lnSpc>
                <a:spcPct val="100000"/>
              </a:lnSpc>
              <a:spcBef>
                <a:spcPts val="0"/>
              </a:spcBef>
              <a:spcAft>
                <a:spcPts val="0"/>
              </a:spcAft>
            </a:pPr>
            <a:endParaRPr lang="en-US" sz="1600" dirty="0">
              <a:solidFill>
                <a:schemeClr val="tx1"/>
              </a:solidFill>
            </a:endParaRPr>
          </a:p>
          <a:p>
            <a:pPr>
              <a:lnSpc>
                <a:spcPct val="100000"/>
              </a:lnSpc>
              <a:spcBef>
                <a:spcPts val="0"/>
              </a:spcBef>
              <a:spcAft>
                <a:spcPts val="0"/>
              </a:spcAft>
            </a:pPr>
            <a:r>
              <a:rPr lang="en-US" sz="1600" b="1" dirty="0">
                <a:solidFill>
                  <a:schemeClr val="tx1"/>
                </a:solidFill>
              </a:rPr>
              <a:t>Show you’re listening</a:t>
            </a:r>
          </a:p>
          <a:p>
            <a:pPr>
              <a:lnSpc>
                <a:spcPct val="100000"/>
              </a:lnSpc>
              <a:spcBef>
                <a:spcPts val="0"/>
              </a:spcBef>
              <a:spcAft>
                <a:spcPts val="0"/>
              </a:spcAft>
            </a:pPr>
            <a:r>
              <a:rPr lang="en-US" sz="1600" dirty="0">
                <a:solidFill>
                  <a:schemeClr val="tx1"/>
                </a:solidFill>
              </a:rPr>
              <a:t>Encourage children to talk openly and make it clear that you value their opinions. You could set ground rules, such as not interrupting and respecting other people’s points of view.</a:t>
            </a:r>
          </a:p>
          <a:p>
            <a:pPr>
              <a:lnSpc>
                <a:spcPct val="100000"/>
              </a:lnSpc>
              <a:spcBef>
                <a:spcPts val="0"/>
              </a:spcBef>
              <a:spcAft>
                <a:spcPts val="0"/>
              </a:spcAft>
            </a:pPr>
            <a:endParaRPr lang="en-US" sz="1600" dirty="0">
              <a:solidFill>
                <a:schemeClr val="tx1"/>
              </a:solidFill>
            </a:endParaRPr>
          </a:p>
          <a:p>
            <a:pPr>
              <a:lnSpc>
                <a:spcPct val="100000"/>
              </a:lnSpc>
              <a:spcBef>
                <a:spcPts val="0"/>
              </a:spcBef>
              <a:spcAft>
                <a:spcPts val="0"/>
              </a:spcAft>
            </a:pPr>
            <a:r>
              <a:rPr lang="en-US" sz="1600" b="1" dirty="0">
                <a:solidFill>
                  <a:schemeClr val="tx1"/>
                </a:solidFill>
              </a:rPr>
              <a:t>Give them time</a:t>
            </a:r>
          </a:p>
          <a:p>
            <a:pPr>
              <a:lnSpc>
                <a:spcPct val="100000"/>
              </a:lnSpc>
              <a:spcBef>
                <a:spcPts val="0"/>
              </a:spcBef>
              <a:spcAft>
                <a:spcPts val="0"/>
              </a:spcAft>
            </a:pPr>
            <a:r>
              <a:rPr lang="en-US" sz="1600" dirty="0">
                <a:solidFill>
                  <a:schemeClr val="tx1"/>
                </a:solidFill>
              </a:rPr>
              <a:t>Allow children to set their own pace – don’t push them to say more than they want to. They may need time to process certain topics – so make sure they know they can come back to you another time if they need to.</a:t>
            </a:r>
          </a:p>
          <a:p>
            <a:pPr>
              <a:lnSpc>
                <a:spcPct val="100000"/>
              </a:lnSpc>
              <a:spcBef>
                <a:spcPts val="0"/>
              </a:spcBef>
              <a:spcAft>
                <a:spcPts val="0"/>
              </a:spcAft>
            </a:pPr>
            <a:endParaRPr lang="en-US" sz="1600" dirty="0">
              <a:solidFill>
                <a:schemeClr val="tx1"/>
              </a:solidFill>
            </a:endParaRPr>
          </a:p>
          <a:p>
            <a:pPr>
              <a:lnSpc>
                <a:spcPct val="100000"/>
              </a:lnSpc>
              <a:spcBef>
                <a:spcPts val="0"/>
              </a:spcBef>
              <a:spcAft>
                <a:spcPts val="0"/>
              </a:spcAft>
            </a:pPr>
            <a:r>
              <a:rPr lang="en-US" sz="1600" b="1" dirty="0">
                <a:solidFill>
                  <a:schemeClr val="tx1"/>
                </a:solidFill>
              </a:rPr>
              <a:t>Stay neutral</a:t>
            </a:r>
          </a:p>
          <a:p>
            <a:pPr>
              <a:lnSpc>
                <a:spcPct val="100000"/>
              </a:lnSpc>
              <a:spcBef>
                <a:spcPts val="0"/>
              </a:spcBef>
              <a:spcAft>
                <a:spcPts val="0"/>
              </a:spcAft>
            </a:pPr>
            <a:r>
              <a:rPr lang="en-US" sz="1600" dirty="0">
                <a:solidFill>
                  <a:schemeClr val="tx1"/>
                </a:solidFill>
              </a:rPr>
              <a:t>Avoid displaying strong emotions such as shock or embarrassment in response to something a child or young person says. This might discourage them from sharing their experiences with you.</a:t>
            </a:r>
          </a:p>
          <a:p>
            <a:endParaRPr lang="en-GB" dirty="0"/>
          </a:p>
        </p:txBody>
      </p:sp>
    </p:spTree>
    <p:extLst>
      <p:ext uri="{BB962C8B-B14F-4D97-AF65-F5344CB8AC3E}">
        <p14:creationId xmlns:p14="http://schemas.microsoft.com/office/powerpoint/2010/main" val="7699527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4"/>
                </a:solidFill>
              </a:rPr>
              <a:t>GCE Health and Social Care, and Childcare</a:t>
            </a:r>
            <a:endParaRPr lang="en-GB" dirty="0"/>
          </a:p>
        </p:txBody>
      </p:sp>
      <p:sp>
        <p:nvSpPr>
          <p:cNvPr id="6" name="Content Placeholder 5">
            <a:extLst>
              <a:ext uri="{FF2B5EF4-FFF2-40B4-BE49-F238E27FC236}">
                <a16:creationId xmlns:a16="http://schemas.microsoft.com/office/drawing/2014/main" id="{AD860A0A-41E9-46B6-8C70-23CDA15907DD}"/>
              </a:ext>
            </a:extLst>
          </p:cNvPr>
          <p:cNvSpPr>
            <a:spLocks noGrp="1"/>
          </p:cNvSpPr>
          <p:nvPr>
            <p:ph idx="1"/>
          </p:nvPr>
        </p:nvSpPr>
        <p:spPr>
          <a:xfrm>
            <a:off x="432594" y="1460138"/>
            <a:ext cx="11326812" cy="5174342"/>
          </a:xfrm>
        </p:spPr>
        <p:txBody>
          <a:bodyPr>
            <a:noAutofit/>
          </a:bodyPr>
          <a:lstStyle/>
          <a:p>
            <a:pPr>
              <a:lnSpc>
                <a:spcPct val="100000"/>
              </a:lnSpc>
              <a:spcBef>
                <a:spcPts val="0"/>
              </a:spcBef>
              <a:spcAft>
                <a:spcPts val="0"/>
              </a:spcAft>
            </a:pPr>
            <a:r>
              <a:rPr lang="en-US" sz="1600" b="1" dirty="0">
                <a:solidFill>
                  <a:schemeClr val="tx1"/>
                </a:solidFill>
              </a:rPr>
              <a:t>Be open and honest</a:t>
            </a:r>
          </a:p>
          <a:p>
            <a:pPr>
              <a:lnSpc>
                <a:spcPct val="100000"/>
              </a:lnSpc>
              <a:spcBef>
                <a:spcPts val="0"/>
              </a:spcBef>
              <a:spcAft>
                <a:spcPts val="0"/>
              </a:spcAft>
            </a:pPr>
            <a:r>
              <a:rPr lang="en-US" sz="1600" dirty="0">
                <a:solidFill>
                  <a:schemeClr val="tx1"/>
                </a:solidFill>
              </a:rPr>
              <a:t>Encourage children and young people to ask questions. Answer them as honestly as possible, whilst taking into consideration their age and emotional maturity.</a:t>
            </a:r>
          </a:p>
          <a:p>
            <a:pPr>
              <a:lnSpc>
                <a:spcPct val="100000"/>
              </a:lnSpc>
              <a:spcBef>
                <a:spcPts val="0"/>
              </a:spcBef>
              <a:spcAft>
                <a:spcPts val="0"/>
              </a:spcAft>
            </a:pPr>
            <a:endParaRPr lang="en-US" sz="1600" dirty="0">
              <a:solidFill>
                <a:schemeClr val="tx1"/>
              </a:solidFill>
            </a:endParaRPr>
          </a:p>
          <a:p>
            <a:pPr>
              <a:lnSpc>
                <a:spcPct val="100000"/>
              </a:lnSpc>
              <a:spcBef>
                <a:spcPts val="0"/>
              </a:spcBef>
              <a:spcAft>
                <a:spcPts val="0"/>
              </a:spcAft>
            </a:pPr>
            <a:r>
              <a:rPr lang="en-US" sz="1600" b="1" dirty="0">
                <a:solidFill>
                  <a:schemeClr val="tx1"/>
                </a:solidFill>
              </a:rPr>
              <a:t>Get your facts straight</a:t>
            </a:r>
          </a:p>
          <a:p>
            <a:pPr>
              <a:lnSpc>
                <a:spcPct val="100000"/>
              </a:lnSpc>
              <a:spcBef>
                <a:spcPts val="0"/>
              </a:spcBef>
              <a:spcAft>
                <a:spcPts val="0"/>
              </a:spcAft>
            </a:pPr>
            <a:r>
              <a:rPr lang="en-US" sz="1600" dirty="0">
                <a:solidFill>
                  <a:schemeClr val="tx1"/>
                </a:solidFill>
              </a:rPr>
              <a:t>If you don’t know the answer to a question, say so – don’t provide young people with information that’s incorrect. You could look for the answer together, recommend where they can find information or research and share what you have found next time you meet.</a:t>
            </a:r>
          </a:p>
          <a:p>
            <a:pPr>
              <a:lnSpc>
                <a:spcPct val="100000"/>
              </a:lnSpc>
              <a:spcBef>
                <a:spcPts val="0"/>
              </a:spcBef>
              <a:spcAft>
                <a:spcPts val="0"/>
              </a:spcAft>
            </a:pPr>
            <a:r>
              <a:rPr lang="en-US" sz="1600" dirty="0">
                <a:solidFill>
                  <a:schemeClr val="tx1"/>
                </a:solidFill>
              </a:rPr>
              <a:t>If you’re talking about something like coronavirus where the situation may change quickly, explain this and let children know how to stay updated as things progress.</a:t>
            </a:r>
          </a:p>
          <a:p>
            <a:pPr>
              <a:lnSpc>
                <a:spcPct val="100000"/>
              </a:lnSpc>
              <a:spcBef>
                <a:spcPts val="0"/>
              </a:spcBef>
              <a:spcAft>
                <a:spcPts val="0"/>
              </a:spcAft>
            </a:pPr>
            <a:endParaRPr lang="en-US" sz="1600" dirty="0">
              <a:solidFill>
                <a:schemeClr val="tx1"/>
              </a:solidFill>
            </a:endParaRPr>
          </a:p>
          <a:p>
            <a:pPr>
              <a:lnSpc>
                <a:spcPct val="100000"/>
              </a:lnSpc>
              <a:spcBef>
                <a:spcPts val="0"/>
              </a:spcBef>
              <a:spcAft>
                <a:spcPts val="0"/>
              </a:spcAft>
            </a:pPr>
            <a:r>
              <a:rPr lang="en-US" sz="1600" b="1" dirty="0">
                <a:solidFill>
                  <a:schemeClr val="tx1"/>
                </a:solidFill>
              </a:rPr>
              <a:t>Use the right language</a:t>
            </a:r>
          </a:p>
          <a:p>
            <a:pPr>
              <a:lnSpc>
                <a:spcPct val="100000"/>
              </a:lnSpc>
              <a:spcBef>
                <a:spcPts val="0"/>
              </a:spcBef>
              <a:spcAft>
                <a:spcPts val="0"/>
              </a:spcAft>
            </a:pPr>
            <a:r>
              <a:rPr lang="en-US" sz="1600" dirty="0">
                <a:solidFill>
                  <a:schemeClr val="tx1"/>
                </a:solidFill>
              </a:rPr>
              <a:t>Make sure children understand the terminology associated with the topic and that it is age-appropriate. Avoid using euphemisms. Look at the language used on resources developed by and for children such as the </a:t>
            </a:r>
            <a:r>
              <a:rPr lang="en-US" sz="1600" dirty="0">
                <a:solidFill>
                  <a:schemeClr val="tx1"/>
                </a:solidFill>
                <a:hlinkClick r:id="rId3" tooltip="Childline"/>
              </a:rPr>
              <a:t>Childline website</a:t>
            </a:r>
            <a:r>
              <a:rPr lang="en-US" sz="1600" dirty="0">
                <a:solidFill>
                  <a:schemeClr val="tx1"/>
                </a:solidFill>
              </a:rPr>
              <a:t>.</a:t>
            </a:r>
          </a:p>
          <a:p>
            <a:pPr>
              <a:lnSpc>
                <a:spcPct val="100000"/>
              </a:lnSpc>
              <a:spcBef>
                <a:spcPts val="0"/>
              </a:spcBef>
              <a:spcAft>
                <a:spcPts val="0"/>
              </a:spcAft>
            </a:pPr>
            <a:endParaRPr lang="en-US" sz="1600" dirty="0">
              <a:solidFill>
                <a:schemeClr val="tx1"/>
              </a:solidFill>
            </a:endParaRPr>
          </a:p>
          <a:p>
            <a:pPr>
              <a:lnSpc>
                <a:spcPct val="100000"/>
              </a:lnSpc>
              <a:spcBef>
                <a:spcPts val="0"/>
              </a:spcBef>
              <a:spcAft>
                <a:spcPts val="0"/>
              </a:spcAft>
            </a:pPr>
            <a:r>
              <a:rPr lang="en-US" sz="1600" b="1" dirty="0">
                <a:solidFill>
                  <a:schemeClr val="tx1"/>
                </a:solidFill>
              </a:rPr>
              <a:t>Be clear about confidentiality</a:t>
            </a:r>
          </a:p>
          <a:p>
            <a:pPr>
              <a:lnSpc>
                <a:spcPct val="100000"/>
              </a:lnSpc>
              <a:spcBef>
                <a:spcPts val="0"/>
              </a:spcBef>
              <a:spcAft>
                <a:spcPts val="0"/>
              </a:spcAft>
            </a:pPr>
            <a:r>
              <a:rPr lang="en-US" sz="1600" dirty="0">
                <a:solidFill>
                  <a:schemeClr val="tx1"/>
                </a:solidFill>
              </a:rPr>
              <a:t>It’s important that children feel able to share their experiences with you. But if you have any concerns about their well-being, you must make a report following your child protection procedures. Never promise to keep things a secret and explain that you have a responsibility to tell people who can help.</a:t>
            </a:r>
          </a:p>
          <a:p>
            <a:pPr marL="285750" indent="-285750">
              <a:lnSpc>
                <a:spcPct val="100000"/>
              </a:lnSpc>
              <a:buFont typeface="Wingdings" panose="05000000000000000000" pitchFamily="2" charset="2"/>
              <a:buChar char="Ø"/>
            </a:pPr>
            <a:r>
              <a:rPr lang="en-US" sz="1600" dirty="0">
                <a:solidFill>
                  <a:schemeClr val="tx1"/>
                </a:solidFill>
                <a:hlinkClick r:id="rId4" tooltip="Information sharing"/>
              </a:rPr>
              <a:t>Find out more about information sharing</a:t>
            </a:r>
            <a:endParaRPr lang="en-US" sz="1600" dirty="0">
              <a:solidFill>
                <a:schemeClr val="tx1"/>
              </a:solidFill>
            </a:endParaRPr>
          </a:p>
          <a:p>
            <a:endParaRPr lang="en-GB" dirty="0"/>
          </a:p>
        </p:txBody>
      </p:sp>
    </p:spTree>
    <p:extLst>
      <p:ext uri="{BB962C8B-B14F-4D97-AF65-F5344CB8AC3E}">
        <p14:creationId xmlns:p14="http://schemas.microsoft.com/office/powerpoint/2010/main" val="79051163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4"/>
                </a:solidFill>
              </a:rPr>
              <a:t>GCE Health and Social Care, and Childcare</a:t>
            </a:r>
            <a:endParaRPr lang="en-GB" dirty="0"/>
          </a:p>
        </p:txBody>
      </p:sp>
      <p:sp>
        <p:nvSpPr>
          <p:cNvPr id="6" name="Content Placeholder 5">
            <a:extLst>
              <a:ext uri="{FF2B5EF4-FFF2-40B4-BE49-F238E27FC236}">
                <a16:creationId xmlns:a16="http://schemas.microsoft.com/office/drawing/2014/main" id="{AD860A0A-41E9-46B6-8C70-23CDA15907DD}"/>
              </a:ext>
            </a:extLst>
          </p:cNvPr>
          <p:cNvSpPr>
            <a:spLocks noGrp="1"/>
          </p:cNvSpPr>
          <p:nvPr>
            <p:ph idx="1"/>
          </p:nvPr>
        </p:nvSpPr>
        <p:spPr>
          <a:xfrm>
            <a:off x="427514" y="1439817"/>
            <a:ext cx="11336972" cy="5185137"/>
          </a:xfrm>
        </p:spPr>
        <p:txBody>
          <a:bodyPr>
            <a:noAutofit/>
          </a:bodyPr>
          <a:lstStyle/>
          <a:p>
            <a:pPr>
              <a:lnSpc>
                <a:spcPct val="100000"/>
              </a:lnSpc>
              <a:spcBef>
                <a:spcPts val="0"/>
              </a:spcBef>
              <a:spcAft>
                <a:spcPts val="0"/>
              </a:spcAft>
            </a:pPr>
            <a:r>
              <a:rPr lang="en-US" sz="1600" b="1" dirty="0">
                <a:solidFill>
                  <a:schemeClr val="tx1"/>
                </a:solidFill>
              </a:rPr>
              <a:t>Put support in place</a:t>
            </a:r>
          </a:p>
          <a:p>
            <a:pPr>
              <a:lnSpc>
                <a:spcPct val="100000"/>
              </a:lnSpc>
              <a:spcBef>
                <a:spcPts val="0"/>
              </a:spcBef>
              <a:spcAft>
                <a:spcPts val="0"/>
              </a:spcAft>
            </a:pPr>
            <a:r>
              <a:rPr lang="en-US" sz="1600" dirty="0">
                <a:solidFill>
                  <a:schemeClr val="tx1"/>
                </a:solidFill>
              </a:rPr>
              <a:t>Following your conversation, children may have further questions or want to talk more about the issue. Make sure they know who they can talk to.</a:t>
            </a:r>
          </a:p>
          <a:p>
            <a:pPr>
              <a:lnSpc>
                <a:spcPct val="100000"/>
              </a:lnSpc>
              <a:spcBef>
                <a:spcPts val="0"/>
              </a:spcBef>
              <a:spcAft>
                <a:spcPts val="0"/>
              </a:spcAft>
            </a:pPr>
            <a:r>
              <a:rPr lang="en-US" sz="1600" dirty="0">
                <a:solidFill>
                  <a:schemeClr val="tx1"/>
                </a:solidFill>
              </a:rPr>
              <a:t>Think about how to let parents know what you’ve been talking about, so that they can provide further support at home. Children and young people can also </a:t>
            </a:r>
            <a:r>
              <a:rPr lang="en-US" sz="1600" dirty="0">
                <a:solidFill>
                  <a:schemeClr val="tx1"/>
                </a:solidFill>
                <a:hlinkClick r:id="rId3" tooltip="Support for children and young people"/>
              </a:rPr>
              <a:t>contact Childline</a:t>
            </a:r>
            <a:r>
              <a:rPr lang="en-US" sz="1600" dirty="0">
                <a:solidFill>
                  <a:schemeClr val="tx1"/>
                </a:solidFill>
              </a:rPr>
              <a:t> if they need support afterwards. </a:t>
            </a:r>
          </a:p>
          <a:p>
            <a:pPr>
              <a:lnSpc>
                <a:spcPct val="100000"/>
              </a:lnSpc>
              <a:spcBef>
                <a:spcPts val="0"/>
              </a:spcBef>
              <a:spcAft>
                <a:spcPts val="0"/>
              </a:spcAft>
            </a:pPr>
            <a:r>
              <a:rPr lang="en-US" sz="1600" dirty="0">
                <a:solidFill>
                  <a:schemeClr val="tx1"/>
                </a:solidFill>
              </a:rPr>
              <a:t>Consider setting some time aside as a follow-up session to give children the opportunity to discuss their thoughts and feelings.</a:t>
            </a:r>
          </a:p>
          <a:p>
            <a:pPr>
              <a:lnSpc>
                <a:spcPct val="100000"/>
              </a:lnSpc>
              <a:spcBef>
                <a:spcPts val="0"/>
              </a:spcBef>
              <a:spcAft>
                <a:spcPts val="0"/>
              </a:spcAft>
            </a:pPr>
            <a:endParaRPr lang="en-US" sz="1600" dirty="0">
              <a:solidFill>
                <a:schemeClr val="tx1"/>
              </a:solidFill>
            </a:endParaRPr>
          </a:p>
          <a:p>
            <a:pPr>
              <a:lnSpc>
                <a:spcPct val="100000"/>
              </a:lnSpc>
              <a:spcBef>
                <a:spcPts val="0"/>
              </a:spcBef>
              <a:spcAft>
                <a:spcPts val="0"/>
              </a:spcAft>
            </a:pPr>
            <a:r>
              <a:rPr lang="en-US" sz="1600" b="1" dirty="0" err="1">
                <a:solidFill>
                  <a:schemeClr val="tx1"/>
                </a:solidFill>
              </a:rPr>
              <a:t>Recognise</a:t>
            </a:r>
            <a:r>
              <a:rPr lang="en-US" sz="1600" b="1" dirty="0">
                <a:solidFill>
                  <a:schemeClr val="tx1"/>
                </a:solidFill>
              </a:rPr>
              <a:t> the signs</a:t>
            </a:r>
          </a:p>
          <a:p>
            <a:pPr>
              <a:lnSpc>
                <a:spcPct val="100000"/>
              </a:lnSpc>
              <a:spcBef>
                <a:spcPts val="0"/>
              </a:spcBef>
              <a:spcAft>
                <a:spcPts val="0"/>
              </a:spcAft>
            </a:pPr>
            <a:r>
              <a:rPr lang="en-US" sz="1600" dirty="0">
                <a:solidFill>
                  <a:schemeClr val="tx1"/>
                </a:solidFill>
              </a:rPr>
              <a:t>Talking about difficult or upsetting topics might make some children think about other things that are happening in their lives. </a:t>
            </a:r>
          </a:p>
          <a:p>
            <a:pPr>
              <a:lnSpc>
                <a:spcPct val="100000"/>
              </a:lnSpc>
              <a:spcBef>
                <a:spcPts val="0"/>
              </a:spcBef>
              <a:spcAft>
                <a:spcPts val="0"/>
              </a:spcAft>
            </a:pPr>
            <a:r>
              <a:rPr lang="en-US" sz="1600" dirty="0">
                <a:solidFill>
                  <a:schemeClr val="tx1"/>
                </a:solidFill>
              </a:rPr>
              <a:t>Make sure you are equipped to </a:t>
            </a:r>
            <a:r>
              <a:rPr lang="en-US" sz="1600" dirty="0" err="1">
                <a:solidFill>
                  <a:schemeClr val="tx1"/>
                </a:solidFill>
              </a:rPr>
              <a:t>recognise</a:t>
            </a:r>
            <a:r>
              <a:rPr lang="en-US" sz="1600" dirty="0">
                <a:solidFill>
                  <a:schemeClr val="tx1"/>
                </a:solidFill>
              </a:rPr>
              <a:t> the signs that a child you are talking to may have experienced abuse, and know how to respond.</a:t>
            </a:r>
          </a:p>
          <a:p>
            <a:pPr>
              <a:lnSpc>
                <a:spcPct val="100000"/>
              </a:lnSpc>
              <a:spcBef>
                <a:spcPts val="0"/>
              </a:spcBef>
              <a:spcAft>
                <a:spcPts val="0"/>
              </a:spcAft>
            </a:pPr>
            <a:endParaRPr lang="en-US" sz="1600" dirty="0">
              <a:solidFill>
                <a:schemeClr val="tx1"/>
              </a:solidFill>
            </a:endParaRPr>
          </a:p>
          <a:p>
            <a:pPr marL="285750" indent="-285750">
              <a:lnSpc>
                <a:spcPct val="100000"/>
              </a:lnSpc>
              <a:spcBef>
                <a:spcPts val="0"/>
              </a:spcBef>
              <a:spcAft>
                <a:spcPts val="0"/>
              </a:spcAft>
              <a:buFont typeface="Wingdings" panose="05000000000000000000" pitchFamily="2" charset="2"/>
              <a:buChar char="Ø"/>
            </a:pPr>
            <a:r>
              <a:rPr lang="en-US" sz="1600" dirty="0">
                <a:solidFill>
                  <a:schemeClr val="tx1"/>
                </a:solidFill>
                <a:hlinkClick r:id="rId4" tooltip="Let children know you’re listening"/>
              </a:rPr>
              <a:t>Watch our animation on responding to a child’s disclosure of abuse</a:t>
            </a:r>
            <a:endParaRPr lang="en-US" sz="1600" dirty="0">
              <a:solidFill>
                <a:schemeClr val="tx1"/>
              </a:solidFill>
            </a:endParaRPr>
          </a:p>
          <a:p>
            <a:pPr>
              <a:lnSpc>
                <a:spcPct val="100000"/>
              </a:lnSpc>
              <a:spcBef>
                <a:spcPts val="0"/>
              </a:spcBef>
              <a:spcAft>
                <a:spcPts val="0"/>
              </a:spcAft>
            </a:pPr>
            <a:endParaRPr lang="en-US" sz="1600" dirty="0">
              <a:solidFill>
                <a:schemeClr val="tx1"/>
              </a:solidFill>
            </a:endParaRPr>
          </a:p>
          <a:p>
            <a:pPr marL="285750" indent="-285750">
              <a:lnSpc>
                <a:spcPct val="100000"/>
              </a:lnSpc>
              <a:spcBef>
                <a:spcPts val="0"/>
              </a:spcBef>
              <a:spcAft>
                <a:spcPts val="0"/>
              </a:spcAft>
              <a:buFont typeface="Wingdings" panose="05000000000000000000" pitchFamily="2" charset="2"/>
              <a:buChar char="Ø"/>
            </a:pPr>
            <a:r>
              <a:rPr lang="en-US" sz="1600" dirty="0">
                <a:solidFill>
                  <a:schemeClr val="tx1"/>
                </a:solidFill>
                <a:hlinkClick r:id="rId5" tooltip="Recognising and responding to abuse"/>
              </a:rPr>
              <a:t>Learn about best practices for </a:t>
            </a:r>
            <a:r>
              <a:rPr lang="en-US" sz="1600" dirty="0" err="1">
                <a:solidFill>
                  <a:schemeClr val="tx1"/>
                </a:solidFill>
                <a:hlinkClick r:id="rId5" tooltip="Recognising and responding to abuse"/>
              </a:rPr>
              <a:t>recognising</a:t>
            </a:r>
            <a:r>
              <a:rPr lang="en-US" sz="1600" dirty="0">
                <a:solidFill>
                  <a:schemeClr val="tx1"/>
                </a:solidFill>
                <a:hlinkClick r:id="rId5" tooltip="Recognising and responding to abuse"/>
              </a:rPr>
              <a:t> and responding to abuse</a:t>
            </a:r>
            <a:endParaRPr lang="en-US" sz="1600" dirty="0">
              <a:solidFill>
                <a:schemeClr val="tx1"/>
              </a:solidFill>
            </a:endParaRPr>
          </a:p>
          <a:p>
            <a:endParaRPr lang="en-GB" dirty="0"/>
          </a:p>
        </p:txBody>
      </p:sp>
    </p:spTree>
    <p:extLst>
      <p:ext uri="{BB962C8B-B14F-4D97-AF65-F5344CB8AC3E}">
        <p14:creationId xmlns:p14="http://schemas.microsoft.com/office/powerpoint/2010/main" val="58239178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549390" y="1581488"/>
            <a:ext cx="5109210" cy="416922"/>
          </a:xfrm>
        </p:spPr>
        <p:txBody>
          <a:bodyPr>
            <a:noAutofit/>
          </a:bodyPr>
          <a:lstStyle/>
          <a:p>
            <a:pPr lvl="0" algn="ctr"/>
            <a:r>
              <a:rPr lang="en-GB" sz="2400" b="1" dirty="0">
                <a:solidFill>
                  <a:schemeClr val="accent4">
                    <a:lumMod val="50000"/>
                  </a:schemeClr>
                </a:solidFill>
                <a:ea typeface="Calibri" panose="020F0502020204030204" pitchFamily="34" charset="0"/>
                <a:cs typeface="Arial" panose="020B0604020202020204" pitchFamily="34" charset="0"/>
              </a:rPr>
              <a:t>Childhood screening programme</a:t>
            </a:r>
            <a:endParaRPr lang="en-GB" sz="2400" b="1" dirty="0">
              <a:solidFill>
                <a:schemeClr val="accent4">
                  <a:lumMod val="50000"/>
                </a:schemeClr>
              </a:solidFill>
            </a:endParaRPr>
          </a:p>
        </p:txBody>
      </p:sp>
      <p:pic>
        <p:nvPicPr>
          <p:cNvPr id="4" name="Picture 3"/>
          <p:cNvPicPr>
            <a:picLocks noChangeAspect="1"/>
          </p:cNvPicPr>
          <p:nvPr/>
        </p:nvPicPr>
        <p:blipFill>
          <a:blip r:embed="rId2"/>
          <a:stretch>
            <a:fillRect/>
          </a:stretch>
        </p:blipFill>
        <p:spPr>
          <a:xfrm>
            <a:off x="-1" y="1223010"/>
            <a:ext cx="6435129" cy="5532120"/>
          </a:xfrm>
          <a:prstGeom prst="rect">
            <a:avLst/>
          </a:prstGeom>
        </p:spPr>
      </p:pic>
      <p:sp>
        <p:nvSpPr>
          <p:cNvPr id="5" name="Rectangle 4"/>
          <p:cNvSpPr/>
          <p:nvPr/>
        </p:nvSpPr>
        <p:spPr>
          <a:xfrm>
            <a:off x="6617970" y="5052109"/>
            <a:ext cx="5330190" cy="923330"/>
          </a:xfrm>
          <a:prstGeom prst="rect">
            <a:avLst/>
          </a:prstGeom>
        </p:spPr>
        <p:txBody>
          <a:bodyPr wrap="square">
            <a:spAutoFit/>
          </a:bodyPr>
          <a:lstStyle/>
          <a:p>
            <a:r>
              <a:rPr lang="en-GB" dirty="0">
                <a:hlinkClick r:id="rId3"/>
              </a:rPr>
              <a:t>https://gov.wales/sites/default/files/publications/2019-05/an-overview-of-the-healthy-child-wales-programme.pdf</a:t>
            </a:r>
            <a:r>
              <a:rPr lang="en-GB" dirty="0"/>
              <a:t> </a:t>
            </a:r>
          </a:p>
        </p:txBody>
      </p:sp>
      <p:sp>
        <p:nvSpPr>
          <p:cNvPr id="6" name="TextBox 5"/>
          <p:cNvSpPr txBox="1"/>
          <p:nvPr/>
        </p:nvSpPr>
        <p:spPr>
          <a:xfrm>
            <a:off x="6617970" y="2230992"/>
            <a:ext cx="4972050" cy="2585323"/>
          </a:xfrm>
          <a:prstGeom prst="rect">
            <a:avLst/>
          </a:prstGeom>
          <a:noFill/>
        </p:spPr>
        <p:txBody>
          <a:bodyPr wrap="square" rtlCol="0">
            <a:spAutoFit/>
          </a:bodyPr>
          <a:lstStyle/>
          <a:p>
            <a:r>
              <a:rPr lang="en-GB" dirty="0"/>
              <a:t>Childhood screening programme is a programme to include relevant key screenings, immunisations and monitoring and supporting the development of children/young people. </a:t>
            </a:r>
          </a:p>
          <a:p>
            <a:endParaRPr lang="en-GB" dirty="0"/>
          </a:p>
          <a:p>
            <a:r>
              <a:rPr lang="en-GB" dirty="0"/>
              <a:t>It is clear that investing in the early years of a child/young person’s life has a positive impact on the child/young person’s holistic development and their long-term outcomes. </a:t>
            </a:r>
          </a:p>
        </p:txBody>
      </p:sp>
      <p:sp>
        <p:nvSpPr>
          <p:cNvPr id="11" name="Title 1">
            <a:extLst>
              <a:ext uri="{FF2B5EF4-FFF2-40B4-BE49-F238E27FC236}">
                <a16:creationId xmlns:a16="http://schemas.microsoft.com/office/drawing/2014/main" id="{F60CEFC3-0AC7-4C29-BD78-30D3DEB6C242}"/>
              </a:ext>
            </a:extLst>
          </p:cNvPr>
          <p:cNvSpPr>
            <a:spLocks noGrp="1"/>
          </p:cNvSpPr>
          <p:nvPr>
            <p:ph type="title"/>
          </p:nvPr>
        </p:nvSpPr>
        <p:spPr>
          <a:xfrm>
            <a:off x="406400" y="365125"/>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46356927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accent4"/>
                </a:solidFill>
              </a:rPr>
              <a:t>GCE Health and Social Care, and Childcare</a:t>
            </a:r>
            <a:endParaRPr lang="en-GB" dirty="0"/>
          </a:p>
        </p:txBody>
      </p:sp>
      <p:pic>
        <p:nvPicPr>
          <p:cNvPr id="4" name="Content Placeholder 4">
            <a:extLst>
              <a:ext uri="{FF2B5EF4-FFF2-40B4-BE49-F238E27FC236}">
                <a16:creationId xmlns:a16="http://schemas.microsoft.com/office/drawing/2014/main" id="{EB477AF9-B796-4647-B6FC-BCC8F056B7F3}"/>
              </a:ext>
            </a:extLst>
          </p:cNvPr>
          <p:cNvPicPr>
            <a:picLocks noGrp="1" noChangeAspect="1"/>
          </p:cNvPicPr>
          <p:nvPr>
            <p:ph idx="1"/>
          </p:nvPr>
        </p:nvPicPr>
        <p:blipFill>
          <a:blip r:embed="rId3"/>
          <a:stretch>
            <a:fillRect/>
          </a:stretch>
        </p:blipFill>
        <p:spPr>
          <a:xfrm>
            <a:off x="520700" y="1981202"/>
            <a:ext cx="4594225" cy="3617562"/>
          </a:xfrm>
          <a:prstGeom prst="rect">
            <a:avLst/>
          </a:prstGeom>
        </p:spPr>
      </p:pic>
      <p:sp>
        <p:nvSpPr>
          <p:cNvPr id="5" name="TextBox 4"/>
          <p:cNvSpPr txBox="1"/>
          <p:nvPr/>
        </p:nvSpPr>
        <p:spPr>
          <a:xfrm>
            <a:off x="5872163" y="1981202"/>
            <a:ext cx="5129212" cy="2308324"/>
          </a:xfrm>
          <a:prstGeom prst="rect">
            <a:avLst/>
          </a:prstGeom>
          <a:noFill/>
        </p:spPr>
        <p:txBody>
          <a:bodyPr wrap="square" rtlCol="0">
            <a:spAutoFit/>
          </a:bodyPr>
          <a:lstStyle/>
          <a:p>
            <a:r>
              <a:rPr lang="en-GB" dirty="0"/>
              <a:t>Consider </a:t>
            </a:r>
            <a:r>
              <a:rPr lang="en-GB" dirty="0" err="1"/>
              <a:t>Priti</a:t>
            </a:r>
            <a:r>
              <a:rPr lang="en-GB" dirty="0"/>
              <a:t> …</a:t>
            </a:r>
          </a:p>
          <a:p>
            <a:endParaRPr lang="en-GB" dirty="0"/>
          </a:p>
          <a:p>
            <a:r>
              <a:rPr lang="en-GB" dirty="0"/>
              <a:t>Priti arrived in Wales when she was three years old.  Using your knowledge of the childhood screening programme in Wales, explain what screenings, immunisations and monitoring that </a:t>
            </a:r>
            <a:r>
              <a:rPr lang="en-GB" dirty="0" err="1"/>
              <a:t>Priti</a:t>
            </a:r>
            <a:r>
              <a:rPr lang="en-GB" dirty="0"/>
              <a:t> would have missed and the potential impact this may have on her development.</a:t>
            </a:r>
          </a:p>
        </p:txBody>
      </p:sp>
    </p:spTree>
    <p:extLst>
      <p:ext uri="{BB962C8B-B14F-4D97-AF65-F5344CB8AC3E}">
        <p14:creationId xmlns:p14="http://schemas.microsoft.com/office/powerpoint/2010/main" val="356315917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20064" y="5600009"/>
            <a:ext cx="11149965" cy="694419"/>
          </a:xfrm>
        </p:spPr>
        <p:txBody>
          <a:bodyPr/>
          <a:lstStyle/>
          <a:p>
            <a:pPr lvl="0" defTabSz="457189">
              <a:lnSpc>
                <a:spcPct val="100000"/>
              </a:lnSpc>
              <a:spcBef>
                <a:spcPts val="0"/>
              </a:spcBef>
              <a:spcAft>
                <a:spcPts val="1000"/>
              </a:spcAft>
              <a:buClr>
                <a:srgbClr val="1F409B"/>
              </a:buClr>
            </a:pPr>
            <a:r>
              <a:rPr lang="en-GB" dirty="0">
                <a:solidFill>
                  <a:srgbClr val="140000"/>
                </a:solidFill>
                <a:ea typeface="Calibri" panose="020F0502020204030204" pitchFamily="34" charset="0"/>
                <a:cs typeface="Arial" panose="020B0604020202020204" pitchFamily="34" charset="0"/>
                <a:hlinkClick r:id="rId2"/>
              </a:rPr>
              <a:t>https://hwb.gov.wales/api/storage/f9d85dba-85a4-4e87-bb58-a24730ad7e57/foundation-phase-profile-handbook-revised-september-2017.pdf</a:t>
            </a:r>
            <a:endParaRPr lang="en-GB" dirty="0"/>
          </a:p>
        </p:txBody>
      </p:sp>
      <p:pic>
        <p:nvPicPr>
          <p:cNvPr id="6" name="Picture 5"/>
          <p:cNvPicPr>
            <a:picLocks noChangeAspect="1"/>
          </p:cNvPicPr>
          <p:nvPr/>
        </p:nvPicPr>
        <p:blipFill>
          <a:blip r:embed="rId3"/>
          <a:stretch>
            <a:fillRect/>
          </a:stretch>
        </p:blipFill>
        <p:spPr>
          <a:xfrm>
            <a:off x="520065" y="1814303"/>
            <a:ext cx="4314826" cy="3426244"/>
          </a:xfrm>
          <a:prstGeom prst="rect">
            <a:avLst/>
          </a:prstGeom>
        </p:spPr>
      </p:pic>
      <p:sp>
        <p:nvSpPr>
          <p:cNvPr id="7" name="TextBox 6"/>
          <p:cNvSpPr txBox="1"/>
          <p:nvPr/>
        </p:nvSpPr>
        <p:spPr>
          <a:xfrm>
            <a:off x="5454968" y="2782669"/>
            <a:ext cx="5786437" cy="646331"/>
          </a:xfrm>
          <a:prstGeom prst="rect">
            <a:avLst/>
          </a:prstGeom>
          <a:noFill/>
        </p:spPr>
        <p:txBody>
          <a:bodyPr wrap="square" rtlCol="0">
            <a:spAutoFit/>
          </a:bodyPr>
          <a:lstStyle/>
          <a:p>
            <a:r>
              <a:rPr lang="en-GB" dirty="0"/>
              <a:t>Explain the purpose of the Foundation Phase Profile in supporting children and young people.  </a:t>
            </a:r>
          </a:p>
        </p:txBody>
      </p:sp>
      <p:sp>
        <p:nvSpPr>
          <p:cNvPr id="10" name="Title 1">
            <a:extLst>
              <a:ext uri="{FF2B5EF4-FFF2-40B4-BE49-F238E27FC236}">
                <a16:creationId xmlns:a16="http://schemas.microsoft.com/office/drawing/2014/main" id="{2385C1A1-DF57-4729-A3D6-E6C54AC264AE}"/>
              </a:ext>
            </a:extLst>
          </p:cNvPr>
          <p:cNvSpPr>
            <a:spLocks noGrp="1"/>
          </p:cNvSpPr>
          <p:nvPr>
            <p:ph type="title"/>
          </p:nvPr>
        </p:nvSpPr>
        <p:spPr>
          <a:xfrm>
            <a:off x="406400" y="365125"/>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367359880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0689" y="1486446"/>
            <a:ext cx="11330622" cy="3937362"/>
          </a:xfrm>
        </p:spPr>
        <p:txBody>
          <a:bodyPr>
            <a:noAutofit/>
          </a:bodyPr>
          <a:lstStyle/>
          <a:p>
            <a:pPr algn="ctr"/>
            <a:r>
              <a:rPr lang="en-GB" sz="2800" b="1" dirty="0"/>
              <a:t>Foundation Phase Profile</a:t>
            </a:r>
            <a:endParaRPr lang="en-US" sz="2800" b="1" dirty="0"/>
          </a:p>
          <a:p>
            <a:r>
              <a:rPr lang="en-US" sz="2000" dirty="0">
                <a:solidFill>
                  <a:schemeClr val="tx1"/>
                </a:solidFill>
              </a:rPr>
              <a:t>As a key part of the Welsh Government’s Early Years Development and Assessment Framework (EYDAF), the Foundation Phase Profile (the profile) supports assessment of children’s learning and development throughout their time in the Foundation Phase. Its main purpose is to provide a nationally consistent baseline assessment which aligns with end-of-phase outcomes. </a:t>
            </a:r>
          </a:p>
          <a:p>
            <a:r>
              <a:rPr lang="en-US" sz="2000" dirty="0">
                <a:solidFill>
                  <a:schemeClr val="tx1"/>
                </a:solidFill>
              </a:rPr>
              <a:t>Through the use of observations and formative assessments, the profile supports practitioners to provide a developmentally appropriate holistic curriculum for all children. The profile has been designed to line up with assessments carried out by health professionals and also supports </a:t>
            </a:r>
            <a:r>
              <a:rPr lang="en-US" sz="2000" b="1" dirty="0">
                <a:solidFill>
                  <a:schemeClr val="tx1"/>
                </a:solidFill>
              </a:rPr>
              <a:t>early identification of possible developmental delay, special educational needs (SEN), or additional learning needs (ALN); </a:t>
            </a:r>
            <a:r>
              <a:rPr lang="en-US" sz="2000" dirty="0">
                <a:solidFill>
                  <a:schemeClr val="tx1"/>
                </a:solidFill>
              </a:rPr>
              <a:t>this will ensure support is given to children who need it. The assessments gathered as part of the profile will provide useful information for all stakeholders in children’s learning and development, supporting transitions between settings and school.</a:t>
            </a:r>
            <a:endParaRPr lang="en-GB" sz="2000" dirty="0">
              <a:solidFill>
                <a:schemeClr val="tx1"/>
              </a:solidFill>
            </a:endParaRPr>
          </a:p>
        </p:txBody>
      </p:sp>
      <p:sp>
        <p:nvSpPr>
          <p:cNvPr id="4" name="Rectangle 3"/>
          <p:cNvSpPr/>
          <p:nvPr/>
        </p:nvSpPr>
        <p:spPr>
          <a:xfrm>
            <a:off x="430689" y="5851010"/>
            <a:ext cx="11332210" cy="646331"/>
          </a:xfrm>
          <a:prstGeom prst="rect">
            <a:avLst/>
          </a:prstGeom>
        </p:spPr>
        <p:txBody>
          <a:bodyPr wrap="square">
            <a:spAutoFit/>
          </a:bodyPr>
          <a:lstStyle/>
          <a:p>
            <a:r>
              <a:rPr lang="en-GB" dirty="0">
                <a:hlinkClick r:id="rId3"/>
              </a:rPr>
              <a:t>https://hwb.gov.wales/api/storage/f9d85dba-85a4-4e87-bb58-a24730ad7e57/foundation-phase-profile-handbook-revised-september-2017.pdf</a:t>
            </a:r>
            <a:r>
              <a:rPr lang="en-GB" dirty="0"/>
              <a:t> - page 5</a:t>
            </a:r>
          </a:p>
        </p:txBody>
      </p:sp>
      <p:sp>
        <p:nvSpPr>
          <p:cNvPr id="7" name="Title 1">
            <a:extLst>
              <a:ext uri="{FF2B5EF4-FFF2-40B4-BE49-F238E27FC236}">
                <a16:creationId xmlns:a16="http://schemas.microsoft.com/office/drawing/2014/main" id="{F6A4566F-99FE-4B54-94C4-75B6C8ECA3AA}"/>
              </a:ext>
            </a:extLst>
          </p:cNvPr>
          <p:cNvSpPr>
            <a:spLocks noGrp="1"/>
          </p:cNvSpPr>
          <p:nvPr>
            <p:ph type="title"/>
          </p:nvPr>
        </p:nvSpPr>
        <p:spPr>
          <a:xfrm>
            <a:off x="406400" y="365125"/>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6713924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F198F424-D09F-40A3-B5C1-6C4C4733FFCD}"/>
              </a:ext>
            </a:extLst>
          </p:cNvPr>
          <p:cNvPicPr>
            <a:picLocks noGrp="1" noChangeAspect="1"/>
          </p:cNvPicPr>
          <p:nvPr>
            <p:ph idx="4294967295"/>
          </p:nvPr>
        </p:nvPicPr>
        <p:blipFill>
          <a:blip r:embed="rId3"/>
          <a:stretch>
            <a:fillRect/>
          </a:stretch>
        </p:blipFill>
        <p:spPr>
          <a:xfrm>
            <a:off x="78375" y="1260087"/>
            <a:ext cx="5176532" cy="5601509"/>
          </a:xfrm>
        </p:spPr>
      </p:pic>
      <p:sp>
        <p:nvSpPr>
          <p:cNvPr id="7" name="TextBox 6">
            <a:extLst>
              <a:ext uri="{FF2B5EF4-FFF2-40B4-BE49-F238E27FC236}">
                <a16:creationId xmlns:a16="http://schemas.microsoft.com/office/drawing/2014/main" id="{C21D2DE6-ECE8-4736-861A-430BC07343A9}"/>
              </a:ext>
            </a:extLst>
          </p:cNvPr>
          <p:cNvSpPr txBox="1"/>
          <p:nvPr/>
        </p:nvSpPr>
        <p:spPr>
          <a:xfrm>
            <a:off x="5720788" y="1374905"/>
            <a:ext cx="6094070" cy="2585323"/>
          </a:xfrm>
          <a:prstGeom prst="rect">
            <a:avLst/>
          </a:prstGeom>
          <a:noFill/>
        </p:spPr>
        <p:txBody>
          <a:bodyPr wrap="square">
            <a:spAutoFit/>
          </a:bodyPr>
          <a:lstStyle/>
          <a:p>
            <a:r>
              <a:rPr lang="en-GB" sz="1800" dirty="0">
                <a:latin typeface="+mj-lt"/>
              </a:rPr>
              <a:t>When completing your Task 1 – it is important when considering a specified childcare setting that the setting is:</a:t>
            </a:r>
          </a:p>
          <a:p>
            <a:endParaRPr lang="en-GB" sz="1800" dirty="0"/>
          </a:p>
          <a:p>
            <a:pPr marL="177800" indent="-177800" algn="l">
              <a:buFont typeface="Arial" panose="020B0604020202020204" pitchFamily="34" charset="0"/>
              <a:buChar char="•"/>
            </a:pPr>
            <a:r>
              <a:rPr lang="en-GB" dirty="0">
                <a:solidFill>
                  <a:srgbClr val="7030A0"/>
                </a:solidFill>
              </a:rPr>
              <a:t>a</a:t>
            </a:r>
            <a:r>
              <a:rPr lang="en-GB" sz="1800" b="0" i="0" dirty="0">
                <a:solidFill>
                  <a:srgbClr val="7030A0"/>
                </a:solidFill>
                <a:effectLst/>
              </a:rPr>
              <a:t> regulated childcare setting for children or young people</a:t>
            </a:r>
          </a:p>
          <a:p>
            <a:pPr algn="l"/>
            <a:r>
              <a:rPr lang="en-GB" sz="1800" dirty="0">
                <a:solidFill>
                  <a:srgbClr val="7030A0"/>
                </a:solidFill>
              </a:rPr>
              <a:t>Or </a:t>
            </a:r>
            <a:endParaRPr lang="en-GB" sz="1800" b="0" i="0" dirty="0">
              <a:solidFill>
                <a:srgbClr val="7030A0"/>
              </a:solidFill>
              <a:effectLst/>
            </a:endParaRPr>
          </a:p>
          <a:p>
            <a:pPr marL="177800" indent="-177800" algn="l">
              <a:buFont typeface="Arial" panose="020B0604020202020204" pitchFamily="34" charset="0"/>
              <a:buChar char="•"/>
            </a:pPr>
            <a:r>
              <a:rPr lang="en-GB" dirty="0">
                <a:solidFill>
                  <a:srgbClr val="7030A0"/>
                </a:solidFill>
              </a:rPr>
              <a:t>a</a:t>
            </a:r>
            <a:r>
              <a:rPr lang="en-GB" sz="1800" b="0" i="0" dirty="0">
                <a:solidFill>
                  <a:srgbClr val="7030A0"/>
                </a:solidFill>
                <a:effectLst/>
              </a:rPr>
              <a:t>n NHS children's service for those working with children or young people 0-18 years. This includes child health settings</a:t>
            </a:r>
            <a:r>
              <a:rPr lang="en-GB" sz="1800" b="0" i="0" dirty="0">
                <a:solidFill>
                  <a:srgbClr val="333333"/>
                </a:solidFill>
                <a:effectLst/>
              </a:rPr>
              <a:t>.</a:t>
            </a:r>
          </a:p>
        </p:txBody>
      </p:sp>
      <p:cxnSp>
        <p:nvCxnSpPr>
          <p:cNvPr id="9" name="Straight Arrow Connector 8">
            <a:extLst>
              <a:ext uri="{FF2B5EF4-FFF2-40B4-BE49-F238E27FC236}">
                <a16:creationId xmlns:a16="http://schemas.microsoft.com/office/drawing/2014/main" id="{B8BA175B-C693-4EEE-A785-08A90471D9A7}"/>
              </a:ext>
            </a:extLst>
          </p:cNvPr>
          <p:cNvCxnSpPr>
            <a:cxnSpLocks/>
          </p:cNvCxnSpPr>
          <p:nvPr/>
        </p:nvCxnSpPr>
        <p:spPr>
          <a:xfrm flipV="1">
            <a:off x="1562582" y="2118732"/>
            <a:ext cx="4220420" cy="27958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AF9FA705-1095-4851-9043-BD48DC247213}"/>
              </a:ext>
            </a:extLst>
          </p:cNvPr>
          <p:cNvSpPr txBox="1"/>
          <p:nvPr/>
        </p:nvSpPr>
        <p:spPr>
          <a:xfrm>
            <a:off x="5783002" y="4050123"/>
            <a:ext cx="6094070" cy="646331"/>
          </a:xfrm>
          <a:prstGeom prst="rect">
            <a:avLst/>
          </a:prstGeom>
          <a:noFill/>
        </p:spPr>
        <p:txBody>
          <a:bodyPr wrap="square">
            <a:spAutoFit/>
          </a:bodyPr>
          <a:lstStyle/>
          <a:p>
            <a:r>
              <a:rPr lang="en-GB" dirty="0">
                <a:solidFill>
                  <a:srgbClr val="FF0000"/>
                </a:solidFill>
              </a:rPr>
              <a:t>Please check with your tutor if you are unsure over your specified childcare setting that you will be using.</a:t>
            </a:r>
          </a:p>
        </p:txBody>
      </p:sp>
      <p:cxnSp>
        <p:nvCxnSpPr>
          <p:cNvPr id="14" name="Straight Arrow Connector 13">
            <a:extLst>
              <a:ext uri="{FF2B5EF4-FFF2-40B4-BE49-F238E27FC236}">
                <a16:creationId xmlns:a16="http://schemas.microsoft.com/office/drawing/2014/main" id="{287AC93F-C73D-4150-912E-5492363D420D}"/>
              </a:ext>
            </a:extLst>
          </p:cNvPr>
          <p:cNvCxnSpPr>
            <a:cxnSpLocks/>
          </p:cNvCxnSpPr>
          <p:nvPr/>
        </p:nvCxnSpPr>
        <p:spPr>
          <a:xfrm>
            <a:off x="4490977" y="4914580"/>
            <a:ext cx="1292025" cy="74382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5AFDC1DD-378F-4B79-8AA8-F5C1FA200366}"/>
              </a:ext>
            </a:extLst>
          </p:cNvPr>
          <p:cNvSpPr txBox="1"/>
          <p:nvPr/>
        </p:nvSpPr>
        <p:spPr>
          <a:xfrm>
            <a:off x="5783002" y="4914580"/>
            <a:ext cx="5741043" cy="1200329"/>
          </a:xfrm>
          <a:prstGeom prst="rect">
            <a:avLst/>
          </a:prstGeom>
          <a:noFill/>
        </p:spPr>
        <p:txBody>
          <a:bodyPr wrap="square" rtlCol="0">
            <a:spAutoFit/>
          </a:bodyPr>
          <a:lstStyle/>
          <a:p>
            <a:r>
              <a:rPr lang="en-GB" i="1" dirty="0"/>
              <a:t>It is extremely important that you ensure that </a:t>
            </a:r>
            <a:r>
              <a:rPr lang="en-GB" b="1" i="1" dirty="0"/>
              <a:t>‘principles of confidentiality</a:t>
            </a:r>
            <a:r>
              <a:rPr lang="en-GB" i="1" dirty="0"/>
              <a:t>’ and ‘</a:t>
            </a:r>
            <a:r>
              <a:rPr lang="en-GB" b="1" i="1" dirty="0"/>
              <a:t>safeguarding of information’</a:t>
            </a:r>
            <a:r>
              <a:rPr lang="en-GB" i="1" dirty="0"/>
              <a:t> is maintained – please see the next few slides.   </a:t>
            </a:r>
          </a:p>
        </p:txBody>
      </p:sp>
      <p:sp>
        <p:nvSpPr>
          <p:cNvPr id="8" name="Rectangle 7">
            <a:extLst>
              <a:ext uri="{FF2B5EF4-FFF2-40B4-BE49-F238E27FC236}">
                <a16:creationId xmlns:a16="http://schemas.microsoft.com/office/drawing/2014/main" id="{2C47042B-A2E5-467F-8928-089EEA56157A}"/>
              </a:ext>
            </a:extLst>
          </p:cNvPr>
          <p:cNvSpPr/>
          <p:nvPr/>
        </p:nvSpPr>
        <p:spPr>
          <a:xfrm>
            <a:off x="418520" y="607695"/>
            <a:ext cx="7917492" cy="461665"/>
          </a:xfrm>
          <a:prstGeom prst="rect">
            <a:avLst/>
          </a:prstGeom>
        </p:spPr>
        <p:txBody>
          <a:bodyPr wrap="square">
            <a:spAutoFit/>
          </a:bodyPr>
          <a:lstStyle/>
          <a:p>
            <a:r>
              <a:rPr lang="en-US" sz="2400" dirty="0">
                <a:solidFill>
                  <a:schemeClr val="accent4"/>
                </a:solidFill>
              </a:rPr>
              <a:t>GCE Health and Social Care, and Childcare</a:t>
            </a:r>
            <a:endParaRPr lang="en-GB" sz="2400" dirty="0">
              <a:solidFill>
                <a:schemeClr val="accent4"/>
              </a:solidFill>
            </a:endParaRPr>
          </a:p>
        </p:txBody>
      </p:sp>
    </p:spTree>
    <p:extLst>
      <p:ext uri="{BB962C8B-B14F-4D97-AF65-F5344CB8AC3E}">
        <p14:creationId xmlns:p14="http://schemas.microsoft.com/office/powerpoint/2010/main" val="310054767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97960" y="1625185"/>
            <a:ext cx="2541452" cy="565512"/>
          </a:xfrm>
        </p:spPr>
        <p:txBody>
          <a:bodyPr>
            <a:noAutofit/>
          </a:bodyPr>
          <a:lstStyle/>
          <a:p>
            <a:pPr lvl="0" algn="ctr" defTabSz="457189">
              <a:lnSpc>
                <a:spcPct val="100000"/>
              </a:lnSpc>
              <a:spcBef>
                <a:spcPts val="0"/>
              </a:spcBef>
              <a:spcAft>
                <a:spcPts val="1000"/>
              </a:spcAft>
              <a:buClr>
                <a:srgbClr val="1F409B"/>
              </a:buClr>
            </a:pPr>
            <a:r>
              <a:rPr lang="en-GB" sz="2800" b="1" dirty="0">
                <a:ea typeface="Calibri" panose="020F0502020204030204" pitchFamily="34" charset="0"/>
                <a:cs typeface="Arial" panose="020B0604020202020204" pitchFamily="34" charset="0"/>
              </a:rPr>
              <a:t>Observations </a:t>
            </a:r>
            <a:endParaRPr lang="en-GB" sz="2800" b="1" dirty="0"/>
          </a:p>
          <a:p>
            <a:endParaRPr lang="en-GB" dirty="0"/>
          </a:p>
        </p:txBody>
      </p:sp>
      <p:sp>
        <p:nvSpPr>
          <p:cNvPr id="4" name="TextBox 3"/>
          <p:cNvSpPr txBox="1"/>
          <p:nvPr/>
        </p:nvSpPr>
        <p:spPr>
          <a:xfrm>
            <a:off x="570549" y="2443252"/>
            <a:ext cx="8349932" cy="2031325"/>
          </a:xfrm>
          <a:prstGeom prst="rect">
            <a:avLst/>
          </a:prstGeom>
          <a:noFill/>
        </p:spPr>
        <p:txBody>
          <a:bodyPr wrap="square" lIns="91440" tIns="45720" rIns="91440" bIns="45720" rtlCol="0" anchor="t">
            <a:spAutoFit/>
          </a:bodyPr>
          <a:lstStyle/>
          <a:p>
            <a:pPr marL="537845" indent="-537845"/>
            <a:r>
              <a:rPr lang="en-GB" dirty="0"/>
              <a:t>(1)	Outline the role of observation in relation to supporting children and young people.</a:t>
            </a:r>
            <a:endParaRPr lang="en-US" dirty="0"/>
          </a:p>
          <a:p>
            <a:pPr marL="537845" indent="-537845"/>
            <a:endParaRPr lang="en-GB" dirty="0">
              <a:cs typeface="Arial"/>
            </a:endParaRPr>
          </a:p>
          <a:p>
            <a:pPr marL="537845" indent="-537845"/>
            <a:r>
              <a:rPr lang="en-GB" dirty="0">
                <a:cs typeface="Arial"/>
              </a:rPr>
              <a:t>(2)</a:t>
            </a:r>
            <a:r>
              <a:rPr lang="en-GB" dirty="0"/>
              <a:t>	What are the principles that need to be followed to when observing children and young people?</a:t>
            </a:r>
            <a:endParaRPr lang="en-GB" dirty="0">
              <a:cs typeface="Arial"/>
            </a:endParaRPr>
          </a:p>
          <a:p>
            <a:pPr marL="537845" indent="-537845"/>
            <a:endParaRPr lang="en-GB" dirty="0">
              <a:cs typeface="Arial"/>
            </a:endParaRPr>
          </a:p>
          <a:p>
            <a:pPr marL="537845" indent="-537845"/>
            <a:r>
              <a:rPr lang="en-GB" dirty="0"/>
              <a:t>(3)	Can you find a template for recording observation and assessments?</a:t>
            </a:r>
            <a:endParaRPr lang="en-GB" dirty="0">
              <a:cs typeface="Arial"/>
            </a:endParaRPr>
          </a:p>
        </p:txBody>
      </p:sp>
      <p:sp>
        <p:nvSpPr>
          <p:cNvPr id="8" name="Title 1">
            <a:extLst>
              <a:ext uri="{FF2B5EF4-FFF2-40B4-BE49-F238E27FC236}">
                <a16:creationId xmlns:a16="http://schemas.microsoft.com/office/drawing/2014/main" id="{9BB6C79E-DE7D-4CA9-893F-4AA6B078F1F0}"/>
              </a:ext>
            </a:extLst>
          </p:cNvPr>
          <p:cNvSpPr>
            <a:spLocks noGrp="1"/>
          </p:cNvSpPr>
          <p:nvPr>
            <p:ph type="title"/>
          </p:nvPr>
        </p:nvSpPr>
        <p:spPr>
          <a:xfrm>
            <a:off x="406400" y="365125"/>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19128953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0148" y="1507335"/>
            <a:ext cx="9851701" cy="694418"/>
          </a:xfrm>
        </p:spPr>
        <p:txBody>
          <a:bodyPr anchor="ctr" anchorCtr="0">
            <a:noAutofit/>
          </a:bodyPr>
          <a:lstStyle/>
          <a:p>
            <a:pPr algn="ctr"/>
            <a:r>
              <a:rPr lang="en-GB" sz="2100" b="1" dirty="0"/>
              <a:t>(1)  Outline the role of observation in supporting children and young people </a:t>
            </a:r>
          </a:p>
        </p:txBody>
      </p:sp>
      <p:sp>
        <p:nvSpPr>
          <p:cNvPr id="3" name="Content Placeholder 2"/>
          <p:cNvSpPr>
            <a:spLocks noGrp="1"/>
          </p:cNvSpPr>
          <p:nvPr>
            <p:ph idx="1"/>
          </p:nvPr>
        </p:nvSpPr>
        <p:spPr>
          <a:xfrm>
            <a:off x="1234507" y="2447019"/>
            <a:ext cx="9722984" cy="3744685"/>
          </a:xfrm>
        </p:spPr>
        <p:txBody>
          <a:bodyPr>
            <a:noAutofit/>
          </a:bodyPr>
          <a:lstStyle/>
          <a:p>
            <a:pPr marL="285750" indent="-285750">
              <a:buFont typeface="Arial" panose="020B0604020202020204" pitchFamily="34" charset="0"/>
              <a:buChar char="•"/>
            </a:pPr>
            <a:r>
              <a:rPr lang="en-GB" dirty="0">
                <a:solidFill>
                  <a:schemeClr val="tx1"/>
                </a:solidFill>
              </a:rPr>
              <a:t>Observation involves an assessment of children’s abilities, learning and behaviour to ensure children are making expected progress against milestones.  </a:t>
            </a:r>
          </a:p>
          <a:p>
            <a:pPr marL="285750" indent="-285750">
              <a:buFont typeface="Arial" panose="020B0604020202020204" pitchFamily="34" charset="0"/>
              <a:buChar char="•"/>
            </a:pPr>
            <a:r>
              <a:rPr lang="en-GB" dirty="0">
                <a:solidFill>
                  <a:schemeClr val="tx1"/>
                </a:solidFill>
              </a:rPr>
              <a:t>Observation is key in relation to a health visitor’s assessment and other assessments in understanding the wide range of skills in all areas of children’s development.</a:t>
            </a:r>
          </a:p>
          <a:p>
            <a:pPr marL="285750" indent="-285750">
              <a:buFont typeface="Arial" panose="020B0604020202020204" pitchFamily="34" charset="0"/>
              <a:buChar char="•"/>
            </a:pPr>
            <a:r>
              <a:rPr lang="en-GB" dirty="0">
                <a:solidFill>
                  <a:schemeClr val="tx1"/>
                </a:solidFill>
              </a:rPr>
              <a:t>Observation gathers a greater understanding of the sequence of children’s development.</a:t>
            </a:r>
          </a:p>
          <a:p>
            <a:pPr marL="285750" indent="-285750">
              <a:buFont typeface="Arial" panose="020B0604020202020204" pitchFamily="34" charset="0"/>
              <a:buChar char="•"/>
            </a:pPr>
            <a:r>
              <a:rPr lang="en-GB" dirty="0">
                <a:solidFill>
                  <a:schemeClr val="tx1"/>
                </a:solidFill>
              </a:rPr>
              <a:t>To use observation results to link theory and practice in the school.</a:t>
            </a:r>
          </a:p>
          <a:p>
            <a:pPr marL="285750" indent="-285750">
              <a:buFont typeface="Arial" panose="020B0604020202020204" pitchFamily="34" charset="0"/>
              <a:buChar char="•"/>
            </a:pPr>
            <a:r>
              <a:rPr lang="en-GB" dirty="0">
                <a:solidFill>
                  <a:schemeClr val="tx1"/>
                </a:solidFill>
              </a:rPr>
              <a:t>To use observation to plan appropriate activities for children’s individual learning needs – this allows the care to be child-centered.   </a:t>
            </a:r>
          </a:p>
          <a:p>
            <a:pPr marL="285750" indent="-285750">
              <a:buFont typeface="Arial" panose="020B0604020202020204" pitchFamily="34" charset="0"/>
              <a:buChar char="•"/>
            </a:pPr>
            <a:r>
              <a:rPr lang="en-GB" dirty="0">
                <a:solidFill>
                  <a:schemeClr val="tx1"/>
                </a:solidFill>
              </a:rPr>
              <a:t>This will also allocate key workers to individual learners and plan aids/adaptations to assist with their care and support needs.</a:t>
            </a:r>
          </a:p>
        </p:txBody>
      </p:sp>
      <p:sp>
        <p:nvSpPr>
          <p:cNvPr id="4" name="Title 1">
            <a:extLst>
              <a:ext uri="{FF2B5EF4-FFF2-40B4-BE49-F238E27FC236}">
                <a16:creationId xmlns:a16="http://schemas.microsoft.com/office/drawing/2014/main" id="{DAD74DF9-778C-4566-BE2D-EAED91DB7CCD}"/>
              </a:ext>
            </a:extLst>
          </p:cNvPr>
          <p:cNvSpPr txBox="1">
            <a:spLocks/>
          </p:cNvSpPr>
          <p:nvPr/>
        </p:nvSpPr>
        <p:spPr>
          <a:xfrm>
            <a:off x="406400" y="365125"/>
            <a:ext cx="9724572" cy="69441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a:solidFill>
                  <a:schemeClr val="accent4"/>
                </a:solidFill>
              </a:rPr>
              <a:t>GCE Health and Social Care, and Childcare</a:t>
            </a:r>
            <a:endParaRPr lang="en-GB" dirty="0"/>
          </a:p>
        </p:txBody>
      </p:sp>
    </p:spTree>
    <p:extLst>
      <p:ext uri="{BB962C8B-B14F-4D97-AF65-F5344CB8AC3E}">
        <p14:creationId xmlns:p14="http://schemas.microsoft.com/office/powerpoint/2010/main" val="38131007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6399" y="1391557"/>
            <a:ext cx="11273971" cy="694418"/>
          </a:xfrm>
        </p:spPr>
        <p:txBody>
          <a:bodyPr anchor="ctr" anchorCtr="0">
            <a:noAutofit/>
          </a:bodyPr>
          <a:lstStyle/>
          <a:p>
            <a:pPr algn="ctr">
              <a:lnSpc>
                <a:spcPct val="100000"/>
              </a:lnSpc>
            </a:pPr>
            <a:r>
              <a:rPr lang="en-GB" sz="2100" b="1" dirty="0"/>
              <a:t>(2)  What are the principles that need to be followed to when observing children and young people?</a:t>
            </a:r>
          </a:p>
        </p:txBody>
      </p:sp>
      <p:pic>
        <p:nvPicPr>
          <p:cNvPr id="4" name="Content Placeholder 3"/>
          <p:cNvPicPr>
            <a:picLocks noGrp="1" noChangeAspect="1"/>
          </p:cNvPicPr>
          <p:nvPr>
            <p:ph idx="1"/>
          </p:nvPr>
        </p:nvPicPr>
        <p:blipFill>
          <a:blip r:embed="rId3"/>
          <a:stretch>
            <a:fillRect/>
          </a:stretch>
        </p:blipFill>
        <p:spPr>
          <a:xfrm>
            <a:off x="783772" y="3007569"/>
            <a:ext cx="3791168" cy="2849780"/>
          </a:xfrm>
          <a:prstGeom prst="rect">
            <a:avLst/>
          </a:prstGeom>
        </p:spPr>
      </p:pic>
      <p:sp>
        <p:nvSpPr>
          <p:cNvPr id="5" name="TextBox 4"/>
          <p:cNvSpPr txBox="1"/>
          <p:nvPr/>
        </p:nvSpPr>
        <p:spPr>
          <a:xfrm>
            <a:off x="4953000" y="2585800"/>
            <a:ext cx="6962775" cy="3924151"/>
          </a:xfrm>
          <a:prstGeom prst="rect">
            <a:avLst/>
          </a:prstGeom>
          <a:noFill/>
        </p:spPr>
        <p:txBody>
          <a:bodyPr wrap="square" rtlCol="0">
            <a:spAutoFit/>
          </a:bodyPr>
          <a:lstStyle/>
          <a:p>
            <a:r>
              <a:rPr lang="en-GB" dirty="0"/>
              <a:t>What is happening in this picture?</a:t>
            </a:r>
          </a:p>
          <a:p>
            <a:endParaRPr lang="en-GB" dirty="0"/>
          </a:p>
          <a:p>
            <a:r>
              <a:rPr lang="en-GB" dirty="0"/>
              <a:t>The meat is being chopped and the word </a:t>
            </a:r>
            <a:r>
              <a:rPr lang="en-GB" b="1" dirty="0"/>
              <a:t>‘chopped</a:t>
            </a:r>
            <a:r>
              <a:rPr lang="en-GB" dirty="0"/>
              <a:t>’ can help you remember the key principles of assessing children/young people and families:</a:t>
            </a:r>
          </a:p>
          <a:p>
            <a:endParaRPr lang="en-GB" dirty="0"/>
          </a:p>
          <a:p>
            <a:pPr>
              <a:spcAft>
                <a:spcPts val="300"/>
              </a:spcAft>
            </a:pPr>
            <a:r>
              <a:rPr lang="en-GB" b="1" dirty="0">
                <a:solidFill>
                  <a:srgbClr val="0070C0"/>
                </a:solidFill>
              </a:rPr>
              <a:t>C</a:t>
            </a:r>
            <a:r>
              <a:rPr lang="en-GB" dirty="0"/>
              <a:t>onfidentiality should be maintained.</a:t>
            </a:r>
          </a:p>
          <a:p>
            <a:pPr>
              <a:spcAft>
                <a:spcPts val="300"/>
              </a:spcAft>
            </a:pPr>
            <a:r>
              <a:rPr lang="en-GB" b="1" dirty="0">
                <a:solidFill>
                  <a:srgbClr val="0070C0"/>
                </a:solidFill>
              </a:rPr>
              <a:t>H</a:t>
            </a:r>
            <a:r>
              <a:rPr lang="en-GB" dirty="0"/>
              <a:t>olistic in approach.</a:t>
            </a:r>
          </a:p>
          <a:p>
            <a:pPr>
              <a:spcAft>
                <a:spcPts val="300"/>
              </a:spcAft>
            </a:pPr>
            <a:r>
              <a:rPr lang="en-GB" b="1" dirty="0">
                <a:solidFill>
                  <a:srgbClr val="0070C0"/>
                </a:solidFill>
              </a:rPr>
              <a:t>O</a:t>
            </a:r>
            <a:r>
              <a:rPr lang="en-GB" dirty="0"/>
              <a:t>bjective – and grounded in evidence.</a:t>
            </a:r>
          </a:p>
          <a:p>
            <a:pPr>
              <a:spcAft>
                <a:spcPts val="300"/>
              </a:spcAft>
            </a:pPr>
            <a:r>
              <a:rPr lang="en-GB" b="1" dirty="0">
                <a:solidFill>
                  <a:srgbClr val="0070C0"/>
                </a:solidFill>
              </a:rPr>
              <a:t>P</a:t>
            </a:r>
            <a:r>
              <a:rPr lang="en-GB" dirty="0"/>
              <a:t>ositivity – focus on strengths and identify difficulties. </a:t>
            </a:r>
          </a:p>
          <a:p>
            <a:pPr>
              <a:spcAft>
                <a:spcPts val="300"/>
              </a:spcAft>
            </a:pPr>
            <a:r>
              <a:rPr lang="en-GB" b="1" dirty="0">
                <a:solidFill>
                  <a:srgbClr val="0070C0"/>
                </a:solidFill>
              </a:rPr>
              <a:t>P</a:t>
            </a:r>
            <a:r>
              <a:rPr lang="en-GB" dirty="0"/>
              <a:t>ractice – observation is a continuing process, not a single event. </a:t>
            </a:r>
          </a:p>
          <a:p>
            <a:pPr>
              <a:spcAft>
                <a:spcPts val="300"/>
              </a:spcAft>
            </a:pPr>
            <a:r>
              <a:rPr lang="en-GB" b="1" dirty="0">
                <a:solidFill>
                  <a:srgbClr val="0070C0"/>
                </a:solidFill>
              </a:rPr>
              <a:t>E</a:t>
            </a:r>
            <a:r>
              <a:rPr lang="en-GB" dirty="0"/>
              <a:t>qual opportunities ensured.</a:t>
            </a:r>
          </a:p>
          <a:p>
            <a:r>
              <a:rPr lang="en-GB" b="1" dirty="0">
                <a:solidFill>
                  <a:srgbClr val="0070C0"/>
                </a:solidFill>
              </a:rPr>
              <a:t>D</a:t>
            </a:r>
            <a:r>
              <a:rPr lang="en-GB" dirty="0"/>
              <a:t>istractions minimised.  </a:t>
            </a:r>
          </a:p>
        </p:txBody>
      </p:sp>
      <p:sp>
        <p:nvSpPr>
          <p:cNvPr id="6" name="Title 1">
            <a:extLst>
              <a:ext uri="{FF2B5EF4-FFF2-40B4-BE49-F238E27FC236}">
                <a16:creationId xmlns:a16="http://schemas.microsoft.com/office/drawing/2014/main" id="{23F086DC-5E0E-4F72-8B82-14643E9508C7}"/>
              </a:ext>
            </a:extLst>
          </p:cNvPr>
          <p:cNvSpPr txBox="1">
            <a:spLocks/>
          </p:cNvSpPr>
          <p:nvPr/>
        </p:nvSpPr>
        <p:spPr>
          <a:xfrm>
            <a:off x="406400" y="365125"/>
            <a:ext cx="9724572" cy="69441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a:solidFill>
                  <a:schemeClr val="accent4"/>
                </a:solidFill>
              </a:rPr>
              <a:t>GCE Health and Social Care, and Childcare</a:t>
            </a:r>
            <a:endParaRPr lang="en-GB" dirty="0"/>
          </a:p>
        </p:txBody>
      </p:sp>
    </p:spTree>
    <p:extLst>
      <p:ext uri="{BB962C8B-B14F-4D97-AF65-F5344CB8AC3E}">
        <p14:creationId xmlns:p14="http://schemas.microsoft.com/office/powerpoint/2010/main" val="17988816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300538" y="1828800"/>
            <a:ext cx="6343650" cy="923330"/>
          </a:xfrm>
          <a:prstGeom prst="rect">
            <a:avLst/>
          </a:prstGeom>
          <a:noFill/>
        </p:spPr>
        <p:txBody>
          <a:bodyPr wrap="square" rtlCol="0">
            <a:spAutoFit/>
          </a:bodyPr>
          <a:lstStyle/>
          <a:p>
            <a:endParaRPr lang="en-GB" dirty="0"/>
          </a:p>
          <a:p>
            <a:endParaRPr lang="en-GB" dirty="0"/>
          </a:p>
          <a:p>
            <a:endParaRPr lang="en-GB" dirty="0"/>
          </a:p>
        </p:txBody>
      </p:sp>
      <p:sp>
        <p:nvSpPr>
          <p:cNvPr id="9" name="TextBox 8"/>
          <p:cNvSpPr txBox="1"/>
          <p:nvPr/>
        </p:nvSpPr>
        <p:spPr>
          <a:xfrm>
            <a:off x="406400" y="4531453"/>
            <a:ext cx="3533569" cy="1169551"/>
          </a:xfrm>
          <a:prstGeom prst="rect">
            <a:avLst/>
          </a:prstGeom>
          <a:noFill/>
        </p:spPr>
        <p:txBody>
          <a:bodyPr wrap="square" rtlCol="0">
            <a:spAutoFit/>
          </a:bodyPr>
          <a:lstStyle/>
          <a:p>
            <a:r>
              <a:rPr lang="en-GB" sz="1400" b="1" dirty="0"/>
              <a:t>“The key is to listen to carers’ concerns and signpost early to support as this will decrease the risk of harm and support the well-being of carers and infants/children”.  </a:t>
            </a:r>
          </a:p>
        </p:txBody>
      </p:sp>
      <p:sp>
        <p:nvSpPr>
          <p:cNvPr id="10" name="Rectangle 9"/>
          <p:cNvSpPr/>
          <p:nvPr/>
        </p:nvSpPr>
        <p:spPr>
          <a:xfrm>
            <a:off x="4300537" y="1453588"/>
            <a:ext cx="7401605" cy="5039288"/>
          </a:xfrm>
          <a:prstGeom prst="rect">
            <a:avLst/>
          </a:prstGeom>
        </p:spPr>
        <p:txBody>
          <a:bodyPr wrap="square" lIns="91440" tIns="45720" rIns="91440" bIns="45720" anchor="t" anchorCtr="0">
            <a:noAutofit/>
          </a:bodyPr>
          <a:lstStyle/>
          <a:p>
            <a:r>
              <a:rPr lang="en-GB" dirty="0"/>
              <a:t>“Hello, my name is Ann and I am a health visitor and I assess and support children and their families at reviews.  I also work alongside other health professionals, such as GPs, dieticians and other members of multi-agency and multi-disciplinary teams.</a:t>
            </a:r>
          </a:p>
          <a:p>
            <a:endParaRPr lang="en-GB" dirty="0"/>
          </a:p>
          <a:p>
            <a:pPr marL="285750" indent="-285750">
              <a:buFont typeface="Arial" panose="020B0604020202020204" pitchFamily="34" charset="0"/>
              <a:buChar char="•"/>
            </a:pPr>
            <a:r>
              <a:rPr lang="en-GB" dirty="0"/>
              <a:t>When the carer is undressing a baby – I will look at the responsiveness of the baby – smiles, eye contact, attentiveness to the carer’s voice and so on – and any difficulties that the carer has holding the baby and any signs of jaundice or anaemia.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How an infant at nine months and one year socialises and attaches to the carer – most babies are clingy at this age.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Communication and motor development – for example, sounds, expressions, sitting, balance, use of hands, any abnormal patterns.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Observe a child walking and motor and fine manipulative skills are checked.”</a:t>
            </a:r>
          </a:p>
        </p:txBody>
      </p:sp>
      <p:pic>
        <p:nvPicPr>
          <p:cNvPr id="1026" name="Picture 2" descr="Health Visitor Talking To Mother With Young Baby">
            <a:extLst>
              <a:ext uri="{FF2B5EF4-FFF2-40B4-BE49-F238E27FC236}">
                <a16:creationId xmlns:a16="http://schemas.microsoft.com/office/drawing/2014/main" id="{02F9C7EC-1BB6-4B0C-9D5C-8BDD5ACE67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6400" y="1765752"/>
            <a:ext cx="3533569" cy="2473498"/>
          </a:xfrm>
          <a:prstGeom prst="rect">
            <a:avLst/>
          </a:prstGeom>
          <a:noFill/>
          <a:extLst>
            <a:ext uri="{909E8E84-426E-40DD-AFC4-6F175D3DCCD1}">
              <a14:hiddenFill xmlns:a14="http://schemas.microsoft.com/office/drawing/2010/main">
                <a:solidFill>
                  <a:srgbClr val="FFFFFF"/>
                </a:solidFill>
              </a14:hiddenFill>
            </a:ext>
          </a:extLst>
        </p:spPr>
      </p:pic>
      <p:sp>
        <p:nvSpPr>
          <p:cNvPr id="13" name="Title 1">
            <a:extLst>
              <a:ext uri="{FF2B5EF4-FFF2-40B4-BE49-F238E27FC236}">
                <a16:creationId xmlns:a16="http://schemas.microsoft.com/office/drawing/2014/main" id="{CF57A1BE-956E-436D-AEF8-83665D04A33E}"/>
              </a:ext>
            </a:extLst>
          </p:cNvPr>
          <p:cNvSpPr txBox="1">
            <a:spLocks/>
          </p:cNvSpPr>
          <p:nvPr/>
        </p:nvSpPr>
        <p:spPr>
          <a:xfrm>
            <a:off x="406400" y="365125"/>
            <a:ext cx="9724572" cy="694418"/>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a:solidFill>
                  <a:schemeClr val="accent4"/>
                </a:solidFill>
              </a:rPr>
              <a:t>GCE Health and Social Care, and Childcare</a:t>
            </a:r>
            <a:endParaRPr lang="en-GB" dirty="0"/>
          </a:p>
        </p:txBody>
      </p:sp>
    </p:spTree>
    <p:extLst>
      <p:ext uri="{BB962C8B-B14F-4D97-AF65-F5344CB8AC3E}">
        <p14:creationId xmlns:p14="http://schemas.microsoft.com/office/powerpoint/2010/main" val="339427300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877660" y="4239847"/>
            <a:ext cx="1466850" cy="1819275"/>
          </a:xfrm>
          <a:prstGeom prst="rect">
            <a:avLst/>
          </a:prstGeom>
        </p:spPr>
      </p:pic>
      <p:sp>
        <p:nvSpPr>
          <p:cNvPr id="7" name="TextBox 6"/>
          <p:cNvSpPr txBox="1"/>
          <p:nvPr/>
        </p:nvSpPr>
        <p:spPr>
          <a:xfrm>
            <a:off x="2707640" y="4018406"/>
            <a:ext cx="7971246" cy="2262158"/>
          </a:xfrm>
          <a:prstGeom prst="rect">
            <a:avLst/>
          </a:prstGeom>
          <a:noFill/>
        </p:spPr>
        <p:txBody>
          <a:bodyPr wrap="square" rtlCol="0">
            <a:spAutoFit/>
          </a:bodyPr>
          <a:lstStyle/>
          <a:p>
            <a:pPr>
              <a:spcAft>
                <a:spcPts val="600"/>
              </a:spcAft>
            </a:pPr>
            <a:r>
              <a:rPr lang="en-GB" dirty="0"/>
              <a:t>Using ‘traffic lights’:</a:t>
            </a:r>
          </a:p>
          <a:p>
            <a:pPr>
              <a:spcAft>
                <a:spcPts val="600"/>
              </a:spcAft>
            </a:pPr>
            <a:r>
              <a:rPr lang="en-GB" b="1" dirty="0">
                <a:solidFill>
                  <a:srgbClr val="FF0000"/>
                </a:solidFill>
              </a:rPr>
              <a:t>RED</a:t>
            </a:r>
            <a:r>
              <a:rPr lang="en-GB" dirty="0">
                <a:solidFill>
                  <a:srgbClr val="FF0000"/>
                </a:solidFill>
              </a:rPr>
              <a:t> – No idea of what the five elements of assessments are and no idea of the responsibilities of a local authority.</a:t>
            </a:r>
          </a:p>
          <a:p>
            <a:pPr>
              <a:spcAft>
                <a:spcPts val="600"/>
              </a:spcAft>
            </a:pPr>
            <a:r>
              <a:rPr lang="en-GB" b="1" dirty="0">
                <a:solidFill>
                  <a:schemeClr val="accent3">
                    <a:lumMod val="75000"/>
                  </a:schemeClr>
                </a:solidFill>
              </a:rPr>
              <a:t>AMBER</a:t>
            </a:r>
            <a:r>
              <a:rPr lang="en-GB" dirty="0">
                <a:solidFill>
                  <a:schemeClr val="accent3">
                    <a:lumMod val="75000"/>
                  </a:schemeClr>
                </a:solidFill>
              </a:rPr>
              <a:t> – Yes, I think I know some elements and some responsibilities of a local authority.</a:t>
            </a:r>
          </a:p>
          <a:p>
            <a:r>
              <a:rPr lang="en-GB" b="1" dirty="0">
                <a:solidFill>
                  <a:srgbClr val="00B050"/>
                </a:solidFill>
              </a:rPr>
              <a:t>GREEN</a:t>
            </a:r>
            <a:r>
              <a:rPr lang="en-GB" dirty="0">
                <a:solidFill>
                  <a:srgbClr val="00B050"/>
                </a:solidFill>
              </a:rPr>
              <a:t> – I can explain the five elements of assessments and the responsibilities of a local authority. </a:t>
            </a:r>
            <a:endParaRPr lang="en-GB" dirty="0"/>
          </a:p>
        </p:txBody>
      </p:sp>
      <p:sp>
        <p:nvSpPr>
          <p:cNvPr id="12" name="Title 1">
            <a:extLst>
              <a:ext uri="{FF2B5EF4-FFF2-40B4-BE49-F238E27FC236}">
                <a16:creationId xmlns:a16="http://schemas.microsoft.com/office/drawing/2014/main" id="{7D6D5CE2-BEFE-454C-AECF-DD59783F3091}"/>
              </a:ext>
            </a:extLst>
          </p:cNvPr>
          <p:cNvSpPr>
            <a:spLocks noGrp="1"/>
          </p:cNvSpPr>
          <p:nvPr>
            <p:ph type="title"/>
          </p:nvPr>
        </p:nvSpPr>
        <p:spPr>
          <a:xfrm>
            <a:off x="406400" y="365125"/>
            <a:ext cx="9724572" cy="694418"/>
          </a:xfrm>
        </p:spPr>
        <p:txBody>
          <a:bodyPr/>
          <a:lstStyle/>
          <a:p>
            <a:r>
              <a:rPr lang="en-US" dirty="0">
                <a:solidFill>
                  <a:schemeClr val="accent4"/>
                </a:solidFill>
              </a:rPr>
              <a:t>GCE Health and Social Care, and Childcare</a:t>
            </a:r>
            <a:endParaRPr lang="en-GB" dirty="0"/>
          </a:p>
        </p:txBody>
      </p:sp>
      <p:sp>
        <p:nvSpPr>
          <p:cNvPr id="13" name="Content Placeholder 2">
            <a:extLst>
              <a:ext uri="{FF2B5EF4-FFF2-40B4-BE49-F238E27FC236}">
                <a16:creationId xmlns:a16="http://schemas.microsoft.com/office/drawing/2014/main" id="{C71DCF38-9BBA-4157-ADB0-5D93A53A48B6}"/>
              </a:ext>
            </a:extLst>
          </p:cNvPr>
          <p:cNvSpPr>
            <a:spLocks noGrp="1"/>
          </p:cNvSpPr>
          <p:nvPr>
            <p:ph idx="1"/>
          </p:nvPr>
        </p:nvSpPr>
        <p:spPr>
          <a:xfrm>
            <a:off x="775494" y="1480458"/>
            <a:ext cx="10641012" cy="2079171"/>
          </a:xfrm>
        </p:spPr>
        <p:txBody>
          <a:bodyPr>
            <a:noAutofit/>
          </a:bodyPr>
          <a:lstStyle/>
          <a:p>
            <a:pPr>
              <a:lnSpc>
                <a:spcPct val="100000"/>
              </a:lnSpc>
            </a:pPr>
            <a:r>
              <a:rPr lang="en-GB" sz="2000" dirty="0"/>
              <a:t>The next part of Task 1 (c):</a:t>
            </a:r>
          </a:p>
          <a:p>
            <a:pPr>
              <a:lnSpc>
                <a:spcPct val="100000"/>
              </a:lnSpc>
            </a:pPr>
            <a:r>
              <a:rPr lang="en-GB" sz="2000" dirty="0">
                <a:solidFill>
                  <a:schemeClr val="tx1"/>
                </a:solidFill>
              </a:rPr>
              <a:t>You have to give an excellent explanation of the five elements of assessments and the responsibilities of a local authority. </a:t>
            </a:r>
          </a:p>
          <a:p>
            <a:pPr>
              <a:lnSpc>
                <a:spcPct val="100000"/>
              </a:lnSpc>
            </a:pPr>
            <a:r>
              <a:rPr lang="en-GB" sz="2000" dirty="0">
                <a:solidFill>
                  <a:schemeClr val="tx1"/>
                </a:solidFill>
              </a:rPr>
              <a:t>Does anyone know the five elements of assessments and the responsibilities of a local authority? </a:t>
            </a:r>
          </a:p>
          <a:p>
            <a:endParaRPr lang="en-GB" sz="2400" dirty="0">
              <a:solidFill>
                <a:schemeClr val="tx1"/>
              </a:solidFill>
            </a:endParaRPr>
          </a:p>
          <a:p>
            <a:endParaRPr lang="en-GB" sz="2400" dirty="0">
              <a:solidFill>
                <a:schemeClr val="tx1"/>
              </a:solidFill>
            </a:endParaRPr>
          </a:p>
        </p:txBody>
      </p:sp>
    </p:spTree>
    <p:extLst>
      <p:ext uri="{BB962C8B-B14F-4D97-AF65-F5344CB8AC3E}">
        <p14:creationId xmlns:p14="http://schemas.microsoft.com/office/powerpoint/2010/main" val="1398167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anim calcmode="lin" valueType="num">
                                      <p:cBhvr additive="base">
                                        <p:cTn id="11"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 calcmode="lin" valueType="num">
                                      <p:cBhvr additive="base">
                                        <p:cTn id="1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xEl>
                                              <p:pRg st="3" end="3"/>
                                            </p:txEl>
                                          </p:spTgt>
                                        </p:tgtEl>
                                        <p:attrNameLst>
                                          <p:attrName>style.visibility</p:attrName>
                                        </p:attrNameLst>
                                      </p:cBhvr>
                                      <p:to>
                                        <p:strVal val="visible"/>
                                      </p:to>
                                    </p:set>
                                    <p:anim calcmode="lin" valueType="num">
                                      <p:cBhvr additive="base">
                                        <p:cTn id="19"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07B10B8-E35F-4EAF-9EA5-8EE63806DBD5}"/>
              </a:ext>
            </a:extLst>
          </p:cNvPr>
          <p:cNvSpPr>
            <a:spLocks noGrp="1"/>
          </p:cNvSpPr>
          <p:nvPr>
            <p:ph idx="1"/>
          </p:nvPr>
        </p:nvSpPr>
        <p:spPr>
          <a:xfrm>
            <a:off x="1234508" y="1594757"/>
            <a:ext cx="9722984" cy="3668485"/>
          </a:xfrm>
        </p:spPr>
        <p:txBody>
          <a:bodyPr>
            <a:normAutofit/>
          </a:bodyPr>
          <a:lstStyle/>
          <a:p>
            <a:r>
              <a:rPr lang="en-GB" dirty="0">
                <a:solidFill>
                  <a:schemeClr val="tx1"/>
                </a:solidFill>
              </a:rPr>
              <a:t>It is important to realise that local authorities in Wales have a legal </a:t>
            </a:r>
            <a:r>
              <a:rPr lang="en-GB" b="1" dirty="0">
                <a:solidFill>
                  <a:schemeClr val="tx1"/>
                </a:solidFill>
              </a:rPr>
              <a:t>‘duty of care</a:t>
            </a:r>
            <a:r>
              <a:rPr lang="en-GB" dirty="0">
                <a:solidFill>
                  <a:schemeClr val="tx1"/>
                </a:solidFill>
              </a:rPr>
              <a:t>’ to carry out an assessment of an individual’s needs.  They have a duty to meet those needs for an individual who needs care and support or a carer who need support. This is also referred to as ‘</a:t>
            </a:r>
            <a:r>
              <a:rPr lang="en-GB" b="1" dirty="0">
                <a:solidFill>
                  <a:schemeClr val="tx1"/>
                </a:solidFill>
              </a:rPr>
              <a:t>duty to assess</a:t>
            </a:r>
            <a:r>
              <a:rPr lang="en-GB" dirty="0">
                <a:solidFill>
                  <a:schemeClr val="tx1"/>
                </a:solidFill>
              </a:rPr>
              <a:t>’.  </a:t>
            </a:r>
          </a:p>
          <a:p>
            <a:pPr algn="ctr"/>
            <a:endParaRPr lang="en-GB" dirty="0">
              <a:solidFill>
                <a:schemeClr val="tx1"/>
              </a:solidFill>
            </a:endParaRPr>
          </a:p>
          <a:p>
            <a:pPr algn="ctr"/>
            <a:r>
              <a:rPr lang="en-GB" dirty="0">
                <a:solidFill>
                  <a:schemeClr val="tx1"/>
                </a:solidFill>
              </a:rPr>
              <a:t>Does anyone know what is meant by ‘duty of care?’</a:t>
            </a:r>
          </a:p>
          <a:p>
            <a:pPr algn="ctr"/>
            <a:endParaRPr lang="en-GB" dirty="0">
              <a:solidFill>
                <a:schemeClr val="tx1"/>
              </a:solidFill>
            </a:endParaRPr>
          </a:p>
          <a:p>
            <a:r>
              <a:rPr lang="en-GB" sz="2400" dirty="0">
                <a:solidFill>
                  <a:schemeClr val="tx1"/>
                </a:solidFill>
              </a:rPr>
              <a:t>Duty of care is a legal obligation that professionals and the local authority have to safeguard individuals they care for and support at risk from danger, harm and abuse.</a:t>
            </a:r>
          </a:p>
        </p:txBody>
      </p:sp>
      <p:sp>
        <p:nvSpPr>
          <p:cNvPr id="6" name="Title 1">
            <a:extLst>
              <a:ext uri="{FF2B5EF4-FFF2-40B4-BE49-F238E27FC236}">
                <a16:creationId xmlns:a16="http://schemas.microsoft.com/office/drawing/2014/main" id="{B13C787E-987E-41EE-8114-50667A0A997D}"/>
              </a:ext>
            </a:extLst>
          </p:cNvPr>
          <p:cNvSpPr>
            <a:spLocks noGrp="1"/>
          </p:cNvSpPr>
          <p:nvPr>
            <p:ph type="title"/>
          </p:nvPr>
        </p:nvSpPr>
        <p:spPr>
          <a:xfrm>
            <a:off x="406400" y="365125"/>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679731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1000"/>
                                        <p:tgtEl>
                                          <p:spTgt spid="3">
                                            <p:txEl>
                                              <p:pRg st="4" end="4"/>
                                            </p:txEl>
                                          </p:spTgt>
                                        </p:tgtEl>
                                      </p:cBhvr>
                                    </p:animEffect>
                                    <p:anim calcmode="lin" valueType="num">
                                      <p:cBhvr>
                                        <p:cTn id="2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AF3D0EB-F8E2-4A56-B32C-857C2DDA191E}"/>
              </a:ext>
            </a:extLst>
          </p:cNvPr>
          <p:cNvSpPr>
            <a:spLocks noGrp="1"/>
          </p:cNvSpPr>
          <p:nvPr>
            <p:ph idx="1"/>
          </p:nvPr>
        </p:nvSpPr>
        <p:spPr>
          <a:xfrm>
            <a:off x="780937" y="1482272"/>
            <a:ext cx="10630126" cy="4766128"/>
          </a:xfrm>
        </p:spPr>
        <p:txBody>
          <a:bodyPr>
            <a:noAutofit/>
          </a:bodyPr>
          <a:lstStyle/>
          <a:p>
            <a:pPr>
              <a:lnSpc>
                <a:spcPct val="100000"/>
              </a:lnSpc>
              <a:spcAft>
                <a:spcPts val="1200"/>
              </a:spcAft>
            </a:pPr>
            <a:r>
              <a:rPr lang="en-GB" dirty="0">
                <a:solidFill>
                  <a:schemeClr val="tx1"/>
                </a:solidFill>
              </a:rPr>
              <a:t>When an assessment takes place, as a minimum, the local authority must record what happened at the assessment in line with the national assessment and eligibility tool – this consists of </a:t>
            </a:r>
            <a:r>
              <a:rPr lang="en-GB" b="1" u="sng" dirty="0">
                <a:solidFill>
                  <a:schemeClr val="tx1"/>
                </a:solidFill>
              </a:rPr>
              <a:t>four</a:t>
            </a:r>
            <a:r>
              <a:rPr lang="en-GB" u="sng" dirty="0">
                <a:solidFill>
                  <a:schemeClr val="tx1"/>
                </a:solidFill>
              </a:rPr>
              <a:t> key aspects</a:t>
            </a:r>
            <a:r>
              <a:rPr lang="en-GB" dirty="0">
                <a:solidFill>
                  <a:schemeClr val="tx1"/>
                </a:solidFill>
              </a:rPr>
              <a:t>.  This provides a framework to guide the assessment which consists of:</a:t>
            </a:r>
          </a:p>
          <a:p>
            <a:pPr marL="358775" indent="-358775">
              <a:lnSpc>
                <a:spcPct val="100000"/>
              </a:lnSpc>
              <a:spcAft>
                <a:spcPts val="1200"/>
              </a:spcAft>
            </a:pPr>
            <a:r>
              <a:rPr lang="en-GB" dirty="0"/>
              <a:t>1.	</a:t>
            </a:r>
            <a:r>
              <a:rPr lang="en-GB" b="1" u="sng" dirty="0"/>
              <a:t>Five</a:t>
            </a:r>
            <a:r>
              <a:rPr lang="en-GB" u="sng" dirty="0"/>
              <a:t> inter-related elements</a:t>
            </a:r>
            <a:r>
              <a:rPr lang="en-GB" dirty="0"/>
              <a:t> to ensure that the local authority considers the individual’s circumstances in the round:</a:t>
            </a:r>
          </a:p>
          <a:p>
            <a:pPr marL="892175" indent="-533400">
              <a:spcAft>
                <a:spcPts val="1200"/>
              </a:spcAft>
              <a:buFont typeface="+mj-lt"/>
              <a:buAutoNum type="arabicPeriod"/>
              <a:tabLst>
                <a:tab pos="446088" algn="l"/>
                <a:tab pos="892175" algn="l"/>
              </a:tabLst>
            </a:pPr>
            <a:r>
              <a:rPr lang="en-GB" dirty="0">
                <a:solidFill>
                  <a:schemeClr val="tx1"/>
                </a:solidFill>
              </a:rPr>
              <a:t>Assess and have regard to the individual’s circumstances.</a:t>
            </a:r>
          </a:p>
          <a:p>
            <a:pPr marL="892175" indent="-533400">
              <a:spcAft>
                <a:spcPts val="1200"/>
              </a:spcAft>
              <a:buFont typeface="+mj-lt"/>
              <a:buAutoNum type="arabicPeriod"/>
              <a:tabLst>
                <a:tab pos="446088" algn="l"/>
                <a:tab pos="892175" algn="l"/>
              </a:tabLst>
            </a:pPr>
            <a:r>
              <a:rPr lang="en-GB" dirty="0">
                <a:solidFill>
                  <a:schemeClr val="tx1"/>
                </a:solidFill>
              </a:rPr>
              <a:t>Have regard to their personal outcomes.</a:t>
            </a:r>
          </a:p>
          <a:p>
            <a:pPr marL="892175" indent="-533400">
              <a:spcAft>
                <a:spcPts val="1200"/>
              </a:spcAft>
              <a:buFont typeface="+mj-lt"/>
              <a:buAutoNum type="arabicPeriod"/>
              <a:tabLst>
                <a:tab pos="446088" algn="l"/>
                <a:tab pos="892175" algn="l"/>
              </a:tabLst>
            </a:pPr>
            <a:r>
              <a:rPr lang="en-GB" dirty="0">
                <a:solidFill>
                  <a:schemeClr val="tx1"/>
                </a:solidFill>
              </a:rPr>
              <a:t>Assess and have regard to any barriers to achieving those outcomes.</a:t>
            </a:r>
          </a:p>
          <a:p>
            <a:pPr marL="892175" indent="-533400">
              <a:spcAft>
                <a:spcPts val="1200"/>
              </a:spcAft>
              <a:buFont typeface="+mj-lt"/>
              <a:buAutoNum type="arabicPeriod"/>
              <a:tabLst>
                <a:tab pos="446088" algn="l"/>
                <a:tab pos="892175" algn="l"/>
              </a:tabLst>
            </a:pPr>
            <a:r>
              <a:rPr lang="en-GB" dirty="0">
                <a:solidFill>
                  <a:schemeClr val="tx1"/>
                </a:solidFill>
              </a:rPr>
              <a:t>Assess and have regard to any risks to the individual or to other individuals if those outcomes are not achieved.</a:t>
            </a:r>
          </a:p>
          <a:p>
            <a:pPr marL="892175" indent="-533400">
              <a:buFont typeface="+mj-lt"/>
              <a:buAutoNum type="arabicPeriod"/>
              <a:tabLst>
                <a:tab pos="446088" algn="l"/>
                <a:tab pos="892175" algn="l"/>
              </a:tabLst>
            </a:pPr>
            <a:r>
              <a:rPr lang="en-GB" dirty="0">
                <a:solidFill>
                  <a:schemeClr val="tx1"/>
                </a:solidFill>
              </a:rPr>
              <a:t>Assess and have regard to the individual’s </a:t>
            </a:r>
            <a:r>
              <a:rPr lang="en-GB" b="1" dirty="0">
                <a:solidFill>
                  <a:schemeClr val="tx1"/>
                </a:solidFill>
              </a:rPr>
              <a:t>s</a:t>
            </a:r>
            <a:r>
              <a:rPr lang="en-GB" dirty="0">
                <a:solidFill>
                  <a:schemeClr val="tx1"/>
                </a:solidFill>
              </a:rPr>
              <a:t>trengths and capabilities.</a:t>
            </a:r>
          </a:p>
          <a:p>
            <a:pPr>
              <a:lnSpc>
                <a:spcPct val="100000"/>
              </a:lnSpc>
            </a:pPr>
            <a:endParaRPr lang="en-GB" dirty="0">
              <a:solidFill>
                <a:schemeClr val="tx1"/>
              </a:solidFill>
            </a:endParaRPr>
          </a:p>
          <a:p>
            <a:pPr>
              <a:lnSpc>
                <a:spcPct val="100000"/>
              </a:lnSpc>
            </a:pPr>
            <a:endParaRPr lang="en-GB" dirty="0">
              <a:solidFill>
                <a:schemeClr val="tx1"/>
              </a:solidFill>
            </a:endParaRPr>
          </a:p>
        </p:txBody>
      </p:sp>
      <p:sp>
        <p:nvSpPr>
          <p:cNvPr id="9" name="Title 1">
            <a:extLst>
              <a:ext uri="{FF2B5EF4-FFF2-40B4-BE49-F238E27FC236}">
                <a16:creationId xmlns:a16="http://schemas.microsoft.com/office/drawing/2014/main" id="{032FEA44-3B87-4F13-B034-B4ABC50D952A}"/>
              </a:ext>
            </a:extLst>
          </p:cNvPr>
          <p:cNvSpPr>
            <a:spLocks noGrp="1"/>
          </p:cNvSpPr>
          <p:nvPr>
            <p:ph type="title"/>
          </p:nvPr>
        </p:nvSpPr>
        <p:spPr>
          <a:xfrm>
            <a:off x="406400" y="365125"/>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65709669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F8D9E3-4D88-4CBE-A610-23AD294DF9E9}"/>
              </a:ext>
            </a:extLst>
          </p:cNvPr>
          <p:cNvSpPr>
            <a:spLocks noGrp="1"/>
          </p:cNvSpPr>
          <p:nvPr>
            <p:ph idx="1"/>
          </p:nvPr>
        </p:nvSpPr>
        <p:spPr>
          <a:xfrm>
            <a:off x="407987" y="1315724"/>
            <a:ext cx="11283269" cy="1785256"/>
          </a:xfrm>
        </p:spPr>
        <p:txBody>
          <a:bodyPr/>
          <a:lstStyle/>
          <a:p>
            <a:pPr marL="358775" indent="-358775">
              <a:buAutoNum type="arabicPeriod" startAt="2"/>
            </a:pPr>
            <a:r>
              <a:rPr lang="en-GB" dirty="0"/>
              <a:t>The actions to be taken by the individual, the local authority and other individuals to enable them to achieve their personal outcomes.</a:t>
            </a:r>
          </a:p>
          <a:p>
            <a:pPr marL="358775" indent="-358775">
              <a:buAutoNum type="arabicPeriod" startAt="2"/>
            </a:pPr>
            <a:r>
              <a:rPr lang="en-GB" dirty="0"/>
              <a:t>A statement that clearly identifies how these actions will contribute to meeting individual’s needs and achievements of their personal outcome.</a:t>
            </a:r>
          </a:p>
          <a:p>
            <a:pPr marL="358775" indent="-358775">
              <a:buAutoNum type="arabicPeriod" startAt="2"/>
            </a:pPr>
            <a:r>
              <a:rPr lang="en-GB" dirty="0"/>
              <a:t>The national minimum core data.  </a:t>
            </a:r>
          </a:p>
        </p:txBody>
      </p:sp>
      <p:sp>
        <p:nvSpPr>
          <p:cNvPr id="7" name="TextBox 6">
            <a:extLst>
              <a:ext uri="{FF2B5EF4-FFF2-40B4-BE49-F238E27FC236}">
                <a16:creationId xmlns:a16="http://schemas.microsoft.com/office/drawing/2014/main" id="{07B3DEFA-D3C0-409D-89E5-65930B0025EF}"/>
              </a:ext>
            </a:extLst>
          </p:cNvPr>
          <p:cNvSpPr txBox="1"/>
          <p:nvPr/>
        </p:nvSpPr>
        <p:spPr>
          <a:xfrm>
            <a:off x="829382" y="6414132"/>
            <a:ext cx="7859486" cy="369332"/>
          </a:xfrm>
          <a:prstGeom prst="rect">
            <a:avLst/>
          </a:prstGeom>
          <a:noFill/>
        </p:spPr>
        <p:txBody>
          <a:bodyPr wrap="square">
            <a:spAutoFit/>
          </a:bodyPr>
          <a:lstStyle/>
          <a:p>
            <a:r>
              <a:rPr lang="en-GB" dirty="0">
                <a:hlinkClick r:id="rId3"/>
              </a:rPr>
              <a:t>part-3-code-of-practice-assessing-the-needs-of-individuals.pdf (gov.wales)</a:t>
            </a:r>
            <a:endParaRPr lang="en-GB" dirty="0"/>
          </a:p>
        </p:txBody>
      </p:sp>
      <p:sp>
        <p:nvSpPr>
          <p:cNvPr id="8" name="TextBox 7">
            <a:extLst>
              <a:ext uri="{FF2B5EF4-FFF2-40B4-BE49-F238E27FC236}">
                <a16:creationId xmlns:a16="http://schemas.microsoft.com/office/drawing/2014/main" id="{D5C5B37B-5C91-4F57-B210-2598DC127B1E}"/>
              </a:ext>
            </a:extLst>
          </p:cNvPr>
          <p:cNvSpPr txBox="1"/>
          <p:nvPr/>
        </p:nvSpPr>
        <p:spPr>
          <a:xfrm>
            <a:off x="6751164" y="3830912"/>
            <a:ext cx="5231757" cy="1754326"/>
          </a:xfrm>
          <a:prstGeom prst="rect">
            <a:avLst/>
          </a:prstGeom>
          <a:noFill/>
        </p:spPr>
        <p:txBody>
          <a:bodyPr wrap="square" rtlCol="0">
            <a:spAutoFit/>
          </a:bodyPr>
          <a:lstStyle/>
          <a:p>
            <a:r>
              <a:rPr lang="en-GB" dirty="0"/>
              <a:t>The national minimum core data is a consistent approach that health and social care professionals use to assess the needs of individuals.</a:t>
            </a:r>
          </a:p>
          <a:p>
            <a:endParaRPr lang="en-GB" dirty="0"/>
          </a:p>
          <a:p>
            <a:r>
              <a:rPr lang="en-GB" b="1" u="sng" dirty="0"/>
              <a:t>Why do you think it is appropriate to use this</a:t>
            </a:r>
            <a:r>
              <a:rPr lang="en-GB" dirty="0"/>
              <a:t>?</a:t>
            </a:r>
          </a:p>
        </p:txBody>
      </p:sp>
      <p:sp>
        <p:nvSpPr>
          <p:cNvPr id="9" name="Title 1">
            <a:extLst>
              <a:ext uri="{FF2B5EF4-FFF2-40B4-BE49-F238E27FC236}">
                <a16:creationId xmlns:a16="http://schemas.microsoft.com/office/drawing/2014/main" id="{B4ED88E4-2A38-46A1-B574-A753D9BF36CB}"/>
              </a:ext>
            </a:extLst>
          </p:cNvPr>
          <p:cNvSpPr>
            <a:spLocks noGrp="1"/>
          </p:cNvSpPr>
          <p:nvPr>
            <p:ph type="title"/>
          </p:nvPr>
        </p:nvSpPr>
        <p:spPr>
          <a:xfrm>
            <a:off x="406400" y="365125"/>
            <a:ext cx="9724572" cy="694418"/>
          </a:xfrm>
        </p:spPr>
        <p:txBody>
          <a:bodyPr/>
          <a:lstStyle/>
          <a:p>
            <a:r>
              <a:rPr lang="en-US" dirty="0">
                <a:solidFill>
                  <a:schemeClr val="accent4"/>
                </a:solidFill>
              </a:rPr>
              <a:t>GCE Health and Social Care, and Childcare</a:t>
            </a:r>
            <a:endParaRPr lang="en-GB" dirty="0"/>
          </a:p>
        </p:txBody>
      </p:sp>
      <p:graphicFrame>
        <p:nvGraphicFramePr>
          <p:cNvPr id="12" name="Table 11">
            <a:extLst>
              <a:ext uri="{FF2B5EF4-FFF2-40B4-BE49-F238E27FC236}">
                <a16:creationId xmlns:a16="http://schemas.microsoft.com/office/drawing/2014/main" id="{8E87081B-253C-44BE-9932-BBB972439F87}"/>
              </a:ext>
            </a:extLst>
          </p:cNvPr>
          <p:cNvGraphicFramePr>
            <a:graphicFrameLocks noGrp="1"/>
          </p:cNvGraphicFramePr>
          <p:nvPr>
            <p:extLst>
              <p:ext uri="{D42A27DB-BD31-4B8C-83A1-F6EECF244321}">
                <p14:modId xmlns:p14="http://schemas.microsoft.com/office/powerpoint/2010/main" val="1359449074"/>
              </p:ext>
            </p:extLst>
          </p:nvPr>
        </p:nvGraphicFramePr>
        <p:xfrm>
          <a:off x="871821" y="3056451"/>
          <a:ext cx="5621576" cy="3329940"/>
        </p:xfrm>
        <a:graphic>
          <a:graphicData uri="http://schemas.openxmlformats.org/drawingml/2006/table">
            <a:tbl>
              <a:tblPr firstRow="1" firstCol="1" bandRow="1"/>
              <a:tblGrid>
                <a:gridCol w="3026000">
                  <a:extLst>
                    <a:ext uri="{9D8B030D-6E8A-4147-A177-3AD203B41FA5}">
                      <a16:colId xmlns:a16="http://schemas.microsoft.com/office/drawing/2014/main" val="3848805718"/>
                    </a:ext>
                  </a:extLst>
                </a:gridCol>
                <a:gridCol w="2595576">
                  <a:extLst>
                    <a:ext uri="{9D8B030D-6E8A-4147-A177-3AD203B41FA5}">
                      <a16:colId xmlns:a16="http://schemas.microsoft.com/office/drawing/2014/main" val="2947430301"/>
                    </a:ext>
                  </a:extLst>
                </a:gridCol>
              </a:tblGrid>
              <a:tr h="257113">
                <a:tc>
                  <a:txBody>
                    <a:bodyPr/>
                    <a:lstStyle/>
                    <a:p>
                      <a:pPr>
                        <a:lnSpc>
                          <a:spcPct val="100000"/>
                        </a:lnSpc>
                        <a:spcAft>
                          <a:spcPts val="0"/>
                        </a:spcAft>
                      </a:pPr>
                      <a:r>
                        <a:rPr lang="en-GB" sz="1150" u="sng" dirty="0">
                          <a:effectLst/>
                          <a:latin typeface="Arial" panose="020B0604020202020204" pitchFamily="34" charset="0"/>
                          <a:ea typeface="Calibri" panose="020F0502020204030204" pitchFamily="34" charset="0"/>
                          <a:cs typeface="Times New Roman" panose="02020603050405020304" pitchFamily="18" charset="0"/>
                        </a:rPr>
                        <a:t>The Core Data Set </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u="none" strike="noStrike" dirty="0">
                          <a:effectLst/>
                          <a:latin typeface="Arial" panose="020B0604020202020204" pitchFamily="34" charset="0"/>
                          <a:ea typeface="Calibri" panose="020F0502020204030204" pitchFamily="34" charset="0"/>
                          <a:cs typeface="Times New Roman" panose="02020603050405020304" pitchFamily="18" charset="0"/>
                        </a:rPr>
                        <a:t> </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txBody>
                  <a:tcPr marL="55874" marR="55874"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nSpc>
                          <a:spcPct val="100000"/>
                        </a:lnSpc>
                        <a:spcAft>
                          <a:spcPts val="0"/>
                        </a:spcAft>
                      </a:pPr>
                      <a:r>
                        <a:rPr lang="en-GB" sz="1150">
                          <a:effectLst/>
                          <a:latin typeface="Arial" panose="020B0604020202020204" pitchFamily="34" charset="0"/>
                          <a:ea typeface="Calibri" panose="020F0502020204030204" pitchFamily="34" charset="0"/>
                          <a:cs typeface="Times New Roman" panose="02020603050405020304" pitchFamily="18" charset="0"/>
                        </a:rPr>
                        <a:t> </a:t>
                      </a:r>
                      <a:endParaRPr lang="en-GB" sz="1150">
                        <a:effectLst/>
                        <a:latin typeface="Calibri" panose="020F0502020204030204" pitchFamily="34" charset="0"/>
                        <a:ea typeface="Calibri" panose="020F0502020204030204" pitchFamily="34" charset="0"/>
                        <a:cs typeface="Times New Roman" panose="02020603050405020304" pitchFamily="18" charset="0"/>
                      </a:endParaRPr>
                    </a:p>
                  </a:txBody>
                  <a:tcPr marL="55874" marR="55874" marT="0" marB="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11895986"/>
                  </a:ext>
                </a:extLst>
              </a:tr>
              <a:tr h="2366267">
                <a:tc>
                  <a:txBody>
                    <a:bodyPr/>
                    <a:lstStyle/>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NHS Number</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Title</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Surname</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Forename(s)</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Preferred Name</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Address and Postcode</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Date of Birth</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Telephone</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Email Address</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Sex</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GP Name and address</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School name and address</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Occupation</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What other assessments have been undertaken by other agencies?</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txBody>
                  <a:tcPr marL="55874" marR="55874" marT="0" marB="0">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Preferred Language / Communication method / Accessibility requirement</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Name(s) of Carer(s) / People with Parental Responsibility</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Relationship</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Contact Details for Carer(s) / People with Parental Responsibility</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Is this a child on the Child Protection Register?</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Contact details of Lead Assessment Co-ordinator</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Contact details of Lead Care Co-ordinator</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Information taken by (name)</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Designation</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Organisation</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Aft>
                          <a:spcPts val="0"/>
                        </a:spcAft>
                      </a:pPr>
                      <a:r>
                        <a:rPr lang="en-GB" sz="1150" dirty="0">
                          <a:effectLst/>
                          <a:latin typeface="Arial" panose="020B0604020202020204" pitchFamily="34" charset="0"/>
                          <a:ea typeface="Calibri" panose="020F0502020204030204" pitchFamily="34" charset="0"/>
                          <a:cs typeface="Times New Roman" panose="02020603050405020304" pitchFamily="18" charset="0"/>
                        </a:rPr>
                        <a:t>Date</a:t>
                      </a:r>
                      <a:endParaRPr lang="en-GB" sz="1150" dirty="0">
                        <a:effectLst/>
                        <a:latin typeface="Calibri" panose="020F0502020204030204" pitchFamily="34" charset="0"/>
                        <a:ea typeface="Calibri" panose="020F0502020204030204" pitchFamily="34" charset="0"/>
                        <a:cs typeface="Times New Roman" panose="02020603050405020304" pitchFamily="18" charset="0"/>
                      </a:endParaRPr>
                    </a:p>
                  </a:txBody>
                  <a:tcPr marL="55874" marR="55874" marT="0" marB="0">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6629043"/>
                  </a:ext>
                </a:extLst>
              </a:tr>
            </a:tbl>
          </a:graphicData>
        </a:graphic>
      </p:graphicFrame>
    </p:spTree>
    <p:extLst>
      <p:ext uri="{BB962C8B-B14F-4D97-AF65-F5344CB8AC3E}">
        <p14:creationId xmlns:p14="http://schemas.microsoft.com/office/powerpoint/2010/main" val="174551585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C4D1D31-93B8-4CBD-97EF-5615729EEA50}"/>
              </a:ext>
            </a:extLst>
          </p:cNvPr>
          <p:cNvSpPr>
            <a:spLocks noGrp="1"/>
          </p:cNvSpPr>
          <p:nvPr>
            <p:ph idx="1"/>
          </p:nvPr>
        </p:nvSpPr>
        <p:spPr>
          <a:xfrm>
            <a:off x="1234508" y="2085785"/>
            <a:ext cx="9722984" cy="3180695"/>
          </a:xfrm>
        </p:spPr>
        <p:txBody>
          <a:bodyPr>
            <a:noAutofit/>
          </a:bodyPr>
          <a:lstStyle/>
          <a:p>
            <a:pPr>
              <a:lnSpc>
                <a:spcPct val="100000"/>
              </a:lnSpc>
            </a:pPr>
            <a:r>
              <a:rPr lang="en-GB" dirty="0">
                <a:solidFill>
                  <a:schemeClr val="tx1"/>
                </a:solidFill>
              </a:rPr>
              <a:t>On pages 25-28 (Annex 1) of the </a:t>
            </a:r>
            <a:r>
              <a:rPr lang="en-US" i="1" dirty="0">
                <a:solidFill>
                  <a:schemeClr val="tx1"/>
                </a:solidFill>
              </a:rPr>
              <a:t>Social Services and Well-being (Wales) Act 2014, Part 3 Code of Practice (assessing the needs of individuals)</a:t>
            </a:r>
            <a:r>
              <a:rPr lang="en-GB" dirty="0">
                <a:solidFill>
                  <a:schemeClr val="tx1"/>
                </a:solidFill>
              </a:rPr>
              <a:t>, there is guidance of the five inter-related elements to ensure that a local authority considers an individual’s circumstances in the round. </a:t>
            </a:r>
          </a:p>
          <a:p>
            <a:pPr algn="ctr"/>
            <a:r>
              <a:rPr lang="en-GB" dirty="0">
                <a:hlinkClick r:id="rId2"/>
              </a:rPr>
              <a:t>part-3-code-of-practice-assessing-the-needs-of-individuals.pdf (</a:t>
            </a:r>
            <a:r>
              <a:rPr lang="en-GB" dirty="0" err="1">
                <a:hlinkClick r:id="rId2"/>
              </a:rPr>
              <a:t>gov.wales</a:t>
            </a:r>
            <a:r>
              <a:rPr lang="en-GB" dirty="0">
                <a:hlinkClick r:id="rId2"/>
              </a:rPr>
              <a:t>)</a:t>
            </a:r>
            <a:endParaRPr lang="en-GB" dirty="0"/>
          </a:p>
          <a:p>
            <a:pPr algn="ctr"/>
            <a:endParaRPr lang="en-GB" dirty="0">
              <a:solidFill>
                <a:schemeClr val="tx1"/>
              </a:solidFill>
            </a:endParaRPr>
          </a:p>
          <a:p>
            <a:pPr>
              <a:lnSpc>
                <a:spcPct val="100000"/>
              </a:lnSpc>
            </a:pPr>
            <a:r>
              <a:rPr lang="en-GB" sz="2400" dirty="0">
                <a:solidFill>
                  <a:schemeClr val="tx1"/>
                </a:solidFill>
              </a:rPr>
              <a:t>In groups, design a poster of the five inter-related elements and why this is important for the local authority to consider.</a:t>
            </a:r>
          </a:p>
          <a:p>
            <a:pPr marL="285750" indent="-285750">
              <a:buFont typeface="Arial" panose="020B0604020202020204" pitchFamily="34" charset="0"/>
              <a:buChar char="•"/>
            </a:pPr>
            <a:endParaRPr lang="en-GB" dirty="0"/>
          </a:p>
          <a:p>
            <a:endParaRPr lang="en-GB" dirty="0"/>
          </a:p>
        </p:txBody>
      </p:sp>
      <p:sp>
        <p:nvSpPr>
          <p:cNvPr id="6" name="Title 1">
            <a:extLst>
              <a:ext uri="{FF2B5EF4-FFF2-40B4-BE49-F238E27FC236}">
                <a16:creationId xmlns:a16="http://schemas.microsoft.com/office/drawing/2014/main" id="{DFB4079F-87EF-47DE-87B9-E60F710CC09E}"/>
              </a:ext>
            </a:extLst>
          </p:cNvPr>
          <p:cNvSpPr>
            <a:spLocks noGrp="1"/>
          </p:cNvSpPr>
          <p:nvPr>
            <p:ph type="title"/>
          </p:nvPr>
        </p:nvSpPr>
        <p:spPr>
          <a:xfrm>
            <a:off x="406400" y="365125"/>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231405130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7F68FB-FAB4-4E20-9D3B-7F5E88FBA7FB}"/>
              </a:ext>
            </a:extLst>
          </p:cNvPr>
          <p:cNvSpPr>
            <a:spLocks noGrp="1"/>
          </p:cNvSpPr>
          <p:nvPr>
            <p:ph idx="1"/>
          </p:nvPr>
        </p:nvSpPr>
        <p:spPr>
          <a:xfrm>
            <a:off x="448991" y="1514081"/>
            <a:ext cx="11294017" cy="4696506"/>
          </a:xfrm>
        </p:spPr>
        <p:txBody>
          <a:bodyPr>
            <a:normAutofit/>
          </a:bodyPr>
          <a:lstStyle/>
          <a:p>
            <a:pPr algn="ctr"/>
            <a:r>
              <a:rPr lang="en-GB" sz="2800" b="1" dirty="0"/>
              <a:t>Key principles underpinning the approach of assessing children and/or young people and their families</a:t>
            </a:r>
          </a:p>
          <a:p>
            <a:pPr algn="ctr"/>
            <a:endParaRPr lang="en-GB" dirty="0">
              <a:solidFill>
                <a:schemeClr val="tx1"/>
              </a:solidFill>
            </a:endParaRPr>
          </a:p>
          <a:p>
            <a:pPr algn="ctr"/>
            <a:r>
              <a:rPr lang="en-GB" sz="2400" dirty="0">
                <a:solidFill>
                  <a:schemeClr val="tx1"/>
                </a:solidFill>
              </a:rPr>
              <a:t>Design a spider diagram with all the principles that underpin the approach to assessing children and/or young people and their families.</a:t>
            </a:r>
          </a:p>
          <a:p>
            <a:pPr algn="ctr"/>
            <a:endParaRPr lang="en-GB" dirty="0">
              <a:solidFill>
                <a:schemeClr val="tx1"/>
              </a:solidFill>
            </a:endParaRPr>
          </a:p>
          <a:p>
            <a:pPr algn="ctr">
              <a:lnSpc>
                <a:spcPct val="100000"/>
              </a:lnSpc>
            </a:pPr>
            <a:r>
              <a:rPr lang="en-GB" sz="2000" dirty="0">
                <a:solidFill>
                  <a:srgbClr val="FF0000"/>
                </a:solidFill>
              </a:rPr>
              <a:t>Remember for Task 1 (c):</a:t>
            </a:r>
          </a:p>
          <a:p>
            <a:pPr algn="ctr">
              <a:lnSpc>
                <a:spcPct val="100000"/>
              </a:lnSpc>
            </a:pPr>
            <a:r>
              <a:rPr lang="en-GB" sz="2000" dirty="0">
                <a:solidFill>
                  <a:srgbClr val="FF0000"/>
                </a:solidFill>
              </a:rPr>
              <a:t>  Do not forget you have to explain how the principles underpin the approach to assessing children and/or young people and their families! </a:t>
            </a:r>
            <a:endParaRPr lang="en-GB" sz="2000" dirty="0">
              <a:solidFill>
                <a:schemeClr val="tx1"/>
              </a:solidFill>
            </a:endParaRPr>
          </a:p>
        </p:txBody>
      </p:sp>
      <p:sp>
        <p:nvSpPr>
          <p:cNvPr id="6" name="Title 1">
            <a:extLst>
              <a:ext uri="{FF2B5EF4-FFF2-40B4-BE49-F238E27FC236}">
                <a16:creationId xmlns:a16="http://schemas.microsoft.com/office/drawing/2014/main" id="{8C72BA32-745E-4D2B-8C7B-E99D7E78607E}"/>
              </a:ext>
            </a:extLst>
          </p:cNvPr>
          <p:cNvSpPr>
            <a:spLocks noGrp="1"/>
          </p:cNvSpPr>
          <p:nvPr>
            <p:ph type="title"/>
          </p:nvPr>
        </p:nvSpPr>
        <p:spPr>
          <a:xfrm>
            <a:off x="406400" y="365125"/>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28871176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399" y="1416205"/>
            <a:ext cx="11324683" cy="557738"/>
          </a:xfrm>
          <a:solidFill>
            <a:srgbClr val="DB44E3"/>
          </a:solidFill>
          <a:ln>
            <a:solidFill>
              <a:srgbClr val="F584EB"/>
            </a:solidFill>
          </a:ln>
        </p:spPr>
        <p:txBody>
          <a:bodyPr>
            <a:normAutofit/>
          </a:bodyPr>
          <a:lstStyle/>
          <a:p>
            <a:pPr algn="ctr"/>
            <a:r>
              <a:rPr lang="en-US" sz="3000" b="1" dirty="0">
                <a:solidFill>
                  <a:schemeClr val="bg1"/>
                </a:solidFill>
                <a:ea typeface="+mj-lt"/>
                <a:cs typeface="+mj-lt"/>
              </a:rPr>
              <a:t>Deciding on your childcare setting </a:t>
            </a:r>
          </a:p>
        </p:txBody>
      </p:sp>
      <p:sp>
        <p:nvSpPr>
          <p:cNvPr id="6" name="Content Placeholder 2">
            <a:extLst>
              <a:ext uri="{FF2B5EF4-FFF2-40B4-BE49-F238E27FC236}">
                <a16:creationId xmlns:a16="http://schemas.microsoft.com/office/drawing/2014/main" id="{F715B5D0-FBFE-497C-9E42-1472AECD6397}"/>
              </a:ext>
            </a:extLst>
          </p:cNvPr>
          <p:cNvSpPr>
            <a:spLocks noGrp="1"/>
          </p:cNvSpPr>
          <p:nvPr/>
        </p:nvSpPr>
        <p:spPr>
          <a:xfrm>
            <a:off x="406400" y="2241071"/>
            <a:ext cx="6792384" cy="4354282"/>
          </a:xfrm>
          <a:prstGeom prst="rect">
            <a:avLst/>
          </a:prstGeom>
          <a:ln>
            <a:solidFill>
              <a:srgbClr val="DB44E3"/>
            </a:solidFill>
          </a:ln>
        </p:spPr>
        <p:txBody>
          <a:bodyPr vert="horz" lIns="91440" tIns="45720" rIns="91440" bIns="45720" rtlCol="0" anchor="t">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ts val="600"/>
              </a:spcBef>
            </a:pPr>
            <a:r>
              <a:rPr lang="en-GB" dirty="0">
                <a:ea typeface="+mn-lt"/>
                <a:cs typeface="+mn-lt"/>
              </a:rPr>
              <a:t>Have a go at investigating a range of childcare settings in Wales</a:t>
            </a:r>
          </a:p>
          <a:p>
            <a:pPr marL="0" indent="0">
              <a:lnSpc>
                <a:spcPct val="100000"/>
              </a:lnSpc>
              <a:spcBef>
                <a:spcPts val="600"/>
              </a:spcBef>
              <a:buNone/>
            </a:pPr>
            <a:endParaRPr lang="en-GB" dirty="0">
              <a:ea typeface="+mn-lt"/>
              <a:cs typeface="+mn-lt"/>
            </a:endParaRPr>
          </a:p>
          <a:p>
            <a:pPr>
              <a:lnSpc>
                <a:spcPct val="100000"/>
              </a:lnSpc>
              <a:spcBef>
                <a:spcPts val="600"/>
              </a:spcBef>
            </a:pPr>
            <a:r>
              <a:rPr lang="en-GB" dirty="0">
                <a:ea typeface="+mn-lt"/>
                <a:cs typeface="+mn-lt"/>
              </a:rPr>
              <a:t>Your setting can be educational, childcare or healthcare.  (It must be </a:t>
            </a:r>
            <a:r>
              <a:rPr lang="en-GB" b="1" dirty="0">
                <a:ea typeface="+mn-lt"/>
                <a:cs typeface="+mn-lt"/>
              </a:rPr>
              <a:t>regulated </a:t>
            </a:r>
            <a:r>
              <a:rPr lang="en-GB" dirty="0">
                <a:ea typeface="+mn-lt"/>
                <a:cs typeface="+mn-lt"/>
              </a:rPr>
              <a:t>and a formal setting.)</a:t>
            </a:r>
          </a:p>
          <a:p>
            <a:pPr>
              <a:lnSpc>
                <a:spcPct val="100000"/>
              </a:lnSpc>
              <a:spcBef>
                <a:spcPts val="600"/>
              </a:spcBef>
            </a:pPr>
            <a:endParaRPr lang="en-GB" dirty="0">
              <a:ea typeface="+mn-lt"/>
              <a:cs typeface="+mn-lt"/>
            </a:endParaRPr>
          </a:p>
          <a:p>
            <a:pPr>
              <a:lnSpc>
                <a:spcPct val="100000"/>
              </a:lnSpc>
              <a:spcBef>
                <a:spcPts val="600"/>
              </a:spcBef>
            </a:pPr>
            <a:r>
              <a:rPr lang="en-GB" dirty="0">
                <a:ea typeface="+mn-lt"/>
                <a:cs typeface="+mn-lt"/>
              </a:rPr>
              <a:t>You could pick a setting which could help in your next stage of your career.  Why not use this setting for any work placement hours needed? </a:t>
            </a:r>
          </a:p>
          <a:p>
            <a:pPr>
              <a:lnSpc>
                <a:spcPct val="100000"/>
              </a:lnSpc>
              <a:spcBef>
                <a:spcPts val="600"/>
              </a:spcBef>
            </a:pPr>
            <a:endParaRPr lang="en-GB" dirty="0">
              <a:ea typeface="+mn-lt"/>
              <a:cs typeface="+mn-lt"/>
            </a:endParaRPr>
          </a:p>
          <a:p>
            <a:pPr>
              <a:lnSpc>
                <a:spcPct val="100000"/>
              </a:lnSpc>
              <a:spcBef>
                <a:spcPts val="600"/>
              </a:spcBef>
            </a:pPr>
            <a:endParaRPr lang="en-GB" dirty="0">
              <a:ea typeface="+mn-lt"/>
              <a:cs typeface="+mn-lt"/>
            </a:endParaRPr>
          </a:p>
          <a:p>
            <a:endParaRPr lang="en-GB" dirty="0">
              <a:cs typeface="Calibri"/>
            </a:endParaRPr>
          </a:p>
          <a:p>
            <a:endParaRPr lang="en-GB" dirty="0">
              <a:cs typeface="Calibri"/>
            </a:endParaRPr>
          </a:p>
        </p:txBody>
      </p:sp>
      <p:sp>
        <p:nvSpPr>
          <p:cNvPr id="5" name="Title 4">
            <a:extLst>
              <a:ext uri="{FF2B5EF4-FFF2-40B4-BE49-F238E27FC236}">
                <a16:creationId xmlns:a16="http://schemas.microsoft.com/office/drawing/2014/main" id="{032AC855-838E-469D-B34F-9564876FE0EE}"/>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
        <p:nvSpPr>
          <p:cNvPr id="7" name="TextBox 6">
            <a:extLst>
              <a:ext uri="{FF2B5EF4-FFF2-40B4-BE49-F238E27FC236}">
                <a16:creationId xmlns:a16="http://schemas.microsoft.com/office/drawing/2014/main" id="{E3F34229-5F64-43F3-83BE-4DA08B6A1DD6}"/>
              </a:ext>
            </a:extLst>
          </p:cNvPr>
          <p:cNvSpPr txBox="1"/>
          <p:nvPr/>
        </p:nvSpPr>
        <p:spPr>
          <a:xfrm>
            <a:off x="7731887" y="2167038"/>
            <a:ext cx="3611301" cy="3693319"/>
          </a:xfrm>
          <a:prstGeom prst="rect">
            <a:avLst/>
          </a:prstGeom>
          <a:noFill/>
        </p:spPr>
        <p:txBody>
          <a:bodyPr wrap="square" rtlCol="0">
            <a:spAutoFit/>
          </a:bodyPr>
          <a:lstStyle/>
          <a:p>
            <a:r>
              <a:rPr lang="en-GB" dirty="0"/>
              <a:t>Create a spider diagram and outline a range of different childcare settings in your local area.</a:t>
            </a:r>
          </a:p>
          <a:p>
            <a:endParaRPr lang="en-GB" dirty="0"/>
          </a:p>
          <a:p>
            <a:r>
              <a:rPr lang="en-GB" dirty="0"/>
              <a:t>Consider how the setting supports children and young people’s needs through key stages of development.</a:t>
            </a:r>
          </a:p>
          <a:p>
            <a:endParaRPr lang="en-GB" dirty="0"/>
          </a:p>
          <a:p>
            <a:r>
              <a:rPr lang="en-GB" dirty="0"/>
              <a:t>Key stages of development are:</a:t>
            </a:r>
          </a:p>
          <a:p>
            <a:endParaRPr lang="en-GB" dirty="0"/>
          </a:p>
          <a:p>
            <a:endParaRPr lang="en-GB" dirty="0"/>
          </a:p>
        </p:txBody>
      </p:sp>
      <p:graphicFrame>
        <p:nvGraphicFramePr>
          <p:cNvPr id="8" name="Table 8">
            <a:extLst>
              <a:ext uri="{FF2B5EF4-FFF2-40B4-BE49-F238E27FC236}">
                <a16:creationId xmlns:a16="http://schemas.microsoft.com/office/drawing/2014/main" id="{7E1B7A41-93B8-46F0-9ECB-6DBF5E9329B6}"/>
              </a:ext>
            </a:extLst>
          </p:cNvPr>
          <p:cNvGraphicFramePr>
            <a:graphicFrameLocks noGrp="1"/>
          </p:cNvGraphicFramePr>
          <p:nvPr>
            <p:extLst>
              <p:ext uri="{D42A27DB-BD31-4B8C-83A1-F6EECF244321}">
                <p14:modId xmlns:p14="http://schemas.microsoft.com/office/powerpoint/2010/main" val="1285056338"/>
              </p:ext>
            </p:extLst>
          </p:nvPr>
        </p:nvGraphicFramePr>
        <p:xfrm>
          <a:off x="8060746" y="5311717"/>
          <a:ext cx="2667322" cy="1097280"/>
        </p:xfrm>
        <a:graphic>
          <a:graphicData uri="http://schemas.openxmlformats.org/drawingml/2006/table">
            <a:tbl>
              <a:tblPr firstRow="1" bandRow="1">
                <a:tableStyleId>{5C22544A-7EE6-4342-B048-85BDC9FD1C3A}</a:tableStyleId>
              </a:tblPr>
              <a:tblGrid>
                <a:gridCol w="1333661">
                  <a:extLst>
                    <a:ext uri="{9D8B030D-6E8A-4147-A177-3AD203B41FA5}">
                      <a16:colId xmlns:a16="http://schemas.microsoft.com/office/drawing/2014/main" val="2001828391"/>
                    </a:ext>
                  </a:extLst>
                </a:gridCol>
                <a:gridCol w="1333661">
                  <a:extLst>
                    <a:ext uri="{9D8B030D-6E8A-4147-A177-3AD203B41FA5}">
                      <a16:colId xmlns:a16="http://schemas.microsoft.com/office/drawing/2014/main" val="2246408552"/>
                    </a:ext>
                  </a:extLst>
                </a:gridCol>
              </a:tblGrid>
              <a:tr h="257415">
                <a:tc>
                  <a:txBody>
                    <a:bodyPr/>
                    <a:lstStyle/>
                    <a:p>
                      <a:r>
                        <a:rPr lang="en-GB" sz="1200" dirty="0"/>
                        <a:t>Key stage</a:t>
                      </a:r>
                    </a:p>
                  </a:txBody>
                  <a:tcPr/>
                </a:tc>
                <a:tc>
                  <a:txBody>
                    <a:bodyPr/>
                    <a:lstStyle/>
                    <a:p>
                      <a:r>
                        <a:rPr lang="en-GB" sz="1200" dirty="0"/>
                        <a:t>Age</a:t>
                      </a:r>
                    </a:p>
                  </a:txBody>
                  <a:tcPr/>
                </a:tc>
                <a:extLst>
                  <a:ext uri="{0D108BD9-81ED-4DB2-BD59-A6C34878D82A}">
                    <a16:rowId xmlns:a16="http://schemas.microsoft.com/office/drawing/2014/main" val="2163788393"/>
                  </a:ext>
                </a:extLst>
              </a:tr>
              <a:tr h="257415">
                <a:tc>
                  <a:txBody>
                    <a:bodyPr/>
                    <a:lstStyle/>
                    <a:p>
                      <a:r>
                        <a:rPr lang="en-GB" sz="1200" dirty="0"/>
                        <a:t>Infancy </a:t>
                      </a:r>
                    </a:p>
                  </a:txBody>
                  <a:tcPr/>
                </a:tc>
                <a:tc>
                  <a:txBody>
                    <a:bodyPr/>
                    <a:lstStyle/>
                    <a:p>
                      <a:r>
                        <a:rPr lang="en-GB" sz="1200" dirty="0"/>
                        <a:t>0-2 years </a:t>
                      </a:r>
                    </a:p>
                  </a:txBody>
                  <a:tcPr/>
                </a:tc>
                <a:extLst>
                  <a:ext uri="{0D108BD9-81ED-4DB2-BD59-A6C34878D82A}">
                    <a16:rowId xmlns:a16="http://schemas.microsoft.com/office/drawing/2014/main" val="591569156"/>
                  </a:ext>
                </a:extLst>
              </a:tr>
              <a:tr h="257415">
                <a:tc>
                  <a:txBody>
                    <a:bodyPr/>
                    <a:lstStyle/>
                    <a:p>
                      <a:r>
                        <a:rPr lang="en-GB" sz="1200" dirty="0"/>
                        <a:t>Childhood</a:t>
                      </a:r>
                    </a:p>
                  </a:txBody>
                  <a:tcPr/>
                </a:tc>
                <a:tc>
                  <a:txBody>
                    <a:bodyPr/>
                    <a:lstStyle/>
                    <a:p>
                      <a:r>
                        <a:rPr lang="en-GB" sz="1200" dirty="0"/>
                        <a:t>3-12 years</a:t>
                      </a:r>
                    </a:p>
                  </a:txBody>
                  <a:tcPr/>
                </a:tc>
                <a:extLst>
                  <a:ext uri="{0D108BD9-81ED-4DB2-BD59-A6C34878D82A}">
                    <a16:rowId xmlns:a16="http://schemas.microsoft.com/office/drawing/2014/main" val="2356367002"/>
                  </a:ext>
                </a:extLst>
              </a:tr>
              <a:tr h="257415">
                <a:tc>
                  <a:txBody>
                    <a:bodyPr/>
                    <a:lstStyle/>
                    <a:p>
                      <a:r>
                        <a:rPr lang="en-GB" sz="1200" dirty="0"/>
                        <a:t>Adolescence </a:t>
                      </a:r>
                    </a:p>
                  </a:txBody>
                  <a:tcPr/>
                </a:tc>
                <a:tc>
                  <a:txBody>
                    <a:bodyPr/>
                    <a:lstStyle/>
                    <a:p>
                      <a:r>
                        <a:rPr lang="en-GB" sz="1200" dirty="0"/>
                        <a:t>13-19 years</a:t>
                      </a:r>
                    </a:p>
                  </a:txBody>
                  <a:tcPr/>
                </a:tc>
                <a:extLst>
                  <a:ext uri="{0D108BD9-81ED-4DB2-BD59-A6C34878D82A}">
                    <a16:rowId xmlns:a16="http://schemas.microsoft.com/office/drawing/2014/main" val="2763043283"/>
                  </a:ext>
                </a:extLst>
              </a:tr>
            </a:tbl>
          </a:graphicData>
        </a:graphic>
      </p:graphicFrame>
    </p:spTree>
    <p:extLst>
      <p:ext uri="{BB962C8B-B14F-4D97-AF65-F5344CB8AC3E}">
        <p14:creationId xmlns:p14="http://schemas.microsoft.com/office/powerpoint/2010/main" val="216736561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BD6B3E8-6DD4-4E05-A07E-E8B4918FCD32}"/>
              </a:ext>
            </a:extLst>
          </p:cNvPr>
          <p:cNvSpPr>
            <a:spLocks noGrp="1"/>
          </p:cNvSpPr>
          <p:nvPr>
            <p:ph idx="1"/>
          </p:nvPr>
        </p:nvSpPr>
        <p:spPr>
          <a:xfrm>
            <a:off x="454365" y="1587380"/>
            <a:ext cx="11283269" cy="892352"/>
          </a:xfrm>
        </p:spPr>
        <p:txBody>
          <a:bodyPr anchor="ctr" anchorCtr="0">
            <a:noAutofit/>
          </a:bodyPr>
          <a:lstStyle/>
          <a:p>
            <a:pPr algn="ctr"/>
            <a:r>
              <a:rPr lang="en-GB" sz="2800" b="1" dirty="0"/>
              <a:t>Key principles underpinning the approach of assessing children and/or young people and their families</a:t>
            </a:r>
          </a:p>
        </p:txBody>
      </p:sp>
      <p:pic>
        <p:nvPicPr>
          <p:cNvPr id="8" name="Content Placeholder 3">
            <a:extLst>
              <a:ext uri="{FF2B5EF4-FFF2-40B4-BE49-F238E27FC236}">
                <a16:creationId xmlns:a16="http://schemas.microsoft.com/office/drawing/2014/main" id="{EABD5F09-9A80-46A7-94C2-E76E3EDA20B4}"/>
              </a:ext>
            </a:extLst>
          </p:cNvPr>
          <p:cNvPicPr>
            <a:picLocks noChangeAspect="1"/>
          </p:cNvPicPr>
          <p:nvPr/>
        </p:nvPicPr>
        <p:blipFill>
          <a:blip r:embed="rId3"/>
          <a:stretch>
            <a:fillRect/>
          </a:stretch>
        </p:blipFill>
        <p:spPr>
          <a:xfrm>
            <a:off x="783772" y="3007569"/>
            <a:ext cx="3791168" cy="2849780"/>
          </a:xfrm>
          <a:prstGeom prst="rect">
            <a:avLst/>
          </a:prstGeom>
        </p:spPr>
      </p:pic>
      <p:sp>
        <p:nvSpPr>
          <p:cNvPr id="9" name="TextBox 8">
            <a:extLst>
              <a:ext uri="{FF2B5EF4-FFF2-40B4-BE49-F238E27FC236}">
                <a16:creationId xmlns:a16="http://schemas.microsoft.com/office/drawing/2014/main" id="{44208157-B082-45F5-A037-F0265C13638A}"/>
              </a:ext>
            </a:extLst>
          </p:cNvPr>
          <p:cNvSpPr txBox="1"/>
          <p:nvPr/>
        </p:nvSpPr>
        <p:spPr>
          <a:xfrm>
            <a:off x="4774859" y="2909598"/>
            <a:ext cx="6962775" cy="3323987"/>
          </a:xfrm>
          <a:prstGeom prst="rect">
            <a:avLst/>
          </a:prstGeom>
          <a:noFill/>
        </p:spPr>
        <p:txBody>
          <a:bodyPr wrap="square" rtlCol="0">
            <a:spAutoFit/>
          </a:bodyPr>
          <a:lstStyle/>
          <a:p>
            <a:r>
              <a:rPr lang="en-GB" b="1" dirty="0"/>
              <a:t>CHOPPED </a:t>
            </a:r>
            <a:r>
              <a:rPr lang="en-GB" dirty="0"/>
              <a:t>is a useful acronym to remember the key principles of assessing children and/or young people and their families:</a:t>
            </a:r>
          </a:p>
          <a:p>
            <a:endParaRPr lang="en-GB" dirty="0"/>
          </a:p>
          <a:p>
            <a:pPr>
              <a:spcAft>
                <a:spcPts val="600"/>
              </a:spcAft>
            </a:pPr>
            <a:r>
              <a:rPr lang="en-GB" b="1" dirty="0">
                <a:solidFill>
                  <a:srgbClr val="0070C0"/>
                </a:solidFill>
              </a:rPr>
              <a:t>C</a:t>
            </a:r>
            <a:r>
              <a:rPr lang="en-GB" dirty="0"/>
              <a:t>onfidentiality should be maintained.</a:t>
            </a:r>
          </a:p>
          <a:p>
            <a:pPr>
              <a:spcAft>
                <a:spcPts val="600"/>
              </a:spcAft>
            </a:pPr>
            <a:r>
              <a:rPr lang="en-GB" b="1" dirty="0">
                <a:solidFill>
                  <a:srgbClr val="0070C0"/>
                </a:solidFill>
              </a:rPr>
              <a:t>H</a:t>
            </a:r>
            <a:r>
              <a:rPr lang="en-GB" dirty="0"/>
              <a:t>olistic in approach.</a:t>
            </a:r>
          </a:p>
          <a:p>
            <a:pPr>
              <a:spcAft>
                <a:spcPts val="600"/>
              </a:spcAft>
            </a:pPr>
            <a:r>
              <a:rPr lang="en-GB" b="1" dirty="0">
                <a:solidFill>
                  <a:srgbClr val="0070C0"/>
                </a:solidFill>
              </a:rPr>
              <a:t>O</a:t>
            </a:r>
            <a:r>
              <a:rPr lang="en-GB" dirty="0"/>
              <a:t>bjective – and grounded in evidence.</a:t>
            </a:r>
          </a:p>
          <a:p>
            <a:pPr>
              <a:spcAft>
                <a:spcPts val="600"/>
              </a:spcAft>
            </a:pPr>
            <a:r>
              <a:rPr lang="en-GB" b="1" dirty="0">
                <a:solidFill>
                  <a:srgbClr val="0070C0"/>
                </a:solidFill>
              </a:rPr>
              <a:t>P</a:t>
            </a:r>
            <a:r>
              <a:rPr lang="en-GB" dirty="0"/>
              <a:t>ositivity – focus on strengths and identify difficulties. </a:t>
            </a:r>
          </a:p>
          <a:p>
            <a:pPr>
              <a:spcAft>
                <a:spcPts val="600"/>
              </a:spcAft>
            </a:pPr>
            <a:r>
              <a:rPr lang="en-GB" b="1" dirty="0">
                <a:solidFill>
                  <a:srgbClr val="0070C0"/>
                </a:solidFill>
              </a:rPr>
              <a:t>P</a:t>
            </a:r>
            <a:r>
              <a:rPr lang="en-GB" dirty="0"/>
              <a:t>ractice – observation is a continuing process, not a single event. </a:t>
            </a:r>
          </a:p>
          <a:p>
            <a:pPr>
              <a:spcAft>
                <a:spcPts val="600"/>
              </a:spcAft>
            </a:pPr>
            <a:r>
              <a:rPr lang="en-GB" b="1" dirty="0">
                <a:solidFill>
                  <a:srgbClr val="0070C0"/>
                </a:solidFill>
              </a:rPr>
              <a:t>E</a:t>
            </a:r>
            <a:r>
              <a:rPr lang="en-GB" dirty="0"/>
              <a:t>qual opportunities ensured.</a:t>
            </a:r>
          </a:p>
          <a:p>
            <a:r>
              <a:rPr lang="en-GB" b="1" dirty="0">
                <a:solidFill>
                  <a:srgbClr val="0070C0"/>
                </a:solidFill>
              </a:rPr>
              <a:t>D</a:t>
            </a:r>
            <a:r>
              <a:rPr lang="en-GB" dirty="0"/>
              <a:t>istractions minimised.  </a:t>
            </a:r>
          </a:p>
        </p:txBody>
      </p:sp>
      <p:sp>
        <p:nvSpPr>
          <p:cNvPr id="12" name="Title 1">
            <a:extLst>
              <a:ext uri="{FF2B5EF4-FFF2-40B4-BE49-F238E27FC236}">
                <a16:creationId xmlns:a16="http://schemas.microsoft.com/office/drawing/2014/main" id="{8227F7EA-444F-4912-A9EE-FE3FA6974541}"/>
              </a:ext>
            </a:extLst>
          </p:cNvPr>
          <p:cNvSpPr>
            <a:spLocks noGrp="1"/>
          </p:cNvSpPr>
          <p:nvPr>
            <p:ph type="title"/>
          </p:nvPr>
        </p:nvSpPr>
        <p:spPr>
          <a:xfrm>
            <a:off x="406400" y="365125"/>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263807658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C9DA3E76-7040-4FD7-A45A-2C017EEE2AB3}"/>
              </a:ext>
            </a:extLst>
          </p:cNvPr>
          <p:cNvPicPr>
            <a:picLocks noGrp="1" noChangeAspect="1"/>
          </p:cNvPicPr>
          <p:nvPr>
            <p:ph idx="1"/>
          </p:nvPr>
        </p:nvPicPr>
        <p:blipFill>
          <a:blip r:embed="rId3"/>
          <a:stretch>
            <a:fillRect/>
          </a:stretch>
        </p:blipFill>
        <p:spPr>
          <a:xfrm>
            <a:off x="821872" y="1840627"/>
            <a:ext cx="4846349" cy="3816088"/>
          </a:xfrm>
          <a:prstGeom prst="rect">
            <a:avLst/>
          </a:prstGeom>
        </p:spPr>
      </p:pic>
      <p:sp>
        <p:nvSpPr>
          <p:cNvPr id="9" name="TextBox 8">
            <a:extLst>
              <a:ext uri="{FF2B5EF4-FFF2-40B4-BE49-F238E27FC236}">
                <a16:creationId xmlns:a16="http://schemas.microsoft.com/office/drawing/2014/main" id="{96EB3510-B767-4568-8B19-FD142126890D}"/>
              </a:ext>
            </a:extLst>
          </p:cNvPr>
          <p:cNvSpPr txBox="1"/>
          <p:nvPr/>
        </p:nvSpPr>
        <p:spPr>
          <a:xfrm>
            <a:off x="6238583" y="1840627"/>
            <a:ext cx="5214325" cy="3416320"/>
          </a:xfrm>
          <a:prstGeom prst="rect">
            <a:avLst/>
          </a:prstGeom>
          <a:noFill/>
        </p:spPr>
        <p:txBody>
          <a:bodyPr wrap="square" lIns="91440" tIns="45720" rIns="91440" bIns="45720" rtlCol="0" anchor="t">
            <a:spAutoFit/>
          </a:bodyPr>
          <a:lstStyle/>
          <a:p>
            <a:r>
              <a:rPr lang="en-GB" dirty="0"/>
              <a:t>Priti has told her foster parents that she has started to ‘self-harm’.  Foster parents have reported their concern to the </a:t>
            </a:r>
            <a:r>
              <a:rPr lang="en-GB"/>
              <a:t>family's</a:t>
            </a:r>
            <a:r>
              <a:rPr lang="en-GB" dirty="0"/>
              <a:t> social worker.</a:t>
            </a:r>
          </a:p>
          <a:p>
            <a:endParaRPr lang="en-GB" dirty="0"/>
          </a:p>
          <a:p>
            <a:r>
              <a:rPr lang="en-GB" dirty="0"/>
              <a:t>If the local authority felt that Priti needed further care and support in addition to, or instead of, the care and support provided by her foster parents, what must the local authority do?</a:t>
            </a:r>
          </a:p>
          <a:p>
            <a:endParaRPr lang="en-GB" dirty="0"/>
          </a:p>
          <a:p>
            <a:r>
              <a:rPr lang="en-GB" dirty="0"/>
              <a:t>Why would early intervention delay the use of managed care services for Priti? </a:t>
            </a:r>
          </a:p>
        </p:txBody>
      </p:sp>
      <p:sp>
        <p:nvSpPr>
          <p:cNvPr id="10" name="Title 1">
            <a:extLst>
              <a:ext uri="{FF2B5EF4-FFF2-40B4-BE49-F238E27FC236}">
                <a16:creationId xmlns:a16="http://schemas.microsoft.com/office/drawing/2014/main" id="{384C9725-3D82-4D36-8DA6-29A37D2AB79A}"/>
              </a:ext>
            </a:extLst>
          </p:cNvPr>
          <p:cNvSpPr>
            <a:spLocks noGrp="1"/>
          </p:cNvSpPr>
          <p:nvPr>
            <p:ph type="title"/>
          </p:nvPr>
        </p:nvSpPr>
        <p:spPr>
          <a:xfrm>
            <a:off x="406400" y="365125"/>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407152142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128DE9-3B20-4C5C-B4F5-A8CA677AC5C0}"/>
              </a:ext>
            </a:extLst>
          </p:cNvPr>
          <p:cNvSpPr>
            <a:spLocks noGrp="1"/>
          </p:cNvSpPr>
          <p:nvPr>
            <p:ph idx="1"/>
          </p:nvPr>
        </p:nvSpPr>
        <p:spPr>
          <a:xfrm>
            <a:off x="2075939" y="1807028"/>
            <a:ext cx="8040121" cy="4299857"/>
          </a:xfrm>
        </p:spPr>
        <p:txBody>
          <a:bodyPr vert="horz" lIns="91440" tIns="45720" rIns="91440" bIns="45720" rtlCol="0" anchor="t">
            <a:noAutofit/>
          </a:bodyPr>
          <a:lstStyle/>
          <a:p>
            <a:pPr>
              <a:lnSpc>
                <a:spcPct val="100000"/>
              </a:lnSpc>
            </a:pPr>
            <a:r>
              <a:rPr lang="en-GB" sz="2000" i="1" dirty="0"/>
              <a:t>A quick re-cap on the process that would take place in Priti’s case:</a:t>
            </a:r>
          </a:p>
          <a:p>
            <a:pPr>
              <a:lnSpc>
                <a:spcPct val="100000"/>
              </a:lnSpc>
            </a:pPr>
            <a:endParaRPr lang="en-GB" sz="2000" dirty="0">
              <a:solidFill>
                <a:schemeClr val="tx1"/>
              </a:solidFill>
            </a:endParaRPr>
          </a:p>
          <a:p>
            <a:pPr marL="285750" indent="-285750">
              <a:lnSpc>
                <a:spcPct val="100000"/>
              </a:lnSpc>
              <a:buFont typeface="Arial" panose="020B0604020202020204" pitchFamily="34" charset="0"/>
              <a:buChar char="•"/>
            </a:pPr>
            <a:r>
              <a:rPr lang="en-GB" sz="2000" dirty="0">
                <a:solidFill>
                  <a:schemeClr val="tx1"/>
                </a:solidFill>
              </a:rPr>
              <a:t>Referral</a:t>
            </a:r>
          </a:p>
          <a:p>
            <a:pPr marL="285750" indent="-285750">
              <a:lnSpc>
                <a:spcPct val="100000"/>
              </a:lnSpc>
              <a:buFont typeface="Arial" panose="020B0604020202020204" pitchFamily="34" charset="0"/>
              <a:buChar char="•"/>
            </a:pPr>
            <a:r>
              <a:rPr lang="en-GB" sz="2000" dirty="0">
                <a:solidFill>
                  <a:schemeClr val="tx1"/>
                </a:solidFill>
              </a:rPr>
              <a:t>Assessment carried out to explore the needs of Priti and her carers</a:t>
            </a:r>
          </a:p>
          <a:p>
            <a:pPr marL="285750" indent="-285750">
              <a:lnSpc>
                <a:spcPct val="100000"/>
              </a:lnSpc>
              <a:buFont typeface="Arial" panose="020B0604020202020204" pitchFamily="34" charset="0"/>
              <a:buChar char="•"/>
            </a:pPr>
            <a:r>
              <a:rPr lang="en-GB" sz="2000" dirty="0">
                <a:solidFill>
                  <a:schemeClr val="tx1"/>
                </a:solidFill>
              </a:rPr>
              <a:t>Discussion of the personal outcomes that Priti wants to achieve</a:t>
            </a:r>
            <a:endParaRPr lang="en-GB" sz="2000" dirty="0">
              <a:solidFill>
                <a:schemeClr val="tx1"/>
              </a:solidFill>
              <a:cs typeface="Arial"/>
            </a:endParaRPr>
          </a:p>
          <a:p>
            <a:pPr marL="285750" indent="-285750">
              <a:lnSpc>
                <a:spcPct val="100000"/>
              </a:lnSpc>
              <a:buFont typeface="Arial" panose="020B0604020202020204" pitchFamily="34" charset="0"/>
              <a:buChar char="•"/>
            </a:pPr>
            <a:r>
              <a:rPr lang="en-GB" sz="2000" dirty="0">
                <a:solidFill>
                  <a:schemeClr val="tx1"/>
                </a:solidFill>
              </a:rPr>
              <a:t>Creation of a care and support plan</a:t>
            </a:r>
          </a:p>
          <a:p>
            <a:pPr>
              <a:lnSpc>
                <a:spcPct val="100000"/>
              </a:lnSpc>
            </a:pPr>
            <a:endParaRPr lang="en-GB" sz="2000" dirty="0">
              <a:solidFill>
                <a:schemeClr val="tx1"/>
              </a:solidFill>
            </a:endParaRPr>
          </a:p>
          <a:p>
            <a:pPr>
              <a:lnSpc>
                <a:spcPct val="100000"/>
              </a:lnSpc>
              <a:spcBef>
                <a:spcPts val="0"/>
              </a:spcBef>
              <a:spcAft>
                <a:spcPts val="0"/>
              </a:spcAft>
            </a:pPr>
            <a:r>
              <a:rPr lang="en-GB" sz="2000" dirty="0">
                <a:solidFill>
                  <a:schemeClr val="tx1"/>
                </a:solidFill>
              </a:rPr>
              <a:t>This process is enshrined in legislation:</a:t>
            </a:r>
          </a:p>
          <a:p>
            <a:pPr>
              <a:lnSpc>
                <a:spcPct val="100000"/>
              </a:lnSpc>
              <a:spcBef>
                <a:spcPts val="0"/>
              </a:spcBef>
              <a:spcAft>
                <a:spcPts val="0"/>
              </a:spcAft>
            </a:pPr>
            <a:r>
              <a:rPr lang="en-GB" sz="2000" dirty="0">
                <a:solidFill>
                  <a:schemeClr val="tx1"/>
                </a:solidFill>
              </a:rPr>
              <a:t>The Social Services and Well-being Wales Act (2014).</a:t>
            </a:r>
          </a:p>
        </p:txBody>
      </p:sp>
      <p:sp>
        <p:nvSpPr>
          <p:cNvPr id="6" name="Title 1">
            <a:extLst>
              <a:ext uri="{FF2B5EF4-FFF2-40B4-BE49-F238E27FC236}">
                <a16:creationId xmlns:a16="http://schemas.microsoft.com/office/drawing/2014/main" id="{0269B0B0-4A14-418D-BD0B-AB7D765AFA53}"/>
              </a:ext>
            </a:extLst>
          </p:cNvPr>
          <p:cNvSpPr>
            <a:spLocks noGrp="1"/>
          </p:cNvSpPr>
          <p:nvPr>
            <p:ph type="title"/>
          </p:nvPr>
        </p:nvSpPr>
        <p:spPr>
          <a:xfrm>
            <a:off x="406400" y="365125"/>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89473193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5FEEFD41-CE38-44F3-A037-A9C8030AA43B}"/>
              </a:ext>
            </a:extLst>
          </p:cNvPr>
          <p:cNvSpPr txBox="1"/>
          <p:nvPr/>
        </p:nvSpPr>
        <p:spPr>
          <a:xfrm>
            <a:off x="4540169" y="1678978"/>
            <a:ext cx="7128763" cy="4247317"/>
          </a:xfrm>
          <a:prstGeom prst="rect">
            <a:avLst/>
          </a:prstGeom>
          <a:noFill/>
        </p:spPr>
        <p:txBody>
          <a:bodyPr wrap="square">
            <a:spAutoFit/>
          </a:bodyPr>
          <a:lstStyle/>
          <a:p>
            <a:r>
              <a:rPr lang="en-GB" sz="1800" dirty="0">
                <a:effectLst/>
                <a:latin typeface="Arial" panose="020B0604020202020204" pitchFamily="34" charset="0"/>
                <a:ea typeface="Times New Roman" panose="02020603050405020304" pitchFamily="18" charset="0"/>
                <a:cs typeface="Arial" panose="020B0604020202020204" pitchFamily="34" charset="0"/>
              </a:rPr>
              <a:t>A very good </a:t>
            </a:r>
            <a:r>
              <a:rPr lang="en-GB" sz="1800" b="1" dirty="0">
                <a:effectLst/>
                <a:latin typeface="Arial" panose="020B0604020202020204" pitchFamily="34" charset="0"/>
                <a:ea typeface="Times New Roman" panose="02020603050405020304" pitchFamily="18" charset="0"/>
                <a:cs typeface="Arial" panose="020B0604020202020204" pitchFamily="34" charset="0"/>
              </a:rPr>
              <a:t>outline</a:t>
            </a:r>
            <a:r>
              <a:rPr lang="en-GB" sz="1800" dirty="0">
                <a:effectLst/>
                <a:latin typeface="Arial" panose="020B0604020202020204" pitchFamily="34" charset="0"/>
                <a:ea typeface="Times New Roman" panose="02020603050405020304" pitchFamily="18" charset="0"/>
                <a:cs typeface="Arial" panose="020B0604020202020204" pitchFamily="34" charset="0"/>
              </a:rPr>
              <a:t> which shows:</a:t>
            </a:r>
          </a:p>
          <a:p>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fontAlgn="base">
              <a:buClr>
                <a:srgbClr val="1F409B"/>
              </a:buClr>
              <a:buFont typeface="Symbol" panose="05050102010706020507" pitchFamily="18" charset="2"/>
              <a:buChar char=""/>
            </a:pPr>
            <a:r>
              <a:rPr lang="en-GB" sz="1800" dirty="0">
                <a:effectLst/>
                <a:latin typeface="Arial" panose="020B0604020202020204" pitchFamily="34" charset="0"/>
                <a:ea typeface="Times New Roman" panose="02020603050405020304" pitchFamily="18" charset="0"/>
                <a:cs typeface="Arial" panose="020B0604020202020204" pitchFamily="34" charset="0"/>
              </a:rPr>
              <a:t>thorough knowledge and understanding of potential barriers to accessing care and support</a:t>
            </a:r>
          </a:p>
          <a:p>
            <a:pPr marL="342900" lvl="0" indent="-342900" fontAlgn="base">
              <a:buClr>
                <a:srgbClr val="1F409B"/>
              </a:buClr>
              <a:buFont typeface="Symbol" panose="05050102010706020507" pitchFamily="18" charset="2"/>
              <a:buChar char=""/>
            </a:pP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fontAlgn="base">
              <a:buClr>
                <a:srgbClr val="1F409B"/>
              </a:buClr>
              <a:buFont typeface="Symbol" panose="05050102010706020507" pitchFamily="18" charset="2"/>
              <a:buChar char=""/>
            </a:pPr>
            <a:r>
              <a:rPr lang="en-GB" sz="1800" dirty="0">
                <a:effectLst/>
                <a:latin typeface="Arial" panose="020B0604020202020204" pitchFamily="34" charset="0"/>
                <a:ea typeface="Calibri" panose="020F0502020204030204" pitchFamily="34" charset="0"/>
                <a:cs typeface="Arial" panose="020B0604020202020204" pitchFamily="34" charset="0"/>
              </a:rPr>
              <a:t>a confident grasp of a range of barriers to accessing care and support </a:t>
            </a:r>
            <a:r>
              <a:rPr lang="en-GB" sz="1800" dirty="0">
                <a:effectLst/>
                <a:latin typeface="Arial" panose="020B0604020202020204" pitchFamily="34" charset="0"/>
                <a:ea typeface="Times New Roman" panose="02020603050405020304" pitchFamily="18" charset="0"/>
                <a:cs typeface="Arial" panose="020B0604020202020204" pitchFamily="34" charset="0"/>
              </a:rPr>
              <a:t>that may be experienced by children and/or young people </a:t>
            </a:r>
            <a:r>
              <a:rPr lang="en-GB" sz="1800" dirty="0">
                <a:effectLst/>
                <a:latin typeface="Arial" panose="020B0604020202020204" pitchFamily="34" charset="0"/>
                <a:ea typeface="Calibri" panose="020F0502020204030204" pitchFamily="34" charset="0"/>
                <a:cs typeface="Arial" panose="020B0604020202020204" pitchFamily="34" charset="0"/>
              </a:rPr>
              <a:t>in the setting of choice.</a:t>
            </a:r>
          </a:p>
          <a:p>
            <a:pPr lvl="0" fontAlgn="base">
              <a:buClr>
                <a:srgbClr val="1F409B"/>
              </a:buClr>
            </a:pPr>
            <a:endParaRPr lang="en-GB" dirty="0">
              <a:latin typeface="Arial" panose="020B0604020202020204" pitchFamily="34" charset="0"/>
              <a:ea typeface="Times New Roman" panose="02020603050405020304" pitchFamily="18" charset="0"/>
              <a:cs typeface="Arial" panose="020B0604020202020204" pitchFamily="34" charset="0"/>
            </a:endParaRPr>
          </a:p>
          <a:p>
            <a:r>
              <a:rPr lang="en-GB" dirty="0"/>
              <a:t>‘</a:t>
            </a:r>
            <a:r>
              <a:rPr lang="en-GB" b="1" dirty="0"/>
              <a:t>Outline</a:t>
            </a:r>
            <a:r>
              <a:rPr lang="en-GB" dirty="0"/>
              <a:t>’ means set out the main points and provide a brief description. </a:t>
            </a:r>
          </a:p>
          <a:p>
            <a:endParaRPr lang="en-GB" dirty="0"/>
          </a:p>
          <a:p>
            <a:r>
              <a:rPr lang="en-GB" dirty="0"/>
              <a:t>To show thorough knowledge, we would expect to see a range of barriers to accessing care and support experienced by children </a:t>
            </a:r>
            <a:r>
              <a:rPr lang="en-GB" b="1" i="1" dirty="0"/>
              <a:t>and/or </a:t>
            </a:r>
            <a:r>
              <a:rPr lang="en-GB" dirty="0"/>
              <a:t>young people in your </a:t>
            </a:r>
            <a:r>
              <a:rPr lang="en-GB"/>
              <a:t>specified setting.</a:t>
            </a:r>
            <a:endParaRPr lang="en-GB" dirty="0"/>
          </a:p>
        </p:txBody>
      </p:sp>
      <p:sp>
        <p:nvSpPr>
          <p:cNvPr id="6" name="Rectangle 5">
            <a:extLst>
              <a:ext uri="{FF2B5EF4-FFF2-40B4-BE49-F238E27FC236}">
                <a16:creationId xmlns:a16="http://schemas.microsoft.com/office/drawing/2014/main" id="{8956CACC-1829-417C-AB89-F37AEF13343D}"/>
              </a:ext>
            </a:extLst>
          </p:cNvPr>
          <p:cNvSpPr/>
          <p:nvPr/>
        </p:nvSpPr>
        <p:spPr>
          <a:xfrm>
            <a:off x="523067" y="1677690"/>
            <a:ext cx="3210733" cy="4154984"/>
          </a:xfrm>
          <a:prstGeom prst="rect">
            <a:avLst/>
          </a:prstGeom>
          <a:solidFill>
            <a:schemeClr val="accent4">
              <a:lumMod val="60000"/>
              <a:lumOff val="40000"/>
            </a:schemeClr>
          </a:solidFill>
        </p:spPr>
        <p:txBody>
          <a:bodyPr wrap="square">
            <a:spAutoFit/>
          </a:bodyPr>
          <a:lstStyle/>
          <a:p>
            <a:r>
              <a:rPr lang="en-GB" sz="2400" b="1" dirty="0"/>
              <a:t>(d) - Outlines the barriers to accessing care and support that may be experienced by children and/or young people in the setting of your choice. </a:t>
            </a:r>
          </a:p>
          <a:p>
            <a:endParaRPr lang="en-GB" sz="2400" b="1" dirty="0"/>
          </a:p>
          <a:p>
            <a:r>
              <a:rPr lang="en-GB" sz="2400" b="1" dirty="0"/>
              <a:t>[6 marks]</a:t>
            </a:r>
          </a:p>
        </p:txBody>
      </p:sp>
      <p:sp>
        <p:nvSpPr>
          <p:cNvPr id="11" name="Title 1">
            <a:extLst>
              <a:ext uri="{FF2B5EF4-FFF2-40B4-BE49-F238E27FC236}">
                <a16:creationId xmlns:a16="http://schemas.microsoft.com/office/drawing/2014/main" id="{45350B62-93AB-49EE-A1CC-3DC973A6FD64}"/>
              </a:ext>
            </a:extLst>
          </p:cNvPr>
          <p:cNvSpPr>
            <a:spLocks noGrp="1"/>
          </p:cNvSpPr>
          <p:nvPr>
            <p:ph type="title"/>
          </p:nvPr>
        </p:nvSpPr>
        <p:spPr>
          <a:xfrm>
            <a:off x="406400" y="278039"/>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9697964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anim calcmode="lin" valueType="num">
                                      <p:cBhvr additive="base">
                                        <p:cTn id="11"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xEl>
                                              <p:pRg st="4" end="4"/>
                                            </p:txEl>
                                          </p:spTgt>
                                        </p:tgtEl>
                                        <p:attrNameLst>
                                          <p:attrName>style.visibility</p:attrName>
                                        </p:attrNameLst>
                                      </p:cBhvr>
                                      <p:to>
                                        <p:strVal val="visible"/>
                                      </p:to>
                                    </p:set>
                                    <p:anim calcmode="lin" valueType="num">
                                      <p:cBhvr additive="base">
                                        <p:cTn id="15"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4" end="4"/>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
                                            <p:txEl>
                                              <p:pRg st="6" end="6"/>
                                            </p:txEl>
                                          </p:spTgt>
                                        </p:tgtEl>
                                        <p:attrNameLst>
                                          <p:attrName>style.visibility</p:attrName>
                                        </p:attrNameLst>
                                      </p:cBhvr>
                                      <p:to>
                                        <p:strVal val="visible"/>
                                      </p:to>
                                    </p:set>
                                    <p:anim calcmode="lin" valueType="num">
                                      <p:cBhvr additive="base">
                                        <p:cTn id="19" dur="500" fill="hold"/>
                                        <p:tgtEl>
                                          <p:spTgt spid="7">
                                            <p:txEl>
                                              <p:pRg st="6" end="6"/>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6" end="6"/>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
                                            <p:txEl>
                                              <p:pRg st="8" end="8"/>
                                            </p:txEl>
                                          </p:spTgt>
                                        </p:tgtEl>
                                        <p:attrNameLst>
                                          <p:attrName>style.visibility</p:attrName>
                                        </p:attrNameLst>
                                      </p:cBhvr>
                                      <p:to>
                                        <p:strVal val="visible"/>
                                      </p:to>
                                    </p:set>
                                    <p:anim calcmode="lin" valueType="num">
                                      <p:cBhvr additive="base">
                                        <p:cTn id="23" dur="500" fill="hold"/>
                                        <p:tgtEl>
                                          <p:spTgt spid="7">
                                            <p:txEl>
                                              <p:pRg st="8" end="8"/>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4">
            <a:extLst>
              <a:ext uri="{FF2B5EF4-FFF2-40B4-BE49-F238E27FC236}">
                <a16:creationId xmlns:a16="http://schemas.microsoft.com/office/drawing/2014/main" id="{E6AE680E-58D7-4343-822D-6E9869D014E3}"/>
              </a:ext>
            </a:extLst>
          </p:cNvPr>
          <p:cNvPicPr>
            <a:picLocks noGrp="1" noChangeAspect="1"/>
          </p:cNvPicPr>
          <p:nvPr>
            <p:ph idx="1"/>
          </p:nvPr>
        </p:nvPicPr>
        <p:blipFill>
          <a:blip r:embed="rId2"/>
          <a:stretch>
            <a:fillRect/>
          </a:stretch>
        </p:blipFill>
        <p:spPr>
          <a:xfrm>
            <a:off x="561886" y="3118358"/>
            <a:ext cx="3284059" cy="2585917"/>
          </a:xfrm>
          <a:prstGeom prst="rect">
            <a:avLst/>
          </a:prstGeom>
        </p:spPr>
      </p:pic>
      <p:sp>
        <p:nvSpPr>
          <p:cNvPr id="5" name="TextBox 4">
            <a:extLst>
              <a:ext uri="{FF2B5EF4-FFF2-40B4-BE49-F238E27FC236}">
                <a16:creationId xmlns:a16="http://schemas.microsoft.com/office/drawing/2014/main" id="{9887B41B-76A9-4015-982E-07D0D719616B}"/>
              </a:ext>
            </a:extLst>
          </p:cNvPr>
          <p:cNvSpPr txBox="1"/>
          <p:nvPr/>
        </p:nvSpPr>
        <p:spPr>
          <a:xfrm>
            <a:off x="406399" y="1431415"/>
            <a:ext cx="11273971" cy="1477328"/>
          </a:xfrm>
          <a:prstGeom prst="rect">
            <a:avLst/>
          </a:prstGeom>
          <a:noFill/>
        </p:spPr>
        <p:txBody>
          <a:bodyPr wrap="square" rtlCol="0">
            <a:spAutoFit/>
          </a:bodyPr>
          <a:lstStyle/>
          <a:p>
            <a:r>
              <a:rPr lang="en-GB" dirty="0"/>
              <a:t>When Priti started reception, she was in a group with fourteen other children.  Two children that she become friendly with were Louie and Usman.</a:t>
            </a:r>
          </a:p>
          <a:p>
            <a:endParaRPr lang="en-GB" dirty="0"/>
          </a:p>
          <a:p>
            <a:r>
              <a:rPr lang="en-GB" dirty="0"/>
              <a:t>Consider the three children and outline the barriers that they may be experience in accessing care and support.  </a:t>
            </a:r>
          </a:p>
        </p:txBody>
      </p:sp>
      <p:sp>
        <p:nvSpPr>
          <p:cNvPr id="6" name="TextBox 5">
            <a:extLst>
              <a:ext uri="{FF2B5EF4-FFF2-40B4-BE49-F238E27FC236}">
                <a16:creationId xmlns:a16="http://schemas.microsoft.com/office/drawing/2014/main" id="{B5D5A6F2-F292-4434-8116-E70DA3C3106D}"/>
              </a:ext>
            </a:extLst>
          </p:cNvPr>
          <p:cNvSpPr txBox="1"/>
          <p:nvPr/>
        </p:nvSpPr>
        <p:spPr>
          <a:xfrm>
            <a:off x="561886" y="5707169"/>
            <a:ext cx="3426106" cy="923330"/>
          </a:xfrm>
          <a:prstGeom prst="rect">
            <a:avLst/>
          </a:prstGeom>
          <a:noFill/>
        </p:spPr>
        <p:txBody>
          <a:bodyPr wrap="square" rtlCol="0">
            <a:spAutoFit/>
          </a:bodyPr>
          <a:lstStyle/>
          <a:p>
            <a:r>
              <a:rPr lang="en-GB" dirty="0"/>
              <a:t>Speaks very little English and escaped war when she was 3 years old and is a refugee.  </a:t>
            </a:r>
          </a:p>
        </p:txBody>
      </p:sp>
      <p:pic>
        <p:nvPicPr>
          <p:cNvPr id="8" name="Picture 7">
            <a:extLst>
              <a:ext uri="{FF2B5EF4-FFF2-40B4-BE49-F238E27FC236}">
                <a16:creationId xmlns:a16="http://schemas.microsoft.com/office/drawing/2014/main" id="{7C92B4DD-3FCC-4A2B-9FDA-C515536C374A}"/>
              </a:ext>
            </a:extLst>
          </p:cNvPr>
          <p:cNvPicPr>
            <a:picLocks noChangeAspect="1"/>
          </p:cNvPicPr>
          <p:nvPr/>
        </p:nvPicPr>
        <p:blipFill>
          <a:blip r:embed="rId3"/>
          <a:stretch>
            <a:fillRect/>
          </a:stretch>
        </p:blipFill>
        <p:spPr>
          <a:xfrm>
            <a:off x="4822309" y="3116412"/>
            <a:ext cx="3140492" cy="2553440"/>
          </a:xfrm>
          <a:prstGeom prst="rect">
            <a:avLst/>
          </a:prstGeom>
        </p:spPr>
      </p:pic>
      <p:sp>
        <p:nvSpPr>
          <p:cNvPr id="9" name="TextBox 8">
            <a:extLst>
              <a:ext uri="{FF2B5EF4-FFF2-40B4-BE49-F238E27FC236}">
                <a16:creationId xmlns:a16="http://schemas.microsoft.com/office/drawing/2014/main" id="{C2DB0744-7DE6-4220-AE3D-AA92984885D8}"/>
              </a:ext>
            </a:extLst>
          </p:cNvPr>
          <p:cNvSpPr txBox="1"/>
          <p:nvPr/>
        </p:nvSpPr>
        <p:spPr>
          <a:xfrm>
            <a:off x="5041952" y="5707169"/>
            <a:ext cx="2920849" cy="923330"/>
          </a:xfrm>
          <a:prstGeom prst="rect">
            <a:avLst/>
          </a:prstGeom>
          <a:noFill/>
        </p:spPr>
        <p:txBody>
          <a:bodyPr wrap="square" rtlCol="0">
            <a:spAutoFit/>
          </a:bodyPr>
          <a:lstStyle/>
          <a:p>
            <a:r>
              <a:rPr lang="en-GB" dirty="0"/>
              <a:t>Louie’s parents were recently made redundant due to COVID 19.</a:t>
            </a:r>
          </a:p>
        </p:txBody>
      </p:sp>
      <p:pic>
        <p:nvPicPr>
          <p:cNvPr id="11" name="Picture 10">
            <a:extLst>
              <a:ext uri="{FF2B5EF4-FFF2-40B4-BE49-F238E27FC236}">
                <a16:creationId xmlns:a16="http://schemas.microsoft.com/office/drawing/2014/main" id="{43EC6EF6-0591-48E8-B312-DECD7A4352D2}"/>
              </a:ext>
            </a:extLst>
          </p:cNvPr>
          <p:cNvPicPr>
            <a:picLocks noChangeAspect="1"/>
          </p:cNvPicPr>
          <p:nvPr/>
        </p:nvPicPr>
        <p:blipFill>
          <a:blip r:embed="rId4"/>
          <a:stretch>
            <a:fillRect/>
          </a:stretch>
        </p:blipFill>
        <p:spPr>
          <a:xfrm>
            <a:off x="8850086" y="3060234"/>
            <a:ext cx="2638752" cy="2627279"/>
          </a:xfrm>
          <a:prstGeom prst="rect">
            <a:avLst/>
          </a:prstGeom>
        </p:spPr>
      </p:pic>
      <p:sp>
        <p:nvSpPr>
          <p:cNvPr id="12" name="TextBox 11">
            <a:extLst>
              <a:ext uri="{FF2B5EF4-FFF2-40B4-BE49-F238E27FC236}">
                <a16:creationId xmlns:a16="http://schemas.microsoft.com/office/drawing/2014/main" id="{18F5BADE-8AEA-455E-8A78-4175FB400AC0}"/>
              </a:ext>
            </a:extLst>
          </p:cNvPr>
          <p:cNvSpPr txBox="1"/>
          <p:nvPr/>
        </p:nvSpPr>
        <p:spPr>
          <a:xfrm>
            <a:off x="9220200" y="5707169"/>
            <a:ext cx="2268638" cy="923330"/>
          </a:xfrm>
          <a:prstGeom prst="rect">
            <a:avLst/>
          </a:prstGeom>
          <a:noFill/>
        </p:spPr>
        <p:txBody>
          <a:bodyPr wrap="square" rtlCol="0">
            <a:spAutoFit/>
          </a:bodyPr>
          <a:lstStyle/>
          <a:p>
            <a:r>
              <a:rPr lang="en-GB" dirty="0"/>
              <a:t>Usman has a genetic condition, cystic fibrosis. </a:t>
            </a:r>
          </a:p>
        </p:txBody>
      </p:sp>
      <p:sp>
        <p:nvSpPr>
          <p:cNvPr id="13" name="Title 1">
            <a:extLst>
              <a:ext uri="{FF2B5EF4-FFF2-40B4-BE49-F238E27FC236}">
                <a16:creationId xmlns:a16="http://schemas.microsoft.com/office/drawing/2014/main" id="{86809D38-7677-429B-8624-EABAEC15E69B}"/>
              </a:ext>
            </a:extLst>
          </p:cNvPr>
          <p:cNvSpPr>
            <a:spLocks noGrp="1"/>
          </p:cNvSpPr>
          <p:nvPr>
            <p:ph type="title"/>
          </p:nvPr>
        </p:nvSpPr>
        <p:spPr>
          <a:xfrm>
            <a:off x="406400" y="278039"/>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188852637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F89327A-A52F-4CE4-9D1C-3D4928AEC7BA}"/>
              </a:ext>
            </a:extLst>
          </p:cNvPr>
          <p:cNvPicPr>
            <a:picLocks noGrp="1" noChangeAspect="1"/>
          </p:cNvPicPr>
          <p:nvPr>
            <p:ph idx="1"/>
          </p:nvPr>
        </p:nvPicPr>
        <p:blipFill>
          <a:blip r:embed="rId3"/>
          <a:stretch>
            <a:fillRect/>
          </a:stretch>
        </p:blipFill>
        <p:spPr>
          <a:xfrm>
            <a:off x="553614" y="1752938"/>
            <a:ext cx="4713002" cy="2119070"/>
          </a:xfrm>
        </p:spPr>
      </p:pic>
      <p:sp>
        <p:nvSpPr>
          <p:cNvPr id="8" name="TextBox 7">
            <a:extLst>
              <a:ext uri="{FF2B5EF4-FFF2-40B4-BE49-F238E27FC236}">
                <a16:creationId xmlns:a16="http://schemas.microsoft.com/office/drawing/2014/main" id="{8A6A496D-F80B-474F-926B-790281EBB4F2}"/>
              </a:ext>
            </a:extLst>
          </p:cNvPr>
          <p:cNvSpPr txBox="1"/>
          <p:nvPr/>
        </p:nvSpPr>
        <p:spPr>
          <a:xfrm>
            <a:off x="5607245" y="1752938"/>
            <a:ext cx="5721752" cy="3801041"/>
          </a:xfrm>
          <a:prstGeom prst="rect">
            <a:avLst/>
          </a:prstGeom>
          <a:noFill/>
        </p:spPr>
        <p:txBody>
          <a:bodyPr wrap="square" rtlCol="0">
            <a:spAutoFit/>
          </a:bodyPr>
          <a:lstStyle/>
          <a:p>
            <a:r>
              <a:rPr lang="en-GB" b="1" dirty="0">
                <a:solidFill>
                  <a:srgbClr val="0070C0"/>
                </a:solidFill>
              </a:rPr>
              <a:t>LEGALS</a:t>
            </a:r>
            <a:r>
              <a:rPr lang="en-GB" b="1" dirty="0"/>
              <a:t> </a:t>
            </a:r>
            <a:r>
              <a:rPr lang="en-GB" dirty="0"/>
              <a:t>is</a:t>
            </a:r>
            <a:r>
              <a:rPr lang="en-GB" b="1" dirty="0"/>
              <a:t> </a:t>
            </a:r>
            <a:r>
              <a:rPr lang="en-GB" dirty="0"/>
              <a:t>a useful acronym to remember the barriers that children and young people needing to access care and support services to meet specific needs may face.</a:t>
            </a:r>
          </a:p>
          <a:p>
            <a:endParaRPr lang="en-GB" dirty="0"/>
          </a:p>
          <a:p>
            <a:pPr marL="285750" indent="-285750">
              <a:spcAft>
                <a:spcPts val="600"/>
              </a:spcAft>
              <a:buFont typeface="Arial" panose="020B0604020202020204" pitchFamily="34" charset="0"/>
              <a:buChar char="•"/>
            </a:pPr>
            <a:r>
              <a:rPr lang="en-GB" sz="2400" b="1" dirty="0">
                <a:solidFill>
                  <a:srgbClr val="0070C0"/>
                </a:solidFill>
              </a:rPr>
              <a:t>L</a:t>
            </a:r>
            <a:r>
              <a:rPr lang="en-GB" sz="2400" dirty="0"/>
              <a:t>ack of information</a:t>
            </a:r>
          </a:p>
          <a:p>
            <a:pPr marL="285750" indent="-285750">
              <a:spcAft>
                <a:spcPts val="600"/>
              </a:spcAft>
              <a:buFont typeface="Arial" panose="020B0604020202020204" pitchFamily="34" charset="0"/>
              <a:buChar char="•"/>
            </a:pPr>
            <a:r>
              <a:rPr lang="en-GB" sz="2400" b="1" dirty="0">
                <a:solidFill>
                  <a:srgbClr val="0070C0"/>
                </a:solidFill>
              </a:rPr>
              <a:t>E</a:t>
            </a:r>
            <a:r>
              <a:rPr lang="en-GB" sz="2400" dirty="0"/>
              <a:t>ligibility criteria</a:t>
            </a:r>
          </a:p>
          <a:p>
            <a:pPr marL="285750" indent="-285750">
              <a:spcAft>
                <a:spcPts val="600"/>
              </a:spcAft>
              <a:buFont typeface="Arial" panose="020B0604020202020204" pitchFamily="34" charset="0"/>
              <a:buChar char="•"/>
            </a:pPr>
            <a:r>
              <a:rPr lang="en-GB" sz="2400" b="1" dirty="0">
                <a:solidFill>
                  <a:srgbClr val="0070C0"/>
                </a:solidFill>
              </a:rPr>
              <a:t>G</a:t>
            </a:r>
            <a:r>
              <a:rPr lang="en-GB" sz="2400" dirty="0"/>
              <a:t>eographical location </a:t>
            </a:r>
          </a:p>
          <a:p>
            <a:pPr marL="285750" indent="-285750">
              <a:spcAft>
                <a:spcPts val="600"/>
              </a:spcAft>
              <a:buFont typeface="Arial" panose="020B0604020202020204" pitchFamily="34" charset="0"/>
              <a:buChar char="•"/>
            </a:pPr>
            <a:r>
              <a:rPr lang="en-GB" sz="2400" b="1" dirty="0">
                <a:solidFill>
                  <a:srgbClr val="0070C0"/>
                </a:solidFill>
              </a:rPr>
              <a:t>A</a:t>
            </a:r>
            <a:r>
              <a:rPr lang="en-GB" sz="2400" dirty="0"/>
              <a:t>ccess to services (‘postcode lottery’)</a:t>
            </a:r>
          </a:p>
          <a:p>
            <a:pPr marL="285750" indent="-285750">
              <a:spcAft>
                <a:spcPts val="600"/>
              </a:spcAft>
              <a:buFont typeface="Arial" panose="020B0604020202020204" pitchFamily="34" charset="0"/>
              <a:buChar char="•"/>
            </a:pPr>
            <a:r>
              <a:rPr lang="en-GB" sz="2400" b="1" dirty="0">
                <a:solidFill>
                  <a:srgbClr val="0070C0"/>
                </a:solidFill>
              </a:rPr>
              <a:t>L</a:t>
            </a:r>
            <a:r>
              <a:rPr lang="en-GB" sz="2400" dirty="0"/>
              <a:t>anguage</a:t>
            </a:r>
          </a:p>
          <a:p>
            <a:pPr marL="285750" indent="-285750">
              <a:buFont typeface="Arial" panose="020B0604020202020204" pitchFamily="34" charset="0"/>
              <a:buChar char="•"/>
            </a:pPr>
            <a:r>
              <a:rPr lang="en-GB" sz="2400" b="1" dirty="0">
                <a:solidFill>
                  <a:srgbClr val="0070C0"/>
                </a:solidFill>
              </a:rPr>
              <a:t>S</a:t>
            </a:r>
            <a:r>
              <a:rPr lang="en-GB" sz="2400" dirty="0"/>
              <a:t>ocio-economic status</a:t>
            </a:r>
          </a:p>
        </p:txBody>
      </p:sp>
      <p:sp>
        <p:nvSpPr>
          <p:cNvPr id="9" name="Title 1">
            <a:extLst>
              <a:ext uri="{FF2B5EF4-FFF2-40B4-BE49-F238E27FC236}">
                <a16:creationId xmlns:a16="http://schemas.microsoft.com/office/drawing/2014/main" id="{06586C64-0719-40F0-99F0-25CC296D1A03}"/>
              </a:ext>
            </a:extLst>
          </p:cNvPr>
          <p:cNvSpPr>
            <a:spLocks noGrp="1"/>
          </p:cNvSpPr>
          <p:nvPr>
            <p:ph type="title"/>
          </p:nvPr>
        </p:nvSpPr>
        <p:spPr>
          <a:xfrm>
            <a:off x="406400" y="278039"/>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160618345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0E072B55-A417-4F3D-A59E-803B49D8EA12}"/>
              </a:ext>
            </a:extLst>
          </p:cNvPr>
          <p:cNvPicPr>
            <a:picLocks noGrp="1" noChangeAspect="1"/>
          </p:cNvPicPr>
          <p:nvPr>
            <p:ph idx="1"/>
          </p:nvPr>
        </p:nvPicPr>
        <p:blipFill>
          <a:blip r:embed="rId2"/>
          <a:stretch>
            <a:fillRect/>
          </a:stretch>
        </p:blipFill>
        <p:spPr>
          <a:xfrm>
            <a:off x="559123" y="1453864"/>
            <a:ext cx="2190750" cy="2181225"/>
          </a:xfrm>
          <a:prstGeom prst="rect">
            <a:avLst/>
          </a:prstGeom>
        </p:spPr>
      </p:pic>
      <p:sp>
        <p:nvSpPr>
          <p:cNvPr id="5" name="TextBox 4">
            <a:extLst>
              <a:ext uri="{FF2B5EF4-FFF2-40B4-BE49-F238E27FC236}">
                <a16:creationId xmlns:a16="http://schemas.microsoft.com/office/drawing/2014/main" id="{35F3F32D-98FF-44AD-9BBD-20A2E6C308EC}"/>
              </a:ext>
            </a:extLst>
          </p:cNvPr>
          <p:cNvSpPr txBox="1"/>
          <p:nvPr/>
        </p:nvSpPr>
        <p:spPr>
          <a:xfrm>
            <a:off x="3102429" y="1226161"/>
            <a:ext cx="8573667" cy="5632311"/>
          </a:xfrm>
          <a:prstGeom prst="rect">
            <a:avLst/>
          </a:prstGeom>
          <a:noFill/>
        </p:spPr>
        <p:txBody>
          <a:bodyPr wrap="square" rtlCol="0">
            <a:spAutoFit/>
          </a:bodyPr>
          <a:lstStyle/>
          <a:p>
            <a:r>
              <a:rPr lang="en-GB" dirty="0">
                <a:latin typeface="+mj-lt"/>
              </a:rPr>
              <a:t>Usman has cystic fibrosis which </a:t>
            </a:r>
            <a:r>
              <a:rPr lang="en-GB" i="0" dirty="0">
                <a:solidFill>
                  <a:srgbClr val="212B32"/>
                </a:solidFill>
                <a:effectLst/>
                <a:latin typeface="+mj-lt"/>
              </a:rPr>
              <a:t>is an inherited condition that causes sticky mucus to build up in the lungs and digestive system. This causes lung infections and problems with digesting food. </a:t>
            </a:r>
          </a:p>
          <a:p>
            <a:endParaRPr lang="en-GB" dirty="0">
              <a:solidFill>
                <a:srgbClr val="212B32"/>
              </a:solidFill>
              <a:latin typeface="+mj-lt"/>
            </a:endParaRPr>
          </a:p>
          <a:p>
            <a:r>
              <a:rPr lang="en-GB" dirty="0">
                <a:solidFill>
                  <a:srgbClr val="212B32"/>
                </a:solidFill>
                <a:latin typeface="+mj-lt"/>
              </a:rPr>
              <a:t>Usman is supported by a range of health professionals, including a dietician, physiotherapist and his GP.    </a:t>
            </a:r>
          </a:p>
          <a:p>
            <a:endParaRPr lang="en-GB" dirty="0">
              <a:solidFill>
                <a:srgbClr val="212B32"/>
              </a:solidFill>
              <a:latin typeface="+mj-lt"/>
            </a:endParaRPr>
          </a:p>
          <a:p>
            <a:r>
              <a:rPr lang="en-GB" dirty="0">
                <a:solidFill>
                  <a:srgbClr val="212B32"/>
                </a:solidFill>
                <a:latin typeface="+mj-lt"/>
              </a:rPr>
              <a:t>There are a few barriers that Usman may face in accessing care and support.   Some of the first barriers are </a:t>
            </a:r>
            <a:r>
              <a:rPr lang="en-GB" b="1" u="sng" dirty="0">
                <a:solidFill>
                  <a:srgbClr val="212B32"/>
                </a:solidFill>
                <a:latin typeface="+mj-lt"/>
              </a:rPr>
              <a:t>communication and language barriers</a:t>
            </a:r>
            <a:r>
              <a:rPr lang="en-GB" b="1" dirty="0">
                <a:solidFill>
                  <a:srgbClr val="212B32"/>
                </a:solidFill>
                <a:latin typeface="+mj-lt"/>
              </a:rPr>
              <a:t>.  </a:t>
            </a:r>
            <a:r>
              <a:rPr lang="en-GB" dirty="0">
                <a:solidFill>
                  <a:srgbClr val="212B32"/>
                </a:solidFill>
                <a:latin typeface="+mj-lt"/>
              </a:rPr>
              <a:t>Because Usman is five years old, he may struggle to express his needs and concerns and, as a result, individuals at the setting and heath professionals may struggle to meet his needs. </a:t>
            </a:r>
          </a:p>
          <a:p>
            <a:endParaRPr lang="en-GB" dirty="0">
              <a:solidFill>
                <a:srgbClr val="212B32"/>
              </a:solidFill>
              <a:latin typeface="+mj-lt"/>
            </a:endParaRPr>
          </a:p>
          <a:p>
            <a:r>
              <a:rPr lang="en-GB" dirty="0">
                <a:solidFill>
                  <a:srgbClr val="212B32"/>
                </a:solidFill>
                <a:latin typeface="+mj-lt"/>
              </a:rPr>
              <a:t>A further barrier that Usman could experience in accessing services is a </a:t>
            </a:r>
            <a:r>
              <a:rPr lang="en-GB" b="1" u="sng" dirty="0">
                <a:solidFill>
                  <a:srgbClr val="212B32"/>
                </a:solidFill>
                <a:latin typeface="+mj-lt"/>
              </a:rPr>
              <a:t>geographical barrier</a:t>
            </a:r>
            <a:r>
              <a:rPr lang="en-GB" dirty="0">
                <a:solidFill>
                  <a:srgbClr val="212B32"/>
                </a:solidFill>
                <a:latin typeface="+mj-lt"/>
              </a:rPr>
              <a:t> – depending on where he lives, he may face the ‘postcode lottery’ in accessing specialist care and support, which is when specific areas of the country are funded differently, resulting in different levels of access to care and support services.   As a result, Usman may have to wait longer for multi-disciplinary specialist staff which could result in physical and other aspects of his health and well-being worsening.</a:t>
            </a:r>
          </a:p>
        </p:txBody>
      </p:sp>
      <p:sp>
        <p:nvSpPr>
          <p:cNvPr id="6" name="TextBox 5">
            <a:extLst>
              <a:ext uri="{FF2B5EF4-FFF2-40B4-BE49-F238E27FC236}">
                <a16:creationId xmlns:a16="http://schemas.microsoft.com/office/drawing/2014/main" id="{9882FC8F-BE2B-4477-8EFE-72F89ACFAA3C}"/>
              </a:ext>
            </a:extLst>
          </p:cNvPr>
          <p:cNvSpPr txBox="1"/>
          <p:nvPr/>
        </p:nvSpPr>
        <p:spPr>
          <a:xfrm>
            <a:off x="559123" y="4313523"/>
            <a:ext cx="2104311" cy="1200329"/>
          </a:xfrm>
          <a:prstGeom prst="rect">
            <a:avLst/>
          </a:prstGeom>
          <a:noFill/>
        </p:spPr>
        <p:txBody>
          <a:bodyPr wrap="square" rtlCol="0">
            <a:spAutoFit/>
          </a:bodyPr>
          <a:lstStyle/>
          <a:p>
            <a:pPr algn="ctr"/>
            <a:r>
              <a:rPr lang="en-GB" b="1" dirty="0"/>
              <a:t>Can you think of any other barriers Usman may face?</a:t>
            </a:r>
          </a:p>
        </p:txBody>
      </p:sp>
      <p:sp>
        <p:nvSpPr>
          <p:cNvPr id="8" name="Title 1">
            <a:extLst>
              <a:ext uri="{FF2B5EF4-FFF2-40B4-BE49-F238E27FC236}">
                <a16:creationId xmlns:a16="http://schemas.microsoft.com/office/drawing/2014/main" id="{BCA33A99-D705-4697-B009-1480B2156BC9}"/>
              </a:ext>
            </a:extLst>
          </p:cNvPr>
          <p:cNvSpPr>
            <a:spLocks noGrp="1"/>
          </p:cNvSpPr>
          <p:nvPr>
            <p:ph type="title"/>
          </p:nvPr>
        </p:nvSpPr>
        <p:spPr>
          <a:xfrm>
            <a:off x="406400" y="278039"/>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290606640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AE4A227-4A72-4598-922E-41BD230AE414}"/>
              </a:ext>
            </a:extLst>
          </p:cNvPr>
          <p:cNvPicPr>
            <a:picLocks noGrp="1" noChangeAspect="1"/>
          </p:cNvPicPr>
          <p:nvPr>
            <p:ph idx="1"/>
          </p:nvPr>
        </p:nvPicPr>
        <p:blipFill>
          <a:blip r:embed="rId3"/>
          <a:stretch>
            <a:fillRect/>
          </a:stretch>
        </p:blipFill>
        <p:spPr>
          <a:xfrm>
            <a:off x="1947744" y="1626020"/>
            <a:ext cx="2776494" cy="2257484"/>
          </a:xfrm>
          <a:prstGeom prst="rect">
            <a:avLst/>
          </a:prstGeom>
        </p:spPr>
      </p:pic>
      <p:pic>
        <p:nvPicPr>
          <p:cNvPr id="7" name="Content Placeholder 4">
            <a:extLst>
              <a:ext uri="{FF2B5EF4-FFF2-40B4-BE49-F238E27FC236}">
                <a16:creationId xmlns:a16="http://schemas.microsoft.com/office/drawing/2014/main" id="{BF2911BF-F684-43C2-9A63-F0BE78FDB402}"/>
              </a:ext>
            </a:extLst>
          </p:cNvPr>
          <p:cNvPicPr>
            <a:picLocks noChangeAspect="1"/>
          </p:cNvPicPr>
          <p:nvPr/>
        </p:nvPicPr>
        <p:blipFill>
          <a:blip r:embed="rId4"/>
          <a:stretch>
            <a:fillRect/>
          </a:stretch>
        </p:blipFill>
        <p:spPr>
          <a:xfrm>
            <a:off x="7075717" y="1626020"/>
            <a:ext cx="2965916" cy="2335406"/>
          </a:xfrm>
          <a:prstGeom prst="rect">
            <a:avLst/>
          </a:prstGeom>
        </p:spPr>
      </p:pic>
      <p:sp>
        <p:nvSpPr>
          <p:cNvPr id="10" name="TextBox 9">
            <a:extLst>
              <a:ext uri="{FF2B5EF4-FFF2-40B4-BE49-F238E27FC236}">
                <a16:creationId xmlns:a16="http://schemas.microsoft.com/office/drawing/2014/main" id="{60910FEA-DA88-40C2-8296-D132503E3BBC}"/>
              </a:ext>
            </a:extLst>
          </p:cNvPr>
          <p:cNvSpPr txBox="1"/>
          <p:nvPr/>
        </p:nvSpPr>
        <p:spPr>
          <a:xfrm>
            <a:off x="520861" y="4907666"/>
            <a:ext cx="4618298" cy="1713053"/>
          </a:xfrm>
          <a:prstGeom prst="rect">
            <a:avLst/>
          </a:prstGeom>
          <a:noFill/>
        </p:spPr>
        <p:txBody>
          <a:bodyPr wrap="square" rtlCol="0">
            <a:spAutoFit/>
          </a:bodyPr>
          <a:lstStyle/>
          <a:p>
            <a:endParaRPr lang="en-GB" dirty="0"/>
          </a:p>
        </p:txBody>
      </p:sp>
      <p:sp>
        <p:nvSpPr>
          <p:cNvPr id="12" name="TextBox 11">
            <a:extLst>
              <a:ext uri="{FF2B5EF4-FFF2-40B4-BE49-F238E27FC236}">
                <a16:creationId xmlns:a16="http://schemas.microsoft.com/office/drawing/2014/main" id="{B2ECEF62-DFF3-4C77-9E13-E9D1BEED11E0}"/>
              </a:ext>
            </a:extLst>
          </p:cNvPr>
          <p:cNvSpPr txBox="1"/>
          <p:nvPr/>
        </p:nvSpPr>
        <p:spPr>
          <a:xfrm>
            <a:off x="1206250" y="4030503"/>
            <a:ext cx="4259483" cy="2031325"/>
          </a:xfrm>
          <a:prstGeom prst="rect">
            <a:avLst/>
          </a:prstGeom>
          <a:noFill/>
        </p:spPr>
        <p:txBody>
          <a:bodyPr wrap="square" rtlCol="0">
            <a:spAutoFit/>
          </a:bodyPr>
          <a:lstStyle/>
          <a:p>
            <a:r>
              <a:rPr lang="en-GB" dirty="0"/>
              <a:t>The </a:t>
            </a:r>
            <a:r>
              <a:rPr lang="en-GB" b="1" u="sng" dirty="0"/>
              <a:t>socio-economic status</a:t>
            </a:r>
            <a:r>
              <a:rPr lang="en-GB" dirty="0"/>
              <a:t> of Louie’s parents is the key, which could cause conflict within the family and, as a result, Louie’s parents may not want to report any concerns due to feeling ashamed and therefore not access support services. </a:t>
            </a:r>
          </a:p>
        </p:txBody>
      </p:sp>
      <p:sp>
        <p:nvSpPr>
          <p:cNvPr id="13" name="TextBox 12">
            <a:extLst>
              <a:ext uri="{FF2B5EF4-FFF2-40B4-BE49-F238E27FC236}">
                <a16:creationId xmlns:a16="http://schemas.microsoft.com/office/drawing/2014/main" id="{52CAAA89-6704-400D-9269-9E3F46DA4013}"/>
              </a:ext>
            </a:extLst>
          </p:cNvPr>
          <p:cNvSpPr txBox="1"/>
          <p:nvPr/>
        </p:nvSpPr>
        <p:spPr>
          <a:xfrm>
            <a:off x="6422575" y="4030503"/>
            <a:ext cx="4259484" cy="1477328"/>
          </a:xfrm>
          <a:prstGeom prst="rect">
            <a:avLst/>
          </a:prstGeom>
          <a:noFill/>
        </p:spPr>
        <p:txBody>
          <a:bodyPr wrap="square" rtlCol="0">
            <a:spAutoFit/>
          </a:bodyPr>
          <a:lstStyle/>
          <a:p>
            <a:r>
              <a:rPr lang="en-GB" b="1" u="sng" dirty="0"/>
              <a:t>Language</a:t>
            </a:r>
            <a:r>
              <a:rPr lang="en-GB" dirty="0"/>
              <a:t> could be a big barrier to Priti accessing care and support – there may be a lack of interpreters and, as a result, she may have to wait longer for care and support.    </a:t>
            </a:r>
          </a:p>
        </p:txBody>
      </p:sp>
      <p:sp>
        <p:nvSpPr>
          <p:cNvPr id="11" name="Title 1">
            <a:extLst>
              <a:ext uri="{FF2B5EF4-FFF2-40B4-BE49-F238E27FC236}">
                <a16:creationId xmlns:a16="http://schemas.microsoft.com/office/drawing/2014/main" id="{A939AA57-DE97-4FDF-BCAB-68D9043BE086}"/>
              </a:ext>
            </a:extLst>
          </p:cNvPr>
          <p:cNvSpPr>
            <a:spLocks noGrp="1"/>
          </p:cNvSpPr>
          <p:nvPr>
            <p:ph type="title"/>
          </p:nvPr>
        </p:nvSpPr>
        <p:spPr>
          <a:xfrm>
            <a:off x="406400" y="278039"/>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166754005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A939AA57-DE97-4FDF-BCAB-68D9043BE086}"/>
              </a:ext>
            </a:extLst>
          </p:cNvPr>
          <p:cNvSpPr>
            <a:spLocks noGrp="1"/>
          </p:cNvSpPr>
          <p:nvPr>
            <p:ph type="title"/>
          </p:nvPr>
        </p:nvSpPr>
        <p:spPr>
          <a:xfrm>
            <a:off x="406400" y="278039"/>
            <a:ext cx="9724572" cy="694418"/>
          </a:xfrm>
        </p:spPr>
        <p:txBody>
          <a:bodyPr/>
          <a:lstStyle/>
          <a:p>
            <a:r>
              <a:rPr lang="en-US" dirty="0">
                <a:solidFill>
                  <a:schemeClr val="accent4"/>
                </a:solidFill>
              </a:rPr>
              <a:t>GCE Health and Social Care, and Childcare</a:t>
            </a:r>
            <a:endParaRPr lang="en-GB" dirty="0"/>
          </a:p>
        </p:txBody>
      </p:sp>
      <p:sp>
        <p:nvSpPr>
          <p:cNvPr id="15" name="TextBox 14">
            <a:extLst>
              <a:ext uri="{FF2B5EF4-FFF2-40B4-BE49-F238E27FC236}">
                <a16:creationId xmlns:a16="http://schemas.microsoft.com/office/drawing/2014/main" id="{E272D19E-56C4-4CC6-AD06-E5E1809A77F3}"/>
              </a:ext>
            </a:extLst>
          </p:cNvPr>
          <p:cNvSpPr txBox="1"/>
          <p:nvPr/>
        </p:nvSpPr>
        <p:spPr>
          <a:xfrm>
            <a:off x="406401" y="1330698"/>
            <a:ext cx="5384800" cy="646331"/>
          </a:xfrm>
          <a:prstGeom prst="rect">
            <a:avLst/>
          </a:prstGeom>
          <a:noFill/>
        </p:spPr>
        <p:txBody>
          <a:bodyPr wrap="square" rtlCol="0">
            <a:spAutoFit/>
          </a:bodyPr>
          <a:lstStyle/>
          <a:p>
            <a:r>
              <a:rPr lang="en-GB" dirty="0">
                <a:solidFill>
                  <a:srgbClr val="0070C0"/>
                </a:solidFill>
              </a:rPr>
              <a:t>Treat Task 1 (e) as two separate parts that form one big assignment.   </a:t>
            </a:r>
          </a:p>
        </p:txBody>
      </p:sp>
      <p:sp>
        <p:nvSpPr>
          <p:cNvPr id="16" name="TextBox 15">
            <a:extLst>
              <a:ext uri="{FF2B5EF4-FFF2-40B4-BE49-F238E27FC236}">
                <a16:creationId xmlns:a16="http://schemas.microsoft.com/office/drawing/2014/main" id="{9CADBBC8-9288-4781-9EFD-678205449693}"/>
              </a:ext>
            </a:extLst>
          </p:cNvPr>
          <p:cNvSpPr txBox="1"/>
          <p:nvPr/>
        </p:nvSpPr>
        <p:spPr>
          <a:xfrm>
            <a:off x="6096000" y="1354162"/>
            <a:ext cx="5540829" cy="5355312"/>
          </a:xfrm>
          <a:prstGeom prst="rect">
            <a:avLst/>
          </a:prstGeom>
          <a:noFill/>
        </p:spPr>
        <p:txBody>
          <a:bodyPr wrap="square" rtlCol="0">
            <a:spAutoFit/>
          </a:bodyPr>
          <a:lstStyle/>
          <a:p>
            <a:r>
              <a:rPr lang="en-GB" sz="1800" dirty="0">
                <a:effectLst/>
                <a:latin typeface="Arial" panose="020B0604020202020204" pitchFamily="34" charset="0"/>
                <a:ea typeface="Times New Roman" panose="02020603050405020304" pitchFamily="18" charset="0"/>
                <a:cs typeface="Arial" panose="020B0604020202020204" pitchFamily="34" charset="0"/>
              </a:rPr>
              <a:t>(e) (i)  A very good description which shows:</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917575" lvl="0" indent="-285750">
              <a:buFont typeface="Arial" panose="020B0604020202020204" pitchFamily="34" charset="0"/>
              <a:buChar char="•"/>
            </a:pPr>
            <a:r>
              <a:rPr lang="en-GB" sz="1800" dirty="0">
                <a:effectLst/>
                <a:latin typeface="Arial" panose="020B0604020202020204" pitchFamily="34" charset="0"/>
                <a:ea typeface="Times New Roman" panose="02020603050405020304" pitchFamily="18" charset="0"/>
                <a:cs typeface="Arial" panose="020B0604020202020204" pitchFamily="34" charset="0"/>
              </a:rPr>
              <a:t>thorough knowledge and understanding of </a:t>
            </a:r>
            <a:r>
              <a:rPr lang="en-GB" sz="1800" b="1" dirty="0">
                <a:effectLst/>
                <a:latin typeface="Arial" panose="020B0604020202020204" pitchFamily="34" charset="0"/>
                <a:ea typeface="Times New Roman" panose="02020603050405020304" pitchFamily="18" charset="0"/>
                <a:cs typeface="Arial" panose="020B0604020202020204" pitchFamily="34" charset="0"/>
              </a:rPr>
              <a:t>a range of reasons </a:t>
            </a:r>
            <a:r>
              <a:rPr lang="en-GB" sz="1800" dirty="0">
                <a:effectLst/>
                <a:latin typeface="Arial" panose="020B0604020202020204" pitchFamily="34" charset="0"/>
                <a:ea typeface="Times New Roman" panose="02020603050405020304" pitchFamily="18" charset="0"/>
                <a:cs typeface="Arial" panose="020B0604020202020204" pitchFamily="34" charset="0"/>
              </a:rPr>
              <a:t>why some children and young people may have complex care needs </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917575" indent="-285750">
              <a:buFont typeface="Arial" panose="020B0604020202020204" pitchFamily="34" charset="0"/>
              <a:buChar char="•"/>
            </a:pPr>
            <a:r>
              <a:rPr lang="en-GB" sz="1800" dirty="0">
                <a:effectLst/>
                <a:latin typeface="Arial" panose="020B0604020202020204" pitchFamily="34" charset="0"/>
                <a:ea typeface="Times New Roman" panose="02020603050405020304" pitchFamily="18" charset="0"/>
              </a:rPr>
              <a:t>a confident grasp of the possible physical, cognitive, emotional, sensory or additional needs of a child or young person with complex care needs</a:t>
            </a:r>
          </a:p>
          <a:p>
            <a:endParaRPr lang="en-GB" dirty="0">
              <a:latin typeface="Arial" panose="020B0604020202020204" pitchFamily="34" charset="0"/>
            </a:endParaRPr>
          </a:p>
          <a:p>
            <a:r>
              <a:rPr lang="en-GB" dirty="0">
                <a:latin typeface="Arial" panose="020B0604020202020204" pitchFamily="34" charset="0"/>
                <a:ea typeface="Times New Roman" panose="02020603050405020304" pitchFamily="18" charset="0"/>
                <a:cs typeface="Arial" panose="020B0604020202020204" pitchFamily="34" charset="0"/>
              </a:rPr>
              <a:t>(e) (ii)  An excellent </a:t>
            </a:r>
            <a:r>
              <a:rPr lang="en-GB" dirty="0">
                <a:latin typeface="Arial" panose="020B0604020202020204" pitchFamily="34" charset="0"/>
                <a:ea typeface="Times New Roman" panose="02020603050405020304" pitchFamily="18" charset="0"/>
                <a:cs typeface="Times New Roman" panose="02020603050405020304" pitchFamily="18" charset="0"/>
              </a:rPr>
              <a:t>explanation which shows:</a:t>
            </a:r>
          </a:p>
          <a:p>
            <a:pPr marL="1004888" lvl="0" indent="-285750">
              <a:buSzPct val="100000"/>
              <a:buFont typeface="Arial" panose="020B0604020202020204" pitchFamily="34" charset="0"/>
              <a:buChar char="•"/>
            </a:pPr>
            <a:r>
              <a:rPr lang="en-GB" dirty="0">
                <a:latin typeface="Arial" panose="020B0604020202020204" pitchFamily="34" charset="0"/>
                <a:ea typeface="Times New Roman" panose="02020603050405020304" pitchFamily="18" charset="0"/>
                <a:cs typeface="Arial" panose="020B0604020202020204" pitchFamily="34" charset="0"/>
              </a:rPr>
              <a:t>a confident grasp of a range of ways in which complex care needs may be understood and responded to within the setting of choice</a:t>
            </a:r>
            <a:endParaRPr lang="en-GB" dirty="0">
              <a:latin typeface="Arial" panose="020B0604020202020204" pitchFamily="34" charset="0"/>
              <a:ea typeface="Times New Roman" panose="02020603050405020304" pitchFamily="18" charset="0"/>
              <a:cs typeface="Times New Roman" panose="02020603050405020304" pitchFamily="18" charset="0"/>
            </a:endParaRPr>
          </a:p>
          <a:p>
            <a:pPr marL="1004888" indent="-285750">
              <a:buFont typeface="Wingdings" panose="05000000000000000000" pitchFamily="2" charset="2"/>
              <a:buChar char=""/>
            </a:pPr>
            <a:r>
              <a:rPr lang="en-GB" dirty="0">
                <a:latin typeface="Arial" panose="020B0604020202020204" pitchFamily="34" charset="0"/>
                <a:ea typeface="Times New Roman" panose="02020603050405020304" pitchFamily="18" charset="0"/>
              </a:rPr>
              <a:t>thorough knowledge and understanding of how outcome focused, child-centred care, may support children and/or young people to achieve personal outcomes</a:t>
            </a:r>
            <a:endParaRPr lang="en-GB" dirty="0"/>
          </a:p>
        </p:txBody>
      </p:sp>
      <p:sp>
        <p:nvSpPr>
          <p:cNvPr id="17" name="TextBox 16">
            <a:extLst>
              <a:ext uri="{FF2B5EF4-FFF2-40B4-BE49-F238E27FC236}">
                <a16:creationId xmlns:a16="http://schemas.microsoft.com/office/drawing/2014/main" id="{13F0BB46-52DC-4D45-8DDD-715F29F2F506}"/>
              </a:ext>
            </a:extLst>
          </p:cNvPr>
          <p:cNvSpPr txBox="1"/>
          <p:nvPr/>
        </p:nvSpPr>
        <p:spPr>
          <a:xfrm>
            <a:off x="1100447" y="5881438"/>
            <a:ext cx="948706" cy="369332"/>
          </a:xfrm>
          <a:prstGeom prst="rect">
            <a:avLst/>
          </a:prstGeom>
          <a:noFill/>
        </p:spPr>
        <p:txBody>
          <a:bodyPr wrap="square" rtlCol="0">
            <a:spAutoFit/>
          </a:bodyPr>
          <a:lstStyle/>
          <a:p>
            <a:r>
              <a:rPr lang="en-GB" dirty="0">
                <a:solidFill>
                  <a:srgbClr val="FF0000"/>
                </a:solidFill>
              </a:rPr>
              <a:t>Why?</a:t>
            </a:r>
          </a:p>
        </p:txBody>
      </p:sp>
      <p:sp>
        <p:nvSpPr>
          <p:cNvPr id="18" name="TextBox 17">
            <a:extLst>
              <a:ext uri="{FF2B5EF4-FFF2-40B4-BE49-F238E27FC236}">
                <a16:creationId xmlns:a16="http://schemas.microsoft.com/office/drawing/2014/main" id="{75E21200-BEC2-43C7-B067-8C71421F72C0}"/>
              </a:ext>
            </a:extLst>
          </p:cNvPr>
          <p:cNvSpPr txBox="1"/>
          <p:nvPr/>
        </p:nvSpPr>
        <p:spPr>
          <a:xfrm>
            <a:off x="3225478" y="5806978"/>
            <a:ext cx="2083443" cy="923330"/>
          </a:xfrm>
          <a:prstGeom prst="rect">
            <a:avLst/>
          </a:prstGeom>
          <a:noFill/>
        </p:spPr>
        <p:txBody>
          <a:bodyPr wrap="square" rtlCol="0">
            <a:spAutoFit/>
          </a:bodyPr>
          <a:lstStyle/>
          <a:p>
            <a:r>
              <a:rPr lang="en-GB" dirty="0">
                <a:solidFill>
                  <a:srgbClr val="FF0000"/>
                </a:solidFill>
              </a:rPr>
              <a:t>How your setting responds to these needs.  </a:t>
            </a:r>
          </a:p>
        </p:txBody>
      </p:sp>
      <p:sp>
        <p:nvSpPr>
          <p:cNvPr id="5" name="Rectangle 4">
            <a:extLst>
              <a:ext uri="{FF2B5EF4-FFF2-40B4-BE49-F238E27FC236}">
                <a16:creationId xmlns:a16="http://schemas.microsoft.com/office/drawing/2014/main" id="{6163AFF2-65D9-4B45-8311-8510C6A3AA88}"/>
              </a:ext>
            </a:extLst>
          </p:cNvPr>
          <p:cNvSpPr/>
          <p:nvPr/>
        </p:nvSpPr>
        <p:spPr>
          <a:xfrm>
            <a:off x="406401" y="2187145"/>
            <a:ext cx="2336799" cy="3416320"/>
          </a:xfrm>
          <a:prstGeom prst="rect">
            <a:avLst/>
          </a:prstGeom>
          <a:solidFill>
            <a:schemeClr val="bg1">
              <a:lumMod val="85000"/>
            </a:schemeClr>
          </a:solidFill>
        </p:spPr>
        <p:txBody>
          <a:bodyPr wrap="square">
            <a:spAutoFit/>
          </a:bodyPr>
          <a:lstStyle/>
          <a:p>
            <a:r>
              <a:rPr lang="en-GB" b="1" dirty="0"/>
              <a:t>(e) (i) - Describes why some children and young people may have complex care needs.</a:t>
            </a:r>
          </a:p>
          <a:p>
            <a:endParaRPr lang="en-GB" b="1" dirty="0"/>
          </a:p>
          <a:p>
            <a:r>
              <a:rPr lang="en-GB" b="1" dirty="0"/>
              <a:t>[6 marks]</a:t>
            </a:r>
          </a:p>
          <a:p>
            <a:endParaRPr lang="en-GB" b="1" dirty="0"/>
          </a:p>
          <a:p>
            <a:endParaRPr lang="en-GB" b="1" dirty="0"/>
          </a:p>
          <a:p>
            <a:endParaRPr lang="en-GB" b="1" dirty="0"/>
          </a:p>
          <a:p>
            <a:endParaRPr lang="en-GB" b="1" dirty="0"/>
          </a:p>
          <a:p>
            <a:endParaRPr lang="en-GB" b="1" dirty="0"/>
          </a:p>
        </p:txBody>
      </p:sp>
      <p:sp>
        <p:nvSpPr>
          <p:cNvPr id="6" name="Rectangle 5">
            <a:extLst>
              <a:ext uri="{FF2B5EF4-FFF2-40B4-BE49-F238E27FC236}">
                <a16:creationId xmlns:a16="http://schemas.microsoft.com/office/drawing/2014/main" id="{348898B7-020E-4A79-97A5-8F640CB44545}"/>
              </a:ext>
            </a:extLst>
          </p:cNvPr>
          <p:cNvSpPr/>
          <p:nvPr/>
        </p:nvSpPr>
        <p:spPr>
          <a:xfrm>
            <a:off x="2743200" y="2182356"/>
            <a:ext cx="3048000" cy="3416320"/>
          </a:xfrm>
          <a:prstGeom prst="rect">
            <a:avLst/>
          </a:prstGeom>
          <a:solidFill>
            <a:schemeClr val="accent2">
              <a:lumMod val="60000"/>
              <a:lumOff val="40000"/>
            </a:schemeClr>
          </a:solidFill>
        </p:spPr>
        <p:txBody>
          <a:bodyPr wrap="square">
            <a:spAutoFit/>
          </a:bodyPr>
          <a:lstStyle/>
          <a:p>
            <a:pPr fontAlgn="base"/>
            <a:r>
              <a:rPr lang="en-GB" b="1" dirty="0"/>
              <a:t>(e) (ii) - Explains how complex care needs may be understood and responded to in the setting of your choice, to provide outcome focused, child-centred care, which supports children and/or young people to achieve personal outcomes</a:t>
            </a:r>
          </a:p>
          <a:p>
            <a:pPr fontAlgn="base"/>
            <a:endParaRPr lang="en-GB" b="1" dirty="0"/>
          </a:p>
          <a:p>
            <a:pPr fontAlgn="base"/>
            <a:r>
              <a:rPr lang="en-GB" b="1" dirty="0"/>
              <a:t>[10 marks]</a:t>
            </a:r>
          </a:p>
        </p:txBody>
      </p:sp>
    </p:spTree>
    <p:extLst>
      <p:ext uri="{BB962C8B-B14F-4D97-AF65-F5344CB8AC3E}">
        <p14:creationId xmlns:p14="http://schemas.microsoft.com/office/powerpoint/2010/main" val="175424167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5128DE9-3B20-4C5C-B4F5-A8CA677AC5C0}"/>
              </a:ext>
            </a:extLst>
          </p:cNvPr>
          <p:cNvSpPr>
            <a:spLocks noGrp="1"/>
          </p:cNvSpPr>
          <p:nvPr>
            <p:ph idx="1"/>
          </p:nvPr>
        </p:nvSpPr>
        <p:spPr>
          <a:xfrm>
            <a:off x="1050174" y="1480458"/>
            <a:ext cx="9876328" cy="3385456"/>
          </a:xfrm>
        </p:spPr>
        <p:txBody>
          <a:bodyPr>
            <a:normAutofit/>
          </a:bodyPr>
          <a:lstStyle/>
          <a:p>
            <a:pPr algn="ctr"/>
            <a:r>
              <a:rPr lang="en-GB" sz="2800" b="1" dirty="0">
                <a:solidFill>
                  <a:schemeClr val="accent4">
                    <a:lumMod val="50000"/>
                  </a:schemeClr>
                </a:solidFill>
              </a:rPr>
              <a:t>What are complex needs?</a:t>
            </a:r>
            <a:endParaRPr lang="en-GB" sz="1200" dirty="0">
              <a:solidFill>
                <a:schemeClr val="tx1"/>
              </a:solidFill>
            </a:endParaRPr>
          </a:p>
          <a:p>
            <a:pPr marL="285750" indent="-285750">
              <a:buFont typeface="Arial" panose="020B0604020202020204" pitchFamily="34" charset="0"/>
              <a:buChar char="•"/>
            </a:pPr>
            <a:r>
              <a:rPr lang="en-GB" dirty="0">
                <a:solidFill>
                  <a:schemeClr val="tx1"/>
                </a:solidFill>
              </a:rPr>
              <a:t>Complex needs can include genetic conditions such as </a:t>
            </a:r>
            <a:r>
              <a:rPr lang="en-GB" sz="1800" u="none" strike="noStrike" dirty="0">
                <a:solidFill>
                  <a:schemeClr val="tx1"/>
                </a:solidFill>
                <a:effectLst/>
                <a:latin typeface="Arial" panose="020B0604020202020204" pitchFamily="34" charset="0"/>
                <a:ea typeface="Calibri" panose="020F0502020204030204" pitchFamily="34" charset="0"/>
                <a:cs typeface="Arial" panose="020B0604020202020204" pitchFamily="34" charset="0"/>
              </a:rPr>
              <a:t>Down’s syndrome, cystic fibrosis, haemophilia.  Complex needs can also be caused by other life experiences/life events.  </a:t>
            </a:r>
            <a:endParaRPr lang="en-GB"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285750" indent="-285750">
              <a:buFont typeface="Arial" panose="020B0604020202020204" pitchFamily="34" charset="0"/>
              <a:buChar char="•"/>
            </a:pPr>
            <a:r>
              <a:rPr lang="en-GB"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Genetic conditions can affect an individual’s physical growth, development, health and appearance. </a:t>
            </a:r>
            <a:endParaRPr lang="en-GB" dirty="0">
              <a:solidFill>
                <a:schemeClr val="tx1"/>
              </a:solidFill>
              <a:latin typeface="Arial" panose="020B0604020202020204" pitchFamily="34" charset="0"/>
              <a:ea typeface="Times New Roman" panose="02020603050405020304" pitchFamily="18" charset="0"/>
              <a:cs typeface="Arial" panose="020B0604020202020204" pitchFamily="34" charset="0"/>
            </a:endParaRPr>
          </a:p>
          <a:p>
            <a:pPr marL="285750" indent="-285750">
              <a:buFont typeface="Arial" panose="020B0604020202020204" pitchFamily="34" charset="0"/>
              <a:buChar char="•"/>
            </a:pPr>
            <a:r>
              <a:rPr lang="en-GB"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Genes are sets of instructions to the cells that determine growth and development.  Individuals inherit 23 pairs (one from each parent) of chromosomes which contain genes.   Health conditions can arise from defective inherited genes.</a:t>
            </a:r>
            <a:endParaRPr lang="en-GB" dirty="0"/>
          </a:p>
        </p:txBody>
      </p:sp>
      <p:sp>
        <p:nvSpPr>
          <p:cNvPr id="4" name="TextBox 3">
            <a:extLst>
              <a:ext uri="{FF2B5EF4-FFF2-40B4-BE49-F238E27FC236}">
                <a16:creationId xmlns:a16="http://schemas.microsoft.com/office/drawing/2014/main" id="{EE2E8251-7A9D-4C0C-9282-259F5B13F422}"/>
              </a:ext>
            </a:extLst>
          </p:cNvPr>
          <p:cNvSpPr txBox="1"/>
          <p:nvPr/>
        </p:nvSpPr>
        <p:spPr>
          <a:xfrm>
            <a:off x="1050174" y="4862946"/>
            <a:ext cx="9876328" cy="1200329"/>
          </a:xfrm>
          <a:prstGeom prst="rect">
            <a:avLst/>
          </a:prstGeom>
          <a:noFill/>
          <a:ln>
            <a:solidFill>
              <a:schemeClr val="accent1">
                <a:shade val="50000"/>
              </a:schemeClr>
            </a:solidFill>
          </a:ln>
        </p:spPr>
        <p:txBody>
          <a:bodyPr wrap="square" rtlCol="0">
            <a:spAutoFit/>
          </a:bodyPr>
          <a:lstStyle/>
          <a:p>
            <a:r>
              <a:rPr lang="en-GB" dirty="0"/>
              <a:t>Within your setting, while maintaining confidentiality, pick one child or young person who has a genetic condition – design a leaflet for new teachers and teaching assistants starting a career in education, making clear the needs of the child or young person and what could be done at the setting to support them to achieve their personal outcomes. </a:t>
            </a:r>
          </a:p>
        </p:txBody>
      </p:sp>
      <p:sp>
        <p:nvSpPr>
          <p:cNvPr id="7" name="Title 1">
            <a:extLst>
              <a:ext uri="{FF2B5EF4-FFF2-40B4-BE49-F238E27FC236}">
                <a16:creationId xmlns:a16="http://schemas.microsoft.com/office/drawing/2014/main" id="{F88EA507-0F55-4977-987A-9249B707099C}"/>
              </a:ext>
            </a:extLst>
          </p:cNvPr>
          <p:cNvSpPr>
            <a:spLocks noGrp="1"/>
          </p:cNvSpPr>
          <p:nvPr>
            <p:ph type="title"/>
          </p:nvPr>
        </p:nvSpPr>
        <p:spPr>
          <a:xfrm>
            <a:off x="406400" y="278039"/>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15493312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2E83CDD-795C-4A8B-AC0F-A85EA00B61A2}"/>
              </a:ext>
            </a:extLst>
          </p:cNvPr>
          <p:cNvSpPr>
            <a:spLocks noGrp="1"/>
          </p:cNvSpPr>
          <p:nvPr>
            <p:ph type="title"/>
          </p:nvPr>
        </p:nvSpPr>
        <p:spPr>
          <a:xfrm>
            <a:off x="423746" y="1525650"/>
            <a:ext cx="11296186" cy="694418"/>
          </a:xfrm>
        </p:spPr>
        <p:txBody>
          <a:bodyPr>
            <a:noAutofit/>
          </a:bodyPr>
          <a:lstStyle/>
          <a:p>
            <a:pPr algn="ctr"/>
            <a:r>
              <a:rPr lang="en-GB" b="1" dirty="0"/>
              <a:t>Ensuring principles of confidentiality and safeguarding of information is maintained</a:t>
            </a:r>
          </a:p>
        </p:txBody>
      </p:sp>
      <p:sp>
        <p:nvSpPr>
          <p:cNvPr id="6" name="Content Placeholder 5">
            <a:extLst>
              <a:ext uri="{FF2B5EF4-FFF2-40B4-BE49-F238E27FC236}">
                <a16:creationId xmlns:a16="http://schemas.microsoft.com/office/drawing/2014/main" id="{1CF3FD21-77E2-4C5C-86D3-0115EFC49E3F}"/>
              </a:ext>
            </a:extLst>
          </p:cNvPr>
          <p:cNvSpPr>
            <a:spLocks noGrp="1"/>
          </p:cNvSpPr>
          <p:nvPr>
            <p:ph idx="1"/>
          </p:nvPr>
        </p:nvSpPr>
        <p:spPr>
          <a:xfrm>
            <a:off x="2423269" y="2498400"/>
            <a:ext cx="7345462" cy="359493"/>
          </a:xfrm>
        </p:spPr>
        <p:txBody>
          <a:bodyPr/>
          <a:lstStyle/>
          <a:p>
            <a:pPr algn="ctr"/>
            <a:r>
              <a:rPr lang="en-GB" dirty="0"/>
              <a:t>Does anyone know what is meant by ‘</a:t>
            </a:r>
            <a:r>
              <a:rPr lang="en-GB" b="1" u="sng" dirty="0"/>
              <a:t>principles of confidentiality</a:t>
            </a:r>
            <a:r>
              <a:rPr lang="en-GB" dirty="0"/>
              <a:t>’?  </a:t>
            </a:r>
          </a:p>
        </p:txBody>
      </p:sp>
      <p:sp>
        <p:nvSpPr>
          <p:cNvPr id="8" name="TextBox 7">
            <a:extLst>
              <a:ext uri="{FF2B5EF4-FFF2-40B4-BE49-F238E27FC236}">
                <a16:creationId xmlns:a16="http://schemas.microsoft.com/office/drawing/2014/main" id="{2727D6AE-E093-491F-8BEB-F0E7B92DCD47}"/>
              </a:ext>
            </a:extLst>
          </p:cNvPr>
          <p:cNvSpPr txBox="1"/>
          <p:nvPr/>
        </p:nvSpPr>
        <p:spPr>
          <a:xfrm>
            <a:off x="4725365" y="3414557"/>
            <a:ext cx="6163518" cy="3139321"/>
          </a:xfrm>
          <a:prstGeom prst="rect">
            <a:avLst/>
          </a:prstGeom>
          <a:noFill/>
        </p:spPr>
        <p:txBody>
          <a:bodyPr wrap="square">
            <a:spAutoFit/>
          </a:bodyPr>
          <a:lstStyle/>
          <a:p>
            <a:r>
              <a:rPr lang="en-GB" b="1" dirty="0">
                <a:solidFill>
                  <a:srgbClr val="00B050"/>
                </a:solidFill>
              </a:rPr>
              <a:t>GREEN</a:t>
            </a:r>
            <a:r>
              <a:rPr lang="en-GB" dirty="0"/>
              <a:t> – </a:t>
            </a:r>
            <a:r>
              <a:rPr lang="en-GB" dirty="0">
                <a:solidFill>
                  <a:srgbClr val="00B050"/>
                </a:solidFill>
              </a:rPr>
              <a:t>Yes, I know what is meant by ‘principles of confidentiality’ and I am confident when researching within my specified childcare setting that I can apply these. </a:t>
            </a:r>
            <a:endParaRPr lang="en-GB" dirty="0"/>
          </a:p>
          <a:p>
            <a:endParaRPr lang="en-GB" dirty="0"/>
          </a:p>
          <a:p>
            <a:r>
              <a:rPr lang="en-GB" b="1" dirty="0">
                <a:solidFill>
                  <a:schemeClr val="accent3">
                    <a:lumMod val="75000"/>
                  </a:schemeClr>
                </a:solidFill>
              </a:rPr>
              <a:t>AMBER</a:t>
            </a:r>
            <a:r>
              <a:rPr lang="en-GB" dirty="0">
                <a:solidFill>
                  <a:schemeClr val="accent3">
                    <a:lumMod val="75000"/>
                  </a:schemeClr>
                </a:solidFill>
              </a:rPr>
              <a:t> –</a:t>
            </a:r>
            <a:r>
              <a:rPr lang="en-GB" dirty="0"/>
              <a:t> </a:t>
            </a:r>
            <a:r>
              <a:rPr lang="en-GB" dirty="0">
                <a:solidFill>
                  <a:srgbClr val="FFC000"/>
                </a:solidFill>
              </a:rPr>
              <a:t>I think I may know what the ‘principles of confidentiality are’, but I am not sure how I would apply these when researching within my specified childcare setting.</a:t>
            </a:r>
          </a:p>
          <a:p>
            <a:endParaRPr lang="en-GB" dirty="0"/>
          </a:p>
          <a:p>
            <a:r>
              <a:rPr lang="en-GB" b="1" dirty="0">
                <a:solidFill>
                  <a:srgbClr val="FF0000"/>
                </a:solidFill>
              </a:rPr>
              <a:t>RED</a:t>
            </a:r>
            <a:r>
              <a:rPr lang="en-GB" dirty="0">
                <a:solidFill>
                  <a:srgbClr val="FF0000"/>
                </a:solidFill>
              </a:rPr>
              <a:t> –</a:t>
            </a:r>
            <a:r>
              <a:rPr lang="en-GB" dirty="0"/>
              <a:t> </a:t>
            </a:r>
            <a:r>
              <a:rPr lang="en-GB" dirty="0">
                <a:solidFill>
                  <a:srgbClr val="FF0000"/>
                </a:solidFill>
              </a:rPr>
              <a:t>I have no idea about what is meant by ‘principles of confidentiality’ and I must learn these. </a:t>
            </a:r>
          </a:p>
        </p:txBody>
      </p:sp>
      <p:pic>
        <p:nvPicPr>
          <p:cNvPr id="10" name="Picture 9">
            <a:extLst>
              <a:ext uri="{FF2B5EF4-FFF2-40B4-BE49-F238E27FC236}">
                <a16:creationId xmlns:a16="http://schemas.microsoft.com/office/drawing/2014/main" id="{FF992659-0D31-4074-8232-59891A5F382D}"/>
              </a:ext>
            </a:extLst>
          </p:cNvPr>
          <p:cNvPicPr>
            <a:picLocks noChangeAspect="1"/>
          </p:cNvPicPr>
          <p:nvPr/>
        </p:nvPicPr>
        <p:blipFill>
          <a:blip r:embed="rId3"/>
          <a:stretch>
            <a:fillRect/>
          </a:stretch>
        </p:blipFill>
        <p:spPr>
          <a:xfrm>
            <a:off x="1080938" y="3209283"/>
            <a:ext cx="2916991" cy="3014586"/>
          </a:xfrm>
          <a:prstGeom prst="rect">
            <a:avLst/>
          </a:prstGeom>
        </p:spPr>
      </p:pic>
      <p:sp>
        <p:nvSpPr>
          <p:cNvPr id="7" name="Title 4">
            <a:extLst>
              <a:ext uri="{FF2B5EF4-FFF2-40B4-BE49-F238E27FC236}">
                <a16:creationId xmlns:a16="http://schemas.microsoft.com/office/drawing/2014/main" id="{2B3D66CC-EE35-4BD9-A6AE-2BC3EF12C8A0}"/>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87691929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1DDC8D6-360A-46B0-B13E-81B3A68D2A94}"/>
              </a:ext>
            </a:extLst>
          </p:cNvPr>
          <p:cNvSpPr>
            <a:spLocks noGrp="1"/>
          </p:cNvSpPr>
          <p:nvPr>
            <p:ph idx="1"/>
          </p:nvPr>
        </p:nvSpPr>
        <p:spPr>
          <a:xfrm>
            <a:off x="1234508" y="1676401"/>
            <a:ext cx="9722984" cy="3559628"/>
          </a:xfrm>
        </p:spPr>
        <p:txBody>
          <a:bodyPr>
            <a:noAutofit/>
          </a:bodyPr>
          <a:lstStyle/>
          <a:p>
            <a:pPr marL="285750" indent="-285750">
              <a:lnSpc>
                <a:spcPct val="100000"/>
              </a:lnSpc>
              <a:spcBef>
                <a:spcPts val="0"/>
              </a:spcBef>
              <a:spcAft>
                <a:spcPts val="0"/>
              </a:spcAft>
              <a:buFont typeface="Arial" panose="020B0604020202020204" pitchFamily="34" charset="0"/>
              <a:buChar char="•"/>
            </a:pPr>
            <a:r>
              <a:rPr lang="en-GB" sz="2000" b="1" u="none" strike="noStrike" dirty="0">
                <a:solidFill>
                  <a:schemeClr val="tx1"/>
                </a:solidFill>
                <a:effectLst/>
                <a:ea typeface="Calibri" panose="020F0502020204030204" pitchFamily="34" charset="0"/>
                <a:cs typeface="Arial" panose="020B0604020202020204" pitchFamily="34" charset="0"/>
              </a:rPr>
              <a:t>Down’s syndrome </a:t>
            </a:r>
            <a:r>
              <a:rPr lang="en-GB" sz="2000" u="none" strike="noStrike" dirty="0">
                <a:solidFill>
                  <a:schemeClr val="tx1"/>
                </a:solidFill>
                <a:effectLst/>
                <a:ea typeface="Calibri" panose="020F0502020204030204" pitchFamily="34" charset="0"/>
                <a:cs typeface="Arial" panose="020B0604020202020204" pitchFamily="34" charset="0"/>
              </a:rPr>
              <a:t>is caused by an extra chromosome.  I</a:t>
            </a:r>
            <a:r>
              <a:rPr lang="en-GB" sz="2000" b="0" i="0" dirty="0">
                <a:solidFill>
                  <a:srgbClr val="212B32"/>
                </a:solidFill>
                <a:effectLst/>
              </a:rPr>
              <a:t>ndividuals with Down's syndrome will have some level of </a:t>
            </a:r>
            <a:r>
              <a:rPr lang="en-GB" sz="2000" b="0" i="0" dirty="0">
                <a:solidFill>
                  <a:schemeClr val="tx1"/>
                </a:solidFill>
                <a:effectLst/>
              </a:rPr>
              <a:t>additional learning need which</a:t>
            </a:r>
            <a:r>
              <a:rPr lang="en-GB" sz="2000" b="0" i="0" dirty="0">
                <a:solidFill>
                  <a:srgbClr val="212B32"/>
                </a:solidFill>
                <a:effectLst/>
              </a:rPr>
              <a:t> means they will have a range of abilities.</a:t>
            </a:r>
          </a:p>
          <a:p>
            <a:pPr>
              <a:lnSpc>
                <a:spcPct val="100000"/>
              </a:lnSpc>
              <a:spcBef>
                <a:spcPts val="0"/>
              </a:spcBef>
              <a:spcAft>
                <a:spcPts val="0"/>
              </a:spcAft>
            </a:pPr>
            <a:endParaRPr lang="en-GB" sz="2000" u="none" strike="noStrike" dirty="0">
              <a:solidFill>
                <a:schemeClr val="tx1"/>
              </a:solidFill>
              <a:effectLst/>
              <a:ea typeface="Calibri" panose="020F0502020204030204" pitchFamily="34" charset="0"/>
              <a:cs typeface="Arial" panose="020B0604020202020204" pitchFamily="34" charset="0"/>
            </a:endParaRPr>
          </a:p>
          <a:p>
            <a:pPr marL="285750" indent="-285750">
              <a:lnSpc>
                <a:spcPct val="100000"/>
              </a:lnSpc>
              <a:spcBef>
                <a:spcPts val="0"/>
              </a:spcBef>
              <a:spcAft>
                <a:spcPts val="0"/>
              </a:spcAft>
              <a:buFont typeface="Arial" panose="020B0604020202020204" pitchFamily="34" charset="0"/>
              <a:buChar char="•"/>
            </a:pPr>
            <a:r>
              <a:rPr lang="en-GB" sz="2000" b="1" u="none" strike="noStrike" dirty="0">
                <a:solidFill>
                  <a:schemeClr val="tx1"/>
                </a:solidFill>
                <a:effectLst/>
                <a:ea typeface="Calibri" panose="020F0502020204030204" pitchFamily="34" charset="0"/>
                <a:cs typeface="Arial" panose="020B0604020202020204" pitchFamily="34" charset="0"/>
              </a:rPr>
              <a:t>Cystic fibrosis </a:t>
            </a:r>
            <a:r>
              <a:rPr lang="en-GB" sz="2000" i="0" dirty="0">
                <a:solidFill>
                  <a:schemeClr val="tx1"/>
                </a:solidFill>
                <a:effectLst/>
              </a:rPr>
              <a:t>is an inherited condition that causes sticky mucus to build up in the lungs and digestive system.  This causes lung infections and problems with digesting food.</a:t>
            </a:r>
          </a:p>
          <a:p>
            <a:pPr>
              <a:lnSpc>
                <a:spcPct val="100000"/>
              </a:lnSpc>
              <a:spcBef>
                <a:spcPts val="0"/>
              </a:spcBef>
              <a:spcAft>
                <a:spcPts val="0"/>
              </a:spcAft>
            </a:pPr>
            <a:endParaRPr lang="en-GB" sz="2000" u="none" strike="noStrike" dirty="0">
              <a:solidFill>
                <a:schemeClr val="tx1"/>
              </a:solidFill>
              <a:effectLst/>
              <a:ea typeface="Calibri" panose="020F0502020204030204" pitchFamily="34" charset="0"/>
              <a:cs typeface="Arial" panose="020B0604020202020204" pitchFamily="34" charset="0"/>
            </a:endParaRPr>
          </a:p>
          <a:p>
            <a:pPr marL="285750" indent="-285750">
              <a:lnSpc>
                <a:spcPct val="100000"/>
              </a:lnSpc>
              <a:spcBef>
                <a:spcPts val="0"/>
              </a:spcBef>
              <a:spcAft>
                <a:spcPts val="0"/>
              </a:spcAft>
              <a:buFont typeface="Arial" panose="020B0604020202020204" pitchFamily="34" charset="0"/>
              <a:buChar char="•"/>
            </a:pPr>
            <a:r>
              <a:rPr lang="en-GB" sz="2000" b="1" u="none" strike="noStrike" dirty="0">
                <a:solidFill>
                  <a:schemeClr val="tx1"/>
                </a:solidFill>
                <a:effectLst/>
                <a:ea typeface="Calibri" panose="020F0502020204030204" pitchFamily="34" charset="0"/>
                <a:cs typeface="Arial" panose="020B0604020202020204" pitchFamily="34" charset="0"/>
              </a:rPr>
              <a:t>Haemophilia</a:t>
            </a:r>
            <a:r>
              <a:rPr lang="en-GB" sz="2000" u="none" strike="noStrike" dirty="0">
                <a:solidFill>
                  <a:schemeClr val="tx1"/>
                </a:solidFill>
                <a:effectLst/>
                <a:ea typeface="Calibri" panose="020F0502020204030204" pitchFamily="34" charset="0"/>
                <a:cs typeface="Arial" panose="020B0604020202020204" pitchFamily="34" charset="0"/>
              </a:rPr>
              <a:t> </a:t>
            </a:r>
            <a:r>
              <a:rPr lang="en-GB" sz="2000" i="0" dirty="0">
                <a:solidFill>
                  <a:schemeClr val="tx1"/>
                </a:solidFill>
                <a:effectLst/>
              </a:rPr>
              <a:t>is a rare condition that affects the blood's ability to clot.  It is usually inherited.  Most people who have it are male.  </a:t>
            </a:r>
            <a:r>
              <a:rPr lang="en-GB" sz="2000" b="0" i="0" dirty="0">
                <a:solidFill>
                  <a:srgbClr val="212B32"/>
                </a:solidFill>
                <a:effectLst/>
              </a:rPr>
              <a:t>The symptoms of haemophilia can be mild to severe.</a:t>
            </a:r>
            <a:endParaRPr lang="en-GB" sz="2000" u="none" strike="noStrike" dirty="0">
              <a:solidFill>
                <a:schemeClr val="tx1"/>
              </a:solidFill>
              <a:effectLst/>
              <a:ea typeface="Times New Roman" panose="02020603050405020304" pitchFamily="18" charset="0"/>
              <a:cs typeface="Times New Roman" panose="02020603050405020304" pitchFamily="18" charset="0"/>
            </a:endParaRPr>
          </a:p>
          <a:p>
            <a:endParaRPr lang="en-GB" dirty="0"/>
          </a:p>
        </p:txBody>
      </p:sp>
      <p:sp>
        <p:nvSpPr>
          <p:cNvPr id="6" name="Title 1">
            <a:extLst>
              <a:ext uri="{FF2B5EF4-FFF2-40B4-BE49-F238E27FC236}">
                <a16:creationId xmlns:a16="http://schemas.microsoft.com/office/drawing/2014/main" id="{BA3A68E8-BA9A-4F0B-95DF-0D59900D34CF}"/>
              </a:ext>
            </a:extLst>
          </p:cNvPr>
          <p:cNvSpPr>
            <a:spLocks noGrp="1"/>
          </p:cNvSpPr>
          <p:nvPr>
            <p:ph type="title"/>
          </p:nvPr>
        </p:nvSpPr>
        <p:spPr>
          <a:xfrm>
            <a:off x="406400" y="278039"/>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313055236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EA5570F-1B69-43C7-AA50-F102D4284977}"/>
              </a:ext>
            </a:extLst>
          </p:cNvPr>
          <p:cNvSpPr>
            <a:spLocks noGrp="1"/>
          </p:cNvSpPr>
          <p:nvPr>
            <p:ph idx="1"/>
          </p:nvPr>
        </p:nvSpPr>
        <p:spPr>
          <a:xfrm>
            <a:off x="406400" y="1338942"/>
            <a:ext cx="11295743" cy="5290456"/>
          </a:xfrm>
        </p:spPr>
        <p:txBody>
          <a:bodyPr>
            <a:noAutofit/>
          </a:bodyPr>
          <a:lstStyle/>
          <a:p>
            <a:pPr algn="ctr">
              <a:lnSpc>
                <a:spcPct val="100000"/>
              </a:lnSpc>
              <a:spcBef>
                <a:spcPts val="0"/>
              </a:spcBef>
              <a:spcAft>
                <a:spcPts val="0"/>
              </a:spcAft>
            </a:pPr>
            <a:r>
              <a:rPr lang="en-GB" sz="2000" b="1" dirty="0">
                <a:solidFill>
                  <a:srgbClr val="000000"/>
                </a:solidFill>
                <a:effectLst/>
                <a:ea typeface="Calibri" panose="020F0502020204030204" pitchFamily="34" charset="0"/>
                <a:cs typeface="Lao UI" panose="020B0502040204020203" pitchFamily="34" charset="0"/>
              </a:rPr>
              <a:t>Useful resources to help understand some complex health and care needs of children and/or young people</a:t>
            </a:r>
          </a:p>
          <a:p>
            <a:pPr>
              <a:lnSpc>
                <a:spcPct val="100000"/>
              </a:lnSpc>
              <a:spcBef>
                <a:spcPts val="0"/>
              </a:spcBef>
              <a:spcAft>
                <a:spcPts val="0"/>
              </a:spcAft>
            </a:pPr>
            <a:endParaRPr lang="en-GB" sz="1000" b="1" dirty="0">
              <a:solidFill>
                <a:srgbClr val="000000"/>
              </a:solidFill>
              <a:ea typeface="Calibri" panose="020F0502020204030204" pitchFamily="34" charset="0"/>
              <a:cs typeface="Lao UI" panose="020B0502040204020203" pitchFamily="34" charset="0"/>
            </a:endParaRPr>
          </a:p>
          <a:p>
            <a:pPr>
              <a:lnSpc>
                <a:spcPct val="100000"/>
              </a:lnSpc>
              <a:spcBef>
                <a:spcPts val="0"/>
              </a:spcBef>
              <a:spcAft>
                <a:spcPts val="0"/>
              </a:spcAft>
            </a:pPr>
            <a:r>
              <a:rPr lang="en-GB" sz="2000" b="1" dirty="0">
                <a:solidFill>
                  <a:srgbClr val="000000"/>
                </a:solidFill>
                <a:effectLst/>
                <a:ea typeface="Calibri" panose="020F0502020204030204" pitchFamily="34" charset="0"/>
                <a:cs typeface="Lao UI" panose="020B0502040204020203" pitchFamily="34" charset="0"/>
              </a:rPr>
              <a:t>Down’s syndrome</a:t>
            </a:r>
            <a:endParaRPr lang="en-GB" sz="2000" dirty="0">
              <a:effectLst/>
              <a:ea typeface="Calibri" panose="020F0502020204030204" pitchFamily="34" charset="0"/>
              <a:cs typeface="Times New Roman" panose="02020603050405020304" pitchFamily="18" charset="0"/>
            </a:endParaRPr>
          </a:p>
          <a:p>
            <a:pPr>
              <a:lnSpc>
                <a:spcPct val="100000"/>
              </a:lnSpc>
              <a:spcBef>
                <a:spcPts val="0"/>
              </a:spcBef>
              <a:spcAft>
                <a:spcPts val="0"/>
              </a:spcAft>
            </a:pPr>
            <a:r>
              <a:rPr lang="en-GB" sz="1800" u="sng" dirty="0">
                <a:effectLst/>
                <a:ea typeface="Calibri" panose="020F0502020204030204" pitchFamily="34" charset="0"/>
                <a:cs typeface="Lao UI" panose="020B0502040204020203" pitchFamily="34" charset="0"/>
                <a:hlinkClick r:id="rId2">
                  <a:extLst>
                    <a:ext uri="{A12FA001-AC4F-418D-AE19-62706E023703}">
                      <ahyp:hlinkClr xmlns:ahyp="http://schemas.microsoft.com/office/drawing/2018/hyperlinkcolor" val="tx"/>
                    </a:ext>
                  </a:extLst>
                </a:hlinkClick>
              </a:rPr>
              <a:t>https://www.downs-syndrome.org.uk/wales/</a:t>
            </a:r>
            <a:r>
              <a:rPr lang="en-GB" sz="1800" u="sng" dirty="0">
                <a:effectLst/>
                <a:ea typeface="Calibri" panose="020F0502020204030204" pitchFamily="34" charset="0"/>
                <a:cs typeface="Lao UI" panose="020B0502040204020203" pitchFamily="34" charset="0"/>
              </a:rPr>
              <a:t> </a:t>
            </a:r>
            <a:endParaRPr lang="en-GB" sz="1800" dirty="0">
              <a:effectLst/>
              <a:ea typeface="Calibri" panose="020F0502020204030204" pitchFamily="34" charset="0"/>
              <a:cs typeface="Times New Roman" panose="02020603050405020304" pitchFamily="18" charset="0"/>
            </a:endParaRPr>
          </a:p>
          <a:p>
            <a:pPr>
              <a:lnSpc>
                <a:spcPct val="100000"/>
              </a:lnSpc>
              <a:spcBef>
                <a:spcPts val="0"/>
              </a:spcBef>
              <a:spcAft>
                <a:spcPts val="0"/>
              </a:spcAft>
            </a:pPr>
            <a:endParaRPr lang="en-GB" sz="1000" b="1" dirty="0">
              <a:solidFill>
                <a:srgbClr val="000000"/>
              </a:solidFill>
              <a:effectLst/>
              <a:ea typeface="Calibri" panose="020F0502020204030204" pitchFamily="34" charset="0"/>
              <a:cs typeface="Lao UI" panose="020B0502040204020203" pitchFamily="34" charset="0"/>
            </a:endParaRPr>
          </a:p>
          <a:p>
            <a:pPr>
              <a:lnSpc>
                <a:spcPct val="100000"/>
              </a:lnSpc>
              <a:spcBef>
                <a:spcPts val="0"/>
              </a:spcBef>
              <a:spcAft>
                <a:spcPts val="0"/>
              </a:spcAft>
            </a:pPr>
            <a:r>
              <a:rPr lang="en-GB" sz="2000" b="1" dirty="0">
                <a:solidFill>
                  <a:srgbClr val="000000"/>
                </a:solidFill>
                <a:effectLst/>
                <a:ea typeface="Calibri" panose="020F0502020204030204" pitchFamily="34" charset="0"/>
                <a:cs typeface="Lao UI" panose="020B0502040204020203" pitchFamily="34" charset="0"/>
              </a:rPr>
              <a:t>Cystic fibrosis </a:t>
            </a:r>
            <a:endParaRPr lang="en-GB" sz="2000" dirty="0">
              <a:effectLst/>
              <a:ea typeface="Calibri" panose="020F0502020204030204" pitchFamily="34" charset="0"/>
              <a:cs typeface="Times New Roman" panose="02020603050405020304" pitchFamily="18" charset="0"/>
            </a:endParaRPr>
          </a:p>
          <a:p>
            <a:pPr>
              <a:lnSpc>
                <a:spcPct val="100000"/>
              </a:lnSpc>
              <a:spcBef>
                <a:spcPts val="0"/>
              </a:spcBef>
              <a:spcAft>
                <a:spcPts val="0"/>
              </a:spcAft>
            </a:pPr>
            <a:r>
              <a:rPr lang="en-GB" sz="1800" u="sng" dirty="0">
                <a:effectLst/>
                <a:ea typeface="Calibri" panose="020F0502020204030204" pitchFamily="34" charset="0"/>
                <a:cs typeface="Lao UI" panose="020B0502040204020203" pitchFamily="34" charset="0"/>
                <a:hlinkClick r:id="rId3">
                  <a:extLst>
                    <a:ext uri="{A12FA001-AC4F-418D-AE19-62706E023703}">
                      <ahyp:hlinkClr xmlns:ahyp="http://schemas.microsoft.com/office/drawing/2018/hyperlinkcolor" val="tx"/>
                    </a:ext>
                  </a:extLst>
                </a:hlinkClick>
              </a:rPr>
              <a:t>https://www.cysticfibrosis.org.uk/life-with-cystic-fibrosis/pre-school-and-primary-school</a:t>
            </a:r>
            <a:r>
              <a:rPr lang="en-GB" sz="1800" dirty="0">
                <a:effectLst/>
                <a:ea typeface="Calibri" panose="020F0502020204030204" pitchFamily="34" charset="0"/>
                <a:cs typeface="Lao UI" panose="020B0502040204020203" pitchFamily="34" charset="0"/>
              </a:rPr>
              <a:t> </a:t>
            </a:r>
            <a:endParaRPr lang="en-GB" dirty="0">
              <a:ea typeface="Calibri" panose="020F0502020204030204" pitchFamily="34" charset="0"/>
              <a:cs typeface="Lao UI" panose="020B0502040204020203" pitchFamily="34" charset="0"/>
            </a:endParaRPr>
          </a:p>
          <a:p>
            <a:pPr>
              <a:lnSpc>
                <a:spcPct val="100000"/>
              </a:lnSpc>
              <a:spcBef>
                <a:spcPts val="0"/>
              </a:spcBef>
              <a:spcAft>
                <a:spcPts val="0"/>
              </a:spcAft>
            </a:pPr>
            <a:endParaRPr lang="en-GB" sz="1000" b="1" dirty="0">
              <a:solidFill>
                <a:srgbClr val="000000"/>
              </a:solidFill>
              <a:effectLst/>
              <a:ea typeface="Calibri" panose="020F0502020204030204" pitchFamily="34" charset="0"/>
              <a:cs typeface="Lao UI" panose="020B0502040204020203" pitchFamily="34" charset="0"/>
            </a:endParaRPr>
          </a:p>
          <a:p>
            <a:pPr>
              <a:lnSpc>
                <a:spcPct val="100000"/>
              </a:lnSpc>
              <a:spcBef>
                <a:spcPts val="0"/>
              </a:spcBef>
              <a:spcAft>
                <a:spcPts val="0"/>
              </a:spcAft>
            </a:pPr>
            <a:r>
              <a:rPr lang="en-GB" sz="2000" b="1" dirty="0">
                <a:solidFill>
                  <a:srgbClr val="000000"/>
                </a:solidFill>
                <a:effectLst/>
                <a:ea typeface="Calibri" panose="020F0502020204030204" pitchFamily="34" charset="0"/>
                <a:cs typeface="Lao UI" panose="020B0502040204020203" pitchFamily="34" charset="0"/>
              </a:rPr>
              <a:t>Haemophilia </a:t>
            </a:r>
            <a:endParaRPr lang="en-GB" sz="2000" dirty="0">
              <a:effectLst/>
              <a:ea typeface="Calibri" panose="020F0502020204030204" pitchFamily="34" charset="0"/>
              <a:cs typeface="Times New Roman" panose="02020603050405020304" pitchFamily="18" charset="0"/>
            </a:endParaRPr>
          </a:p>
          <a:p>
            <a:pPr>
              <a:lnSpc>
                <a:spcPct val="100000"/>
              </a:lnSpc>
              <a:spcBef>
                <a:spcPts val="0"/>
              </a:spcBef>
              <a:spcAft>
                <a:spcPts val="0"/>
              </a:spcAft>
            </a:pPr>
            <a:r>
              <a:rPr lang="en-GB" sz="1800" u="sng" dirty="0">
                <a:effectLst/>
                <a:ea typeface="Calibri" panose="020F0502020204030204" pitchFamily="34" charset="0"/>
                <a:cs typeface="Lao UI" panose="020B0502040204020203" pitchFamily="34" charset="0"/>
                <a:hlinkClick r:id="rId4">
                  <a:extLst>
                    <a:ext uri="{A12FA001-AC4F-418D-AE19-62706E023703}">
                      <ahyp:hlinkClr xmlns:ahyp="http://schemas.microsoft.com/office/drawing/2018/hyperlinkcolor" val="tx"/>
                    </a:ext>
                  </a:extLst>
                </a:hlinkClick>
              </a:rPr>
              <a:t>https://issuu.com/recordmarketingltd/docs/schools_booklet_final_web</a:t>
            </a:r>
            <a:endParaRPr lang="en-GB" sz="1800" u="sng" dirty="0">
              <a:effectLst/>
              <a:ea typeface="Calibri" panose="020F0502020204030204" pitchFamily="34" charset="0"/>
              <a:cs typeface="Lao UI" panose="020B0502040204020203" pitchFamily="34" charset="0"/>
            </a:endParaRPr>
          </a:p>
          <a:p>
            <a:pPr>
              <a:lnSpc>
                <a:spcPct val="100000"/>
              </a:lnSpc>
              <a:spcBef>
                <a:spcPts val="0"/>
              </a:spcBef>
              <a:spcAft>
                <a:spcPts val="0"/>
              </a:spcAft>
            </a:pPr>
            <a:endParaRPr lang="en-GB" sz="1000" u="sng" dirty="0">
              <a:solidFill>
                <a:srgbClr val="0000FF"/>
              </a:solidFill>
              <a:ea typeface="Calibri" panose="020F0502020204030204" pitchFamily="34" charset="0"/>
              <a:cs typeface="Lao UI" panose="020B0502040204020203" pitchFamily="34" charset="0"/>
            </a:endParaRPr>
          </a:p>
          <a:p>
            <a:pPr lvl="0">
              <a:lnSpc>
                <a:spcPct val="100000"/>
              </a:lnSpc>
              <a:spcBef>
                <a:spcPts val="0"/>
              </a:spcBef>
              <a:spcAft>
                <a:spcPts val="0"/>
              </a:spcAft>
            </a:pPr>
            <a:r>
              <a:rPr lang="en-GB" b="1" dirty="0">
                <a:solidFill>
                  <a:srgbClr val="000000"/>
                </a:solidFill>
                <a:ea typeface="Calibri" panose="020F0502020204030204" pitchFamily="34" charset="0"/>
                <a:cs typeface="Lao UI" panose="020B0502040204020203" pitchFamily="34" charset="0"/>
              </a:rPr>
              <a:t>Additional learning needs (ALN)</a:t>
            </a:r>
            <a:endParaRPr lang="en-GB" dirty="0">
              <a:ea typeface="Calibri" panose="020F0502020204030204" pitchFamily="34" charset="0"/>
              <a:cs typeface="Times New Roman" panose="02020603050405020304" pitchFamily="18" charset="0"/>
            </a:endParaRPr>
          </a:p>
          <a:p>
            <a:pPr lvl="0">
              <a:lnSpc>
                <a:spcPct val="100000"/>
              </a:lnSpc>
              <a:spcBef>
                <a:spcPts val="0"/>
              </a:spcBef>
              <a:spcAft>
                <a:spcPts val="0"/>
              </a:spcAft>
            </a:pPr>
            <a:r>
              <a:rPr lang="en-GB" sz="1700" u="sng" dirty="0">
                <a:ea typeface="Calibri" panose="020F0502020204030204" pitchFamily="34" charset="0"/>
                <a:cs typeface="Lao UI" panose="020B0502040204020203" pitchFamily="34" charset="0"/>
                <a:hlinkClick r:id="rId5">
                  <a:extLst>
                    <a:ext uri="{A12FA001-AC4F-418D-AE19-62706E023703}">
                      <ahyp:hlinkClr xmlns:ahyp="http://schemas.microsoft.com/office/drawing/2018/hyperlinkcolor" val="tx"/>
                    </a:ext>
                  </a:extLst>
                </a:hlinkClick>
              </a:rPr>
              <a:t>https://gov.wales/additional-learning-needs</a:t>
            </a:r>
            <a:r>
              <a:rPr lang="en-GB" sz="1700" dirty="0">
                <a:ea typeface="Calibri" panose="020F0502020204030204" pitchFamily="34" charset="0"/>
                <a:cs typeface="Lao UI" panose="020B0502040204020203" pitchFamily="34" charset="0"/>
              </a:rPr>
              <a:t> </a:t>
            </a:r>
            <a:endParaRPr lang="en-GB" sz="1700" dirty="0">
              <a:ea typeface="Calibri" panose="020F0502020204030204" pitchFamily="34" charset="0"/>
              <a:cs typeface="Times New Roman" panose="02020603050405020304" pitchFamily="18" charset="0"/>
            </a:endParaRPr>
          </a:p>
          <a:p>
            <a:pPr lvl="0">
              <a:lnSpc>
                <a:spcPct val="100000"/>
              </a:lnSpc>
              <a:spcBef>
                <a:spcPts val="0"/>
              </a:spcBef>
              <a:spcAft>
                <a:spcPts val="0"/>
              </a:spcAft>
            </a:pPr>
            <a:endParaRPr lang="en-GB" sz="1000" b="1" u="sng" dirty="0">
              <a:solidFill>
                <a:srgbClr val="000000"/>
              </a:solidFill>
              <a:ea typeface="Calibri" panose="020F0502020204030204" pitchFamily="34" charset="0"/>
              <a:cs typeface="Lao UI" panose="020B0502040204020203" pitchFamily="34" charset="0"/>
            </a:endParaRPr>
          </a:p>
          <a:p>
            <a:pPr lvl="0">
              <a:lnSpc>
                <a:spcPct val="100000"/>
              </a:lnSpc>
              <a:spcBef>
                <a:spcPts val="0"/>
              </a:spcBef>
              <a:spcAft>
                <a:spcPts val="0"/>
              </a:spcAft>
            </a:pPr>
            <a:r>
              <a:rPr lang="en-GB" b="1" dirty="0">
                <a:solidFill>
                  <a:srgbClr val="000000"/>
                </a:solidFill>
                <a:ea typeface="Calibri" panose="020F0502020204030204" pitchFamily="34" charset="0"/>
                <a:cs typeface="Lao UI" panose="020B0502040204020203" pitchFamily="34" charset="0"/>
              </a:rPr>
              <a:t>Homelessness </a:t>
            </a:r>
            <a:endParaRPr lang="en-GB" dirty="0"/>
          </a:p>
          <a:p>
            <a:pPr lvl="0">
              <a:lnSpc>
                <a:spcPct val="100000"/>
              </a:lnSpc>
              <a:spcBef>
                <a:spcPts val="0"/>
              </a:spcBef>
              <a:spcAft>
                <a:spcPts val="0"/>
              </a:spcAft>
            </a:pPr>
            <a:r>
              <a:rPr lang="en-GB" sz="1700" u="sng" dirty="0">
                <a:ea typeface="Calibri" panose="020F0502020204030204" pitchFamily="34" charset="0"/>
                <a:cs typeface="Lao UI" panose="020B0502040204020203" pitchFamily="34" charset="0"/>
                <a:hlinkClick r:id="rId6">
                  <a:extLst>
                    <a:ext uri="{A12FA001-AC4F-418D-AE19-62706E023703}">
                      <ahyp:hlinkClr xmlns:ahyp="http://schemas.microsoft.com/office/drawing/2018/hyperlinkcolor" val="tx"/>
                    </a:ext>
                  </a:extLst>
                </a:hlinkClick>
              </a:rPr>
              <a:t>https://thewallich.com/</a:t>
            </a:r>
            <a:r>
              <a:rPr lang="en-GB" sz="1700" u="sng" dirty="0">
                <a:ea typeface="Calibri" panose="020F0502020204030204" pitchFamily="34" charset="0"/>
                <a:cs typeface="Lao UI" panose="020B0502040204020203" pitchFamily="34" charset="0"/>
              </a:rPr>
              <a:t> </a:t>
            </a:r>
            <a:endParaRPr lang="en-GB" sz="1700" dirty="0">
              <a:ea typeface="Calibri" panose="020F0502020204030204" pitchFamily="34" charset="0"/>
              <a:cs typeface="Times New Roman" panose="02020603050405020304" pitchFamily="18" charset="0"/>
            </a:endParaRPr>
          </a:p>
          <a:p>
            <a:pPr lvl="0">
              <a:lnSpc>
                <a:spcPct val="100000"/>
              </a:lnSpc>
              <a:spcBef>
                <a:spcPts val="0"/>
              </a:spcBef>
              <a:spcAft>
                <a:spcPts val="0"/>
              </a:spcAft>
            </a:pPr>
            <a:r>
              <a:rPr lang="en-GB" sz="1700" u="sng" dirty="0">
                <a:ea typeface="Calibri" panose="020F0502020204030204" pitchFamily="34" charset="0"/>
                <a:cs typeface="Lao UI" panose="020B0502040204020203" pitchFamily="34" charset="0"/>
                <a:hlinkClick r:id="rId7">
                  <a:extLst>
                    <a:ext uri="{A12FA001-AC4F-418D-AE19-62706E023703}">
                      <ahyp:hlinkClr xmlns:ahyp="http://schemas.microsoft.com/office/drawing/2018/hyperlinkcolor" val="tx"/>
                    </a:ext>
                  </a:extLst>
                </a:hlinkClick>
              </a:rPr>
              <a:t>https://www.walesonline.co.uk/special-features/inspiring-reason-welsh-primary-school-17443029</a:t>
            </a:r>
            <a:r>
              <a:rPr lang="en-GB" sz="1700" u="sng" dirty="0">
                <a:ea typeface="Calibri" panose="020F0502020204030204" pitchFamily="34" charset="0"/>
                <a:cs typeface="Lao UI" panose="020B0502040204020203" pitchFamily="34" charset="0"/>
              </a:rPr>
              <a:t> </a:t>
            </a:r>
          </a:p>
          <a:p>
            <a:pPr lvl="0">
              <a:lnSpc>
                <a:spcPct val="100000"/>
              </a:lnSpc>
              <a:spcBef>
                <a:spcPts val="0"/>
              </a:spcBef>
              <a:spcAft>
                <a:spcPts val="0"/>
              </a:spcAft>
            </a:pPr>
            <a:endParaRPr lang="en-GB" sz="1000" b="1" u="sng" dirty="0">
              <a:solidFill>
                <a:srgbClr val="000000"/>
              </a:solidFill>
              <a:ea typeface="Calibri" panose="020F0502020204030204" pitchFamily="34" charset="0"/>
              <a:cs typeface="Lao UI" panose="020B0502040204020203" pitchFamily="34" charset="0"/>
            </a:endParaRPr>
          </a:p>
          <a:p>
            <a:pPr lvl="0">
              <a:lnSpc>
                <a:spcPct val="100000"/>
              </a:lnSpc>
              <a:spcBef>
                <a:spcPts val="0"/>
              </a:spcBef>
              <a:spcAft>
                <a:spcPts val="0"/>
              </a:spcAft>
            </a:pPr>
            <a:r>
              <a:rPr lang="en-GB" b="1" dirty="0">
                <a:solidFill>
                  <a:srgbClr val="000000"/>
                </a:solidFill>
                <a:ea typeface="Calibri" panose="020F0502020204030204" pitchFamily="34" charset="0"/>
                <a:cs typeface="Lao UI" panose="020B0502040204020203" pitchFamily="34" charset="0"/>
              </a:rPr>
              <a:t>Impact of death of a parent</a:t>
            </a:r>
            <a:endParaRPr lang="en-GB" dirty="0">
              <a:ea typeface="Calibri" panose="020F0502020204030204" pitchFamily="34" charset="0"/>
              <a:cs typeface="Times New Roman" panose="02020603050405020304" pitchFamily="18" charset="0"/>
            </a:endParaRPr>
          </a:p>
          <a:p>
            <a:pPr lvl="0">
              <a:lnSpc>
                <a:spcPct val="100000"/>
              </a:lnSpc>
              <a:spcBef>
                <a:spcPts val="0"/>
              </a:spcBef>
              <a:spcAft>
                <a:spcPts val="0"/>
              </a:spcAft>
            </a:pPr>
            <a:r>
              <a:rPr lang="en-GB" sz="1700" u="sng" dirty="0">
                <a:ea typeface="Calibri" panose="020F0502020204030204" pitchFamily="34" charset="0"/>
                <a:cs typeface="Lao UI" panose="020B0502040204020203" pitchFamily="34" charset="0"/>
                <a:hlinkClick r:id="rId8">
                  <a:extLst>
                    <a:ext uri="{A12FA001-AC4F-418D-AE19-62706E023703}">
                      <ahyp:hlinkClr xmlns:ahyp="http://schemas.microsoft.com/office/drawing/2018/hyperlinkcolor" val="tx"/>
                    </a:ext>
                  </a:extLst>
                </a:hlinkClick>
              </a:rPr>
              <a:t>https://www.childbereavementuk.org/Handlers/Download.ashx?IDMF=a35f83e5-e4ad-49e1-8b01-7e7d55ffa528</a:t>
            </a:r>
            <a:r>
              <a:rPr lang="en-GB" sz="1700" dirty="0">
                <a:ea typeface="Calibri" panose="020F0502020204030204" pitchFamily="34" charset="0"/>
                <a:cs typeface="Lao UI" panose="020B0502040204020203" pitchFamily="34" charset="0"/>
              </a:rPr>
              <a:t>  </a:t>
            </a:r>
            <a:endParaRPr lang="en-GB" sz="1700" dirty="0">
              <a:ea typeface="Calibri" panose="020F0502020204030204" pitchFamily="34" charset="0"/>
              <a:cs typeface="Times New Roman" panose="02020603050405020304" pitchFamily="18" charset="0"/>
            </a:endParaRPr>
          </a:p>
          <a:p>
            <a:pPr>
              <a:lnSpc>
                <a:spcPct val="100000"/>
              </a:lnSpc>
              <a:spcBef>
                <a:spcPts val="0"/>
              </a:spcBef>
              <a:spcAft>
                <a:spcPts val="0"/>
              </a:spcAft>
            </a:pPr>
            <a:endParaRPr lang="en-GB" sz="1800" dirty="0">
              <a:effectLst/>
              <a:ea typeface="Calibri" panose="020F0502020204030204" pitchFamily="34" charset="0"/>
              <a:cs typeface="Times New Roman" panose="02020603050405020304" pitchFamily="18" charset="0"/>
            </a:endParaRPr>
          </a:p>
        </p:txBody>
      </p:sp>
      <p:sp>
        <p:nvSpPr>
          <p:cNvPr id="6" name="Title 1">
            <a:extLst>
              <a:ext uri="{FF2B5EF4-FFF2-40B4-BE49-F238E27FC236}">
                <a16:creationId xmlns:a16="http://schemas.microsoft.com/office/drawing/2014/main" id="{726355BE-F956-476B-85FD-E4224C4E5AC6}"/>
              </a:ext>
            </a:extLst>
          </p:cNvPr>
          <p:cNvSpPr>
            <a:spLocks noGrp="1"/>
          </p:cNvSpPr>
          <p:nvPr>
            <p:ph type="title"/>
          </p:nvPr>
        </p:nvSpPr>
        <p:spPr>
          <a:xfrm>
            <a:off x="406400" y="278039"/>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373650691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EB4A7FA-C849-4223-B038-055E456A773B}"/>
              </a:ext>
            </a:extLst>
          </p:cNvPr>
          <p:cNvSpPr>
            <a:spLocks noGrp="1"/>
          </p:cNvSpPr>
          <p:nvPr>
            <p:ph idx="1"/>
          </p:nvPr>
        </p:nvSpPr>
        <p:spPr>
          <a:xfrm>
            <a:off x="406400" y="1338938"/>
            <a:ext cx="11326812" cy="5246917"/>
          </a:xfrm>
        </p:spPr>
        <p:txBody>
          <a:bodyPr>
            <a:noAutofit/>
          </a:bodyPr>
          <a:lstStyle/>
          <a:p>
            <a:pPr>
              <a:lnSpc>
                <a:spcPct val="100000"/>
              </a:lnSpc>
              <a:spcBef>
                <a:spcPts val="0"/>
              </a:spcBef>
              <a:spcAft>
                <a:spcPts val="0"/>
              </a:spcAft>
            </a:pPr>
            <a:r>
              <a:rPr lang="en-GB" sz="1800" b="1" dirty="0">
                <a:solidFill>
                  <a:srgbClr val="000000"/>
                </a:solidFill>
                <a:effectLst/>
                <a:ea typeface="Calibri" panose="020F0502020204030204" pitchFamily="34" charset="0"/>
                <a:cs typeface="Lao UI" panose="020B0502040204020203" pitchFamily="34" charset="0"/>
              </a:rPr>
              <a:t>Refugees - this could be a useful resource to use with learners when discussing refugees</a:t>
            </a:r>
            <a:endParaRPr lang="en-GB" dirty="0"/>
          </a:p>
          <a:p>
            <a:pPr>
              <a:lnSpc>
                <a:spcPct val="100000"/>
              </a:lnSpc>
              <a:spcBef>
                <a:spcPts val="0"/>
              </a:spcBef>
              <a:spcAft>
                <a:spcPts val="0"/>
              </a:spcAft>
            </a:pPr>
            <a:r>
              <a:rPr lang="en-GB" sz="1800" u="sng" dirty="0">
                <a:effectLst/>
                <a:ea typeface="Calibri" panose="020F0502020204030204" pitchFamily="34" charset="0"/>
                <a:cs typeface="Lao UI" panose="020B0502040204020203" pitchFamily="34" charset="0"/>
                <a:hlinkClick r:id="rId2">
                  <a:extLst>
                    <a:ext uri="{A12FA001-AC4F-418D-AE19-62706E023703}">
                      <ahyp:hlinkClr xmlns:ahyp="http://schemas.microsoft.com/office/drawing/2018/hyperlinkcolor" val="tx"/>
                    </a:ext>
                  </a:extLst>
                </a:hlinkClick>
              </a:rPr>
              <a:t>https://hwb.gov.wales/repository/discovery/resource/9f2b2baf-59ec-49ab-8337-40a5ff13b987/en?catalog=2ad6b423-230d-44ac-a365-7fe6387e26a1&amp;fields=resources&amp;query=REFUGEES%20EDUCATION&amp;sort=recommendation</a:t>
            </a:r>
            <a:endParaRPr lang="en-GB" sz="1800" u="sng" dirty="0">
              <a:effectLst/>
              <a:ea typeface="Calibri" panose="020F0502020204030204" pitchFamily="34" charset="0"/>
              <a:cs typeface="Lao UI" panose="020B0502040204020203" pitchFamily="34" charset="0"/>
            </a:endParaRPr>
          </a:p>
          <a:p>
            <a:pPr>
              <a:lnSpc>
                <a:spcPct val="100000"/>
              </a:lnSpc>
              <a:spcBef>
                <a:spcPts val="0"/>
              </a:spcBef>
              <a:spcAft>
                <a:spcPts val="0"/>
              </a:spcAft>
            </a:pPr>
            <a:endParaRPr lang="en-GB" sz="1200" u="sng" dirty="0">
              <a:solidFill>
                <a:srgbClr val="0000FF"/>
              </a:solidFill>
              <a:effectLst/>
              <a:ea typeface="Calibri" panose="020F0502020204030204" pitchFamily="34" charset="0"/>
              <a:cs typeface="Lao UI" panose="020B0502040204020203" pitchFamily="34" charset="0"/>
            </a:endParaRPr>
          </a:p>
          <a:p>
            <a:pPr>
              <a:lnSpc>
                <a:spcPct val="100000"/>
              </a:lnSpc>
              <a:spcBef>
                <a:spcPts val="0"/>
              </a:spcBef>
              <a:spcAft>
                <a:spcPts val="0"/>
              </a:spcAft>
            </a:pPr>
            <a:r>
              <a:rPr lang="en-GB" sz="1800" b="1" dirty="0">
                <a:solidFill>
                  <a:srgbClr val="000000"/>
                </a:solidFill>
                <a:effectLst/>
                <a:ea typeface="Calibri" panose="020F0502020204030204" pitchFamily="34" charset="0"/>
                <a:cs typeface="Lao UI" panose="020B0502040204020203" pitchFamily="34" charset="0"/>
              </a:rPr>
              <a:t>Life-limiting illnesses</a:t>
            </a:r>
            <a:endParaRPr lang="en-GB" sz="1800" dirty="0">
              <a:effectLst/>
              <a:ea typeface="Calibri" panose="020F0502020204030204" pitchFamily="34" charset="0"/>
              <a:cs typeface="Times New Roman" panose="02020603050405020304" pitchFamily="18" charset="0"/>
            </a:endParaRPr>
          </a:p>
          <a:p>
            <a:pPr>
              <a:lnSpc>
                <a:spcPct val="100000"/>
              </a:lnSpc>
              <a:spcBef>
                <a:spcPts val="0"/>
              </a:spcBef>
              <a:spcAft>
                <a:spcPts val="0"/>
              </a:spcAft>
            </a:pPr>
            <a:r>
              <a:rPr lang="en-GB" sz="1800" u="sng" dirty="0">
                <a:effectLst/>
                <a:ea typeface="Calibri" panose="020F0502020204030204" pitchFamily="34" charset="0"/>
                <a:cs typeface="Lao UI" panose="020B0502040204020203" pitchFamily="34" charset="0"/>
                <a:hlinkClick r:id="rId3">
                  <a:extLst>
                    <a:ext uri="{A12FA001-AC4F-418D-AE19-62706E023703}">
                      <ahyp:hlinkClr xmlns:ahyp="http://schemas.microsoft.com/office/drawing/2018/hyperlinkcolor" val="tx"/>
                    </a:ext>
                  </a:extLst>
                </a:hlinkClick>
              </a:rPr>
              <a:t>https://www.togetherforshortlives.org.uk/wp-content/uploads/2018/02/ProRes-Helping-Children-Who-Need-Palliative-Care-To-Access-Education.pdf</a:t>
            </a:r>
            <a:r>
              <a:rPr lang="en-GB" sz="1800" dirty="0">
                <a:effectLst/>
                <a:ea typeface="Calibri" panose="020F0502020204030204" pitchFamily="34" charset="0"/>
                <a:cs typeface="Lao UI" panose="020B0502040204020203" pitchFamily="34" charset="0"/>
              </a:rPr>
              <a:t> </a:t>
            </a:r>
            <a:endParaRPr lang="en-GB" sz="1800" dirty="0">
              <a:effectLst/>
              <a:ea typeface="Calibri" panose="020F0502020204030204" pitchFamily="34" charset="0"/>
              <a:cs typeface="Times New Roman" panose="02020603050405020304" pitchFamily="18" charset="0"/>
            </a:endParaRPr>
          </a:p>
          <a:p>
            <a:pPr>
              <a:lnSpc>
                <a:spcPct val="100000"/>
              </a:lnSpc>
              <a:spcBef>
                <a:spcPts val="0"/>
              </a:spcBef>
              <a:spcAft>
                <a:spcPts val="0"/>
              </a:spcAft>
            </a:pPr>
            <a:endParaRPr lang="en-GB" sz="1200" dirty="0"/>
          </a:p>
          <a:p>
            <a:pPr>
              <a:lnSpc>
                <a:spcPct val="100000"/>
              </a:lnSpc>
              <a:spcBef>
                <a:spcPts val="0"/>
              </a:spcBef>
              <a:spcAft>
                <a:spcPts val="0"/>
              </a:spcAft>
            </a:pPr>
            <a:r>
              <a:rPr lang="en-GB" sz="1800" b="1" dirty="0">
                <a:solidFill>
                  <a:srgbClr val="000000"/>
                </a:solidFill>
                <a:effectLst/>
                <a:ea typeface="Calibri" panose="020F0502020204030204" pitchFamily="34" charset="0"/>
                <a:cs typeface="Lao UI" panose="020B0502040204020203" pitchFamily="34" charset="0"/>
              </a:rPr>
              <a:t>Young carers</a:t>
            </a:r>
            <a:endParaRPr lang="en-GB" sz="1800" dirty="0">
              <a:effectLst/>
              <a:ea typeface="Calibri" panose="020F0502020204030204" pitchFamily="34" charset="0"/>
              <a:cs typeface="Times New Roman" panose="02020603050405020304" pitchFamily="18" charset="0"/>
            </a:endParaRPr>
          </a:p>
          <a:p>
            <a:pPr>
              <a:lnSpc>
                <a:spcPct val="100000"/>
              </a:lnSpc>
              <a:spcBef>
                <a:spcPts val="0"/>
              </a:spcBef>
              <a:spcAft>
                <a:spcPts val="0"/>
              </a:spcAft>
            </a:pPr>
            <a:r>
              <a:rPr lang="en-GB" sz="1800" u="sng" dirty="0">
                <a:effectLst/>
                <a:ea typeface="Calibri" panose="020F0502020204030204" pitchFamily="34" charset="0"/>
                <a:cs typeface="Lao UI" panose="020B0502040204020203" pitchFamily="34" charset="0"/>
                <a:hlinkClick r:id="rId4">
                  <a:extLst>
                    <a:ext uri="{A12FA001-AC4F-418D-AE19-62706E023703}">
                      <ahyp:hlinkClr xmlns:ahyp="http://schemas.microsoft.com/office/drawing/2018/hyperlinkcolor" val="tx"/>
                    </a:ext>
                  </a:extLst>
                </a:hlinkClick>
              </a:rPr>
              <a:t>https://www.dewis.wales/young-carers</a:t>
            </a:r>
            <a:r>
              <a:rPr lang="en-GB" sz="1800" dirty="0">
                <a:effectLst/>
                <a:ea typeface="Calibri" panose="020F0502020204030204" pitchFamily="34" charset="0"/>
                <a:cs typeface="Lao UI" panose="020B0502040204020203" pitchFamily="34" charset="0"/>
              </a:rPr>
              <a:t> </a:t>
            </a:r>
          </a:p>
          <a:p>
            <a:pPr>
              <a:lnSpc>
                <a:spcPct val="100000"/>
              </a:lnSpc>
              <a:spcBef>
                <a:spcPts val="0"/>
              </a:spcBef>
              <a:spcAft>
                <a:spcPts val="0"/>
              </a:spcAft>
            </a:pPr>
            <a:r>
              <a:rPr lang="en-GB" u="sng" dirty="0">
                <a:hlinkClick r:id="rId5">
                  <a:extLst>
                    <a:ext uri="{A12FA001-AC4F-418D-AE19-62706E023703}">
                      <ahyp:hlinkClr xmlns:ahyp="http://schemas.microsoft.com/office/drawing/2018/hyperlinkcolor" val="tx"/>
                    </a:ext>
                  </a:extLst>
                </a:hlinkClick>
              </a:rPr>
              <a:t>https://www.estyn.gov.wales/thematic-report/provision-young-carers-secondary-schools-further-education-colleges-and-pupil</a:t>
            </a:r>
            <a:endParaRPr lang="en-GB" sz="1800" dirty="0">
              <a:effectLst/>
              <a:ea typeface="Calibri" panose="020F0502020204030204" pitchFamily="34" charset="0"/>
              <a:cs typeface="Lao UI" panose="020B0502040204020203" pitchFamily="34" charset="0"/>
            </a:endParaRPr>
          </a:p>
          <a:p>
            <a:pPr>
              <a:lnSpc>
                <a:spcPct val="100000"/>
              </a:lnSpc>
              <a:spcBef>
                <a:spcPts val="0"/>
              </a:spcBef>
              <a:spcAft>
                <a:spcPts val="0"/>
              </a:spcAft>
            </a:pPr>
            <a:endParaRPr lang="en-GB" sz="1200" u="sng" dirty="0">
              <a:ea typeface="Calibri" panose="020F0502020204030204" pitchFamily="34" charset="0"/>
              <a:cs typeface="Lao UI" panose="020B0502040204020203" pitchFamily="34" charset="0"/>
            </a:endParaRPr>
          </a:p>
          <a:p>
            <a:pPr>
              <a:lnSpc>
                <a:spcPct val="100000"/>
              </a:lnSpc>
              <a:spcBef>
                <a:spcPts val="0"/>
              </a:spcBef>
              <a:spcAft>
                <a:spcPts val="0"/>
              </a:spcAft>
            </a:pPr>
            <a:r>
              <a:rPr lang="en-GB" b="1" dirty="0">
                <a:solidFill>
                  <a:srgbClr val="000000"/>
                </a:solidFill>
                <a:ea typeface="Calibri" panose="020F0502020204030204" pitchFamily="34" charset="0"/>
                <a:cs typeface="Lao UI" panose="020B0502040204020203" pitchFamily="34" charset="0"/>
              </a:rPr>
              <a:t>Children whose parents are alcohol dependent </a:t>
            </a:r>
            <a:endParaRPr lang="en-GB" dirty="0">
              <a:ea typeface="Calibri" panose="020F0502020204030204" pitchFamily="34" charset="0"/>
              <a:cs typeface="Times New Roman" panose="02020603050405020304" pitchFamily="18" charset="0"/>
            </a:endParaRPr>
          </a:p>
          <a:p>
            <a:pPr>
              <a:lnSpc>
                <a:spcPct val="100000"/>
              </a:lnSpc>
              <a:spcBef>
                <a:spcPts val="0"/>
              </a:spcBef>
              <a:spcAft>
                <a:spcPts val="0"/>
              </a:spcAft>
            </a:pPr>
            <a:r>
              <a:rPr lang="en-GB" u="sng" dirty="0">
                <a:ea typeface="Calibri" panose="020F0502020204030204" pitchFamily="34" charset="0"/>
                <a:cs typeface="Lao UI" panose="020B0502040204020203" pitchFamily="34" charset="0"/>
                <a:hlinkClick r:id="rId6">
                  <a:extLst>
                    <a:ext uri="{A12FA001-AC4F-418D-AE19-62706E023703}">
                      <ahyp:hlinkClr xmlns:ahyp="http://schemas.microsoft.com/office/drawing/2018/hyperlinkcolor" val="tx"/>
                    </a:ext>
                  </a:extLst>
                </a:hlinkClick>
              </a:rPr>
              <a:t>https://www.nacoa.org.uk/</a:t>
            </a:r>
            <a:r>
              <a:rPr lang="en-GB" u="sng" dirty="0">
                <a:ea typeface="Calibri" panose="020F0502020204030204" pitchFamily="34" charset="0"/>
                <a:cs typeface="Lao UI" panose="020B0502040204020203" pitchFamily="34" charset="0"/>
              </a:rPr>
              <a:t>  </a:t>
            </a:r>
            <a:endParaRPr lang="en-GB" dirty="0">
              <a:ea typeface="Calibri" panose="020F0502020204030204" pitchFamily="34" charset="0"/>
              <a:cs typeface="Times New Roman" panose="02020603050405020304" pitchFamily="18" charset="0"/>
            </a:endParaRPr>
          </a:p>
          <a:p>
            <a:pPr>
              <a:lnSpc>
                <a:spcPct val="100000"/>
              </a:lnSpc>
              <a:spcBef>
                <a:spcPts val="0"/>
              </a:spcBef>
              <a:spcAft>
                <a:spcPts val="0"/>
              </a:spcAft>
            </a:pPr>
            <a:endParaRPr lang="en-GB" sz="1200" dirty="0"/>
          </a:p>
          <a:p>
            <a:pPr>
              <a:lnSpc>
                <a:spcPct val="100000"/>
              </a:lnSpc>
              <a:spcBef>
                <a:spcPts val="0"/>
              </a:spcBef>
              <a:spcAft>
                <a:spcPts val="0"/>
              </a:spcAft>
            </a:pPr>
            <a:r>
              <a:rPr lang="en-GB" b="1" dirty="0">
                <a:solidFill>
                  <a:srgbClr val="000000"/>
                </a:solidFill>
                <a:ea typeface="Calibri" panose="020F0502020204030204" pitchFamily="34" charset="0"/>
                <a:cs typeface="Lao UI" panose="020B0502040204020203" pitchFamily="34" charset="0"/>
              </a:rPr>
              <a:t>Adverse childhood experiences</a:t>
            </a:r>
            <a:endParaRPr lang="en-GB" dirty="0">
              <a:ea typeface="Calibri" panose="020F0502020204030204" pitchFamily="34" charset="0"/>
              <a:cs typeface="Times New Roman" panose="02020603050405020304" pitchFamily="18" charset="0"/>
            </a:endParaRPr>
          </a:p>
          <a:p>
            <a:pPr>
              <a:lnSpc>
                <a:spcPct val="100000"/>
              </a:lnSpc>
              <a:spcBef>
                <a:spcPts val="0"/>
              </a:spcBef>
              <a:spcAft>
                <a:spcPts val="0"/>
              </a:spcAft>
            </a:pPr>
            <a:r>
              <a:rPr lang="en-GB" u="sng" dirty="0">
                <a:ea typeface="Calibri" panose="020F0502020204030204" pitchFamily="34" charset="0"/>
                <a:cs typeface="Lao UI" panose="020B0502040204020203" pitchFamily="34" charset="0"/>
                <a:hlinkClick r:id="rId7">
                  <a:extLst>
                    <a:ext uri="{A12FA001-AC4F-418D-AE19-62706E023703}">
                      <ahyp:hlinkClr xmlns:ahyp="http://schemas.microsoft.com/office/drawing/2018/hyperlinkcolor" val="tx"/>
                    </a:ext>
                  </a:extLst>
                </a:hlinkClick>
              </a:rPr>
              <a:t>https://www.estyn.gov.wales/effective-practice/school-support-children-adverse-childhood-experiences</a:t>
            </a:r>
            <a:r>
              <a:rPr lang="en-GB" u="sng" dirty="0">
                <a:ea typeface="Calibri" panose="020F0502020204030204" pitchFamily="34" charset="0"/>
                <a:cs typeface="Lao UI" panose="020B0502040204020203" pitchFamily="34" charset="0"/>
              </a:rPr>
              <a:t> </a:t>
            </a:r>
            <a:endParaRPr lang="en-GB" dirty="0">
              <a:ea typeface="Calibri" panose="020F0502020204030204" pitchFamily="34" charset="0"/>
              <a:cs typeface="Times New Roman" panose="02020603050405020304" pitchFamily="18" charset="0"/>
            </a:endParaRPr>
          </a:p>
          <a:p>
            <a:pPr>
              <a:lnSpc>
                <a:spcPct val="100000"/>
              </a:lnSpc>
              <a:spcBef>
                <a:spcPts val="0"/>
              </a:spcBef>
              <a:spcAft>
                <a:spcPts val="0"/>
              </a:spcAft>
            </a:pPr>
            <a:r>
              <a:rPr lang="en-GB" u="sng" dirty="0">
                <a:ea typeface="Calibri" panose="020F0502020204030204" pitchFamily="34" charset="0"/>
                <a:cs typeface="Lao UI" panose="020B0502040204020203" pitchFamily="34" charset="0"/>
                <a:hlinkClick r:id="rId8">
                  <a:extLst>
                    <a:ext uri="{A12FA001-AC4F-418D-AE19-62706E023703}">
                      <ahyp:hlinkClr xmlns:ahyp="http://schemas.microsoft.com/office/drawing/2018/hyperlinkcolor" val="tx"/>
                    </a:ext>
                  </a:extLst>
                </a:hlinkClick>
              </a:rPr>
              <a:t>https://www.aceawarewales.com/</a:t>
            </a:r>
            <a:r>
              <a:rPr lang="en-GB" u="sng" dirty="0">
                <a:ea typeface="Calibri" panose="020F0502020204030204" pitchFamily="34" charset="0"/>
                <a:cs typeface="Lao UI" panose="020B0502040204020203" pitchFamily="34" charset="0"/>
              </a:rPr>
              <a:t>  </a:t>
            </a:r>
            <a:endParaRPr lang="en-GB" dirty="0">
              <a:ea typeface="Calibri" panose="020F0502020204030204" pitchFamily="34" charset="0"/>
              <a:cs typeface="Times New Roman" panose="02020603050405020304" pitchFamily="18" charset="0"/>
            </a:endParaRPr>
          </a:p>
          <a:p>
            <a:pPr>
              <a:lnSpc>
                <a:spcPct val="100000"/>
              </a:lnSpc>
              <a:spcBef>
                <a:spcPts val="0"/>
              </a:spcBef>
              <a:spcAft>
                <a:spcPts val="0"/>
              </a:spcAft>
            </a:pPr>
            <a:endParaRPr lang="en-GB" sz="1800" dirty="0">
              <a:effectLst/>
              <a:ea typeface="Calibri" panose="020F0502020204030204" pitchFamily="34" charset="0"/>
              <a:cs typeface="Times New Roman" panose="02020603050405020304" pitchFamily="18" charset="0"/>
            </a:endParaRPr>
          </a:p>
        </p:txBody>
      </p:sp>
      <p:sp>
        <p:nvSpPr>
          <p:cNvPr id="7" name="Title 1">
            <a:extLst>
              <a:ext uri="{FF2B5EF4-FFF2-40B4-BE49-F238E27FC236}">
                <a16:creationId xmlns:a16="http://schemas.microsoft.com/office/drawing/2014/main" id="{CE964B0E-5FF2-494D-B4AC-9FA804ED567B}"/>
              </a:ext>
            </a:extLst>
          </p:cNvPr>
          <p:cNvSpPr>
            <a:spLocks noGrp="1"/>
          </p:cNvSpPr>
          <p:nvPr>
            <p:ph type="title"/>
          </p:nvPr>
        </p:nvSpPr>
        <p:spPr>
          <a:xfrm>
            <a:off x="406400" y="278039"/>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9072929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E7C52E9-48D5-4136-B827-D33F96B2EC68}"/>
              </a:ext>
            </a:extLst>
          </p:cNvPr>
          <p:cNvSpPr>
            <a:spLocks noGrp="1"/>
          </p:cNvSpPr>
          <p:nvPr>
            <p:ph idx="1"/>
          </p:nvPr>
        </p:nvSpPr>
        <p:spPr>
          <a:xfrm>
            <a:off x="1234508" y="1600201"/>
            <a:ext cx="9722984" cy="4190999"/>
          </a:xfrm>
        </p:spPr>
        <p:txBody>
          <a:bodyPr vert="horz" lIns="91440" tIns="45720" rIns="91440" bIns="45720" rtlCol="0" anchor="t">
            <a:normAutofit/>
          </a:bodyPr>
          <a:lstStyle/>
          <a:p>
            <a:pPr marL="285750" indent="-285750">
              <a:buFont typeface="Arial" panose="020B0604020202020204" pitchFamily="34" charset="0"/>
              <a:buChar char="•"/>
            </a:pPr>
            <a:r>
              <a:rPr lang="en-GB" dirty="0">
                <a:solidFill>
                  <a:schemeClr val="tx1"/>
                </a:solidFill>
              </a:rPr>
              <a:t>You should ensure that you pick a range of reasons for why some children and young people have complex needs. Ensure you explain the potential physical, cognitive, emotional, sensory or additional needs of a child with complex needs.  </a:t>
            </a:r>
            <a:endParaRPr lang="en-GB" dirty="0"/>
          </a:p>
          <a:p>
            <a:pPr marL="285750" indent="-285750">
              <a:buFont typeface="Arial" panose="020B0604020202020204" pitchFamily="34" charset="0"/>
              <a:buChar char="•"/>
            </a:pPr>
            <a:r>
              <a:rPr lang="en-GB" dirty="0">
                <a:solidFill>
                  <a:schemeClr val="tx1"/>
                </a:solidFill>
              </a:rPr>
              <a:t>Physical needs could be anything to do with growth and other physical changes that happen to our body throughout our life.  This could also involve medical care and protecting an individual from harm.   </a:t>
            </a:r>
            <a:endParaRPr lang="en-GB" dirty="0">
              <a:solidFill>
                <a:schemeClr val="tx1"/>
              </a:solidFill>
              <a:cs typeface="Arial"/>
            </a:endParaRPr>
          </a:p>
          <a:p>
            <a:pPr marL="285750" indent="-285750">
              <a:buFont typeface="Arial" panose="020B0604020202020204" pitchFamily="34" charset="0"/>
              <a:buChar char="•"/>
            </a:pPr>
            <a:r>
              <a:rPr lang="en-GB" dirty="0">
                <a:solidFill>
                  <a:schemeClr val="tx1"/>
                </a:solidFill>
              </a:rPr>
              <a:t>Cognitive/intellectual needs could be the development of language, memory, stimulation and thinking skills.  </a:t>
            </a:r>
          </a:p>
          <a:p>
            <a:pPr marL="285750" indent="-285750">
              <a:buFont typeface="Arial" panose="020B0604020202020204" pitchFamily="34" charset="0"/>
              <a:buChar char="•"/>
            </a:pPr>
            <a:r>
              <a:rPr lang="en-GB" dirty="0">
                <a:solidFill>
                  <a:schemeClr val="tx1"/>
                </a:solidFill>
              </a:rPr>
              <a:t>Emotional needs could be an individual’s ability to form attachments, love, and the ability to cope with feelings about themselves and towards others.  Consistency and stability is also key to emotional needs. </a:t>
            </a:r>
          </a:p>
          <a:p>
            <a:pPr marL="285750" indent="-285750">
              <a:buFont typeface="Arial" panose="020B0604020202020204" pitchFamily="34" charset="0"/>
              <a:buChar char="•"/>
            </a:pPr>
            <a:r>
              <a:rPr lang="en-GB" dirty="0">
                <a:solidFill>
                  <a:schemeClr val="tx1"/>
                </a:solidFill>
              </a:rPr>
              <a:t>Sensory needs can be wide-ranging, from hearing loss, vision loss, sensory processing difficulty. </a:t>
            </a:r>
          </a:p>
        </p:txBody>
      </p:sp>
      <p:sp>
        <p:nvSpPr>
          <p:cNvPr id="6" name="Title 1">
            <a:extLst>
              <a:ext uri="{FF2B5EF4-FFF2-40B4-BE49-F238E27FC236}">
                <a16:creationId xmlns:a16="http://schemas.microsoft.com/office/drawing/2014/main" id="{0AB7854A-0BA6-40C3-910B-2A6485B1C514}"/>
              </a:ext>
            </a:extLst>
          </p:cNvPr>
          <p:cNvSpPr>
            <a:spLocks noGrp="1"/>
          </p:cNvSpPr>
          <p:nvPr>
            <p:ph type="title"/>
          </p:nvPr>
        </p:nvSpPr>
        <p:spPr>
          <a:xfrm>
            <a:off x="406400" y="278039"/>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283479743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0FDD88E-A907-44C0-9561-70D6D2B29BF8}"/>
              </a:ext>
            </a:extLst>
          </p:cNvPr>
          <p:cNvSpPr txBox="1"/>
          <p:nvPr/>
        </p:nvSpPr>
        <p:spPr>
          <a:xfrm>
            <a:off x="4115513" y="1856384"/>
            <a:ext cx="7164729" cy="923330"/>
          </a:xfrm>
          <a:prstGeom prst="rect">
            <a:avLst/>
          </a:prstGeom>
          <a:noFill/>
        </p:spPr>
        <p:txBody>
          <a:bodyPr wrap="square" rtlCol="0">
            <a:spAutoFit/>
          </a:bodyPr>
          <a:lstStyle/>
          <a:p>
            <a:r>
              <a:rPr lang="en-GB" dirty="0"/>
              <a:t>For the second part of Task 1 (e), you need to explain how the complex needs you have described can be understood and responded to in your setting.  </a:t>
            </a:r>
          </a:p>
        </p:txBody>
      </p:sp>
      <p:pic>
        <p:nvPicPr>
          <p:cNvPr id="7" name="Picture 6">
            <a:extLst>
              <a:ext uri="{FF2B5EF4-FFF2-40B4-BE49-F238E27FC236}">
                <a16:creationId xmlns:a16="http://schemas.microsoft.com/office/drawing/2014/main" id="{85835967-5090-4AD6-8CB0-14B5B5D9D8E6}"/>
              </a:ext>
            </a:extLst>
          </p:cNvPr>
          <p:cNvPicPr>
            <a:picLocks noChangeAspect="1"/>
          </p:cNvPicPr>
          <p:nvPr/>
        </p:nvPicPr>
        <p:blipFill>
          <a:blip r:embed="rId2"/>
          <a:stretch>
            <a:fillRect/>
          </a:stretch>
        </p:blipFill>
        <p:spPr>
          <a:xfrm>
            <a:off x="4115513" y="3429000"/>
            <a:ext cx="2840872" cy="2828520"/>
          </a:xfrm>
          <a:prstGeom prst="rect">
            <a:avLst/>
          </a:prstGeom>
        </p:spPr>
      </p:pic>
      <p:sp>
        <p:nvSpPr>
          <p:cNvPr id="8" name="TextBox 7">
            <a:extLst>
              <a:ext uri="{FF2B5EF4-FFF2-40B4-BE49-F238E27FC236}">
                <a16:creationId xmlns:a16="http://schemas.microsoft.com/office/drawing/2014/main" id="{11E1EBAE-C73F-4759-B7C8-52977C461C6C}"/>
              </a:ext>
            </a:extLst>
          </p:cNvPr>
          <p:cNvSpPr txBox="1"/>
          <p:nvPr/>
        </p:nvSpPr>
        <p:spPr>
          <a:xfrm>
            <a:off x="7189395" y="4104596"/>
            <a:ext cx="3620120" cy="1477328"/>
          </a:xfrm>
          <a:prstGeom prst="rect">
            <a:avLst/>
          </a:prstGeom>
          <a:noFill/>
        </p:spPr>
        <p:txBody>
          <a:bodyPr wrap="square" rtlCol="0">
            <a:spAutoFit/>
          </a:bodyPr>
          <a:lstStyle/>
          <a:p>
            <a:r>
              <a:rPr lang="en-GB" b="1" dirty="0"/>
              <a:t>Usman has cystic fibrosis – and attends school.   What can the school do to understand and respond to Usman’s needs?  </a:t>
            </a:r>
          </a:p>
        </p:txBody>
      </p:sp>
      <p:sp>
        <p:nvSpPr>
          <p:cNvPr id="9" name="Title 1">
            <a:extLst>
              <a:ext uri="{FF2B5EF4-FFF2-40B4-BE49-F238E27FC236}">
                <a16:creationId xmlns:a16="http://schemas.microsoft.com/office/drawing/2014/main" id="{BF33BB34-658E-44DB-AF27-F28B22CC2B04}"/>
              </a:ext>
            </a:extLst>
          </p:cNvPr>
          <p:cNvSpPr>
            <a:spLocks noGrp="1"/>
          </p:cNvSpPr>
          <p:nvPr>
            <p:ph type="title"/>
          </p:nvPr>
        </p:nvSpPr>
        <p:spPr>
          <a:xfrm>
            <a:off x="406400" y="278039"/>
            <a:ext cx="9724572" cy="694418"/>
          </a:xfrm>
        </p:spPr>
        <p:txBody>
          <a:bodyPr/>
          <a:lstStyle/>
          <a:p>
            <a:r>
              <a:rPr lang="en-US" dirty="0">
                <a:solidFill>
                  <a:schemeClr val="accent4"/>
                </a:solidFill>
              </a:rPr>
              <a:t>GCE Health and Social Care, and Childcare</a:t>
            </a:r>
            <a:endParaRPr lang="en-GB" dirty="0"/>
          </a:p>
        </p:txBody>
      </p:sp>
      <p:sp>
        <p:nvSpPr>
          <p:cNvPr id="10" name="Rectangle 9">
            <a:extLst>
              <a:ext uri="{FF2B5EF4-FFF2-40B4-BE49-F238E27FC236}">
                <a16:creationId xmlns:a16="http://schemas.microsoft.com/office/drawing/2014/main" id="{446D7FED-2E5E-460E-B306-2FA27A57EAAE}"/>
              </a:ext>
            </a:extLst>
          </p:cNvPr>
          <p:cNvSpPr/>
          <p:nvPr/>
        </p:nvSpPr>
        <p:spPr>
          <a:xfrm>
            <a:off x="476526" y="1856384"/>
            <a:ext cx="3048000" cy="3416320"/>
          </a:xfrm>
          <a:prstGeom prst="rect">
            <a:avLst/>
          </a:prstGeom>
          <a:solidFill>
            <a:schemeClr val="accent2">
              <a:lumMod val="60000"/>
              <a:lumOff val="40000"/>
            </a:schemeClr>
          </a:solidFill>
        </p:spPr>
        <p:txBody>
          <a:bodyPr wrap="square">
            <a:spAutoFit/>
          </a:bodyPr>
          <a:lstStyle/>
          <a:p>
            <a:pPr fontAlgn="base"/>
            <a:r>
              <a:rPr lang="en-GB" b="1" dirty="0"/>
              <a:t>(e) (ii) - Explains how complex care needs may be understood and responded to in the setting of your choice, to provide outcome focused, child-centred care, which supports children and/or young people to achieve personal outcomes</a:t>
            </a:r>
          </a:p>
          <a:p>
            <a:pPr fontAlgn="base"/>
            <a:endParaRPr lang="en-GB" b="1" dirty="0"/>
          </a:p>
          <a:p>
            <a:pPr fontAlgn="base"/>
            <a:r>
              <a:rPr lang="en-GB" b="1" dirty="0"/>
              <a:t>[10 marks]</a:t>
            </a:r>
          </a:p>
        </p:txBody>
      </p:sp>
    </p:spTree>
    <p:extLst>
      <p:ext uri="{BB962C8B-B14F-4D97-AF65-F5344CB8AC3E}">
        <p14:creationId xmlns:p14="http://schemas.microsoft.com/office/powerpoint/2010/main" val="97712950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3FAD6D-A262-4E93-B013-F575F37104B2}"/>
              </a:ext>
            </a:extLst>
          </p:cNvPr>
          <p:cNvSpPr>
            <a:spLocks noGrp="1"/>
          </p:cNvSpPr>
          <p:nvPr>
            <p:ph idx="1"/>
          </p:nvPr>
        </p:nvSpPr>
        <p:spPr>
          <a:xfrm>
            <a:off x="407988" y="1480458"/>
            <a:ext cx="7658326" cy="4696506"/>
          </a:xfrm>
        </p:spPr>
        <p:txBody>
          <a:bodyPr>
            <a:noAutofit/>
          </a:bodyPr>
          <a:lstStyle/>
          <a:p>
            <a:pPr>
              <a:lnSpc>
                <a:spcPct val="100000"/>
              </a:lnSpc>
            </a:pPr>
            <a:r>
              <a:rPr lang="en-GB" dirty="0">
                <a:solidFill>
                  <a:schemeClr val="tx1"/>
                </a:solidFill>
              </a:rPr>
              <a:t>The first key point to consider is that Usman should be treated with respect and dignity and that each individual who lives with Cystic Fibrosis might have different needs, so the support at the school should be </a:t>
            </a:r>
            <a:r>
              <a:rPr lang="en-GB" b="1" dirty="0">
                <a:solidFill>
                  <a:schemeClr val="tx1"/>
                </a:solidFill>
              </a:rPr>
              <a:t>outcome-focused</a:t>
            </a:r>
            <a:r>
              <a:rPr lang="en-GB" dirty="0">
                <a:solidFill>
                  <a:schemeClr val="tx1"/>
                </a:solidFill>
              </a:rPr>
              <a:t>/</a:t>
            </a:r>
            <a:r>
              <a:rPr lang="en-GB" b="1" dirty="0">
                <a:solidFill>
                  <a:schemeClr val="tx1"/>
                </a:solidFill>
              </a:rPr>
              <a:t>child-centered</a:t>
            </a:r>
            <a:r>
              <a:rPr lang="en-GB" dirty="0">
                <a:solidFill>
                  <a:schemeClr val="tx1"/>
                </a:solidFill>
              </a:rPr>
              <a:t>. </a:t>
            </a:r>
          </a:p>
          <a:p>
            <a:pPr>
              <a:lnSpc>
                <a:spcPct val="100000"/>
              </a:lnSpc>
            </a:pPr>
            <a:r>
              <a:rPr lang="en-GB" dirty="0">
                <a:solidFill>
                  <a:schemeClr val="tx1"/>
                </a:solidFill>
              </a:rPr>
              <a:t>What is meant by outcome-focused care? </a:t>
            </a:r>
          </a:p>
          <a:p>
            <a:pPr marL="285750" indent="-285750">
              <a:lnSpc>
                <a:spcPct val="100000"/>
              </a:lnSpc>
              <a:buFont typeface="Arial" panose="020B0604020202020204" pitchFamily="34" charset="0"/>
              <a:buChar char="•"/>
            </a:pPr>
            <a:r>
              <a:rPr lang="en-GB" dirty="0">
                <a:solidFill>
                  <a:schemeClr val="tx1"/>
                </a:solidFill>
              </a:rPr>
              <a:t>Putting Usman at the centre of his care</a:t>
            </a:r>
          </a:p>
          <a:p>
            <a:pPr marL="285750" indent="-285750">
              <a:lnSpc>
                <a:spcPct val="100000"/>
              </a:lnSpc>
              <a:buFont typeface="Arial" panose="020B0604020202020204" pitchFamily="34" charset="0"/>
              <a:buChar char="•"/>
            </a:pPr>
            <a:r>
              <a:rPr lang="en-GB" dirty="0">
                <a:solidFill>
                  <a:schemeClr val="tx1"/>
                </a:solidFill>
              </a:rPr>
              <a:t>Identifying what is important to Usman in his life</a:t>
            </a:r>
          </a:p>
          <a:p>
            <a:pPr marL="285750" indent="-285750">
              <a:lnSpc>
                <a:spcPct val="100000"/>
              </a:lnSpc>
              <a:buFont typeface="Arial" panose="020B0604020202020204" pitchFamily="34" charset="0"/>
              <a:buChar char="•"/>
            </a:pPr>
            <a:r>
              <a:rPr lang="en-GB" dirty="0">
                <a:solidFill>
                  <a:schemeClr val="tx1"/>
                </a:solidFill>
              </a:rPr>
              <a:t>Enabling partnership working and co-production</a:t>
            </a:r>
          </a:p>
          <a:p>
            <a:pPr marL="285750" indent="-285750">
              <a:lnSpc>
                <a:spcPct val="100000"/>
              </a:lnSpc>
              <a:buFont typeface="Arial" panose="020B0604020202020204" pitchFamily="34" charset="0"/>
              <a:buChar char="•"/>
            </a:pPr>
            <a:r>
              <a:rPr lang="en-GB" dirty="0">
                <a:solidFill>
                  <a:schemeClr val="tx1"/>
                </a:solidFill>
              </a:rPr>
              <a:t>Strength based-approach – what Usman can do rather than what he cannot do</a:t>
            </a:r>
          </a:p>
          <a:p>
            <a:pPr marL="285750" indent="-285750">
              <a:lnSpc>
                <a:spcPct val="100000"/>
              </a:lnSpc>
              <a:buFont typeface="Arial" panose="020B0604020202020204" pitchFamily="34" charset="0"/>
              <a:buChar char="•"/>
            </a:pPr>
            <a:r>
              <a:rPr lang="en-GB" dirty="0">
                <a:solidFill>
                  <a:schemeClr val="tx1"/>
                </a:solidFill>
              </a:rPr>
              <a:t>Usman should be an equal partner in making decisions</a:t>
            </a:r>
          </a:p>
        </p:txBody>
      </p:sp>
      <p:sp>
        <p:nvSpPr>
          <p:cNvPr id="4" name="TextBox 3">
            <a:extLst>
              <a:ext uri="{FF2B5EF4-FFF2-40B4-BE49-F238E27FC236}">
                <a16:creationId xmlns:a16="http://schemas.microsoft.com/office/drawing/2014/main" id="{0700EB5C-5B7A-4F4E-9F0E-B7718869D711}"/>
              </a:ext>
            </a:extLst>
          </p:cNvPr>
          <p:cNvSpPr txBox="1"/>
          <p:nvPr/>
        </p:nvSpPr>
        <p:spPr>
          <a:xfrm>
            <a:off x="8490858" y="4402210"/>
            <a:ext cx="3048000" cy="1569660"/>
          </a:xfrm>
          <a:prstGeom prst="rect">
            <a:avLst/>
          </a:prstGeom>
          <a:noFill/>
          <a:ln>
            <a:solidFill>
              <a:schemeClr val="accent1">
                <a:shade val="50000"/>
              </a:schemeClr>
            </a:solidFill>
          </a:ln>
        </p:spPr>
        <p:txBody>
          <a:bodyPr wrap="square" rtlCol="0">
            <a:spAutoFit/>
          </a:bodyPr>
          <a:lstStyle/>
          <a:p>
            <a:r>
              <a:rPr lang="en-GB" sz="1600" dirty="0"/>
              <a:t>One-page profiles could be really useful for supporting Usman – see </a:t>
            </a:r>
            <a:r>
              <a:rPr lang="en-GB" sz="1600" dirty="0">
                <a:hlinkClick r:id="rId2"/>
              </a:rPr>
              <a:t>Me and CF factsheet Secondary School Pack.pdf (cysticfibrosis.org.uk)</a:t>
            </a:r>
            <a:r>
              <a:rPr lang="en-GB" sz="1600" dirty="0"/>
              <a:t>  This is a useful document.</a:t>
            </a:r>
          </a:p>
        </p:txBody>
      </p:sp>
      <p:pic>
        <p:nvPicPr>
          <p:cNvPr id="5" name="Picture 4">
            <a:extLst>
              <a:ext uri="{FF2B5EF4-FFF2-40B4-BE49-F238E27FC236}">
                <a16:creationId xmlns:a16="http://schemas.microsoft.com/office/drawing/2014/main" id="{2B3009C8-D4F2-4E6A-B2DB-5DA8B2A5FC5D}"/>
              </a:ext>
            </a:extLst>
          </p:cNvPr>
          <p:cNvPicPr>
            <a:picLocks noChangeAspect="1"/>
          </p:cNvPicPr>
          <p:nvPr/>
        </p:nvPicPr>
        <p:blipFill>
          <a:blip r:embed="rId3"/>
          <a:stretch>
            <a:fillRect/>
          </a:stretch>
        </p:blipFill>
        <p:spPr>
          <a:xfrm>
            <a:off x="9585949" y="1480458"/>
            <a:ext cx="2100092" cy="2090961"/>
          </a:xfrm>
          <a:prstGeom prst="rect">
            <a:avLst/>
          </a:prstGeom>
        </p:spPr>
      </p:pic>
      <p:sp>
        <p:nvSpPr>
          <p:cNvPr id="8" name="Title 1">
            <a:extLst>
              <a:ext uri="{FF2B5EF4-FFF2-40B4-BE49-F238E27FC236}">
                <a16:creationId xmlns:a16="http://schemas.microsoft.com/office/drawing/2014/main" id="{2CAAD2DF-5ACC-4C2B-BAA5-86500116374D}"/>
              </a:ext>
            </a:extLst>
          </p:cNvPr>
          <p:cNvSpPr>
            <a:spLocks noGrp="1"/>
          </p:cNvSpPr>
          <p:nvPr>
            <p:ph type="title"/>
          </p:nvPr>
        </p:nvSpPr>
        <p:spPr>
          <a:xfrm>
            <a:off x="406400" y="278039"/>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326056681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053EDE-B8FC-45BB-90FA-B545B77C108C}"/>
              </a:ext>
            </a:extLst>
          </p:cNvPr>
          <p:cNvSpPr>
            <a:spLocks noGrp="1"/>
          </p:cNvSpPr>
          <p:nvPr>
            <p:ph idx="1"/>
          </p:nvPr>
        </p:nvSpPr>
        <p:spPr>
          <a:xfrm>
            <a:off x="407988" y="1513116"/>
            <a:ext cx="9722984" cy="4696506"/>
          </a:xfrm>
        </p:spPr>
        <p:txBody>
          <a:bodyPr/>
          <a:lstStyle/>
          <a:p>
            <a:pPr marL="342900" lvl="0" indent="-342900">
              <a:buClr>
                <a:srgbClr val="1F409B"/>
              </a:buClr>
              <a:buFont typeface="Symbol" panose="05050102010706020507" pitchFamily="18" charset="2"/>
              <a:buChar char=""/>
            </a:pPr>
            <a:r>
              <a:rPr lang="en-GB"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allocation of key workers  </a:t>
            </a:r>
            <a:endParaRPr lang="en-GB" sz="1800" u="none" strike="noStrik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buClr>
                <a:srgbClr val="1F409B"/>
              </a:buClr>
              <a:buFont typeface="Symbol" panose="05050102010706020507" pitchFamily="18" charset="2"/>
              <a:buChar char=""/>
            </a:pPr>
            <a:r>
              <a:rPr lang="en-GB"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differentiation</a:t>
            </a:r>
            <a:endParaRPr lang="en-GB" sz="1800" u="none" strike="noStrik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buClr>
                <a:srgbClr val="1F409B"/>
              </a:buClr>
              <a:buFont typeface="Symbol" panose="05050102010706020507" pitchFamily="18" charset="2"/>
              <a:buChar char=""/>
            </a:pPr>
            <a:r>
              <a:rPr lang="en-GB" sz="1800" b="1" u="sng"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additional resources</a:t>
            </a:r>
            <a:endParaRPr lang="en-GB" sz="1800" b="1" u="sng" strike="noStrik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buClr>
                <a:srgbClr val="1F409B"/>
              </a:buClr>
              <a:buFont typeface="Symbol" panose="05050102010706020507" pitchFamily="18" charset="2"/>
              <a:buChar char=""/>
            </a:pPr>
            <a:r>
              <a:rPr lang="en-GB"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use of individual development plans (IDPs), individual education plans (IEPs), additional learning needs (ALN) plans, individual behaviour plans (IBPs) </a:t>
            </a:r>
            <a:endParaRPr lang="en-GB" sz="1800" u="none" strike="noStrik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buClr>
                <a:srgbClr val="1F409B"/>
              </a:buClr>
              <a:buFont typeface="Symbol" panose="05050102010706020507" pitchFamily="18" charset="2"/>
              <a:buChar char=""/>
            </a:pPr>
            <a:r>
              <a:rPr lang="en-GB"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use of aids and adaptations:</a:t>
            </a:r>
            <a:endParaRPr lang="en-GB" dirty="0">
              <a:solidFill>
                <a:schemeClr val="tx1"/>
              </a:solidFill>
              <a:latin typeface="Arial" panose="020B0604020202020204" pitchFamily="34" charset="0"/>
              <a:ea typeface="Times New Roman" panose="02020603050405020304" pitchFamily="18" charset="0"/>
              <a:cs typeface="Times New Roman" panose="02020603050405020304" pitchFamily="18" charset="0"/>
            </a:endParaRPr>
          </a:p>
          <a:p>
            <a:pPr marL="660400" lvl="1" indent="-342900">
              <a:buClr>
                <a:srgbClr val="1F409B"/>
              </a:buClr>
              <a:buFont typeface="Courier New" panose="02070309020205020404" pitchFamily="49" charset="0"/>
              <a:buChar char="o"/>
            </a:pPr>
            <a:r>
              <a:rPr lang="en-GB" u="none" strike="noStrike" dirty="0">
                <a:solidFill>
                  <a:schemeClr val="tx1"/>
                </a:solidFill>
                <a:effectLst/>
                <a:latin typeface="Arial" panose="020B0604020202020204" pitchFamily="34" charset="0"/>
                <a:ea typeface="Calibri" panose="020F0502020204030204" pitchFamily="34" charset="0"/>
                <a:cs typeface="Arial" panose="020B0604020202020204" pitchFamily="34" charset="0"/>
              </a:rPr>
              <a:t>physical aids: equipment to assist with mobility/transport, personal care</a:t>
            </a:r>
            <a:endParaRPr lang="en-GB" dirty="0">
              <a:latin typeface="Arial" panose="020B0604020202020204" pitchFamily="34" charset="0"/>
              <a:ea typeface="Calibri" panose="020F0502020204030204" pitchFamily="34" charset="0"/>
              <a:cs typeface="Times New Roman" panose="02020603050405020304" pitchFamily="18" charset="0"/>
            </a:endParaRPr>
          </a:p>
          <a:p>
            <a:pPr marL="660400" lvl="1" indent="-342900">
              <a:buClr>
                <a:srgbClr val="1F409B"/>
              </a:buClr>
              <a:buFont typeface="Courier New" panose="02070309020205020404" pitchFamily="49" charset="0"/>
              <a:buChar char="o"/>
            </a:pPr>
            <a:r>
              <a:rPr lang="en-GB" sz="1800" u="none" strike="noStrike" dirty="0">
                <a:solidFill>
                  <a:schemeClr val="tx1"/>
                </a:solidFill>
                <a:effectLst/>
                <a:latin typeface="Arial" panose="020B0604020202020204" pitchFamily="34" charset="0"/>
                <a:ea typeface="Calibri" panose="020F0502020204030204" pitchFamily="34" charset="0"/>
                <a:cs typeface="Arial" panose="020B0604020202020204" pitchFamily="34" charset="0"/>
              </a:rPr>
              <a:t>assistive technology: computer hardware and software</a:t>
            </a:r>
            <a:endParaRPr lang="en-GB" dirty="0">
              <a:latin typeface="Arial" panose="020B0604020202020204" pitchFamily="34" charset="0"/>
              <a:ea typeface="Calibri" panose="020F0502020204030204" pitchFamily="34" charset="0"/>
              <a:cs typeface="Times New Roman" panose="02020603050405020304" pitchFamily="18" charset="0"/>
            </a:endParaRPr>
          </a:p>
          <a:p>
            <a:pPr marL="660400" lvl="1" indent="-342900">
              <a:buClr>
                <a:srgbClr val="1F409B"/>
              </a:buClr>
              <a:buFont typeface="Courier New" panose="02070309020205020404" pitchFamily="49" charset="0"/>
              <a:buChar char="o"/>
            </a:pPr>
            <a:r>
              <a:rPr lang="en-GB" sz="1800" u="none" strike="noStrike" dirty="0">
                <a:solidFill>
                  <a:schemeClr val="tx1"/>
                </a:solidFill>
                <a:effectLst/>
                <a:latin typeface="Arial" panose="020B0604020202020204" pitchFamily="34" charset="0"/>
                <a:ea typeface="Calibri" panose="020F0502020204030204" pitchFamily="34" charset="0"/>
                <a:cs typeface="Arial" panose="020B0604020202020204" pitchFamily="34" charset="0"/>
              </a:rPr>
              <a:t>sensory rooms</a:t>
            </a:r>
            <a:endParaRPr lang="en-GB" sz="1800" u="none" strike="noStrik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buClr>
                <a:srgbClr val="1F409B"/>
              </a:buClr>
              <a:buFont typeface="Symbol" panose="05050102010706020507" pitchFamily="18" charset="2"/>
              <a:buChar char=""/>
            </a:pPr>
            <a:r>
              <a:rPr lang="en-GB" sz="1800" u="none" strike="noStrike" dirty="0">
                <a:solidFill>
                  <a:schemeClr val="tx1"/>
                </a:solidFill>
                <a:effectLst/>
                <a:latin typeface="Arial" panose="020B0604020202020204" pitchFamily="34" charset="0"/>
                <a:ea typeface="Calibri" panose="020F0502020204030204" pitchFamily="34" charset="0"/>
                <a:cs typeface="Arial" panose="020B0604020202020204" pitchFamily="34" charset="0"/>
              </a:rPr>
              <a:t>conductive education and other specialist development programmes</a:t>
            </a:r>
            <a:endParaRPr lang="en-GB" sz="1800" u="none" strike="noStrike"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7" name="Title 1">
            <a:extLst>
              <a:ext uri="{FF2B5EF4-FFF2-40B4-BE49-F238E27FC236}">
                <a16:creationId xmlns:a16="http://schemas.microsoft.com/office/drawing/2014/main" id="{1C7EAB18-5CF2-40B7-AEB6-48A22C4611C2}"/>
              </a:ext>
            </a:extLst>
          </p:cNvPr>
          <p:cNvSpPr>
            <a:spLocks noGrp="1"/>
          </p:cNvSpPr>
          <p:nvPr>
            <p:ph type="title"/>
          </p:nvPr>
        </p:nvSpPr>
        <p:spPr>
          <a:xfrm>
            <a:off x="406400" y="278039"/>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324597841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BF265AEC-3AD1-48A0-9E1A-5A9C906CD0CC}"/>
              </a:ext>
            </a:extLst>
          </p:cNvPr>
          <p:cNvPicPr>
            <a:picLocks noGrp="1" noChangeAspect="1"/>
          </p:cNvPicPr>
          <p:nvPr>
            <p:ph idx="1"/>
          </p:nvPr>
        </p:nvPicPr>
        <p:blipFill>
          <a:blip r:embed="rId2"/>
          <a:stretch>
            <a:fillRect/>
          </a:stretch>
        </p:blipFill>
        <p:spPr>
          <a:xfrm>
            <a:off x="533782" y="1609725"/>
            <a:ext cx="1466850" cy="1819275"/>
          </a:xfrm>
          <a:prstGeom prst="rect">
            <a:avLst/>
          </a:prstGeom>
        </p:spPr>
      </p:pic>
      <p:sp>
        <p:nvSpPr>
          <p:cNvPr id="6" name="TextBox 5">
            <a:extLst>
              <a:ext uri="{FF2B5EF4-FFF2-40B4-BE49-F238E27FC236}">
                <a16:creationId xmlns:a16="http://schemas.microsoft.com/office/drawing/2014/main" id="{10743995-9D25-4F48-93FE-6DBFA92C1B8C}"/>
              </a:ext>
            </a:extLst>
          </p:cNvPr>
          <p:cNvSpPr txBox="1"/>
          <p:nvPr/>
        </p:nvSpPr>
        <p:spPr>
          <a:xfrm>
            <a:off x="2378598" y="1655180"/>
            <a:ext cx="7196559" cy="1477328"/>
          </a:xfrm>
          <a:prstGeom prst="rect">
            <a:avLst/>
          </a:prstGeom>
          <a:noFill/>
        </p:spPr>
        <p:txBody>
          <a:bodyPr wrap="square">
            <a:spAutoFit/>
          </a:bodyPr>
          <a:lstStyle/>
          <a:p>
            <a:pPr lvl="0">
              <a:buClr>
                <a:srgbClr val="1F409B"/>
              </a:buClr>
            </a:pPr>
            <a:r>
              <a:rPr lang="en-GB"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Use of:</a:t>
            </a:r>
          </a:p>
          <a:p>
            <a:pPr marL="285750" lvl="0" indent="-285750">
              <a:buClr>
                <a:srgbClr val="1F409B"/>
              </a:buClr>
              <a:buFont typeface="Arial" panose="020B0604020202020204" pitchFamily="34" charset="0"/>
              <a:buChar char="•"/>
            </a:pPr>
            <a:r>
              <a:rPr lang="en-GB"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individual education plans (IEPs)</a:t>
            </a:r>
          </a:p>
          <a:p>
            <a:pPr marL="285750" lvl="0" indent="-285750">
              <a:buClr>
                <a:srgbClr val="1F409B"/>
              </a:buClr>
              <a:buFont typeface="Arial" panose="020B0604020202020204" pitchFamily="34" charset="0"/>
              <a:buChar char="•"/>
            </a:pPr>
            <a:r>
              <a:rPr lang="en-GB" dirty="0">
                <a:latin typeface="Arial" panose="020B0604020202020204" pitchFamily="34" charset="0"/>
                <a:ea typeface="Times New Roman" panose="02020603050405020304" pitchFamily="18" charset="0"/>
                <a:cs typeface="Arial" panose="020B0604020202020204" pitchFamily="34" charset="0"/>
              </a:rPr>
              <a:t>Individual development plans (IDPs)</a:t>
            </a:r>
            <a:endParaRPr lang="en-GB"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p>
            <a:pPr marL="285750" lvl="0" indent="-285750">
              <a:buClr>
                <a:srgbClr val="1F409B"/>
              </a:buClr>
              <a:buFont typeface="Arial" panose="020B0604020202020204" pitchFamily="34" charset="0"/>
              <a:buChar char="•"/>
            </a:pPr>
            <a:r>
              <a:rPr lang="en-GB"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additional learning needs (ALN) plans </a:t>
            </a:r>
          </a:p>
          <a:p>
            <a:pPr marL="285750" lvl="0" indent="-285750">
              <a:buClr>
                <a:srgbClr val="1F409B"/>
              </a:buClr>
              <a:buFont typeface="Arial" panose="020B0604020202020204" pitchFamily="34" charset="0"/>
              <a:buChar char="•"/>
            </a:pPr>
            <a:r>
              <a:rPr lang="en-GB" sz="1800" u="none" strike="noStrike"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individual behaviour plans (IBPs) </a:t>
            </a:r>
            <a:endParaRPr lang="en-GB" sz="1800" u="none" strike="noStrike" dirty="0">
              <a:solidFill>
                <a:schemeClr val="tx1"/>
              </a:solidFill>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C9B05FDF-75D4-412E-87D4-35E5529232F4}"/>
              </a:ext>
            </a:extLst>
          </p:cNvPr>
          <p:cNvSpPr txBox="1"/>
          <p:nvPr/>
        </p:nvSpPr>
        <p:spPr>
          <a:xfrm>
            <a:off x="2378598" y="3330691"/>
            <a:ext cx="3431187" cy="400110"/>
          </a:xfrm>
          <a:prstGeom prst="rect">
            <a:avLst/>
          </a:prstGeom>
          <a:noFill/>
          <a:ln>
            <a:solidFill>
              <a:schemeClr val="accent1">
                <a:shade val="50000"/>
              </a:schemeClr>
            </a:solidFill>
          </a:ln>
        </p:spPr>
        <p:txBody>
          <a:bodyPr wrap="square" rtlCol="0">
            <a:spAutoFit/>
          </a:bodyPr>
          <a:lstStyle/>
          <a:p>
            <a:r>
              <a:rPr lang="en-GB" sz="2000" dirty="0"/>
              <a:t>What do these terms mean?</a:t>
            </a:r>
          </a:p>
        </p:txBody>
      </p:sp>
      <p:sp>
        <p:nvSpPr>
          <p:cNvPr id="9" name="TextBox 8">
            <a:extLst>
              <a:ext uri="{FF2B5EF4-FFF2-40B4-BE49-F238E27FC236}">
                <a16:creationId xmlns:a16="http://schemas.microsoft.com/office/drawing/2014/main" id="{C8903098-7CD6-40A6-A1D2-F5D3F7F46472}"/>
              </a:ext>
            </a:extLst>
          </p:cNvPr>
          <p:cNvSpPr txBox="1"/>
          <p:nvPr/>
        </p:nvSpPr>
        <p:spPr>
          <a:xfrm>
            <a:off x="504845" y="4187157"/>
            <a:ext cx="6877261" cy="2031325"/>
          </a:xfrm>
          <a:prstGeom prst="rect">
            <a:avLst/>
          </a:prstGeom>
          <a:noFill/>
        </p:spPr>
        <p:txBody>
          <a:bodyPr wrap="square" lIns="91440" tIns="45720" rIns="91440" bIns="45720" anchor="t">
            <a:spAutoFit/>
          </a:bodyPr>
          <a:lstStyle/>
          <a:p>
            <a:pPr algn="l"/>
            <a:r>
              <a:rPr lang="en-GB" b="0" i="0" dirty="0">
                <a:solidFill>
                  <a:srgbClr val="000000"/>
                </a:solidFill>
                <a:effectLst/>
              </a:rPr>
              <a:t>Under the </a:t>
            </a:r>
            <a:r>
              <a:rPr lang="en-GB" b="1" i="0" u="none" strike="noStrike" dirty="0">
                <a:solidFill>
                  <a:srgbClr val="0070C0"/>
                </a:solidFill>
                <a:effectLst/>
                <a:hlinkClick r:id="rId3">
                  <a:extLst>
                    <a:ext uri="{A12FA001-AC4F-418D-AE19-62706E023703}">
                      <ahyp:hlinkClr xmlns:ahyp="http://schemas.microsoft.com/office/drawing/2018/hyperlinkcolor" val="tx"/>
                    </a:ext>
                  </a:extLst>
                </a:hlinkClick>
              </a:rPr>
              <a:t>Additional Learning Needs and Education Tribunal (Wales) Bill</a:t>
            </a:r>
            <a:r>
              <a:rPr lang="en-GB" b="0" i="0" dirty="0">
                <a:solidFill>
                  <a:srgbClr val="0070C0"/>
                </a:solidFill>
                <a:effectLst/>
                <a:hlinkClick r:id="rId3">
                  <a:extLst>
                    <a:ext uri="{A12FA001-AC4F-418D-AE19-62706E023703}">
                      <ahyp:hlinkClr xmlns:ahyp="http://schemas.microsoft.com/office/drawing/2018/hyperlinkcolor" val="tx"/>
                    </a:ext>
                  </a:extLst>
                </a:hlinkClick>
              </a:rPr>
              <a:t> </a:t>
            </a:r>
            <a:r>
              <a:rPr lang="en-GB" b="0" i="0" dirty="0">
                <a:solidFill>
                  <a:srgbClr val="000000"/>
                </a:solidFill>
                <a:effectLst/>
              </a:rPr>
              <a:t>(passed in December 2017), </a:t>
            </a:r>
            <a:r>
              <a:rPr lang="en-GB" b="1" i="0" dirty="0">
                <a:solidFill>
                  <a:srgbClr val="000000"/>
                </a:solidFill>
                <a:effectLst/>
              </a:rPr>
              <a:t>individual development plans (IDPs) </a:t>
            </a:r>
            <a:r>
              <a:rPr lang="en-GB" dirty="0">
                <a:solidFill>
                  <a:srgbClr val="000000"/>
                </a:solidFill>
              </a:rPr>
              <a:t>were</a:t>
            </a:r>
            <a:r>
              <a:rPr lang="en-GB" b="0" i="0" dirty="0">
                <a:solidFill>
                  <a:srgbClr val="000000"/>
                </a:solidFill>
                <a:effectLst/>
              </a:rPr>
              <a:t> introduced to support the learning needs of children and young people from birth up to 25.</a:t>
            </a:r>
          </a:p>
          <a:p>
            <a:pPr algn="l"/>
            <a:endParaRPr lang="en-GB" dirty="0">
              <a:solidFill>
                <a:srgbClr val="000000"/>
              </a:solidFill>
            </a:endParaRPr>
          </a:p>
          <a:p>
            <a:r>
              <a:rPr lang="en-GB" dirty="0">
                <a:solidFill>
                  <a:srgbClr val="000000"/>
                </a:solidFill>
              </a:rPr>
              <a:t>The new system commenced in September 2020, when, in most cases, IDPs replaced IEPs.</a:t>
            </a:r>
            <a:endParaRPr lang="en-GB" dirty="0"/>
          </a:p>
        </p:txBody>
      </p:sp>
      <p:sp>
        <p:nvSpPr>
          <p:cNvPr id="14" name="TextBox 13">
            <a:extLst>
              <a:ext uri="{FF2B5EF4-FFF2-40B4-BE49-F238E27FC236}">
                <a16:creationId xmlns:a16="http://schemas.microsoft.com/office/drawing/2014/main" id="{B55CF9D1-E1A7-4BE0-B013-71D8B912DF40}"/>
              </a:ext>
            </a:extLst>
          </p:cNvPr>
          <p:cNvSpPr txBox="1"/>
          <p:nvPr/>
        </p:nvSpPr>
        <p:spPr>
          <a:xfrm>
            <a:off x="7994433" y="2922679"/>
            <a:ext cx="3637938" cy="1569660"/>
          </a:xfrm>
          <a:prstGeom prst="rect">
            <a:avLst/>
          </a:prstGeom>
          <a:noFill/>
        </p:spPr>
        <p:txBody>
          <a:bodyPr wrap="square" lIns="91440" tIns="45720" rIns="91440" bIns="45720" rtlCol="0" anchor="t">
            <a:spAutoFit/>
          </a:bodyPr>
          <a:lstStyle/>
          <a:p>
            <a:r>
              <a:rPr lang="en-GB" sz="2400" b="1" dirty="0">
                <a:solidFill>
                  <a:srgbClr val="FF0000"/>
                </a:solidFill>
              </a:rPr>
              <a:t>In Wales, in most cases, IEPs were replaced with IDPs in September 2020.</a:t>
            </a:r>
          </a:p>
        </p:txBody>
      </p:sp>
      <p:sp>
        <p:nvSpPr>
          <p:cNvPr id="11" name="Title 1">
            <a:extLst>
              <a:ext uri="{FF2B5EF4-FFF2-40B4-BE49-F238E27FC236}">
                <a16:creationId xmlns:a16="http://schemas.microsoft.com/office/drawing/2014/main" id="{52A2346F-B240-4FF3-B8AB-A19BCA5D47C0}"/>
              </a:ext>
            </a:extLst>
          </p:cNvPr>
          <p:cNvSpPr>
            <a:spLocks noGrp="1"/>
          </p:cNvSpPr>
          <p:nvPr>
            <p:ph type="title"/>
          </p:nvPr>
        </p:nvSpPr>
        <p:spPr>
          <a:xfrm>
            <a:off x="406400" y="278039"/>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657729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6">
                                            <p:txEl>
                                              <p:pRg st="1" end="1"/>
                                            </p:txEl>
                                          </p:spTgt>
                                        </p:tgtEl>
                                        <p:attrNameLst>
                                          <p:attrName>style.visibility</p:attrName>
                                        </p:attrNameLst>
                                      </p:cBhvr>
                                      <p:to>
                                        <p:strVal val="visible"/>
                                      </p:to>
                                    </p:set>
                                    <p:animEffect transition="in" filter="fade">
                                      <p:cBhvr>
                                        <p:cTn id="14" dur="1000"/>
                                        <p:tgtEl>
                                          <p:spTgt spid="6">
                                            <p:txEl>
                                              <p:pRg st="1" end="1"/>
                                            </p:txEl>
                                          </p:spTgt>
                                        </p:tgtEl>
                                      </p:cBhvr>
                                    </p:animEffect>
                                    <p:anim calcmode="lin" valueType="num">
                                      <p:cBhvr>
                                        <p:cTn id="15"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xEl>
                                              <p:pRg st="2" end="2"/>
                                            </p:txEl>
                                          </p:spTgt>
                                        </p:tgtEl>
                                        <p:attrNameLst>
                                          <p:attrName>style.visibility</p:attrName>
                                        </p:attrNameLst>
                                      </p:cBhvr>
                                      <p:to>
                                        <p:strVal val="visible"/>
                                      </p:to>
                                    </p:set>
                                    <p:animEffect transition="in" filter="fade">
                                      <p:cBhvr>
                                        <p:cTn id="21" dur="1000"/>
                                        <p:tgtEl>
                                          <p:spTgt spid="6">
                                            <p:txEl>
                                              <p:pRg st="2" end="2"/>
                                            </p:txEl>
                                          </p:spTgt>
                                        </p:tgtEl>
                                      </p:cBhvr>
                                    </p:animEffect>
                                    <p:anim calcmode="lin" valueType="num">
                                      <p:cBhvr>
                                        <p:cTn id="22" dur="1000" fill="hold"/>
                                        <p:tgtEl>
                                          <p:spTgt spid="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6">
                                            <p:txEl>
                                              <p:pRg st="2" end="2"/>
                                            </p:txEl>
                                          </p:spTgt>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0"/>
                                  </p:stCondLst>
                                  <p:childTnLst>
                                    <p:set>
                                      <p:cBhvr>
                                        <p:cTn id="25" dur="1" fill="hold">
                                          <p:stCondLst>
                                            <p:cond delay="0"/>
                                          </p:stCondLst>
                                        </p:cTn>
                                        <p:tgtEl>
                                          <p:spTgt spid="6">
                                            <p:txEl>
                                              <p:pRg st="3" end="3"/>
                                            </p:txEl>
                                          </p:spTgt>
                                        </p:tgtEl>
                                        <p:attrNameLst>
                                          <p:attrName>style.visibility</p:attrName>
                                        </p:attrNameLst>
                                      </p:cBhvr>
                                      <p:to>
                                        <p:strVal val="visible"/>
                                      </p:to>
                                    </p:set>
                                    <p:animEffect transition="in" filter="fade">
                                      <p:cBhvr>
                                        <p:cTn id="26" dur="1000"/>
                                        <p:tgtEl>
                                          <p:spTgt spid="6">
                                            <p:txEl>
                                              <p:pRg st="3" end="3"/>
                                            </p:txEl>
                                          </p:spTgt>
                                        </p:tgtEl>
                                      </p:cBhvr>
                                    </p:animEffect>
                                    <p:anim calcmode="lin" valueType="num">
                                      <p:cBhvr>
                                        <p:cTn id="27" dur="1000" fill="hold"/>
                                        <p:tgtEl>
                                          <p:spTgt spid="6">
                                            <p:txEl>
                                              <p:pRg st="3" end="3"/>
                                            </p:txEl>
                                          </p:spTgt>
                                        </p:tgtEl>
                                        <p:attrNameLst>
                                          <p:attrName>ppt_x</p:attrName>
                                        </p:attrNameLst>
                                      </p:cBhvr>
                                      <p:tavLst>
                                        <p:tav tm="0">
                                          <p:val>
                                            <p:strVal val="#ppt_x"/>
                                          </p:val>
                                        </p:tav>
                                        <p:tav tm="100000">
                                          <p:val>
                                            <p:strVal val="#ppt_x"/>
                                          </p:val>
                                        </p:tav>
                                      </p:tavLst>
                                    </p:anim>
                                    <p:anim calcmode="lin" valueType="num">
                                      <p:cBhvr>
                                        <p:cTn id="28" dur="1000" fill="hold"/>
                                        <p:tgtEl>
                                          <p:spTgt spid="6">
                                            <p:txEl>
                                              <p:pRg st="3" end="3"/>
                                            </p:txEl>
                                          </p:spTgt>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6">
                                            <p:txEl>
                                              <p:pRg st="4" end="4"/>
                                            </p:txEl>
                                          </p:spTgt>
                                        </p:tgtEl>
                                        <p:attrNameLst>
                                          <p:attrName>style.visibility</p:attrName>
                                        </p:attrNameLst>
                                      </p:cBhvr>
                                      <p:to>
                                        <p:strVal val="visible"/>
                                      </p:to>
                                    </p:set>
                                    <p:animEffect transition="in" filter="fade">
                                      <p:cBhvr>
                                        <p:cTn id="31" dur="1000"/>
                                        <p:tgtEl>
                                          <p:spTgt spid="6">
                                            <p:txEl>
                                              <p:pRg st="4" end="4"/>
                                            </p:txEl>
                                          </p:spTgt>
                                        </p:tgtEl>
                                      </p:cBhvr>
                                    </p:animEffect>
                                    <p:anim calcmode="lin" valueType="num">
                                      <p:cBhvr>
                                        <p:cTn id="32" dur="1000" fill="hold"/>
                                        <p:tgtEl>
                                          <p:spTgt spid="6">
                                            <p:txEl>
                                              <p:pRg st="4" end="4"/>
                                            </p:txEl>
                                          </p:spTgt>
                                        </p:tgtEl>
                                        <p:attrNameLst>
                                          <p:attrName>ppt_x</p:attrName>
                                        </p:attrNameLst>
                                      </p:cBhvr>
                                      <p:tavLst>
                                        <p:tav tm="0">
                                          <p:val>
                                            <p:strVal val="#ppt_x"/>
                                          </p:val>
                                        </p:tav>
                                        <p:tav tm="100000">
                                          <p:val>
                                            <p:strVal val="#ppt_x"/>
                                          </p:val>
                                        </p:tav>
                                      </p:tavLst>
                                    </p:anim>
                                    <p:anim calcmode="lin" valueType="num">
                                      <p:cBhvr>
                                        <p:cTn id="33" dur="1000" fill="hold"/>
                                        <p:tgtEl>
                                          <p:spTgt spid="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7">
                                            <p:txEl>
                                              <p:pRg st="0" end="0"/>
                                            </p:txEl>
                                          </p:spTgt>
                                        </p:tgtEl>
                                        <p:attrNameLst>
                                          <p:attrName>style.visibility</p:attrName>
                                        </p:attrNameLst>
                                      </p:cBhvr>
                                      <p:to>
                                        <p:strVal val="visible"/>
                                      </p:to>
                                    </p:set>
                                    <p:animEffect transition="in" filter="fade">
                                      <p:cBhvr>
                                        <p:cTn id="38" dur="1000"/>
                                        <p:tgtEl>
                                          <p:spTgt spid="7">
                                            <p:txEl>
                                              <p:pRg st="0" end="0"/>
                                            </p:txEl>
                                          </p:spTgt>
                                        </p:tgtEl>
                                      </p:cBhvr>
                                    </p:animEffect>
                                    <p:anim calcmode="lin" valueType="num">
                                      <p:cBhvr>
                                        <p:cTn id="39"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40" dur="1000" fill="hold"/>
                                        <p:tgtEl>
                                          <p:spTgt spid="7">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D8AF84-BED8-44EA-AC21-F5EEA5FF905A}"/>
              </a:ext>
            </a:extLst>
          </p:cNvPr>
          <p:cNvSpPr>
            <a:spLocks noGrp="1"/>
          </p:cNvSpPr>
          <p:nvPr>
            <p:ph idx="1"/>
          </p:nvPr>
        </p:nvSpPr>
        <p:spPr>
          <a:xfrm>
            <a:off x="407988" y="1480458"/>
            <a:ext cx="9722984" cy="4696506"/>
          </a:xfrm>
        </p:spPr>
        <p:txBody>
          <a:bodyPr>
            <a:normAutofit/>
          </a:bodyPr>
          <a:lstStyle/>
          <a:p>
            <a:r>
              <a:rPr lang="en-GB" b="0" i="0" dirty="0">
                <a:solidFill>
                  <a:srgbClr val="3F3F3F"/>
                </a:solidFill>
                <a:effectLst/>
                <a:latin typeface="+mj-lt"/>
              </a:rPr>
              <a:t>An individual education plan (IEP) is a document that helps teaching staff to plan for children, teach them, and review their progress.</a:t>
            </a:r>
          </a:p>
          <a:p>
            <a:r>
              <a:rPr lang="en-GB" dirty="0">
                <a:latin typeface="+mj-lt"/>
                <a:hlinkClick r:id="rId2"/>
              </a:rPr>
              <a:t>Individual education plans (autism.org.uk)</a:t>
            </a:r>
            <a:endParaRPr lang="en-GB" dirty="0">
              <a:latin typeface="+mj-lt"/>
            </a:endParaRPr>
          </a:p>
        </p:txBody>
      </p:sp>
      <p:sp>
        <p:nvSpPr>
          <p:cNvPr id="5" name="TextBox 4">
            <a:extLst>
              <a:ext uri="{FF2B5EF4-FFF2-40B4-BE49-F238E27FC236}">
                <a16:creationId xmlns:a16="http://schemas.microsoft.com/office/drawing/2014/main" id="{26973052-EF81-493A-9C12-14DAD212DDDC}"/>
              </a:ext>
            </a:extLst>
          </p:cNvPr>
          <p:cNvSpPr txBox="1"/>
          <p:nvPr/>
        </p:nvSpPr>
        <p:spPr>
          <a:xfrm>
            <a:off x="407988" y="2772551"/>
            <a:ext cx="9025359" cy="2523768"/>
          </a:xfrm>
          <a:prstGeom prst="rect">
            <a:avLst/>
          </a:prstGeom>
          <a:noFill/>
        </p:spPr>
        <p:txBody>
          <a:bodyPr wrap="square">
            <a:spAutoFit/>
          </a:bodyPr>
          <a:lstStyle/>
          <a:p>
            <a:pPr algn="l">
              <a:spcAft>
                <a:spcPts val="1200"/>
              </a:spcAft>
            </a:pPr>
            <a:r>
              <a:rPr lang="en-GB" b="0" i="0" dirty="0">
                <a:solidFill>
                  <a:srgbClr val="000000"/>
                </a:solidFill>
                <a:effectLst/>
                <a:latin typeface="+mj-lt"/>
              </a:rPr>
              <a:t>An IEP sets out:</a:t>
            </a:r>
          </a:p>
          <a:p>
            <a:pPr marL="271463" indent="-271463" algn="l">
              <a:spcAft>
                <a:spcPts val="1200"/>
              </a:spcAft>
              <a:buFont typeface="Arial" panose="020B0604020202020204" pitchFamily="34" charset="0"/>
              <a:buChar char="•"/>
            </a:pPr>
            <a:r>
              <a:rPr lang="en-GB" b="0" i="0" dirty="0">
                <a:solidFill>
                  <a:srgbClr val="000000"/>
                </a:solidFill>
                <a:effectLst/>
                <a:latin typeface="+mj-lt"/>
              </a:rPr>
              <a:t>specific academic, behavioural and physical targets for children to work towards</a:t>
            </a:r>
          </a:p>
          <a:p>
            <a:pPr marL="271463" indent="-271463" algn="l">
              <a:spcAft>
                <a:spcPts val="1200"/>
              </a:spcAft>
              <a:buFont typeface="Arial" panose="020B0604020202020204" pitchFamily="34" charset="0"/>
              <a:buChar char="•"/>
            </a:pPr>
            <a:r>
              <a:rPr lang="en-GB" b="0" i="0" dirty="0">
                <a:solidFill>
                  <a:srgbClr val="000000"/>
                </a:solidFill>
                <a:effectLst/>
                <a:latin typeface="+mj-lt"/>
              </a:rPr>
              <a:t>what extra support children will receive in practice</a:t>
            </a:r>
          </a:p>
          <a:p>
            <a:pPr marL="271463" indent="-271463" algn="l">
              <a:spcAft>
                <a:spcPts val="1200"/>
              </a:spcAft>
              <a:buFont typeface="Arial" panose="020B0604020202020204" pitchFamily="34" charset="0"/>
              <a:buChar char="•"/>
            </a:pPr>
            <a:r>
              <a:rPr lang="en-GB" b="0" i="0" dirty="0">
                <a:solidFill>
                  <a:srgbClr val="000000"/>
                </a:solidFill>
                <a:effectLst/>
                <a:latin typeface="+mj-lt"/>
              </a:rPr>
              <a:t>what progress is being made, i.e. how a child is responding to the additional support</a:t>
            </a:r>
          </a:p>
          <a:p>
            <a:pPr marL="271463" indent="-271463" algn="l">
              <a:spcAft>
                <a:spcPts val="1200"/>
              </a:spcAft>
              <a:buFont typeface="Arial" panose="020B0604020202020204" pitchFamily="34" charset="0"/>
              <a:buChar char="•"/>
            </a:pPr>
            <a:r>
              <a:rPr lang="en-GB" b="0" i="0" dirty="0">
                <a:solidFill>
                  <a:srgbClr val="000000"/>
                </a:solidFill>
                <a:effectLst/>
                <a:latin typeface="+mj-lt"/>
              </a:rPr>
              <a:t>whether the targets have been met.</a:t>
            </a:r>
          </a:p>
          <a:p>
            <a:pPr algn="l"/>
            <a:r>
              <a:rPr lang="en-GB" b="0" i="0" dirty="0">
                <a:solidFill>
                  <a:srgbClr val="000000"/>
                </a:solidFill>
                <a:effectLst/>
                <a:latin typeface="+mj-lt"/>
              </a:rPr>
              <a:t>IEPs are kept under review and are considered at least twice a year.</a:t>
            </a:r>
          </a:p>
        </p:txBody>
      </p:sp>
      <p:sp>
        <p:nvSpPr>
          <p:cNvPr id="7" name="TextBox 6">
            <a:extLst>
              <a:ext uri="{FF2B5EF4-FFF2-40B4-BE49-F238E27FC236}">
                <a16:creationId xmlns:a16="http://schemas.microsoft.com/office/drawing/2014/main" id="{3C3F8FAE-9CDF-4B1F-8854-A304F2AF1A8C}"/>
              </a:ext>
            </a:extLst>
          </p:cNvPr>
          <p:cNvSpPr txBox="1"/>
          <p:nvPr/>
        </p:nvSpPr>
        <p:spPr>
          <a:xfrm>
            <a:off x="406400" y="5551975"/>
            <a:ext cx="6094070" cy="369332"/>
          </a:xfrm>
          <a:prstGeom prst="rect">
            <a:avLst/>
          </a:prstGeom>
          <a:noFill/>
        </p:spPr>
        <p:txBody>
          <a:bodyPr wrap="square">
            <a:spAutoFit/>
          </a:bodyPr>
          <a:lstStyle/>
          <a:p>
            <a:r>
              <a:rPr lang="en-GB" dirty="0">
                <a:hlinkClick r:id="rId3"/>
              </a:rPr>
              <a:t>Additional Learning Needs - Dewis Wales</a:t>
            </a:r>
            <a:endParaRPr lang="en-GB" dirty="0"/>
          </a:p>
        </p:txBody>
      </p:sp>
      <p:sp>
        <p:nvSpPr>
          <p:cNvPr id="8" name="Title 1">
            <a:extLst>
              <a:ext uri="{FF2B5EF4-FFF2-40B4-BE49-F238E27FC236}">
                <a16:creationId xmlns:a16="http://schemas.microsoft.com/office/drawing/2014/main" id="{1372110C-957A-4462-AEB0-095CA75ACDDA}"/>
              </a:ext>
            </a:extLst>
          </p:cNvPr>
          <p:cNvSpPr>
            <a:spLocks noGrp="1"/>
          </p:cNvSpPr>
          <p:nvPr>
            <p:ph type="title"/>
          </p:nvPr>
        </p:nvSpPr>
        <p:spPr>
          <a:xfrm>
            <a:off x="406400" y="278039"/>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128130078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92196B0-6FEE-4DBA-81E9-EE95C06E68FA}"/>
              </a:ext>
            </a:extLst>
          </p:cNvPr>
          <p:cNvSpPr>
            <a:spLocks noGrp="1"/>
          </p:cNvSpPr>
          <p:nvPr>
            <p:ph idx="1"/>
          </p:nvPr>
        </p:nvSpPr>
        <p:spPr>
          <a:xfrm>
            <a:off x="407988" y="1480458"/>
            <a:ext cx="9722984" cy="1861456"/>
          </a:xfrm>
        </p:spPr>
        <p:txBody>
          <a:bodyPr vert="horz" lIns="91440" tIns="45720" rIns="91440" bIns="45720" rtlCol="0" anchor="t">
            <a:noAutofit/>
          </a:bodyPr>
          <a:lstStyle/>
          <a:p>
            <a:pPr marL="285750" indent="-285750">
              <a:lnSpc>
                <a:spcPct val="100000"/>
              </a:lnSpc>
              <a:spcBef>
                <a:spcPts val="0"/>
              </a:spcBef>
              <a:spcAft>
                <a:spcPts val="0"/>
              </a:spcAft>
              <a:buFont typeface="Arial" panose="020B0604020202020204" pitchFamily="34" charset="0"/>
              <a:buChar char="•"/>
            </a:pPr>
            <a:r>
              <a:rPr lang="en-GB" dirty="0">
                <a:solidFill>
                  <a:schemeClr val="tx1"/>
                </a:solidFill>
              </a:rPr>
              <a:t>The teacher and school could use </a:t>
            </a:r>
            <a:r>
              <a:rPr lang="en-GB" b="1" dirty="0">
                <a:solidFill>
                  <a:schemeClr val="tx1"/>
                </a:solidFill>
              </a:rPr>
              <a:t>additional resources </a:t>
            </a:r>
            <a:r>
              <a:rPr lang="en-GB" dirty="0">
                <a:solidFill>
                  <a:schemeClr val="tx1"/>
                </a:solidFill>
              </a:rPr>
              <a:t>provided by the third sector in order to gain a greater understanding of Usman’s condition.</a:t>
            </a:r>
          </a:p>
          <a:p>
            <a:pPr>
              <a:lnSpc>
                <a:spcPct val="100000"/>
              </a:lnSpc>
              <a:spcBef>
                <a:spcPts val="0"/>
              </a:spcBef>
              <a:spcAft>
                <a:spcPts val="0"/>
              </a:spcAft>
            </a:pPr>
            <a:endParaRPr lang="en-GB" dirty="0">
              <a:solidFill>
                <a:schemeClr val="tx1"/>
              </a:solidFill>
            </a:endParaRPr>
          </a:p>
          <a:p>
            <a:pPr marL="285750" indent="-285750">
              <a:lnSpc>
                <a:spcPct val="100000"/>
              </a:lnSpc>
              <a:spcBef>
                <a:spcPts val="0"/>
              </a:spcBef>
              <a:spcAft>
                <a:spcPts val="0"/>
              </a:spcAft>
              <a:buFont typeface="Arial" panose="020B0604020202020204" pitchFamily="34" charset="0"/>
              <a:buChar char="•"/>
            </a:pPr>
            <a:r>
              <a:rPr lang="en-GB" dirty="0">
                <a:solidFill>
                  <a:schemeClr val="tx1"/>
                </a:solidFill>
              </a:rPr>
              <a:t>In co-production with Usman and his parents, the school could educate other pupils in the school regarding Usman’s condition.  By doing this, the school will be more aware of Usman’s condition and, as a result, may respond more appropriately.  </a:t>
            </a:r>
            <a:endParaRPr lang="en-GB" dirty="0">
              <a:solidFill>
                <a:schemeClr val="tx1"/>
              </a:solidFill>
              <a:cs typeface="Arial"/>
            </a:endParaRPr>
          </a:p>
        </p:txBody>
      </p:sp>
      <p:pic>
        <p:nvPicPr>
          <p:cNvPr id="6" name="Online Media 5" title="Living with Cystic Fibrosis | I Can't Go To School Today | BBC Teach">
            <a:hlinkClick r:id="" action="ppaction://media"/>
            <a:extLst>
              <a:ext uri="{FF2B5EF4-FFF2-40B4-BE49-F238E27FC236}">
                <a16:creationId xmlns:a16="http://schemas.microsoft.com/office/drawing/2014/main" id="{1D96F760-2512-48F3-A707-73DE063D27BF}"/>
              </a:ext>
            </a:extLst>
          </p:cNvPr>
          <p:cNvPicPr>
            <a:picLocks noRot="1" noChangeAspect="1"/>
          </p:cNvPicPr>
          <p:nvPr>
            <a:videoFile r:link="rId1"/>
          </p:nvPr>
        </p:nvPicPr>
        <p:blipFill>
          <a:blip r:embed="rId4"/>
          <a:stretch>
            <a:fillRect/>
          </a:stretch>
        </p:blipFill>
        <p:spPr>
          <a:xfrm>
            <a:off x="821645" y="3849915"/>
            <a:ext cx="4138317" cy="2338149"/>
          </a:xfrm>
          <a:prstGeom prst="rect">
            <a:avLst/>
          </a:prstGeom>
        </p:spPr>
      </p:pic>
      <p:sp>
        <p:nvSpPr>
          <p:cNvPr id="8" name="TextBox 7">
            <a:extLst>
              <a:ext uri="{FF2B5EF4-FFF2-40B4-BE49-F238E27FC236}">
                <a16:creationId xmlns:a16="http://schemas.microsoft.com/office/drawing/2014/main" id="{3539F81A-EEE8-4C63-9033-0BBF46D3F38F}"/>
              </a:ext>
            </a:extLst>
          </p:cNvPr>
          <p:cNvSpPr txBox="1"/>
          <p:nvPr/>
        </p:nvSpPr>
        <p:spPr>
          <a:xfrm>
            <a:off x="5451539" y="3764729"/>
            <a:ext cx="6094070" cy="2031325"/>
          </a:xfrm>
          <a:prstGeom prst="rect">
            <a:avLst/>
          </a:prstGeom>
          <a:noFill/>
        </p:spPr>
        <p:txBody>
          <a:bodyPr wrap="square" lIns="91440" tIns="45720" rIns="91440" bIns="45720" anchor="t">
            <a:spAutoFit/>
          </a:bodyPr>
          <a:lstStyle/>
          <a:p>
            <a:r>
              <a:rPr lang="en-GB" dirty="0">
                <a:solidFill>
                  <a:srgbClr val="231F20"/>
                </a:solidFill>
              </a:rPr>
              <a:t>Teachers at the setting </a:t>
            </a:r>
            <a:r>
              <a:rPr lang="en-GB" b="0" i="0" dirty="0">
                <a:solidFill>
                  <a:srgbClr val="231F20"/>
                </a:solidFill>
                <a:effectLst/>
              </a:rPr>
              <a:t>could also ask how they could make life easier for those in different situations to their own (for example, Usman).</a:t>
            </a:r>
            <a:r>
              <a:rPr lang="en-GB" dirty="0">
                <a:solidFill>
                  <a:srgbClr val="231F20"/>
                </a:solidFill>
              </a:rPr>
              <a:t> </a:t>
            </a:r>
            <a:r>
              <a:rPr lang="en-GB" b="0" i="0" dirty="0">
                <a:solidFill>
                  <a:srgbClr val="231F20"/>
                </a:solidFill>
                <a:effectLst/>
              </a:rPr>
              <a:t> After watching this clip, pupils could suggest how they would make Jasper feel comfortable.</a:t>
            </a:r>
            <a:r>
              <a:rPr lang="en-GB" dirty="0">
                <a:solidFill>
                  <a:srgbClr val="231F20"/>
                </a:solidFill>
              </a:rPr>
              <a:t> </a:t>
            </a:r>
            <a:r>
              <a:rPr lang="en-GB" b="0" i="0" dirty="0">
                <a:solidFill>
                  <a:srgbClr val="231F20"/>
                </a:solidFill>
                <a:effectLst/>
              </a:rPr>
              <a:t> </a:t>
            </a:r>
            <a:r>
              <a:rPr lang="en-GB" dirty="0">
                <a:solidFill>
                  <a:srgbClr val="231F20"/>
                </a:solidFill>
              </a:rPr>
              <a:t>Pupils</a:t>
            </a:r>
            <a:r>
              <a:rPr lang="en-GB" b="0" i="0" dirty="0">
                <a:solidFill>
                  <a:srgbClr val="231F20"/>
                </a:solidFill>
                <a:effectLst/>
              </a:rPr>
              <a:t> could discuss these suggestions as a class and ask how they could apply them in Usman</a:t>
            </a:r>
            <a:r>
              <a:rPr lang="en-GB" dirty="0">
                <a:solidFill>
                  <a:srgbClr val="231F20"/>
                </a:solidFill>
              </a:rPr>
              <a:t>’s case.  </a:t>
            </a:r>
            <a:endParaRPr lang="en-GB" dirty="0"/>
          </a:p>
        </p:txBody>
      </p:sp>
      <p:sp>
        <p:nvSpPr>
          <p:cNvPr id="9" name="Title 1">
            <a:extLst>
              <a:ext uri="{FF2B5EF4-FFF2-40B4-BE49-F238E27FC236}">
                <a16:creationId xmlns:a16="http://schemas.microsoft.com/office/drawing/2014/main" id="{4FDB20F0-AF10-44D6-8A5B-5F71B1247A91}"/>
              </a:ext>
            </a:extLst>
          </p:cNvPr>
          <p:cNvSpPr>
            <a:spLocks noGrp="1"/>
          </p:cNvSpPr>
          <p:nvPr>
            <p:ph type="title"/>
          </p:nvPr>
        </p:nvSpPr>
        <p:spPr>
          <a:xfrm>
            <a:off x="406400" y="278039"/>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39011946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6498C-7FB5-42FB-9CCD-F7A6D5A05563}"/>
              </a:ext>
            </a:extLst>
          </p:cNvPr>
          <p:cNvSpPr>
            <a:spLocks noGrp="1"/>
          </p:cNvSpPr>
          <p:nvPr>
            <p:ph type="title"/>
          </p:nvPr>
        </p:nvSpPr>
        <p:spPr>
          <a:xfrm>
            <a:off x="406400" y="1416205"/>
            <a:ext cx="11335834" cy="557738"/>
          </a:xfrm>
          <a:solidFill>
            <a:srgbClr val="DB44E3"/>
          </a:solidFill>
          <a:ln>
            <a:solidFill>
              <a:srgbClr val="F584EB"/>
            </a:solidFill>
          </a:ln>
        </p:spPr>
        <p:txBody>
          <a:bodyPr>
            <a:normAutofit/>
          </a:bodyPr>
          <a:lstStyle/>
          <a:p>
            <a:pPr algn="ctr"/>
            <a:r>
              <a:rPr lang="en-GB" sz="3000" b="1" dirty="0">
                <a:solidFill>
                  <a:schemeClr val="bg1"/>
                </a:solidFill>
                <a:latin typeface="Calibri"/>
                <a:cs typeface="Calibri"/>
              </a:rPr>
              <a:t>Confidentiality </a:t>
            </a:r>
            <a:endParaRPr lang="en-US" sz="3000" b="1" dirty="0">
              <a:solidFill>
                <a:schemeClr val="bg1"/>
              </a:solidFill>
              <a:ea typeface="+mj-lt"/>
              <a:cs typeface="+mj-lt"/>
            </a:endParaRPr>
          </a:p>
        </p:txBody>
      </p:sp>
      <p:sp>
        <p:nvSpPr>
          <p:cNvPr id="6" name="Content Placeholder 2">
            <a:extLst>
              <a:ext uri="{FF2B5EF4-FFF2-40B4-BE49-F238E27FC236}">
                <a16:creationId xmlns:a16="http://schemas.microsoft.com/office/drawing/2014/main" id="{F715B5D0-FBFE-497C-9E42-1472AECD6397}"/>
              </a:ext>
            </a:extLst>
          </p:cNvPr>
          <p:cNvSpPr>
            <a:spLocks noGrp="1"/>
          </p:cNvSpPr>
          <p:nvPr/>
        </p:nvSpPr>
        <p:spPr>
          <a:xfrm>
            <a:off x="406400" y="2241071"/>
            <a:ext cx="6792384" cy="3000002"/>
          </a:xfrm>
          <a:prstGeom prst="rect">
            <a:avLst/>
          </a:prstGeom>
          <a:ln>
            <a:noFill/>
          </a:ln>
        </p:spPr>
        <p:txBody>
          <a:bodyPr vert="horz" lIns="91440" tIns="45720" rIns="91440" bIns="45720" rtlCol="0" anchor="t">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600"/>
              </a:spcBef>
              <a:buNone/>
            </a:pPr>
            <a:r>
              <a:rPr lang="en-GB" sz="2400" dirty="0">
                <a:ea typeface="+mn-lt"/>
                <a:cs typeface="+mn-lt"/>
              </a:rPr>
              <a:t>If you work in health and social care, it’s important that you understand your duty of confidentiality. You must abide by this duty and ensure that you respect your patients’ and clients’ legal right to privacy. In some rare cases, it may be necessary to override your duty of confidentiality, particularly if individuals are at risk of harm.</a:t>
            </a:r>
            <a:endParaRPr lang="en-GB" sz="2400" dirty="0">
              <a:cs typeface="Calibri"/>
            </a:endParaRPr>
          </a:p>
          <a:p>
            <a:endParaRPr lang="en-GB" dirty="0">
              <a:cs typeface="Calibri"/>
            </a:endParaRPr>
          </a:p>
        </p:txBody>
      </p:sp>
      <p:pic>
        <p:nvPicPr>
          <p:cNvPr id="3" name="Picture 3" descr="A close up of a sign&#10;&#10;Description automatically generated">
            <a:extLst>
              <a:ext uri="{FF2B5EF4-FFF2-40B4-BE49-F238E27FC236}">
                <a16:creationId xmlns:a16="http://schemas.microsoft.com/office/drawing/2014/main" id="{52927AE4-5418-4973-868F-33A5229B159A}"/>
              </a:ext>
            </a:extLst>
          </p:cNvPr>
          <p:cNvPicPr>
            <a:picLocks noChangeAspect="1"/>
          </p:cNvPicPr>
          <p:nvPr/>
        </p:nvPicPr>
        <p:blipFill>
          <a:blip r:embed="rId2"/>
          <a:stretch>
            <a:fillRect/>
          </a:stretch>
        </p:blipFill>
        <p:spPr>
          <a:xfrm>
            <a:off x="7582303" y="2241071"/>
            <a:ext cx="4342839" cy="3507441"/>
          </a:xfrm>
          <a:prstGeom prst="rect">
            <a:avLst/>
          </a:prstGeom>
        </p:spPr>
      </p:pic>
      <p:sp>
        <p:nvSpPr>
          <p:cNvPr id="5" name="Title 4">
            <a:extLst>
              <a:ext uri="{FF2B5EF4-FFF2-40B4-BE49-F238E27FC236}">
                <a16:creationId xmlns:a16="http://schemas.microsoft.com/office/drawing/2014/main" id="{032AC855-838E-469D-B34F-9564876FE0EE}"/>
              </a:ext>
            </a:extLst>
          </p:cNvPr>
          <p:cNvSpPr txBox="1">
            <a:spLocks/>
          </p:cNvSpPr>
          <p:nvPr/>
        </p:nvSpPr>
        <p:spPr>
          <a:xfrm>
            <a:off x="406400" y="634131"/>
            <a:ext cx="9725025" cy="424732"/>
          </a:xfrm>
          <a:prstGeom prst="rect">
            <a:avLst/>
          </a:prstGeom>
        </p:spPr>
        <p:txBody>
          <a:bodyPr vert="horz" wrap="square" lIns="91440" tIns="45720" rIns="91440" bIns="45720" rtlCol="0" anchor="b">
            <a:spAutoFit/>
          </a:bodyPr>
          <a:lstStyle>
            <a:lvl1pPr algn="l" defTabSz="914400" rtl="0" eaLnBrk="1" latinLnBrk="0" hangingPunct="1">
              <a:lnSpc>
                <a:spcPct val="90000"/>
              </a:lnSpc>
              <a:spcBef>
                <a:spcPct val="0"/>
              </a:spcBef>
              <a:buNone/>
              <a:defRPr sz="2400" kern="1200">
                <a:solidFill>
                  <a:srgbClr val="0070C0"/>
                </a:solidFill>
                <a:latin typeface="+mj-lt"/>
                <a:ea typeface="+mj-ea"/>
                <a:cs typeface="+mj-cs"/>
              </a:defRPr>
            </a:lvl1pPr>
          </a:lstStyle>
          <a:p>
            <a:r>
              <a:rPr lang="en-US" dirty="0">
                <a:solidFill>
                  <a:schemeClr val="accent4"/>
                </a:solidFill>
              </a:rPr>
              <a:t>GCE Health and Social Care, and Childcare</a:t>
            </a:r>
            <a:endParaRPr lang="en-GB" dirty="0">
              <a:solidFill>
                <a:schemeClr val="accent4"/>
              </a:solidFill>
            </a:endParaRPr>
          </a:p>
        </p:txBody>
      </p:sp>
    </p:spTree>
    <p:extLst>
      <p:ext uri="{BB962C8B-B14F-4D97-AF65-F5344CB8AC3E}">
        <p14:creationId xmlns:p14="http://schemas.microsoft.com/office/powerpoint/2010/main" val="4133611094"/>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CB91CB0-48AD-4293-8F34-AC0104DEB0B1}"/>
              </a:ext>
            </a:extLst>
          </p:cNvPr>
          <p:cNvSpPr>
            <a:spLocks noGrp="1"/>
          </p:cNvSpPr>
          <p:nvPr>
            <p:ph idx="1"/>
          </p:nvPr>
        </p:nvSpPr>
        <p:spPr>
          <a:xfrm>
            <a:off x="1234508" y="1480458"/>
            <a:ext cx="9722984" cy="4696506"/>
          </a:xfrm>
        </p:spPr>
        <p:txBody>
          <a:bodyPr/>
          <a:lstStyle/>
          <a:p>
            <a:r>
              <a:rPr lang="en-GB" dirty="0">
                <a:solidFill>
                  <a:schemeClr val="tx1"/>
                </a:solidFill>
              </a:rPr>
              <a:t>If you have any concerns, please contact your tutor for support.  </a:t>
            </a:r>
          </a:p>
          <a:p>
            <a:endParaRPr lang="en-GB" dirty="0">
              <a:solidFill>
                <a:schemeClr val="tx1"/>
              </a:solidFill>
            </a:endParaRPr>
          </a:p>
          <a:p>
            <a:pPr algn="ctr"/>
            <a:r>
              <a:rPr lang="en-GB" sz="2800" b="1" dirty="0"/>
              <a:t>Key points</a:t>
            </a:r>
          </a:p>
          <a:p>
            <a:pPr marL="285750" indent="-285750">
              <a:buFont typeface="Arial" panose="020B0604020202020204" pitchFamily="34" charset="0"/>
              <a:buChar char="•"/>
            </a:pPr>
            <a:r>
              <a:rPr lang="en-GB" b="1" dirty="0">
                <a:solidFill>
                  <a:schemeClr val="tx1"/>
                </a:solidFill>
              </a:rPr>
              <a:t>Pick a specified childcare setting (remember to maintain confidentiality and seek permission):</a:t>
            </a:r>
          </a:p>
          <a:p>
            <a:pPr marL="603250" lvl="1" indent="-285750"/>
            <a:r>
              <a:rPr lang="en-GB" b="0" i="0" dirty="0">
                <a:solidFill>
                  <a:srgbClr val="7030A0"/>
                </a:solidFill>
                <a:effectLst/>
              </a:rPr>
              <a:t>regulated childcare settings with children or young people</a:t>
            </a:r>
            <a:endParaRPr lang="en-GB" dirty="0">
              <a:solidFill>
                <a:srgbClr val="7030A0"/>
              </a:solidFill>
            </a:endParaRPr>
          </a:p>
          <a:p>
            <a:pPr lvl="1" indent="0">
              <a:buNone/>
            </a:pPr>
            <a:r>
              <a:rPr lang="en-GB" sz="1800" dirty="0">
                <a:solidFill>
                  <a:srgbClr val="7030A0"/>
                </a:solidFill>
              </a:rPr>
              <a:t>Or</a:t>
            </a:r>
          </a:p>
          <a:p>
            <a:pPr marL="603250" lvl="1" indent="-285750"/>
            <a:r>
              <a:rPr lang="en-GB" sz="1800" b="0" i="0" dirty="0">
                <a:solidFill>
                  <a:srgbClr val="7030A0"/>
                </a:solidFill>
                <a:effectLst/>
              </a:rPr>
              <a:t>NHS children's services for those working with children or young people 0-18 years. This includes child </a:t>
            </a:r>
            <a:r>
              <a:rPr lang="en-GB" sz="1800" b="0" i="0">
                <a:solidFill>
                  <a:srgbClr val="7030A0"/>
                </a:solidFill>
                <a:effectLst/>
              </a:rPr>
              <a:t>health settings.</a:t>
            </a:r>
            <a:endParaRPr lang="en-GB" b="1" u="sng" dirty="0">
              <a:solidFill>
                <a:schemeClr val="tx1"/>
              </a:solidFill>
            </a:endParaRPr>
          </a:p>
          <a:p>
            <a:pPr marL="285750" indent="-285750">
              <a:buFont typeface="Arial" panose="020B0604020202020204" pitchFamily="34" charset="0"/>
              <a:buChar char="•"/>
            </a:pPr>
            <a:r>
              <a:rPr lang="en-GB" b="1" dirty="0">
                <a:solidFill>
                  <a:schemeClr val="tx1"/>
                </a:solidFill>
              </a:rPr>
              <a:t>Select a range of children or young people from that setting so you can a good range of different needs/key stages of development. </a:t>
            </a:r>
          </a:p>
        </p:txBody>
      </p:sp>
      <p:sp>
        <p:nvSpPr>
          <p:cNvPr id="6" name="Title 1">
            <a:extLst>
              <a:ext uri="{FF2B5EF4-FFF2-40B4-BE49-F238E27FC236}">
                <a16:creationId xmlns:a16="http://schemas.microsoft.com/office/drawing/2014/main" id="{0969C92E-2F5F-474A-834B-E7D19B91DA79}"/>
              </a:ext>
            </a:extLst>
          </p:cNvPr>
          <p:cNvSpPr>
            <a:spLocks noGrp="1"/>
          </p:cNvSpPr>
          <p:nvPr>
            <p:ph type="title"/>
          </p:nvPr>
        </p:nvSpPr>
        <p:spPr>
          <a:xfrm>
            <a:off x="406400" y="278039"/>
            <a:ext cx="9724572" cy="694418"/>
          </a:xfrm>
        </p:spPr>
        <p:txBody>
          <a:bodyPr/>
          <a:lstStyle/>
          <a:p>
            <a:r>
              <a:rPr lang="en-US" dirty="0">
                <a:solidFill>
                  <a:schemeClr val="accent4"/>
                </a:solidFill>
              </a:rPr>
              <a:t>GCE Health and Social Care, and Childcare</a:t>
            </a:r>
            <a:endParaRPr lang="en-GB" dirty="0"/>
          </a:p>
        </p:txBody>
      </p:sp>
    </p:spTree>
    <p:extLst>
      <p:ext uri="{BB962C8B-B14F-4D97-AF65-F5344CB8AC3E}">
        <p14:creationId xmlns:p14="http://schemas.microsoft.com/office/powerpoint/2010/main" val="1750724329"/>
      </p:ext>
    </p:extLst>
  </p:cSld>
  <p:clrMapOvr>
    <a:masterClrMapping/>
  </p:clrMapOvr>
</p:sld>
</file>

<file path=ppt/theme/theme1.xml><?xml version="1.0" encoding="utf-8"?>
<a:theme xmlns:a="http://schemas.openxmlformats.org/drawingml/2006/main" name="Custom Design">
  <a:themeElements>
    <a:clrScheme name="C AND G">
      <a:dk1>
        <a:srgbClr val="140000"/>
      </a:dk1>
      <a:lt1>
        <a:srgbClr val="FFFFFF"/>
      </a:lt1>
      <a:dk2>
        <a:srgbClr val="F94130"/>
      </a:dk2>
      <a:lt2>
        <a:srgbClr val="00B5E2"/>
      </a:lt2>
      <a:accent1>
        <a:srgbClr val="007BB9"/>
      </a:accent1>
      <a:accent2>
        <a:srgbClr val="00BFB3"/>
      </a:accent2>
      <a:accent3>
        <a:srgbClr val="FFC841"/>
      </a:accent3>
      <a:accent4>
        <a:srgbClr val="65B2E6"/>
      </a:accent4>
      <a:accent5>
        <a:srgbClr val="97D700"/>
      </a:accent5>
      <a:accent6>
        <a:srgbClr val="C6C6C6"/>
      </a:accent6>
      <a:hlink>
        <a:srgbClr val="8C286E"/>
      </a:hlink>
      <a:folHlink>
        <a:srgbClr val="CE005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k48d8005054a4dd09ad49b7c837f0781 xmlns="36f98b4f-ba65-4a7d-9a34-48b23de556cb">
      <Terms xmlns="http://schemas.microsoft.com/office/infopath/2007/PartnerControls"/>
    </k48d8005054a4dd09ad49b7c837f0781>
    <ImageCreateDate xmlns="http://schemas.microsoft.com/sharepoint/v3/fields" xsi:nil="true"/>
    <aa87a6a0bdfe4bfb97a25745bc8270e2 xmlns="36f98b4f-ba65-4a7d-9a34-48b23de556cb">
      <Terms xmlns="http://schemas.microsoft.com/office/infopath/2007/PartnerControls"/>
    </aa87a6a0bdfe4bfb97a25745bc8270e2>
    <WJEC_x0020_Available_x0020_Online xmlns="07b9bb9f-93d7-4a9d-9e48-363b5c999e88">false</WJEC_x0020_Available_x0020_Online>
    <TaxCatchAll xmlns="36f98b4f-ba65-4a7d-9a34-48b23de556cb"/>
    <RoutingRuleDescription xmlns="http://schemas.microsoft.com/sharepoint/v3">text</RoutingRuleDescription>
    <PublishingExpirationDate xmlns="http://schemas.microsoft.com/sharepoint/v3" xsi:nil="true"/>
    <PublishingStartDate xmlns="http://schemas.microsoft.com/sharepoint/v3" xsi:nil="true"/>
    <wic_System_Copyright xmlns="http://schemas.microsoft.com/sharepoint/v3/fields" xsi:nil="true"/>
    <WJEC_x0020_Language xmlns="07b9bb9f-93d7-4a9d-9e48-363b5c999e88">
      <Value>English</Value>
    </WJEC_x0020_Languag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WJEC Image" ma:contentTypeID="0x0101009148F5A04DDD49CBA7127AADA5FB792B00AADE34325A8B49CDA8BB4DB53328F214008CB3F2150C24F24F8304D2120C64EA5300D55831203E689340AF2E2F5978B1265D" ma:contentTypeVersion="90" ma:contentTypeDescription="" ma:contentTypeScope="" ma:versionID="4a728d9f6da989f8bbb211cc34970ad5">
  <xsd:schema xmlns:xsd="http://www.w3.org/2001/XMLSchema" xmlns:xs="http://www.w3.org/2001/XMLSchema" xmlns:p="http://schemas.microsoft.com/office/2006/metadata/properties" xmlns:ns1="http://schemas.microsoft.com/sharepoint/v3" xmlns:ns2="http://schemas.microsoft.com/sharepoint/v3/fields" xmlns:ns3="36f98b4f-ba65-4a7d-9a34-48b23de556cb" xmlns:ns4="07b9bb9f-93d7-4a9d-9e48-363b5c999e88" targetNamespace="http://schemas.microsoft.com/office/2006/metadata/properties" ma:root="true" ma:fieldsID="86774d5f81f3d3491a33bc0b6ff6ba0c" ns1:_="" ns2:_="" ns3:_="" ns4:_="">
    <xsd:import namespace="http://schemas.microsoft.com/sharepoint/v3"/>
    <xsd:import namespace="http://schemas.microsoft.com/sharepoint/v3/fields"/>
    <xsd:import namespace="36f98b4f-ba65-4a7d-9a34-48b23de556cb"/>
    <xsd:import namespace="07b9bb9f-93d7-4a9d-9e48-363b5c999e88"/>
    <xsd:element name="properties">
      <xsd:complexType>
        <xsd:sequence>
          <xsd:element name="documentManagement">
            <xsd:complexType>
              <xsd:all>
                <xsd:element ref="ns1:RoutingRuleDescription"/>
                <xsd:element ref="ns4:WJEC_x0020_Language" minOccurs="0"/>
                <xsd:element ref="ns4:WJEC_x0020_Available_x0020_Online" minOccurs="0"/>
                <xsd:element ref="ns1:PublishingStartDate" minOccurs="0"/>
                <xsd:element ref="ns1:PublishingExpirationDate" minOccurs="0"/>
                <xsd:element ref="ns2:ImageWidth" minOccurs="0"/>
                <xsd:element ref="ns2:ImageHeight" minOccurs="0"/>
                <xsd:element ref="ns2:ImageCreateDate" minOccurs="0"/>
                <xsd:element ref="ns2:wic_System_Copyright" minOccurs="0"/>
                <xsd:element ref="ns1:FSObjType" minOccurs="0"/>
                <xsd:element ref="ns1:FileRef" minOccurs="0"/>
                <xsd:element ref="ns1:File_x0020_Type" minOccurs="0"/>
                <xsd:element ref="ns1:HTML_x0020_File_x0020_Type" minOccurs="0"/>
                <xsd:element ref="ns3:k48d8005054a4dd09ad49b7c837f0781" minOccurs="0"/>
                <xsd:element ref="ns3:TaxCatchAll" minOccurs="0"/>
                <xsd:element ref="ns3:TaxCatchAllLabel" minOccurs="0"/>
                <xsd:element ref="ns3:aa87a6a0bdfe4bfb97a25745bc8270e2" minOccurs="0"/>
                <xsd:element ref="ns1:PreviewExists" minOccurs="0"/>
                <xsd:element ref="ns1:ThumbnailExis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4" ma:displayName="Description3" ma:description="can't delete this column" ma:internalName="RoutingRuleDescription" ma:readOnly="false">
      <xsd:simpleType>
        <xsd:restriction base="dms:Text">
          <xsd:maxLength value="255"/>
        </xsd:restriction>
      </xsd:simpleType>
    </xsd:element>
    <xsd:element name="PublishingStartDate" ma:index="10" nillable="true" ma:displayName="Scheduling Start Date" ma:description="" ma:internalName="PublishingStartDate" ma:readOnly="false">
      <xsd:simpleType>
        <xsd:restriction base="dms:Unknown"/>
      </xsd:simpleType>
    </xsd:element>
    <xsd:element name="PublishingExpirationDate" ma:index="11" nillable="true" ma:displayName="Scheduling End Date" ma:description="Scheduling End Date is a site column created by the Publishing feature. It is used to specify the date and time on which this page will no longer appear to site visitors." ma:internalName="PublishingExpirationDate" ma:readOnly="false">
      <xsd:simpleType>
        <xsd:restriction base="dms:Unknown"/>
      </xsd:simpleType>
    </xsd:element>
    <xsd:element name="FSObjType" ma:index="21" nillable="true" ma:displayName="Item Type" ma:hidden="true" ma:list="Docs" ma:internalName="FSObjType" ma:readOnly="true" ma:showField="FSType">
      <xsd:simpleType>
        <xsd:restriction base="dms:Lookup"/>
      </xsd:simpleType>
    </xsd:element>
    <xsd:element name="FileRef" ma:index="26" nillable="true" ma:displayName="URL Path" ma:hidden="true" ma:list="Docs" ma:internalName="FileRef" ma:readOnly="true" ma:showField="FullUrl">
      <xsd:simpleType>
        <xsd:restriction base="dms:Lookup"/>
      </xsd:simpleType>
    </xsd:element>
    <xsd:element name="File_x0020_Type" ma:index="27" nillable="true" ma:displayName="File Type" ma:hidden="true" ma:internalName="File_x0020_Type" ma:readOnly="true">
      <xsd:simpleType>
        <xsd:restriction base="dms:Text"/>
      </xsd:simpleType>
    </xsd:element>
    <xsd:element name="HTML_x0020_File_x0020_Type" ma:index="29" nillable="true" ma:displayName="HTML File Type" ma:hidden="true" ma:internalName="HTML_x0020_File_x0020_Type" ma:readOnly="true">
      <xsd:simpleType>
        <xsd:restriction base="dms:Text"/>
      </xsd:simpleType>
    </xsd:element>
    <xsd:element name="PreviewExists" ma:index="35" nillable="true" ma:displayName="Preview Exists" ma:default="FALSE" ma:hidden="true" ma:internalName="PreviewExists" ma:readOnly="true">
      <xsd:simpleType>
        <xsd:restriction base="dms:Boolean"/>
      </xsd:simpleType>
    </xsd:element>
    <xsd:element name="ThumbnailExists" ma:index="37" nillable="true" ma:displayName="Thumbnail Exists" ma:default="FALSE" ma:hidden="true" ma:internalName="ThumbnailExists"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fields" elementFormDefault="qualified">
    <xsd:import namespace="http://schemas.microsoft.com/office/2006/documentManagement/types"/>
    <xsd:import namespace="http://schemas.microsoft.com/office/infopath/2007/PartnerControls"/>
    <xsd:element name="ImageWidth" ma:index="13" nillable="true" ma:displayName="Picture Width" ma:internalName="ImageWidth" ma:readOnly="true">
      <xsd:simpleType>
        <xsd:restriction base="dms:Unknown"/>
      </xsd:simpleType>
    </xsd:element>
    <xsd:element name="ImageHeight" ma:index="14" nillable="true" ma:displayName="Picture Height" ma:internalName="ImageHeight" ma:readOnly="true">
      <xsd:simpleType>
        <xsd:restriction base="dms:Unknown"/>
      </xsd:simpleType>
    </xsd:element>
    <xsd:element name="ImageCreateDate" ma:index="17" nillable="true" ma:displayName="Date Picture Taken" ma:description="" ma:format="DateTime" ma:hidden="true" ma:internalName="ImageCreateDate">
      <xsd:simpleType>
        <xsd:restriction base="dms:DateTime"/>
      </xsd:simpleType>
    </xsd:element>
    <xsd:element name="wic_System_Copyright" ma:index="18" nillable="true" ma:displayName="Copyright" ma:internalName="wic_System_Copyright">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36f98b4f-ba65-4a7d-9a34-48b23de556cb" elementFormDefault="qualified">
    <xsd:import namespace="http://schemas.microsoft.com/office/2006/documentManagement/types"/>
    <xsd:import namespace="http://schemas.microsoft.com/office/infopath/2007/PartnerControls"/>
    <xsd:element name="k48d8005054a4dd09ad49b7c837f0781" ma:index="30" nillable="true" ma:taxonomy="true" ma:internalName="k48d8005054a4dd09ad49b7c837f0781" ma:taxonomyFieldName="WJEC_x0020_Audiences" ma:displayName="WJEC Audiences" ma:readOnly="false" ma:fieldId="{448d8005-054a-4dd0-9ad4-9b7c837f0781}" ma:taxonomyMulti="true" ma:sspId="fd004107-dac0-45af-83fb-11757b2c8399" ma:termSetId="166b6179-d2c6-4c70-a6b7-272e06564e82" ma:anchorId="00000000-0000-0000-0000-000000000000" ma:open="false" ma:isKeyword="false">
      <xsd:complexType>
        <xsd:sequence>
          <xsd:element ref="pc:Terms" minOccurs="0" maxOccurs="1"/>
        </xsd:sequence>
      </xsd:complexType>
    </xsd:element>
    <xsd:element name="TaxCatchAll" ma:index="31" nillable="true" ma:displayName="Taxonomy Catch All Column" ma:description="" ma:hidden="true" ma:list="{3317158d-5997-432d-8f64-ed5253ed3d4a}" ma:internalName="TaxCatchAll" ma:readOnly="false" ma:showField="CatchAllData"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TaxCatchAllLabel" ma:index="32" nillable="true" ma:displayName="Taxonomy Catch All Column1" ma:description="" ma:hidden="true" ma:list="{3317158d-5997-432d-8f64-ed5253ed3d4a}" ma:internalName="TaxCatchAllLabel" ma:readOnly="true" ma:showField="CatchAllDataLabel" ma:web="36f98b4f-ba65-4a7d-9a34-48b23de556cb">
      <xsd:complexType>
        <xsd:complexContent>
          <xsd:extension base="dms:MultiChoiceLookup">
            <xsd:sequence>
              <xsd:element name="Value" type="dms:Lookup" maxOccurs="unbounded" minOccurs="0" nillable="true"/>
            </xsd:sequence>
          </xsd:extension>
        </xsd:complexContent>
      </xsd:complexType>
    </xsd:element>
    <xsd:element name="aa87a6a0bdfe4bfb97a25745bc8270e2" ma:index="33" nillable="true" ma:taxonomy="true" ma:internalName="aa87a6a0bdfe4bfb97a25745bc8270e2" ma:taxonomyFieldName="WJEC_x0020_Department" ma:displayName="WJEC Department" ma:readOnly="false" ma:fieldId="{aa87a6a0-bdfe-4bfb-97a2-5745bc8270e2}" ma:taxonomyMulti="true" ma:sspId="fd004107-dac0-45af-83fb-11757b2c8399" ma:termSetId="0c9e301d-bcca-45db-a9e6-62eca92a187e"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7b9bb9f-93d7-4a9d-9e48-363b5c999e88" elementFormDefault="qualified">
    <xsd:import namespace="http://schemas.microsoft.com/office/2006/documentManagement/types"/>
    <xsd:import namespace="http://schemas.microsoft.com/office/infopath/2007/PartnerControls"/>
    <xsd:element name="WJEC_x0020_Language" ma:index="8" nillable="true" ma:displayName="WJEC Language" ma:default="English" ma:internalName="WJEC_x0020_Language" ma:readOnly="false">
      <xsd:complexType>
        <xsd:complexContent>
          <xsd:extension base="dms:MultiChoice">
            <xsd:sequence>
              <xsd:element name="Value" maxOccurs="unbounded" minOccurs="0" nillable="true">
                <xsd:simpleType>
                  <xsd:restriction base="dms:Choice">
                    <xsd:enumeration value="English"/>
                    <xsd:enumeration value="Welsh"/>
                  </xsd:restriction>
                </xsd:simpleType>
              </xsd:element>
            </xsd:sequence>
          </xsd:extension>
        </xsd:complexContent>
      </xsd:complexType>
    </xsd:element>
    <xsd:element name="WJEC_x0020_Available_x0020_Online" ma:index="9" nillable="true" ma:displayName="WJEC Available Online" ma:default="0" ma:internalName="WJEC_x0020_Available_x0020_Online" ma:readOnly="fals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16" ma:displayName="Author"/>
        <xsd:element ref="dcterms:created" minOccurs="0" maxOccurs="1"/>
        <xsd:element ref="dc:identifier" minOccurs="0" maxOccurs="1"/>
        <xsd:element name="contentType" minOccurs="0" maxOccurs="1" type="xsd:string" ma:index="34" ma:displayName="Content Type"/>
        <xsd:element ref="dc:title" minOccurs="0" maxOccurs="1" ma:index="1" ma:displayName="Title"/>
        <xsd:element ref="dc:subject" minOccurs="0" maxOccurs="1"/>
        <xsd:element ref="dc:description" minOccurs="0" maxOccurs="1" ma:index="15" ma:displayName="Comments"/>
        <xsd:element name="keywords" minOccurs="0" maxOccurs="1" type="xsd:string" ma:index="3" ma:displayName="Keywords"/>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E0514B1-7015-47D3-8B33-208C186FC557}">
  <ds:schemaRefs>
    <ds:schemaRef ds:uri="36f98b4f-ba65-4a7d-9a34-48b23de556cb"/>
    <ds:schemaRef ds:uri="http://schemas.microsoft.com/office/2006/metadata/properties"/>
    <ds:schemaRef ds:uri="http://schemas.microsoft.com/sharepoint/v3"/>
    <ds:schemaRef ds:uri="http://schemas.microsoft.com/sharepoint/v3/fields"/>
    <ds:schemaRef ds:uri="http://schemas.microsoft.com/office/2006/documentManagement/types"/>
    <ds:schemaRef ds:uri="http://schemas.microsoft.com/office/infopath/2007/PartnerControls"/>
    <ds:schemaRef ds:uri="http://purl.org/dc/dcmitype/"/>
    <ds:schemaRef ds:uri="http://purl.org/dc/terms/"/>
    <ds:schemaRef ds:uri="http://purl.org/dc/elements/1.1/"/>
    <ds:schemaRef ds:uri="http://schemas.openxmlformats.org/package/2006/metadata/core-properties"/>
    <ds:schemaRef ds:uri="07b9bb9f-93d7-4a9d-9e48-363b5c999e88"/>
    <ds:schemaRef ds:uri="http://www.w3.org/XML/1998/namespace"/>
  </ds:schemaRefs>
</ds:datastoreItem>
</file>

<file path=customXml/itemProps2.xml><?xml version="1.0" encoding="utf-8"?>
<ds:datastoreItem xmlns:ds="http://schemas.openxmlformats.org/officeDocument/2006/customXml" ds:itemID="{5D796AE2-7CF1-4206-AC3D-8FB239D6058F}">
  <ds:schemaRefs>
    <ds:schemaRef ds:uri="http://schemas.microsoft.com/sharepoint/v3/contenttype/forms"/>
  </ds:schemaRefs>
</ds:datastoreItem>
</file>

<file path=customXml/itemProps3.xml><?xml version="1.0" encoding="utf-8"?>
<ds:datastoreItem xmlns:ds="http://schemas.openxmlformats.org/officeDocument/2006/customXml" ds:itemID="{0CA15DB3-9678-4FC2-89F8-E28D069C27B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sharepoint/v3/fields"/>
    <ds:schemaRef ds:uri="36f98b4f-ba65-4a7d-9a34-48b23de556cb"/>
    <ds:schemaRef ds:uri="07b9bb9f-93d7-4a9d-9e48-363b5c999e8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9033</TotalTime>
  <Words>12877</Words>
  <Application>Microsoft Office PowerPoint</Application>
  <PresentationFormat>Widescreen</PresentationFormat>
  <Paragraphs>966</Paragraphs>
  <Slides>90</Slides>
  <Notes>46</Notes>
  <HiddenSlides>0</HiddenSlides>
  <MMClips>1</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90</vt:i4>
      </vt:variant>
    </vt:vector>
  </HeadingPairs>
  <TitlesOfParts>
    <vt:vector size="101" baseType="lpstr">
      <vt:lpstr>Arial</vt:lpstr>
      <vt:lpstr>Calibri</vt:lpstr>
      <vt:lpstr>Courier New</vt:lpstr>
      <vt:lpstr>Gotham Rounded Book</vt:lpstr>
      <vt:lpstr>Helvetica</vt:lpstr>
      <vt:lpstr>Lato</vt:lpstr>
      <vt:lpstr>Open Sans</vt:lpstr>
      <vt:lpstr>Roboto</vt:lpstr>
      <vt:lpstr>Symbol</vt:lpstr>
      <vt:lpstr>Wingdings</vt:lpstr>
      <vt:lpstr>Custom Design</vt:lpstr>
      <vt:lpstr>GCE Health and Social Care, and Childcare </vt:lpstr>
      <vt:lpstr>PowerPoint Presentation</vt:lpstr>
      <vt:lpstr>PowerPoint Presentation</vt:lpstr>
      <vt:lpstr>PowerPoint Presentation</vt:lpstr>
      <vt:lpstr>PowerPoint Presentation</vt:lpstr>
      <vt:lpstr>PowerPoint Presentation</vt:lpstr>
      <vt:lpstr>Deciding on your childcare setting </vt:lpstr>
      <vt:lpstr>Ensuring principles of confidentiality and safeguarding of information is maintained</vt:lpstr>
      <vt:lpstr>Confidentiality </vt:lpstr>
      <vt:lpstr>Confidentiality </vt:lpstr>
      <vt:lpstr>PowerPoint Presentation</vt:lpstr>
      <vt:lpstr>PowerPoint Presentation</vt:lpstr>
      <vt:lpstr>PowerPoint Presentation</vt:lpstr>
      <vt:lpstr>PowerPoint Presentation</vt:lpstr>
      <vt:lpstr>Some tips when researching within your specified children setting:  </vt:lpstr>
      <vt:lpstr>Principles of confidentiality and ethical guidelines activity </vt:lpstr>
      <vt:lpstr>Task 1 (a) The importance of child-centred care in meeting the needs of children and young people within key stages of development </vt:lpstr>
      <vt:lpstr>What is meant by child-centred care?  </vt:lpstr>
      <vt:lpstr> What are the needs of children and young people?  </vt:lpstr>
      <vt:lpstr> Needs of children</vt:lpstr>
      <vt:lpstr> How child-centred care can be applied in order to meet the holistic needs within key stages of development</vt:lpstr>
      <vt:lpstr>Example – Daisy   Daisy is 6 years old and has recently started at a new primary school after moving home.        </vt:lpstr>
      <vt:lpstr>PowerPoint Presentation</vt:lpstr>
      <vt:lpstr> How child-centred care can be applied</vt:lpstr>
      <vt:lpstr>Useful links to support you</vt:lpstr>
      <vt:lpstr>Daisy</vt:lpstr>
      <vt:lpstr>RE-CAP WHAT IS MEANT BY A CHILD-CENTRED APPROACH</vt:lpstr>
      <vt:lpstr>Protecting children/young people from harm and abuse by enabling the child to have a ‘voice’   </vt:lpstr>
      <vt:lpstr>Enabling the child/young person to have a ‘voice’   </vt:lpstr>
      <vt:lpstr>Enabling the child/young person to have a ‘voice’   </vt:lpstr>
      <vt:lpstr>Task 1 (a) Explain the importance of child-centred care in meeting the needs of children and young people within key stages of development</vt:lpstr>
      <vt:lpstr>Task 1 (b) Describe the types of transitions, life experiences and life changes that a child and/or young person may experience and explain how these may impact on the resilience and development of the child and/or young person, and their care and support in the setting of your choice</vt:lpstr>
      <vt:lpstr>Task 1 (b) (i) Describe the types of transitions, life experiences and life changes that a child and/or young person may experience</vt:lpstr>
      <vt:lpstr>Priti case study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(1)  Outline the role of observation in supporting children and young people </vt:lpstr>
      <vt:lpstr>(2)  What are the principles that need to be followed to when observing children and young people?</vt:lpstr>
      <vt:lpstr>PowerPoint Presentation</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lpstr>GCE Health and Social Care, and Childcare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City &amp; Guilds/WJEC PP template</dc:title>
  <dc:creator>City &amp; Guilds/WJEC</dc:creator>
  <cp:lastModifiedBy>Wyman, Hilary</cp:lastModifiedBy>
  <cp:revision>301</cp:revision>
  <dcterms:created xsi:type="dcterms:W3CDTF">2019-02-21T11:49:42Z</dcterms:created>
  <dcterms:modified xsi:type="dcterms:W3CDTF">2021-07-19T12:34:00Z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0x0101009148F5A04DDD49CBA7127AADA5FB792B00AADE34325A8B49CDA8BB4DB53328F214008CB3F2150C24F24F8304D2120C64EA5300D55831203E689340AF2E2F5978B1265D</vt:lpwstr>
  </property>
  <property fmtid="{D5CDD505-2E9C-101B-9397-08002B2CF9AE}" pid="3" name="Order">
    <vt:r8>34900</vt:r8>
  </property>
  <property fmtid="{D5CDD505-2E9C-101B-9397-08002B2CF9AE}" pid="4" name="xd_Signature">
    <vt:bool>false</vt:bool>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Level">
    <vt:lpwstr/>
  </property>
  <property fmtid="{D5CDD505-2E9C-101B-9397-08002B2CF9AE}" pid="9" name="WJEC Exam Season">
    <vt:lpwstr/>
  </property>
  <property fmtid="{D5CDD505-2E9C-101B-9397-08002B2CF9AE}" pid="10" name="_Source">
    <vt:lpwstr/>
  </property>
  <property fmtid="{D5CDD505-2E9C-101B-9397-08002B2CF9AE}" pid="11" name="WJEC Subject Code">
    <vt:lpwstr/>
  </property>
  <property fmtid="{D5CDD505-2E9C-101B-9397-08002B2CF9AE}" pid="12" name="WJEC Paper Code">
    <vt:lpwstr/>
  </property>
  <property fmtid="{D5CDD505-2E9C-101B-9397-08002B2CF9AE}" pid="13" name="WJEC Subject">
    <vt:lpwstr/>
  </property>
  <property fmtid="{D5CDD505-2E9C-101B-9397-08002B2CF9AE}" pid="14" name="DocumentType">
    <vt:lpwstr/>
  </property>
  <property fmtid="{D5CDD505-2E9C-101B-9397-08002B2CF9AE}" pid="15" name="AuthorIds_UIVersion_5120">
    <vt:lpwstr>37739</vt:lpwstr>
  </property>
  <property fmtid="{D5CDD505-2E9C-101B-9397-08002B2CF9AE}" pid="16" name="WJEC Audiences">
    <vt:lpwstr/>
  </property>
  <property fmtid="{D5CDD505-2E9C-101B-9397-08002B2CF9AE}" pid="17" name="WJEC Department">
    <vt:lpwstr/>
  </property>
  <property fmtid="{D5CDD505-2E9C-101B-9397-08002B2CF9AE}" pid="18" name="AuthorIds_UIVersion_1536">
    <vt:lpwstr>260</vt:lpwstr>
  </property>
  <property fmtid="{D5CDD505-2E9C-101B-9397-08002B2CF9AE}" pid="19" name="k48d8005054a4dd09ad49b7c837f0781">
    <vt:lpwstr/>
  </property>
</Properties>
</file>