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3" r:id="rId4"/>
    <p:sldMasterId id="2147483763" r:id="rId5"/>
  </p:sldMasterIdLst>
  <p:notesMasterIdLst>
    <p:notesMasterId r:id="rId35"/>
  </p:notesMasterIdLst>
  <p:handoutMasterIdLst>
    <p:handoutMasterId r:id="rId36"/>
  </p:handoutMasterIdLst>
  <p:sldIdLst>
    <p:sldId id="736" r:id="rId6"/>
    <p:sldId id="737" r:id="rId7"/>
    <p:sldId id="739" r:id="rId8"/>
    <p:sldId id="778" r:id="rId9"/>
    <p:sldId id="779" r:id="rId10"/>
    <p:sldId id="780" r:id="rId11"/>
    <p:sldId id="781" r:id="rId12"/>
    <p:sldId id="791" r:id="rId13"/>
    <p:sldId id="782" r:id="rId14"/>
    <p:sldId id="793" r:id="rId15"/>
    <p:sldId id="797" r:id="rId16"/>
    <p:sldId id="799" r:id="rId17"/>
    <p:sldId id="794" r:id="rId18"/>
    <p:sldId id="783" r:id="rId19"/>
    <p:sldId id="800" r:id="rId20"/>
    <p:sldId id="795" r:id="rId21"/>
    <p:sldId id="792" r:id="rId22"/>
    <p:sldId id="784" r:id="rId23"/>
    <p:sldId id="796" r:id="rId24"/>
    <p:sldId id="798" r:id="rId25"/>
    <p:sldId id="801" r:id="rId26"/>
    <p:sldId id="802" r:id="rId27"/>
    <p:sldId id="785" r:id="rId28"/>
    <p:sldId id="803" r:id="rId29"/>
    <p:sldId id="804" r:id="rId30"/>
    <p:sldId id="789" r:id="rId31"/>
    <p:sldId id="805" r:id="rId32"/>
    <p:sldId id="701" r:id="rId33"/>
    <p:sldId id="745" r:id="rId34"/>
  </p:sldIdLst>
  <p:sldSz cx="12192000" cy="6858000"/>
  <p:notesSz cx="6794500"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5" orient="horz" pos="1457" userDrawn="1">
          <p15:clr>
            <a:srgbClr val="A4A3A4"/>
          </p15:clr>
        </p15:guide>
        <p15:guide id="16"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Onuzuruike" initials="JO" lastIdx="2" clrIdx="0"/>
  <p:cmAuthor id="2" name="Jenna Redelinghuys" initials="JR" lastIdx="8" clrIdx="1"/>
  <p:cmAuthor id="3" name="William Nightingale" initials="WN" lastIdx="1" clrIdx="2"/>
  <p:cmAuthor id="4" name="Morris-Goodman, Karen" initials="MK" lastIdx="0" clrIdx="3">
    <p:extLst>
      <p:ext uri="{19B8F6BF-5375-455C-9EA6-DF929625EA0E}">
        <p15:presenceInfo xmlns:p15="http://schemas.microsoft.com/office/powerpoint/2012/main" userId="S-1-5-21-1573406126-441743599-619646970-12033" providerId="AD"/>
      </p:ext>
    </p:extLst>
  </p:cmAuthor>
  <p:cmAuthor id="5" name="Bushell, Karen" initials="BK" lastIdx="0" clrIdx="4">
    <p:extLst>
      <p:ext uri="{19B8F6BF-5375-455C-9EA6-DF929625EA0E}">
        <p15:presenceInfo xmlns:p15="http://schemas.microsoft.com/office/powerpoint/2012/main" userId="S::thomake@wjec.co.uk::19dd44b5-e099-4de8-80dd-5f64219f3a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C8"/>
    <a:srgbClr val="CB076E"/>
    <a:srgbClr val="007BB9"/>
    <a:srgbClr val="D5E9DB"/>
    <a:srgbClr val="E7ECF3"/>
    <a:srgbClr val="CBD7E6"/>
    <a:srgbClr val="E7ECF5"/>
    <a:srgbClr val="0070C0"/>
    <a:srgbClr val="CBD6EB"/>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04B9E6-B395-47EF-9933-2C3DE6247F46}" v="31" dt="2021-07-27T13:57:54.6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29" autoAdjust="0"/>
    <p:restoredTop sz="86427" autoAdjust="0"/>
  </p:normalViewPr>
  <p:slideViewPr>
    <p:cSldViewPr snapToGrid="0" snapToObjects="1">
      <p:cViewPr varScale="1">
        <p:scale>
          <a:sx n="54" d="100"/>
          <a:sy n="54" d="100"/>
        </p:scale>
        <p:origin x="1356" y="24"/>
      </p:cViewPr>
      <p:guideLst>
        <p:guide orient="horz" pos="1457"/>
        <p:guide pos="3840"/>
      </p:guideLst>
    </p:cSldViewPr>
  </p:slideViewPr>
  <p:outlineViewPr>
    <p:cViewPr>
      <p:scale>
        <a:sx n="33" d="100"/>
        <a:sy n="33" d="100"/>
      </p:scale>
      <p:origin x="0" y="-12384"/>
    </p:cViewPr>
  </p:outlineViewPr>
  <p:notesTextViewPr>
    <p:cViewPr>
      <p:scale>
        <a:sx n="114" d="100"/>
        <a:sy n="114" d="100"/>
      </p:scale>
      <p:origin x="0" y="0"/>
    </p:cViewPr>
  </p:notesTextViewPr>
  <p:notesViewPr>
    <p:cSldViewPr snapToGrid="0" snapToObjects="1">
      <p:cViewPr varScale="1">
        <p:scale>
          <a:sx n="112" d="100"/>
          <a:sy n="112" d="100"/>
        </p:scale>
        <p:origin x="2512"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shell, Karen" userId="19dd44b5-e099-4de8-80dd-5f64219f3a96" providerId="ADAL" clId="{655E84C3-A4B7-40BE-AD6D-37FCA4B57C34}"/>
    <pc:docChg chg="undo custSel modSld">
      <pc:chgData name="Bushell, Karen" userId="19dd44b5-e099-4de8-80dd-5f64219f3a96" providerId="ADAL" clId="{655E84C3-A4B7-40BE-AD6D-37FCA4B57C34}" dt="2021-07-21T13:22:22.134" v="28"/>
      <pc:docMkLst>
        <pc:docMk/>
      </pc:docMkLst>
      <pc:sldChg chg="addSp delSp modSp modTransition modAnim">
        <pc:chgData name="Bushell, Karen" userId="19dd44b5-e099-4de8-80dd-5f64219f3a96" providerId="ADAL" clId="{655E84C3-A4B7-40BE-AD6D-37FCA4B57C34}" dt="2021-07-21T13:16:56.757" v="19"/>
        <pc:sldMkLst>
          <pc:docMk/>
          <pc:sldMk cId="2973725867" sldId="736"/>
        </pc:sldMkLst>
        <pc:picChg chg="add del mod">
          <ac:chgData name="Bushell, Karen" userId="19dd44b5-e099-4de8-80dd-5f64219f3a96" providerId="ADAL" clId="{655E84C3-A4B7-40BE-AD6D-37FCA4B57C34}" dt="2021-07-21T13:16:32.222" v="18"/>
          <ac:picMkLst>
            <pc:docMk/>
            <pc:sldMk cId="2973725867" sldId="736"/>
            <ac:picMk id="2" creationId="{2BD2ACAA-FE14-4445-A292-534A3B214F9A}"/>
          </ac:picMkLst>
        </pc:picChg>
        <pc:picChg chg="add mod">
          <ac:chgData name="Bushell, Karen" userId="19dd44b5-e099-4de8-80dd-5f64219f3a96" providerId="ADAL" clId="{655E84C3-A4B7-40BE-AD6D-37FCA4B57C34}" dt="2021-07-21T13:16:56.757" v="19"/>
          <ac:picMkLst>
            <pc:docMk/>
            <pc:sldMk cId="2973725867" sldId="736"/>
            <ac:picMk id="3" creationId="{1ABD74A7-0C5A-4395-A643-E0139281268E}"/>
          </ac:picMkLst>
        </pc:picChg>
      </pc:sldChg>
      <pc:sldChg chg="addSp delSp modSp modTransition modAnim">
        <pc:chgData name="Bushell, Karen" userId="19dd44b5-e099-4de8-80dd-5f64219f3a96" providerId="ADAL" clId="{655E84C3-A4B7-40BE-AD6D-37FCA4B57C34}" dt="2021-07-21T13:18:15.951" v="22"/>
        <pc:sldMkLst>
          <pc:docMk/>
          <pc:sldMk cId="831610412" sldId="737"/>
        </pc:sldMkLst>
        <pc:picChg chg="add del mod">
          <ac:chgData name="Bushell, Karen" userId="19dd44b5-e099-4de8-80dd-5f64219f3a96" providerId="ADAL" clId="{655E84C3-A4B7-40BE-AD6D-37FCA4B57C34}" dt="2021-07-21T13:17:38.398" v="21"/>
          <ac:picMkLst>
            <pc:docMk/>
            <pc:sldMk cId="831610412" sldId="737"/>
            <ac:picMk id="8" creationId="{CCDE1F09-155A-4AF9-9613-B1544227C76D}"/>
          </ac:picMkLst>
        </pc:picChg>
        <pc:picChg chg="add mod">
          <ac:chgData name="Bushell, Karen" userId="19dd44b5-e099-4de8-80dd-5f64219f3a96" providerId="ADAL" clId="{655E84C3-A4B7-40BE-AD6D-37FCA4B57C34}" dt="2021-07-21T13:18:15.951" v="22"/>
          <ac:picMkLst>
            <pc:docMk/>
            <pc:sldMk cId="831610412" sldId="737"/>
            <ac:picMk id="9" creationId="{4269BFE0-723D-4BE0-9683-9DC989CB1497}"/>
          </ac:picMkLst>
        </pc:picChg>
      </pc:sldChg>
      <pc:sldChg chg="addSp modSp">
        <pc:chgData name="Bushell, Karen" userId="19dd44b5-e099-4de8-80dd-5f64219f3a96" providerId="ADAL" clId="{655E84C3-A4B7-40BE-AD6D-37FCA4B57C34}" dt="2021-07-21T13:18:27.616" v="23"/>
        <pc:sldMkLst>
          <pc:docMk/>
          <pc:sldMk cId="2279184824" sldId="739"/>
        </pc:sldMkLst>
        <pc:picChg chg="add mod">
          <ac:chgData name="Bushell, Karen" userId="19dd44b5-e099-4de8-80dd-5f64219f3a96" providerId="ADAL" clId="{655E84C3-A4B7-40BE-AD6D-37FCA4B57C34}" dt="2021-07-21T13:18:27.616" v="23"/>
          <ac:picMkLst>
            <pc:docMk/>
            <pc:sldMk cId="2279184824" sldId="739"/>
            <ac:picMk id="2" creationId="{E7CC840E-9085-4F78-A95A-381D9484C5B8}"/>
          </ac:picMkLst>
        </pc:picChg>
      </pc:sldChg>
      <pc:sldChg chg="addSp modSp">
        <pc:chgData name="Bushell, Karen" userId="19dd44b5-e099-4de8-80dd-5f64219f3a96" providerId="ADAL" clId="{655E84C3-A4B7-40BE-AD6D-37FCA4B57C34}" dt="2021-07-21T13:19:21.035" v="24"/>
        <pc:sldMkLst>
          <pc:docMk/>
          <pc:sldMk cId="1666761600" sldId="778"/>
        </pc:sldMkLst>
        <pc:picChg chg="add mod">
          <ac:chgData name="Bushell, Karen" userId="19dd44b5-e099-4de8-80dd-5f64219f3a96" providerId="ADAL" clId="{655E84C3-A4B7-40BE-AD6D-37FCA4B57C34}" dt="2021-07-21T13:19:21.035" v="24"/>
          <ac:picMkLst>
            <pc:docMk/>
            <pc:sldMk cId="1666761600" sldId="778"/>
            <ac:picMk id="3" creationId="{DA523266-4CCE-472D-AF5A-88E102F2BCB3}"/>
          </ac:picMkLst>
        </pc:picChg>
      </pc:sldChg>
      <pc:sldChg chg="addSp delSp modSp modTransition modAnim">
        <pc:chgData name="Bushell, Karen" userId="19dd44b5-e099-4de8-80dd-5f64219f3a96" providerId="ADAL" clId="{655E84C3-A4B7-40BE-AD6D-37FCA4B57C34}" dt="2021-07-21T13:21:02.742" v="27"/>
        <pc:sldMkLst>
          <pc:docMk/>
          <pc:sldMk cId="3235377556" sldId="779"/>
        </pc:sldMkLst>
        <pc:picChg chg="add del mod">
          <ac:chgData name="Bushell, Karen" userId="19dd44b5-e099-4de8-80dd-5f64219f3a96" providerId="ADAL" clId="{655E84C3-A4B7-40BE-AD6D-37FCA4B57C34}" dt="2021-07-21T13:19:57.776" v="26"/>
          <ac:picMkLst>
            <pc:docMk/>
            <pc:sldMk cId="3235377556" sldId="779"/>
            <ac:picMk id="6" creationId="{5972F690-4A96-4EE4-B154-4382D742EF11}"/>
          </ac:picMkLst>
        </pc:picChg>
        <pc:picChg chg="add mod">
          <ac:chgData name="Bushell, Karen" userId="19dd44b5-e099-4de8-80dd-5f64219f3a96" providerId="ADAL" clId="{655E84C3-A4B7-40BE-AD6D-37FCA4B57C34}" dt="2021-07-21T13:21:02.742" v="27"/>
          <ac:picMkLst>
            <pc:docMk/>
            <pc:sldMk cId="3235377556" sldId="779"/>
            <ac:picMk id="7" creationId="{1F31F440-0D70-4FF5-AD46-9A2B35C5826C}"/>
          </ac:picMkLst>
        </pc:picChg>
      </pc:sldChg>
      <pc:sldChg chg="addSp modSp">
        <pc:chgData name="Bushell, Karen" userId="19dd44b5-e099-4de8-80dd-5f64219f3a96" providerId="ADAL" clId="{655E84C3-A4B7-40BE-AD6D-37FCA4B57C34}" dt="2021-07-21T13:22:22.134" v="28"/>
        <pc:sldMkLst>
          <pc:docMk/>
          <pc:sldMk cId="860915740" sldId="780"/>
        </pc:sldMkLst>
        <pc:picChg chg="add mod">
          <ac:chgData name="Bushell, Karen" userId="19dd44b5-e099-4de8-80dd-5f64219f3a96" providerId="ADAL" clId="{655E84C3-A4B7-40BE-AD6D-37FCA4B57C34}" dt="2021-07-21T13:22:22.134" v="28"/>
          <ac:picMkLst>
            <pc:docMk/>
            <pc:sldMk cId="860915740" sldId="780"/>
            <ac:picMk id="3" creationId="{7FC8DDA5-6837-477E-B334-82A033741320}"/>
          </ac:picMkLst>
        </pc:picChg>
      </pc:sldChg>
      <pc:sldChg chg="addSp delSp modSp mod">
        <pc:chgData name="Bushell, Karen" userId="19dd44b5-e099-4de8-80dd-5f64219f3a96" providerId="ADAL" clId="{655E84C3-A4B7-40BE-AD6D-37FCA4B57C34}" dt="2021-07-21T13:04:59.865" v="16" actId="14100"/>
        <pc:sldMkLst>
          <pc:docMk/>
          <pc:sldMk cId="1084226696" sldId="794"/>
        </pc:sldMkLst>
        <pc:spChg chg="mod">
          <ac:chgData name="Bushell, Karen" userId="19dd44b5-e099-4de8-80dd-5f64219f3a96" providerId="ADAL" clId="{655E84C3-A4B7-40BE-AD6D-37FCA4B57C34}" dt="2021-07-21T13:00:58.405" v="1" actId="1076"/>
          <ac:spMkLst>
            <pc:docMk/>
            <pc:sldMk cId="1084226696" sldId="794"/>
            <ac:spMk id="4" creationId="{7F4BC6E5-9EB8-4563-8767-97DAEC6DF844}"/>
          </ac:spMkLst>
        </pc:spChg>
        <pc:picChg chg="del">
          <ac:chgData name="Bushell, Karen" userId="19dd44b5-e099-4de8-80dd-5f64219f3a96" providerId="ADAL" clId="{655E84C3-A4B7-40BE-AD6D-37FCA4B57C34}" dt="2021-07-21T13:00:57.266" v="0" actId="478"/>
          <ac:picMkLst>
            <pc:docMk/>
            <pc:sldMk cId="1084226696" sldId="794"/>
            <ac:picMk id="5" creationId="{204D19AA-032C-46CD-AA0D-EEE7D34291F9}"/>
          </ac:picMkLst>
        </pc:picChg>
        <pc:picChg chg="add del mod">
          <ac:chgData name="Bushell, Karen" userId="19dd44b5-e099-4de8-80dd-5f64219f3a96" providerId="ADAL" clId="{655E84C3-A4B7-40BE-AD6D-37FCA4B57C34}" dt="2021-07-21T13:01:13.136" v="6" actId="478"/>
          <ac:picMkLst>
            <pc:docMk/>
            <pc:sldMk cId="1084226696" sldId="794"/>
            <ac:picMk id="6" creationId="{CEEC5E06-D83E-4887-8C10-6843C0CD86B6}"/>
          </ac:picMkLst>
        </pc:picChg>
        <pc:picChg chg="add mod">
          <ac:chgData name="Bushell, Karen" userId="19dd44b5-e099-4de8-80dd-5f64219f3a96" providerId="ADAL" clId="{655E84C3-A4B7-40BE-AD6D-37FCA4B57C34}" dt="2021-07-21T13:04:56.924" v="15" actId="14100"/>
          <ac:picMkLst>
            <pc:docMk/>
            <pc:sldMk cId="1084226696" sldId="794"/>
            <ac:picMk id="8" creationId="{1F1EBC75-6E3C-4429-96A1-6B6F00F756F1}"/>
          </ac:picMkLst>
        </pc:picChg>
        <pc:picChg chg="add mod">
          <ac:chgData name="Bushell, Karen" userId="19dd44b5-e099-4de8-80dd-5f64219f3a96" providerId="ADAL" clId="{655E84C3-A4B7-40BE-AD6D-37FCA4B57C34}" dt="2021-07-21T13:04:59.865" v="16" actId="14100"/>
          <ac:picMkLst>
            <pc:docMk/>
            <pc:sldMk cId="1084226696" sldId="794"/>
            <ac:picMk id="9" creationId="{80551FAF-1401-45A1-9C55-9153A93611BE}"/>
          </ac:picMkLst>
        </pc:picChg>
      </pc:sldChg>
    </pc:docChg>
  </pc:docChgLst>
  <pc:docChgLst>
    <pc:chgData name="Wyman, Hilary" userId="f3bca22b-3a42-4d89-8a24-ce254d13f28a" providerId="ADAL" clId="{0404B9E6-B395-47EF-9933-2C3DE6247F46}"/>
    <pc:docChg chg="modSld">
      <pc:chgData name="Wyman, Hilary" userId="f3bca22b-3a42-4d89-8a24-ce254d13f28a" providerId="ADAL" clId="{0404B9E6-B395-47EF-9933-2C3DE6247F46}" dt="2021-07-28T14:09:50.870" v="28" actId="20577"/>
      <pc:docMkLst>
        <pc:docMk/>
      </pc:docMkLst>
      <pc:sldChg chg="modSp mod">
        <pc:chgData name="Wyman, Hilary" userId="f3bca22b-3a42-4d89-8a24-ce254d13f28a" providerId="ADAL" clId="{0404B9E6-B395-47EF-9933-2C3DE6247F46}" dt="2021-07-21T16:21:24.922" v="0" actId="20577"/>
        <pc:sldMkLst>
          <pc:docMk/>
          <pc:sldMk cId="2973725867" sldId="736"/>
        </pc:sldMkLst>
        <pc:spChg chg="mod">
          <ac:chgData name="Wyman, Hilary" userId="f3bca22b-3a42-4d89-8a24-ce254d13f28a" providerId="ADAL" clId="{0404B9E6-B395-47EF-9933-2C3DE6247F46}" dt="2021-07-21T16:21:24.922" v="0" actId="20577"/>
          <ac:spMkLst>
            <pc:docMk/>
            <pc:sldMk cId="2973725867" sldId="736"/>
            <ac:spMk id="9" creationId="{00000000-0000-0000-0000-000000000000}"/>
          </ac:spMkLst>
        </pc:spChg>
      </pc:sldChg>
      <pc:sldChg chg="modSp mod modNotesTx">
        <pc:chgData name="Wyman, Hilary" userId="f3bca22b-3a42-4d89-8a24-ce254d13f28a" providerId="ADAL" clId="{0404B9E6-B395-47EF-9933-2C3DE6247F46}" dt="2021-07-27T15:36:39.565" v="15" actId="20577"/>
        <pc:sldMkLst>
          <pc:docMk/>
          <pc:sldMk cId="831610412" sldId="737"/>
        </pc:sldMkLst>
        <pc:spChg chg="mod">
          <ac:chgData name="Wyman, Hilary" userId="f3bca22b-3a42-4d89-8a24-ce254d13f28a" providerId="ADAL" clId="{0404B9E6-B395-47EF-9933-2C3DE6247F46}" dt="2021-07-27T15:36:08.346" v="11" actId="20577"/>
          <ac:spMkLst>
            <pc:docMk/>
            <pc:sldMk cId="831610412" sldId="737"/>
            <ac:spMk id="3" creationId="{00000000-0000-0000-0000-000000000000}"/>
          </ac:spMkLst>
        </pc:spChg>
      </pc:sldChg>
      <pc:sldChg chg="modSp mod">
        <pc:chgData name="Wyman, Hilary" userId="f3bca22b-3a42-4d89-8a24-ce254d13f28a" providerId="ADAL" clId="{0404B9E6-B395-47EF-9933-2C3DE6247F46}" dt="2021-07-28T14:09:50.870" v="28" actId="20577"/>
        <pc:sldMkLst>
          <pc:docMk/>
          <pc:sldMk cId="4076584118" sldId="785"/>
        </pc:sldMkLst>
        <pc:spChg chg="mod">
          <ac:chgData name="Wyman, Hilary" userId="f3bca22b-3a42-4d89-8a24-ce254d13f28a" providerId="ADAL" clId="{0404B9E6-B395-47EF-9933-2C3DE6247F46}" dt="2021-07-28T14:09:50.870" v="28" actId="20577"/>
          <ac:spMkLst>
            <pc:docMk/>
            <pc:sldMk cId="4076584118" sldId="785"/>
            <ac:spMk id="8" creationId="{2EF56599-38EF-44A8-931F-FC8A960A4120}"/>
          </ac:spMkLst>
        </pc:spChg>
        <pc:picChg chg="mod">
          <ac:chgData name="Wyman, Hilary" userId="f3bca22b-3a42-4d89-8a24-ce254d13f28a" providerId="ADAL" clId="{0404B9E6-B395-47EF-9933-2C3DE6247F46}" dt="2021-07-28T14:09:25.249" v="19" actId="1076"/>
          <ac:picMkLst>
            <pc:docMk/>
            <pc:sldMk cId="4076584118" sldId="785"/>
            <ac:picMk id="3" creationId="{300EACBF-0CB0-49B7-87FA-A2CFCCC00166}"/>
          </ac:picMkLst>
        </pc:picChg>
      </pc:sldChg>
    </pc:docChg>
  </pc:docChgLst>
  <pc:docChgLst>
    <pc:chgData name="Bushell, Karen" userId="19dd44b5-e099-4de8-80dd-5f64219f3a96" providerId="ADAL" clId="{BA4E0B1F-F5D6-4F1B-9664-B375A15FE3CB}"/>
    <pc:docChg chg="undo custSel addSld delSld modSld sldOrd">
      <pc:chgData name="Bushell, Karen" userId="19dd44b5-e099-4de8-80dd-5f64219f3a96" providerId="ADAL" clId="{BA4E0B1F-F5D6-4F1B-9664-B375A15FE3CB}" dt="2021-06-07T17:43:18.022" v="2372" actId="1076"/>
      <pc:docMkLst>
        <pc:docMk/>
      </pc:docMkLst>
      <pc:sldChg chg="modSp modNotesTx">
        <pc:chgData name="Bushell, Karen" userId="19dd44b5-e099-4de8-80dd-5f64219f3a96" providerId="ADAL" clId="{BA4E0B1F-F5D6-4F1B-9664-B375A15FE3CB}" dt="2021-06-02T12:34:49.361" v="217" actId="6549"/>
        <pc:sldMkLst>
          <pc:docMk/>
          <pc:sldMk cId="2973725867" sldId="736"/>
        </pc:sldMkLst>
        <pc:spChg chg="mod">
          <ac:chgData name="Bushell, Karen" userId="19dd44b5-e099-4de8-80dd-5f64219f3a96" providerId="ADAL" clId="{BA4E0B1F-F5D6-4F1B-9664-B375A15FE3CB}" dt="2021-06-02T12:32:12.535" v="4" actId="6549"/>
          <ac:spMkLst>
            <pc:docMk/>
            <pc:sldMk cId="2973725867" sldId="736"/>
            <ac:spMk id="9" creationId="{00000000-0000-0000-0000-000000000000}"/>
          </ac:spMkLst>
        </pc:spChg>
      </pc:sldChg>
      <pc:sldChg chg="modSp">
        <pc:chgData name="Bushell, Karen" userId="19dd44b5-e099-4de8-80dd-5f64219f3a96" providerId="ADAL" clId="{BA4E0B1F-F5D6-4F1B-9664-B375A15FE3CB}" dt="2021-06-02T12:41:10.890" v="383" actId="20577"/>
        <pc:sldMkLst>
          <pc:docMk/>
          <pc:sldMk cId="2279184824" sldId="739"/>
        </pc:sldMkLst>
        <pc:spChg chg="mod">
          <ac:chgData name="Bushell, Karen" userId="19dd44b5-e099-4de8-80dd-5f64219f3a96" providerId="ADAL" clId="{BA4E0B1F-F5D6-4F1B-9664-B375A15FE3CB}" dt="2021-06-02T12:41:10.890" v="383" actId="20577"/>
          <ac:spMkLst>
            <pc:docMk/>
            <pc:sldMk cId="2279184824" sldId="739"/>
            <ac:spMk id="3" creationId="{DF7650FD-EEB3-2245-BEE1-DDB8083A1BEB}"/>
          </ac:spMkLst>
        </pc:spChg>
      </pc:sldChg>
      <pc:sldChg chg="modSp modNotesTx">
        <pc:chgData name="Bushell, Karen" userId="19dd44b5-e099-4de8-80dd-5f64219f3a96" providerId="ADAL" clId="{BA4E0B1F-F5D6-4F1B-9664-B375A15FE3CB}" dt="2021-06-02T12:40:21.797" v="352" actId="13926"/>
        <pc:sldMkLst>
          <pc:docMk/>
          <pc:sldMk cId="1666761600" sldId="778"/>
        </pc:sldMkLst>
        <pc:spChg chg="mod">
          <ac:chgData name="Bushell, Karen" userId="19dd44b5-e099-4de8-80dd-5f64219f3a96" providerId="ADAL" clId="{BA4E0B1F-F5D6-4F1B-9664-B375A15FE3CB}" dt="2021-06-02T12:40:21.797" v="352" actId="13926"/>
          <ac:spMkLst>
            <pc:docMk/>
            <pc:sldMk cId="1666761600" sldId="778"/>
            <ac:spMk id="9" creationId="{844CD446-5A3B-46E5-817E-7B616B121C9B}"/>
          </ac:spMkLst>
        </pc:spChg>
      </pc:sldChg>
      <pc:sldChg chg="modNotesTx">
        <pc:chgData name="Bushell, Karen" userId="19dd44b5-e099-4de8-80dd-5f64219f3a96" providerId="ADAL" clId="{BA4E0B1F-F5D6-4F1B-9664-B375A15FE3CB}" dt="2021-06-02T12:40:47.938" v="372" actId="20577"/>
        <pc:sldMkLst>
          <pc:docMk/>
          <pc:sldMk cId="3235377556" sldId="779"/>
        </pc:sldMkLst>
      </pc:sldChg>
      <pc:sldChg chg="modNotesTx">
        <pc:chgData name="Bushell, Karen" userId="19dd44b5-e099-4de8-80dd-5f64219f3a96" providerId="ADAL" clId="{BA4E0B1F-F5D6-4F1B-9664-B375A15FE3CB}" dt="2021-06-02T12:41:28.322" v="406" actId="20577"/>
        <pc:sldMkLst>
          <pc:docMk/>
          <pc:sldMk cId="860915740" sldId="780"/>
        </pc:sldMkLst>
      </pc:sldChg>
      <pc:sldChg chg="delSp modNotesTx">
        <pc:chgData name="Bushell, Karen" userId="19dd44b5-e099-4de8-80dd-5f64219f3a96" providerId="ADAL" clId="{BA4E0B1F-F5D6-4F1B-9664-B375A15FE3CB}" dt="2021-06-02T12:41:57.949" v="432"/>
        <pc:sldMkLst>
          <pc:docMk/>
          <pc:sldMk cId="2499735120" sldId="781"/>
        </pc:sldMkLst>
        <pc:picChg chg="del">
          <ac:chgData name="Bushell, Karen" userId="19dd44b5-e099-4de8-80dd-5f64219f3a96" providerId="ADAL" clId="{BA4E0B1F-F5D6-4F1B-9664-B375A15FE3CB}" dt="2021-06-02T12:41:57.949" v="432"/>
          <ac:picMkLst>
            <pc:docMk/>
            <pc:sldMk cId="2499735120" sldId="781"/>
            <ac:picMk id="3" creationId="{3A3FC6DB-2306-4B28-936D-9D4466D9F21D}"/>
          </ac:picMkLst>
        </pc:picChg>
      </pc:sldChg>
      <pc:sldChg chg="modNotesTx">
        <pc:chgData name="Bushell, Karen" userId="19dd44b5-e099-4de8-80dd-5f64219f3a96" providerId="ADAL" clId="{BA4E0B1F-F5D6-4F1B-9664-B375A15FE3CB}" dt="2021-06-02T12:49:05.686" v="525" actId="20577"/>
        <pc:sldMkLst>
          <pc:docMk/>
          <pc:sldMk cId="2157637996" sldId="783"/>
        </pc:sldMkLst>
      </pc:sldChg>
      <pc:sldChg chg="del">
        <pc:chgData name="Bushell, Karen" userId="19dd44b5-e099-4de8-80dd-5f64219f3a96" providerId="ADAL" clId="{BA4E0B1F-F5D6-4F1B-9664-B375A15FE3CB}" dt="2021-06-03T15:34:29.141" v="1872" actId="2696"/>
        <pc:sldMkLst>
          <pc:docMk/>
          <pc:sldMk cId="1959345202" sldId="786"/>
        </pc:sldMkLst>
      </pc:sldChg>
      <pc:sldChg chg="del">
        <pc:chgData name="Bushell, Karen" userId="19dd44b5-e099-4de8-80dd-5f64219f3a96" providerId="ADAL" clId="{BA4E0B1F-F5D6-4F1B-9664-B375A15FE3CB}" dt="2021-06-03T15:34:30.665" v="1873" actId="2696"/>
        <pc:sldMkLst>
          <pc:docMk/>
          <pc:sldMk cId="882257960" sldId="787"/>
        </pc:sldMkLst>
      </pc:sldChg>
      <pc:sldChg chg="del">
        <pc:chgData name="Bushell, Karen" userId="19dd44b5-e099-4de8-80dd-5f64219f3a96" providerId="ADAL" clId="{BA4E0B1F-F5D6-4F1B-9664-B375A15FE3CB}" dt="2021-06-03T15:34:31.793" v="1874" actId="2696"/>
        <pc:sldMkLst>
          <pc:docMk/>
          <pc:sldMk cId="4071855398" sldId="788"/>
        </pc:sldMkLst>
      </pc:sldChg>
      <pc:sldChg chg="modSp modNotesTx">
        <pc:chgData name="Bushell, Karen" userId="19dd44b5-e099-4de8-80dd-5f64219f3a96" providerId="ADAL" clId="{BA4E0B1F-F5D6-4F1B-9664-B375A15FE3CB}" dt="2021-06-03T15:51:49.961" v="2362" actId="20577"/>
        <pc:sldMkLst>
          <pc:docMk/>
          <pc:sldMk cId="3686438454" sldId="789"/>
        </pc:sldMkLst>
        <pc:spChg chg="mod">
          <ac:chgData name="Bushell, Karen" userId="19dd44b5-e099-4de8-80dd-5f64219f3a96" providerId="ADAL" clId="{BA4E0B1F-F5D6-4F1B-9664-B375A15FE3CB}" dt="2021-06-03T15:51:49.961" v="2362" actId="20577"/>
          <ac:spMkLst>
            <pc:docMk/>
            <pc:sldMk cId="3686438454" sldId="789"/>
            <ac:spMk id="6" creationId="{1D8B678D-E042-4908-86E7-1B911491F6E1}"/>
          </ac:spMkLst>
        </pc:spChg>
        <pc:spChg chg="mod">
          <ac:chgData name="Bushell, Karen" userId="19dd44b5-e099-4de8-80dd-5f64219f3a96" providerId="ADAL" clId="{BA4E0B1F-F5D6-4F1B-9664-B375A15FE3CB}" dt="2021-06-03T15:41:27.532" v="1944" actId="20577"/>
          <ac:spMkLst>
            <pc:docMk/>
            <pc:sldMk cId="3686438454" sldId="789"/>
            <ac:spMk id="8" creationId="{1485AFA0-A990-4A00-8C9D-6206A6139F79}"/>
          </ac:spMkLst>
        </pc:spChg>
      </pc:sldChg>
      <pc:sldChg chg="del">
        <pc:chgData name="Bushell, Karen" userId="19dd44b5-e099-4de8-80dd-5f64219f3a96" providerId="ADAL" clId="{BA4E0B1F-F5D6-4F1B-9664-B375A15FE3CB}" dt="2021-06-03T15:38:11.005" v="1879" actId="2696"/>
        <pc:sldMkLst>
          <pc:docMk/>
          <pc:sldMk cId="514218350" sldId="790"/>
        </pc:sldMkLst>
      </pc:sldChg>
      <pc:sldChg chg="add del setBg">
        <pc:chgData name="Bushell, Karen" userId="19dd44b5-e099-4de8-80dd-5f64219f3a96" providerId="ADAL" clId="{BA4E0B1F-F5D6-4F1B-9664-B375A15FE3CB}" dt="2021-06-02T12:41:53.737" v="431"/>
        <pc:sldMkLst>
          <pc:docMk/>
          <pc:sldMk cId="64552810" sldId="791"/>
        </pc:sldMkLst>
      </pc:sldChg>
      <pc:sldChg chg="modSp add">
        <pc:chgData name="Bushell, Karen" userId="19dd44b5-e099-4de8-80dd-5f64219f3a96" providerId="ADAL" clId="{BA4E0B1F-F5D6-4F1B-9664-B375A15FE3CB}" dt="2021-06-02T12:42:41.060" v="490" actId="1076"/>
        <pc:sldMkLst>
          <pc:docMk/>
          <pc:sldMk cId="3836147819" sldId="791"/>
        </pc:sldMkLst>
        <pc:spChg chg="mod">
          <ac:chgData name="Bushell, Karen" userId="19dd44b5-e099-4de8-80dd-5f64219f3a96" providerId="ADAL" clId="{BA4E0B1F-F5D6-4F1B-9664-B375A15FE3CB}" dt="2021-06-02T12:42:41.060" v="490" actId="1076"/>
          <ac:spMkLst>
            <pc:docMk/>
            <pc:sldMk cId="3836147819" sldId="791"/>
            <ac:spMk id="3" creationId="{DF7650FD-EEB3-2245-BEE1-DDB8083A1BEB}"/>
          </ac:spMkLst>
        </pc:spChg>
      </pc:sldChg>
      <pc:sldChg chg="modSp add">
        <pc:chgData name="Bushell, Karen" userId="19dd44b5-e099-4de8-80dd-5f64219f3a96" providerId="ADAL" clId="{BA4E0B1F-F5D6-4F1B-9664-B375A15FE3CB}" dt="2021-06-03T14:26:17.536" v="1719" actId="20577"/>
        <pc:sldMkLst>
          <pc:docMk/>
          <pc:sldMk cId="2954736982" sldId="792"/>
        </pc:sldMkLst>
        <pc:spChg chg="mod">
          <ac:chgData name="Bushell, Karen" userId="19dd44b5-e099-4de8-80dd-5f64219f3a96" providerId="ADAL" clId="{BA4E0B1F-F5D6-4F1B-9664-B375A15FE3CB}" dt="2021-06-03T14:26:17.536" v="1719" actId="20577"/>
          <ac:spMkLst>
            <pc:docMk/>
            <pc:sldMk cId="2954736982" sldId="792"/>
            <ac:spMk id="3" creationId="{DF7650FD-EEB3-2245-BEE1-DDB8083A1BEB}"/>
          </ac:spMkLst>
        </pc:spChg>
      </pc:sldChg>
      <pc:sldChg chg="addSp modSp add ord modNotesTx">
        <pc:chgData name="Bushell, Karen" userId="19dd44b5-e099-4de8-80dd-5f64219f3a96" providerId="ADAL" clId="{BA4E0B1F-F5D6-4F1B-9664-B375A15FE3CB}" dt="2021-06-02T14:30:11.162" v="1378" actId="207"/>
        <pc:sldMkLst>
          <pc:docMk/>
          <pc:sldMk cId="1805659746" sldId="793"/>
        </pc:sldMkLst>
        <pc:spChg chg="add">
          <ac:chgData name="Bushell, Karen" userId="19dd44b5-e099-4de8-80dd-5f64219f3a96" providerId="ADAL" clId="{BA4E0B1F-F5D6-4F1B-9664-B375A15FE3CB}" dt="2021-06-02T12:48:48.274" v="506"/>
          <ac:spMkLst>
            <pc:docMk/>
            <pc:sldMk cId="1805659746" sldId="793"/>
            <ac:spMk id="2" creationId="{872B535B-125E-4D4C-BB7B-BB91EFDE5078}"/>
          </ac:spMkLst>
        </pc:spChg>
        <pc:spChg chg="add mod">
          <ac:chgData name="Bushell, Karen" userId="19dd44b5-e099-4de8-80dd-5f64219f3a96" providerId="ADAL" clId="{BA4E0B1F-F5D6-4F1B-9664-B375A15FE3CB}" dt="2021-06-02T14:00:33.058" v="922" actId="255"/>
          <ac:spMkLst>
            <pc:docMk/>
            <pc:sldMk cId="1805659746" sldId="793"/>
            <ac:spMk id="3" creationId="{183D9800-8576-470C-BCEF-34456AB7CE6F}"/>
          </ac:spMkLst>
        </pc:spChg>
        <pc:spChg chg="add mod">
          <ac:chgData name="Bushell, Karen" userId="19dd44b5-e099-4de8-80dd-5f64219f3a96" providerId="ADAL" clId="{BA4E0B1F-F5D6-4F1B-9664-B375A15FE3CB}" dt="2021-06-02T14:30:11.162" v="1378" actId="207"/>
          <ac:spMkLst>
            <pc:docMk/>
            <pc:sldMk cId="1805659746" sldId="793"/>
            <ac:spMk id="4" creationId="{7F4BC6E5-9EB8-4563-8767-97DAEC6DF844}"/>
          </ac:spMkLst>
        </pc:spChg>
      </pc:sldChg>
      <pc:sldChg chg="add del">
        <pc:chgData name="Bushell, Karen" userId="19dd44b5-e099-4de8-80dd-5f64219f3a96" providerId="ADAL" clId="{BA4E0B1F-F5D6-4F1B-9664-B375A15FE3CB}" dt="2021-06-02T12:48:24.001" v="504"/>
        <pc:sldMkLst>
          <pc:docMk/>
          <pc:sldMk cId="3438371136" sldId="793"/>
        </pc:sldMkLst>
      </pc:sldChg>
      <pc:sldChg chg="addSp delSp modSp add">
        <pc:chgData name="Bushell, Karen" userId="19dd44b5-e099-4de8-80dd-5f64219f3a96" providerId="ADAL" clId="{BA4E0B1F-F5D6-4F1B-9664-B375A15FE3CB}" dt="2021-06-07T17:43:18.022" v="2372" actId="1076"/>
        <pc:sldMkLst>
          <pc:docMk/>
          <pc:sldMk cId="1084226696" sldId="794"/>
        </pc:sldMkLst>
        <pc:spChg chg="del mod">
          <ac:chgData name="Bushell, Karen" userId="19dd44b5-e099-4de8-80dd-5f64219f3a96" providerId="ADAL" clId="{BA4E0B1F-F5D6-4F1B-9664-B375A15FE3CB}" dt="2021-06-02T14:31:27.429" v="1384"/>
          <ac:spMkLst>
            <pc:docMk/>
            <pc:sldMk cId="1084226696" sldId="794"/>
            <ac:spMk id="3" creationId="{183D9800-8576-470C-BCEF-34456AB7CE6F}"/>
          </ac:spMkLst>
        </pc:spChg>
        <pc:spChg chg="mod">
          <ac:chgData name="Bushell, Karen" userId="19dd44b5-e099-4de8-80dd-5f64219f3a96" providerId="ADAL" clId="{BA4E0B1F-F5D6-4F1B-9664-B375A15FE3CB}" dt="2021-06-02T14:31:35.047" v="1395" actId="20577"/>
          <ac:spMkLst>
            <pc:docMk/>
            <pc:sldMk cId="1084226696" sldId="794"/>
            <ac:spMk id="4" creationId="{7F4BC6E5-9EB8-4563-8767-97DAEC6DF844}"/>
          </ac:spMkLst>
        </pc:spChg>
        <pc:spChg chg="add mod">
          <ac:chgData name="Bushell, Karen" userId="19dd44b5-e099-4de8-80dd-5f64219f3a96" providerId="ADAL" clId="{BA4E0B1F-F5D6-4F1B-9664-B375A15FE3CB}" dt="2021-06-07T17:43:18.022" v="2372" actId="1076"/>
          <ac:spMkLst>
            <pc:docMk/>
            <pc:sldMk cId="1084226696" sldId="794"/>
            <ac:spMk id="7" creationId="{41B3533B-9DE1-4BC3-8929-CFA14ACD76CC}"/>
          </ac:spMkLst>
        </pc:spChg>
        <pc:picChg chg="add mod">
          <ac:chgData name="Bushell, Karen" userId="19dd44b5-e099-4de8-80dd-5f64219f3a96" providerId="ADAL" clId="{BA4E0B1F-F5D6-4F1B-9664-B375A15FE3CB}" dt="2021-06-07T17:41:51.226" v="2366" actId="1076"/>
          <ac:picMkLst>
            <pc:docMk/>
            <pc:sldMk cId="1084226696" sldId="794"/>
            <ac:picMk id="5" creationId="{204D19AA-032C-46CD-AA0D-EEE7D34291F9}"/>
          </ac:picMkLst>
        </pc:picChg>
        <pc:picChg chg="add mod">
          <ac:chgData name="Bushell, Karen" userId="19dd44b5-e099-4de8-80dd-5f64219f3a96" providerId="ADAL" clId="{BA4E0B1F-F5D6-4F1B-9664-B375A15FE3CB}" dt="2021-06-07T17:43:07.886" v="2370" actId="1076"/>
          <ac:picMkLst>
            <pc:docMk/>
            <pc:sldMk cId="1084226696" sldId="794"/>
            <ac:picMk id="6" creationId="{CEEC5E06-D83E-4887-8C10-6843C0CD86B6}"/>
          </ac:picMkLst>
        </pc:picChg>
      </pc:sldChg>
      <pc:sldChg chg="add del">
        <pc:chgData name="Bushell, Karen" userId="19dd44b5-e099-4de8-80dd-5f64219f3a96" providerId="ADAL" clId="{BA4E0B1F-F5D6-4F1B-9664-B375A15FE3CB}" dt="2021-06-02T13:23:49.659" v="847"/>
        <pc:sldMkLst>
          <pc:docMk/>
          <pc:sldMk cId="1690401999" sldId="794"/>
        </pc:sldMkLst>
      </pc:sldChg>
      <pc:sldChg chg="add del">
        <pc:chgData name="Bushell, Karen" userId="19dd44b5-e099-4de8-80dd-5f64219f3a96" providerId="ADAL" clId="{BA4E0B1F-F5D6-4F1B-9664-B375A15FE3CB}" dt="2021-06-02T13:55:20.092" v="897"/>
        <pc:sldMkLst>
          <pc:docMk/>
          <pc:sldMk cId="3241570692" sldId="795"/>
        </pc:sldMkLst>
      </pc:sldChg>
      <pc:sldChg chg="addSp delSp modSp ord">
        <pc:chgData name="Bushell, Karen" userId="19dd44b5-e099-4de8-80dd-5f64219f3a96" providerId="ADAL" clId="{BA4E0B1F-F5D6-4F1B-9664-B375A15FE3CB}" dt="2021-06-03T15:15:55.055" v="1837"/>
        <pc:sldMkLst>
          <pc:docMk/>
          <pc:sldMk cId="3286202389" sldId="795"/>
        </pc:sldMkLst>
        <pc:spChg chg="del mod">
          <ac:chgData name="Bushell, Karen" userId="19dd44b5-e099-4de8-80dd-5f64219f3a96" providerId="ADAL" clId="{BA4E0B1F-F5D6-4F1B-9664-B375A15FE3CB}" dt="2021-06-02T14:32:06.032" v="1396"/>
          <ac:spMkLst>
            <pc:docMk/>
            <pc:sldMk cId="3286202389" sldId="795"/>
            <ac:spMk id="3" creationId="{183D9800-8576-470C-BCEF-34456AB7CE6F}"/>
          </ac:spMkLst>
        </pc:spChg>
        <pc:spChg chg="del">
          <ac:chgData name="Bushell, Karen" userId="19dd44b5-e099-4de8-80dd-5f64219f3a96" providerId="ADAL" clId="{BA4E0B1F-F5D6-4F1B-9664-B375A15FE3CB}" dt="2021-06-02T14:32:07.085" v="1397" actId="478"/>
          <ac:spMkLst>
            <pc:docMk/>
            <pc:sldMk cId="3286202389" sldId="795"/>
            <ac:spMk id="4" creationId="{7F4BC6E5-9EB8-4563-8767-97DAEC6DF844}"/>
          </ac:spMkLst>
        </pc:spChg>
        <pc:spChg chg="add mod">
          <ac:chgData name="Bushell, Karen" userId="19dd44b5-e099-4de8-80dd-5f64219f3a96" providerId="ADAL" clId="{BA4E0B1F-F5D6-4F1B-9664-B375A15FE3CB}" dt="2021-06-02T14:32:30.894" v="1408" actId="20577"/>
          <ac:spMkLst>
            <pc:docMk/>
            <pc:sldMk cId="3286202389" sldId="795"/>
            <ac:spMk id="5" creationId="{58124E6C-729F-4DE3-BA6E-BE0AB1B5C212}"/>
          </ac:spMkLst>
        </pc:spChg>
        <pc:spChg chg="add mod">
          <ac:chgData name="Bushell, Karen" userId="19dd44b5-e099-4de8-80dd-5f64219f3a96" providerId="ADAL" clId="{BA4E0B1F-F5D6-4F1B-9664-B375A15FE3CB}" dt="2021-06-03T15:15:02.529" v="1836" actId="20577"/>
          <ac:spMkLst>
            <pc:docMk/>
            <pc:sldMk cId="3286202389" sldId="795"/>
            <ac:spMk id="8" creationId="{33D5FB33-A8E3-446C-AFAC-1F227DC5892E}"/>
          </ac:spMkLst>
        </pc:spChg>
        <pc:picChg chg="add mod">
          <ac:chgData name="Bushell, Karen" userId="19dd44b5-e099-4de8-80dd-5f64219f3a96" providerId="ADAL" clId="{BA4E0B1F-F5D6-4F1B-9664-B375A15FE3CB}" dt="2021-06-02T14:58:06.189" v="1543" actId="1076"/>
          <ac:picMkLst>
            <pc:docMk/>
            <pc:sldMk cId="3286202389" sldId="795"/>
            <ac:picMk id="6" creationId="{2F3CDD47-B229-414D-993C-68A603519211}"/>
          </ac:picMkLst>
        </pc:picChg>
        <pc:picChg chg="add mod">
          <ac:chgData name="Bushell, Karen" userId="19dd44b5-e099-4de8-80dd-5f64219f3a96" providerId="ADAL" clId="{BA4E0B1F-F5D6-4F1B-9664-B375A15FE3CB}" dt="2021-06-02T15:01:47.138" v="1545" actId="1076"/>
          <ac:picMkLst>
            <pc:docMk/>
            <pc:sldMk cId="3286202389" sldId="795"/>
            <ac:picMk id="7" creationId="{A668625E-4553-4BED-9E51-3137869855F5}"/>
          </ac:picMkLst>
        </pc:picChg>
      </pc:sldChg>
      <pc:sldChg chg="modSp add">
        <pc:chgData name="Bushell, Karen" userId="19dd44b5-e099-4de8-80dd-5f64219f3a96" providerId="ADAL" clId="{BA4E0B1F-F5D6-4F1B-9664-B375A15FE3CB}" dt="2021-06-02T13:56:46.076" v="904" actId="20577"/>
        <pc:sldMkLst>
          <pc:docMk/>
          <pc:sldMk cId="2287923850" sldId="796"/>
        </pc:sldMkLst>
        <pc:spChg chg="mod">
          <ac:chgData name="Bushell, Karen" userId="19dd44b5-e099-4de8-80dd-5f64219f3a96" providerId="ADAL" clId="{BA4E0B1F-F5D6-4F1B-9664-B375A15FE3CB}" dt="2021-06-02T13:55:50.993" v="901" actId="20577"/>
          <ac:spMkLst>
            <pc:docMk/>
            <pc:sldMk cId="2287923850" sldId="796"/>
            <ac:spMk id="3" creationId="{183D9800-8576-470C-BCEF-34456AB7CE6F}"/>
          </ac:spMkLst>
        </pc:spChg>
        <pc:spChg chg="mod">
          <ac:chgData name="Bushell, Karen" userId="19dd44b5-e099-4de8-80dd-5f64219f3a96" providerId="ADAL" clId="{BA4E0B1F-F5D6-4F1B-9664-B375A15FE3CB}" dt="2021-06-02T13:56:46.076" v="904" actId="20577"/>
          <ac:spMkLst>
            <pc:docMk/>
            <pc:sldMk cId="2287923850" sldId="796"/>
            <ac:spMk id="4" creationId="{7F4BC6E5-9EB8-4563-8767-97DAEC6DF844}"/>
          </ac:spMkLst>
        </pc:spChg>
      </pc:sldChg>
      <pc:sldChg chg="add del">
        <pc:chgData name="Bushell, Karen" userId="19dd44b5-e099-4de8-80dd-5f64219f3a96" providerId="ADAL" clId="{BA4E0B1F-F5D6-4F1B-9664-B375A15FE3CB}" dt="2021-06-02T13:57:02.564" v="906"/>
        <pc:sldMkLst>
          <pc:docMk/>
          <pc:sldMk cId="3117307205" sldId="797"/>
        </pc:sldMkLst>
      </pc:sldChg>
      <pc:sldChg chg="addSp delSp modSp add">
        <pc:chgData name="Bushell, Karen" userId="19dd44b5-e099-4de8-80dd-5f64219f3a96" providerId="ADAL" clId="{BA4E0B1F-F5D6-4F1B-9664-B375A15FE3CB}" dt="2021-06-02T14:24:48.961" v="1371" actId="1076"/>
        <pc:sldMkLst>
          <pc:docMk/>
          <pc:sldMk cId="3725900753" sldId="797"/>
        </pc:sldMkLst>
        <pc:spChg chg="mod">
          <ac:chgData name="Bushell, Karen" userId="19dd44b5-e099-4de8-80dd-5f64219f3a96" providerId="ADAL" clId="{BA4E0B1F-F5D6-4F1B-9664-B375A15FE3CB}" dt="2021-06-02T13:59:56.111" v="914" actId="6549"/>
          <ac:spMkLst>
            <pc:docMk/>
            <pc:sldMk cId="3725900753" sldId="797"/>
            <ac:spMk id="3" creationId="{183D9800-8576-470C-BCEF-34456AB7CE6F}"/>
          </ac:spMkLst>
        </pc:spChg>
        <pc:spChg chg="mod">
          <ac:chgData name="Bushell, Karen" userId="19dd44b5-e099-4de8-80dd-5f64219f3a96" providerId="ADAL" clId="{BA4E0B1F-F5D6-4F1B-9664-B375A15FE3CB}" dt="2021-06-02T14:00:20.219" v="919" actId="207"/>
          <ac:spMkLst>
            <pc:docMk/>
            <pc:sldMk cId="3725900753" sldId="797"/>
            <ac:spMk id="4" creationId="{7F4BC6E5-9EB8-4563-8767-97DAEC6DF844}"/>
          </ac:spMkLst>
        </pc:spChg>
        <pc:spChg chg="add del mod">
          <ac:chgData name="Bushell, Karen" userId="19dd44b5-e099-4de8-80dd-5f64219f3a96" providerId="ADAL" clId="{BA4E0B1F-F5D6-4F1B-9664-B375A15FE3CB}" dt="2021-06-02T14:00:22.512" v="921"/>
          <ac:spMkLst>
            <pc:docMk/>
            <pc:sldMk cId="3725900753" sldId="797"/>
            <ac:spMk id="6" creationId="{ABB8C419-E8DD-4655-A6C2-94EB8D3E5100}"/>
          </ac:spMkLst>
        </pc:spChg>
        <pc:spChg chg="add mod">
          <ac:chgData name="Bushell, Karen" userId="19dd44b5-e099-4de8-80dd-5f64219f3a96" providerId="ADAL" clId="{BA4E0B1F-F5D6-4F1B-9664-B375A15FE3CB}" dt="2021-06-02T14:24:48.961" v="1371" actId="1076"/>
          <ac:spMkLst>
            <pc:docMk/>
            <pc:sldMk cId="3725900753" sldId="797"/>
            <ac:spMk id="7" creationId="{8DCE9120-7ADA-46C1-AA7A-51803AA896A4}"/>
          </ac:spMkLst>
        </pc:spChg>
        <pc:picChg chg="add mod">
          <ac:chgData name="Bushell, Karen" userId="19dd44b5-e099-4de8-80dd-5f64219f3a96" providerId="ADAL" clId="{BA4E0B1F-F5D6-4F1B-9664-B375A15FE3CB}" dt="2021-06-02T14:00:03.838" v="916" actId="1076"/>
          <ac:picMkLst>
            <pc:docMk/>
            <pc:sldMk cId="3725900753" sldId="797"/>
            <ac:picMk id="5" creationId="{18B65B87-983B-46EF-8B37-0632D3057C5E}"/>
          </ac:picMkLst>
        </pc:picChg>
      </pc:sldChg>
      <pc:sldChg chg="addSp delSp modSp add">
        <pc:chgData name="Bushell, Karen" userId="19dd44b5-e099-4de8-80dd-5f64219f3a96" providerId="ADAL" clId="{BA4E0B1F-F5D6-4F1B-9664-B375A15FE3CB}" dt="2021-06-02T14:26:59.346" v="1377" actId="14100"/>
        <pc:sldMkLst>
          <pc:docMk/>
          <pc:sldMk cId="2531782755" sldId="798"/>
        </pc:sldMkLst>
        <pc:picChg chg="del">
          <ac:chgData name="Bushell, Karen" userId="19dd44b5-e099-4de8-80dd-5f64219f3a96" providerId="ADAL" clId="{BA4E0B1F-F5D6-4F1B-9664-B375A15FE3CB}" dt="2021-06-02T14:25:10.780" v="1373" actId="478"/>
          <ac:picMkLst>
            <pc:docMk/>
            <pc:sldMk cId="2531782755" sldId="798"/>
            <ac:picMk id="5" creationId="{18B65B87-983B-46EF-8B37-0632D3057C5E}"/>
          </ac:picMkLst>
        </pc:picChg>
        <pc:picChg chg="add mod">
          <ac:chgData name="Bushell, Karen" userId="19dd44b5-e099-4de8-80dd-5f64219f3a96" providerId="ADAL" clId="{BA4E0B1F-F5D6-4F1B-9664-B375A15FE3CB}" dt="2021-06-02T14:26:59.346" v="1377" actId="14100"/>
          <ac:picMkLst>
            <pc:docMk/>
            <pc:sldMk cId="2531782755" sldId="798"/>
            <ac:picMk id="6" creationId="{5B8FB9E0-7C9E-403A-AA9F-B193287319CA}"/>
          </ac:picMkLst>
        </pc:picChg>
      </pc:sldChg>
      <pc:sldChg chg="addSp delSp modSp add">
        <pc:chgData name="Bushell, Karen" userId="19dd44b5-e099-4de8-80dd-5f64219f3a96" providerId="ADAL" clId="{BA4E0B1F-F5D6-4F1B-9664-B375A15FE3CB}" dt="2021-06-02T14:44:27.014" v="1527" actId="1076"/>
        <pc:sldMkLst>
          <pc:docMk/>
          <pc:sldMk cId="3677450568" sldId="799"/>
        </pc:sldMkLst>
        <pc:spChg chg="mod">
          <ac:chgData name="Bushell, Karen" userId="19dd44b5-e099-4de8-80dd-5f64219f3a96" providerId="ADAL" clId="{BA4E0B1F-F5D6-4F1B-9664-B375A15FE3CB}" dt="2021-06-02T14:34:52.141" v="1425" actId="20577"/>
          <ac:spMkLst>
            <pc:docMk/>
            <pc:sldMk cId="3677450568" sldId="799"/>
            <ac:spMk id="4" creationId="{7F4BC6E5-9EB8-4563-8767-97DAEC6DF844}"/>
          </ac:spMkLst>
        </pc:spChg>
        <pc:spChg chg="mod">
          <ac:chgData name="Bushell, Karen" userId="19dd44b5-e099-4de8-80dd-5f64219f3a96" providerId="ADAL" clId="{BA4E0B1F-F5D6-4F1B-9664-B375A15FE3CB}" dt="2021-06-02T14:43:14.605" v="1522"/>
          <ac:spMkLst>
            <pc:docMk/>
            <pc:sldMk cId="3677450568" sldId="799"/>
            <ac:spMk id="7" creationId="{8DCE9120-7ADA-46C1-AA7A-51803AA896A4}"/>
          </ac:spMkLst>
        </pc:spChg>
        <pc:picChg chg="del">
          <ac:chgData name="Bushell, Karen" userId="19dd44b5-e099-4de8-80dd-5f64219f3a96" providerId="ADAL" clId="{BA4E0B1F-F5D6-4F1B-9664-B375A15FE3CB}" dt="2021-06-02T14:34:37.806" v="1410" actId="478"/>
          <ac:picMkLst>
            <pc:docMk/>
            <pc:sldMk cId="3677450568" sldId="799"/>
            <ac:picMk id="5" creationId="{18B65B87-983B-46EF-8B37-0632D3057C5E}"/>
          </ac:picMkLst>
        </pc:picChg>
        <pc:picChg chg="add mod">
          <ac:chgData name="Bushell, Karen" userId="19dd44b5-e099-4de8-80dd-5f64219f3a96" providerId="ADAL" clId="{BA4E0B1F-F5D6-4F1B-9664-B375A15FE3CB}" dt="2021-06-02T14:44:27.014" v="1527" actId="1076"/>
          <ac:picMkLst>
            <pc:docMk/>
            <pc:sldMk cId="3677450568" sldId="799"/>
            <ac:picMk id="6" creationId="{1E247BFD-1109-44B0-8577-33314213C1E6}"/>
          </ac:picMkLst>
        </pc:picChg>
        <pc:picChg chg="add mod">
          <ac:chgData name="Bushell, Karen" userId="19dd44b5-e099-4de8-80dd-5f64219f3a96" providerId="ADAL" clId="{BA4E0B1F-F5D6-4F1B-9664-B375A15FE3CB}" dt="2021-06-02T14:44:24.355" v="1526" actId="1076"/>
          <ac:picMkLst>
            <pc:docMk/>
            <pc:sldMk cId="3677450568" sldId="799"/>
            <ac:picMk id="8" creationId="{C10BB266-2AE0-43B8-8405-A4D11B7CD559}"/>
          </ac:picMkLst>
        </pc:picChg>
      </pc:sldChg>
      <pc:sldChg chg="addSp delSp modSp add">
        <pc:chgData name="Bushell, Karen" userId="19dd44b5-e099-4de8-80dd-5f64219f3a96" providerId="ADAL" clId="{BA4E0B1F-F5D6-4F1B-9664-B375A15FE3CB}" dt="2021-06-02T14:48:14.585" v="1541" actId="14100"/>
        <pc:sldMkLst>
          <pc:docMk/>
          <pc:sldMk cId="464826331" sldId="800"/>
        </pc:sldMkLst>
        <pc:spChg chg="mod">
          <ac:chgData name="Bushell, Karen" userId="19dd44b5-e099-4de8-80dd-5f64219f3a96" providerId="ADAL" clId="{BA4E0B1F-F5D6-4F1B-9664-B375A15FE3CB}" dt="2021-06-02T14:46:39.350" v="1530" actId="20577"/>
          <ac:spMkLst>
            <pc:docMk/>
            <pc:sldMk cId="464826331" sldId="800"/>
            <ac:spMk id="4" creationId="{7F4BC6E5-9EB8-4563-8767-97DAEC6DF844}"/>
          </ac:spMkLst>
        </pc:spChg>
        <pc:picChg chg="add mod">
          <ac:chgData name="Bushell, Karen" userId="19dd44b5-e099-4de8-80dd-5f64219f3a96" providerId="ADAL" clId="{BA4E0B1F-F5D6-4F1B-9664-B375A15FE3CB}" dt="2021-06-02T14:48:09.595" v="1539" actId="14100"/>
          <ac:picMkLst>
            <pc:docMk/>
            <pc:sldMk cId="464826331" sldId="800"/>
            <ac:picMk id="5" creationId="{E0BC0BCC-81C7-48E8-B040-4F91929D6235}"/>
          </ac:picMkLst>
        </pc:picChg>
        <pc:picChg chg="del">
          <ac:chgData name="Bushell, Karen" userId="19dd44b5-e099-4de8-80dd-5f64219f3a96" providerId="ADAL" clId="{BA4E0B1F-F5D6-4F1B-9664-B375A15FE3CB}" dt="2021-06-02T14:46:43.517" v="1531" actId="478"/>
          <ac:picMkLst>
            <pc:docMk/>
            <pc:sldMk cId="464826331" sldId="800"/>
            <ac:picMk id="6" creationId="{1E247BFD-1109-44B0-8577-33314213C1E6}"/>
          </ac:picMkLst>
        </pc:picChg>
        <pc:picChg chg="del">
          <ac:chgData name="Bushell, Karen" userId="19dd44b5-e099-4de8-80dd-5f64219f3a96" providerId="ADAL" clId="{BA4E0B1F-F5D6-4F1B-9664-B375A15FE3CB}" dt="2021-06-02T14:47:25.788" v="1536" actId="478"/>
          <ac:picMkLst>
            <pc:docMk/>
            <pc:sldMk cId="464826331" sldId="800"/>
            <ac:picMk id="8" creationId="{C10BB266-2AE0-43B8-8405-A4D11B7CD559}"/>
          </ac:picMkLst>
        </pc:picChg>
        <pc:picChg chg="add mod">
          <ac:chgData name="Bushell, Karen" userId="19dd44b5-e099-4de8-80dd-5f64219f3a96" providerId="ADAL" clId="{BA4E0B1F-F5D6-4F1B-9664-B375A15FE3CB}" dt="2021-06-02T14:48:14.585" v="1541" actId="14100"/>
          <ac:picMkLst>
            <pc:docMk/>
            <pc:sldMk cId="464826331" sldId="800"/>
            <ac:picMk id="9" creationId="{CE3C8432-4226-4ED9-B316-B896DB00BE80}"/>
          </ac:picMkLst>
        </pc:picChg>
      </pc:sldChg>
      <pc:sldChg chg="addSp delSp modSp add ord">
        <pc:chgData name="Bushell, Karen" userId="19dd44b5-e099-4de8-80dd-5f64219f3a96" providerId="ADAL" clId="{BA4E0B1F-F5D6-4F1B-9664-B375A15FE3CB}" dt="2021-06-03T15:08:50.978" v="1813"/>
        <pc:sldMkLst>
          <pc:docMk/>
          <pc:sldMk cId="3184538292" sldId="801"/>
        </pc:sldMkLst>
        <pc:spChg chg="mod">
          <ac:chgData name="Bushell, Karen" userId="19dd44b5-e099-4de8-80dd-5f64219f3a96" providerId="ADAL" clId="{BA4E0B1F-F5D6-4F1B-9664-B375A15FE3CB}" dt="2021-06-03T14:31:52.431" v="1803" actId="20577"/>
          <ac:spMkLst>
            <pc:docMk/>
            <pc:sldMk cId="3184538292" sldId="801"/>
            <ac:spMk id="4" creationId="{7F4BC6E5-9EB8-4563-8767-97DAEC6DF844}"/>
          </ac:spMkLst>
        </pc:spChg>
        <pc:picChg chg="add mod">
          <ac:chgData name="Bushell, Karen" userId="19dd44b5-e099-4de8-80dd-5f64219f3a96" providerId="ADAL" clId="{BA4E0B1F-F5D6-4F1B-9664-B375A15FE3CB}" dt="2021-06-03T15:07:04.437" v="1809" actId="14100"/>
          <ac:picMkLst>
            <pc:docMk/>
            <pc:sldMk cId="3184538292" sldId="801"/>
            <ac:picMk id="5" creationId="{CB86533C-B5F4-4E7C-B91B-7C866E4CF11D}"/>
          </ac:picMkLst>
        </pc:picChg>
        <pc:picChg chg="del">
          <ac:chgData name="Bushell, Karen" userId="19dd44b5-e099-4de8-80dd-5f64219f3a96" providerId="ADAL" clId="{BA4E0B1F-F5D6-4F1B-9664-B375A15FE3CB}" dt="2021-06-03T14:31:54.085" v="1804" actId="478"/>
          <ac:picMkLst>
            <pc:docMk/>
            <pc:sldMk cId="3184538292" sldId="801"/>
            <ac:picMk id="6" creationId="{1E247BFD-1109-44B0-8577-33314213C1E6}"/>
          </ac:picMkLst>
        </pc:picChg>
        <pc:picChg chg="del">
          <ac:chgData name="Bushell, Karen" userId="19dd44b5-e099-4de8-80dd-5f64219f3a96" providerId="ADAL" clId="{BA4E0B1F-F5D6-4F1B-9664-B375A15FE3CB}" dt="2021-06-03T14:31:55.006" v="1805" actId="478"/>
          <ac:picMkLst>
            <pc:docMk/>
            <pc:sldMk cId="3184538292" sldId="801"/>
            <ac:picMk id="8" creationId="{C10BB266-2AE0-43B8-8405-A4D11B7CD559}"/>
          </ac:picMkLst>
        </pc:picChg>
        <pc:picChg chg="add mod">
          <ac:chgData name="Bushell, Karen" userId="19dd44b5-e099-4de8-80dd-5f64219f3a96" providerId="ADAL" clId="{BA4E0B1F-F5D6-4F1B-9664-B375A15FE3CB}" dt="2021-06-03T15:08:22.078" v="1812" actId="1076"/>
          <ac:picMkLst>
            <pc:docMk/>
            <pc:sldMk cId="3184538292" sldId="801"/>
            <ac:picMk id="9" creationId="{ABB2E9B5-3080-4FDE-B915-7850F954D17C}"/>
          </ac:picMkLst>
        </pc:picChg>
      </pc:sldChg>
      <pc:sldChg chg="add del">
        <pc:chgData name="Bushell, Karen" userId="19dd44b5-e099-4de8-80dd-5f64219f3a96" providerId="ADAL" clId="{BA4E0B1F-F5D6-4F1B-9664-B375A15FE3CB}" dt="2021-06-03T15:09:08.830" v="1815"/>
        <pc:sldMkLst>
          <pc:docMk/>
          <pc:sldMk cId="262860853" sldId="802"/>
        </pc:sldMkLst>
      </pc:sldChg>
      <pc:sldChg chg="addSp modSp add">
        <pc:chgData name="Bushell, Karen" userId="19dd44b5-e099-4de8-80dd-5f64219f3a96" providerId="ADAL" clId="{BA4E0B1F-F5D6-4F1B-9664-B375A15FE3CB}" dt="2021-06-03T15:38:23.485" v="1880" actId="1076"/>
        <pc:sldMkLst>
          <pc:docMk/>
          <pc:sldMk cId="2649413642" sldId="802"/>
        </pc:sldMkLst>
        <pc:spChg chg="mod">
          <ac:chgData name="Bushell, Karen" userId="19dd44b5-e099-4de8-80dd-5f64219f3a96" providerId="ADAL" clId="{BA4E0B1F-F5D6-4F1B-9664-B375A15FE3CB}" dt="2021-06-03T15:09:24.340" v="1818" actId="20577"/>
          <ac:spMkLst>
            <pc:docMk/>
            <pc:sldMk cId="2649413642" sldId="802"/>
            <ac:spMk id="4" creationId="{7F4BC6E5-9EB8-4563-8767-97DAEC6DF844}"/>
          </ac:spMkLst>
        </pc:spChg>
        <pc:spChg chg="add mod">
          <ac:chgData name="Bushell, Karen" userId="19dd44b5-e099-4de8-80dd-5f64219f3a96" providerId="ADAL" clId="{BA4E0B1F-F5D6-4F1B-9664-B375A15FE3CB}" dt="2021-06-03T15:16:06.579" v="1839" actId="1076"/>
          <ac:spMkLst>
            <pc:docMk/>
            <pc:sldMk cId="2649413642" sldId="802"/>
            <ac:spMk id="6" creationId="{DAB48B25-5E9F-4A70-8C25-650D3EA12760}"/>
          </ac:spMkLst>
        </pc:spChg>
        <pc:picChg chg="add mod">
          <ac:chgData name="Bushell, Karen" userId="19dd44b5-e099-4de8-80dd-5f64219f3a96" providerId="ADAL" clId="{BA4E0B1F-F5D6-4F1B-9664-B375A15FE3CB}" dt="2021-06-03T15:38:23.485" v="1880" actId="1076"/>
          <ac:picMkLst>
            <pc:docMk/>
            <pc:sldMk cId="2649413642" sldId="802"/>
            <ac:picMk id="3" creationId="{33B23958-CD15-4389-86E1-53F6EB3E958F}"/>
          </ac:picMkLst>
        </pc:picChg>
        <pc:picChg chg="add mod">
          <ac:chgData name="Bushell, Karen" userId="19dd44b5-e099-4de8-80dd-5f64219f3a96" providerId="ADAL" clId="{BA4E0B1F-F5D6-4F1B-9664-B375A15FE3CB}" dt="2021-06-03T15:13:47.604" v="1827" actId="1076"/>
          <ac:picMkLst>
            <pc:docMk/>
            <pc:sldMk cId="2649413642" sldId="802"/>
            <ac:picMk id="5" creationId="{718F99D8-5797-444E-932B-36356DB8D4AE}"/>
          </ac:picMkLst>
        </pc:picChg>
      </pc:sldChg>
      <pc:sldChg chg="addSp delSp modSp add">
        <pc:chgData name="Bushell, Karen" userId="19dd44b5-e099-4de8-80dd-5f64219f3a96" providerId="ADAL" clId="{BA4E0B1F-F5D6-4F1B-9664-B375A15FE3CB}" dt="2021-06-03T15:29:44.312" v="1853" actId="14100"/>
        <pc:sldMkLst>
          <pc:docMk/>
          <pc:sldMk cId="4094971728" sldId="803"/>
        </pc:sldMkLst>
        <pc:spChg chg="mod">
          <ac:chgData name="Bushell, Karen" userId="19dd44b5-e099-4de8-80dd-5f64219f3a96" providerId="ADAL" clId="{BA4E0B1F-F5D6-4F1B-9664-B375A15FE3CB}" dt="2021-06-03T15:25:49.924" v="1842" actId="20577"/>
          <ac:spMkLst>
            <pc:docMk/>
            <pc:sldMk cId="4094971728" sldId="803"/>
            <ac:spMk id="4" creationId="{7F4BC6E5-9EB8-4563-8767-97DAEC6DF844}"/>
          </ac:spMkLst>
        </pc:spChg>
        <pc:picChg chg="del">
          <ac:chgData name="Bushell, Karen" userId="19dd44b5-e099-4de8-80dd-5f64219f3a96" providerId="ADAL" clId="{BA4E0B1F-F5D6-4F1B-9664-B375A15FE3CB}" dt="2021-06-03T15:25:53.087" v="1843" actId="478"/>
          <ac:picMkLst>
            <pc:docMk/>
            <pc:sldMk cId="4094971728" sldId="803"/>
            <ac:picMk id="5" creationId="{E0BC0BCC-81C7-48E8-B040-4F91929D6235}"/>
          </ac:picMkLst>
        </pc:picChg>
        <pc:picChg chg="add mod">
          <ac:chgData name="Bushell, Karen" userId="19dd44b5-e099-4de8-80dd-5f64219f3a96" providerId="ADAL" clId="{BA4E0B1F-F5D6-4F1B-9664-B375A15FE3CB}" dt="2021-06-03T15:29:00.803" v="1848" actId="14100"/>
          <ac:picMkLst>
            <pc:docMk/>
            <pc:sldMk cId="4094971728" sldId="803"/>
            <ac:picMk id="6" creationId="{7EC28B3D-96C9-4A0D-AB72-834E884B0E1C}"/>
          </ac:picMkLst>
        </pc:picChg>
        <pc:picChg chg="add mod">
          <ac:chgData name="Bushell, Karen" userId="19dd44b5-e099-4de8-80dd-5f64219f3a96" providerId="ADAL" clId="{BA4E0B1F-F5D6-4F1B-9664-B375A15FE3CB}" dt="2021-06-03T15:29:44.312" v="1853" actId="14100"/>
          <ac:picMkLst>
            <pc:docMk/>
            <pc:sldMk cId="4094971728" sldId="803"/>
            <ac:picMk id="8" creationId="{44EACCBD-E00B-41A8-8683-C435CC9FD83A}"/>
          </ac:picMkLst>
        </pc:picChg>
        <pc:picChg chg="del">
          <ac:chgData name="Bushell, Karen" userId="19dd44b5-e099-4de8-80dd-5f64219f3a96" providerId="ADAL" clId="{BA4E0B1F-F5D6-4F1B-9664-B375A15FE3CB}" dt="2021-06-03T15:25:55.052" v="1844" actId="478"/>
          <ac:picMkLst>
            <pc:docMk/>
            <pc:sldMk cId="4094971728" sldId="803"/>
            <ac:picMk id="9" creationId="{CE3C8432-4226-4ED9-B316-B896DB00BE80}"/>
          </ac:picMkLst>
        </pc:picChg>
      </pc:sldChg>
      <pc:sldChg chg="addSp delSp modSp add">
        <pc:chgData name="Bushell, Karen" userId="19dd44b5-e099-4de8-80dd-5f64219f3a96" providerId="ADAL" clId="{BA4E0B1F-F5D6-4F1B-9664-B375A15FE3CB}" dt="2021-06-03T15:33:57.940" v="1871" actId="1076"/>
        <pc:sldMkLst>
          <pc:docMk/>
          <pc:sldMk cId="297618951" sldId="804"/>
        </pc:sldMkLst>
        <pc:spChg chg="mod">
          <ac:chgData name="Bushell, Karen" userId="19dd44b5-e099-4de8-80dd-5f64219f3a96" providerId="ADAL" clId="{BA4E0B1F-F5D6-4F1B-9664-B375A15FE3CB}" dt="2021-06-03T15:33:37.102" v="1864" actId="1076"/>
          <ac:spMkLst>
            <pc:docMk/>
            <pc:sldMk cId="297618951" sldId="804"/>
            <ac:spMk id="4" creationId="{7F4BC6E5-9EB8-4563-8767-97DAEC6DF844}"/>
          </ac:spMkLst>
        </pc:spChg>
        <pc:spChg chg="mod">
          <ac:chgData name="Bushell, Karen" userId="19dd44b5-e099-4de8-80dd-5f64219f3a96" providerId="ADAL" clId="{BA4E0B1F-F5D6-4F1B-9664-B375A15FE3CB}" dt="2021-06-03T15:33:57.940" v="1871" actId="1076"/>
          <ac:spMkLst>
            <pc:docMk/>
            <pc:sldMk cId="297618951" sldId="804"/>
            <ac:spMk id="6" creationId="{DAB48B25-5E9F-4A70-8C25-650D3EA12760}"/>
          </ac:spMkLst>
        </pc:spChg>
        <pc:picChg chg="del">
          <ac:chgData name="Bushell, Karen" userId="19dd44b5-e099-4de8-80dd-5f64219f3a96" providerId="ADAL" clId="{BA4E0B1F-F5D6-4F1B-9664-B375A15FE3CB}" dt="2021-06-03T15:30:17.494" v="1857" actId="478"/>
          <ac:picMkLst>
            <pc:docMk/>
            <pc:sldMk cId="297618951" sldId="804"/>
            <ac:picMk id="3" creationId="{33B23958-CD15-4389-86E1-53F6EB3E958F}"/>
          </ac:picMkLst>
        </pc:picChg>
        <pc:picChg chg="del">
          <ac:chgData name="Bushell, Karen" userId="19dd44b5-e099-4de8-80dd-5f64219f3a96" providerId="ADAL" clId="{BA4E0B1F-F5D6-4F1B-9664-B375A15FE3CB}" dt="2021-06-03T15:30:18.212" v="1858" actId="478"/>
          <ac:picMkLst>
            <pc:docMk/>
            <pc:sldMk cId="297618951" sldId="804"/>
            <ac:picMk id="5" creationId="{718F99D8-5797-444E-932B-36356DB8D4AE}"/>
          </ac:picMkLst>
        </pc:picChg>
        <pc:picChg chg="add mod">
          <ac:chgData name="Bushell, Karen" userId="19dd44b5-e099-4de8-80dd-5f64219f3a96" providerId="ADAL" clId="{BA4E0B1F-F5D6-4F1B-9664-B375A15FE3CB}" dt="2021-06-03T15:33:44.412" v="1867" actId="14100"/>
          <ac:picMkLst>
            <pc:docMk/>
            <pc:sldMk cId="297618951" sldId="804"/>
            <ac:picMk id="7" creationId="{47776390-BA01-43DF-A67E-66BCD8239EEE}"/>
          </ac:picMkLst>
        </pc:picChg>
        <pc:picChg chg="add mod">
          <ac:chgData name="Bushell, Karen" userId="19dd44b5-e099-4de8-80dd-5f64219f3a96" providerId="ADAL" clId="{BA4E0B1F-F5D6-4F1B-9664-B375A15FE3CB}" dt="2021-06-03T15:33:54.296" v="1870" actId="14100"/>
          <ac:picMkLst>
            <pc:docMk/>
            <pc:sldMk cId="297618951" sldId="804"/>
            <ac:picMk id="8" creationId="{CA40DEFD-3C93-439C-AAE8-D1BFA37DCEF0}"/>
          </ac:picMkLst>
        </pc:picChg>
      </pc:sldChg>
      <pc:sldChg chg="add">
        <pc:chgData name="Bushell, Karen" userId="19dd44b5-e099-4de8-80dd-5f64219f3a96" providerId="ADAL" clId="{BA4E0B1F-F5D6-4F1B-9664-B375A15FE3CB}" dt="2021-06-03T15:40:48.919" v="1925"/>
        <pc:sldMkLst>
          <pc:docMk/>
          <pc:sldMk cId="2073483138" sldId="805"/>
        </pc:sldMkLst>
      </pc:sldChg>
    </pc:docChg>
  </pc:docChgLst>
  <pc:docChgLst>
    <pc:chgData name="Bushell, Karen" userId="19dd44b5-e099-4de8-80dd-5f64219f3a96" providerId="ADAL" clId="{AC2523E2-175D-4156-9B00-D74C7C3AC3FC}"/>
    <pc:docChg chg="custSel modSld">
      <pc:chgData name="Bushell, Karen" userId="19dd44b5-e099-4de8-80dd-5f64219f3a96" providerId="ADAL" clId="{AC2523E2-175D-4156-9B00-D74C7C3AC3FC}" dt="2021-07-15T15:58:20.948" v="127"/>
      <pc:docMkLst>
        <pc:docMk/>
      </pc:docMkLst>
      <pc:sldChg chg="addSp delSp modSp mod modTransition modAnim">
        <pc:chgData name="Bushell, Karen" userId="19dd44b5-e099-4de8-80dd-5f64219f3a96" providerId="ADAL" clId="{AC2523E2-175D-4156-9B00-D74C7C3AC3FC}" dt="2021-07-15T15:58:20.948" v="127"/>
        <pc:sldMkLst>
          <pc:docMk/>
          <pc:sldMk cId="3176882253" sldId="701"/>
        </pc:sldMkLst>
        <pc:spChg chg="mod">
          <ac:chgData name="Bushell, Karen" userId="19dd44b5-e099-4de8-80dd-5f64219f3a96" providerId="ADAL" clId="{AC2523E2-175D-4156-9B00-D74C7C3AC3FC}" dt="2021-07-15T15:57:02.723" v="121" actId="20577"/>
          <ac:spMkLst>
            <pc:docMk/>
            <pc:sldMk cId="3176882253" sldId="701"/>
            <ac:spMk id="3" creationId="{8139A050-36A4-46D3-AB7B-C9ADFCAF68A7}"/>
          </ac:spMkLst>
        </pc:spChg>
        <pc:picChg chg="add del mod">
          <ac:chgData name="Bushell, Karen" userId="19dd44b5-e099-4de8-80dd-5f64219f3a96" providerId="ADAL" clId="{AC2523E2-175D-4156-9B00-D74C7C3AC3FC}" dt="2021-07-15T15:57:23.657" v="122"/>
          <ac:picMkLst>
            <pc:docMk/>
            <pc:sldMk cId="3176882253" sldId="701"/>
            <ac:picMk id="2" creationId="{D0755C64-83B8-443B-89DC-A56D9A0F694E}"/>
          </ac:picMkLst>
        </pc:picChg>
        <pc:picChg chg="add del mod">
          <ac:chgData name="Bushell, Karen" userId="19dd44b5-e099-4de8-80dd-5f64219f3a96" providerId="ADAL" clId="{AC2523E2-175D-4156-9B00-D74C7C3AC3FC}" dt="2021-07-15T15:57:45.514" v="124"/>
          <ac:picMkLst>
            <pc:docMk/>
            <pc:sldMk cId="3176882253" sldId="701"/>
            <ac:picMk id="4" creationId="{C260BFEE-3B59-4FE5-94C6-EC32049A92E8}"/>
          </ac:picMkLst>
        </pc:picChg>
        <pc:picChg chg="add del mod">
          <ac:chgData name="Bushell, Karen" userId="19dd44b5-e099-4de8-80dd-5f64219f3a96" providerId="ADAL" clId="{AC2523E2-175D-4156-9B00-D74C7C3AC3FC}" dt="2021-07-15T15:58:00.390" v="126"/>
          <ac:picMkLst>
            <pc:docMk/>
            <pc:sldMk cId="3176882253" sldId="701"/>
            <ac:picMk id="6" creationId="{1316330A-A304-456A-9030-5D411B12CAAF}"/>
          </ac:picMkLst>
        </pc:picChg>
        <pc:picChg chg="add mod">
          <ac:chgData name="Bushell, Karen" userId="19dd44b5-e099-4de8-80dd-5f64219f3a96" providerId="ADAL" clId="{AC2523E2-175D-4156-9B00-D74C7C3AC3FC}" dt="2021-07-15T15:58:20.948" v="127"/>
          <ac:picMkLst>
            <pc:docMk/>
            <pc:sldMk cId="3176882253" sldId="701"/>
            <ac:picMk id="8" creationId="{660E31BE-7A9D-4474-A546-E9FA3D13B482}"/>
          </ac:picMkLst>
        </pc:picChg>
      </pc:sldChg>
      <pc:sldChg chg="addSp delSp modSp modTransition modAnim">
        <pc:chgData name="Bushell, Karen" userId="19dd44b5-e099-4de8-80dd-5f64219f3a96" providerId="ADAL" clId="{AC2523E2-175D-4156-9B00-D74C7C3AC3FC}" dt="2021-07-15T14:47:13.918" v="70"/>
        <pc:sldMkLst>
          <pc:docMk/>
          <pc:sldMk cId="2973725867" sldId="736"/>
        </pc:sldMkLst>
        <pc:picChg chg="add del mod">
          <ac:chgData name="Bushell, Karen" userId="19dd44b5-e099-4de8-80dd-5f64219f3a96" providerId="ADAL" clId="{AC2523E2-175D-4156-9B00-D74C7C3AC3FC}" dt="2021-07-15T14:01:43.876" v="37"/>
          <ac:picMkLst>
            <pc:docMk/>
            <pc:sldMk cId="2973725867" sldId="736"/>
            <ac:picMk id="2" creationId="{7F3AE23B-EBD7-426D-BAC6-94C92378F19A}"/>
          </ac:picMkLst>
        </pc:picChg>
        <pc:picChg chg="add del mod">
          <ac:chgData name="Bushell, Karen" userId="19dd44b5-e099-4de8-80dd-5f64219f3a96" providerId="ADAL" clId="{AC2523E2-175D-4156-9B00-D74C7C3AC3FC}" dt="2021-07-15T14:02:07.969" v="39"/>
          <ac:picMkLst>
            <pc:docMk/>
            <pc:sldMk cId="2973725867" sldId="736"/>
            <ac:picMk id="3" creationId="{F91788B5-376B-4310-9714-4741DFA39385}"/>
          </ac:picMkLst>
        </pc:picChg>
        <pc:picChg chg="add del mod">
          <ac:chgData name="Bushell, Karen" userId="19dd44b5-e099-4de8-80dd-5f64219f3a96" providerId="ADAL" clId="{AC2523E2-175D-4156-9B00-D74C7C3AC3FC}" dt="2021-07-15T14:02:20.972" v="41"/>
          <ac:picMkLst>
            <pc:docMk/>
            <pc:sldMk cId="2973725867" sldId="736"/>
            <ac:picMk id="8" creationId="{C5DAF106-0055-442E-BD3F-425E554884CA}"/>
          </ac:picMkLst>
        </pc:picChg>
        <pc:picChg chg="add del mod">
          <ac:chgData name="Bushell, Karen" userId="19dd44b5-e099-4de8-80dd-5f64219f3a96" providerId="ADAL" clId="{AC2523E2-175D-4156-9B00-D74C7C3AC3FC}" dt="2021-07-15T14:02:32.338" v="43"/>
          <ac:picMkLst>
            <pc:docMk/>
            <pc:sldMk cId="2973725867" sldId="736"/>
            <ac:picMk id="10" creationId="{8CA616F5-8D97-4077-8A99-39E7D8A84082}"/>
          </ac:picMkLst>
        </pc:picChg>
        <pc:picChg chg="add del mod">
          <ac:chgData name="Bushell, Karen" userId="19dd44b5-e099-4de8-80dd-5f64219f3a96" providerId="ADAL" clId="{AC2523E2-175D-4156-9B00-D74C7C3AC3FC}" dt="2021-07-15T14:47:13.918" v="70"/>
          <ac:picMkLst>
            <pc:docMk/>
            <pc:sldMk cId="2973725867" sldId="736"/>
            <ac:picMk id="11" creationId="{950FEF39-1B1D-44F0-BF67-69B4DE42BE90}"/>
          </ac:picMkLst>
        </pc:picChg>
      </pc:sldChg>
      <pc:sldChg chg="addSp delSp modSp mod modTransition modAnim">
        <pc:chgData name="Bushell, Karen" userId="19dd44b5-e099-4de8-80dd-5f64219f3a96" providerId="ADAL" clId="{AC2523E2-175D-4156-9B00-D74C7C3AC3FC}" dt="2021-07-15T14:47:13.918" v="70"/>
        <pc:sldMkLst>
          <pc:docMk/>
          <pc:sldMk cId="831610412" sldId="737"/>
        </pc:sldMkLst>
        <pc:spChg chg="mod">
          <ac:chgData name="Bushell, Karen" userId="19dd44b5-e099-4de8-80dd-5f64219f3a96" providerId="ADAL" clId="{AC2523E2-175D-4156-9B00-D74C7C3AC3FC}" dt="2021-07-15T14:03:41.367" v="57" actId="20577"/>
          <ac:spMkLst>
            <pc:docMk/>
            <pc:sldMk cId="831610412" sldId="737"/>
            <ac:spMk id="3" creationId="{00000000-0000-0000-0000-000000000000}"/>
          </ac:spMkLst>
        </pc:spChg>
        <pc:picChg chg="add del mod">
          <ac:chgData name="Bushell, Karen" userId="19dd44b5-e099-4de8-80dd-5f64219f3a96" providerId="ADAL" clId="{AC2523E2-175D-4156-9B00-D74C7C3AC3FC}" dt="2021-07-15T14:06:19.793" v="59"/>
          <ac:picMkLst>
            <pc:docMk/>
            <pc:sldMk cId="831610412" sldId="737"/>
            <ac:picMk id="8" creationId="{ECC3DA83-5CE6-4E88-B545-6B602A33941B}"/>
          </ac:picMkLst>
        </pc:picChg>
        <pc:picChg chg="add del mod">
          <ac:chgData name="Bushell, Karen" userId="19dd44b5-e099-4de8-80dd-5f64219f3a96" providerId="ADAL" clId="{AC2523E2-175D-4156-9B00-D74C7C3AC3FC}" dt="2021-07-15T14:07:00.684" v="60"/>
          <ac:picMkLst>
            <pc:docMk/>
            <pc:sldMk cId="831610412" sldId="737"/>
            <ac:picMk id="9" creationId="{9D541A03-61EF-4453-8643-9C40AF4A2CE9}"/>
          </ac:picMkLst>
        </pc:picChg>
        <pc:picChg chg="add del mod">
          <ac:chgData name="Bushell, Karen" userId="19dd44b5-e099-4de8-80dd-5f64219f3a96" providerId="ADAL" clId="{AC2523E2-175D-4156-9B00-D74C7C3AC3FC}" dt="2021-07-15T14:47:13.918" v="70"/>
          <ac:picMkLst>
            <pc:docMk/>
            <pc:sldMk cId="831610412" sldId="737"/>
            <ac:picMk id="10" creationId="{23AB8B56-A96B-4793-910C-A53D11E68E76}"/>
          </ac:picMkLst>
        </pc:picChg>
      </pc:sldChg>
      <pc:sldChg chg="modTransition">
        <pc:chgData name="Bushell, Karen" userId="19dd44b5-e099-4de8-80dd-5f64219f3a96" providerId="ADAL" clId="{AC2523E2-175D-4156-9B00-D74C7C3AC3FC}" dt="2021-07-15T14:47:13.918" v="70"/>
        <pc:sldMkLst>
          <pc:docMk/>
          <pc:sldMk cId="2279184824" sldId="739"/>
        </pc:sldMkLst>
      </pc:sldChg>
      <pc:sldChg chg="modTransition">
        <pc:chgData name="Bushell, Karen" userId="19dd44b5-e099-4de8-80dd-5f64219f3a96" providerId="ADAL" clId="{AC2523E2-175D-4156-9B00-D74C7C3AC3FC}" dt="2021-07-15T14:47:13.918" v="70"/>
        <pc:sldMkLst>
          <pc:docMk/>
          <pc:sldMk cId="1712030592" sldId="745"/>
        </pc:sldMkLst>
      </pc:sldChg>
      <pc:sldChg chg="addSp delSp modSp modTransition modAnim">
        <pc:chgData name="Bushell, Karen" userId="19dd44b5-e099-4de8-80dd-5f64219f3a96" providerId="ADAL" clId="{AC2523E2-175D-4156-9B00-D74C7C3AC3FC}" dt="2021-07-15T14:47:13.918" v="70"/>
        <pc:sldMkLst>
          <pc:docMk/>
          <pc:sldMk cId="1666761600" sldId="778"/>
        </pc:sldMkLst>
        <pc:picChg chg="add del mod">
          <ac:chgData name="Bushell, Karen" userId="19dd44b5-e099-4de8-80dd-5f64219f3a96" providerId="ADAL" clId="{AC2523E2-175D-4156-9B00-D74C7C3AC3FC}" dt="2021-07-15T14:47:13.918" v="70"/>
          <ac:picMkLst>
            <pc:docMk/>
            <pc:sldMk cId="1666761600" sldId="778"/>
            <ac:picMk id="3" creationId="{AEB8CC23-9329-46F6-A1AC-1989AF57420E}"/>
          </ac:picMkLst>
        </pc:picChg>
      </pc:sldChg>
      <pc:sldChg chg="addSp delSp modSp modTransition modAnim">
        <pc:chgData name="Bushell, Karen" userId="19dd44b5-e099-4de8-80dd-5f64219f3a96" providerId="ADAL" clId="{AC2523E2-175D-4156-9B00-D74C7C3AC3FC}" dt="2021-07-15T14:47:13.918" v="70"/>
        <pc:sldMkLst>
          <pc:docMk/>
          <pc:sldMk cId="3235377556" sldId="779"/>
        </pc:sldMkLst>
        <pc:picChg chg="add del mod">
          <ac:chgData name="Bushell, Karen" userId="19dd44b5-e099-4de8-80dd-5f64219f3a96" providerId="ADAL" clId="{AC2523E2-175D-4156-9B00-D74C7C3AC3FC}" dt="2021-07-15T14:44:01.919" v="63"/>
          <ac:picMkLst>
            <pc:docMk/>
            <pc:sldMk cId="3235377556" sldId="779"/>
            <ac:picMk id="6" creationId="{698E9972-C8D3-438F-AA14-A59CBE91D3E5}"/>
          </ac:picMkLst>
        </pc:picChg>
        <pc:picChg chg="add del mod">
          <ac:chgData name="Bushell, Karen" userId="19dd44b5-e099-4de8-80dd-5f64219f3a96" providerId="ADAL" clId="{AC2523E2-175D-4156-9B00-D74C7C3AC3FC}" dt="2021-07-15T14:47:13.918" v="70"/>
          <ac:picMkLst>
            <pc:docMk/>
            <pc:sldMk cId="3235377556" sldId="779"/>
            <ac:picMk id="7" creationId="{762F13EE-4A57-4942-A849-638CF1C4D6BB}"/>
          </ac:picMkLst>
        </pc:picChg>
      </pc:sldChg>
      <pc:sldChg chg="addSp delSp modSp modTransition modAnim">
        <pc:chgData name="Bushell, Karen" userId="19dd44b5-e099-4de8-80dd-5f64219f3a96" providerId="ADAL" clId="{AC2523E2-175D-4156-9B00-D74C7C3AC3FC}" dt="2021-07-15T14:47:13.918" v="70"/>
        <pc:sldMkLst>
          <pc:docMk/>
          <pc:sldMk cId="860915740" sldId="780"/>
        </pc:sldMkLst>
        <pc:picChg chg="add del mod">
          <ac:chgData name="Bushell, Karen" userId="19dd44b5-e099-4de8-80dd-5f64219f3a96" providerId="ADAL" clId="{AC2523E2-175D-4156-9B00-D74C7C3AC3FC}" dt="2021-07-15T14:47:13.918" v="70"/>
          <ac:picMkLst>
            <pc:docMk/>
            <pc:sldMk cId="860915740" sldId="780"/>
            <ac:picMk id="3" creationId="{D5E45549-495D-466C-9841-02B5EA084515}"/>
          </ac:picMkLst>
        </pc:picChg>
      </pc:sldChg>
      <pc:sldChg chg="addSp delSp modSp mod modTransition modAnim">
        <pc:chgData name="Bushell, Karen" userId="19dd44b5-e099-4de8-80dd-5f64219f3a96" providerId="ADAL" clId="{AC2523E2-175D-4156-9B00-D74C7C3AC3FC}" dt="2021-07-15T14:51:47.448" v="73"/>
        <pc:sldMkLst>
          <pc:docMk/>
          <pc:sldMk cId="2499735120" sldId="781"/>
        </pc:sldMkLst>
        <pc:spChg chg="mod">
          <ac:chgData name="Bushell, Karen" userId="19dd44b5-e099-4de8-80dd-5f64219f3a96" providerId="ADAL" clId="{AC2523E2-175D-4156-9B00-D74C7C3AC3FC}" dt="2021-07-15T14:46:43.387" v="69" actId="20577"/>
          <ac:spMkLst>
            <pc:docMk/>
            <pc:sldMk cId="2499735120" sldId="781"/>
            <ac:spMk id="8" creationId="{BEFD5BE5-3DF4-4B41-AD42-53EE36F845F8}"/>
          </ac:spMkLst>
        </pc:spChg>
        <pc:picChg chg="add del mod">
          <ac:chgData name="Bushell, Karen" userId="19dd44b5-e099-4de8-80dd-5f64219f3a96" providerId="ADAL" clId="{AC2523E2-175D-4156-9B00-D74C7C3AC3FC}" dt="2021-07-15T14:47:13.918" v="70"/>
          <ac:picMkLst>
            <pc:docMk/>
            <pc:sldMk cId="2499735120" sldId="781"/>
            <ac:picMk id="3" creationId="{0A11DB84-F03D-470D-9EF2-B2C12930A46D}"/>
          </ac:picMkLst>
        </pc:picChg>
        <pc:picChg chg="add del mod">
          <ac:chgData name="Bushell, Karen" userId="19dd44b5-e099-4de8-80dd-5f64219f3a96" providerId="ADAL" clId="{AC2523E2-175D-4156-9B00-D74C7C3AC3FC}" dt="2021-07-15T14:48:02.409" v="72"/>
          <ac:picMkLst>
            <pc:docMk/>
            <pc:sldMk cId="2499735120" sldId="781"/>
            <ac:picMk id="4" creationId="{472FFA98-2D24-4386-B99C-3FEA4E4248F3}"/>
          </ac:picMkLst>
        </pc:picChg>
        <pc:picChg chg="add mod">
          <ac:chgData name="Bushell, Karen" userId="19dd44b5-e099-4de8-80dd-5f64219f3a96" providerId="ADAL" clId="{AC2523E2-175D-4156-9B00-D74C7C3AC3FC}" dt="2021-07-15T14:51:47.448" v="73"/>
          <ac:picMkLst>
            <pc:docMk/>
            <pc:sldMk cId="2499735120" sldId="781"/>
            <ac:picMk id="6" creationId="{D34E81E3-1BB9-487E-90F6-0E2997BB120E}"/>
          </ac:picMkLst>
        </pc:picChg>
      </pc:sldChg>
      <pc:sldChg chg="addSp modSp modTransition">
        <pc:chgData name="Bushell, Karen" userId="19dd44b5-e099-4de8-80dd-5f64219f3a96" providerId="ADAL" clId="{AC2523E2-175D-4156-9B00-D74C7C3AC3FC}" dt="2021-07-15T14:55:04.984" v="75"/>
        <pc:sldMkLst>
          <pc:docMk/>
          <pc:sldMk cId="2327510434" sldId="782"/>
        </pc:sldMkLst>
        <pc:picChg chg="add mod">
          <ac:chgData name="Bushell, Karen" userId="19dd44b5-e099-4de8-80dd-5f64219f3a96" providerId="ADAL" clId="{AC2523E2-175D-4156-9B00-D74C7C3AC3FC}" dt="2021-07-15T14:55:04.984" v="75"/>
          <ac:picMkLst>
            <pc:docMk/>
            <pc:sldMk cId="2327510434" sldId="782"/>
            <ac:picMk id="3" creationId="{E0CD6743-4AC7-4F6C-954A-44E174E394D5}"/>
          </ac:picMkLst>
        </pc:picChg>
      </pc:sldChg>
      <pc:sldChg chg="addSp modSp modTransition">
        <pc:chgData name="Bushell, Karen" userId="19dd44b5-e099-4de8-80dd-5f64219f3a96" providerId="ADAL" clId="{AC2523E2-175D-4156-9B00-D74C7C3AC3FC}" dt="2021-07-15T15:40:15.321" v="94"/>
        <pc:sldMkLst>
          <pc:docMk/>
          <pc:sldMk cId="2157637996" sldId="783"/>
        </pc:sldMkLst>
        <pc:picChg chg="add mod">
          <ac:chgData name="Bushell, Karen" userId="19dd44b5-e099-4de8-80dd-5f64219f3a96" providerId="ADAL" clId="{AC2523E2-175D-4156-9B00-D74C7C3AC3FC}" dt="2021-07-15T15:40:15.321" v="94"/>
          <ac:picMkLst>
            <pc:docMk/>
            <pc:sldMk cId="2157637996" sldId="783"/>
            <ac:picMk id="3" creationId="{9D8B8FD2-A349-42DA-9FAB-6DB44FD7FF3F}"/>
          </ac:picMkLst>
        </pc:picChg>
      </pc:sldChg>
      <pc:sldChg chg="addSp modSp modTransition">
        <pc:chgData name="Bushell, Karen" userId="19dd44b5-e099-4de8-80dd-5f64219f3a96" providerId="ADAL" clId="{AC2523E2-175D-4156-9B00-D74C7C3AC3FC}" dt="2021-07-15T15:43:14.505" v="100"/>
        <pc:sldMkLst>
          <pc:docMk/>
          <pc:sldMk cId="3934488248" sldId="784"/>
        </pc:sldMkLst>
        <pc:picChg chg="add mod">
          <ac:chgData name="Bushell, Karen" userId="19dd44b5-e099-4de8-80dd-5f64219f3a96" providerId="ADAL" clId="{AC2523E2-175D-4156-9B00-D74C7C3AC3FC}" dt="2021-07-15T15:43:14.505" v="100"/>
          <ac:picMkLst>
            <pc:docMk/>
            <pc:sldMk cId="3934488248" sldId="784"/>
            <ac:picMk id="3" creationId="{7D1E6979-5778-46B0-9087-65D51DDEFAE9}"/>
          </ac:picMkLst>
        </pc:picChg>
      </pc:sldChg>
      <pc:sldChg chg="addSp modSp modTransition">
        <pc:chgData name="Bushell, Karen" userId="19dd44b5-e099-4de8-80dd-5f64219f3a96" providerId="ADAL" clId="{AC2523E2-175D-4156-9B00-D74C7C3AC3FC}" dt="2021-07-15T15:52:40.414" v="111"/>
        <pc:sldMkLst>
          <pc:docMk/>
          <pc:sldMk cId="4076584118" sldId="785"/>
        </pc:sldMkLst>
        <pc:picChg chg="add mod">
          <ac:chgData name="Bushell, Karen" userId="19dd44b5-e099-4de8-80dd-5f64219f3a96" providerId="ADAL" clId="{AC2523E2-175D-4156-9B00-D74C7C3AC3FC}" dt="2021-07-15T15:52:40.414" v="111"/>
          <ac:picMkLst>
            <pc:docMk/>
            <pc:sldMk cId="4076584118" sldId="785"/>
            <ac:picMk id="3" creationId="{300EACBF-0CB0-49B7-87FA-A2CFCCC00166}"/>
          </ac:picMkLst>
        </pc:picChg>
      </pc:sldChg>
      <pc:sldChg chg="addSp delSp modSp mod modTransition modAnim">
        <pc:chgData name="Bushell, Karen" userId="19dd44b5-e099-4de8-80dd-5f64219f3a96" providerId="ADAL" clId="{AC2523E2-175D-4156-9B00-D74C7C3AC3FC}" dt="2021-07-15T15:55:44.714" v="117"/>
        <pc:sldMkLst>
          <pc:docMk/>
          <pc:sldMk cId="3686438454" sldId="789"/>
        </pc:sldMkLst>
        <pc:spChg chg="mod">
          <ac:chgData name="Bushell, Karen" userId="19dd44b5-e099-4de8-80dd-5f64219f3a96" providerId="ADAL" clId="{AC2523E2-175D-4156-9B00-D74C7C3AC3FC}" dt="2021-07-15T15:54:33.875" v="115" actId="6549"/>
          <ac:spMkLst>
            <pc:docMk/>
            <pc:sldMk cId="3686438454" sldId="789"/>
            <ac:spMk id="6" creationId="{1D8B678D-E042-4908-86E7-1B911491F6E1}"/>
          </ac:spMkLst>
        </pc:spChg>
        <pc:picChg chg="add del mod">
          <ac:chgData name="Bushell, Karen" userId="19dd44b5-e099-4de8-80dd-5f64219f3a96" providerId="ADAL" clId="{AC2523E2-175D-4156-9B00-D74C7C3AC3FC}" dt="2021-07-15T15:55:05.730" v="116"/>
          <ac:picMkLst>
            <pc:docMk/>
            <pc:sldMk cId="3686438454" sldId="789"/>
            <ac:picMk id="3" creationId="{72FE0947-6F9B-4CCB-98F3-4CB7F4DF8A24}"/>
          </ac:picMkLst>
        </pc:picChg>
        <pc:picChg chg="add mod">
          <ac:chgData name="Bushell, Karen" userId="19dd44b5-e099-4de8-80dd-5f64219f3a96" providerId="ADAL" clId="{AC2523E2-175D-4156-9B00-D74C7C3AC3FC}" dt="2021-07-15T15:55:44.714" v="117"/>
          <ac:picMkLst>
            <pc:docMk/>
            <pc:sldMk cId="3686438454" sldId="789"/>
            <ac:picMk id="4" creationId="{DE0918B9-223D-4B00-B5A0-4FC3FBB0454A}"/>
          </ac:picMkLst>
        </pc:picChg>
      </pc:sldChg>
      <pc:sldChg chg="addSp modSp modTransition">
        <pc:chgData name="Bushell, Karen" userId="19dd44b5-e099-4de8-80dd-5f64219f3a96" providerId="ADAL" clId="{AC2523E2-175D-4156-9B00-D74C7C3AC3FC}" dt="2021-07-15T14:52:06.670" v="74"/>
        <pc:sldMkLst>
          <pc:docMk/>
          <pc:sldMk cId="3836147819" sldId="791"/>
        </pc:sldMkLst>
        <pc:picChg chg="add mod">
          <ac:chgData name="Bushell, Karen" userId="19dd44b5-e099-4de8-80dd-5f64219f3a96" providerId="ADAL" clId="{AC2523E2-175D-4156-9B00-D74C7C3AC3FC}" dt="2021-07-15T14:52:06.670" v="74"/>
          <ac:picMkLst>
            <pc:docMk/>
            <pc:sldMk cId="3836147819" sldId="791"/>
            <ac:picMk id="2" creationId="{69850EEA-DBF1-4C15-B2D6-11BA34832B0A}"/>
          </ac:picMkLst>
        </pc:picChg>
      </pc:sldChg>
      <pc:sldChg chg="addSp modSp modTransition">
        <pc:chgData name="Bushell, Karen" userId="19dd44b5-e099-4de8-80dd-5f64219f3a96" providerId="ADAL" clId="{AC2523E2-175D-4156-9B00-D74C7C3AC3FC}" dt="2021-07-15T15:42:11.494" v="99"/>
        <pc:sldMkLst>
          <pc:docMk/>
          <pc:sldMk cId="2954736982" sldId="792"/>
        </pc:sldMkLst>
        <pc:picChg chg="add mod">
          <ac:chgData name="Bushell, Karen" userId="19dd44b5-e099-4de8-80dd-5f64219f3a96" providerId="ADAL" clId="{AC2523E2-175D-4156-9B00-D74C7C3AC3FC}" dt="2021-07-15T15:42:11.494" v="99"/>
          <ac:picMkLst>
            <pc:docMk/>
            <pc:sldMk cId="2954736982" sldId="792"/>
            <ac:picMk id="2" creationId="{D052DABF-7162-4B9F-A7F0-812FBDE6015C}"/>
          </ac:picMkLst>
        </pc:picChg>
      </pc:sldChg>
      <pc:sldChg chg="addSp delSp modSp mod modTransition modAnim">
        <pc:chgData name="Bushell, Karen" userId="19dd44b5-e099-4de8-80dd-5f64219f3a96" providerId="ADAL" clId="{AC2523E2-175D-4156-9B00-D74C7C3AC3FC}" dt="2021-07-15T15:19:03.814" v="86"/>
        <pc:sldMkLst>
          <pc:docMk/>
          <pc:sldMk cId="1805659746" sldId="793"/>
        </pc:sldMkLst>
        <pc:spChg chg="mod">
          <ac:chgData name="Bushell, Karen" userId="19dd44b5-e099-4de8-80dd-5f64219f3a96" providerId="ADAL" clId="{AC2523E2-175D-4156-9B00-D74C7C3AC3FC}" dt="2021-07-15T15:18:15.998" v="85" actId="6549"/>
          <ac:spMkLst>
            <pc:docMk/>
            <pc:sldMk cId="1805659746" sldId="793"/>
            <ac:spMk id="4" creationId="{7F4BC6E5-9EB8-4563-8767-97DAEC6DF844}"/>
          </ac:spMkLst>
        </pc:spChg>
        <pc:picChg chg="add del mod">
          <ac:chgData name="Bushell, Karen" userId="19dd44b5-e099-4de8-80dd-5f64219f3a96" providerId="ADAL" clId="{AC2523E2-175D-4156-9B00-D74C7C3AC3FC}" dt="2021-07-15T15:17:55.003" v="77"/>
          <ac:picMkLst>
            <pc:docMk/>
            <pc:sldMk cId="1805659746" sldId="793"/>
            <ac:picMk id="5" creationId="{81EEDCCD-7AF0-4710-BD2C-FE2E0451557B}"/>
          </ac:picMkLst>
        </pc:picChg>
        <pc:picChg chg="add mod">
          <ac:chgData name="Bushell, Karen" userId="19dd44b5-e099-4de8-80dd-5f64219f3a96" providerId="ADAL" clId="{AC2523E2-175D-4156-9B00-D74C7C3AC3FC}" dt="2021-07-15T15:19:03.814" v="86"/>
          <ac:picMkLst>
            <pc:docMk/>
            <pc:sldMk cId="1805659746" sldId="793"/>
            <ac:picMk id="6" creationId="{D0AAE288-4EBF-4A96-9814-9C16EF147AB1}"/>
          </ac:picMkLst>
        </pc:picChg>
      </pc:sldChg>
      <pc:sldChg chg="addSp modSp modTransition">
        <pc:chgData name="Bushell, Karen" userId="19dd44b5-e099-4de8-80dd-5f64219f3a96" providerId="ADAL" clId="{AC2523E2-175D-4156-9B00-D74C7C3AC3FC}" dt="2021-07-15T15:38:55.336" v="93"/>
        <pc:sldMkLst>
          <pc:docMk/>
          <pc:sldMk cId="1084226696" sldId="794"/>
        </pc:sldMkLst>
        <pc:picChg chg="add mod">
          <ac:chgData name="Bushell, Karen" userId="19dd44b5-e099-4de8-80dd-5f64219f3a96" providerId="ADAL" clId="{AC2523E2-175D-4156-9B00-D74C7C3AC3FC}" dt="2021-07-15T15:38:55.336" v="93"/>
          <ac:picMkLst>
            <pc:docMk/>
            <pc:sldMk cId="1084226696" sldId="794"/>
            <ac:picMk id="3" creationId="{5C1400EF-BC3A-4D1B-AC63-336767F2B8DF}"/>
          </ac:picMkLst>
        </pc:picChg>
      </pc:sldChg>
      <pc:sldChg chg="addSp delSp modSp mod modTransition modAnim">
        <pc:chgData name="Bushell, Karen" userId="19dd44b5-e099-4de8-80dd-5f64219f3a96" providerId="ADAL" clId="{AC2523E2-175D-4156-9B00-D74C7C3AC3FC}" dt="2021-07-15T15:41:48.497" v="98"/>
        <pc:sldMkLst>
          <pc:docMk/>
          <pc:sldMk cId="3286202389" sldId="795"/>
        </pc:sldMkLst>
        <pc:picChg chg="add mod">
          <ac:chgData name="Bushell, Karen" userId="19dd44b5-e099-4de8-80dd-5f64219f3a96" providerId="ADAL" clId="{AC2523E2-175D-4156-9B00-D74C7C3AC3FC}" dt="2021-07-15T11:42:19.827" v="17" actId="14100"/>
          <ac:picMkLst>
            <pc:docMk/>
            <pc:sldMk cId="3286202389" sldId="795"/>
            <ac:picMk id="3" creationId="{E8C5B3A1-8581-4454-9039-F915FE45D0AB}"/>
          </ac:picMkLst>
        </pc:picChg>
        <pc:picChg chg="add mod">
          <ac:chgData name="Bushell, Karen" userId="19dd44b5-e099-4de8-80dd-5f64219f3a96" providerId="ADAL" clId="{AC2523E2-175D-4156-9B00-D74C7C3AC3FC}" dt="2021-07-15T11:45:39.614" v="21" actId="1076"/>
          <ac:picMkLst>
            <pc:docMk/>
            <pc:sldMk cId="3286202389" sldId="795"/>
            <ac:picMk id="4" creationId="{76D5F3C4-2635-4B1F-B4E8-90142CE1F54B}"/>
          </ac:picMkLst>
        </pc:picChg>
        <pc:picChg chg="del">
          <ac:chgData name="Bushell, Karen" userId="19dd44b5-e099-4de8-80dd-5f64219f3a96" providerId="ADAL" clId="{AC2523E2-175D-4156-9B00-D74C7C3AC3FC}" dt="2021-07-15T11:42:06.818" v="13" actId="478"/>
          <ac:picMkLst>
            <pc:docMk/>
            <pc:sldMk cId="3286202389" sldId="795"/>
            <ac:picMk id="6" creationId="{2F3CDD47-B229-414D-993C-68A603519211}"/>
          </ac:picMkLst>
        </pc:picChg>
        <pc:picChg chg="del">
          <ac:chgData name="Bushell, Karen" userId="19dd44b5-e099-4de8-80dd-5f64219f3a96" providerId="ADAL" clId="{AC2523E2-175D-4156-9B00-D74C7C3AC3FC}" dt="2021-07-15T11:45:09.699" v="18" actId="478"/>
          <ac:picMkLst>
            <pc:docMk/>
            <pc:sldMk cId="3286202389" sldId="795"/>
            <ac:picMk id="7" creationId="{A668625E-4553-4BED-9E51-3137869855F5}"/>
          </ac:picMkLst>
        </pc:picChg>
        <pc:picChg chg="add del mod">
          <ac:chgData name="Bushell, Karen" userId="19dd44b5-e099-4de8-80dd-5f64219f3a96" providerId="ADAL" clId="{AC2523E2-175D-4156-9B00-D74C7C3AC3FC}" dt="2021-07-15T15:41:15.543" v="97"/>
          <ac:picMkLst>
            <pc:docMk/>
            <pc:sldMk cId="3286202389" sldId="795"/>
            <ac:picMk id="9" creationId="{ADB93F04-BE3E-46A4-827A-999556D1D5B0}"/>
          </ac:picMkLst>
        </pc:picChg>
        <pc:picChg chg="add mod">
          <ac:chgData name="Bushell, Karen" userId="19dd44b5-e099-4de8-80dd-5f64219f3a96" providerId="ADAL" clId="{AC2523E2-175D-4156-9B00-D74C7C3AC3FC}" dt="2021-07-15T15:41:48.497" v="98"/>
          <ac:picMkLst>
            <pc:docMk/>
            <pc:sldMk cId="3286202389" sldId="795"/>
            <ac:picMk id="10" creationId="{A20E0C11-A348-4728-B055-91D7B729499F}"/>
          </ac:picMkLst>
        </pc:picChg>
      </pc:sldChg>
      <pc:sldChg chg="addSp modSp mod modTransition">
        <pc:chgData name="Bushell, Karen" userId="19dd44b5-e099-4de8-80dd-5f64219f3a96" providerId="ADAL" clId="{AC2523E2-175D-4156-9B00-D74C7C3AC3FC}" dt="2021-07-15T15:45:34.969" v="103"/>
        <pc:sldMkLst>
          <pc:docMk/>
          <pc:sldMk cId="2287923850" sldId="796"/>
        </pc:sldMkLst>
        <pc:spChg chg="mod">
          <ac:chgData name="Bushell, Karen" userId="19dd44b5-e099-4de8-80dd-5f64219f3a96" providerId="ADAL" clId="{AC2523E2-175D-4156-9B00-D74C7C3AC3FC}" dt="2021-07-15T15:45:34.969" v="103"/>
          <ac:spMkLst>
            <pc:docMk/>
            <pc:sldMk cId="2287923850" sldId="796"/>
            <ac:spMk id="4" creationId="{7F4BC6E5-9EB8-4563-8767-97DAEC6DF844}"/>
          </ac:spMkLst>
        </pc:spChg>
        <pc:picChg chg="add mod">
          <ac:chgData name="Bushell, Karen" userId="19dd44b5-e099-4de8-80dd-5f64219f3a96" providerId="ADAL" clId="{AC2523E2-175D-4156-9B00-D74C7C3AC3FC}" dt="2021-07-15T15:45:17.387" v="101"/>
          <ac:picMkLst>
            <pc:docMk/>
            <pc:sldMk cId="2287923850" sldId="796"/>
            <ac:picMk id="5" creationId="{F8005105-4A0F-4176-A097-4ED5A8BF70AF}"/>
          </ac:picMkLst>
        </pc:picChg>
      </pc:sldChg>
      <pc:sldChg chg="addSp delSp modSp modTransition modAnim">
        <pc:chgData name="Bushell, Karen" userId="19dd44b5-e099-4de8-80dd-5f64219f3a96" providerId="ADAL" clId="{AC2523E2-175D-4156-9B00-D74C7C3AC3FC}" dt="2021-07-15T15:21:31.107" v="89"/>
        <pc:sldMkLst>
          <pc:docMk/>
          <pc:sldMk cId="3725900753" sldId="797"/>
        </pc:sldMkLst>
        <pc:picChg chg="add del mod">
          <ac:chgData name="Bushell, Karen" userId="19dd44b5-e099-4de8-80dd-5f64219f3a96" providerId="ADAL" clId="{AC2523E2-175D-4156-9B00-D74C7C3AC3FC}" dt="2021-07-15T15:20:08.410" v="88"/>
          <ac:picMkLst>
            <pc:docMk/>
            <pc:sldMk cId="3725900753" sldId="797"/>
            <ac:picMk id="6" creationId="{C46D6982-E329-49ED-89F2-0F4E6739D12D}"/>
          </ac:picMkLst>
        </pc:picChg>
        <pc:picChg chg="add mod">
          <ac:chgData name="Bushell, Karen" userId="19dd44b5-e099-4de8-80dd-5f64219f3a96" providerId="ADAL" clId="{AC2523E2-175D-4156-9B00-D74C7C3AC3FC}" dt="2021-07-15T15:21:31.107" v="89"/>
          <ac:picMkLst>
            <pc:docMk/>
            <pc:sldMk cId="3725900753" sldId="797"/>
            <ac:picMk id="8" creationId="{3C2D9784-B409-4B6C-AF2C-C9E4A82B528D}"/>
          </ac:picMkLst>
        </pc:picChg>
      </pc:sldChg>
      <pc:sldChg chg="addSp delSp modSp modTransition modAnim">
        <pc:chgData name="Bushell, Karen" userId="19dd44b5-e099-4de8-80dd-5f64219f3a96" providerId="ADAL" clId="{AC2523E2-175D-4156-9B00-D74C7C3AC3FC}" dt="2021-07-15T15:47:18.374" v="106"/>
        <pc:sldMkLst>
          <pc:docMk/>
          <pc:sldMk cId="2531782755" sldId="798"/>
        </pc:sldMkLst>
        <pc:picChg chg="add del mod">
          <ac:chgData name="Bushell, Karen" userId="19dd44b5-e099-4de8-80dd-5f64219f3a96" providerId="ADAL" clId="{AC2523E2-175D-4156-9B00-D74C7C3AC3FC}" dt="2021-07-15T15:46:18.756" v="105"/>
          <ac:picMkLst>
            <pc:docMk/>
            <pc:sldMk cId="2531782755" sldId="798"/>
            <ac:picMk id="5" creationId="{3012BA02-8DBE-4C80-BD25-F618E52EE777}"/>
          </ac:picMkLst>
        </pc:picChg>
        <pc:picChg chg="add mod">
          <ac:chgData name="Bushell, Karen" userId="19dd44b5-e099-4de8-80dd-5f64219f3a96" providerId="ADAL" clId="{AC2523E2-175D-4156-9B00-D74C7C3AC3FC}" dt="2021-07-15T15:47:18.374" v="106"/>
          <ac:picMkLst>
            <pc:docMk/>
            <pc:sldMk cId="2531782755" sldId="798"/>
            <ac:picMk id="8" creationId="{BB671263-0549-49CD-A87C-3BD2F889D99D}"/>
          </ac:picMkLst>
        </pc:picChg>
      </pc:sldChg>
      <pc:sldChg chg="addSp delSp modSp modTransition modAnim">
        <pc:chgData name="Bushell, Karen" userId="19dd44b5-e099-4de8-80dd-5f64219f3a96" providerId="ADAL" clId="{AC2523E2-175D-4156-9B00-D74C7C3AC3FC}" dt="2021-07-15T15:38:09.590" v="92"/>
        <pc:sldMkLst>
          <pc:docMk/>
          <pc:sldMk cId="3677450568" sldId="799"/>
        </pc:sldMkLst>
        <pc:picChg chg="add del mod">
          <ac:chgData name="Bushell, Karen" userId="19dd44b5-e099-4de8-80dd-5f64219f3a96" providerId="ADAL" clId="{AC2523E2-175D-4156-9B00-D74C7C3AC3FC}" dt="2021-07-15T15:37:24.767" v="91"/>
          <ac:picMkLst>
            <pc:docMk/>
            <pc:sldMk cId="3677450568" sldId="799"/>
            <ac:picMk id="5" creationId="{D8A4121B-D260-4198-8978-5F814F662D36}"/>
          </ac:picMkLst>
        </pc:picChg>
        <pc:picChg chg="add mod">
          <ac:chgData name="Bushell, Karen" userId="19dd44b5-e099-4de8-80dd-5f64219f3a96" providerId="ADAL" clId="{AC2523E2-175D-4156-9B00-D74C7C3AC3FC}" dt="2021-07-15T15:38:09.590" v="92"/>
          <ac:picMkLst>
            <pc:docMk/>
            <pc:sldMk cId="3677450568" sldId="799"/>
            <ac:picMk id="9" creationId="{589EE86C-C69D-456A-9A0F-03B4BC9D9E16}"/>
          </ac:picMkLst>
        </pc:picChg>
      </pc:sldChg>
      <pc:sldChg chg="addSp modSp modTransition">
        <pc:chgData name="Bushell, Karen" userId="19dd44b5-e099-4de8-80dd-5f64219f3a96" providerId="ADAL" clId="{AC2523E2-175D-4156-9B00-D74C7C3AC3FC}" dt="2021-07-15T15:40:59.769" v="95"/>
        <pc:sldMkLst>
          <pc:docMk/>
          <pc:sldMk cId="464826331" sldId="800"/>
        </pc:sldMkLst>
        <pc:picChg chg="add mod">
          <ac:chgData name="Bushell, Karen" userId="19dd44b5-e099-4de8-80dd-5f64219f3a96" providerId="ADAL" clId="{AC2523E2-175D-4156-9B00-D74C7C3AC3FC}" dt="2021-07-15T15:40:59.769" v="95"/>
          <ac:picMkLst>
            <pc:docMk/>
            <pc:sldMk cId="464826331" sldId="800"/>
            <ac:picMk id="6" creationId="{7AE63CD3-8300-4111-9CB8-DFAC8AFDEAE5}"/>
          </ac:picMkLst>
        </pc:picChg>
      </pc:sldChg>
      <pc:sldChg chg="addSp modSp modTransition">
        <pc:chgData name="Bushell, Karen" userId="19dd44b5-e099-4de8-80dd-5f64219f3a96" providerId="ADAL" clId="{AC2523E2-175D-4156-9B00-D74C7C3AC3FC}" dt="2021-07-15T15:48:54.543" v="107"/>
        <pc:sldMkLst>
          <pc:docMk/>
          <pc:sldMk cId="3184538292" sldId="801"/>
        </pc:sldMkLst>
        <pc:picChg chg="add mod">
          <ac:chgData name="Bushell, Karen" userId="19dd44b5-e099-4de8-80dd-5f64219f3a96" providerId="ADAL" clId="{AC2523E2-175D-4156-9B00-D74C7C3AC3FC}" dt="2021-07-15T15:48:54.543" v="107"/>
          <ac:picMkLst>
            <pc:docMk/>
            <pc:sldMk cId="3184538292" sldId="801"/>
            <ac:picMk id="6" creationId="{2EF33210-51D1-4FB3-809E-BDA7B904CC2B}"/>
          </ac:picMkLst>
        </pc:picChg>
      </pc:sldChg>
      <pc:sldChg chg="addSp delSp modSp mod modTransition modAnim">
        <pc:chgData name="Bushell, Karen" userId="19dd44b5-e099-4de8-80dd-5f64219f3a96" providerId="ADAL" clId="{AC2523E2-175D-4156-9B00-D74C7C3AC3FC}" dt="2021-07-15T15:51:19.886" v="110"/>
        <pc:sldMkLst>
          <pc:docMk/>
          <pc:sldMk cId="2649413642" sldId="802"/>
        </pc:sldMkLst>
        <pc:picChg chg="del">
          <ac:chgData name="Bushell, Karen" userId="19dd44b5-e099-4de8-80dd-5f64219f3a96" providerId="ADAL" clId="{AC2523E2-175D-4156-9B00-D74C7C3AC3FC}" dt="2021-07-15T11:47:44.845" v="22" actId="478"/>
          <ac:picMkLst>
            <pc:docMk/>
            <pc:sldMk cId="2649413642" sldId="802"/>
            <ac:picMk id="3" creationId="{33B23958-CD15-4389-86E1-53F6EB3E958F}"/>
          </ac:picMkLst>
        </pc:picChg>
        <pc:picChg chg="del">
          <ac:chgData name="Bushell, Karen" userId="19dd44b5-e099-4de8-80dd-5f64219f3a96" providerId="ADAL" clId="{AC2523E2-175D-4156-9B00-D74C7C3AC3FC}" dt="2021-07-15T11:47:59.172" v="27" actId="478"/>
          <ac:picMkLst>
            <pc:docMk/>
            <pc:sldMk cId="2649413642" sldId="802"/>
            <ac:picMk id="5" creationId="{718F99D8-5797-444E-932B-36356DB8D4AE}"/>
          </ac:picMkLst>
        </pc:picChg>
        <pc:picChg chg="add mod">
          <ac:chgData name="Bushell, Karen" userId="19dd44b5-e099-4de8-80dd-5f64219f3a96" providerId="ADAL" clId="{AC2523E2-175D-4156-9B00-D74C7C3AC3FC}" dt="2021-07-15T11:51:35.958" v="35" actId="14100"/>
          <ac:picMkLst>
            <pc:docMk/>
            <pc:sldMk cId="2649413642" sldId="802"/>
            <ac:picMk id="7" creationId="{E62A677B-8B17-48AE-BE1F-27D16A245342}"/>
          </ac:picMkLst>
        </pc:picChg>
        <pc:picChg chg="add mod">
          <ac:chgData name="Bushell, Karen" userId="19dd44b5-e099-4de8-80dd-5f64219f3a96" providerId="ADAL" clId="{AC2523E2-175D-4156-9B00-D74C7C3AC3FC}" dt="2021-07-15T11:51:25.978" v="32" actId="1076"/>
          <ac:picMkLst>
            <pc:docMk/>
            <pc:sldMk cId="2649413642" sldId="802"/>
            <ac:picMk id="8" creationId="{99FAB80A-4F99-4CD9-8A6D-250DEE9EAF15}"/>
          </ac:picMkLst>
        </pc:picChg>
        <pc:picChg chg="add del mod">
          <ac:chgData name="Bushell, Karen" userId="19dd44b5-e099-4de8-80dd-5f64219f3a96" providerId="ADAL" clId="{AC2523E2-175D-4156-9B00-D74C7C3AC3FC}" dt="2021-07-15T15:50:51.578" v="109"/>
          <ac:picMkLst>
            <pc:docMk/>
            <pc:sldMk cId="2649413642" sldId="802"/>
            <ac:picMk id="9" creationId="{56BCC04F-AFB0-4A2D-BBCC-B82186E1E628}"/>
          </ac:picMkLst>
        </pc:picChg>
        <pc:picChg chg="add mod">
          <ac:chgData name="Bushell, Karen" userId="19dd44b5-e099-4de8-80dd-5f64219f3a96" providerId="ADAL" clId="{AC2523E2-175D-4156-9B00-D74C7C3AC3FC}" dt="2021-07-15T15:51:19.886" v="110"/>
          <ac:picMkLst>
            <pc:docMk/>
            <pc:sldMk cId="2649413642" sldId="802"/>
            <ac:picMk id="10" creationId="{88A3A278-708F-4430-B8AB-AF4DDB5A10D9}"/>
          </ac:picMkLst>
        </pc:picChg>
      </pc:sldChg>
      <pc:sldChg chg="addSp modSp modTransition">
        <pc:chgData name="Bushell, Karen" userId="19dd44b5-e099-4de8-80dd-5f64219f3a96" providerId="ADAL" clId="{AC2523E2-175D-4156-9B00-D74C7C3AC3FC}" dt="2021-07-15T15:53:18.232" v="112"/>
        <pc:sldMkLst>
          <pc:docMk/>
          <pc:sldMk cId="4094971728" sldId="803"/>
        </pc:sldMkLst>
        <pc:picChg chg="add mod">
          <ac:chgData name="Bushell, Karen" userId="19dd44b5-e099-4de8-80dd-5f64219f3a96" providerId="ADAL" clId="{AC2523E2-175D-4156-9B00-D74C7C3AC3FC}" dt="2021-07-15T15:53:18.232" v="112"/>
          <ac:picMkLst>
            <pc:docMk/>
            <pc:sldMk cId="4094971728" sldId="803"/>
            <ac:picMk id="5" creationId="{122CA5F5-8E3C-4D3A-805C-AC1989FA4A0E}"/>
          </ac:picMkLst>
        </pc:picChg>
      </pc:sldChg>
      <pc:sldChg chg="addSp delSp modSp mod modTransition">
        <pc:chgData name="Bushell, Karen" userId="19dd44b5-e099-4de8-80dd-5f64219f3a96" providerId="ADAL" clId="{AC2523E2-175D-4156-9B00-D74C7C3AC3FC}" dt="2021-07-15T15:53:44.739" v="113"/>
        <pc:sldMkLst>
          <pc:docMk/>
          <pc:sldMk cId="297618951" sldId="804"/>
        </pc:sldMkLst>
        <pc:spChg chg="mod">
          <ac:chgData name="Bushell, Karen" userId="19dd44b5-e099-4de8-80dd-5f64219f3a96" providerId="ADAL" clId="{AC2523E2-175D-4156-9B00-D74C7C3AC3FC}" dt="2021-07-15T11:32:03.752" v="4" actId="1076"/>
          <ac:spMkLst>
            <pc:docMk/>
            <pc:sldMk cId="297618951" sldId="804"/>
            <ac:spMk id="4" creationId="{7F4BC6E5-9EB8-4563-8767-97DAEC6DF844}"/>
          </ac:spMkLst>
        </pc:spChg>
        <pc:picChg chg="add del mod">
          <ac:chgData name="Bushell, Karen" userId="19dd44b5-e099-4de8-80dd-5f64219f3a96" providerId="ADAL" clId="{AC2523E2-175D-4156-9B00-D74C7C3AC3FC}" dt="2021-07-15T11:32:28.817" v="7" actId="478"/>
          <ac:picMkLst>
            <pc:docMk/>
            <pc:sldMk cId="297618951" sldId="804"/>
            <ac:picMk id="3" creationId="{581D05CA-CCD7-4005-9935-DC04BD0FA77B}"/>
          </ac:picMkLst>
        </pc:picChg>
        <pc:picChg chg="add mod">
          <ac:chgData name="Bushell, Karen" userId="19dd44b5-e099-4de8-80dd-5f64219f3a96" providerId="ADAL" clId="{AC2523E2-175D-4156-9B00-D74C7C3AC3FC}" dt="2021-07-15T15:53:44.739" v="113"/>
          <ac:picMkLst>
            <pc:docMk/>
            <pc:sldMk cId="297618951" sldId="804"/>
            <ac:picMk id="3" creationId="{C8028F3A-DE59-4DC6-B65E-C46D3FDF5B3E}"/>
          </ac:picMkLst>
        </pc:picChg>
        <pc:picChg chg="add mod">
          <ac:chgData name="Bushell, Karen" userId="19dd44b5-e099-4de8-80dd-5f64219f3a96" providerId="ADAL" clId="{AC2523E2-175D-4156-9B00-D74C7C3AC3FC}" dt="2021-07-15T11:36:10.843" v="12" actId="1076"/>
          <ac:picMkLst>
            <pc:docMk/>
            <pc:sldMk cId="297618951" sldId="804"/>
            <ac:picMk id="5" creationId="{4D0AE8AB-E283-4047-92B4-6CDFD0AC55F5}"/>
          </ac:picMkLst>
        </pc:picChg>
        <pc:picChg chg="del">
          <ac:chgData name="Bushell, Karen" userId="19dd44b5-e099-4de8-80dd-5f64219f3a96" providerId="ADAL" clId="{AC2523E2-175D-4156-9B00-D74C7C3AC3FC}" dt="2021-07-15T11:31:11.630" v="0" actId="21"/>
          <ac:picMkLst>
            <pc:docMk/>
            <pc:sldMk cId="297618951" sldId="804"/>
            <ac:picMk id="8" creationId="{CA40DEFD-3C93-439C-AAE8-D1BFA37DCEF0}"/>
          </ac:picMkLst>
        </pc:picChg>
      </pc:sldChg>
      <pc:sldChg chg="addSp modSp modTransition">
        <pc:chgData name="Bushell, Karen" userId="19dd44b5-e099-4de8-80dd-5f64219f3a96" providerId="ADAL" clId="{AC2523E2-175D-4156-9B00-D74C7C3AC3FC}" dt="2021-07-15T15:56:43.241" v="118"/>
        <pc:sldMkLst>
          <pc:docMk/>
          <pc:sldMk cId="2073483138" sldId="805"/>
        </pc:sldMkLst>
        <pc:picChg chg="add mod">
          <ac:chgData name="Bushell, Karen" userId="19dd44b5-e099-4de8-80dd-5f64219f3a96" providerId="ADAL" clId="{AC2523E2-175D-4156-9B00-D74C7C3AC3FC}" dt="2021-07-15T15:56:43.241" v="118"/>
          <ac:picMkLst>
            <pc:docMk/>
            <pc:sldMk cId="2073483138" sldId="805"/>
            <ac:picMk id="3" creationId="{BB8419E8-7BE0-4A3F-8948-4E2E996A1E81}"/>
          </ac:picMkLst>
        </pc:picChg>
      </pc:sldChg>
    </pc:docChg>
  </pc:docChgLst>
  <pc:docChgLst>
    <pc:chgData name="Bushell, Karen" userId="19dd44b5-e099-4de8-80dd-5f64219f3a96" providerId="ADAL" clId="{DC0FE19D-E855-451B-BFFC-9EB849EAC6FF}"/>
    <pc:docChg chg="modSld">
      <pc:chgData name="Bushell, Karen" userId="19dd44b5-e099-4de8-80dd-5f64219f3a96" providerId="ADAL" clId="{DC0FE19D-E855-451B-BFFC-9EB849EAC6FF}" dt="2021-06-28T12:53:05.465" v="161" actId="20577"/>
      <pc:docMkLst>
        <pc:docMk/>
      </pc:docMkLst>
      <pc:sldChg chg="modNotesTx">
        <pc:chgData name="Bushell, Karen" userId="19dd44b5-e099-4de8-80dd-5f64219f3a96" providerId="ADAL" clId="{DC0FE19D-E855-451B-BFFC-9EB849EAC6FF}" dt="2021-06-28T12:45:34.754" v="93" actId="20577"/>
        <pc:sldMkLst>
          <pc:docMk/>
          <pc:sldMk cId="3176882253" sldId="701"/>
        </pc:sldMkLst>
      </pc:sldChg>
      <pc:sldChg chg="modSp modNotesTx">
        <pc:chgData name="Bushell, Karen" userId="19dd44b5-e099-4de8-80dd-5f64219f3a96" providerId="ADAL" clId="{DC0FE19D-E855-451B-BFFC-9EB849EAC6FF}" dt="2021-06-28T11:33:11.233" v="72" actId="20577"/>
        <pc:sldMkLst>
          <pc:docMk/>
          <pc:sldMk cId="2973725867" sldId="736"/>
        </pc:sldMkLst>
        <pc:spChg chg="mod">
          <ac:chgData name="Bushell, Karen" userId="19dd44b5-e099-4de8-80dd-5f64219f3a96" providerId="ADAL" clId="{DC0FE19D-E855-451B-BFFC-9EB849EAC6FF}" dt="2021-06-28T11:33:11.233" v="72" actId="20577"/>
          <ac:spMkLst>
            <pc:docMk/>
            <pc:sldMk cId="2973725867" sldId="736"/>
            <ac:spMk id="9" creationId="{00000000-0000-0000-0000-000000000000}"/>
          </ac:spMkLst>
        </pc:spChg>
      </pc:sldChg>
      <pc:sldChg chg="modNotesTx">
        <pc:chgData name="Bushell, Karen" userId="19dd44b5-e099-4de8-80dd-5f64219f3a96" providerId="ADAL" clId="{DC0FE19D-E855-451B-BFFC-9EB849EAC6FF}" dt="2021-06-28T10:26:40.267" v="18" actId="20577"/>
        <pc:sldMkLst>
          <pc:docMk/>
          <pc:sldMk cId="831610412" sldId="737"/>
        </pc:sldMkLst>
      </pc:sldChg>
      <pc:sldChg chg="modNotesTx">
        <pc:chgData name="Bushell, Karen" userId="19dd44b5-e099-4de8-80dd-5f64219f3a96" providerId="ADAL" clId="{DC0FE19D-E855-451B-BFFC-9EB849EAC6FF}" dt="2021-06-28T12:45:41.111" v="100" actId="20577"/>
        <pc:sldMkLst>
          <pc:docMk/>
          <pc:sldMk cId="1712030592" sldId="745"/>
        </pc:sldMkLst>
      </pc:sldChg>
      <pc:sldChg chg="modSp">
        <pc:chgData name="Bushell, Karen" userId="19dd44b5-e099-4de8-80dd-5f64219f3a96" providerId="ADAL" clId="{DC0FE19D-E855-451B-BFFC-9EB849EAC6FF}" dt="2021-06-28T12:46:00.030" v="102" actId="20577"/>
        <pc:sldMkLst>
          <pc:docMk/>
          <pc:sldMk cId="2327510434" sldId="782"/>
        </pc:sldMkLst>
        <pc:spChg chg="mod">
          <ac:chgData name="Bushell, Karen" userId="19dd44b5-e099-4de8-80dd-5f64219f3a96" providerId="ADAL" clId="{DC0FE19D-E855-451B-BFFC-9EB849EAC6FF}" dt="2021-06-28T12:46:00.030" v="102" actId="20577"/>
          <ac:spMkLst>
            <pc:docMk/>
            <pc:sldMk cId="2327510434" sldId="782"/>
            <ac:spMk id="6" creationId="{63321A1E-6913-45D0-B84F-CEBFE7E2BF11}"/>
          </ac:spMkLst>
        </pc:spChg>
      </pc:sldChg>
      <pc:sldChg chg="modNotesTx">
        <pc:chgData name="Bushell, Karen" userId="19dd44b5-e099-4de8-80dd-5f64219f3a96" providerId="ADAL" clId="{DC0FE19D-E855-451B-BFFC-9EB849EAC6FF}" dt="2021-06-28T12:52:56.221" v="142" actId="20577"/>
        <pc:sldMkLst>
          <pc:docMk/>
          <pc:sldMk cId="3934488248" sldId="784"/>
        </pc:sldMkLst>
      </pc:sldChg>
      <pc:sldChg chg="modNotesTx">
        <pc:chgData name="Bushell, Karen" userId="19dd44b5-e099-4de8-80dd-5f64219f3a96" providerId="ADAL" clId="{DC0FE19D-E855-451B-BFFC-9EB849EAC6FF}" dt="2021-06-28T12:53:05.465" v="161" actId="20577"/>
        <pc:sldMkLst>
          <pc:docMk/>
          <pc:sldMk cId="4076584118" sldId="785"/>
        </pc:sldMkLst>
      </pc:sldChg>
      <pc:sldChg chg="modSp">
        <pc:chgData name="Bushell, Karen" userId="19dd44b5-e099-4de8-80dd-5f64219f3a96" providerId="ADAL" clId="{DC0FE19D-E855-451B-BFFC-9EB849EAC6FF}" dt="2021-06-28T10:27:14.934" v="27" actId="20577"/>
        <pc:sldMkLst>
          <pc:docMk/>
          <pc:sldMk cId="3836147819" sldId="791"/>
        </pc:sldMkLst>
        <pc:spChg chg="mod">
          <ac:chgData name="Bushell, Karen" userId="19dd44b5-e099-4de8-80dd-5f64219f3a96" providerId="ADAL" clId="{DC0FE19D-E855-451B-BFFC-9EB849EAC6FF}" dt="2021-06-28T10:27:14.934" v="27" actId="20577"/>
          <ac:spMkLst>
            <pc:docMk/>
            <pc:sldMk cId="3836147819" sldId="791"/>
            <ac:spMk id="3" creationId="{DF7650FD-EEB3-2245-BEE1-DDB8083A1BEB}"/>
          </ac:spMkLst>
        </pc:spChg>
      </pc:sldChg>
      <pc:sldChg chg="modSp">
        <pc:chgData name="Bushell, Karen" userId="19dd44b5-e099-4de8-80dd-5f64219f3a96" providerId="ADAL" clId="{DC0FE19D-E855-451B-BFFC-9EB849EAC6FF}" dt="2021-06-28T10:27:27.941" v="56" actId="14100"/>
        <pc:sldMkLst>
          <pc:docMk/>
          <pc:sldMk cId="2954736982" sldId="792"/>
        </pc:sldMkLst>
        <pc:spChg chg="mod">
          <ac:chgData name="Bushell, Karen" userId="19dd44b5-e099-4de8-80dd-5f64219f3a96" providerId="ADAL" clId="{DC0FE19D-E855-451B-BFFC-9EB849EAC6FF}" dt="2021-06-28T10:27:27.941" v="56" actId="14100"/>
          <ac:spMkLst>
            <pc:docMk/>
            <pc:sldMk cId="2954736982" sldId="792"/>
            <ac:spMk id="3" creationId="{DF7650FD-EEB3-2245-BEE1-DDB8083A1BEB}"/>
          </ac:spMkLst>
        </pc:spChg>
      </pc:sldChg>
      <pc:sldChg chg="modSp">
        <pc:chgData name="Bushell, Karen" userId="19dd44b5-e099-4de8-80dd-5f64219f3a96" providerId="ADAL" clId="{DC0FE19D-E855-451B-BFFC-9EB849EAC6FF}" dt="2021-06-28T12:46:29.945" v="103" actId="2711"/>
        <pc:sldMkLst>
          <pc:docMk/>
          <pc:sldMk cId="1805659746" sldId="793"/>
        </pc:sldMkLst>
        <pc:spChg chg="mod">
          <ac:chgData name="Bushell, Karen" userId="19dd44b5-e099-4de8-80dd-5f64219f3a96" providerId="ADAL" clId="{DC0FE19D-E855-451B-BFFC-9EB849EAC6FF}" dt="2021-06-28T12:46:29.945" v="103" actId="2711"/>
          <ac:spMkLst>
            <pc:docMk/>
            <pc:sldMk cId="1805659746" sldId="793"/>
            <ac:spMk id="3" creationId="{183D9800-8576-470C-BCEF-34456AB7CE6F}"/>
          </ac:spMkLst>
        </pc:spChg>
      </pc:sldChg>
      <pc:sldChg chg="modSp">
        <pc:chgData name="Bushell, Karen" userId="19dd44b5-e099-4de8-80dd-5f64219f3a96" providerId="ADAL" clId="{DC0FE19D-E855-451B-BFFC-9EB849EAC6FF}" dt="2021-06-28T10:28:15.207" v="58" actId="1076"/>
        <pc:sldMkLst>
          <pc:docMk/>
          <pc:sldMk cId="1084226696" sldId="794"/>
        </pc:sldMkLst>
        <pc:picChg chg="mod">
          <ac:chgData name="Bushell, Karen" userId="19dd44b5-e099-4de8-80dd-5f64219f3a96" providerId="ADAL" clId="{DC0FE19D-E855-451B-BFFC-9EB849EAC6FF}" dt="2021-06-28T10:28:12.669" v="57" actId="1076"/>
          <ac:picMkLst>
            <pc:docMk/>
            <pc:sldMk cId="1084226696" sldId="794"/>
            <ac:picMk id="5" creationId="{204D19AA-032C-46CD-AA0D-EEE7D34291F9}"/>
          </ac:picMkLst>
        </pc:picChg>
        <pc:picChg chg="mod">
          <ac:chgData name="Bushell, Karen" userId="19dd44b5-e099-4de8-80dd-5f64219f3a96" providerId="ADAL" clId="{DC0FE19D-E855-451B-BFFC-9EB849EAC6FF}" dt="2021-06-28T10:28:15.207" v="58" actId="1076"/>
          <ac:picMkLst>
            <pc:docMk/>
            <pc:sldMk cId="1084226696" sldId="794"/>
            <ac:picMk id="6" creationId="{CEEC5E06-D83E-4887-8C10-6843C0CD86B6}"/>
          </ac:picMkLst>
        </pc:picChg>
      </pc:sldChg>
      <pc:sldChg chg="modSp">
        <pc:chgData name="Bushell, Karen" userId="19dd44b5-e099-4de8-80dd-5f64219f3a96" providerId="ADAL" clId="{DC0FE19D-E855-451B-BFFC-9EB849EAC6FF}" dt="2021-06-28T10:28:45.425" v="59" actId="1076"/>
        <pc:sldMkLst>
          <pc:docMk/>
          <pc:sldMk cId="3184538292" sldId="801"/>
        </pc:sldMkLst>
        <pc:picChg chg="mod">
          <ac:chgData name="Bushell, Karen" userId="19dd44b5-e099-4de8-80dd-5f64219f3a96" providerId="ADAL" clId="{DC0FE19D-E855-451B-BFFC-9EB849EAC6FF}" dt="2021-06-28T10:28:45.425" v="59" actId="1076"/>
          <ac:picMkLst>
            <pc:docMk/>
            <pc:sldMk cId="3184538292" sldId="801"/>
            <ac:picMk id="5" creationId="{CB86533C-B5F4-4E7C-B91B-7C866E4CF11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2944283" cy="498215"/>
          </a:xfrm>
          <a:prstGeom prst="rect">
            <a:avLst/>
          </a:prstGeom>
        </p:spPr>
        <p:txBody>
          <a:bodyPr vert="horz" lIns="91294" tIns="45647" rIns="91294" bIns="45647" rtlCol="0"/>
          <a:lstStyle>
            <a:lvl1pPr algn="l">
              <a:defRPr sz="1200"/>
            </a:lvl1pPr>
          </a:lstStyle>
          <a:p>
            <a:endParaRPr lang="en-US" dirty="0"/>
          </a:p>
        </p:txBody>
      </p:sp>
      <p:sp>
        <p:nvSpPr>
          <p:cNvPr id="3" name="Date Placeholder 2"/>
          <p:cNvSpPr>
            <a:spLocks noGrp="1"/>
          </p:cNvSpPr>
          <p:nvPr>
            <p:ph type="dt" sz="quarter" idx="1"/>
          </p:nvPr>
        </p:nvSpPr>
        <p:spPr>
          <a:xfrm>
            <a:off x="3848646" y="2"/>
            <a:ext cx="2944283" cy="498215"/>
          </a:xfrm>
          <a:prstGeom prst="rect">
            <a:avLst/>
          </a:prstGeom>
        </p:spPr>
        <p:txBody>
          <a:bodyPr vert="horz" lIns="91294" tIns="45647" rIns="91294" bIns="45647" rtlCol="0"/>
          <a:lstStyle>
            <a:lvl1pPr algn="r">
              <a:defRPr sz="1200"/>
            </a:lvl1pPr>
          </a:lstStyle>
          <a:p>
            <a:fld id="{9E66266E-4E78-3640-B76A-2EF766CBB339}" type="datetimeFigureOut">
              <a:rPr lang="en-US" smtClean="0"/>
              <a:t>7/28/2021</a:t>
            </a:fld>
            <a:endParaRPr lang="en-US" dirty="0"/>
          </a:p>
        </p:txBody>
      </p:sp>
      <p:sp>
        <p:nvSpPr>
          <p:cNvPr id="4" name="Footer Placeholder 3"/>
          <p:cNvSpPr>
            <a:spLocks noGrp="1"/>
          </p:cNvSpPr>
          <p:nvPr>
            <p:ph type="ftr" sz="quarter" idx="2"/>
          </p:nvPr>
        </p:nvSpPr>
        <p:spPr>
          <a:xfrm>
            <a:off x="2" y="9431600"/>
            <a:ext cx="2944283" cy="498214"/>
          </a:xfrm>
          <a:prstGeom prst="rect">
            <a:avLst/>
          </a:prstGeom>
        </p:spPr>
        <p:txBody>
          <a:bodyPr vert="horz" lIns="91294" tIns="45647" rIns="91294" bIns="4564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48646" y="9431600"/>
            <a:ext cx="2944283" cy="498214"/>
          </a:xfrm>
          <a:prstGeom prst="rect">
            <a:avLst/>
          </a:prstGeom>
        </p:spPr>
        <p:txBody>
          <a:bodyPr vert="horz" lIns="91294" tIns="45647" rIns="91294" bIns="45647" rtlCol="0" anchor="b"/>
          <a:lstStyle>
            <a:lvl1pPr algn="r">
              <a:defRPr sz="1200"/>
            </a:lvl1pPr>
          </a:lstStyle>
          <a:p>
            <a:fld id="{B4CDD846-EDA4-934F-A7DD-C369F9C78BDA}" type="slidenum">
              <a:rPr lang="en-US" smtClean="0"/>
              <a:t>‹#›</a:t>
            </a:fld>
            <a:endParaRPr lang="en-US" dirty="0"/>
          </a:p>
        </p:txBody>
      </p:sp>
    </p:spTree>
    <p:extLst>
      <p:ext uri="{BB962C8B-B14F-4D97-AF65-F5344CB8AC3E}">
        <p14:creationId xmlns:p14="http://schemas.microsoft.com/office/powerpoint/2010/main" val="732542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2944283" cy="498215"/>
          </a:xfrm>
          <a:prstGeom prst="rect">
            <a:avLst/>
          </a:prstGeom>
        </p:spPr>
        <p:txBody>
          <a:bodyPr vert="horz" lIns="91294" tIns="45647" rIns="91294" bIns="45647" rtlCol="0"/>
          <a:lstStyle>
            <a:lvl1pPr algn="l">
              <a:defRPr sz="1200"/>
            </a:lvl1pPr>
          </a:lstStyle>
          <a:p>
            <a:endParaRPr lang="en-US" dirty="0"/>
          </a:p>
        </p:txBody>
      </p:sp>
      <p:sp>
        <p:nvSpPr>
          <p:cNvPr id="3" name="Date Placeholder 2"/>
          <p:cNvSpPr>
            <a:spLocks noGrp="1"/>
          </p:cNvSpPr>
          <p:nvPr>
            <p:ph type="dt" idx="1"/>
          </p:nvPr>
        </p:nvSpPr>
        <p:spPr>
          <a:xfrm>
            <a:off x="3848646" y="2"/>
            <a:ext cx="2944283" cy="498215"/>
          </a:xfrm>
          <a:prstGeom prst="rect">
            <a:avLst/>
          </a:prstGeom>
        </p:spPr>
        <p:txBody>
          <a:bodyPr vert="horz" lIns="91294" tIns="45647" rIns="91294" bIns="45647" rtlCol="0"/>
          <a:lstStyle>
            <a:lvl1pPr algn="r">
              <a:defRPr sz="1200"/>
            </a:lvl1pPr>
          </a:lstStyle>
          <a:p>
            <a:fld id="{6745DA57-288E-CC44-A088-C970FBF5ECE8}" type="datetimeFigureOut">
              <a:rPr lang="en-US" smtClean="0"/>
              <a:t>7/28/2021</a:t>
            </a:fld>
            <a:endParaRPr lang="en-US" dirty="0"/>
          </a:p>
        </p:txBody>
      </p:sp>
      <p:sp>
        <p:nvSpPr>
          <p:cNvPr id="4" name="Slide Image Placehold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294" tIns="45647" rIns="91294" bIns="45647" rtlCol="0" anchor="ctr"/>
          <a:lstStyle/>
          <a:p>
            <a:endParaRPr lang="en-US" dirty="0"/>
          </a:p>
        </p:txBody>
      </p:sp>
      <p:sp>
        <p:nvSpPr>
          <p:cNvPr id="5" name="Notes Placeholder 4"/>
          <p:cNvSpPr>
            <a:spLocks noGrp="1"/>
          </p:cNvSpPr>
          <p:nvPr>
            <p:ph type="body" sz="quarter" idx="3"/>
          </p:nvPr>
        </p:nvSpPr>
        <p:spPr>
          <a:xfrm>
            <a:off x="679450" y="4778724"/>
            <a:ext cx="5435600" cy="3909864"/>
          </a:xfrm>
          <a:prstGeom prst="rect">
            <a:avLst/>
          </a:prstGeom>
        </p:spPr>
        <p:txBody>
          <a:bodyPr vert="horz" lIns="91294" tIns="45647" rIns="91294" bIns="4564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431600"/>
            <a:ext cx="2944283" cy="498214"/>
          </a:xfrm>
          <a:prstGeom prst="rect">
            <a:avLst/>
          </a:prstGeom>
        </p:spPr>
        <p:txBody>
          <a:bodyPr vert="horz" lIns="91294" tIns="45647" rIns="91294" bIns="4564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48646" y="9431600"/>
            <a:ext cx="2944283" cy="498214"/>
          </a:xfrm>
          <a:prstGeom prst="rect">
            <a:avLst/>
          </a:prstGeom>
        </p:spPr>
        <p:txBody>
          <a:bodyPr vert="horz" lIns="91294" tIns="45647" rIns="91294" bIns="45647" rtlCol="0" anchor="b"/>
          <a:lstStyle>
            <a:lvl1pPr algn="r">
              <a:defRPr sz="1200"/>
            </a:lvl1pPr>
          </a:lstStyle>
          <a:p>
            <a:fld id="{CC573A14-1418-8445-A355-C4659B6B9114}" type="slidenum">
              <a:rPr lang="en-US" smtClean="0"/>
              <a:t>‹#›</a:t>
            </a:fld>
            <a:endParaRPr lang="en-US" dirty="0"/>
          </a:p>
        </p:txBody>
      </p:sp>
    </p:spTree>
    <p:extLst>
      <p:ext uri="{BB962C8B-B14F-4D97-AF65-F5344CB8AC3E}">
        <p14:creationId xmlns:p14="http://schemas.microsoft.com/office/powerpoint/2010/main" val="532810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is intended for those </a:t>
            </a:r>
            <a:r>
              <a:rPr lang="en-US" dirty="0" err="1"/>
              <a:t>centres</a:t>
            </a:r>
            <a:r>
              <a:rPr lang="en-US" dirty="0"/>
              <a:t> that have already delivered the AS units 1 and 2,  and are planning their delivery of the A2 Units, 3, 4 or 5 and 6 for the Adult Social Care or Childcare Pathway at A2.</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73A14-1418-8445-A355-C4659B6B91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067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slide.</a:t>
            </a:r>
          </a:p>
        </p:txBody>
      </p:sp>
      <p:sp>
        <p:nvSpPr>
          <p:cNvPr id="4" name="Slide Number Placeholder 3"/>
          <p:cNvSpPr>
            <a:spLocks noGrp="1"/>
          </p:cNvSpPr>
          <p:nvPr>
            <p:ph type="sldNum" sz="quarter" idx="5"/>
          </p:nvPr>
        </p:nvSpPr>
        <p:spPr/>
        <p:txBody>
          <a:bodyPr/>
          <a:lstStyle/>
          <a:p>
            <a:fld id="{CC573A14-1418-8445-A355-C4659B6B9114}" type="slidenum">
              <a:rPr lang="en-US" smtClean="0"/>
              <a:t>13</a:t>
            </a:fld>
            <a:endParaRPr lang="en-US" dirty="0"/>
          </a:p>
        </p:txBody>
      </p:sp>
    </p:spTree>
    <p:extLst>
      <p:ext uri="{BB962C8B-B14F-4D97-AF65-F5344CB8AC3E}">
        <p14:creationId xmlns:p14="http://schemas.microsoft.com/office/powerpoint/2010/main" val="1772483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slide.</a:t>
            </a:r>
          </a:p>
        </p:txBody>
      </p:sp>
      <p:sp>
        <p:nvSpPr>
          <p:cNvPr id="4" name="Slide Number Placeholder 3"/>
          <p:cNvSpPr>
            <a:spLocks noGrp="1"/>
          </p:cNvSpPr>
          <p:nvPr>
            <p:ph type="sldNum" sz="quarter" idx="5"/>
          </p:nvPr>
        </p:nvSpPr>
        <p:spPr/>
        <p:txBody>
          <a:bodyPr/>
          <a:lstStyle/>
          <a:p>
            <a:fld id="{CC573A14-1418-8445-A355-C4659B6B9114}" type="slidenum">
              <a:rPr lang="en-US" smtClean="0"/>
              <a:t>14</a:t>
            </a:fld>
            <a:endParaRPr lang="en-US" dirty="0"/>
          </a:p>
        </p:txBody>
      </p:sp>
    </p:spTree>
    <p:extLst>
      <p:ext uri="{BB962C8B-B14F-4D97-AF65-F5344CB8AC3E}">
        <p14:creationId xmlns:p14="http://schemas.microsoft.com/office/powerpoint/2010/main" val="1033960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slide.</a:t>
            </a:r>
          </a:p>
        </p:txBody>
      </p:sp>
      <p:sp>
        <p:nvSpPr>
          <p:cNvPr id="4" name="Slide Number Placeholder 3"/>
          <p:cNvSpPr>
            <a:spLocks noGrp="1"/>
          </p:cNvSpPr>
          <p:nvPr>
            <p:ph type="sldNum" sz="quarter" idx="5"/>
          </p:nvPr>
        </p:nvSpPr>
        <p:spPr/>
        <p:txBody>
          <a:bodyPr/>
          <a:lstStyle/>
          <a:p>
            <a:fld id="{CC573A14-1418-8445-A355-C4659B6B9114}" type="slidenum">
              <a:rPr lang="en-US" smtClean="0"/>
              <a:t>15</a:t>
            </a:fld>
            <a:endParaRPr lang="en-US" dirty="0"/>
          </a:p>
        </p:txBody>
      </p:sp>
    </p:spTree>
    <p:extLst>
      <p:ext uri="{BB962C8B-B14F-4D97-AF65-F5344CB8AC3E}">
        <p14:creationId xmlns:p14="http://schemas.microsoft.com/office/powerpoint/2010/main" val="574815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slide.</a:t>
            </a:r>
          </a:p>
        </p:txBody>
      </p:sp>
      <p:sp>
        <p:nvSpPr>
          <p:cNvPr id="4" name="Slide Number Placeholder 3"/>
          <p:cNvSpPr>
            <a:spLocks noGrp="1"/>
          </p:cNvSpPr>
          <p:nvPr>
            <p:ph type="sldNum" sz="quarter" idx="5"/>
          </p:nvPr>
        </p:nvSpPr>
        <p:spPr/>
        <p:txBody>
          <a:bodyPr/>
          <a:lstStyle/>
          <a:p>
            <a:fld id="{CC573A14-1418-8445-A355-C4659B6B9114}" type="slidenum">
              <a:rPr lang="en-US" smtClean="0"/>
              <a:t>16</a:t>
            </a:fld>
            <a:endParaRPr lang="en-US" dirty="0"/>
          </a:p>
        </p:txBody>
      </p:sp>
    </p:spTree>
    <p:extLst>
      <p:ext uri="{BB962C8B-B14F-4D97-AF65-F5344CB8AC3E}">
        <p14:creationId xmlns:p14="http://schemas.microsoft.com/office/powerpoint/2010/main" val="4238253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slide.</a:t>
            </a:r>
          </a:p>
        </p:txBody>
      </p:sp>
      <p:sp>
        <p:nvSpPr>
          <p:cNvPr id="4" name="Slide Number Placeholder 3"/>
          <p:cNvSpPr>
            <a:spLocks noGrp="1"/>
          </p:cNvSpPr>
          <p:nvPr>
            <p:ph type="sldNum" sz="quarter" idx="5"/>
          </p:nvPr>
        </p:nvSpPr>
        <p:spPr/>
        <p:txBody>
          <a:bodyPr/>
          <a:lstStyle/>
          <a:p>
            <a:fld id="{CC573A14-1418-8445-A355-C4659B6B9114}" type="slidenum">
              <a:rPr lang="en-US" smtClean="0"/>
              <a:t>18</a:t>
            </a:fld>
            <a:endParaRPr lang="en-US" dirty="0"/>
          </a:p>
        </p:txBody>
      </p:sp>
    </p:spTree>
    <p:extLst>
      <p:ext uri="{BB962C8B-B14F-4D97-AF65-F5344CB8AC3E}">
        <p14:creationId xmlns:p14="http://schemas.microsoft.com/office/powerpoint/2010/main" val="2316984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slide.</a:t>
            </a:r>
          </a:p>
        </p:txBody>
      </p:sp>
      <p:sp>
        <p:nvSpPr>
          <p:cNvPr id="4" name="Slide Number Placeholder 3"/>
          <p:cNvSpPr>
            <a:spLocks noGrp="1"/>
          </p:cNvSpPr>
          <p:nvPr>
            <p:ph type="sldNum" sz="quarter" idx="5"/>
          </p:nvPr>
        </p:nvSpPr>
        <p:spPr/>
        <p:txBody>
          <a:bodyPr/>
          <a:lstStyle/>
          <a:p>
            <a:fld id="{CC573A14-1418-8445-A355-C4659B6B9114}" type="slidenum">
              <a:rPr lang="en-US" smtClean="0"/>
              <a:t>19</a:t>
            </a:fld>
            <a:endParaRPr lang="en-US" dirty="0"/>
          </a:p>
        </p:txBody>
      </p:sp>
    </p:spTree>
    <p:extLst>
      <p:ext uri="{BB962C8B-B14F-4D97-AF65-F5344CB8AC3E}">
        <p14:creationId xmlns:p14="http://schemas.microsoft.com/office/powerpoint/2010/main" val="3996631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slide.</a:t>
            </a:r>
          </a:p>
        </p:txBody>
      </p:sp>
      <p:sp>
        <p:nvSpPr>
          <p:cNvPr id="4" name="Slide Number Placeholder 3"/>
          <p:cNvSpPr>
            <a:spLocks noGrp="1"/>
          </p:cNvSpPr>
          <p:nvPr>
            <p:ph type="sldNum" sz="quarter" idx="5"/>
          </p:nvPr>
        </p:nvSpPr>
        <p:spPr/>
        <p:txBody>
          <a:bodyPr/>
          <a:lstStyle/>
          <a:p>
            <a:fld id="{CC573A14-1418-8445-A355-C4659B6B9114}" type="slidenum">
              <a:rPr lang="en-US" smtClean="0"/>
              <a:t>20</a:t>
            </a:fld>
            <a:endParaRPr lang="en-US" dirty="0"/>
          </a:p>
        </p:txBody>
      </p:sp>
    </p:spTree>
    <p:extLst>
      <p:ext uri="{BB962C8B-B14F-4D97-AF65-F5344CB8AC3E}">
        <p14:creationId xmlns:p14="http://schemas.microsoft.com/office/powerpoint/2010/main" val="2397021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73A14-1418-8445-A355-C4659B6B91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681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slide.</a:t>
            </a:r>
          </a:p>
        </p:txBody>
      </p:sp>
      <p:sp>
        <p:nvSpPr>
          <p:cNvPr id="4" name="Slide Number Placeholder 3"/>
          <p:cNvSpPr>
            <a:spLocks noGrp="1"/>
          </p:cNvSpPr>
          <p:nvPr>
            <p:ph type="sldNum" sz="quarter" idx="5"/>
          </p:nvPr>
        </p:nvSpPr>
        <p:spPr/>
        <p:txBody>
          <a:bodyPr/>
          <a:lstStyle/>
          <a:p>
            <a:fld id="{CC573A14-1418-8445-A355-C4659B6B9114}" type="slidenum">
              <a:rPr lang="en-US" smtClean="0"/>
              <a:t>22</a:t>
            </a:fld>
            <a:endParaRPr lang="en-US" dirty="0"/>
          </a:p>
        </p:txBody>
      </p:sp>
    </p:spTree>
    <p:extLst>
      <p:ext uri="{BB962C8B-B14F-4D97-AF65-F5344CB8AC3E}">
        <p14:creationId xmlns:p14="http://schemas.microsoft.com/office/powerpoint/2010/main" val="3711967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slide.</a:t>
            </a:r>
          </a:p>
        </p:txBody>
      </p:sp>
      <p:sp>
        <p:nvSpPr>
          <p:cNvPr id="4" name="Slide Number Placeholder 3"/>
          <p:cNvSpPr>
            <a:spLocks noGrp="1"/>
          </p:cNvSpPr>
          <p:nvPr>
            <p:ph type="sldNum" sz="quarter" idx="5"/>
          </p:nvPr>
        </p:nvSpPr>
        <p:spPr/>
        <p:txBody>
          <a:bodyPr/>
          <a:lstStyle/>
          <a:p>
            <a:fld id="{CC573A14-1418-8445-A355-C4659B6B9114}" type="slidenum">
              <a:rPr lang="en-US" smtClean="0"/>
              <a:t>23</a:t>
            </a:fld>
            <a:endParaRPr lang="en-US" dirty="0"/>
          </a:p>
        </p:txBody>
      </p:sp>
    </p:spTree>
    <p:extLst>
      <p:ext uri="{BB962C8B-B14F-4D97-AF65-F5344CB8AC3E}">
        <p14:creationId xmlns:p14="http://schemas.microsoft.com/office/powerpoint/2010/main" val="1585126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name is Karen Bushell, I am the presenter today and also the Subject Officer for the new GCE, in addition to the new GCSE and legacy qualifications, and our England health and social care qualifications.</a:t>
            </a:r>
          </a:p>
          <a:p>
            <a:r>
              <a:rPr lang="en-GB" dirty="0"/>
              <a:t>The qualification is part of the WJEC and C&amp;G consortium offering for Wales </a:t>
            </a:r>
            <a:r>
              <a:rPr lang="en-GB"/>
              <a:t>and was </a:t>
            </a:r>
            <a:r>
              <a:rPr lang="en-GB" dirty="0"/>
              <a:t>designed in collaboration and partnership with many influential organisations in the sectors in Wales.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73A14-1418-8445-A355-C4659B6B91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908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slide.</a:t>
            </a:r>
          </a:p>
        </p:txBody>
      </p:sp>
      <p:sp>
        <p:nvSpPr>
          <p:cNvPr id="4" name="Slide Number Placeholder 3"/>
          <p:cNvSpPr>
            <a:spLocks noGrp="1"/>
          </p:cNvSpPr>
          <p:nvPr>
            <p:ph type="sldNum" sz="quarter" idx="5"/>
          </p:nvPr>
        </p:nvSpPr>
        <p:spPr/>
        <p:txBody>
          <a:bodyPr/>
          <a:lstStyle/>
          <a:p>
            <a:fld id="{CC573A14-1418-8445-A355-C4659B6B9114}" type="slidenum">
              <a:rPr lang="en-US" smtClean="0"/>
              <a:t>24</a:t>
            </a:fld>
            <a:endParaRPr lang="en-US" dirty="0"/>
          </a:p>
        </p:txBody>
      </p:sp>
    </p:spTree>
    <p:extLst>
      <p:ext uri="{BB962C8B-B14F-4D97-AF65-F5344CB8AC3E}">
        <p14:creationId xmlns:p14="http://schemas.microsoft.com/office/powerpoint/2010/main" val="2858490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slide.</a:t>
            </a:r>
          </a:p>
        </p:txBody>
      </p:sp>
      <p:sp>
        <p:nvSpPr>
          <p:cNvPr id="4" name="Slide Number Placeholder 3"/>
          <p:cNvSpPr>
            <a:spLocks noGrp="1"/>
          </p:cNvSpPr>
          <p:nvPr>
            <p:ph type="sldNum" sz="quarter" idx="5"/>
          </p:nvPr>
        </p:nvSpPr>
        <p:spPr/>
        <p:txBody>
          <a:bodyPr/>
          <a:lstStyle/>
          <a:p>
            <a:fld id="{CC573A14-1418-8445-A355-C4659B6B9114}" type="slidenum">
              <a:rPr lang="en-US" smtClean="0"/>
              <a:t>25</a:t>
            </a:fld>
            <a:endParaRPr lang="en-US" dirty="0"/>
          </a:p>
        </p:txBody>
      </p:sp>
    </p:spTree>
    <p:extLst>
      <p:ext uri="{BB962C8B-B14F-4D97-AF65-F5344CB8AC3E}">
        <p14:creationId xmlns:p14="http://schemas.microsoft.com/office/powerpoint/2010/main" val="1872103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slide.</a:t>
            </a:r>
          </a:p>
        </p:txBody>
      </p:sp>
      <p:sp>
        <p:nvSpPr>
          <p:cNvPr id="4" name="Slide Number Placeholder 3"/>
          <p:cNvSpPr>
            <a:spLocks noGrp="1"/>
          </p:cNvSpPr>
          <p:nvPr>
            <p:ph type="sldNum" sz="quarter" idx="5"/>
          </p:nvPr>
        </p:nvSpPr>
        <p:spPr/>
        <p:txBody>
          <a:bodyPr/>
          <a:lstStyle/>
          <a:p>
            <a:fld id="{CC573A14-1418-8445-A355-C4659B6B9114}" type="slidenum">
              <a:rPr lang="en-US" smtClean="0"/>
              <a:t>26</a:t>
            </a:fld>
            <a:endParaRPr lang="en-US" dirty="0"/>
          </a:p>
        </p:txBody>
      </p:sp>
    </p:spTree>
    <p:extLst>
      <p:ext uri="{BB962C8B-B14F-4D97-AF65-F5344CB8AC3E}">
        <p14:creationId xmlns:p14="http://schemas.microsoft.com/office/powerpoint/2010/main" val="719830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slide.</a:t>
            </a:r>
          </a:p>
        </p:txBody>
      </p:sp>
      <p:sp>
        <p:nvSpPr>
          <p:cNvPr id="4" name="Slide Number Placeholder 3"/>
          <p:cNvSpPr>
            <a:spLocks noGrp="1"/>
          </p:cNvSpPr>
          <p:nvPr>
            <p:ph type="sldNum" sz="quarter" idx="5"/>
          </p:nvPr>
        </p:nvSpPr>
        <p:spPr/>
        <p:txBody>
          <a:bodyPr/>
          <a:lstStyle/>
          <a:p>
            <a:fld id="{CC573A14-1418-8445-A355-C4659B6B9114}" type="slidenum">
              <a:rPr lang="en-US" smtClean="0"/>
              <a:t>27</a:t>
            </a:fld>
            <a:endParaRPr lang="en-US" dirty="0"/>
          </a:p>
        </p:txBody>
      </p:sp>
    </p:spTree>
    <p:extLst>
      <p:ext uri="{BB962C8B-B14F-4D97-AF65-F5344CB8AC3E}">
        <p14:creationId xmlns:p14="http://schemas.microsoft.com/office/powerpoint/2010/main" val="1281005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slide.</a:t>
            </a:r>
          </a:p>
        </p:txBody>
      </p:sp>
      <p:sp>
        <p:nvSpPr>
          <p:cNvPr id="4" name="Slide Number Placeholder 3"/>
          <p:cNvSpPr>
            <a:spLocks noGrp="1"/>
          </p:cNvSpPr>
          <p:nvPr>
            <p:ph type="sldNum" sz="quarter" idx="5"/>
          </p:nvPr>
        </p:nvSpPr>
        <p:spPr/>
        <p:txBody>
          <a:bodyPr/>
          <a:lstStyle/>
          <a:p>
            <a:fld id="{CC573A14-1418-8445-A355-C4659B6B9114}" type="slidenum">
              <a:rPr lang="en-US" smtClean="0"/>
              <a:t>28</a:t>
            </a:fld>
            <a:endParaRPr lang="en-US" dirty="0"/>
          </a:p>
        </p:txBody>
      </p:sp>
    </p:spTree>
    <p:extLst>
      <p:ext uri="{BB962C8B-B14F-4D97-AF65-F5344CB8AC3E}">
        <p14:creationId xmlns:p14="http://schemas.microsoft.com/office/powerpoint/2010/main" val="3741665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Diolch</a:t>
            </a:r>
            <a:r>
              <a:rPr lang="en-GB" dirty="0"/>
              <a:t>!</a:t>
            </a:r>
          </a:p>
        </p:txBody>
      </p:sp>
      <p:sp>
        <p:nvSpPr>
          <p:cNvPr id="4" name="Slide Number Placeholder 3"/>
          <p:cNvSpPr>
            <a:spLocks noGrp="1"/>
          </p:cNvSpPr>
          <p:nvPr>
            <p:ph type="sldNum" sz="quarter" idx="5"/>
          </p:nvPr>
        </p:nvSpPr>
        <p:spPr/>
        <p:txBody>
          <a:bodyPr/>
          <a:lstStyle/>
          <a:p>
            <a:fld id="{CC573A14-1418-8445-A355-C4659B6B9114}" type="slidenum">
              <a:rPr lang="en-US" smtClean="0"/>
              <a:t>29</a:t>
            </a:fld>
            <a:endParaRPr lang="en-US" dirty="0"/>
          </a:p>
        </p:txBody>
      </p:sp>
    </p:spTree>
    <p:extLst>
      <p:ext uri="{BB962C8B-B14F-4D97-AF65-F5344CB8AC3E}">
        <p14:creationId xmlns:p14="http://schemas.microsoft.com/office/powerpoint/2010/main" val="2337955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73A14-1418-8445-A355-C4659B6B91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99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slide.</a:t>
            </a:r>
          </a:p>
        </p:txBody>
      </p:sp>
      <p:sp>
        <p:nvSpPr>
          <p:cNvPr id="4" name="Slide Number Placeholder 3"/>
          <p:cNvSpPr>
            <a:spLocks noGrp="1"/>
          </p:cNvSpPr>
          <p:nvPr>
            <p:ph type="sldNum" sz="quarter" idx="5"/>
          </p:nvPr>
        </p:nvSpPr>
        <p:spPr/>
        <p:txBody>
          <a:bodyPr/>
          <a:lstStyle/>
          <a:p>
            <a:fld id="{CC573A14-1418-8445-A355-C4659B6B9114}" type="slidenum">
              <a:rPr lang="en-US" smtClean="0"/>
              <a:t>5</a:t>
            </a:fld>
            <a:endParaRPr lang="en-US" dirty="0"/>
          </a:p>
        </p:txBody>
      </p:sp>
    </p:spTree>
    <p:extLst>
      <p:ext uri="{BB962C8B-B14F-4D97-AF65-F5344CB8AC3E}">
        <p14:creationId xmlns:p14="http://schemas.microsoft.com/office/powerpoint/2010/main" val="4139065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the slide.</a:t>
            </a:r>
          </a:p>
        </p:txBody>
      </p:sp>
      <p:sp>
        <p:nvSpPr>
          <p:cNvPr id="4" name="Slide Number Placeholder 3"/>
          <p:cNvSpPr>
            <a:spLocks noGrp="1"/>
          </p:cNvSpPr>
          <p:nvPr>
            <p:ph type="sldNum" sz="quarter" idx="5"/>
          </p:nvPr>
        </p:nvSpPr>
        <p:spPr/>
        <p:txBody>
          <a:bodyPr/>
          <a:lstStyle/>
          <a:p>
            <a:fld id="{CC573A14-1418-8445-A355-C4659B6B9114}" type="slidenum">
              <a:rPr lang="en-US" smtClean="0"/>
              <a:t>6</a:t>
            </a:fld>
            <a:endParaRPr lang="en-US" dirty="0"/>
          </a:p>
        </p:txBody>
      </p:sp>
    </p:spTree>
    <p:extLst>
      <p:ext uri="{BB962C8B-B14F-4D97-AF65-F5344CB8AC3E}">
        <p14:creationId xmlns:p14="http://schemas.microsoft.com/office/powerpoint/2010/main" val="715615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the slide.</a:t>
            </a:r>
          </a:p>
        </p:txBody>
      </p:sp>
      <p:sp>
        <p:nvSpPr>
          <p:cNvPr id="4" name="Slide Number Placeholder 3"/>
          <p:cNvSpPr>
            <a:spLocks noGrp="1"/>
          </p:cNvSpPr>
          <p:nvPr>
            <p:ph type="sldNum" sz="quarter" idx="5"/>
          </p:nvPr>
        </p:nvSpPr>
        <p:spPr/>
        <p:txBody>
          <a:bodyPr/>
          <a:lstStyle/>
          <a:p>
            <a:fld id="{CC573A14-1418-8445-A355-C4659B6B9114}" type="slidenum">
              <a:rPr lang="en-US" smtClean="0"/>
              <a:t>7</a:t>
            </a:fld>
            <a:endParaRPr lang="en-US" dirty="0"/>
          </a:p>
        </p:txBody>
      </p:sp>
    </p:spTree>
    <p:extLst>
      <p:ext uri="{BB962C8B-B14F-4D97-AF65-F5344CB8AC3E}">
        <p14:creationId xmlns:p14="http://schemas.microsoft.com/office/powerpoint/2010/main" val="1472602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slide.</a:t>
            </a:r>
          </a:p>
        </p:txBody>
      </p:sp>
      <p:sp>
        <p:nvSpPr>
          <p:cNvPr id="4" name="Slide Number Placeholder 3"/>
          <p:cNvSpPr>
            <a:spLocks noGrp="1"/>
          </p:cNvSpPr>
          <p:nvPr>
            <p:ph type="sldNum" sz="quarter" idx="5"/>
          </p:nvPr>
        </p:nvSpPr>
        <p:spPr/>
        <p:txBody>
          <a:bodyPr/>
          <a:lstStyle/>
          <a:p>
            <a:fld id="{CC573A14-1418-8445-A355-C4659B6B9114}" type="slidenum">
              <a:rPr lang="en-US" smtClean="0"/>
              <a:t>10</a:t>
            </a:fld>
            <a:endParaRPr lang="en-US" dirty="0"/>
          </a:p>
        </p:txBody>
      </p:sp>
    </p:spTree>
    <p:extLst>
      <p:ext uri="{BB962C8B-B14F-4D97-AF65-F5344CB8AC3E}">
        <p14:creationId xmlns:p14="http://schemas.microsoft.com/office/powerpoint/2010/main" val="2075108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slide.</a:t>
            </a:r>
          </a:p>
        </p:txBody>
      </p:sp>
      <p:sp>
        <p:nvSpPr>
          <p:cNvPr id="4" name="Slide Number Placeholder 3"/>
          <p:cNvSpPr>
            <a:spLocks noGrp="1"/>
          </p:cNvSpPr>
          <p:nvPr>
            <p:ph type="sldNum" sz="quarter" idx="5"/>
          </p:nvPr>
        </p:nvSpPr>
        <p:spPr/>
        <p:txBody>
          <a:bodyPr/>
          <a:lstStyle/>
          <a:p>
            <a:fld id="{CC573A14-1418-8445-A355-C4659B6B9114}" type="slidenum">
              <a:rPr lang="en-US" smtClean="0"/>
              <a:t>11</a:t>
            </a:fld>
            <a:endParaRPr lang="en-US" dirty="0"/>
          </a:p>
        </p:txBody>
      </p:sp>
    </p:spTree>
    <p:extLst>
      <p:ext uri="{BB962C8B-B14F-4D97-AF65-F5344CB8AC3E}">
        <p14:creationId xmlns:p14="http://schemas.microsoft.com/office/powerpoint/2010/main" val="1529903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slide.</a:t>
            </a:r>
          </a:p>
        </p:txBody>
      </p:sp>
      <p:sp>
        <p:nvSpPr>
          <p:cNvPr id="4" name="Slide Number Placeholder 3"/>
          <p:cNvSpPr>
            <a:spLocks noGrp="1"/>
          </p:cNvSpPr>
          <p:nvPr>
            <p:ph type="sldNum" sz="quarter" idx="5"/>
          </p:nvPr>
        </p:nvSpPr>
        <p:spPr/>
        <p:txBody>
          <a:bodyPr/>
          <a:lstStyle/>
          <a:p>
            <a:fld id="{CC573A14-1418-8445-A355-C4659B6B9114}" type="slidenum">
              <a:rPr lang="en-US" smtClean="0"/>
              <a:t>12</a:t>
            </a:fld>
            <a:endParaRPr lang="en-US" dirty="0"/>
          </a:p>
        </p:txBody>
      </p:sp>
    </p:spTree>
    <p:extLst>
      <p:ext uri="{BB962C8B-B14F-4D97-AF65-F5344CB8AC3E}">
        <p14:creationId xmlns:p14="http://schemas.microsoft.com/office/powerpoint/2010/main" val="42671665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and Content Shapes">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9ACAF1-6098-AE40-8403-1C8D637F98D0}"/>
              </a:ext>
            </a:extLst>
          </p:cNvPr>
          <p:cNvSpPr>
            <a:spLocks noGrp="1"/>
          </p:cNvSpPr>
          <p:nvPr>
            <p:ph sz="quarter" idx="10"/>
          </p:nvPr>
        </p:nvSpPr>
        <p:spPr>
          <a:xfrm>
            <a:off x="282575" y="1076325"/>
            <a:ext cx="11809413" cy="5243513"/>
          </a:xfrm>
          <a:prstGeom prst="rect">
            <a:avLst/>
          </a:prstGeom>
        </p:spPr>
        <p:txBody>
          <a:bodyPr/>
          <a:lstStyle>
            <a:lvl1pPr>
              <a:lnSpc>
                <a:spcPct val="100000"/>
              </a:lnSpc>
              <a:defRPr>
                <a:solidFill>
                  <a:schemeClr val="accent1"/>
                </a:solidFill>
              </a:defRPr>
            </a:lvl1pPr>
            <a:lvl2pPr marL="7937" indent="0">
              <a:lnSpc>
                <a:spcPct val="100000"/>
              </a:lnSpc>
              <a:buNone/>
              <a:defRPr sz="1800"/>
            </a:lvl2pPr>
            <a:lvl3pPr marL="222250" indent="-169863">
              <a:lnSpc>
                <a:spcPct val="100000"/>
              </a:lnSpc>
              <a:buFont typeface="Arial" panose="020B0604020202020204" pitchFamily="34" charset="0"/>
              <a:buChar char="•"/>
              <a:tabLst/>
              <a:defRPr b="0"/>
            </a:lvl3pPr>
            <a:lvl4pPr marL="268288" indent="0">
              <a:lnSpc>
                <a:spcPct val="100000"/>
              </a:lnSpc>
              <a:buNone/>
              <a:tabLst/>
              <a:defRPr b="1"/>
            </a:lvl4pPr>
            <a:lvl5pPr marL="490538" indent="-187325">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
        <p:nvSpPr>
          <p:cNvPr id="3" name="Title 2">
            <a:extLst>
              <a:ext uri="{FF2B5EF4-FFF2-40B4-BE49-F238E27FC236}">
                <a16:creationId xmlns:a16="http://schemas.microsoft.com/office/drawing/2014/main" id="{4156F39C-AFF1-D944-A9F4-72171BE8110C}"/>
              </a:ext>
            </a:extLst>
          </p:cNvPr>
          <p:cNvSpPr>
            <a:spLocks noGrp="1"/>
          </p:cNvSpPr>
          <p:nvPr>
            <p:ph type="title"/>
          </p:nvPr>
        </p:nvSpPr>
        <p:spPr>
          <a:xfrm>
            <a:off x="282011" y="208722"/>
            <a:ext cx="10223323" cy="447261"/>
          </a:xfrm>
        </p:spPr>
        <p:txBody>
          <a:bodyPr/>
          <a:lstStyle/>
          <a:p>
            <a:r>
              <a:rPr lang="en-US"/>
              <a:t>Click to edit Master title style</a:t>
            </a:r>
            <a:endParaRPr lang="en-US" dirty="0"/>
          </a:p>
        </p:txBody>
      </p:sp>
    </p:spTree>
    <p:extLst>
      <p:ext uri="{BB962C8B-B14F-4D97-AF65-F5344CB8AC3E}">
        <p14:creationId xmlns:p14="http://schemas.microsoft.com/office/powerpoint/2010/main" val="2170275008"/>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87875"/>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109736"/>
      </p:ext>
    </p:extLst>
  </p:cSld>
  <p:clrMapOvr>
    <a:masterClrMapping/>
  </p:clrMapOvr>
  <p:extLst>
    <p:ext uri="{DCECCB84-F9BA-43D5-87BE-67443E8EF086}">
      <p15:sldGuideLst xmlns:p15="http://schemas.microsoft.com/office/powerpoint/2012/main">
        <p15:guide id="1" orient="horz" pos="353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Shapes">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9ACAF1-6098-AE40-8403-1C8D637F98D0}"/>
              </a:ext>
            </a:extLst>
          </p:cNvPr>
          <p:cNvSpPr>
            <a:spLocks noGrp="1"/>
          </p:cNvSpPr>
          <p:nvPr>
            <p:ph sz="quarter" idx="10"/>
          </p:nvPr>
        </p:nvSpPr>
        <p:spPr>
          <a:xfrm>
            <a:off x="282575" y="1076325"/>
            <a:ext cx="11809413" cy="5243513"/>
          </a:xfrm>
          <a:prstGeom prst="rect">
            <a:avLst/>
          </a:prstGeom>
        </p:spPr>
        <p:txBody>
          <a:bodyPr/>
          <a:lstStyle>
            <a:lvl1pPr>
              <a:lnSpc>
                <a:spcPct val="100000"/>
              </a:lnSpc>
              <a:defRPr>
                <a:solidFill>
                  <a:schemeClr val="accent1"/>
                </a:solidFill>
              </a:defRPr>
            </a:lvl1pPr>
            <a:lvl2pPr marL="7937" indent="0">
              <a:lnSpc>
                <a:spcPct val="100000"/>
              </a:lnSpc>
              <a:buNone/>
              <a:defRPr sz="1800"/>
            </a:lvl2pPr>
            <a:lvl3pPr marL="222250" indent="-169863">
              <a:lnSpc>
                <a:spcPct val="100000"/>
              </a:lnSpc>
              <a:buFont typeface="Arial" panose="020B0604020202020204" pitchFamily="34" charset="0"/>
              <a:buChar char="•"/>
              <a:tabLst/>
              <a:defRPr b="0"/>
            </a:lvl3pPr>
            <a:lvl4pPr marL="268288" indent="0">
              <a:lnSpc>
                <a:spcPct val="100000"/>
              </a:lnSpc>
              <a:buNone/>
              <a:tabLst/>
              <a:defRPr b="1"/>
            </a:lvl4pPr>
            <a:lvl5pPr marL="490538" indent="-187325">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
        <p:nvSpPr>
          <p:cNvPr id="3" name="Title 2">
            <a:extLst>
              <a:ext uri="{FF2B5EF4-FFF2-40B4-BE49-F238E27FC236}">
                <a16:creationId xmlns:a16="http://schemas.microsoft.com/office/drawing/2014/main" id="{4156F39C-AFF1-D944-A9F4-72171BE8110C}"/>
              </a:ext>
            </a:extLst>
          </p:cNvPr>
          <p:cNvSpPr>
            <a:spLocks noGrp="1"/>
          </p:cNvSpPr>
          <p:nvPr>
            <p:ph type="title"/>
          </p:nvPr>
        </p:nvSpPr>
        <p:spPr>
          <a:xfrm>
            <a:off x="282011" y="208722"/>
            <a:ext cx="10223323" cy="447261"/>
          </a:xfrm>
        </p:spPr>
        <p:txBody>
          <a:bodyPr/>
          <a:lstStyle/>
          <a:p>
            <a:r>
              <a:rPr lang="en-US" dirty="0"/>
              <a:t>Click to edit Master title style</a:t>
            </a:r>
          </a:p>
        </p:txBody>
      </p:sp>
    </p:spTree>
    <p:extLst>
      <p:ext uri="{BB962C8B-B14F-4D97-AF65-F5344CB8AC3E}">
        <p14:creationId xmlns:p14="http://schemas.microsoft.com/office/powerpoint/2010/main" val="840458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465831"/>
      </p:ext>
    </p:extLst>
  </p:cSld>
  <p:clrMapOvr>
    <a:masterClrMapping/>
  </p:clrMapOvr>
  <p:extLst>
    <p:ext uri="{DCECCB84-F9BA-43D5-87BE-67443E8EF086}">
      <p15:sldGuideLst xmlns:p15="http://schemas.microsoft.com/office/powerpoint/2012/main">
        <p15:guide id="1" orient="horz" pos="35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2011" y="208722"/>
            <a:ext cx="10223323" cy="447261"/>
          </a:xfrm>
        </p:spPr>
        <p:txBody>
          <a:bodyPr/>
          <a:lstStyle>
            <a:lvl1pPr>
              <a:defRPr sz="1400">
                <a:solidFill>
                  <a:schemeClr val="accent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282011" y="1121567"/>
            <a:ext cx="10223323" cy="5223672"/>
          </a:xfrm>
          <a:prstGeom prst="rect">
            <a:avLst/>
          </a:prstGeom>
        </p:spPr>
        <p:txBody>
          <a:bodyPr/>
          <a:lstStyle>
            <a:lvl1pPr marL="0" marR="0" indent="0" algn="l" defTabSz="914400" rtl="0" eaLnBrk="1" fontAlgn="auto" latinLnBrk="0" hangingPunct="1">
              <a:lnSpc>
                <a:spcPct val="100000"/>
              </a:lnSpc>
              <a:spcBef>
                <a:spcPts val="1000"/>
              </a:spcBef>
              <a:spcAft>
                <a:spcPts val="600"/>
              </a:spcAft>
              <a:buClr>
                <a:schemeClr val="tx2"/>
              </a:buClr>
              <a:buSzTx/>
              <a:buFont typeface="Arial"/>
              <a:buNone/>
              <a:tabLst/>
              <a:defRPr sz="1600" b="0">
                <a:solidFill>
                  <a:schemeClr val="tx1"/>
                </a:solidFill>
              </a:defRPr>
            </a:lvl1pPr>
            <a:lvl2pPr marL="185738" indent="0">
              <a:lnSpc>
                <a:spcPct val="100000"/>
              </a:lnSpc>
              <a:spcAft>
                <a:spcPts val="600"/>
              </a:spcAft>
              <a:buNone/>
              <a:tabLst/>
              <a:defRPr sz="1200" b="1">
                <a:solidFill>
                  <a:schemeClr val="tx1"/>
                </a:solidFill>
              </a:defRPr>
            </a:lvl2pPr>
            <a:lvl3pPr marL="403225" indent="-187325">
              <a:lnSpc>
                <a:spcPct val="100000"/>
              </a:lnSpc>
              <a:spcAft>
                <a:spcPts val="600"/>
              </a:spcAft>
              <a:buClr>
                <a:schemeClr val="accent6">
                  <a:lumMod val="50000"/>
                </a:schemeClr>
              </a:buClr>
              <a:tabLst/>
              <a:defRPr lang="en-US" sz="1100" kern="1200" dirty="0" smtClean="0">
                <a:solidFill>
                  <a:schemeClr val="tx1"/>
                </a:solidFill>
                <a:latin typeface="+mn-lt"/>
                <a:ea typeface="+mn-ea"/>
                <a:cs typeface="+mn-cs"/>
              </a:defRPr>
            </a:lvl3pPr>
            <a:lvl4pPr>
              <a:defRPr sz="1050">
                <a:solidFill>
                  <a:schemeClr val="tx1"/>
                </a:solidFill>
              </a:defRPr>
            </a:lvl4pPr>
            <a:lvl5pPr>
              <a:defRPr sz="1050">
                <a:solidFill>
                  <a:schemeClr val="tx1"/>
                </a:solidFill>
              </a:defRPr>
            </a:lvl5pPr>
          </a:lstStyle>
          <a:p>
            <a:pPr lvl="0"/>
            <a:r>
              <a:rPr lang="en-US" dirty="0"/>
              <a:t>Edit Master text styles</a:t>
            </a:r>
          </a:p>
          <a:p>
            <a:pPr marL="180000" marR="0" lvl="0" indent="-180000" algn="l" defTabSz="914400" rtl="0" eaLnBrk="1" fontAlgn="auto" latinLnBrk="0" hangingPunct="1">
              <a:lnSpc>
                <a:spcPct val="100000"/>
              </a:lnSpc>
              <a:spcBef>
                <a:spcPts val="1000"/>
              </a:spcBef>
              <a:spcAft>
                <a:spcPts val="600"/>
              </a:spcAft>
              <a:buClr>
                <a:schemeClr val="tx2"/>
              </a:buClr>
              <a:buSzTx/>
              <a:buFont typeface="Arial"/>
              <a:buChar char="•"/>
              <a:tabLst/>
              <a:defRPr/>
            </a:pPr>
            <a:r>
              <a:rPr lang="en-US" dirty="0"/>
              <a:t>Second level</a:t>
            </a:r>
          </a:p>
          <a:p>
            <a:pPr lvl="2"/>
            <a:r>
              <a:rPr lang="en-US" dirty="0"/>
              <a:t>Third level</a:t>
            </a:r>
          </a:p>
        </p:txBody>
      </p:sp>
    </p:spTree>
    <p:extLst>
      <p:ext uri="{BB962C8B-B14F-4D97-AF65-F5344CB8AC3E}">
        <p14:creationId xmlns:p14="http://schemas.microsoft.com/office/powerpoint/2010/main" val="3125659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161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2011" y="208722"/>
            <a:ext cx="10009471" cy="447261"/>
          </a:xfrm>
          <a:prstGeom prst="rect">
            <a:avLst/>
          </a:prstGeom>
        </p:spPr>
        <p:txBody>
          <a:bodyPr vert="horz" lIns="0" tIns="0" rIns="0" bIns="0" rtlCol="0" anchor="b" anchorCtr="0">
            <a:noAutofit/>
          </a:body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1A0B8476-C42C-E946-9AE6-450EBBA88674}"/>
              </a:ext>
            </a:extLst>
          </p:cNvPr>
          <p:cNvSpPr>
            <a:spLocks noGrp="1"/>
          </p:cNvSpPr>
          <p:nvPr>
            <p:ph type="body" idx="1"/>
          </p:nvPr>
        </p:nvSpPr>
        <p:spPr>
          <a:xfrm>
            <a:off x="197225" y="1121566"/>
            <a:ext cx="6615951" cy="5055397"/>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9D4B8640-7FCE-A346-B4B6-DA2804688F54}"/>
              </a:ext>
            </a:extLst>
          </p:cNvPr>
          <p:cNvCxnSpPr/>
          <p:nvPr/>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1E9D45D-B271-5D41-A966-131A637835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Tree>
    <p:extLst>
      <p:ext uri="{BB962C8B-B14F-4D97-AF65-F5344CB8AC3E}">
        <p14:creationId xmlns:p14="http://schemas.microsoft.com/office/powerpoint/2010/main" val="3748462768"/>
      </p:ext>
    </p:extLst>
  </p:cSld>
  <p:clrMap bg1="lt1" tx1="dk1" bg2="lt2" tx2="dk2" accent1="accent1" accent2="accent2" accent3="accent3" accent4="accent4" accent5="accent5" accent6="accent6" hlink="hlink" folHlink="folHlink"/>
  <p:sldLayoutIdLst>
    <p:sldLayoutId id="2147483744" r:id="rId1"/>
    <p:sldLayoutId id="2147483747" r:id="rId2"/>
    <p:sldLayoutId id="2147483739" r:id="rId3"/>
  </p:sldLayoutIdLst>
  <p:hf sldNum="0" hdr="0" dt="0"/>
  <p:txStyles>
    <p:title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p:titleStyle>
    <p:bodyStyle>
      <a:lvl1pPr marL="0" marR="0" indent="0" algn="l" defTabSz="914400" rtl="0" eaLnBrk="1" fontAlgn="auto" latinLnBrk="0" hangingPunct="1">
        <a:lnSpc>
          <a:spcPct val="100000"/>
        </a:lnSpc>
        <a:spcBef>
          <a:spcPts val="1000"/>
        </a:spcBef>
        <a:spcAft>
          <a:spcPts val="600"/>
        </a:spcAft>
        <a:buClr>
          <a:srgbClr val="F94130"/>
        </a:buClr>
        <a:buSzTx/>
        <a:buFont typeface="Arial"/>
        <a:buNone/>
        <a:tabLst/>
        <a:defRPr lang="en-US" sz="1800" b="0" kern="1200">
          <a:solidFill>
            <a:schemeClr val="accent1"/>
          </a:solidFill>
          <a:latin typeface="+mn-lt"/>
          <a:ea typeface="+mn-ea"/>
          <a:cs typeface="+mn-cs"/>
        </a:defRPr>
      </a:lvl1pPr>
      <a:lvl2pPr marL="7937" indent="0" algn="l" defTabSz="914400" rtl="0" eaLnBrk="1" latinLnBrk="0" hangingPunct="1">
        <a:lnSpc>
          <a:spcPct val="100000"/>
        </a:lnSpc>
        <a:spcBef>
          <a:spcPts val="0"/>
        </a:spcBef>
        <a:spcAft>
          <a:spcPts val="600"/>
        </a:spcAft>
        <a:buClr>
          <a:schemeClr val="tx2"/>
        </a:buClr>
        <a:buFont typeface="Arial"/>
        <a:buNone/>
        <a:tabLst/>
        <a:defRPr lang="en-US" sz="1600" kern="1200" dirty="0">
          <a:solidFill>
            <a:schemeClr val="tx1"/>
          </a:solidFill>
          <a:latin typeface="+mn-lt"/>
          <a:ea typeface="+mn-ea"/>
          <a:cs typeface="+mn-cs"/>
        </a:defRPr>
      </a:lvl2pPr>
      <a:lvl3pPr marL="222250" marR="0" indent="-214313" algn="l" defTabSz="914400" rtl="0" eaLnBrk="1" fontAlgn="auto" latinLnBrk="0" hangingPunct="1">
        <a:lnSpc>
          <a:spcPct val="100000"/>
        </a:lnSpc>
        <a:spcBef>
          <a:spcPts val="0"/>
        </a:spcBef>
        <a:spcAft>
          <a:spcPts val="600"/>
        </a:spcAft>
        <a:buClr>
          <a:srgbClr val="F94130"/>
        </a:buClr>
        <a:buSzTx/>
        <a:buFont typeface="Arial" panose="020B0604020202020204" pitchFamily="34" charset="0"/>
        <a:buChar char="•"/>
        <a:tabLst/>
        <a:defRPr lang="en-US" sz="1400" b="0" kern="1200" dirty="0">
          <a:solidFill>
            <a:schemeClr val="tx1"/>
          </a:solidFill>
          <a:latin typeface="+mn-lt"/>
          <a:ea typeface="+mn-ea"/>
          <a:cs typeface="+mn-cs"/>
        </a:defRPr>
      </a:lvl3pPr>
      <a:lvl4pPr marL="222250" indent="0" algn="l" defTabSz="914400" rtl="0" eaLnBrk="1" latinLnBrk="0" hangingPunct="1">
        <a:lnSpc>
          <a:spcPct val="100000"/>
        </a:lnSpc>
        <a:spcBef>
          <a:spcPts val="0"/>
        </a:spcBef>
        <a:spcAft>
          <a:spcPts val="600"/>
        </a:spcAft>
        <a:buClr>
          <a:schemeClr val="tx2"/>
        </a:buClr>
        <a:buFont typeface="Arial"/>
        <a:buNone/>
        <a:tabLst/>
        <a:defRPr sz="1200" b="1" kern="1200">
          <a:solidFill>
            <a:schemeClr val="tx1"/>
          </a:solidFill>
          <a:latin typeface="+mn-lt"/>
          <a:ea typeface="+mn-ea"/>
          <a:cs typeface="+mn-cs"/>
        </a:defRPr>
      </a:lvl4pPr>
      <a:lvl5pPr marL="446088" indent="-187325" algn="l" defTabSz="914400" rtl="0" eaLnBrk="1" latinLnBrk="0" hangingPunct="1">
        <a:lnSpc>
          <a:spcPct val="100000"/>
        </a:lnSpc>
        <a:spcBef>
          <a:spcPts val="0"/>
        </a:spcBef>
        <a:spcAft>
          <a:spcPts val="600"/>
        </a:spcAft>
        <a:buClr>
          <a:schemeClr val="tx2"/>
        </a:buClr>
        <a:buFont typeface="Arial"/>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3" orient="horz" pos="2160" userDrawn="1">
          <p15:clr>
            <a:srgbClr val="F26B43"/>
          </p15:clr>
        </p15:guide>
        <p15:guide id="14" pos="3840" userDrawn="1">
          <p15:clr>
            <a:srgbClr val="F26B43"/>
          </p15:clr>
        </p15:guide>
        <p15:guide id="15" orient="horz" userDrawn="1">
          <p15:clr>
            <a:srgbClr val="F26B43"/>
          </p15:clr>
        </p15:guide>
        <p15:guide id="16" orient="horz" pos="4320" userDrawn="1">
          <p15:clr>
            <a:srgbClr val="F26B43"/>
          </p15:clr>
        </p15:guide>
        <p15:guide id="17" userDrawn="1">
          <p15:clr>
            <a:srgbClr val="F26B43"/>
          </p15:clr>
        </p15:guide>
        <p15:guide id="18" pos="7680" userDrawn="1">
          <p15:clr>
            <a:srgbClr val="F26B43"/>
          </p15:clr>
        </p15:guide>
        <p15:guide id="19" pos="7355" userDrawn="1">
          <p15:clr>
            <a:srgbClr val="F26B43"/>
          </p15:clr>
        </p15:guide>
        <p15:guide id="20" orient="horz" pos="3997" userDrawn="1">
          <p15:clr>
            <a:srgbClr val="F26B43"/>
          </p15:clr>
        </p15:guide>
        <p15:guide id="21" pos="325" userDrawn="1">
          <p15:clr>
            <a:srgbClr val="F26B43"/>
          </p15:clr>
        </p15:guide>
        <p15:guide id="22" orient="horz" pos="618" userDrawn="1">
          <p15:clr>
            <a:srgbClr val="F26B43"/>
          </p15:clr>
        </p15:guide>
        <p15:guide id="23" orient="horz" pos="14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2011" y="208722"/>
            <a:ext cx="10009471" cy="447261"/>
          </a:xfrm>
          <a:prstGeom prst="rect">
            <a:avLst/>
          </a:prstGeom>
        </p:spPr>
        <p:txBody>
          <a:bodyPr vert="horz" lIns="0" tIns="0" rIns="0" bIns="0" rtlCol="0" anchor="b" anchorCtr="0">
            <a:noAutofit/>
          </a:bodyPr>
          <a:lstStyle/>
          <a:p>
            <a:r>
              <a:rPr lang="en-US" dirty="0"/>
              <a:t>Click to edit Master title style</a:t>
            </a:r>
          </a:p>
        </p:txBody>
      </p:sp>
      <p:sp>
        <p:nvSpPr>
          <p:cNvPr id="11" name="Text Placeholder 10">
            <a:extLst>
              <a:ext uri="{FF2B5EF4-FFF2-40B4-BE49-F238E27FC236}">
                <a16:creationId xmlns:a16="http://schemas.microsoft.com/office/drawing/2014/main" id="{1A0B8476-C42C-E946-9AE6-450EBBA88674}"/>
              </a:ext>
            </a:extLst>
          </p:cNvPr>
          <p:cNvSpPr>
            <a:spLocks noGrp="1"/>
          </p:cNvSpPr>
          <p:nvPr>
            <p:ph type="body" idx="1"/>
          </p:nvPr>
        </p:nvSpPr>
        <p:spPr>
          <a:xfrm>
            <a:off x="197225" y="1121566"/>
            <a:ext cx="6615951" cy="5055397"/>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9D4B8640-7FCE-A346-B4B6-DA2804688F54}"/>
              </a:ext>
            </a:extLst>
          </p:cNvPr>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1E9D45D-B271-5D41-A966-131A637835F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Tree>
    <p:extLst>
      <p:ext uri="{BB962C8B-B14F-4D97-AF65-F5344CB8AC3E}">
        <p14:creationId xmlns:p14="http://schemas.microsoft.com/office/powerpoint/2010/main" val="178391986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Lst>
  <p:hf sldNum="0" hdr="0" dt="0"/>
  <p:txStyles>
    <p:title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p:titleStyle>
    <p:bodyStyle>
      <a:lvl1pPr marL="0" marR="0" indent="0" algn="l" defTabSz="914400" rtl="0" eaLnBrk="1" fontAlgn="auto" latinLnBrk="0" hangingPunct="1">
        <a:lnSpc>
          <a:spcPct val="100000"/>
        </a:lnSpc>
        <a:spcBef>
          <a:spcPts val="1000"/>
        </a:spcBef>
        <a:spcAft>
          <a:spcPts val="600"/>
        </a:spcAft>
        <a:buClr>
          <a:srgbClr val="F94130"/>
        </a:buClr>
        <a:buSzTx/>
        <a:buFont typeface="Arial"/>
        <a:buNone/>
        <a:tabLst/>
        <a:defRPr lang="en-US" sz="1800" b="0" kern="1200">
          <a:solidFill>
            <a:schemeClr val="accent1"/>
          </a:solidFill>
          <a:latin typeface="+mn-lt"/>
          <a:ea typeface="+mn-ea"/>
          <a:cs typeface="+mn-cs"/>
        </a:defRPr>
      </a:lvl1pPr>
      <a:lvl2pPr marL="7937" indent="0" algn="l" defTabSz="914400" rtl="0" eaLnBrk="1" latinLnBrk="0" hangingPunct="1">
        <a:lnSpc>
          <a:spcPct val="100000"/>
        </a:lnSpc>
        <a:spcBef>
          <a:spcPts val="0"/>
        </a:spcBef>
        <a:spcAft>
          <a:spcPts val="600"/>
        </a:spcAft>
        <a:buClr>
          <a:schemeClr val="tx2"/>
        </a:buClr>
        <a:buFont typeface="Arial"/>
        <a:buNone/>
        <a:tabLst/>
        <a:defRPr lang="en-US" sz="1600" kern="1200" dirty="0">
          <a:solidFill>
            <a:schemeClr val="tx1"/>
          </a:solidFill>
          <a:latin typeface="+mn-lt"/>
          <a:ea typeface="+mn-ea"/>
          <a:cs typeface="+mn-cs"/>
        </a:defRPr>
      </a:lvl2pPr>
      <a:lvl3pPr marL="222250" marR="0" indent="-214313" algn="l" defTabSz="914400" rtl="0" eaLnBrk="1" fontAlgn="auto" latinLnBrk="0" hangingPunct="1">
        <a:lnSpc>
          <a:spcPct val="100000"/>
        </a:lnSpc>
        <a:spcBef>
          <a:spcPts val="0"/>
        </a:spcBef>
        <a:spcAft>
          <a:spcPts val="600"/>
        </a:spcAft>
        <a:buClr>
          <a:srgbClr val="F94130"/>
        </a:buClr>
        <a:buSzTx/>
        <a:buFont typeface="Arial" panose="020B0604020202020204" pitchFamily="34" charset="0"/>
        <a:buChar char="•"/>
        <a:tabLst/>
        <a:defRPr lang="en-US" sz="1400" b="0" kern="1200" dirty="0">
          <a:solidFill>
            <a:schemeClr val="tx1"/>
          </a:solidFill>
          <a:latin typeface="+mn-lt"/>
          <a:ea typeface="+mn-ea"/>
          <a:cs typeface="+mn-cs"/>
        </a:defRPr>
      </a:lvl3pPr>
      <a:lvl4pPr marL="222250" indent="0" algn="l" defTabSz="914400" rtl="0" eaLnBrk="1" latinLnBrk="0" hangingPunct="1">
        <a:lnSpc>
          <a:spcPct val="100000"/>
        </a:lnSpc>
        <a:spcBef>
          <a:spcPts val="0"/>
        </a:spcBef>
        <a:spcAft>
          <a:spcPts val="600"/>
        </a:spcAft>
        <a:buClr>
          <a:schemeClr val="tx2"/>
        </a:buClr>
        <a:buFont typeface="Arial"/>
        <a:buNone/>
        <a:tabLst/>
        <a:defRPr sz="1200" b="1" kern="1200">
          <a:solidFill>
            <a:schemeClr val="tx1"/>
          </a:solidFill>
          <a:latin typeface="+mn-lt"/>
          <a:ea typeface="+mn-ea"/>
          <a:cs typeface="+mn-cs"/>
        </a:defRPr>
      </a:lvl4pPr>
      <a:lvl5pPr marL="446088" indent="-187325" algn="l" defTabSz="914400" rtl="0" eaLnBrk="1" latinLnBrk="0" hangingPunct="1">
        <a:lnSpc>
          <a:spcPct val="100000"/>
        </a:lnSpc>
        <a:spcBef>
          <a:spcPts val="0"/>
        </a:spcBef>
        <a:spcAft>
          <a:spcPts val="600"/>
        </a:spcAft>
        <a:buClr>
          <a:schemeClr val="tx2"/>
        </a:buClr>
        <a:buFont typeface="Arial"/>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15:clr>
            <a:srgbClr val="F26B43"/>
          </p15:clr>
        </p15:guide>
        <p15:guide id="4" orient="horz" pos="4320">
          <p15:clr>
            <a:srgbClr val="F26B43"/>
          </p15:clr>
        </p15:guide>
        <p15:guide id="5">
          <p15:clr>
            <a:srgbClr val="F26B43"/>
          </p15:clr>
        </p15:guide>
        <p15:guide id="6" pos="7680">
          <p15:clr>
            <a:srgbClr val="F26B43"/>
          </p15:clr>
        </p15:guide>
        <p15:guide id="7" pos="7355">
          <p15:clr>
            <a:srgbClr val="F26B43"/>
          </p15:clr>
        </p15:guide>
        <p15:guide id="9" orient="horz" pos="3997">
          <p15:clr>
            <a:srgbClr val="F26B43"/>
          </p15:clr>
        </p15:guide>
        <p15:guide id="10" pos="325">
          <p15:clr>
            <a:srgbClr val="F26B43"/>
          </p15:clr>
        </p15:guide>
        <p15:guide id="11" orient="horz" pos="618">
          <p15:clr>
            <a:srgbClr val="F26B43"/>
          </p15:clr>
        </p15:guide>
        <p15:guide id="12" orient="horz" pos="144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hyperlink" Target="https://www.healthandcarelearning.wales/resources/gce-health-and-social-care-and-childcare-exam-walk-through-unit-3/" TargetMode="External"/><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1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png"/><Relationship Id="rId5" Type="http://schemas.openxmlformats.org/officeDocument/2006/relationships/hyperlink" Target="https://www.healthandcarelearning.wales/media/2746/wjec-gce-hsccc-gft-e-04122020.pdf" TargetMode="External"/><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1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4.png"/><Relationship Id="rId5" Type="http://schemas.openxmlformats.org/officeDocument/2006/relationships/hyperlink" Target="https://www.healthandcarelearning.wales/media/2746/wjec-gce-hsccc-gft-e-04122020.pdf" TargetMode="External"/><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hyperlink" Target="https://www.healthandcarelearning.wales/resources/gce-health-and-social-care-and-childcare-exam-walk-through-unit-3/" TargetMode="External"/><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20.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9.png"/><Relationship Id="rId5" Type="http://schemas.openxmlformats.org/officeDocument/2006/relationships/hyperlink" Target="https://www.healthandcarelearning.wales/media/2746/wjec-gce-hsccc-gft-e-04122020.pdf" TargetMode="External"/><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2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3.png"/><Relationship Id="rId5" Type="http://schemas.openxmlformats.org/officeDocument/2006/relationships/hyperlink" Target="https://www.healthandcarelearning.wales/media/2746/wjec-gce-hsccc-gft-e-04122020.pdf" TargetMode="External"/><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hyperlink" Target="https://www.healthandcarelearning.wales/resources/hsc-gce-asa-level-book/" TargetMode="External"/><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91351" y="4891523"/>
            <a:ext cx="2086811" cy="900782"/>
          </a:xfrm>
          <a:prstGeom prst="rect">
            <a:avLst/>
          </a:prstGeom>
        </p:spPr>
      </p:pic>
      <p:sp>
        <p:nvSpPr>
          <p:cNvPr id="9" name="Title 1"/>
          <p:cNvSpPr txBox="1">
            <a:spLocks/>
          </p:cNvSpPr>
          <p:nvPr/>
        </p:nvSpPr>
        <p:spPr>
          <a:xfrm>
            <a:off x="794037" y="4704624"/>
            <a:ext cx="7742191" cy="7481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2400" dirty="0"/>
              <a:t>GCE Health and Social Care, and Childcare</a:t>
            </a:r>
          </a:p>
          <a:p>
            <a:endParaRPr lang="en-GB" sz="2400" dirty="0"/>
          </a:p>
          <a:p>
            <a:r>
              <a:rPr lang="en-GB" sz="2400" dirty="0"/>
              <a:t>Summer 2021 </a:t>
            </a:r>
          </a:p>
        </p:txBody>
      </p:sp>
      <p:sp>
        <p:nvSpPr>
          <p:cNvPr id="7" name="Title 1"/>
          <p:cNvSpPr txBox="1">
            <a:spLocks/>
          </p:cNvSpPr>
          <p:nvPr/>
        </p:nvSpPr>
        <p:spPr>
          <a:xfrm>
            <a:off x="0" y="6642686"/>
            <a:ext cx="7742191" cy="7481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sz="2800" b="1" i="0" u="none" strike="noStrike" kern="1200" cap="none" spc="0" normalizeH="0" baseline="0" noProof="0" dirty="0">
              <a:ln>
                <a:noFill/>
              </a:ln>
              <a:solidFill>
                <a:srgbClr val="140000"/>
              </a:solidFill>
              <a:effectLst/>
              <a:uLnTx/>
              <a:uFillTx/>
              <a:latin typeface="Lato" charset="0"/>
              <a:ea typeface="Lato" charset="0"/>
              <a:cs typeface="Lato" charset="0"/>
            </a:endParaRPr>
          </a:p>
        </p:txBody>
      </p:sp>
      <p:cxnSp>
        <p:nvCxnSpPr>
          <p:cNvPr id="4" name="Straight Connector 3"/>
          <p:cNvCxnSpPr/>
          <p:nvPr/>
        </p:nvCxnSpPr>
        <p:spPr>
          <a:xfrm>
            <a:off x="0" y="3929380"/>
            <a:ext cx="12192000"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t="18878"/>
          <a:stretch/>
        </p:blipFill>
        <p:spPr>
          <a:xfrm>
            <a:off x="0" y="0"/>
            <a:ext cx="12192000" cy="3929380"/>
          </a:xfrm>
          <a:prstGeom prst="rect">
            <a:avLst/>
          </a:prstGeom>
        </p:spPr>
      </p:pic>
      <p:pic>
        <p:nvPicPr>
          <p:cNvPr id="3" name="Audio 2">
            <a:hlinkClick r:id="" action="ppaction://media"/>
            <a:extLst>
              <a:ext uri="{FF2B5EF4-FFF2-40B4-BE49-F238E27FC236}">
                <a16:creationId xmlns:a16="http://schemas.microsoft.com/office/drawing/2014/main" id="{1ABD74A7-0C5A-4395-A643-E013928126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973725867"/>
      </p:ext>
    </p:extLst>
  </p:cSld>
  <p:clrMapOvr>
    <a:masterClrMapping/>
  </p:clrMapOvr>
  <mc:AlternateContent xmlns:mc="http://schemas.openxmlformats.org/markup-compatibility/2006" xmlns:p14="http://schemas.microsoft.com/office/powerpoint/2010/main">
    <mc:Choice Requires="p14">
      <p:transition spd="slow" p14:dur="2000" advTm="19102"/>
    </mc:Choice>
    <mc:Fallback xmlns="">
      <p:transition spd="slow" advTm="19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B535B-125E-4D4C-BB7B-BB91EFDE5078}"/>
              </a:ext>
            </a:extLst>
          </p:cNvPr>
          <p:cNvSpPr/>
          <p:nvPr/>
        </p:nvSpPr>
        <p:spPr>
          <a:xfrm>
            <a:off x="198115" y="368787"/>
            <a:ext cx="4673074" cy="369332"/>
          </a:xfrm>
          <a:prstGeom prst="rect">
            <a:avLst/>
          </a:prstGeom>
        </p:spPr>
        <p:txBody>
          <a:bodyPr wrap="none">
            <a:spAutoFit/>
          </a:bodyPr>
          <a:lstStyle/>
          <a:p>
            <a:r>
              <a:rPr lang="en-US" dirty="0">
                <a:solidFill>
                  <a:schemeClr val="accent1"/>
                </a:solidFill>
              </a:rPr>
              <a:t>GCE Health and Social Care, and Childcare</a:t>
            </a:r>
            <a:endParaRPr lang="en-GB" dirty="0">
              <a:solidFill>
                <a:schemeClr val="accent1"/>
              </a:solidFill>
            </a:endParaRPr>
          </a:p>
        </p:txBody>
      </p:sp>
      <p:sp>
        <p:nvSpPr>
          <p:cNvPr id="3" name="Title 1">
            <a:extLst>
              <a:ext uri="{FF2B5EF4-FFF2-40B4-BE49-F238E27FC236}">
                <a16:creationId xmlns:a16="http://schemas.microsoft.com/office/drawing/2014/main" id="{183D9800-8576-470C-BCEF-34456AB7CE6F}"/>
              </a:ext>
            </a:extLst>
          </p:cNvPr>
          <p:cNvSpPr txBox="1">
            <a:spLocks/>
          </p:cNvSpPr>
          <p:nvPr/>
        </p:nvSpPr>
        <p:spPr>
          <a:xfrm>
            <a:off x="328743" y="891596"/>
            <a:ext cx="11677510" cy="458233"/>
          </a:xfrm>
          <a:prstGeom prst="rect">
            <a:avLst/>
          </a:prstGeom>
        </p:spPr>
        <p:txBody>
          <a:bodyPr>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2800" b="1" dirty="0">
                <a:solidFill>
                  <a:srgbClr val="0077C8"/>
                </a:solidFill>
                <a:latin typeface="+mn-lt"/>
                <a:cs typeface="Arial" panose="020B0604020202020204" pitchFamily="34" charset="0"/>
              </a:rPr>
              <a:t>Resources: Unit 3 </a:t>
            </a:r>
            <a:endParaRPr lang="en-GB" sz="2800" dirty="0">
              <a:solidFill>
                <a:srgbClr val="0077C8"/>
              </a:solidFill>
              <a:latin typeface="+mn-lt"/>
            </a:endParaRPr>
          </a:p>
        </p:txBody>
      </p:sp>
      <p:sp>
        <p:nvSpPr>
          <p:cNvPr id="4" name="TextBox 3">
            <a:extLst>
              <a:ext uri="{FF2B5EF4-FFF2-40B4-BE49-F238E27FC236}">
                <a16:creationId xmlns:a16="http://schemas.microsoft.com/office/drawing/2014/main" id="{7F4BC6E5-9EB8-4563-8767-97DAEC6DF844}"/>
              </a:ext>
            </a:extLst>
          </p:cNvPr>
          <p:cNvSpPr txBox="1"/>
          <p:nvPr/>
        </p:nvSpPr>
        <p:spPr>
          <a:xfrm>
            <a:off x="337457" y="1502229"/>
            <a:ext cx="11538168" cy="5786199"/>
          </a:xfrm>
          <a:prstGeom prst="rect">
            <a:avLst/>
          </a:prstGeom>
          <a:noFill/>
        </p:spPr>
        <p:txBody>
          <a:bodyPr wrap="square" rtlCol="0">
            <a:spAutoFit/>
          </a:bodyPr>
          <a:lstStyle/>
          <a:p>
            <a:r>
              <a:rPr lang="en-GB" sz="2800" b="1" dirty="0">
                <a:solidFill>
                  <a:schemeClr val="accent1"/>
                </a:solidFill>
              </a:rPr>
              <a:t>Exam Walk Through</a:t>
            </a:r>
          </a:p>
          <a:p>
            <a:r>
              <a:rPr lang="en-US" sz="2800" dirty="0"/>
              <a:t>Aimed at learners, the Exam Walk Through resource offers practical hints and tips on how to effectively approach questions in the examination paper. Using questions from past exam papers, the PPT with audio script and notes will walk learners through a mock examination paper, helping learners revise and practice useful exam techniques. </a:t>
            </a:r>
          </a:p>
          <a:p>
            <a:endParaRPr lang="en-US" sz="2800" dirty="0">
              <a:hlinkClick r:id="rId5"/>
            </a:endParaRPr>
          </a:p>
          <a:p>
            <a:r>
              <a:rPr lang="en-US" sz="2800" dirty="0">
                <a:hlinkClick r:id="rId5"/>
              </a:rPr>
              <a:t>https://www.healthandcarelearning.wales/resources/gce-health-and-social-care-and-childcare-exam-walk-through-unit-3/</a:t>
            </a:r>
            <a:endParaRPr lang="en-US" sz="2800" dirty="0"/>
          </a:p>
          <a:p>
            <a:endParaRPr lang="en-US" dirty="0"/>
          </a:p>
          <a:p>
            <a:endParaRPr lang="en-US" dirty="0"/>
          </a:p>
          <a:p>
            <a:endParaRPr lang="en-US" dirty="0"/>
          </a:p>
          <a:p>
            <a:endParaRPr lang="en-US" dirty="0"/>
          </a:p>
          <a:p>
            <a:r>
              <a:rPr lang="en-GB" dirty="0"/>
              <a:t>	</a:t>
            </a:r>
          </a:p>
        </p:txBody>
      </p:sp>
      <p:pic>
        <p:nvPicPr>
          <p:cNvPr id="6" name="Audio 5">
            <a:hlinkClick r:id="" action="ppaction://media"/>
            <a:extLst>
              <a:ext uri="{FF2B5EF4-FFF2-40B4-BE49-F238E27FC236}">
                <a16:creationId xmlns:a16="http://schemas.microsoft.com/office/drawing/2014/main" id="{D0AAE288-4EBF-4A96-9814-9C16EF147A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05659746"/>
      </p:ext>
    </p:extLst>
  </p:cSld>
  <p:clrMapOvr>
    <a:masterClrMapping/>
  </p:clrMapOvr>
  <mc:AlternateContent xmlns:mc="http://schemas.openxmlformats.org/markup-compatibility/2006" xmlns:p14="http://schemas.microsoft.com/office/powerpoint/2010/main">
    <mc:Choice Requires="p14">
      <p:transition spd="slow" p14:dur="2000" advTm="35619"/>
    </mc:Choice>
    <mc:Fallback xmlns="">
      <p:transition spd="slow" advTm="35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B535B-125E-4D4C-BB7B-BB91EFDE5078}"/>
              </a:ext>
            </a:extLst>
          </p:cNvPr>
          <p:cNvSpPr/>
          <p:nvPr/>
        </p:nvSpPr>
        <p:spPr>
          <a:xfrm>
            <a:off x="198115" y="368787"/>
            <a:ext cx="4673074" cy="369332"/>
          </a:xfrm>
          <a:prstGeom prst="rect">
            <a:avLst/>
          </a:prstGeom>
        </p:spPr>
        <p:txBody>
          <a:bodyPr wrap="none">
            <a:spAutoFit/>
          </a:bodyPr>
          <a:lstStyle/>
          <a:p>
            <a:r>
              <a:rPr lang="en-US" dirty="0">
                <a:solidFill>
                  <a:schemeClr val="accent1"/>
                </a:solidFill>
              </a:rPr>
              <a:t>GCE Health and Social Care, and Childcare</a:t>
            </a:r>
            <a:endParaRPr lang="en-GB" dirty="0">
              <a:solidFill>
                <a:schemeClr val="accent1"/>
              </a:solidFill>
            </a:endParaRPr>
          </a:p>
        </p:txBody>
      </p:sp>
      <p:sp>
        <p:nvSpPr>
          <p:cNvPr id="3" name="Title 1">
            <a:extLst>
              <a:ext uri="{FF2B5EF4-FFF2-40B4-BE49-F238E27FC236}">
                <a16:creationId xmlns:a16="http://schemas.microsoft.com/office/drawing/2014/main" id="{183D9800-8576-470C-BCEF-34456AB7CE6F}"/>
              </a:ext>
            </a:extLst>
          </p:cNvPr>
          <p:cNvSpPr txBox="1">
            <a:spLocks/>
          </p:cNvSpPr>
          <p:nvPr/>
        </p:nvSpPr>
        <p:spPr>
          <a:xfrm>
            <a:off x="328743" y="891596"/>
            <a:ext cx="11677510" cy="458233"/>
          </a:xfrm>
          <a:prstGeom prst="rect">
            <a:avLst/>
          </a:prstGeom>
        </p:spPr>
        <p:txBody>
          <a:bodyPr>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endParaRPr lang="en-GB" sz="2400" dirty="0">
              <a:solidFill>
                <a:srgbClr val="0077C8"/>
              </a:solidFill>
            </a:endParaRPr>
          </a:p>
        </p:txBody>
      </p:sp>
      <p:sp>
        <p:nvSpPr>
          <p:cNvPr id="4" name="TextBox 3">
            <a:extLst>
              <a:ext uri="{FF2B5EF4-FFF2-40B4-BE49-F238E27FC236}">
                <a16:creationId xmlns:a16="http://schemas.microsoft.com/office/drawing/2014/main" id="{7F4BC6E5-9EB8-4563-8767-97DAEC6DF844}"/>
              </a:ext>
            </a:extLst>
          </p:cNvPr>
          <p:cNvSpPr txBox="1"/>
          <p:nvPr/>
        </p:nvSpPr>
        <p:spPr>
          <a:xfrm>
            <a:off x="198115" y="880710"/>
            <a:ext cx="11538168" cy="1908215"/>
          </a:xfrm>
          <a:prstGeom prst="rect">
            <a:avLst/>
          </a:prstGeom>
          <a:noFill/>
        </p:spPr>
        <p:txBody>
          <a:bodyPr wrap="square" rtlCol="0">
            <a:spAutoFit/>
          </a:bodyPr>
          <a:lstStyle/>
          <a:p>
            <a:r>
              <a:rPr lang="en-GB" sz="2800" b="1" dirty="0">
                <a:solidFill>
                  <a:schemeClr val="accent1"/>
                </a:solidFill>
              </a:rPr>
              <a:t>Exam Walk Through</a:t>
            </a:r>
          </a:p>
          <a:p>
            <a:endParaRPr lang="en-US" dirty="0">
              <a:solidFill>
                <a:schemeClr val="accent1"/>
              </a:solidFill>
            </a:endParaRPr>
          </a:p>
          <a:p>
            <a:endParaRPr lang="en-US" dirty="0">
              <a:solidFill>
                <a:schemeClr val="accent1"/>
              </a:solidFill>
            </a:endParaRPr>
          </a:p>
          <a:p>
            <a:endParaRPr lang="en-US" dirty="0">
              <a:solidFill>
                <a:schemeClr val="accent1"/>
              </a:solidFill>
            </a:endParaRPr>
          </a:p>
          <a:p>
            <a:endParaRPr lang="en-US" dirty="0">
              <a:solidFill>
                <a:schemeClr val="accent1"/>
              </a:solidFill>
            </a:endParaRPr>
          </a:p>
          <a:p>
            <a:r>
              <a:rPr lang="en-GB" dirty="0">
                <a:solidFill>
                  <a:schemeClr val="accent1"/>
                </a:solidFill>
              </a:rPr>
              <a:t>	</a:t>
            </a:r>
          </a:p>
        </p:txBody>
      </p:sp>
      <p:pic>
        <p:nvPicPr>
          <p:cNvPr id="5" name="Picture 4">
            <a:extLst>
              <a:ext uri="{FF2B5EF4-FFF2-40B4-BE49-F238E27FC236}">
                <a16:creationId xmlns:a16="http://schemas.microsoft.com/office/drawing/2014/main" id="{18B65B87-983B-46EF-8B37-0632D3057C5E}"/>
              </a:ext>
            </a:extLst>
          </p:cNvPr>
          <p:cNvPicPr>
            <a:picLocks noChangeAspect="1"/>
          </p:cNvPicPr>
          <p:nvPr/>
        </p:nvPicPr>
        <p:blipFill>
          <a:blip r:embed="rId5"/>
          <a:stretch>
            <a:fillRect/>
          </a:stretch>
        </p:blipFill>
        <p:spPr>
          <a:xfrm>
            <a:off x="328743" y="1383519"/>
            <a:ext cx="6910610" cy="5191452"/>
          </a:xfrm>
          <a:prstGeom prst="rect">
            <a:avLst/>
          </a:prstGeom>
        </p:spPr>
      </p:pic>
      <p:sp>
        <p:nvSpPr>
          <p:cNvPr id="7" name="TextBox 6">
            <a:extLst>
              <a:ext uri="{FF2B5EF4-FFF2-40B4-BE49-F238E27FC236}">
                <a16:creationId xmlns:a16="http://schemas.microsoft.com/office/drawing/2014/main" id="{8DCE9120-7ADA-46C1-AA7A-51803AA896A4}"/>
              </a:ext>
            </a:extLst>
          </p:cNvPr>
          <p:cNvSpPr txBox="1"/>
          <p:nvPr/>
        </p:nvSpPr>
        <p:spPr>
          <a:xfrm>
            <a:off x="7467600" y="2131570"/>
            <a:ext cx="4538653" cy="3693319"/>
          </a:xfrm>
          <a:prstGeom prst="rect">
            <a:avLst/>
          </a:prstGeom>
          <a:noFill/>
        </p:spPr>
        <p:txBody>
          <a:bodyPr wrap="square" rtlCol="0">
            <a:spAutoFit/>
          </a:bodyPr>
          <a:lstStyle/>
          <a:p>
            <a:r>
              <a:rPr lang="en-GB" dirty="0"/>
              <a:t>The EWT is designed to be used by the learner, rather than the teacher.</a:t>
            </a:r>
          </a:p>
          <a:p>
            <a:endParaRPr lang="en-GB" dirty="0"/>
          </a:p>
          <a:p>
            <a:r>
              <a:rPr lang="en-GB" dirty="0"/>
              <a:t>In addition to the content of the slides, the text is available to read as well as there being a voice over.</a:t>
            </a:r>
          </a:p>
          <a:p>
            <a:endParaRPr lang="en-GB" dirty="0"/>
          </a:p>
          <a:p>
            <a:r>
              <a:rPr lang="en-GB" dirty="0"/>
              <a:t>Each question is exemplified and the mark scheme is also explained for each question, to assist the learner in making judgements on their performance, and then improving their performance on each question.</a:t>
            </a:r>
          </a:p>
        </p:txBody>
      </p:sp>
      <p:pic>
        <p:nvPicPr>
          <p:cNvPr id="8" name="Audio 7">
            <a:hlinkClick r:id="" action="ppaction://media"/>
            <a:extLst>
              <a:ext uri="{FF2B5EF4-FFF2-40B4-BE49-F238E27FC236}">
                <a16:creationId xmlns:a16="http://schemas.microsoft.com/office/drawing/2014/main" id="{3C2D9784-B409-4B6C-AF2C-C9E4A82B52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25900753"/>
      </p:ext>
    </p:extLst>
  </p:cSld>
  <p:clrMapOvr>
    <a:masterClrMapping/>
  </p:clrMapOvr>
  <mc:AlternateContent xmlns:mc="http://schemas.openxmlformats.org/markup-compatibility/2006" xmlns:p14="http://schemas.microsoft.com/office/powerpoint/2010/main">
    <mc:Choice Requires="p14">
      <p:transition spd="slow" p14:dur="2000" advTm="50330"/>
    </mc:Choice>
    <mc:Fallback xmlns="">
      <p:transition spd="slow" advTm="50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B535B-125E-4D4C-BB7B-BB91EFDE5078}"/>
              </a:ext>
            </a:extLst>
          </p:cNvPr>
          <p:cNvSpPr/>
          <p:nvPr/>
        </p:nvSpPr>
        <p:spPr>
          <a:xfrm>
            <a:off x="198115" y="368787"/>
            <a:ext cx="4673074" cy="369332"/>
          </a:xfrm>
          <a:prstGeom prst="rect">
            <a:avLst/>
          </a:prstGeom>
        </p:spPr>
        <p:txBody>
          <a:bodyPr wrap="none">
            <a:spAutoFit/>
          </a:bodyPr>
          <a:lstStyle/>
          <a:p>
            <a:r>
              <a:rPr lang="en-US" dirty="0">
                <a:solidFill>
                  <a:schemeClr val="accent1"/>
                </a:solidFill>
              </a:rPr>
              <a:t>GCE Health and Social Care, and Childcare</a:t>
            </a:r>
            <a:endParaRPr lang="en-GB" dirty="0">
              <a:solidFill>
                <a:schemeClr val="accent1"/>
              </a:solidFill>
            </a:endParaRPr>
          </a:p>
        </p:txBody>
      </p:sp>
      <p:sp>
        <p:nvSpPr>
          <p:cNvPr id="3" name="Title 1">
            <a:extLst>
              <a:ext uri="{FF2B5EF4-FFF2-40B4-BE49-F238E27FC236}">
                <a16:creationId xmlns:a16="http://schemas.microsoft.com/office/drawing/2014/main" id="{183D9800-8576-470C-BCEF-34456AB7CE6F}"/>
              </a:ext>
            </a:extLst>
          </p:cNvPr>
          <p:cNvSpPr txBox="1">
            <a:spLocks/>
          </p:cNvSpPr>
          <p:nvPr/>
        </p:nvSpPr>
        <p:spPr>
          <a:xfrm>
            <a:off x="328743" y="891596"/>
            <a:ext cx="11677510" cy="458233"/>
          </a:xfrm>
          <a:prstGeom prst="rect">
            <a:avLst/>
          </a:prstGeom>
        </p:spPr>
        <p:txBody>
          <a:bodyPr>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endParaRPr lang="en-GB" sz="2400" dirty="0">
              <a:solidFill>
                <a:srgbClr val="0077C8"/>
              </a:solidFill>
            </a:endParaRPr>
          </a:p>
        </p:txBody>
      </p:sp>
      <p:sp>
        <p:nvSpPr>
          <p:cNvPr id="4" name="TextBox 3">
            <a:extLst>
              <a:ext uri="{FF2B5EF4-FFF2-40B4-BE49-F238E27FC236}">
                <a16:creationId xmlns:a16="http://schemas.microsoft.com/office/drawing/2014/main" id="{7F4BC6E5-9EB8-4563-8767-97DAEC6DF844}"/>
              </a:ext>
            </a:extLst>
          </p:cNvPr>
          <p:cNvSpPr txBox="1"/>
          <p:nvPr/>
        </p:nvSpPr>
        <p:spPr>
          <a:xfrm>
            <a:off x="198115" y="880710"/>
            <a:ext cx="11538168" cy="1908215"/>
          </a:xfrm>
          <a:prstGeom prst="rect">
            <a:avLst/>
          </a:prstGeom>
          <a:noFill/>
        </p:spPr>
        <p:txBody>
          <a:bodyPr wrap="square" rtlCol="0">
            <a:spAutoFit/>
          </a:bodyPr>
          <a:lstStyle/>
          <a:p>
            <a:r>
              <a:rPr lang="en-GB" sz="2800" b="1" dirty="0">
                <a:solidFill>
                  <a:schemeClr val="accent1"/>
                </a:solidFill>
              </a:rPr>
              <a:t>GFT – Unit 3</a:t>
            </a:r>
          </a:p>
          <a:p>
            <a:endParaRPr lang="en-US" dirty="0">
              <a:solidFill>
                <a:schemeClr val="accent1"/>
              </a:solidFill>
            </a:endParaRPr>
          </a:p>
          <a:p>
            <a:endParaRPr lang="en-US" dirty="0">
              <a:solidFill>
                <a:schemeClr val="accent1"/>
              </a:solidFill>
            </a:endParaRPr>
          </a:p>
          <a:p>
            <a:endParaRPr lang="en-US" dirty="0">
              <a:solidFill>
                <a:schemeClr val="accent1"/>
              </a:solidFill>
            </a:endParaRPr>
          </a:p>
          <a:p>
            <a:endParaRPr lang="en-US" dirty="0">
              <a:solidFill>
                <a:schemeClr val="accent1"/>
              </a:solidFill>
            </a:endParaRPr>
          </a:p>
          <a:p>
            <a:r>
              <a:rPr lang="en-GB" dirty="0">
                <a:solidFill>
                  <a:schemeClr val="accent1"/>
                </a:solidFill>
              </a:rPr>
              <a:t>	</a:t>
            </a:r>
          </a:p>
        </p:txBody>
      </p:sp>
      <p:sp>
        <p:nvSpPr>
          <p:cNvPr id="7" name="TextBox 6">
            <a:extLst>
              <a:ext uri="{FF2B5EF4-FFF2-40B4-BE49-F238E27FC236}">
                <a16:creationId xmlns:a16="http://schemas.microsoft.com/office/drawing/2014/main" id="{8DCE9120-7ADA-46C1-AA7A-51803AA896A4}"/>
              </a:ext>
            </a:extLst>
          </p:cNvPr>
          <p:cNvSpPr txBox="1"/>
          <p:nvPr/>
        </p:nvSpPr>
        <p:spPr>
          <a:xfrm>
            <a:off x="198115" y="1467541"/>
            <a:ext cx="11677510" cy="3139321"/>
          </a:xfrm>
          <a:prstGeom prst="rect">
            <a:avLst/>
          </a:prstGeom>
          <a:noFill/>
        </p:spPr>
        <p:txBody>
          <a:bodyPr wrap="square" rtlCol="0">
            <a:spAutoFit/>
          </a:bodyPr>
          <a:lstStyle/>
          <a:p>
            <a:r>
              <a:rPr lang="en-GB" dirty="0"/>
              <a:t>The guidance for teaching is available for ALL units on the HCLW </a:t>
            </a:r>
            <a:r>
              <a:rPr lang="en-GB" dirty="0">
                <a:hlinkClick r:id="rId5"/>
              </a:rPr>
              <a:t>website</a:t>
            </a:r>
            <a:r>
              <a:rPr lang="en-GB" dirty="0"/>
              <a:t>:</a:t>
            </a:r>
          </a:p>
          <a:p>
            <a:endParaRPr lang="en-GB" dirty="0"/>
          </a:p>
          <a:p>
            <a:endParaRPr lang="en-GB" dirty="0"/>
          </a:p>
          <a:p>
            <a:endParaRPr lang="en-GB" dirty="0"/>
          </a:p>
          <a:p>
            <a:endParaRPr lang="en-GB" dirty="0"/>
          </a:p>
          <a:p>
            <a:endParaRPr lang="en-GB" dirty="0"/>
          </a:p>
          <a:p>
            <a:endParaRPr lang="en-GB" dirty="0"/>
          </a:p>
          <a:p>
            <a:endParaRPr lang="en-GB" dirty="0"/>
          </a:p>
          <a:p>
            <a:br>
              <a:rPr lang="en-GB" dirty="0"/>
            </a:br>
            <a:br>
              <a:rPr lang="en-GB" dirty="0"/>
            </a:br>
            <a:endParaRPr lang="en-GB" dirty="0"/>
          </a:p>
        </p:txBody>
      </p:sp>
      <p:pic>
        <p:nvPicPr>
          <p:cNvPr id="6" name="Picture 5">
            <a:extLst>
              <a:ext uri="{FF2B5EF4-FFF2-40B4-BE49-F238E27FC236}">
                <a16:creationId xmlns:a16="http://schemas.microsoft.com/office/drawing/2014/main" id="{1E247BFD-1109-44B0-8577-33314213C1E6}"/>
              </a:ext>
            </a:extLst>
          </p:cNvPr>
          <p:cNvPicPr>
            <a:picLocks noChangeAspect="1"/>
          </p:cNvPicPr>
          <p:nvPr/>
        </p:nvPicPr>
        <p:blipFill>
          <a:blip r:embed="rId6"/>
          <a:stretch>
            <a:fillRect/>
          </a:stretch>
        </p:blipFill>
        <p:spPr>
          <a:xfrm>
            <a:off x="198115" y="1769589"/>
            <a:ext cx="4415518" cy="4873314"/>
          </a:xfrm>
          <a:prstGeom prst="rect">
            <a:avLst/>
          </a:prstGeom>
        </p:spPr>
      </p:pic>
      <p:pic>
        <p:nvPicPr>
          <p:cNvPr id="8" name="Picture 7">
            <a:extLst>
              <a:ext uri="{FF2B5EF4-FFF2-40B4-BE49-F238E27FC236}">
                <a16:creationId xmlns:a16="http://schemas.microsoft.com/office/drawing/2014/main" id="{C10BB266-2AE0-43B8-8405-A4D11B7CD559}"/>
              </a:ext>
            </a:extLst>
          </p:cNvPr>
          <p:cNvPicPr>
            <a:picLocks noChangeAspect="1"/>
          </p:cNvPicPr>
          <p:nvPr/>
        </p:nvPicPr>
        <p:blipFill>
          <a:blip r:embed="rId7"/>
          <a:stretch>
            <a:fillRect/>
          </a:stretch>
        </p:blipFill>
        <p:spPr>
          <a:xfrm>
            <a:off x="4763983" y="2103997"/>
            <a:ext cx="6972300" cy="3857625"/>
          </a:xfrm>
          <a:prstGeom prst="rect">
            <a:avLst/>
          </a:prstGeom>
        </p:spPr>
      </p:pic>
      <p:pic>
        <p:nvPicPr>
          <p:cNvPr id="9" name="Audio 8">
            <a:hlinkClick r:id="" action="ppaction://media"/>
            <a:extLst>
              <a:ext uri="{FF2B5EF4-FFF2-40B4-BE49-F238E27FC236}">
                <a16:creationId xmlns:a16="http://schemas.microsoft.com/office/drawing/2014/main" id="{589EE86C-C69D-456A-9A0F-03B4BC9D9E1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77450568"/>
      </p:ext>
    </p:extLst>
  </p:cSld>
  <p:clrMapOvr>
    <a:masterClrMapping/>
  </p:clrMapOvr>
  <mc:AlternateContent xmlns:mc="http://schemas.openxmlformats.org/markup-compatibility/2006" xmlns:p14="http://schemas.microsoft.com/office/powerpoint/2010/main">
    <mc:Choice Requires="p14">
      <p:transition spd="slow" p14:dur="2000" advTm="40209"/>
    </mc:Choice>
    <mc:Fallback xmlns="">
      <p:transition spd="slow" advTm="40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B535B-125E-4D4C-BB7B-BB91EFDE5078}"/>
              </a:ext>
            </a:extLst>
          </p:cNvPr>
          <p:cNvSpPr/>
          <p:nvPr/>
        </p:nvSpPr>
        <p:spPr>
          <a:xfrm>
            <a:off x="198115" y="368787"/>
            <a:ext cx="4673074" cy="369332"/>
          </a:xfrm>
          <a:prstGeom prst="rect">
            <a:avLst/>
          </a:prstGeom>
        </p:spPr>
        <p:txBody>
          <a:bodyPr wrap="none">
            <a:spAutoFit/>
          </a:bodyPr>
          <a:lstStyle/>
          <a:p>
            <a:r>
              <a:rPr lang="en-US" dirty="0">
                <a:solidFill>
                  <a:schemeClr val="accent1"/>
                </a:solidFill>
              </a:rPr>
              <a:t>GCE Health and Social Care, and Childcare</a:t>
            </a:r>
            <a:endParaRPr lang="en-GB" dirty="0">
              <a:solidFill>
                <a:schemeClr val="accent1"/>
              </a:solidFill>
            </a:endParaRPr>
          </a:p>
        </p:txBody>
      </p:sp>
      <p:sp>
        <p:nvSpPr>
          <p:cNvPr id="4" name="TextBox 3">
            <a:extLst>
              <a:ext uri="{FF2B5EF4-FFF2-40B4-BE49-F238E27FC236}">
                <a16:creationId xmlns:a16="http://schemas.microsoft.com/office/drawing/2014/main" id="{7F4BC6E5-9EB8-4563-8767-97DAEC6DF844}"/>
              </a:ext>
            </a:extLst>
          </p:cNvPr>
          <p:cNvSpPr txBox="1"/>
          <p:nvPr/>
        </p:nvSpPr>
        <p:spPr>
          <a:xfrm>
            <a:off x="217887" y="926070"/>
            <a:ext cx="11538168" cy="3293209"/>
          </a:xfrm>
          <a:prstGeom prst="rect">
            <a:avLst/>
          </a:prstGeom>
          <a:noFill/>
        </p:spPr>
        <p:txBody>
          <a:bodyPr wrap="square" rtlCol="0">
            <a:spAutoFit/>
          </a:bodyPr>
          <a:lstStyle/>
          <a:p>
            <a:r>
              <a:rPr lang="en-US" sz="2800" b="1" dirty="0">
                <a:solidFill>
                  <a:schemeClr val="accent1"/>
                </a:solidFill>
              </a:rPr>
              <a:t>Support Materials – Unit 3</a:t>
            </a:r>
          </a:p>
          <a:p>
            <a:r>
              <a:rPr lang="en-US" dirty="0"/>
              <a:t>Power Point Resources to support delivery:</a:t>
            </a:r>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a:p>
            <a:r>
              <a:rPr lang="en-GB" dirty="0"/>
              <a:t>	</a:t>
            </a:r>
          </a:p>
        </p:txBody>
      </p:sp>
      <p:sp>
        <p:nvSpPr>
          <p:cNvPr id="7" name="TextBox 6">
            <a:extLst>
              <a:ext uri="{FF2B5EF4-FFF2-40B4-BE49-F238E27FC236}">
                <a16:creationId xmlns:a16="http://schemas.microsoft.com/office/drawing/2014/main" id="{41B3533B-9DE1-4BC3-8929-CFA14ACD76CC}"/>
              </a:ext>
            </a:extLst>
          </p:cNvPr>
          <p:cNvSpPr txBox="1"/>
          <p:nvPr/>
        </p:nvSpPr>
        <p:spPr>
          <a:xfrm>
            <a:off x="217887" y="5565883"/>
            <a:ext cx="11756226" cy="923330"/>
          </a:xfrm>
          <a:prstGeom prst="rect">
            <a:avLst/>
          </a:prstGeom>
          <a:noFill/>
        </p:spPr>
        <p:txBody>
          <a:bodyPr wrap="square" rtlCol="0">
            <a:spAutoFit/>
          </a:bodyPr>
          <a:lstStyle/>
          <a:p>
            <a:r>
              <a:rPr lang="en-GB" dirty="0"/>
              <a:t>The supporting materials are designed to be used in the classroom to aid the delivery of this unit. </a:t>
            </a:r>
          </a:p>
          <a:p>
            <a:endParaRPr lang="en-GB" dirty="0"/>
          </a:p>
          <a:p>
            <a:r>
              <a:rPr lang="en-GB" dirty="0"/>
              <a:t>They include useful links to websites and supporting documents for this unit.</a:t>
            </a:r>
          </a:p>
        </p:txBody>
      </p:sp>
      <p:pic>
        <p:nvPicPr>
          <p:cNvPr id="3" name="Audio 2">
            <a:hlinkClick r:id="" action="ppaction://media"/>
            <a:extLst>
              <a:ext uri="{FF2B5EF4-FFF2-40B4-BE49-F238E27FC236}">
                <a16:creationId xmlns:a16="http://schemas.microsoft.com/office/drawing/2014/main" id="{5C1400EF-BC3A-4D1B-AC63-336767F2B8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8" name="Picture 7">
            <a:extLst>
              <a:ext uri="{FF2B5EF4-FFF2-40B4-BE49-F238E27FC236}">
                <a16:creationId xmlns:a16="http://schemas.microsoft.com/office/drawing/2014/main" id="{1F1EBC75-6E3C-4429-96A1-6B6F00F756F1}"/>
              </a:ext>
            </a:extLst>
          </p:cNvPr>
          <p:cNvPicPr>
            <a:picLocks noChangeAspect="1"/>
          </p:cNvPicPr>
          <p:nvPr/>
        </p:nvPicPr>
        <p:blipFill>
          <a:blip r:embed="rId6"/>
          <a:stretch>
            <a:fillRect/>
          </a:stretch>
        </p:blipFill>
        <p:spPr>
          <a:xfrm>
            <a:off x="5868894" y="1219200"/>
            <a:ext cx="5985168" cy="3740302"/>
          </a:xfrm>
          <a:prstGeom prst="rect">
            <a:avLst/>
          </a:prstGeom>
        </p:spPr>
      </p:pic>
      <p:pic>
        <p:nvPicPr>
          <p:cNvPr id="9" name="Picture 8">
            <a:extLst>
              <a:ext uri="{FF2B5EF4-FFF2-40B4-BE49-F238E27FC236}">
                <a16:creationId xmlns:a16="http://schemas.microsoft.com/office/drawing/2014/main" id="{80551FAF-1401-45A1-9C55-9153A93611BE}"/>
              </a:ext>
            </a:extLst>
          </p:cNvPr>
          <p:cNvPicPr>
            <a:picLocks noChangeAspect="1"/>
          </p:cNvPicPr>
          <p:nvPr/>
        </p:nvPicPr>
        <p:blipFill>
          <a:blip r:embed="rId7"/>
          <a:stretch>
            <a:fillRect/>
          </a:stretch>
        </p:blipFill>
        <p:spPr>
          <a:xfrm>
            <a:off x="0" y="1747192"/>
            <a:ext cx="5839012" cy="3665804"/>
          </a:xfrm>
          <a:prstGeom prst="rect">
            <a:avLst/>
          </a:prstGeom>
        </p:spPr>
      </p:pic>
    </p:spTree>
    <p:extLst>
      <p:ext uri="{BB962C8B-B14F-4D97-AF65-F5344CB8AC3E}">
        <p14:creationId xmlns:p14="http://schemas.microsoft.com/office/powerpoint/2010/main" val="1084226696"/>
      </p:ext>
    </p:extLst>
  </p:cSld>
  <p:clrMapOvr>
    <a:masterClrMapping/>
  </p:clrMapOvr>
  <mc:AlternateContent xmlns:mc="http://schemas.openxmlformats.org/markup-compatibility/2006" xmlns:p14="http://schemas.microsoft.com/office/powerpoint/2010/main">
    <mc:Choice Requires="p14">
      <p:transition spd="slow" p14:dur="2000" advTm="28251"/>
    </mc:Choice>
    <mc:Fallback xmlns="">
      <p:transition spd="slow" advTm="28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33673"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CF9418-F4B5-4F7D-AAB9-80BEEE53F822}"/>
              </a:ext>
            </a:extLst>
          </p:cNvPr>
          <p:cNvSpPr/>
          <p:nvPr/>
        </p:nvSpPr>
        <p:spPr>
          <a:xfrm>
            <a:off x="198115" y="368787"/>
            <a:ext cx="4673074" cy="369332"/>
          </a:xfrm>
          <a:prstGeom prst="rect">
            <a:avLst/>
          </a:prstGeom>
        </p:spPr>
        <p:txBody>
          <a:bodyPr wrap="none">
            <a:spAutoFit/>
          </a:bodyPr>
          <a:lstStyle/>
          <a:p>
            <a:r>
              <a:rPr lang="en-US" dirty="0">
                <a:solidFill>
                  <a:schemeClr val="accent1"/>
                </a:solidFill>
              </a:rPr>
              <a:t>GCE Health and Social Care, and Childcare</a:t>
            </a:r>
            <a:endParaRPr lang="en-GB" dirty="0">
              <a:solidFill>
                <a:schemeClr val="accent1"/>
              </a:solidFill>
            </a:endParaRPr>
          </a:p>
        </p:txBody>
      </p:sp>
      <p:sp>
        <p:nvSpPr>
          <p:cNvPr id="5" name="Title 1">
            <a:extLst>
              <a:ext uri="{FF2B5EF4-FFF2-40B4-BE49-F238E27FC236}">
                <a16:creationId xmlns:a16="http://schemas.microsoft.com/office/drawing/2014/main" id="{79CCDDCD-5122-4AEE-B5FD-5934A7BCCFEE}"/>
              </a:ext>
            </a:extLst>
          </p:cNvPr>
          <p:cNvSpPr txBox="1">
            <a:spLocks/>
          </p:cNvSpPr>
          <p:nvPr/>
        </p:nvSpPr>
        <p:spPr>
          <a:xfrm>
            <a:off x="198115" y="891596"/>
            <a:ext cx="11677510" cy="1139687"/>
          </a:xfrm>
          <a:prstGeom prst="rect">
            <a:avLst/>
          </a:prstGeom>
        </p:spPr>
        <p:txBody>
          <a:bodyPr>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2400" b="1" dirty="0">
                <a:solidFill>
                  <a:srgbClr val="0077C8"/>
                </a:solidFill>
                <a:latin typeface="Arial" panose="020B0604020202020204" pitchFamily="34" charset="0"/>
                <a:cs typeface="Arial" panose="020B0604020202020204" pitchFamily="34" charset="0"/>
              </a:rPr>
              <a:t>Unit 4 (A level – Childcare pathway)    </a:t>
            </a:r>
            <a:br>
              <a:rPr lang="en-GB" sz="2400" b="1" dirty="0">
                <a:solidFill>
                  <a:srgbClr val="0077C8"/>
                </a:solidFill>
                <a:latin typeface="Arial" panose="020B0604020202020204" pitchFamily="34" charset="0"/>
                <a:cs typeface="Arial" panose="020B0604020202020204" pitchFamily="34" charset="0"/>
              </a:rPr>
            </a:br>
            <a:r>
              <a:rPr lang="en-GB" sz="2400" b="1" dirty="0">
                <a:solidFill>
                  <a:srgbClr val="0077C8"/>
                </a:solidFill>
                <a:latin typeface="Arial" panose="020B0604020202020204" pitchFamily="34" charset="0"/>
                <a:cs typeface="Arial" panose="020B0604020202020204" pitchFamily="34" charset="0"/>
              </a:rPr>
              <a:t>Supporting the development, health, well-being and resilience of children and young people</a:t>
            </a:r>
            <a:endParaRPr lang="en-GB" sz="2400" dirty="0">
              <a:solidFill>
                <a:srgbClr val="0077C8"/>
              </a:solidFill>
            </a:endParaRPr>
          </a:p>
        </p:txBody>
      </p:sp>
      <p:sp>
        <p:nvSpPr>
          <p:cNvPr id="8" name="Content Placeholder 2">
            <a:extLst>
              <a:ext uri="{FF2B5EF4-FFF2-40B4-BE49-F238E27FC236}">
                <a16:creationId xmlns:a16="http://schemas.microsoft.com/office/drawing/2014/main" id="{8DF30C7E-41C5-4884-9562-71CDD1F90906}"/>
              </a:ext>
            </a:extLst>
          </p:cNvPr>
          <p:cNvSpPr txBox="1">
            <a:spLocks/>
          </p:cNvSpPr>
          <p:nvPr/>
        </p:nvSpPr>
        <p:spPr>
          <a:xfrm>
            <a:off x="221265" y="1941825"/>
            <a:ext cx="11677510" cy="4916175"/>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600"/>
              </a:spcAft>
              <a:buClr>
                <a:srgbClr val="F94130"/>
              </a:buClr>
              <a:buSzTx/>
              <a:buFont typeface="Arial"/>
              <a:buNone/>
              <a:tabLst/>
              <a:defRPr lang="en-US" sz="1800" b="0" kern="1200">
                <a:solidFill>
                  <a:schemeClr val="accent1"/>
                </a:solidFill>
                <a:latin typeface="+mn-lt"/>
                <a:ea typeface="+mn-ea"/>
                <a:cs typeface="+mn-cs"/>
              </a:defRPr>
            </a:lvl1pPr>
            <a:lvl2pPr marL="7937" indent="0" algn="l" defTabSz="914400" rtl="0" eaLnBrk="1" latinLnBrk="0" hangingPunct="1">
              <a:lnSpc>
                <a:spcPct val="100000"/>
              </a:lnSpc>
              <a:spcBef>
                <a:spcPts val="0"/>
              </a:spcBef>
              <a:spcAft>
                <a:spcPts val="600"/>
              </a:spcAft>
              <a:buClr>
                <a:schemeClr val="tx2"/>
              </a:buClr>
              <a:buFont typeface="Arial"/>
              <a:buNone/>
              <a:tabLst/>
              <a:defRPr lang="en-US" sz="1600" kern="1200" dirty="0">
                <a:solidFill>
                  <a:schemeClr val="tx1"/>
                </a:solidFill>
                <a:latin typeface="+mn-lt"/>
                <a:ea typeface="+mn-ea"/>
                <a:cs typeface="+mn-cs"/>
              </a:defRPr>
            </a:lvl2pPr>
            <a:lvl3pPr marL="222250" marR="0" indent="-214313" algn="l" defTabSz="914400" rtl="0" eaLnBrk="1" fontAlgn="auto" latinLnBrk="0" hangingPunct="1">
              <a:lnSpc>
                <a:spcPct val="100000"/>
              </a:lnSpc>
              <a:spcBef>
                <a:spcPts val="0"/>
              </a:spcBef>
              <a:spcAft>
                <a:spcPts val="600"/>
              </a:spcAft>
              <a:buClr>
                <a:srgbClr val="F94130"/>
              </a:buClr>
              <a:buSzTx/>
              <a:buFont typeface="Arial" panose="020B0604020202020204" pitchFamily="34" charset="0"/>
              <a:buChar char="•"/>
              <a:tabLst/>
              <a:defRPr lang="en-US" sz="1400" b="0" kern="1200" dirty="0">
                <a:solidFill>
                  <a:schemeClr val="tx1"/>
                </a:solidFill>
                <a:latin typeface="+mn-lt"/>
                <a:ea typeface="+mn-ea"/>
                <a:cs typeface="+mn-cs"/>
              </a:defRPr>
            </a:lvl3pPr>
            <a:lvl4pPr marL="222250" indent="0" algn="l" defTabSz="914400" rtl="0" eaLnBrk="1" latinLnBrk="0" hangingPunct="1">
              <a:lnSpc>
                <a:spcPct val="100000"/>
              </a:lnSpc>
              <a:spcBef>
                <a:spcPts val="0"/>
              </a:spcBef>
              <a:spcAft>
                <a:spcPts val="600"/>
              </a:spcAft>
              <a:buClr>
                <a:schemeClr val="tx2"/>
              </a:buClr>
              <a:buFont typeface="Arial"/>
              <a:buNone/>
              <a:tabLst/>
              <a:defRPr sz="1200" b="1" kern="1200">
                <a:solidFill>
                  <a:schemeClr val="tx1"/>
                </a:solidFill>
                <a:latin typeface="+mn-lt"/>
                <a:ea typeface="+mn-ea"/>
                <a:cs typeface="+mn-cs"/>
              </a:defRPr>
            </a:lvl4pPr>
            <a:lvl5pPr marL="446088" indent="-187325" algn="l" defTabSz="914400" rtl="0" eaLnBrk="1" latinLnBrk="0" hangingPunct="1">
              <a:lnSpc>
                <a:spcPct val="100000"/>
              </a:lnSpc>
              <a:spcBef>
                <a:spcPts val="0"/>
              </a:spcBef>
              <a:spcAft>
                <a:spcPts val="600"/>
              </a:spcAft>
              <a:buClr>
                <a:schemeClr val="tx2"/>
              </a:buClr>
              <a:buFont typeface="Arial"/>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600"/>
              </a:spcBef>
              <a:spcAft>
                <a:spcPts val="0"/>
              </a:spcAft>
            </a:pPr>
            <a:r>
              <a:rPr lang="en-GB" sz="1500" b="1" dirty="0">
                <a:latin typeface="Arial" panose="020B0604020202020204" pitchFamily="34" charset="0"/>
                <a:cs typeface="Arial" panose="020B0604020202020204" pitchFamily="34" charset="0"/>
              </a:rPr>
              <a:t>Non-exam assessment</a:t>
            </a:r>
            <a:r>
              <a:rPr lang="en-GB" sz="1500" dirty="0">
                <a:latin typeface="Arial" panose="020B0604020202020204" pitchFamily="34" charset="0"/>
                <a:cs typeface="Arial" panose="020B0604020202020204" pitchFamily="34" charset="0"/>
              </a:rPr>
              <a:t>: 40 hours </a:t>
            </a:r>
          </a:p>
          <a:p>
            <a:pPr>
              <a:spcBef>
                <a:spcPts val="600"/>
              </a:spcBef>
              <a:spcAft>
                <a:spcPts val="0"/>
              </a:spcAft>
            </a:pPr>
            <a:r>
              <a:rPr lang="en-GB" sz="1500" dirty="0">
                <a:latin typeface="Arial" panose="020B0604020202020204" pitchFamily="34" charset="0"/>
                <a:cs typeface="Arial" panose="020B0604020202020204" pitchFamily="34" charset="0"/>
              </a:rPr>
              <a:t>30% of A Level qualification</a:t>
            </a:r>
          </a:p>
          <a:p>
            <a:pPr>
              <a:spcBef>
                <a:spcPts val="600"/>
              </a:spcBef>
              <a:spcAft>
                <a:spcPts val="0"/>
              </a:spcAft>
            </a:pPr>
            <a:r>
              <a:rPr lang="en-GB" sz="1500" dirty="0">
                <a:latin typeface="Arial" panose="020B0604020202020204" pitchFamily="34" charset="0"/>
                <a:cs typeface="Arial" panose="020B0604020202020204" pitchFamily="34" charset="0"/>
              </a:rPr>
              <a:t>100 marks </a:t>
            </a:r>
          </a:p>
          <a:p>
            <a:pPr>
              <a:spcBef>
                <a:spcPts val="600"/>
              </a:spcBef>
              <a:spcAft>
                <a:spcPts val="0"/>
              </a:spcAft>
            </a:pPr>
            <a:r>
              <a:rPr lang="en-GB" sz="1500" b="1" dirty="0">
                <a:latin typeface="Arial" panose="020B0604020202020204" pitchFamily="34" charset="0"/>
                <a:cs typeface="Arial" panose="020B0604020202020204" pitchFamily="34" charset="0"/>
              </a:rPr>
              <a:t>Areas of content</a:t>
            </a:r>
          </a:p>
          <a:p>
            <a:pPr marL="531813" indent="-531813">
              <a:spcBef>
                <a:spcPts val="600"/>
              </a:spcBef>
              <a:spcAft>
                <a:spcPts val="0"/>
              </a:spcAft>
            </a:pPr>
            <a:r>
              <a:rPr lang="en-GB" sz="1500" dirty="0">
                <a:latin typeface="Arial" panose="020B0604020202020204" pitchFamily="34" charset="0"/>
                <a:cs typeface="Arial" panose="020B0604020202020204" pitchFamily="34" charset="0"/>
              </a:rPr>
              <a:t>2.4.1	Children and young people’s needs</a:t>
            </a:r>
          </a:p>
          <a:p>
            <a:pPr marL="531813" indent="-531813">
              <a:spcBef>
                <a:spcPts val="600"/>
              </a:spcBef>
              <a:spcAft>
                <a:spcPts val="0"/>
              </a:spcAft>
            </a:pPr>
            <a:r>
              <a:rPr lang="en-GB" sz="1500" dirty="0">
                <a:latin typeface="Arial" panose="020B0604020202020204" pitchFamily="34" charset="0"/>
                <a:cs typeface="Arial" panose="020B0604020202020204" pitchFamily="34" charset="0"/>
              </a:rPr>
              <a:t>2.4.2 	Contemporary issues in providing care and support for children and young people</a:t>
            </a:r>
          </a:p>
          <a:p>
            <a:pPr marL="531813" indent="-531813">
              <a:spcBef>
                <a:spcPts val="600"/>
              </a:spcBef>
              <a:spcAft>
                <a:spcPts val="0"/>
              </a:spcAft>
            </a:pPr>
            <a:r>
              <a:rPr lang="en-GB" sz="1500" dirty="0">
                <a:latin typeface="Arial" panose="020B0604020202020204" pitchFamily="34" charset="0"/>
                <a:cs typeface="Arial" panose="020B0604020202020204" pitchFamily="34" charset="0"/>
              </a:rPr>
              <a:t>2.4.3	The role of current legislation and government initiatives to safeguard and improve care and support for children and young people in Wales</a:t>
            </a:r>
          </a:p>
          <a:p>
            <a:pPr>
              <a:spcBef>
                <a:spcPts val="600"/>
              </a:spcBef>
              <a:spcAft>
                <a:spcPts val="0"/>
              </a:spcAft>
            </a:pPr>
            <a:r>
              <a:rPr lang="en-GB" sz="1500" b="1" dirty="0">
                <a:latin typeface="Arial" panose="020B0604020202020204" pitchFamily="34" charset="0"/>
                <a:cs typeface="Arial" panose="020B0604020202020204" pitchFamily="34" charset="0"/>
              </a:rPr>
              <a:t>Overview</a:t>
            </a:r>
          </a:p>
          <a:p>
            <a:pPr>
              <a:spcBef>
                <a:spcPts val="600"/>
              </a:spcBef>
              <a:spcAft>
                <a:spcPts val="0"/>
              </a:spcAft>
            </a:pPr>
            <a:r>
              <a:rPr lang="en-GB" sz="1500" dirty="0">
                <a:latin typeface="Arial" panose="020B0604020202020204" pitchFamily="34" charset="0"/>
                <a:cs typeface="Arial" panose="020B0604020202020204" pitchFamily="34" charset="0"/>
              </a:rPr>
              <a:t>Learners will gain knowledge and understanding of:</a:t>
            </a:r>
            <a:endParaRPr lang="en-GB" sz="1500" b="1" dirty="0">
              <a:latin typeface="Arial" panose="020B0604020202020204" pitchFamily="34" charset="0"/>
              <a:cs typeface="Arial" panose="020B0604020202020204" pitchFamily="34" charset="0"/>
            </a:endParaRPr>
          </a:p>
          <a:p>
            <a:pPr marL="173038" indent="-173038">
              <a:spcBef>
                <a:spcPts val="600"/>
              </a:spcBef>
              <a:spcAft>
                <a:spcPts val="0"/>
              </a:spcAft>
              <a:buFont typeface="Wingdings" panose="05000000000000000000" pitchFamily="2" charset="2"/>
              <a:buChar char="§"/>
            </a:pPr>
            <a:r>
              <a:rPr lang="en-GB" sz="1500" dirty="0">
                <a:latin typeface="Arial" panose="020B0604020202020204" pitchFamily="34" charset="0"/>
                <a:cs typeface="Arial" panose="020B0604020202020204" pitchFamily="34" charset="0"/>
              </a:rPr>
              <a:t>the importance of meeting children’s and young people's needs at all the development stages </a:t>
            </a:r>
          </a:p>
          <a:p>
            <a:pPr marL="173038" indent="-173038">
              <a:spcBef>
                <a:spcPts val="600"/>
              </a:spcBef>
              <a:spcAft>
                <a:spcPts val="0"/>
              </a:spcAft>
              <a:buFont typeface="Wingdings" panose="05000000000000000000" pitchFamily="2" charset="2"/>
              <a:buChar char="§"/>
            </a:pPr>
            <a:r>
              <a:rPr lang="en-GB" sz="1500" dirty="0">
                <a:latin typeface="Arial" panose="020B0604020202020204" pitchFamily="34" charset="0"/>
                <a:cs typeface="Arial" panose="020B0604020202020204" pitchFamily="34" charset="0"/>
              </a:rPr>
              <a:t>the types of transition, experiences and life changes which may affect the resilience and development of children and young people </a:t>
            </a:r>
          </a:p>
          <a:p>
            <a:pPr marL="173038" indent="-173038">
              <a:spcBef>
                <a:spcPts val="600"/>
              </a:spcBef>
              <a:spcAft>
                <a:spcPts val="0"/>
              </a:spcAft>
              <a:buFont typeface="Wingdings" panose="05000000000000000000" pitchFamily="2" charset="2"/>
              <a:buChar char="§"/>
            </a:pPr>
            <a:r>
              <a:rPr lang="en-GB" sz="1500" dirty="0">
                <a:latin typeface="Arial" panose="020B0604020202020204" pitchFamily="34" charset="0"/>
                <a:cs typeface="Arial" panose="020B0604020202020204" pitchFamily="34" charset="0"/>
              </a:rPr>
              <a:t>understanding and responding to complex health and care needs of children and young people </a:t>
            </a:r>
          </a:p>
          <a:p>
            <a:pPr marL="173038" indent="-173038">
              <a:spcBef>
                <a:spcPts val="600"/>
              </a:spcBef>
              <a:spcAft>
                <a:spcPts val="0"/>
              </a:spcAft>
              <a:buFont typeface="Wingdings" panose="05000000000000000000" pitchFamily="2" charset="2"/>
              <a:buChar char="§"/>
            </a:pPr>
            <a:r>
              <a:rPr lang="en-GB" sz="1500" dirty="0">
                <a:latin typeface="Arial" panose="020B0604020202020204" pitchFamily="34" charset="0"/>
                <a:cs typeface="Arial" panose="020B0604020202020204" pitchFamily="34" charset="0"/>
              </a:rPr>
              <a:t>the types and purpose of assessment in providing support for the needs of children and young people</a:t>
            </a:r>
          </a:p>
          <a:p>
            <a:pPr marL="173038" indent="-173038">
              <a:spcBef>
                <a:spcPts val="600"/>
              </a:spcBef>
              <a:spcAft>
                <a:spcPts val="0"/>
              </a:spcAft>
              <a:buFont typeface="Wingdings" panose="05000000000000000000" pitchFamily="2" charset="2"/>
              <a:buChar char="§"/>
            </a:pPr>
            <a:r>
              <a:rPr lang="en-GB" sz="1500" dirty="0">
                <a:latin typeface="Arial" panose="020B0604020202020204" pitchFamily="34" charset="0"/>
                <a:cs typeface="Arial" panose="020B0604020202020204" pitchFamily="34" charset="0"/>
              </a:rPr>
              <a:t>barriers to accessing care and support services to meet specific needs. </a:t>
            </a:r>
          </a:p>
          <a:p>
            <a:pPr marL="173038" indent="-173038">
              <a:spcBef>
                <a:spcPts val="600"/>
              </a:spcBef>
              <a:spcAft>
                <a:spcPts val="0"/>
              </a:spcAft>
              <a:buFont typeface="Wingdings" panose="05000000000000000000" pitchFamily="2" charset="2"/>
              <a:buChar char="§"/>
            </a:pPr>
            <a:r>
              <a:rPr lang="en-GB" sz="1500" dirty="0">
                <a:latin typeface="Arial" panose="020B0604020202020204" pitchFamily="34" charset="0"/>
                <a:cs typeface="Arial" panose="020B0604020202020204" pitchFamily="34" charset="0"/>
              </a:rPr>
              <a:t>social policy issues that affect childcare.</a:t>
            </a:r>
          </a:p>
        </p:txBody>
      </p:sp>
      <p:pic>
        <p:nvPicPr>
          <p:cNvPr id="3" name="Audio 2">
            <a:hlinkClick r:id="" action="ppaction://media"/>
            <a:extLst>
              <a:ext uri="{FF2B5EF4-FFF2-40B4-BE49-F238E27FC236}">
                <a16:creationId xmlns:a16="http://schemas.microsoft.com/office/drawing/2014/main" id="{9D8B8FD2-A349-42DA-9FAB-6DB44FD7FF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57637996"/>
      </p:ext>
    </p:extLst>
  </p:cSld>
  <p:clrMapOvr>
    <a:masterClrMapping/>
  </p:clrMapOvr>
  <mc:AlternateContent xmlns:mc="http://schemas.openxmlformats.org/markup-compatibility/2006" xmlns:p14="http://schemas.microsoft.com/office/powerpoint/2010/main">
    <mc:Choice Requires="p14">
      <p:transition spd="slow" p14:dur="2000" advTm="71997"/>
    </mc:Choice>
    <mc:Fallback xmlns="">
      <p:transition spd="slow" advTm="71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B535B-125E-4D4C-BB7B-BB91EFDE5078}"/>
              </a:ext>
            </a:extLst>
          </p:cNvPr>
          <p:cNvSpPr/>
          <p:nvPr/>
        </p:nvSpPr>
        <p:spPr>
          <a:xfrm>
            <a:off x="198115" y="368787"/>
            <a:ext cx="4673074" cy="369332"/>
          </a:xfrm>
          <a:prstGeom prst="rect">
            <a:avLst/>
          </a:prstGeom>
        </p:spPr>
        <p:txBody>
          <a:bodyPr wrap="none">
            <a:spAutoFit/>
          </a:bodyPr>
          <a:lstStyle/>
          <a:p>
            <a:r>
              <a:rPr lang="en-US" dirty="0">
                <a:solidFill>
                  <a:schemeClr val="accent1"/>
                </a:solidFill>
              </a:rPr>
              <a:t>GCE Health and Social Care, and Childcare</a:t>
            </a:r>
            <a:endParaRPr lang="en-GB" dirty="0">
              <a:solidFill>
                <a:schemeClr val="accent1"/>
              </a:solidFill>
            </a:endParaRPr>
          </a:p>
        </p:txBody>
      </p:sp>
      <p:sp>
        <p:nvSpPr>
          <p:cNvPr id="3" name="Title 1">
            <a:extLst>
              <a:ext uri="{FF2B5EF4-FFF2-40B4-BE49-F238E27FC236}">
                <a16:creationId xmlns:a16="http://schemas.microsoft.com/office/drawing/2014/main" id="{183D9800-8576-470C-BCEF-34456AB7CE6F}"/>
              </a:ext>
            </a:extLst>
          </p:cNvPr>
          <p:cNvSpPr txBox="1">
            <a:spLocks/>
          </p:cNvSpPr>
          <p:nvPr/>
        </p:nvSpPr>
        <p:spPr>
          <a:xfrm>
            <a:off x="328743" y="891596"/>
            <a:ext cx="11677510" cy="458233"/>
          </a:xfrm>
          <a:prstGeom prst="rect">
            <a:avLst/>
          </a:prstGeom>
        </p:spPr>
        <p:txBody>
          <a:bodyPr>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endParaRPr lang="en-GB" sz="2400" dirty="0">
              <a:solidFill>
                <a:srgbClr val="0077C8"/>
              </a:solidFill>
            </a:endParaRPr>
          </a:p>
        </p:txBody>
      </p:sp>
      <p:sp>
        <p:nvSpPr>
          <p:cNvPr id="4" name="TextBox 3">
            <a:extLst>
              <a:ext uri="{FF2B5EF4-FFF2-40B4-BE49-F238E27FC236}">
                <a16:creationId xmlns:a16="http://schemas.microsoft.com/office/drawing/2014/main" id="{7F4BC6E5-9EB8-4563-8767-97DAEC6DF844}"/>
              </a:ext>
            </a:extLst>
          </p:cNvPr>
          <p:cNvSpPr txBox="1"/>
          <p:nvPr/>
        </p:nvSpPr>
        <p:spPr>
          <a:xfrm>
            <a:off x="198115" y="880710"/>
            <a:ext cx="11538168" cy="1908215"/>
          </a:xfrm>
          <a:prstGeom prst="rect">
            <a:avLst/>
          </a:prstGeom>
          <a:noFill/>
        </p:spPr>
        <p:txBody>
          <a:bodyPr wrap="square" rtlCol="0">
            <a:spAutoFit/>
          </a:bodyPr>
          <a:lstStyle/>
          <a:p>
            <a:r>
              <a:rPr lang="en-GB" sz="2800" b="1" dirty="0">
                <a:solidFill>
                  <a:schemeClr val="accent1"/>
                </a:solidFill>
              </a:rPr>
              <a:t>GFT – Unit 4</a:t>
            </a:r>
          </a:p>
          <a:p>
            <a:endParaRPr lang="en-US" dirty="0">
              <a:solidFill>
                <a:schemeClr val="accent1"/>
              </a:solidFill>
            </a:endParaRPr>
          </a:p>
          <a:p>
            <a:endParaRPr lang="en-US" dirty="0">
              <a:solidFill>
                <a:schemeClr val="accent1"/>
              </a:solidFill>
            </a:endParaRPr>
          </a:p>
          <a:p>
            <a:endParaRPr lang="en-US" dirty="0">
              <a:solidFill>
                <a:schemeClr val="accent1"/>
              </a:solidFill>
            </a:endParaRPr>
          </a:p>
          <a:p>
            <a:endParaRPr lang="en-US" dirty="0">
              <a:solidFill>
                <a:schemeClr val="accent1"/>
              </a:solidFill>
            </a:endParaRPr>
          </a:p>
          <a:p>
            <a:r>
              <a:rPr lang="en-GB" dirty="0">
                <a:solidFill>
                  <a:schemeClr val="accent1"/>
                </a:solidFill>
              </a:rPr>
              <a:t>	</a:t>
            </a:r>
          </a:p>
        </p:txBody>
      </p:sp>
      <p:sp>
        <p:nvSpPr>
          <p:cNvPr id="7" name="TextBox 6">
            <a:extLst>
              <a:ext uri="{FF2B5EF4-FFF2-40B4-BE49-F238E27FC236}">
                <a16:creationId xmlns:a16="http://schemas.microsoft.com/office/drawing/2014/main" id="{8DCE9120-7ADA-46C1-AA7A-51803AA896A4}"/>
              </a:ext>
            </a:extLst>
          </p:cNvPr>
          <p:cNvSpPr txBox="1"/>
          <p:nvPr/>
        </p:nvSpPr>
        <p:spPr>
          <a:xfrm>
            <a:off x="198115" y="1467541"/>
            <a:ext cx="11677510" cy="3139321"/>
          </a:xfrm>
          <a:prstGeom prst="rect">
            <a:avLst/>
          </a:prstGeom>
          <a:noFill/>
        </p:spPr>
        <p:txBody>
          <a:bodyPr wrap="square" rtlCol="0">
            <a:spAutoFit/>
          </a:bodyPr>
          <a:lstStyle/>
          <a:p>
            <a:r>
              <a:rPr lang="en-GB" dirty="0"/>
              <a:t>The guidance for teaching is available for ALL units on the HCLW </a:t>
            </a:r>
            <a:r>
              <a:rPr lang="en-GB" dirty="0">
                <a:hlinkClick r:id="rId5"/>
              </a:rPr>
              <a:t>website</a:t>
            </a:r>
            <a:r>
              <a:rPr lang="en-GB" dirty="0"/>
              <a:t>:</a:t>
            </a:r>
          </a:p>
          <a:p>
            <a:endParaRPr lang="en-GB" dirty="0"/>
          </a:p>
          <a:p>
            <a:endParaRPr lang="en-GB" dirty="0"/>
          </a:p>
          <a:p>
            <a:endParaRPr lang="en-GB" dirty="0"/>
          </a:p>
          <a:p>
            <a:endParaRPr lang="en-GB" dirty="0"/>
          </a:p>
          <a:p>
            <a:endParaRPr lang="en-GB" dirty="0"/>
          </a:p>
          <a:p>
            <a:endParaRPr lang="en-GB" dirty="0"/>
          </a:p>
          <a:p>
            <a:endParaRPr lang="en-GB" dirty="0"/>
          </a:p>
          <a:p>
            <a:br>
              <a:rPr lang="en-GB" dirty="0"/>
            </a:br>
            <a:br>
              <a:rPr lang="en-GB" dirty="0"/>
            </a:br>
            <a:endParaRPr lang="en-GB" dirty="0"/>
          </a:p>
        </p:txBody>
      </p:sp>
      <p:pic>
        <p:nvPicPr>
          <p:cNvPr id="5" name="Picture 4">
            <a:extLst>
              <a:ext uri="{FF2B5EF4-FFF2-40B4-BE49-F238E27FC236}">
                <a16:creationId xmlns:a16="http://schemas.microsoft.com/office/drawing/2014/main" id="{E0BC0BCC-81C7-48E8-B040-4F91929D6235}"/>
              </a:ext>
            </a:extLst>
          </p:cNvPr>
          <p:cNvPicPr>
            <a:picLocks noChangeAspect="1"/>
          </p:cNvPicPr>
          <p:nvPr/>
        </p:nvPicPr>
        <p:blipFill>
          <a:blip r:embed="rId6"/>
          <a:stretch>
            <a:fillRect/>
          </a:stretch>
        </p:blipFill>
        <p:spPr>
          <a:xfrm>
            <a:off x="316375" y="1834817"/>
            <a:ext cx="4554814" cy="4789714"/>
          </a:xfrm>
          <a:prstGeom prst="rect">
            <a:avLst/>
          </a:prstGeom>
        </p:spPr>
      </p:pic>
      <p:pic>
        <p:nvPicPr>
          <p:cNvPr id="9" name="Picture 8">
            <a:extLst>
              <a:ext uri="{FF2B5EF4-FFF2-40B4-BE49-F238E27FC236}">
                <a16:creationId xmlns:a16="http://schemas.microsoft.com/office/drawing/2014/main" id="{CE3C8432-4226-4ED9-B316-B896DB00BE80}"/>
              </a:ext>
            </a:extLst>
          </p:cNvPr>
          <p:cNvPicPr>
            <a:picLocks noChangeAspect="1"/>
          </p:cNvPicPr>
          <p:nvPr/>
        </p:nvPicPr>
        <p:blipFill>
          <a:blip r:embed="rId7"/>
          <a:stretch>
            <a:fillRect/>
          </a:stretch>
        </p:blipFill>
        <p:spPr>
          <a:xfrm>
            <a:off x="4819650" y="1840892"/>
            <a:ext cx="7372350" cy="4136397"/>
          </a:xfrm>
          <a:prstGeom prst="rect">
            <a:avLst/>
          </a:prstGeom>
        </p:spPr>
      </p:pic>
      <p:pic>
        <p:nvPicPr>
          <p:cNvPr id="6" name="Audio 5">
            <a:hlinkClick r:id="" action="ppaction://media"/>
            <a:extLst>
              <a:ext uri="{FF2B5EF4-FFF2-40B4-BE49-F238E27FC236}">
                <a16:creationId xmlns:a16="http://schemas.microsoft.com/office/drawing/2014/main" id="{7AE63CD3-8300-4111-9CB8-DFAC8AFDEA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64826331"/>
      </p:ext>
    </p:extLst>
  </p:cSld>
  <p:clrMapOvr>
    <a:masterClrMapping/>
  </p:clrMapOvr>
  <mc:AlternateContent xmlns:mc="http://schemas.openxmlformats.org/markup-compatibility/2006" xmlns:p14="http://schemas.microsoft.com/office/powerpoint/2010/main">
    <mc:Choice Requires="p14">
      <p:transition spd="slow" p14:dur="2000" advTm="36928"/>
    </mc:Choice>
    <mc:Fallback xmlns="">
      <p:transition spd="slow" advTm="36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B535B-125E-4D4C-BB7B-BB91EFDE5078}"/>
              </a:ext>
            </a:extLst>
          </p:cNvPr>
          <p:cNvSpPr/>
          <p:nvPr/>
        </p:nvSpPr>
        <p:spPr>
          <a:xfrm>
            <a:off x="198115" y="368787"/>
            <a:ext cx="4673074" cy="369332"/>
          </a:xfrm>
          <a:prstGeom prst="rect">
            <a:avLst/>
          </a:prstGeom>
        </p:spPr>
        <p:txBody>
          <a:bodyPr wrap="none">
            <a:spAutoFit/>
          </a:bodyPr>
          <a:lstStyle/>
          <a:p>
            <a:r>
              <a:rPr lang="en-US" dirty="0">
                <a:solidFill>
                  <a:schemeClr val="accent1"/>
                </a:solidFill>
              </a:rPr>
              <a:t>GCE Health and Social Care, and Childcare</a:t>
            </a:r>
            <a:endParaRPr lang="en-GB" dirty="0">
              <a:solidFill>
                <a:schemeClr val="accent1"/>
              </a:solidFill>
            </a:endParaRPr>
          </a:p>
        </p:txBody>
      </p:sp>
      <p:sp>
        <p:nvSpPr>
          <p:cNvPr id="5" name="TextBox 4">
            <a:extLst>
              <a:ext uri="{FF2B5EF4-FFF2-40B4-BE49-F238E27FC236}">
                <a16:creationId xmlns:a16="http://schemas.microsoft.com/office/drawing/2014/main" id="{58124E6C-729F-4DE3-BA6E-BE0AB1B5C212}"/>
              </a:ext>
            </a:extLst>
          </p:cNvPr>
          <p:cNvSpPr txBox="1"/>
          <p:nvPr/>
        </p:nvSpPr>
        <p:spPr>
          <a:xfrm>
            <a:off x="198115" y="926070"/>
            <a:ext cx="11538168" cy="5509200"/>
          </a:xfrm>
          <a:prstGeom prst="rect">
            <a:avLst/>
          </a:prstGeom>
          <a:noFill/>
        </p:spPr>
        <p:txBody>
          <a:bodyPr wrap="square" rtlCol="0">
            <a:spAutoFit/>
          </a:bodyPr>
          <a:lstStyle/>
          <a:p>
            <a:r>
              <a:rPr lang="en-US" sz="2800" b="1" dirty="0">
                <a:solidFill>
                  <a:schemeClr val="accent1"/>
                </a:solidFill>
              </a:rPr>
              <a:t>Support Materials – Unit 4</a:t>
            </a:r>
          </a:p>
          <a:p>
            <a:r>
              <a:rPr lang="en-US" dirty="0"/>
              <a:t>Power Point Resources to support delivery:</a:t>
            </a:r>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GB" dirty="0"/>
              <a:t>	</a:t>
            </a:r>
          </a:p>
        </p:txBody>
      </p:sp>
      <p:sp>
        <p:nvSpPr>
          <p:cNvPr id="8" name="TextBox 7">
            <a:extLst>
              <a:ext uri="{FF2B5EF4-FFF2-40B4-BE49-F238E27FC236}">
                <a16:creationId xmlns:a16="http://schemas.microsoft.com/office/drawing/2014/main" id="{33D5FB33-A8E3-446C-AFAC-1F227DC5892E}"/>
              </a:ext>
            </a:extLst>
          </p:cNvPr>
          <p:cNvSpPr txBox="1"/>
          <p:nvPr/>
        </p:nvSpPr>
        <p:spPr>
          <a:xfrm>
            <a:off x="141860" y="5264105"/>
            <a:ext cx="11756226" cy="923330"/>
          </a:xfrm>
          <a:prstGeom prst="rect">
            <a:avLst/>
          </a:prstGeom>
          <a:noFill/>
        </p:spPr>
        <p:txBody>
          <a:bodyPr wrap="square" rtlCol="0">
            <a:spAutoFit/>
          </a:bodyPr>
          <a:lstStyle/>
          <a:p>
            <a:r>
              <a:rPr lang="en-GB" dirty="0"/>
              <a:t>The supporting materials are designed to be used in the classroom to aid the delivery of this unit. </a:t>
            </a:r>
          </a:p>
          <a:p>
            <a:endParaRPr lang="en-GB" dirty="0"/>
          </a:p>
          <a:p>
            <a:r>
              <a:rPr lang="en-GB" dirty="0"/>
              <a:t>They include useful links to websites and supporting documents for this unit.</a:t>
            </a:r>
          </a:p>
        </p:txBody>
      </p:sp>
      <p:pic>
        <p:nvPicPr>
          <p:cNvPr id="3" name="Picture 2">
            <a:extLst>
              <a:ext uri="{FF2B5EF4-FFF2-40B4-BE49-F238E27FC236}">
                <a16:creationId xmlns:a16="http://schemas.microsoft.com/office/drawing/2014/main" id="{E8C5B3A1-8581-4454-9039-F915FE45D0AB}"/>
              </a:ext>
            </a:extLst>
          </p:cNvPr>
          <p:cNvPicPr>
            <a:picLocks noChangeAspect="1"/>
          </p:cNvPicPr>
          <p:nvPr/>
        </p:nvPicPr>
        <p:blipFill>
          <a:blip r:embed="rId5"/>
          <a:stretch>
            <a:fillRect/>
          </a:stretch>
        </p:blipFill>
        <p:spPr>
          <a:xfrm>
            <a:off x="100717" y="1759160"/>
            <a:ext cx="6142240" cy="3410970"/>
          </a:xfrm>
          <a:prstGeom prst="rect">
            <a:avLst/>
          </a:prstGeom>
        </p:spPr>
      </p:pic>
      <p:pic>
        <p:nvPicPr>
          <p:cNvPr id="4" name="Picture 3">
            <a:extLst>
              <a:ext uri="{FF2B5EF4-FFF2-40B4-BE49-F238E27FC236}">
                <a16:creationId xmlns:a16="http://schemas.microsoft.com/office/drawing/2014/main" id="{76D5F3C4-2635-4B1F-B4E8-90142CE1F54B}"/>
              </a:ext>
            </a:extLst>
          </p:cNvPr>
          <p:cNvPicPr>
            <a:picLocks noChangeAspect="1"/>
          </p:cNvPicPr>
          <p:nvPr/>
        </p:nvPicPr>
        <p:blipFill>
          <a:blip r:embed="rId6"/>
          <a:stretch>
            <a:fillRect/>
          </a:stretch>
        </p:blipFill>
        <p:spPr>
          <a:xfrm>
            <a:off x="6286500" y="1034142"/>
            <a:ext cx="5440331" cy="3102429"/>
          </a:xfrm>
          <a:prstGeom prst="rect">
            <a:avLst/>
          </a:prstGeom>
        </p:spPr>
      </p:pic>
      <p:pic>
        <p:nvPicPr>
          <p:cNvPr id="10" name="Audio 9">
            <a:hlinkClick r:id="" action="ppaction://media"/>
            <a:extLst>
              <a:ext uri="{FF2B5EF4-FFF2-40B4-BE49-F238E27FC236}">
                <a16:creationId xmlns:a16="http://schemas.microsoft.com/office/drawing/2014/main" id="{A20E0C11-A348-4728-B055-91D7B729499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86202389"/>
      </p:ext>
    </p:extLst>
  </p:cSld>
  <p:clrMapOvr>
    <a:masterClrMapping/>
  </p:clrMapOvr>
  <mc:AlternateContent xmlns:mc="http://schemas.openxmlformats.org/markup-compatibility/2006" xmlns:p14="http://schemas.microsoft.com/office/powerpoint/2010/main">
    <mc:Choice Requires="p14">
      <p:transition spd="slow" p14:dur="2000" advTm="28363"/>
    </mc:Choice>
    <mc:Fallback xmlns="">
      <p:transition spd="slow" advTm="28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7650FD-EEB3-2245-BEE1-DDB8083A1BEB}"/>
              </a:ext>
            </a:extLst>
          </p:cNvPr>
          <p:cNvSpPr txBox="1"/>
          <p:nvPr/>
        </p:nvSpPr>
        <p:spPr>
          <a:xfrm>
            <a:off x="5279571" y="2240143"/>
            <a:ext cx="522514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FFFF"/>
                </a:solidFill>
                <a:effectLst/>
                <a:uLnTx/>
                <a:uFillTx/>
                <a:latin typeface="Arial" panose="020B0604020202020204"/>
                <a:ea typeface="+mn-ea"/>
                <a:cs typeface="+mn-cs"/>
              </a:rPr>
              <a:t>Adult Health and Social Care Pathway</a:t>
            </a:r>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l="16667" r="16667"/>
          <a:stretch/>
        </p:blipFill>
        <p:spPr>
          <a:xfrm>
            <a:off x="770603" y="865239"/>
            <a:ext cx="4176000" cy="4176000"/>
          </a:xfrm>
          <a:prstGeom prst="ellipse">
            <a:avLst/>
          </a:prstGeom>
        </p:spPr>
      </p:pic>
      <p:pic>
        <p:nvPicPr>
          <p:cNvPr id="2" name="Audio 1">
            <a:hlinkClick r:id="" action="ppaction://media"/>
            <a:extLst>
              <a:ext uri="{FF2B5EF4-FFF2-40B4-BE49-F238E27FC236}">
                <a16:creationId xmlns:a16="http://schemas.microsoft.com/office/drawing/2014/main" id="{D052DABF-7162-4B9F-A7F0-812FBDE601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54736982"/>
      </p:ext>
    </p:extLst>
  </p:cSld>
  <p:clrMapOvr>
    <a:masterClrMapping/>
  </p:clrMapOvr>
  <mc:AlternateContent xmlns:mc="http://schemas.openxmlformats.org/markup-compatibility/2006" xmlns:p14="http://schemas.microsoft.com/office/powerpoint/2010/main">
    <mc:Choice Requires="p14">
      <p:transition spd="slow" p14:dur="2000" advTm="8501"/>
    </mc:Choice>
    <mc:Fallback xmlns="">
      <p:transition spd="slow" advTm="8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CF9418-F4B5-4F7D-AAB9-80BEEE53F822}"/>
              </a:ext>
            </a:extLst>
          </p:cNvPr>
          <p:cNvSpPr/>
          <p:nvPr/>
        </p:nvSpPr>
        <p:spPr>
          <a:xfrm>
            <a:off x="198115" y="368787"/>
            <a:ext cx="4673074" cy="369332"/>
          </a:xfrm>
          <a:prstGeom prst="rect">
            <a:avLst/>
          </a:prstGeom>
        </p:spPr>
        <p:txBody>
          <a:bodyPr wrap="none">
            <a:spAutoFit/>
          </a:bodyPr>
          <a:lstStyle/>
          <a:p>
            <a:r>
              <a:rPr lang="en-US" dirty="0">
                <a:solidFill>
                  <a:schemeClr val="accent1"/>
                </a:solidFill>
              </a:rPr>
              <a:t>GCE Health and Social Care, and Childcare</a:t>
            </a:r>
            <a:endParaRPr lang="en-GB" dirty="0">
              <a:solidFill>
                <a:schemeClr val="accent1"/>
              </a:solidFill>
            </a:endParaRPr>
          </a:p>
        </p:txBody>
      </p:sp>
      <p:sp>
        <p:nvSpPr>
          <p:cNvPr id="6" name="Title 1">
            <a:extLst>
              <a:ext uri="{FF2B5EF4-FFF2-40B4-BE49-F238E27FC236}">
                <a16:creationId xmlns:a16="http://schemas.microsoft.com/office/drawing/2014/main" id="{E2591C76-CDF6-443A-87DA-6AA5CDD527D3}"/>
              </a:ext>
            </a:extLst>
          </p:cNvPr>
          <p:cNvSpPr txBox="1">
            <a:spLocks/>
          </p:cNvSpPr>
          <p:nvPr/>
        </p:nvSpPr>
        <p:spPr>
          <a:xfrm>
            <a:off x="206255" y="1114060"/>
            <a:ext cx="11715669" cy="899936"/>
          </a:xfrm>
          <a:prstGeom prst="rect">
            <a:avLst/>
          </a:prstGeom>
        </p:spPr>
        <p:txBody>
          <a:bodyPr>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2800" b="1" dirty="0">
                <a:solidFill>
                  <a:srgbClr val="0077C8"/>
                </a:solidFill>
                <a:latin typeface="Arial" panose="020B0604020202020204" pitchFamily="34" charset="0"/>
                <a:cs typeface="Arial" panose="020B0604020202020204" pitchFamily="34" charset="0"/>
              </a:rPr>
              <a:t>Unit 5 (A level – Adult Health and Social Care pathway)    </a:t>
            </a:r>
            <a:br>
              <a:rPr lang="en-GB" sz="2800" b="1" dirty="0">
                <a:solidFill>
                  <a:srgbClr val="0077C8"/>
                </a:solidFill>
                <a:latin typeface="Arial" panose="020B0604020202020204" pitchFamily="34" charset="0"/>
                <a:cs typeface="Arial" panose="020B0604020202020204" pitchFamily="34" charset="0"/>
              </a:rPr>
            </a:br>
            <a:r>
              <a:rPr lang="en-GB" sz="2800" b="1" dirty="0">
                <a:solidFill>
                  <a:srgbClr val="0077C8"/>
                </a:solidFill>
                <a:latin typeface="Arial" panose="020B0604020202020204" pitchFamily="34" charset="0"/>
                <a:cs typeface="Arial" panose="020B0604020202020204" pitchFamily="34" charset="0"/>
              </a:rPr>
              <a:t>Theoretical perspectives of adult behaviour</a:t>
            </a:r>
          </a:p>
        </p:txBody>
      </p:sp>
      <p:sp>
        <p:nvSpPr>
          <p:cNvPr id="7" name="Content Placeholder 2">
            <a:extLst>
              <a:ext uri="{FF2B5EF4-FFF2-40B4-BE49-F238E27FC236}">
                <a16:creationId xmlns:a16="http://schemas.microsoft.com/office/drawing/2014/main" id="{7D960EA3-C4EE-4E40-BE92-A6D4698FBD98}"/>
              </a:ext>
            </a:extLst>
          </p:cNvPr>
          <p:cNvSpPr txBox="1">
            <a:spLocks/>
          </p:cNvSpPr>
          <p:nvPr/>
        </p:nvSpPr>
        <p:spPr>
          <a:xfrm>
            <a:off x="270075" y="2137875"/>
            <a:ext cx="11246735" cy="4552292"/>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600"/>
              </a:spcAft>
              <a:buClr>
                <a:srgbClr val="F94130"/>
              </a:buClr>
              <a:buSzTx/>
              <a:buFont typeface="Arial"/>
              <a:buNone/>
              <a:tabLst/>
              <a:defRPr lang="en-US" sz="1800" b="0" kern="1200">
                <a:solidFill>
                  <a:schemeClr val="accent1"/>
                </a:solidFill>
                <a:latin typeface="+mn-lt"/>
                <a:ea typeface="+mn-ea"/>
                <a:cs typeface="+mn-cs"/>
              </a:defRPr>
            </a:lvl1pPr>
            <a:lvl2pPr marL="7937" indent="0" algn="l" defTabSz="914400" rtl="0" eaLnBrk="1" latinLnBrk="0" hangingPunct="1">
              <a:lnSpc>
                <a:spcPct val="100000"/>
              </a:lnSpc>
              <a:spcBef>
                <a:spcPts val="0"/>
              </a:spcBef>
              <a:spcAft>
                <a:spcPts val="600"/>
              </a:spcAft>
              <a:buClr>
                <a:schemeClr val="tx2"/>
              </a:buClr>
              <a:buFont typeface="Arial"/>
              <a:buNone/>
              <a:tabLst/>
              <a:defRPr lang="en-US" sz="1600" kern="1200" dirty="0">
                <a:solidFill>
                  <a:schemeClr val="tx1"/>
                </a:solidFill>
                <a:latin typeface="+mn-lt"/>
                <a:ea typeface="+mn-ea"/>
                <a:cs typeface="+mn-cs"/>
              </a:defRPr>
            </a:lvl2pPr>
            <a:lvl3pPr marL="222250" marR="0" indent="-214313" algn="l" defTabSz="914400" rtl="0" eaLnBrk="1" fontAlgn="auto" latinLnBrk="0" hangingPunct="1">
              <a:lnSpc>
                <a:spcPct val="100000"/>
              </a:lnSpc>
              <a:spcBef>
                <a:spcPts val="0"/>
              </a:spcBef>
              <a:spcAft>
                <a:spcPts val="600"/>
              </a:spcAft>
              <a:buClr>
                <a:srgbClr val="F94130"/>
              </a:buClr>
              <a:buSzTx/>
              <a:buFont typeface="Arial" panose="020B0604020202020204" pitchFamily="34" charset="0"/>
              <a:buChar char="•"/>
              <a:tabLst/>
              <a:defRPr lang="en-US" sz="1400" b="0" kern="1200" dirty="0">
                <a:solidFill>
                  <a:schemeClr val="tx1"/>
                </a:solidFill>
                <a:latin typeface="+mn-lt"/>
                <a:ea typeface="+mn-ea"/>
                <a:cs typeface="+mn-cs"/>
              </a:defRPr>
            </a:lvl3pPr>
            <a:lvl4pPr marL="222250" indent="0" algn="l" defTabSz="914400" rtl="0" eaLnBrk="1" latinLnBrk="0" hangingPunct="1">
              <a:lnSpc>
                <a:spcPct val="100000"/>
              </a:lnSpc>
              <a:spcBef>
                <a:spcPts val="0"/>
              </a:spcBef>
              <a:spcAft>
                <a:spcPts val="600"/>
              </a:spcAft>
              <a:buClr>
                <a:schemeClr val="tx2"/>
              </a:buClr>
              <a:buFont typeface="Arial"/>
              <a:buNone/>
              <a:tabLst/>
              <a:defRPr sz="1200" b="1" kern="1200">
                <a:solidFill>
                  <a:schemeClr val="tx1"/>
                </a:solidFill>
                <a:latin typeface="+mn-lt"/>
                <a:ea typeface="+mn-ea"/>
                <a:cs typeface="+mn-cs"/>
              </a:defRPr>
            </a:lvl4pPr>
            <a:lvl5pPr marL="446088" indent="-187325" algn="l" defTabSz="914400" rtl="0" eaLnBrk="1" latinLnBrk="0" hangingPunct="1">
              <a:lnSpc>
                <a:spcPct val="100000"/>
              </a:lnSpc>
              <a:spcBef>
                <a:spcPts val="0"/>
              </a:spcBef>
              <a:spcAft>
                <a:spcPts val="600"/>
              </a:spcAft>
              <a:buClr>
                <a:schemeClr val="tx2"/>
              </a:buClr>
              <a:buFont typeface="Arial"/>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600"/>
              </a:spcBef>
              <a:spcAft>
                <a:spcPts val="0"/>
              </a:spcAft>
            </a:pPr>
            <a:r>
              <a:rPr lang="en-GB" sz="1600" b="1" dirty="0">
                <a:latin typeface="Arial" panose="020B0604020202020204" pitchFamily="34" charset="0"/>
                <a:cs typeface="Arial" panose="020B0604020202020204" pitchFamily="34" charset="0"/>
              </a:rPr>
              <a:t>Written examination</a:t>
            </a:r>
            <a:r>
              <a:rPr lang="en-GB" sz="1600" dirty="0">
                <a:latin typeface="Arial" panose="020B0604020202020204" pitchFamily="34" charset="0"/>
                <a:cs typeface="Arial" panose="020B0604020202020204" pitchFamily="34" charset="0"/>
              </a:rPr>
              <a:t>: 2 hours, 30 minutes</a:t>
            </a:r>
          </a:p>
          <a:p>
            <a:pPr>
              <a:spcBef>
                <a:spcPts val="600"/>
              </a:spcBef>
              <a:spcAft>
                <a:spcPts val="0"/>
              </a:spcAft>
            </a:pPr>
            <a:r>
              <a:rPr lang="en-GB" sz="1600" dirty="0">
                <a:latin typeface="Arial" panose="020B0604020202020204" pitchFamily="34" charset="0"/>
                <a:cs typeface="Arial" panose="020B0604020202020204" pitchFamily="34" charset="0"/>
              </a:rPr>
              <a:t>30% of A level (Adult Health and Social Care pathway)</a:t>
            </a:r>
          </a:p>
          <a:p>
            <a:pPr>
              <a:spcBef>
                <a:spcPts val="600"/>
              </a:spcBef>
              <a:spcAft>
                <a:spcPts val="0"/>
              </a:spcAft>
            </a:pPr>
            <a:r>
              <a:rPr lang="en-GB" sz="1600" dirty="0">
                <a:latin typeface="Arial" panose="020B0604020202020204" pitchFamily="34" charset="0"/>
                <a:cs typeface="Arial" panose="020B0604020202020204" pitchFamily="34" charset="0"/>
              </a:rPr>
              <a:t>100 marks</a:t>
            </a:r>
          </a:p>
          <a:p>
            <a:pPr>
              <a:spcBef>
                <a:spcPts val="600"/>
              </a:spcBef>
              <a:spcAft>
                <a:spcPts val="0"/>
              </a:spcAft>
            </a:pPr>
            <a:r>
              <a:rPr lang="en-GB" sz="1600" b="1" dirty="0">
                <a:latin typeface="Arial" panose="020B0604020202020204" pitchFamily="34" charset="0"/>
                <a:cs typeface="Arial" panose="020B0604020202020204" pitchFamily="34" charset="0"/>
              </a:rPr>
              <a:t>Areas of content</a:t>
            </a:r>
          </a:p>
          <a:p>
            <a:pPr>
              <a:spcBef>
                <a:spcPts val="600"/>
              </a:spcBef>
              <a:spcAft>
                <a:spcPts val="0"/>
              </a:spcAft>
            </a:pPr>
            <a:r>
              <a:rPr lang="en-GB" sz="1600" dirty="0">
                <a:latin typeface="Arial" panose="020B0604020202020204" pitchFamily="34" charset="0"/>
                <a:cs typeface="Arial" panose="020B0604020202020204" pitchFamily="34" charset="0"/>
              </a:rPr>
              <a:t>2.5.1  Factors that affect the behaviour of adults </a:t>
            </a:r>
          </a:p>
          <a:p>
            <a:pPr>
              <a:spcBef>
                <a:spcPts val="600"/>
              </a:spcBef>
              <a:spcAft>
                <a:spcPts val="0"/>
              </a:spcAft>
            </a:pPr>
            <a:r>
              <a:rPr lang="en-GB" sz="1600" dirty="0">
                <a:latin typeface="Arial" panose="020B0604020202020204" pitchFamily="34" charset="0"/>
                <a:cs typeface="Arial" panose="020B0604020202020204" pitchFamily="34" charset="0"/>
              </a:rPr>
              <a:t>2.5.2  Understanding perspectives affecting adult behaviour </a:t>
            </a:r>
          </a:p>
          <a:p>
            <a:pPr>
              <a:spcBef>
                <a:spcPts val="600"/>
              </a:spcBef>
              <a:spcAft>
                <a:spcPts val="0"/>
              </a:spcAft>
            </a:pPr>
            <a:r>
              <a:rPr lang="en-GB" sz="1600" dirty="0">
                <a:latin typeface="Arial" panose="020B0604020202020204" pitchFamily="34" charset="0"/>
                <a:cs typeface="Arial" panose="020B0604020202020204" pitchFamily="34" charset="0"/>
              </a:rPr>
              <a:t>2.5.3  Strategies and approaches that support adults to develop positive behaviour patterns</a:t>
            </a:r>
          </a:p>
          <a:p>
            <a:pPr>
              <a:spcBef>
                <a:spcPts val="600"/>
              </a:spcBef>
              <a:spcAft>
                <a:spcPts val="0"/>
              </a:spcAft>
            </a:pPr>
            <a:r>
              <a:rPr lang="en-GB" sz="1600" b="1" dirty="0">
                <a:latin typeface="Arial" panose="020B0604020202020204" pitchFamily="34" charset="0"/>
                <a:cs typeface="Arial" panose="020B0604020202020204" pitchFamily="34" charset="0"/>
              </a:rPr>
              <a:t>Overview</a:t>
            </a:r>
          </a:p>
          <a:p>
            <a:pPr>
              <a:spcBef>
                <a:spcPts val="600"/>
              </a:spcBef>
              <a:spcAft>
                <a:spcPts val="0"/>
              </a:spcAft>
            </a:pPr>
            <a:r>
              <a:rPr lang="en-GB" sz="1600" dirty="0">
                <a:latin typeface="Arial" panose="020B0604020202020204" pitchFamily="34" charset="0"/>
                <a:cs typeface="Arial" panose="020B0604020202020204" pitchFamily="34" charset="0"/>
              </a:rPr>
              <a:t>Learners will gain knowledge and understanding of:</a:t>
            </a:r>
          </a:p>
          <a:p>
            <a:pPr marL="173038" indent="-173038">
              <a:spcBef>
                <a:spcPts val="600"/>
              </a:spcBef>
              <a:spcAft>
                <a:spcPts val="0"/>
              </a:spcAft>
              <a:buFont typeface="Wingdings" panose="05000000000000000000" pitchFamily="2" charset="2"/>
              <a:buChar char="§"/>
            </a:pPr>
            <a:r>
              <a:rPr lang="en-GB" sz="1600" dirty="0">
                <a:latin typeface="Arial" panose="020B0604020202020204" pitchFamily="34" charset="0"/>
                <a:cs typeface="Arial" panose="020B0604020202020204" pitchFamily="34" charset="0"/>
              </a:rPr>
              <a:t> factors that affect the behaviour of adults</a:t>
            </a:r>
          </a:p>
          <a:p>
            <a:pPr marL="173038" indent="-173038">
              <a:spcBef>
                <a:spcPts val="600"/>
              </a:spcBef>
              <a:spcAft>
                <a:spcPts val="0"/>
              </a:spcAft>
              <a:buFont typeface="Wingdings" panose="05000000000000000000" pitchFamily="2" charset="2"/>
              <a:buChar char="§"/>
            </a:pPr>
            <a:r>
              <a:rPr lang="en-GB" sz="1600" dirty="0">
                <a:latin typeface="Arial" panose="020B0604020202020204" pitchFamily="34" charset="0"/>
                <a:cs typeface="Arial" panose="020B0604020202020204" pitchFamily="34" charset="0"/>
              </a:rPr>
              <a:t> the importance and effects of resilience in dealing with care settings and situations </a:t>
            </a:r>
          </a:p>
          <a:p>
            <a:pPr marL="173038" indent="-173038">
              <a:spcBef>
                <a:spcPts val="600"/>
              </a:spcBef>
              <a:spcAft>
                <a:spcPts val="0"/>
              </a:spcAft>
              <a:buFont typeface="Wingdings" panose="05000000000000000000" pitchFamily="2" charset="2"/>
              <a:buChar char="§"/>
            </a:pPr>
            <a:r>
              <a:rPr lang="en-GB" sz="1600" dirty="0">
                <a:latin typeface="Arial" panose="020B0604020202020204" pitchFamily="34" charset="0"/>
                <a:cs typeface="Arial" panose="020B0604020202020204" pitchFamily="34" charset="0"/>
              </a:rPr>
              <a:t> key theories associated with understanding and management of specific behaviours </a:t>
            </a:r>
          </a:p>
          <a:p>
            <a:pPr marL="173038" indent="-173038">
              <a:spcBef>
                <a:spcPts val="600"/>
              </a:spcBef>
              <a:spcAft>
                <a:spcPts val="0"/>
              </a:spcAft>
              <a:buFont typeface="Wingdings" panose="05000000000000000000" pitchFamily="2" charset="2"/>
              <a:buChar char="§"/>
            </a:pPr>
            <a:r>
              <a:rPr lang="en-GB" sz="1600" dirty="0">
                <a:latin typeface="Arial" panose="020B0604020202020204" pitchFamily="34" charset="0"/>
                <a:cs typeface="Arial" panose="020B0604020202020204" pitchFamily="34" charset="0"/>
              </a:rPr>
              <a:t> key approaches in practice which relate to adult development and behaviour </a:t>
            </a:r>
          </a:p>
          <a:p>
            <a:pPr marL="173038" indent="-173038">
              <a:spcBef>
                <a:spcPts val="600"/>
              </a:spcBef>
              <a:spcAft>
                <a:spcPts val="0"/>
              </a:spcAft>
              <a:buFont typeface="Wingdings" panose="05000000000000000000" pitchFamily="2" charset="2"/>
              <a:buChar char="§"/>
            </a:pPr>
            <a:r>
              <a:rPr lang="en-GB" sz="1600" dirty="0">
                <a:latin typeface="Arial" panose="020B0604020202020204" pitchFamily="34" charset="0"/>
                <a:cs typeface="Arial" panose="020B0604020202020204" pitchFamily="34" charset="0"/>
              </a:rPr>
              <a:t> strategies and approaches that can be used to support adults to develop positive behaviour patterns. </a:t>
            </a:r>
          </a:p>
        </p:txBody>
      </p:sp>
      <p:pic>
        <p:nvPicPr>
          <p:cNvPr id="3" name="Audio 2">
            <a:hlinkClick r:id="" action="ppaction://media"/>
            <a:extLst>
              <a:ext uri="{FF2B5EF4-FFF2-40B4-BE49-F238E27FC236}">
                <a16:creationId xmlns:a16="http://schemas.microsoft.com/office/drawing/2014/main" id="{7D1E6979-5778-46B0-9087-65D51DDEFA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34488248"/>
      </p:ext>
    </p:extLst>
  </p:cSld>
  <p:clrMapOvr>
    <a:masterClrMapping/>
  </p:clrMapOvr>
  <mc:AlternateContent xmlns:mc="http://schemas.openxmlformats.org/markup-compatibility/2006" xmlns:p14="http://schemas.microsoft.com/office/powerpoint/2010/main">
    <mc:Choice Requires="p14">
      <p:transition spd="slow" p14:dur="2000" advTm="56126"/>
    </mc:Choice>
    <mc:Fallback xmlns="">
      <p:transition spd="slow" advTm="56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B535B-125E-4D4C-BB7B-BB91EFDE5078}"/>
              </a:ext>
            </a:extLst>
          </p:cNvPr>
          <p:cNvSpPr/>
          <p:nvPr/>
        </p:nvSpPr>
        <p:spPr>
          <a:xfrm>
            <a:off x="198115" y="368787"/>
            <a:ext cx="4673074" cy="369332"/>
          </a:xfrm>
          <a:prstGeom prst="rect">
            <a:avLst/>
          </a:prstGeom>
        </p:spPr>
        <p:txBody>
          <a:bodyPr wrap="none">
            <a:spAutoFit/>
          </a:bodyPr>
          <a:lstStyle/>
          <a:p>
            <a:r>
              <a:rPr lang="en-US" dirty="0">
                <a:solidFill>
                  <a:schemeClr val="accent1"/>
                </a:solidFill>
              </a:rPr>
              <a:t>GCE Health and Social Care, and Childcare</a:t>
            </a:r>
            <a:endParaRPr lang="en-GB" dirty="0">
              <a:solidFill>
                <a:schemeClr val="accent1"/>
              </a:solidFill>
            </a:endParaRPr>
          </a:p>
        </p:txBody>
      </p:sp>
      <p:sp>
        <p:nvSpPr>
          <p:cNvPr id="3" name="Title 1">
            <a:extLst>
              <a:ext uri="{FF2B5EF4-FFF2-40B4-BE49-F238E27FC236}">
                <a16:creationId xmlns:a16="http://schemas.microsoft.com/office/drawing/2014/main" id="{183D9800-8576-470C-BCEF-34456AB7CE6F}"/>
              </a:ext>
            </a:extLst>
          </p:cNvPr>
          <p:cNvSpPr txBox="1">
            <a:spLocks/>
          </p:cNvSpPr>
          <p:nvPr/>
        </p:nvSpPr>
        <p:spPr>
          <a:xfrm>
            <a:off x="328743" y="891596"/>
            <a:ext cx="11677510" cy="458233"/>
          </a:xfrm>
          <a:prstGeom prst="rect">
            <a:avLst/>
          </a:prstGeom>
        </p:spPr>
        <p:txBody>
          <a:bodyPr>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2400" b="1" dirty="0">
                <a:solidFill>
                  <a:srgbClr val="0077C8"/>
                </a:solidFill>
                <a:latin typeface="Arial" panose="020B0604020202020204" pitchFamily="34" charset="0"/>
                <a:cs typeface="Arial" panose="020B0604020202020204" pitchFamily="34" charset="0"/>
              </a:rPr>
              <a:t>Resources: Unit 5 </a:t>
            </a:r>
            <a:endParaRPr lang="en-GB" sz="2400" dirty="0">
              <a:solidFill>
                <a:srgbClr val="0077C8"/>
              </a:solidFill>
            </a:endParaRPr>
          </a:p>
        </p:txBody>
      </p:sp>
      <p:sp>
        <p:nvSpPr>
          <p:cNvPr id="4" name="TextBox 3">
            <a:extLst>
              <a:ext uri="{FF2B5EF4-FFF2-40B4-BE49-F238E27FC236}">
                <a16:creationId xmlns:a16="http://schemas.microsoft.com/office/drawing/2014/main" id="{7F4BC6E5-9EB8-4563-8767-97DAEC6DF844}"/>
              </a:ext>
            </a:extLst>
          </p:cNvPr>
          <p:cNvSpPr txBox="1"/>
          <p:nvPr/>
        </p:nvSpPr>
        <p:spPr>
          <a:xfrm>
            <a:off x="337457" y="1502229"/>
            <a:ext cx="11538168" cy="5786199"/>
          </a:xfrm>
          <a:prstGeom prst="rect">
            <a:avLst/>
          </a:prstGeom>
          <a:noFill/>
        </p:spPr>
        <p:txBody>
          <a:bodyPr wrap="square" rtlCol="0">
            <a:spAutoFit/>
          </a:bodyPr>
          <a:lstStyle/>
          <a:p>
            <a:r>
              <a:rPr lang="en-GB" sz="2800" b="1" dirty="0"/>
              <a:t>Exam Walk Through</a:t>
            </a:r>
          </a:p>
          <a:p>
            <a:r>
              <a:rPr lang="en-US" sz="2800" dirty="0"/>
              <a:t>Aimed at learners, the Exam Walk Through resource offers practical hints and tips on how to effectively approach questions in the examination paper. Using questions from past exam papers, the PPT with audio script and notes will walk learners through a mock examination paper, helping learners revise and practice useful exam techniques. </a:t>
            </a:r>
          </a:p>
          <a:p>
            <a:endParaRPr lang="en-US" sz="2800" dirty="0"/>
          </a:p>
          <a:p>
            <a:r>
              <a:rPr lang="en-US" sz="2800" dirty="0">
                <a:hlinkClick r:id="rId5"/>
              </a:rPr>
              <a:t>https://www.healthandcarelearning.wales/resources/gce-health-and-social-care-and-childcare-exam-walk-through-unit-5/</a:t>
            </a:r>
          </a:p>
          <a:p>
            <a:endParaRPr lang="en-US" dirty="0"/>
          </a:p>
          <a:p>
            <a:endParaRPr lang="en-US" dirty="0"/>
          </a:p>
          <a:p>
            <a:endParaRPr lang="en-US" dirty="0"/>
          </a:p>
          <a:p>
            <a:endParaRPr lang="en-US" dirty="0"/>
          </a:p>
          <a:p>
            <a:r>
              <a:rPr lang="en-GB" dirty="0"/>
              <a:t>	</a:t>
            </a:r>
          </a:p>
        </p:txBody>
      </p:sp>
      <p:pic>
        <p:nvPicPr>
          <p:cNvPr id="5" name="Audio 4">
            <a:hlinkClick r:id="" action="ppaction://media"/>
            <a:extLst>
              <a:ext uri="{FF2B5EF4-FFF2-40B4-BE49-F238E27FC236}">
                <a16:creationId xmlns:a16="http://schemas.microsoft.com/office/drawing/2014/main" id="{F8005105-4A0F-4176-A097-4ED5A8BF70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87923850"/>
      </p:ext>
    </p:extLst>
  </p:cSld>
  <p:clrMapOvr>
    <a:masterClrMapping/>
  </p:clrMapOvr>
  <mc:AlternateContent xmlns:mc="http://schemas.openxmlformats.org/markup-compatibility/2006" xmlns:p14="http://schemas.microsoft.com/office/powerpoint/2010/main">
    <mc:Choice Requires="p14">
      <p:transition spd="slow" p14:dur="2000" advTm="34132"/>
    </mc:Choice>
    <mc:Fallback xmlns="">
      <p:transition spd="slow" advTm="34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D1BBF5-9C26-5748-9A7C-2DF05B32B242}"/>
              </a:ext>
            </a:extLst>
          </p:cNvPr>
          <p:cNvSpPr/>
          <p:nvPr/>
        </p:nvSpPr>
        <p:spPr>
          <a:xfrm>
            <a:off x="5241305" y="1333073"/>
            <a:ext cx="6199085"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BB9"/>
                </a:solidFill>
                <a:effectLst/>
                <a:uLnTx/>
                <a:uFillTx/>
                <a:latin typeface="Arial" panose="020B0604020202020204"/>
                <a:ea typeface="+mn-ea"/>
                <a:cs typeface="+mn-cs"/>
              </a:rPr>
              <a:t>City &amp; Guilds and WJEC continue to work collaboratively and in partnership with the following organisations who support</a:t>
            </a:r>
            <a:r>
              <a:rPr kumimoji="0" lang="en-GB" sz="1800" b="0" i="0" u="none" strike="noStrike" kern="1200" cap="none" spc="0" normalizeH="0" noProof="0" dirty="0">
                <a:ln>
                  <a:noFill/>
                </a:ln>
                <a:solidFill>
                  <a:srgbClr val="007BB9"/>
                </a:solidFill>
                <a:effectLst/>
                <a:uLnTx/>
                <a:uFillTx/>
                <a:latin typeface="Arial" panose="020B0604020202020204"/>
                <a:ea typeface="+mn-ea"/>
                <a:cs typeface="+mn-cs"/>
              </a:rPr>
              <a:t> </a:t>
            </a:r>
            <a:r>
              <a:rPr kumimoji="0" lang="en-GB" sz="1800" b="0" i="0" u="none" strike="noStrike" kern="1200" cap="none" spc="0" normalizeH="0" baseline="0" noProof="0" dirty="0">
                <a:ln>
                  <a:noFill/>
                </a:ln>
                <a:solidFill>
                  <a:srgbClr val="007BB9"/>
                </a:solidFill>
                <a:effectLst/>
                <a:uLnTx/>
                <a:uFillTx/>
                <a:latin typeface="Arial" panose="020B0604020202020204"/>
                <a:ea typeface="+mn-ea"/>
                <a:cs typeface="+mn-cs"/>
              </a:rPr>
              <a:t>this event: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7BB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GB" sz="1800" b="0" i="0" u="none" strike="noStrike" kern="1200" cap="none" spc="0" normalizeH="0" baseline="0" noProof="0" dirty="0">
                <a:ln>
                  <a:noFill/>
                </a:ln>
                <a:solidFill>
                  <a:srgbClr val="007BB9"/>
                </a:solidFill>
                <a:effectLst/>
                <a:uLnTx/>
                <a:uFillTx/>
                <a:latin typeface="Arial" panose="020B0604020202020204"/>
                <a:ea typeface="+mn-ea"/>
                <a:cs typeface="+mn-cs"/>
              </a:rPr>
              <a:t>Qualifications Wales</a:t>
            </a:r>
          </a:p>
          <a:p>
            <a:pPr marL="285750" marR="0" lvl="0" indent="-2857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endParaRPr kumimoji="0" lang="en-GB" sz="1800" b="0" i="0" u="none" strike="noStrike" kern="1200" cap="none" spc="0" normalizeH="0" baseline="0" noProof="0" dirty="0">
              <a:ln>
                <a:noFill/>
              </a:ln>
              <a:solidFill>
                <a:srgbClr val="007BB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GB" sz="1800" b="0" i="0" u="none" strike="noStrike" kern="1200" cap="none" spc="0" normalizeH="0" baseline="0" noProof="0" dirty="0">
                <a:ln>
                  <a:noFill/>
                </a:ln>
                <a:solidFill>
                  <a:srgbClr val="007BB9"/>
                </a:solidFill>
                <a:effectLst/>
                <a:uLnTx/>
                <a:uFillTx/>
                <a:latin typeface="Arial" panose="020B0604020202020204"/>
                <a:ea typeface="+mn-ea"/>
                <a:cs typeface="+mn-cs"/>
              </a:rPr>
              <a:t>Social Care Wales</a:t>
            </a:r>
          </a:p>
          <a:p>
            <a:pPr marL="285750" marR="0" lvl="0" indent="-2857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endParaRPr kumimoji="0" lang="en-GB" sz="1800" b="0" i="0" u="none" strike="noStrike" kern="1200" cap="none" spc="0" normalizeH="0" baseline="0" noProof="0" dirty="0">
              <a:ln>
                <a:noFill/>
              </a:ln>
              <a:solidFill>
                <a:srgbClr val="007BB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GB" sz="1800" b="0" i="0" u="none" strike="noStrike" kern="1200" cap="none" spc="0" normalizeH="0" baseline="0" noProof="0" dirty="0">
                <a:ln>
                  <a:noFill/>
                </a:ln>
                <a:solidFill>
                  <a:srgbClr val="007BB9"/>
                </a:solidFill>
                <a:effectLst/>
                <a:uLnTx/>
                <a:uFillTx/>
                <a:latin typeface="Arial" panose="020B0604020202020204"/>
                <a:ea typeface="+mn-ea"/>
                <a:cs typeface="+mn-cs"/>
              </a:rPr>
              <a:t>Health Education and Improvement Wales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7BB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7BB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7BB9"/>
              </a:solidFill>
              <a:effectLst/>
              <a:uLnTx/>
              <a:uFillTx/>
              <a:latin typeface="Arial" panose="020B0604020202020204"/>
              <a:ea typeface="+mn-ea"/>
              <a:cs typeface="+mn-cs"/>
            </a:endParaRPr>
          </a:p>
        </p:txBody>
      </p:sp>
      <p:sp>
        <p:nvSpPr>
          <p:cNvPr id="3" name="TextBox 2"/>
          <p:cNvSpPr txBox="1"/>
          <p:nvPr/>
        </p:nvSpPr>
        <p:spPr>
          <a:xfrm>
            <a:off x="357166" y="1333073"/>
            <a:ext cx="4728353"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7C8"/>
                </a:solidFill>
                <a:effectLst/>
                <a:uLnTx/>
                <a:uFillTx/>
                <a:latin typeface="Arial" panose="020B0604020202020204"/>
                <a:ea typeface="+mn-ea"/>
                <a:cs typeface="+mn-cs"/>
              </a:rPr>
              <a:t>This presentation is facilitated by representatives and subject specialists from WJEC.</a:t>
            </a:r>
          </a:p>
          <a:p>
            <a:pPr lvl="0">
              <a:defRPr/>
            </a:pPr>
            <a:endParaRPr kumimoji="0" lang="en-GB" sz="1800" b="0" i="0" u="none" strike="noStrike" kern="1200" cap="none" spc="0" normalizeH="0" baseline="0" noProof="0" dirty="0">
              <a:ln>
                <a:noFill/>
              </a:ln>
              <a:solidFill>
                <a:srgbClr val="0077C8"/>
              </a:solidFill>
              <a:effectLst/>
              <a:uLnTx/>
              <a:uFillTx/>
              <a:latin typeface="Arial" panose="020B0604020202020204"/>
              <a:ea typeface="+mn-ea"/>
              <a:cs typeface="+mn-cs"/>
            </a:endParaRPr>
          </a:p>
          <a:p>
            <a:pPr lvl="0">
              <a:defRPr/>
            </a:pPr>
            <a:br>
              <a:rPr kumimoji="0" lang="en-GB" sz="1800" b="0" i="0" u="none" strike="noStrike" kern="1200" cap="none" spc="0" normalizeH="0" baseline="0" noProof="0" dirty="0">
                <a:ln>
                  <a:noFill/>
                </a:ln>
                <a:solidFill>
                  <a:srgbClr val="0077C8"/>
                </a:solidFill>
                <a:effectLst/>
                <a:uLnTx/>
                <a:uFillTx/>
                <a:latin typeface="Arial" panose="020B0604020202020204"/>
                <a:ea typeface="+mn-ea"/>
                <a:cs typeface="+mn-cs"/>
              </a:rPr>
            </a:br>
            <a:r>
              <a:rPr lang="en-GB" b="1" dirty="0">
                <a:solidFill>
                  <a:srgbClr val="0077C8"/>
                </a:solidFill>
              </a:rPr>
              <a:t>Karen Bushell</a:t>
            </a:r>
          </a:p>
          <a:p>
            <a:pPr lvl="0">
              <a:defRPr/>
            </a:pPr>
            <a:r>
              <a:rPr lang="en-GB" dirty="0">
                <a:solidFill>
                  <a:srgbClr val="0077C8"/>
                </a:solidFill>
              </a:rPr>
              <a:t>WJEC Subject Officer</a:t>
            </a:r>
          </a:p>
          <a:p>
            <a:pPr lvl="0">
              <a:defRPr/>
            </a:pPr>
            <a:r>
              <a:rPr lang="en-GB" dirty="0">
                <a:solidFill>
                  <a:srgbClr val="0077C8"/>
                </a:solidFill>
              </a:rPr>
              <a:t>Health and Social Care, and Childcare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0" i="0" u="none" strike="noStrike" kern="1200" cap="none" spc="0" normalizeH="0" baseline="0" noProof="0" dirty="0">
                <a:ln>
                  <a:noFill/>
                </a:ln>
                <a:solidFill>
                  <a:srgbClr val="0077C8"/>
                </a:solidFill>
                <a:effectLst/>
                <a:uLnTx/>
                <a:uFillTx/>
                <a:latin typeface="Arial" panose="020B0604020202020204"/>
                <a:ea typeface="+mn-ea"/>
                <a:cs typeface="+mn-cs"/>
              </a:rPr>
            </a:br>
            <a:endParaRPr kumimoji="0" lang="en-GB" sz="1800" b="0" i="0" u="none" strike="noStrike" kern="1200" cap="none" spc="0" normalizeH="0" baseline="0" noProof="0" dirty="0">
              <a:ln>
                <a:noFill/>
              </a:ln>
              <a:solidFill>
                <a:srgbClr val="0077C8"/>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77C8"/>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77C8"/>
              </a:solidFill>
              <a:effectLst/>
              <a:uLnTx/>
              <a:uFillTx/>
              <a:latin typeface="Arial" panose="020B0604020202020204"/>
              <a:ea typeface="+mn-ea"/>
              <a:cs typeface="+mn-cs"/>
            </a:endParaRPr>
          </a:p>
        </p:txBody>
      </p:sp>
      <p:pic>
        <p:nvPicPr>
          <p:cNvPr id="4" name="Picture 3"/>
          <p:cNvPicPr>
            <a:picLocks noChangeAspect="1"/>
          </p:cNvPicPr>
          <p:nvPr/>
        </p:nvPicPr>
        <p:blipFill>
          <a:blip r:embed="rId5"/>
          <a:stretch>
            <a:fillRect/>
          </a:stretch>
        </p:blipFill>
        <p:spPr>
          <a:xfrm>
            <a:off x="5324403" y="4555264"/>
            <a:ext cx="1134424" cy="1097108"/>
          </a:xfrm>
          <a:prstGeom prst="rect">
            <a:avLst/>
          </a:prstGeom>
        </p:spPr>
      </p:pic>
      <p:pic>
        <p:nvPicPr>
          <p:cNvPr id="5" name="Picture 4"/>
          <p:cNvPicPr>
            <a:picLocks noChangeAspect="1"/>
          </p:cNvPicPr>
          <p:nvPr/>
        </p:nvPicPr>
        <p:blipFill>
          <a:blip r:embed="rId6"/>
          <a:stretch>
            <a:fillRect/>
          </a:stretch>
        </p:blipFill>
        <p:spPr>
          <a:xfrm>
            <a:off x="9488867" y="4975966"/>
            <a:ext cx="2276422" cy="578285"/>
          </a:xfrm>
          <a:prstGeom prst="rect">
            <a:avLst/>
          </a:prstGeom>
        </p:spPr>
      </p:pic>
      <p:pic>
        <p:nvPicPr>
          <p:cNvPr id="6" name="Picture 5"/>
          <p:cNvPicPr>
            <a:picLocks noChangeAspect="1"/>
          </p:cNvPicPr>
          <p:nvPr/>
        </p:nvPicPr>
        <p:blipFill>
          <a:blip r:embed="rId7"/>
          <a:stretch>
            <a:fillRect/>
          </a:stretch>
        </p:blipFill>
        <p:spPr>
          <a:xfrm>
            <a:off x="6841195" y="5039040"/>
            <a:ext cx="2265304" cy="452138"/>
          </a:xfrm>
          <a:prstGeom prst="rect">
            <a:avLst/>
          </a:prstGeom>
        </p:spPr>
      </p:pic>
      <p:sp>
        <p:nvSpPr>
          <p:cNvPr id="2" name="Rectangle 1">
            <a:extLst>
              <a:ext uri="{FF2B5EF4-FFF2-40B4-BE49-F238E27FC236}">
                <a16:creationId xmlns:a16="http://schemas.microsoft.com/office/drawing/2014/main" id="{0B0CEF7F-165E-4D33-B587-71D78043C0B2}"/>
              </a:ext>
            </a:extLst>
          </p:cNvPr>
          <p:cNvSpPr/>
          <p:nvPr/>
        </p:nvSpPr>
        <p:spPr>
          <a:xfrm>
            <a:off x="198115" y="368787"/>
            <a:ext cx="4673074" cy="369332"/>
          </a:xfrm>
          <a:prstGeom prst="rect">
            <a:avLst/>
          </a:prstGeom>
        </p:spPr>
        <p:txBody>
          <a:bodyPr wrap="none">
            <a:spAutoFit/>
          </a:bodyPr>
          <a:lstStyle/>
          <a:p>
            <a:r>
              <a:rPr lang="en-US" dirty="0">
                <a:solidFill>
                  <a:schemeClr val="accent1"/>
                </a:solidFill>
              </a:rPr>
              <a:t>GCE Health and Social Care, and Childcare</a:t>
            </a:r>
            <a:endParaRPr lang="en-GB" dirty="0">
              <a:solidFill>
                <a:schemeClr val="accent1"/>
              </a:solidFill>
            </a:endParaRPr>
          </a:p>
        </p:txBody>
      </p:sp>
      <p:pic>
        <p:nvPicPr>
          <p:cNvPr id="9" name="Audio 8">
            <a:hlinkClick r:id="" action="ppaction://media"/>
            <a:extLst>
              <a:ext uri="{FF2B5EF4-FFF2-40B4-BE49-F238E27FC236}">
                <a16:creationId xmlns:a16="http://schemas.microsoft.com/office/drawing/2014/main" id="{4269BFE0-723D-4BE0-9683-9DC989CB149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831610412"/>
      </p:ext>
    </p:extLst>
  </p:cSld>
  <p:clrMapOvr>
    <a:masterClrMapping/>
  </p:clrMapOvr>
  <mc:AlternateContent xmlns:mc="http://schemas.openxmlformats.org/markup-compatibility/2006" xmlns:p14="http://schemas.microsoft.com/office/powerpoint/2010/main">
    <mc:Choice Requires="p14">
      <p:transition spd="slow" p14:dur="2000" advTm="31870"/>
    </mc:Choice>
    <mc:Fallback xmlns="">
      <p:transition spd="slow" advTm="31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B535B-125E-4D4C-BB7B-BB91EFDE5078}"/>
              </a:ext>
            </a:extLst>
          </p:cNvPr>
          <p:cNvSpPr/>
          <p:nvPr/>
        </p:nvSpPr>
        <p:spPr>
          <a:xfrm>
            <a:off x="198115" y="368787"/>
            <a:ext cx="4673074" cy="369332"/>
          </a:xfrm>
          <a:prstGeom prst="rect">
            <a:avLst/>
          </a:prstGeom>
        </p:spPr>
        <p:txBody>
          <a:bodyPr wrap="none">
            <a:spAutoFit/>
          </a:bodyPr>
          <a:lstStyle/>
          <a:p>
            <a:r>
              <a:rPr lang="en-US" dirty="0">
                <a:solidFill>
                  <a:schemeClr val="accent1"/>
                </a:solidFill>
              </a:rPr>
              <a:t>GCE Health and Social Care, and Childcare</a:t>
            </a:r>
            <a:endParaRPr lang="en-GB" dirty="0">
              <a:solidFill>
                <a:schemeClr val="accent1"/>
              </a:solidFill>
            </a:endParaRPr>
          </a:p>
        </p:txBody>
      </p:sp>
      <p:sp>
        <p:nvSpPr>
          <p:cNvPr id="3" name="Title 1">
            <a:extLst>
              <a:ext uri="{FF2B5EF4-FFF2-40B4-BE49-F238E27FC236}">
                <a16:creationId xmlns:a16="http://schemas.microsoft.com/office/drawing/2014/main" id="{183D9800-8576-470C-BCEF-34456AB7CE6F}"/>
              </a:ext>
            </a:extLst>
          </p:cNvPr>
          <p:cNvSpPr txBox="1">
            <a:spLocks/>
          </p:cNvSpPr>
          <p:nvPr/>
        </p:nvSpPr>
        <p:spPr>
          <a:xfrm>
            <a:off x="328743" y="891596"/>
            <a:ext cx="11677510" cy="458233"/>
          </a:xfrm>
          <a:prstGeom prst="rect">
            <a:avLst/>
          </a:prstGeom>
        </p:spPr>
        <p:txBody>
          <a:bodyPr>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endParaRPr lang="en-GB" sz="2400" dirty="0">
              <a:solidFill>
                <a:srgbClr val="0077C8"/>
              </a:solidFill>
            </a:endParaRPr>
          </a:p>
        </p:txBody>
      </p:sp>
      <p:sp>
        <p:nvSpPr>
          <p:cNvPr id="4" name="TextBox 3">
            <a:extLst>
              <a:ext uri="{FF2B5EF4-FFF2-40B4-BE49-F238E27FC236}">
                <a16:creationId xmlns:a16="http://schemas.microsoft.com/office/drawing/2014/main" id="{7F4BC6E5-9EB8-4563-8767-97DAEC6DF844}"/>
              </a:ext>
            </a:extLst>
          </p:cNvPr>
          <p:cNvSpPr txBox="1"/>
          <p:nvPr/>
        </p:nvSpPr>
        <p:spPr>
          <a:xfrm>
            <a:off x="198115" y="880710"/>
            <a:ext cx="11538168" cy="1908215"/>
          </a:xfrm>
          <a:prstGeom prst="rect">
            <a:avLst/>
          </a:prstGeom>
          <a:noFill/>
        </p:spPr>
        <p:txBody>
          <a:bodyPr wrap="square" rtlCol="0">
            <a:spAutoFit/>
          </a:bodyPr>
          <a:lstStyle/>
          <a:p>
            <a:r>
              <a:rPr lang="en-GB" sz="2800" b="1" dirty="0">
                <a:solidFill>
                  <a:schemeClr val="accent1"/>
                </a:solidFill>
              </a:rPr>
              <a:t>Exam Walk Through</a:t>
            </a:r>
          </a:p>
          <a:p>
            <a:endParaRPr lang="en-US" dirty="0">
              <a:solidFill>
                <a:schemeClr val="accent1"/>
              </a:solidFill>
            </a:endParaRPr>
          </a:p>
          <a:p>
            <a:endParaRPr lang="en-US" dirty="0">
              <a:solidFill>
                <a:schemeClr val="accent1"/>
              </a:solidFill>
            </a:endParaRPr>
          </a:p>
          <a:p>
            <a:endParaRPr lang="en-US" dirty="0">
              <a:solidFill>
                <a:schemeClr val="accent1"/>
              </a:solidFill>
            </a:endParaRPr>
          </a:p>
          <a:p>
            <a:endParaRPr lang="en-US" dirty="0">
              <a:solidFill>
                <a:schemeClr val="accent1"/>
              </a:solidFill>
            </a:endParaRPr>
          </a:p>
          <a:p>
            <a:r>
              <a:rPr lang="en-GB" dirty="0">
                <a:solidFill>
                  <a:schemeClr val="accent1"/>
                </a:solidFill>
              </a:rPr>
              <a:t>	</a:t>
            </a:r>
          </a:p>
        </p:txBody>
      </p:sp>
      <p:sp>
        <p:nvSpPr>
          <p:cNvPr id="7" name="TextBox 6">
            <a:extLst>
              <a:ext uri="{FF2B5EF4-FFF2-40B4-BE49-F238E27FC236}">
                <a16:creationId xmlns:a16="http://schemas.microsoft.com/office/drawing/2014/main" id="{8DCE9120-7ADA-46C1-AA7A-51803AA896A4}"/>
              </a:ext>
            </a:extLst>
          </p:cNvPr>
          <p:cNvSpPr txBox="1"/>
          <p:nvPr/>
        </p:nvSpPr>
        <p:spPr>
          <a:xfrm>
            <a:off x="7467600" y="2131570"/>
            <a:ext cx="4538653" cy="3693319"/>
          </a:xfrm>
          <a:prstGeom prst="rect">
            <a:avLst/>
          </a:prstGeom>
          <a:noFill/>
        </p:spPr>
        <p:txBody>
          <a:bodyPr wrap="square" rtlCol="0">
            <a:spAutoFit/>
          </a:bodyPr>
          <a:lstStyle/>
          <a:p>
            <a:r>
              <a:rPr lang="en-GB" dirty="0"/>
              <a:t>The EWT is designed to be used by the learner, rather than the teacher.</a:t>
            </a:r>
          </a:p>
          <a:p>
            <a:endParaRPr lang="en-GB" dirty="0"/>
          </a:p>
          <a:p>
            <a:r>
              <a:rPr lang="en-GB" dirty="0"/>
              <a:t>In addition to the content of the slides, the text is available to read as well as there being a voice over.</a:t>
            </a:r>
          </a:p>
          <a:p>
            <a:endParaRPr lang="en-GB" dirty="0"/>
          </a:p>
          <a:p>
            <a:r>
              <a:rPr lang="en-GB" dirty="0"/>
              <a:t>Each question is exemplified and the mark scheme is also explained for each question, to assist the learner in making judgements on their performance, and then improving their performance on each question.</a:t>
            </a:r>
          </a:p>
        </p:txBody>
      </p:sp>
      <p:pic>
        <p:nvPicPr>
          <p:cNvPr id="6" name="Picture 5">
            <a:extLst>
              <a:ext uri="{FF2B5EF4-FFF2-40B4-BE49-F238E27FC236}">
                <a16:creationId xmlns:a16="http://schemas.microsoft.com/office/drawing/2014/main" id="{5B8FB9E0-7C9E-403A-AA9F-B193287319CA}"/>
              </a:ext>
            </a:extLst>
          </p:cNvPr>
          <p:cNvPicPr>
            <a:picLocks noChangeAspect="1"/>
          </p:cNvPicPr>
          <p:nvPr/>
        </p:nvPicPr>
        <p:blipFill>
          <a:blip r:embed="rId5"/>
          <a:stretch>
            <a:fillRect/>
          </a:stretch>
        </p:blipFill>
        <p:spPr>
          <a:xfrm>
            <a:off x="185747" y="1360714"/>
            <a:ext cx="7194767" cy="5444501"/>
          </a:xfrm>
          <a:prstGeom prst="rect">
            <a:avLst/>
          </a:prstGeom>
        </p:spPr>
      </p:pic>
      <p:pic>
        <p:nvPicPr>
          <p:cNvPr id="8" name="Audio 7">
            <a:hlinkClick r:id="" action="ppaction://media"/>
            <a:extLst>
              <a:ext uri="{FF2B5EF4-FFF2-40B4-BE49-F238E27FC236}">
                <a16:creationId xmlns:a16="http://schemas.microsoft.com/office/drawing/2014/main" id="{BB671263-0549-49CD-A87C-3BD2F889D9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31782755"/>
      </p:ext>
    </p:extLst>
  </p:cSld>
  <p:clrMapOvr>
    <a:masterClrMapping/>
  </p:clrMapOvr>
  <mc:AlternateContent xmlns:mc="http://schemas.openxmlformats.org/markup-compatibility/2006" xmlns:p14="http://schemas.microsoft.com/office/powerpoint/2010/main">
    <mc:Choice Requires="p14">
      <p:transition spd="slow" p14:dur="2000" advTm="54117"/>
    </mc:Choice>
    <mc:Fallback xmlns="">
      <p:transition spd="slow" advTm="54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B535B-125E-4D4C-BB7B-BB91EFDE5078}"/>
              </a:ext>
            </a:extLst>
          </p:cNvPr>
          <p:cNvSpPr/>
          <p:nvPr/>
        </p:nvSpPr>
        <p:spPr>
          <a:xfrm>
            <a:off x="198115" y="368787"/>
            <a:ext cx="46730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BB9"/>
                </a:solidFill>
                <a:effectLst/>
                <a:uLnTx/>
                <a:uFillTx/>
                <a:latin typeface="Arial" panose="020B0604020202020204"/>
                <a:ea typeface="+mn-ea"/>
                <a:cs typeface="+mn-cs"/>
              </a:rPr>
              <a:t>GCE Health and Social Care, and Childcare</a:t>
            </a:r>
            <a:endParaRPr kumimoji="0" lang="en-GB" sz="1800" b="0" i="0" u="none" strike="noStrike" kern="1200" cap="none" spc="0" normalizeH="0" baseline="0" noProof="0" dirty="0">
              <a:ln>
                <a:noFill/>
              </a:ln>
              <a:solidFill>
                <a:srgbClr val="007BB9"/>
              </a:solidFill>
              <a:effectLst/>
              <a:uLnTx/>
              <a:uFillTx/>
              <a:latin typeface="Arial" panose="020B0604020202020204"/>
              <a:ea typeface="+mn-ea"/>
              <a:cs typeface="+mn-cs"/>
            </a:endParaRPr>
          </a:p>
        </p:txBody>
      </p:sp>
      <p:sp>
        <p:nvSpPr>
          <p:cNvPr id="3" name="Title 1">
            <a:extLst>
              <a:ext uri="{FF2B5EF4-FFF2-40B4-BE49-F238E27FC236}">
                <a16:creationId xmlns:a16="http://schemas.microsoft.com/office/drawing/2014/main" id="{183D9800-8576-470C-BCEF-34456AB7CE6F}"/>
              </a:ext>
            </a:extLst>
          </p:cNvPr>
          <p:cNvSpPr txBox="1">
            <a:spLocks/>
          </p:cNvSpPr>
          <p:nvPr/>
        </p:nvSpPr>
        <p:spPr>
          <a:xfrm>
            <a:off x="328743" y="891596"/>
            <a:ext cx="11677510" cy="458233"/>
          </a:xfrm>
          <a:prstGeom prst="rect">
            <a:avLst/>
          </a:prstGeom>
        </p:spPr>
        <p:txBody>
          <a:bodyPr>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400" b="0" i="0" u="none" strike="noStrike" kern="1200" cap="none" spc="0" normalizeH="0" baseline="0" noProof="0" dirty="0">
              <a:ln>
                <a:noFill/>
              </a:ln>
              <a:solidFill>
                <a:srgbClr val="0077C8"/>
              </a:solidFill>
              <a:effectLst/>
              <a:uLnTx/>
              <a:uFillTx/>
              <a:latin typeface="Arial" panose="020B0604020202020204"/>
              <a:ea typeface="+mj-ea"/>
              <a:cs typeface="+mj-cs"/>
            </a:endParaRPr>
          </a:p>
        </p:txBody>
      </p:sp>
      <p:sp>
        <p:nvSpPr>
          <p:cNvPr id="4" name="TextBox 3">
            <a:extLst>
              <a:ext uri="{FF2B5EF4-FFF2-40B4-BE49-F238E27FC236}">
                <a16:creationId xmlns:a16="http://schemas.microsoft.com/office/drawing/2014/main" id="{7F4BC6E5-9EB8-4563-8767-97DAEC6DF844}"/>
              </a:ext>
            </a:extLst>
          </p:cNvPr>
          <p:cNvSpPr txBox="1"/>
          <p:nvPr/>
        </p:nvSpPr>
        <p:spPr>
          <a:xfrm>
            <a:off x="198115" y="880710"/>
            <a:ext cx="11538168"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BB9"/>
                </a:solidFill>
                <a:effectLst/>
                <a:uLnTx/>
                <a:uFillTx/>
                <a:latin typeface="Arial" panose="020B0604020202020204"/>
                <a:ea typeface="+mn-ea"/>
                <a:cs typeface="+mn-cs"/>
              </a:rPr>
              <a:t>GFT – Unit 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BB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BB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BB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BB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BB9"/>
                </a:solidFill>
                <a:effectLst/>
                <a:uLnTx/>
                <a:uFillTx/>
                <a:latin typeface="Arial" panose="020B0604020202020204"/>
                <a:ea typeface="+mn-ea"/>
                <a:cs typeface="+mn-cs"/>
              </a:rPr>
              <a:t>	</a:t>
            </a:r>
          </a:p>
        </p:txBody>
      </p:sp>
      <p:sp>
        <p:nvSpPr>
          <p:cNvPr id="7" name="TextBox 6">
            <a:extLst>
              <a:ext uri="{FF2B5EF4-FFF2-40B4-BE49-F238E27FC236}">
                <a16:creationId xmlns:a16="http://schemas.microsoft.com/office/drawing/2014/main" id="{8DCE9120-7ADA-46C1-AA7A-51803AA896A4}"/>
              </a:ext>
            </a:extLst>
          </p:cNvPr>
          <p:cNvSpPr txBox="1"/>
          <p:nvPr/>
        </p:nvSpPr>
        <p:spPr>
          <a:xfrm>
            <a:off x="198115" y="1467541"/>
            <a:ext cx="1167751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40000"/>
                </a:solidFill>
                <a:effectLst/>
                <a:uLnTx/>
                <a:uFillTx/>
                <a:latin typeface="Arial" panose="020B0604020202020204"/>
                <a:ea typeface="+mn-ea"/>
                <a:cs typeface="+mn-cs"/>
              </a:rPr>
              <a:t>The guidance for teaching is available for ALL units on the HCLW </a:t>
            </a:r>
            <a:r>
              <a:rPr kumimoji="0" lang="en-GB" sz="1800" b="0" i="0" u="none" strike="noStrike" kern="1200" cap="none" spc="0" normalizeH="0" baseline="0" noProof="0" dirty="0">
                <a:ln>
                  <a:noFill/>
                </a:ln>
                <a:solidFill>
                  <a:srgbClr val="140000"/>
                </a:solidFill>
                <a:effectLst/>
                <a:uLnTx/>
                <a:uFillTx/>
                <a:latin typeface="Arial" panose="020B0604020202020204"/>
                <a:ea typeface="+mn-ea"/>
                <a:cs typeface="+mn-cs"/>
                <a:hlinkClick r:id="rId5"/>
              </a:rPr>
              <a:t>website</a:t>
            </a:r>
            <a:r>
              <a:rPr kumimoji="0" lang="en-GB" sz="1800" b="0" i="0" u="none" strike="noStrike" kern="1200" cap="none" spc="0" normalizeH="0" baseline="0" noProof="0" dirty="0">
                <a:ln>
                  <a:noFill/>
                </a:ln>
                <a:solidFill>
                  <a:srgbClr val="140000"/>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4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4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4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4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4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4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4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0" i="0" u="none" strike="noStrike" kern="1200" cap="none" spc="0" normalizeH="0" baseline="0" noProof="0" dirty="0">
                <a:ln>
                  <a:noFill/>
                </a:ln>
                <a:solidFill>
                  <a:srgbClr val="140000"/>
                </a:solidFill>
                <a:effectLst/>
                <a:uLnTx/>
                <a:uFillTx/>
                <a:latin typeface="Arial" panose="020B0604020202020204"/>
                <a:ea typeface="+mn-ea"/>
                <a:cs typeface="+mn-cs"/>
              </a:rPr>
            </a:br>
            <a:br>
              <a:rPr kumimoji="0" lang="en-GB" sz="1800" b="0" i="0" u="none" strike="noStrike" kern="1200" cap="none" spc="0" normalizeH="0" baseline="0" noProof="0" dirty="0">
                <a:ln>
                  <a:noFill/>
                </a:ln>
                <a:solidFill>
                  <a:srgbClr val="140000"/>
                </a:solidFill>
                <a:effectLst/>
                <a:uLnTx/>
                <a:uFillTx/>
                <a:latin typeface="Arial" panose="020B0604020202020204"/>
                <a:ea typeface="+mn-ea"/>
                <a:cs typeface="+mn-cs"/>
              </a:rPr>
            </a:br>
            <a:endParaRPr kumimoji="0" lang="en-GB" sz="1800" b="0" i="0" u="none" strike="noStrike" kern="1200" cap="none" spc="0" normalizeH="0" baseline="0" noProof="0" dirty="0">
              <a:ln>
                <a:noFill/>
              </a:ln>
              <a:solidFill>
                <a:srgbClr val="140000"/>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CB86533C-B5F4-4E7C-B91B-7C866E4CF11D}"/>
              </a:ext>
            </a:extLst>
          </p:cNvPr>
          <p:cNvPicPr>
            <a:picLocks noChangeAspect="1"/>
          </p:cNvPicPr>
          <p:nvPr/>
        </p:nvPicPr>
        <p:blipFill>
          <a:blip r:embed="rId6"/>
          <a:stretch>
            <a:fillRect/>
          </a:stretch>
        </p:blipFill>
        <p:spPr>
          <a:xfrm>
            <a:off x="565178" y="1794863"/>
            <a:ext cx="4626069" cy="4836003"/>
          </a:xfrm>
          <a:prstGeom prst="rect">
            <a:avLst/>
          </a:prstGeom>
        </p:spPr>
      </p:pic>
      <p:pic>
        <p:nvPicPr>
          <p:cNvPr id="9" name="Picture 8">
            <a:extLst>
              <a:ext uri="{FF2B5EF4-FFF2-40B4-BE49-F238E27FC236}">
                <a16:creationId xmlns:a16="http://schemas.microsoft.com/office/drawing/2014/main" id="{ABB2E9B5-3080-4FDE-B915-7850F954D17C}"/>
              </a:ext>
            </a:extLst>
          </p:cNvPr>
          <p:cNvPicPr>
            <a:picLocks noChangeAspect="1"/>
          </p:cNvPicPr>
          <p:nvPr/>
        </p:nvPicPr>
        <p:blipFill>
          <a:blip r:embed="rId7"/>
          <a:stretch>
            <a:fillRect/>
          </a:stretch>
        </p:blipFill>
        <p:spPr>
          <a:xfrm>
            <a:off x="5330589" y="1794863"/>
            <a:ext cx="6675664" cy="4299913"/>
          </a:xfrm>
          <a:prstGeom prst="rect">
            <a:avLst/>
          </a:prstGeom>
        </p:spPr>
      </p:pic>
      <p:pic>
        <p:nvPicPr>
          <p:cNvPr id="6" name="Audio 5">
            <a:hlinkClick r:id="" action="ppaction://media"/>
            <a:extLst>
              <a:ext uri="{FF2B5EF4-FFF2-40B4-BE49-F238E27FC236}">
                <a16:creationId xmlns:a16="http://schemas.microsoft.com/office/drawing/2014/main" id="{2EF33210-51D1-4FB3-809E-BDA7B904CC2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84538292"/>
      </p:ext>
    </p:extLst>
  </p:cSld>
  <p:clrMapOvr>
    <a:masterClrMapping/>
  </p:clrMapOvr>
  <mc:AlternateContent xmlns:mc="http://schemas.openxmlformats.org/markup-compatibility/2006" xmlns:p14="http://schemas.microsoft.com/office/powerpoint/2010/main">
    <mc:Choice Requires="p14">
      <p:transition spd="slow" p14:dur="2000" advTm="35478"/>
    </mc:Choice>
    <mc:Fallback xmlns="">
      <p:transition spd="slow" advTm="35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B535B-125E-4D4C-BB7B-BB91EFDE5078}"/>
              </a:ext>
            </a:extLst>
          </p:cNvPr>
          <p:cNvSpPr/>
          <p:nvPr/>
        </p:nvSpPr>
        <p:spPr>
          <a:xfrm>
            <a:off x="198115" y="368787"/>
            <a:ext cx="4673074" cy="369332"/>
          </a:xfrm>
          <a:prstGeom prst="rect">
            <a:avLst/>
          </a:prstGeom>
        </p:spPr>
        <p:txBody>
          <a:bodyPr wrap="none">
            <a:spAutoFit/>
          </a:bodyPr>
          <a:lstStyle/>
          <a:p>
            <a:r>
              <a:rPr lang="en-US" dirty="0">
                <a:solidFill>
                  <a:schemeClr val="accent1"/>
                </a:solidFill>
              </a:rPr>
              <a:t>GCE Health and Social Care, and Childcare</a:t>
            </a:r>
            <a:endParaRPr lang="en-GB" dirty="0">
              <a:solidFill>
                <a:schemeClr val="accent1"/>
              </a:solidFill>
            </a:endParaRPr>
          </a:p>
        </p:txBody>
      </p:sp>
      <p:sp>
        <p:nvSpPr>
          <p:cNvPr id="4" name="TextBox 3">
            <a:extLst>
              <a:ext uri="{FF2B5EF4-FFF2-40B4-BE49-F238E27FC236}">
                <a16:creationId xmlns:a16="http://schemas.microsoft.com/office/drawing/2014/main" id="{7F4BC6E5-9EB8-4563-8767-97DAEC6DF844}"/>
              </a:ext>
            </a:extLst>
          </p:cNvPr>
          <p:cNvSpPr txBox="1"/>
          <p:nvPr/>
        </p:nvSpPr>
        <p:spPr>
          <a:xfrm>
            <a:off x="198115" y="926070"/>
            <a:ext cx="11538168" cy="3293209"/>
          </a:xfrm>
          <a:prstGeom prst="rect">
            <a:avLst/>
          </a:prstGeom>
          <a:noFill/>
        </p:spPr>
        <p:txBody>
          <a:bodyPr wrap="square" rtlCol="0">
            <a:spAutoFit/>
          </a:bodyPr>
          <a:lstStyle/>
          <a:p>
            <a:r>
              <a:rPr lang="en-US" sz="2800" b="1" dirty="0">
                <a:solidFill>
                  <a:schemeClr val="accent1"/>
                </a:solidFill>
              </a:rPr>
              <a:t>Support Materials – Unit 5</a:t>
            </a:r>
          </a:p>
          <a:p>
            <a:r>
              <a:rPr lang="en-US" dirty="0"/>
              <a:t>Power Point Resources to support delivery:</a:t>
            </a:r>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a:p>
            <a:r>
              <a:rPr lang="en-GB" dirty="0"/>
              <a:t>	</a:t>
            </a:r>
          </a:p>
        </p:txBody>
      </p:sp>
      <p:sp>
        <p:nvSpPr>
          <p:cNvPr id="6" name="TextBox 5">
            <a:extLst>
              <a:ext uri="{FF2B5EF4-FFF2-40B4-BE49-F238E27FC236}">
                <a16:creationId xmlns:a16="http://schemas.microsoft.com/office/drawing/2014/main" id="{DAB48B25-5E9F-4A70-8C25-650D3EA12760}"/>
              </a:ext>
            </a:extLst>
          </p:cNvPr>
          <p:cNvSpPr txBox="1"/>
          <p:nvPr/>
        </p:nvSpPr>
        <p:spPr>
          <a:xfrm>
            <a:off x="141860" y="5381073"/>
            <a:ext cx="11756226" cy="923330"/>
          </a:xfrm>
          <a:prstGeom prst="rect">
            <a:avLst/>
          </a:prstGeom>
          <a:noFill/>
        </p:spPr>
        <p:txBody>
          <a:bodyPr wrap="square" rtlCol="0">
            <a:spAutoFit/>
          </a:bodyPr>
          <a:lstStyle/>
          <a:p>
            <a:r>
              <a:rPr lang="en-GB" dirty="0"/>
              <a:t>The supporting materials are designed to be used in the classroom to aid the delivery of this unit. </a:t>
            </a:r>
          </a:p>
          <a:p>
            <a:endParaRPr lang="en-GB" dirty="0"/>
          </a:p>
          <a:p>
            <a:r>
              <a:rPr lang="en-GB" dirty="0"/>
              <a:t>They include useful links to websites and supporting documents for this unit.</a:t>
            </a:r>
          </a:p>
        </p:txBody>
      </p:sp>
      <p:pic>
        <p:nvPicPr>
          <p:cNvPr id="7" name="Picture 6">
            <a:extLst>
              <a:ext uri="{FF2B5EF4-FFF2-40B4-BE49-F238E27FC236}">
                <a16:creationId xmlns:a16="http://schemas.microsoft.com/office/drawing/2014/main" id="{E62A677B-8B17-48AE-BE1F-27D16A245342}"/>
              </a:ext>
            </a:extLst>
          </p:cNvPr>
          <p:cNvPicPr>
            <a:picLocks noChangeAspect="1"/>
          </p:cNvPicPr>
          <p:nvPr/>
        </p:nvPicPr>
        <p:blipFill>
          <a:blip r:embed="rId5"/>
          <a:stretch>
            <a:fillRect/>
          </a:stretch>
        </p:blipFill>
        <p:spPr>
          <a:xfrm>
            <a:off x="198115" y="1943455"/>
            <a:ext cx="5195306" cy="3073302"/>
          </a:xfrm>
          <a:prstGeom prst="rect">
            <a:avLst/>
          </a:prstGeom>
        </p:spPr>
      </p:pic>
      <p:pic>
        <p:nvPicPr>
          <p:cNvPr id="8" name="Picture 7">
            <a:extLst>
              <a:ext uri="{FF2B5EF4-FFF2-40B4-BE49-F238E27FC236}">
                <a16:creationId xmlns:a16="http://schemas.microsoft.com/office/drawing/2014/main" id="{99FAB80A-4F99-4CD9-8A6D-250DEE9EAF15}"/>
              </a:ext>
            </a:extLst>
          </p:cNvPr>
          <p:cNvPicPr>
            <a:picLocks noChangeAspect="1"/>
          </p:cNvPicPr>
          <p:nvPr/>
        </p:nvPicPr>
        <p:blipFill>
          <a:blip r:embed="rId6"/>
          <a:stretch>
            <a:fillRect/>
          </a:stretch>
        </p:blipFill>
        <p:spPr>
          <a:xfrm>
            <a:off x="5393421" y="926070"/>
            <a:ext cx="6655951" cy="3709987"/>
          </a:xfrm>
          <a:prstGeom prst="rect">
            <a:avLst/>
          </a:prstGeom>
        </p:spPr>
      </p:pic>
      <p:pic>
        <p:nvPicPr>
          <p:cNvPr id="10" name="Audio 9">
            <a:hlinkClick r:id="" action="ppaction://media"/>
            <a:extLst>
              <a:ext uri="{FF2B5EF4-FFF2-40B4-BE49-F238E27FC236}">
                <a16:creationId xmlns:a16="http://schemas.microsoft.com/office/drawing/2014/main" id="{88A3A278-708F-4430-B8AB-AF4DDB5A10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49413642"/>
      </p:ext>
    </p:extLst>
  </p:cSld>
  <p:clrMapOvr>
    <a:masterClrMapping/>
  </p:clrMapOvr>
  <mc:AlternateContent xmlns:mc="http://schemas.openxmlformats.org/markup-compatibility/2006" xmlns:p14="http://schemas.microsoft.com/office/powerpoint/2010/main">
    <mc:Choice Requires="p14">
      <p:transition spd="slow" p14:dur="2000" advTm="23779"/>
    </mc:Choice>
    <mc:Fallback xmlns="">
      <p:transition spd="slow" advTm="23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CF9418-F4B5-4F7D-AAB9-80BEEE53F822}"/>
              </a:ext>
            </a:extLst>
          </p:cNvPr>
          <p:cNvSpPr/>
          <p:nvPr/>
        </p:nvSpPr>
        <p:spPr>
          <a:xfrm>
            <a:off x="198115" y="368787"/>
            <a:ext cx="4673074" cy="369332"/>
          </a:xfrm>
          <a:prstGeom prst="rect">
            <a:avLst/>
          </a:prstGeom>
        </p:spPr>
        <p:txBody>
          <a:bodyPr wrap="none">
            <a:spAutoFit/>
          </a:bodyPr>
          <a:lstStyle/>
          <a:p>
            <a:r>
              <a:rPr lang="en-US" dirty="0">
                <a:solidFill>
                  <a:schemeClr val="accent1"/>
                </a:solidFill>
              </a:rPr>
              <a:t>GCE Health and Social Care, and Childcare</a:t>
            </a:r>
            <a:endParaRPr lang="en-GB" dirty="0">
              <a:solidFill>
                <a:schemeClr val="accent1"/>
              </a:solidFill>
            </a:endParaRPr>
          </a:p>
        </p:txBody>
      </p:sp>
      <p:sp>
        <p:nvSpPr>
          <p:cNvPr id="5" name="Title 1">
            <a:extLst>
              <a:ext uri="{FF2B5EF4-FFF2-40B4-BE49-F238E27FC236}">
                <a16:creationId xmlns:a16="http://schemas.microsoft.com/office/drawing/2014/main" id="{1EBF653C-900B-421C-895D-7846E5C7C45D}"/>
              </a:ext>
            </a:extLst>
          </p:cNvPr>
          <p:cNvSpPr txBox="1">
            <a:spLocks/>
          </p:cNvSpPr>
          <p:nvPr/>
        </p:nvSpPr>
        <p:spPr>
          <a:xfrm>
            <a:off x="198115" y="888215"/>
            <a:ext cx="11677510" cy="917434"/>
          </a:xfrm>
          <a:prstGeom prst="rect">
            <a:avLst/>
          </a:prstGeom>
        </p:spPr>
        <p:txBody>
          <a:bodyPr>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2800" b="1" dirty="0">
                <a:solidFill>
                  <a:srgbClr val="0077C8"/>
                </a:solidFill>
                <a:latin typeface="Arial" panose="020B0604020202020204" pitchFamily="34" charset="0"/>
                <a:cs typeface="Arial" panose="020B0604020202020204" pitchFamily="34" charset="0"/>
              </a:rPr>
              <a:t>Unit 6 (A level – Adult Health and Social Care pathway)     </a:t>
            </a:r>
            <a:br>
              <a:rPr lang="en-GB" sz="2800" b="1" dirty="0">
                <a:solidFill>
                  <a:srgbClr val="0077C8"/>
                </a:solidFill>
                <a:latin typeface="Arial" panose="020B0604020202020204" pitchFamily="34" charset="0"/>
                <a:cs typeface="Arial" panose="020B0604020202020204" pitchFamily="34" charset="0"/>
              </a:rPr>
            </a:br>
            <a:r>
              <a:rPr lang="en-GB" sz="2800" b="1" dirty="0">
                <a:solidFill>
                  <a:srgbClr val="0077C8"/>
                </a:solidFill>
                <a:latin typeface="Arial" panose="020B0604020202020204" pitchFamily="34" charset="0"/>
                <a:cs typeface="Arial" panose="020B0604020202020204" pitchFamily="34" charset="0"/>
              </a:rPr>
              <a:t>Supporting adults to maintain health, well-being and resilience</a:t>
            </a:r>
            <a:endParaRPr lang="en-GB" sz="2800" dirty="0">
              <a:solidFill>
                <a:srgbClr val="0077C8"/>
              </a:solidFill>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2EF56599-38EF-44A8-931F-FC8A960A4120}"/>
              </a:ext>
            </a:extLst>
          </p:cNvPr>
          <p:cNvSpPr txBox="1">
            <a:spLocks/>
          </p:cNvSpPr>
          <p:nvPr/>
        </p:nvSpPr>
        <p:spPr>
          <a:xfrm>
            <a:off x="198114" y="1776716"/>
            <a:ext cx="11527039" cy="5194852"/>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600"/>
              </a:spcAft>
              <a:buClr>
                <a:srgbClr val="F94130"/>
              </a:buClr>
              <a:buSzTx/>
              <a:buFont typeface="Arial"/>
              <a:buNone/>
              <a:tabLst/>
              <a:defRPr lang="en-US" sz="1800" b="0" kern="1200">
                <a:solidFill>
                  <a:schemeClr val="accent1"/>
                </a:solidFill>
                <a:latin typeface="+mn-lt"/>
                <a:ea typeface="+mn-ea"/>
                <a:cs typeface="+mn-cs"/>
              </a:defRPr>
            </a:lvl1pPr>
            <a:lvl2pPr marL="7937" indent="0" algn="l" defTabSz="914400" rtl="0" eaLnBrk="1" latinLnBrk="0" hangingPunct="1">
              <a:lnSpc>
                <a:spcPct val="100000"/>
              </a:lnSpc>
              <a:spcBef>
                <a:spcPts val="0"/>
              </a:spcBef>
              <a:spcAft>
                <a:spcPts val="600"/>
              </a:spcAft>
              <a:buClr>
                <a:schemeClr val="tx2"/>
              </a:buClr>
              <a:buFont typeface="Arial"/>
              <a:buNone/>
              <a:tabLst/>
              <a:defRPr lang="en-US" sz="1600" kern="1200" dirty="0">
                <a:solidFill>
                  <a:schemeClr val="tx1"/>
                </a:solidFill>
                <a:latin typeface="+mn-lt"/>
                <a:ea typeface="+mn-ea"/>
                <a:cs typeface="+mn-cs"/>
              </a:defRPr>
            </a:lvl2pPr>
            <a:lvl3pPr marL="222250" marR="0" indent="-214313" algn="l" defTabSz="914400" rtl="0" eaLnBrk="1" fontAlgn="auto" latinLnBrk="0" hangingPunct="1">
              <a:lnSpc>
                <a:spcPct val="100000"/>
              </a:lnSpc>
              <a:spcBef>
                <a:spcPts val="0"/>
              </a:spcBef>
              <a:spcAft>
                <a:spcPts val="600"/>
              </a:spcAft>
              <a:buClr>
                <a:srgbClr val="F94130"/>
              </a:buClr>
              <a:buSzTx/>
              <a:buFont typeface="Arial" panose="020B0604020202020204" pitchFamily="34" charset="0"/>
              <a:buChar char="•"/>
              <a:tabLst/>
              <a:defRPr lang="en-US" sz="1400" b="0" kern="1200" dirty="0">
                <a:solidFill>
                  <a:schemeClr val="tx1"/>
                </a:solidFill>
                <a:latin typeface="+mn-lt"/>
                <a:ea typeface="+mn-ea"/>
                <a:cs typeface="+mn-cs"/>
              </a:defRPr>
            </a:lvl3pPr>
            <a:lvl4pPr marL="222250" indent="0" algn="l" defTabSz="914400" rtl="0" eaLnBrk="1" latinLnBrk="0" hangingPunct="1">
              <a:lnSpc>
                <a:spcPct val="100000"/>
              </a:lnSpc>
              <a:spcBef>
                <a:spcPts val="0"/>
              </a:spcBef>
              <a:spcAft>
                <a:spcPts val="600"/>
              </a:spcAft>
              <a:buClr>
                <a:schemeClr val="tx2"/>
              </a:buClr>
              <a:buFont typeface="Arial"/>
              <a:buNone/>
              <a:tabLst/>
              <a:defRPr sz="1200" b="1" kern="1200">
                <a:solidFill>
                  <a:schemeClr val="tx1"/>
                </a:solidFill>
                <a:latin typeface="+mn-lt"/>
                <a:ea typeface="+mn-ea"/>
                <a:cs typeface="+mn-cs"/>
              </a:defRPr>
            </a:lvl4pPr>
            <a:lvl5pPr marL="446088" indent="-187325" algn="l" defTabSz="914400" rtl="0" eaLnBrk="1" latinLnBrk="0" hangingPunct="1">
              <a:lnSpc>
                <a:spcPct val="100000"/>
              </a:lnSpc>
              <a:spcBef>
                <a:spcPts val="0"/>
              </a:spcBef>
              <a:spcAft>
                <a:spcPts val="600"/>
              </a:spcAft>
              <a:buClr>
                <a:schemeClr val="tx2"/>
              </a:buClr>
              <a:buFont typeface="Arial"/>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600"/>
              </a:spcBef>
              <a:spcAft>
                <a:spcPts val="0"/>
              </a:spcAft>
            </a:pPr>
            <a:r>
              <a:rPr lang="en-GB" sz="1500" b="1" dirty="0">
                <a:latin typeface="Arial" panose="020B0604020202020204" pitchFamily="34" charset="0"/>
                <a:cs typeface="Arial" panose="020B0604020202020204" pitchFamily="34" charset="0"/>
              </a:rPr>
              <a:t>Non-exam assessment</a:t>
            </a:r>
            <a:r>
              <a:rPr lang="en-GB" sz="1500" dirty="0">
                <a:latin typeface="Arial" panose="020B0604020202020204" pitchFamily="34" charset="0"/>
                <a:cs typeface="Arial" panose="020B0604020202020204" pitchFamily="34" charset="0"/>
              </a:rPr>
              <a:t>: 40 hours </a:t>
            </a:r>
          </a:p>
          <a:p>
            <a:pPr>
              <a:spcBef>
                <a:spcPts val="600"/>
              </a:spcBef>
              <a:spcAft>
                <a:spcPts val="0"/>
              </a:spcAft>
            </a:pPr>
            <a:r>
              <a:rPr lang="en-GB" sz="1500" dirty="0">
                <a:latin typeface="Arial" panose="020B0604020202020204" pitchFamily="34" charset="0"/>
                <a:cs typeface="Arial" panose="020B0604020202020204" pitchFamily="34" charset="0"/>
              </a:rPr>
              <a:t>30% of A Level qualification</a:t>
            </a:r>
          </a:p>
          <a:p>
            <a:pPr>
              <a:spcBef>
                <a:spcPts val="600"/>
              </a:spcBef>
              <a:spcAft>
                <a:spcPts val="0"/>
              </a:spcAft>
            </a:pPr>
            <a:r>
              <a:rPr lang="en-GB" sz="1500" dirty="0">
                <a:latin typeface="Arial" panose="020B0604020202020204" pitchFamily="34" charset="0"/>
                <a:cs typeface="Arial" panose="020B0604020202020204" pitchFamily="34" charset="0"/>
              </a:rPr>
              <a:t>100 marks </a:t>
            </a:r>
          </a:p>
          <a:p>
            <a:pPr>
              <a:spcBef>
                <a:spcPts val="600"/>
              </a:spcBef>
              <a:spcAft>
                <a:spcPts val="0"/>
              </a:spcAft>
            </a:pPr>
            <a:r>
              <a:rPr lang="en-GB" sz="1500" b="1" dirty="0">
                <a:latin typeface="Arial" panose="020B0604020202020204" pitchFamily="34" charset="0"/>
                <a:cs typeface="Arial" panose="020B0604020202020204" pitchFamily="34" charset="0"/>
              </a:rPr>
              <a:t>Areas of content</a:t>
            </a:r>
          </a:p>
          <a:p>
            <a:pPr marL="531813" indent="-531813">
              <a:spcBef>
                <a:spcPts val="600"/>
              </a:spcBef>
              <a:spcAft>
                <a:spcPts val="0"/>
              </a:spcAft>
            </a:pPr>
            <a:r>
              <a:rPr lang="en-GB" sz="1500" dirty="0">
                <a:latin typeface="Arial" panose="020B0604020202020204" pitchFamily="34" charset="0"/>
                <a:cs typeface="Arial" panose="020B0604020202020204" pitchFamily="34" charset="0"/>
              </a:rPr>
              <a:t>2.6.1  Adult care and support needs </a:t>
            </a:r>
          </a:p>
          <a:p>
            <a:pPr marL="531813" indent="-531813">
              <a:spcBef>
                <a:spcPts val="600"/>
              </a:spcBef>
              <a:spcAft>
                <a:spcPts val="0"/>
              </a:spcAft>
            </a:pPr>
            <a:r>
              <a:rPr lang="en-GB" sz="1500" dirty="0">
                <a:latin typeface="Arial" panose="020B0604020202020204" pitchFamily="34" charset="0"/>
                <a:cs typeface="Arial" panose="020B0604020202020204" pitchFamily="34" charset="0"/>
              </a:rPr>
              <a:t>2.6.2  Contemporary issues in providing care and support for adults</a:t>
            </a:r>
          </a:p>
          <a:p>
            <a:pPr marL="531813" indent="-531813">
              <a:spcBef>
                <a:spcPts val="600"/>
              </a:spcBef>
              <a:spcAft>
                <a:spcPts val="0"/>
              </a:spcAft>
            </a:pPr>
            <a:r>
              <a:rPr lang="en-GB" sz="1500" dirty="0">
                <a:latin typeface="Arial" panose="020B0604020202020204" pitchFamily="34" charset="0"/>
                <a:cs typeface="Arial" panose="020B0604020202020204" pitchFamily="34" charset="0"/>
              </a:rPr>
              <a:t>2.6.3  The role of current legislation and government initiatives to safeguard and improve the care and support for adults at risk in Wales        </a:t>
            </a:r>
          </a:p>
          <a:p>
            <a:pPr>
              <a:spcBef>
                <a:spcPts val="600"/>
              </a:spcBef>
              <a:spcAft>
                <a:spcPts val="0"/>
              </a:spcAft>
            </a:pPr>
            <a:r>
              <a:rPr lang="en-GB" sz="1500" b="1" dirty="0">
                <a:latin typeface="Arial" panose="020B0604020202020204" pitchFamily="34" charset="0"/>
                <a:cs typeface="Arial" panose="020B0604020202020204" pitchFamily="34" charset="0"/>
              </a:rPr>
              <a:t>Overview</a:t>
            </a:r>
          </a:p>
          <a:p>
            <a:pPr>
              <a:spcBef>
                <a:spcPts val="600"/>
              </a:spcBef>
              <a:spcAft>
                <a:spcPts val="0"/>
              </a:spcAft>
            </a:pPr>
            <a:r>
              <a:rPr lang="en-GB" sz="1500" dirty="0">
                <a:latin typeface="Arial" panose="020B0604020202020204" pitchFamily="34" charset="0"/>
                <a:cs typeface="Arial" panose="020B0604020202020204" pitchFamily="34" charset="0"/>
              </a:rPr>
              <a:t>Learners will gain knowledge and understanding of:</a:t>
            </a:r>
          </a:p>
          <a:p>
            <a:pPr marL="173038" indent="-173038">
              <a:spcBef>
                <a:spcPts val="600"/>
              </a:spcBef>
              <a:spcAft>
                <a:spcPts val="0"/>
              </a:spcAft>
              <a:buFont typeface="Arial" panose="020B0604020202020204" pitchFamily="34" charset="0"/>
              <a:buChar char="•"/>
            </a:pPr>
            <a:r>
              <a:rPr lang="en-GB" sz="1500" dirty="0">
                <a:latin typeface="Arial" panose="020B0604020202020204" pitchFamily="34" charset="0"/>
                <a:cs typeface="Arial" panose="020B0604020202020204" pitchFamily="34" charset="0"/>
              </a:rPr>
              <a:t>the importance of providing outcome-focused care and support which meets an individual's needs in line with the Social Services and Well-being (Wales) Act 2014 </a:t>
            </a:r>
          </a:p>
          <a:p>
            <a:pPr marL="173038" indent="-173038">
              <a:spcBef>
                <a:spcPts val="600"/>
              </a:spcBef>
              <a:spcAft>
                <a:spcPts val="0"/>
              </a:spcAft>
              <a:buFont typeface="Arial" panose="020B0604020202020204" pitchFamily="34" charset="0"/>
              <a:buChar char="•"/>
            </a:pPr>
            <a:r>
              <a:rPr lang="en-GB" sz="1500" dirty="0">
                <a:latin typeface="Arial" panose="020B0604020202020204" pitchFamily="34" charset="0"/>
                <a:cs typeface="Arial" panose="020B0604020202020204" pitchFamily="34" charset="0"/>
              </a:rPr>
              <a:t>barriers to accessing care and support services</a:t>
            </a:r>
          </a:p>
          <a:p>
            <a:pPr marL="173038" indent="-173038">
              <a:spcBef>
                <a:spcPts val="600"/>
              </a:spcBef>
              <a:spcAft>
                <a:spcPts val="0"/>
              </a:spcAft>
              <a:buFont typeface="Arial" panose="020B0604020202020204" pitchFamily="34" charset="0"/>
              <a:buChar char="•"/>
            </a:pPr>
            <a:r>
              <a:rPr lang="en-GB" sz="1500" dirty="0">
                <a:latin typeface="Arial" panose="020B0604020202020204" pitchFamily="34" charset="0"/>
                <a:cs typeface="Arial" panose="020B0604020202020204" pitchFamily="34" charset="0"/>
              </a:rPr>
              <a:t>factors which may affect the care and support needs of adults, including end-of-life care and complex care needs </a:t>
            </a:r>
          </a:p>
          <a:p>
            <a:pPr marL="173038" indent="-173038">
              <a:spcBef>
                <a:spcPts val="600"/>
              </a:spcBef>
              <a:spcAft>
                <a:spcPts val="0"/>
              </a:spcAft>
              <a:buFont typeface="Arial" panose="020B0604020202020204" pitchFamily="34" charset="0"/>
              <a:buChar char="•"/>
            </a:pPr>
            <a:r>
              <a:rPr lang="en-GB" sz="1500" dirty="0">
                <a:latin typeface="Arial" panose="020B0604020202020204" pitchFamily="34" charset="0"/>
                <a:cs typeface="Arial" panose="020B0604020202020204" pitchFamily="34" charset="0"/>
              </a:rPr>
              <a:t>the types and purpose of assessment in providing appropriate and timely support for individuals</a:t>
            </a:r>
          </a:p>
          <a:p>
            <a:pPr marL="173038" indent="-173038">
              <a:spcBef>
                <a:spcPts val="600"/>
              </a:spcBef>
              <a:spcAft>
                <a:spcPts val="0"/>
              </a:spcAft>
              <a:buFont typeface="Arial" panose="020B0604020202020204" pitchFamily="34" charset="0"/>
              <a:buChar char="•"/>
            </a:pPr>
            <a:r>
              <a:rPr lang="en-GB" sz="1500" dirty="0">
                <a:latin typeface="Arial" panose="020B0604020202020204" pitchFamily="34" charset="0"/>
                <a:cs typeface="Arial" panose="020B0604020202020204" pitchFamily="34" charset="0"/>
              </a:rPr>
              <a:t>social policy issues that affect adult health and social care and the role of current legislation and government initiatives to safeguard and improve the care and support for adults at risk in Wales.</a:t>
            </a:r>
          </a:p>
        </p:txBody>
      </p:sp>
      <p:pic>
        <p:nvPicPr>
          <p:cNvPr id="3" name="Audio 2">
            <a:hlinkClick r:id="" action="ppaction://media"/>
            <a:extLst>
              <a:ext uri="{FF2B5EF4-FFF2-40B4-BE49-F238E27FC236}">
                <a16:creationId xmlns:a16="http://schemas.microsoft.com/office/drawing/2014/main" id="{300EACBF-0CB0-49B7-87FA-A2CFCCC001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6025" y="5577508"/>
            <a:ext cx="609600" cy="609600"/>
          </a:xfrm>
          <a:prstGeom prst="rect">
            <a:avLst/>
          </a:prstGeom>
        </p:spPr>
      </p:pic>
    </p:spTree>
    <p:extLst>
      <p:ext uri="{BB962C8B-B14F-4D97-AF65-F5344CB8AC3E}">
        <p14:creationId xmlns:p14="http://schemas.microsoft.com/office/powerpoint/2010/main" val="4076584118"/>
      </p:ext>
    </p:extLst>
  </p:cSld>
  <p:clrMapOvr>
    <a:masterClrMapping/>
  </p:clrMapOvr>
  <mc:AlternateContent xmlns:mc="http://schemas.openxmlformats.org/markup-compatibility/2006" xmlns:p14="http://schemas.microsoft.com/office/powerpoint/2010/main">
    <mc:Choice Requires="p14">
      <p:transition spd="slow" p14:dur="2000" advTm="72749"/>
    </mc:Choice>
    <mc:Fallback xmlns="">
      <p:transition spd="slow" advTm="72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B535B-125E-4D4C-BB7B-BB91EFDE5078}"/>
              </a:ext>
            </a:extLst>
          </p:cNvPr>
          <p:cNvSpPr/>
          <p:nvPr/>
        </p:nvSpPr>
        <p:spPr>
          <a:xfrm>
            <a:off x="198115" y="368787"/>
            <a:ext cx="4673074" cy="369332"/>
          </a:xfrm>
          <a:prstGeom prst="rect">
            <a:avLst/>
          </a:prstGeom>
        </p:spPr>
        <p:txBody>
          <a:bodyPr wrap="none">
            <a:spAutoFit/>
          </a:bodyPr>
          <a:lstStyle/>
          <a:p>
            <a:r>
              <a:rPr lang="en-US" dirty="0">
                <a:solidFill>
                  <a:schemeClr val="accent1"/>
                </a:solidFill>
              </a:rPr>
              <a:t>GCE Health and Social Care, and Childcare</a:t>
            </a:r>
            <a:endParaRPr lang="en-GB" dirty="0">
              <a:solidFill>
                <a:schemeClr val="accent1"/>
              </a:solidFill>
            </a:endParaRPr>
          </a:p>
        </p:txBody>
      </p:sp>
      <p:sp>
        <p:nvSpPr>
          <p:cNvPr id="3" name="Title 1">
            <a:extLst>
              <a:ext uri="{FF2B5EF4-FFF2-40B4-BE49-F238E27FC236}">
                <a16:creationId xmlns:a16="http://schemas.microsoft.com/office/drawing/2014/main" id="{183D9800-8576-470C-BCEF-34456AB7CE6F}"/>
              </a:ext>
            </a:extLst>
          </p:cNvPr>
          <p:cNvSpPr txBox="1">
            <a:spLocks/>
          </p:cNvSpPr>
          <p:nvPr/>
        </p:nvSpPr>
        <p:spPr>
          <a:xfrm>
            <a:off x="328743" y="891596"/>
            <a:ext cx="11677510" cy="458233"/>
          </a:xfrm>
          <a:prstGeom prst="rect">
            <a:avLst/>
          </a:prstGeom>
        </p:spPr>
        <p:txBody>
          <a:bodyPr>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endParaRPr lang="en-GB" sz="2400" dirty="0">
              <a:solidFill>
                <a:srgbClr val="0077C8"/>
              </a:solidFill>
            </a:endParaRPr>
          </a:p>
        </p:txBody>
      </p:sp>
      <p:sp>
        <p:nvSpPr>
          <p:cNvPr id="4" name="TextBox 3">
            <a:extLst>
              <a:ext uri="{FF2B5EF4-FFF2-40B4-BE49-F238E27FC236}">
                <a16:creationId xmlns:a16="http://schemas.microsoft.com/office/drawing/2014/main" id="{7F4BC6E5-9EB8-4563-8767-97DAEC6DF844}"/>
              </a:ext>
            </a:extLst>
          </p:cNvPr>
          <p:cNvSpPr txBox="1"/>
          <p:nvPr/>
        </p:nvSpPr>
        <p:spPr>
          <a:xfrm>
            <a:off x="198115" y="880710"/>
            <a:ext cx="11538168" cy="1908215"/>
          </a:xfrm>
          <a:prstGeom prst="rect">
            <a:avLst/>
          </a:prstGeom>
          <a:noFill/>
        </p:spPr>
        <p:txBody>
          <a:bodyPr wrap="square" rtlCol="0">
            <a:spAutoFit/>
          </a:bodyPr>
          <a:lstStyle/>
          <a:p>
            <a:r>
              <a:rPr lang="en-GB" sz="2800" b="1" dirty="0">
                <a:solidFill>
                  <a:schemeClr val="accent1"/>
                </a:solidFill>
              </a:rPr>
              <a:t>GFT – Unit 6</a:t>
            </a:r>
          </a:p>
          <a:p>
            <a:endParaRPr lang="en-US" dirty="0">
              <a:solidFill>
                <a:schemeClr val="accent1"/>
              </a:solidFill>
            </a:endParaRPr>
          </a:p>
          <a:p>
            <a:endParaRPr lang="en-US" dirty="0">
              <a:solidFill>
                <a:schemeClr val="accent1"/>
              </a:solidFill>
            </a:endParaRPr>
          </a:p>
          <a:p>
            <a:endParaRPr lang="en-US" dirty="0">
              <a:solidFill>
                <a:schemeClr val="accent1"/>
              </a:solidFill>
            </a:endParaRPr>
          </a:p>
          <a:p>
            <a:endParaRPr lang="en-US" dirty="0">
              <a:solidFill>
                <a:schemeClr val="accent1"/>
              </a:solidFill>
            </a:endParaRPr>
          </a:p>
          <a:p>
            <a:r>
              <a:rPr lang="en-GB" dirty="0">
                <a:solidFill>
                  <a:schemeClr val="accent1"/>
                </a:solidFill>
              </a:rPr>
              <a:t>	</a:t>
            </a:r>
          </a:p>
        </p:txBody>
      </p:sp>
      <p:sp>
        <p:nvSpPr>
          <p:cNvPr id="7" name="TextBox 6">
            <a:extLst>
              <a:ext uri="{FF2B5EF4-FFF2-40B4-BE49-F238E27FC236}">
                <a16:creationId xmlns:a16="http://schemas.microsoft.com/office/drawing/2014/main" id="{8DCE9120-7ADA-46C1-AA7A-51803AA896A4}"/>
              </a:ext>
            </a:extLst>
          </p:cNvPr>
          <p:cNvSpPr txBox="1"/>
          <p:nvPr/>
        </p:nvSpPr>
        <p:spPr>
          <a:xfrm>
            <a:off x="198115" y="1467541"/>
            <a:ext cx="11677510" cy="3139321"/>
          </a:xfrm>
          <a:prstGeom prst="rect">
            <a:avLst/>
          </a:prstGeom>
          <a:noFill/>
        </p:spPr>
        <p:txBody>
          <a:bodyPr wrap="square" rtlCol="0">
            <a:spAutoFit/>
          </a:bodyPr>
          <a:lstStyle/>
          <a:p>
            <a:r>
              <a:rPr lang="en-GB" dirty="0"/>
              <a:t>The guidance for teaching is available for ALL units on the HCLW </a:t>
            </a:r>
            <a:r>
              <a:rPr lang="en-GB" dirty="0">
                <a:hlinkClick r:id="rId5"/>
              </a:rPr>
              <a:t>website</a:t>
            </a:r>
            <a:r>
              <a:rPr lang="en-GB" dirty="0"/>
              <a:t>:</a:t>
            </a:r>
          </a:p>
          <a:p>
            <a:endParaRPr lang="en-GB" dirty="0"/>
          </a:p>
          <a:p>
            <a:endParaRPr lang="en-GB" dirty="0"/>
          </a:p>
          <a:p>
            <a:endParaRPr lang="en-GB" dirty="0"/>
          </a:p>
          <a:p>
            <a:endParaRPr lang="en-GB" dirty="0"/>
          </a:p>
          <a:p>
            <a:endParaRPr lang="en-GB" dirty="0"/>
          </a:p>
          <a:p>
            <a:endParaRPr lang="en-GB" dirty="0"/>
          </a:p>
          <a:p>
            <a:endParaRPr lang="en-GB" dirty="0"/>
          </a:p>
          <a:p>
            <a:br>
              <a:rPr lang="en-GB" dirty="0"/>
            </a:br>
            <a:br>
              <a:rPr lang="en-GB" dirty="0"/>
            </a:br>
            <a:endParaRPr lang="en-GB" dirty="0"/>
          </a:p>
        </p:txBody>
      </p:sp>
      <p:pic>
        <p:nvPicPr>
          <p:cNvPr id="6" name="Picture 5">
            <a:extLst>
              <a:ext uri="{FF2B5EF4-FFF2-40B4-BE49-F238E27FC236}">
                <a16:creationId xmlns:a16="http://schemas.microsoft.com/office/drawing/2014/main" id="{7EC28B3D-96C9-4A0D-AB72-834E884B0E1C}"/>
              </a:ext>
            </a:extLst>
          </p:cNvPr>
          <p:cNvPicPr>
            <a:picLocks noChangeAspect="1"/>
          </p:cNvPicPr>
          <p:nvPr/>
        </p:nvPicPr>
        <p:blipFill>
          <a:blip r:embed="rId6"/>
          <a:stretch>
            <a:fillRect/>
          </a:stretch>
        </p:blipFill>
        <p:spPr>
          <a:xfrm>
            <a:off x="198115" y="1752600"/>
            <a:ext cx="4445981" cy="5105400"/>
          </a:xfrm>
          <a:prstGeom prst="rect">
            <a:avLst/>
          </a:prstGeom>
        </p:spPr>
      </p:pic>
      <p:pic>
        <p:nvPicPr>
          <p:cNvPr id="8" name="Picture 7">
            <a:extLst>
              <a:ext uri="{FF2B5EF4-FFF2-40B4-BE49-F238E27FC236}">
                <a16:creationId xmlns:a16="http://schemas.microsoft.com/office/drawing/2014/main" id="{44EACCBD-E00B-41A8-8683-C435CC9FD83A}"/>
              </a:ext>
            </a:extLst>
          </p:cNvPr>
          <p:cNvPicPr>
            <a:picLocks noChangeAspect="1"/>
          </p:cNvPicPr>
          <p:nvPr/>
        </p:nvPicPr>
        <p:blipFill>
          <a:blip r:embed="rId7"/>
          <a:stretch>
            <a:fillRect/>
          </a:stretch>
        </p:blipFill>
        <p:spPr>
          <a:xfrm>
            <a:off x="5065939" y="1834817"/>
            <a:ext cx="6670343" cy="4598640"/>
          </a:xfrm>
          <a:prstGeom prst="rect">
            <a:avLst/>
          </a:prstGeom>
        </p:spPr>
      </p:pic>
      <p:pic>
        <p:nvPicPr>
          <p:cNvPr id="5" name="Audio 4">
            <a:hlinkClick r:id="" action="ppaction://media"/>
            <a:extLst>
              <a:ext uri="{FF2B5EF4-FFF2-40B4-BE49-F238E27FC236}">
                <a16:creationId xmlns:a16="http://schemas.microsoft.com/office/drawing/2014/main" id="{122CA5F5-8E3C-4D3A-805C-AC1989FA4A0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94971728"/>
      </p:ext>
    </p:extLst>
  </p:cSld>
  <p:clrMapOvr>
    <a:masterClrMapping/>
  </p:clrMapOvr>
  <mc:AlternateContent xmlns:mc="http://schemas.openxmlformats.org/markup-compatibility/2006" xmlns:p14="http://schemas.microsoft.com/office/powerpoint/2010/main">
    <mc:Choice Requires="p14">
      <p:transition spd="slow" p14:dur="2000" advTm="31162"/>
    </mc:Choice>
    <mc:Fallback xmlns="">
      <p:transition spd="slow" advTm="31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B535B-125E-4D4C-BB7B-BB91EFDE5078}"/>
              </a:ext>
            </a:extLst>
          </p:cNvPr>
          <p:cNvSpPr/>
          <p:nvPr/>
        </p:nvSpPr>
        <p:spPr>
          <a:xfrm>
            <a:off x="198115" y="368787"/>
            <a:ext cx="4673074" cy="369332"/>
          </a:xfrm>
          <a:prstGeom prst="rect">
            <a:avLst/>
          </a:prstGeom>
        </p:spPr>
        <p:txBody>
          <a:bodyPr wrap="none">
            <a:spAutoFit/>
          </a:bodyPr>
          <a:lstStyle/>
          <a:p>
            <a:r>
              <a:rPr lang="en-US" dirty="0">
                <a:solidFill>
                  <a:schemeClr val="accent1"/>
                </a:solidFill>
              </a:rPr>
              <a:t>GCE Health and Social Care, and Childcare</a:t>
            </a:r>
            <a:endParaRPr lang="en-GB" dirty="0">
              <a:solidFill>
                <a:schemeClr val="accent1"/>
              </a:solidFill>
            </a:endParaRPr>
          </a:p>
        </p:txBody>
      </p:sp>
      <p:sp>
        <p:nvSpPr>
          <p:cNvPr id="4" name="TextBox 3">
            <a:extLst>
              <a:ext uri="{FF2B5EF4-FFF2-40B4-BE49-F238E27FC236}">
                <a16:creationId xmlns:a16="http://schemas.microsoft.com/office/drawing/2014/main" id="{7F4BC6E5-9EB8-4563-8767-97DAEC6DF844}"/>
              </a:ext>
            </a:extLst>
          </p:cNvPr>
          <p:cNvSpPr txBox="1"/>
          <p:nvPr/>
        </p:nvSpPr>
        <p:spPr>
          <a:xfrm>
            <a:off x="198115" y="849027"/>
            <a:ext cx="11538168" cy="3293209"/>
          </a:xfrm>
          <a:prstGeom prst="rect">
            <a:avLst/>
          </a:prstGeom>
          <a:noFill/>
        </p:spPr>
        <p:txBody>
          <a:bodyPr wrap="square" rtlCol="0">
            <a:spAutoFit/>
          </a:bodyPr>
          <a:lstStyle/>
          <a:p>
            <a:r>
              <a:rPr lang="en-US" sz="2800" b="1" dirty="0">
                <a:solidFill>
                  <a:schemeClr val="accent1"/>
                </a:solidFill>
              </a:rPr>
              <a:t>Support Materials – Unit 6</a:t>
            </a:r>
          </a:p>
          <a:p>
            <a:r>
              <a:rPr lang="en-US" dirty="0"/>
              <a:t>Power Point Resources to support delivery:</a:t>
            </a:r>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a:p>
            <a:r>
              <a:rPr lang="en-GB" dirty="0"/>
              <a:t>	</a:t>
            </a:r>
          </a:p>
        </p:txBody>
      </p:sp>
      <p:sp>
        <p:nvSpPr>
          <p:cNvPr id="6" name="TextBox 5">
            <a:extLst>
              <a:ext uri="{FF2B5EF4-FFF2-40B4-BE49-F238E27FC236}">
                <a16:creationId xmlns:a16="http://schemas.microsoft.com/office/drawing/2014/main" id="{DAB48B25-5E9F-4A70-8C25-650D3EA12760}"/>
              </a:ext>
            </a:extLst>
          </p:cNvPr>
          <p:cNvSpPr txBox="1"/>
          <p:nvPr/>
        </p:nvSpPr>
        <p:spPr>
          <a:xfrm>
            <a:off x="141860" y="5580299"/>
            <a:ext cx="11756226" cy="923330"/>
          </a:xfrm>
          <a:prstGeom prst="rect">
            <a:avLst/>
          </a:prstGeom>
          <a:noFill/>
        </p:spPr>
        <p:txBody>
          <a:bodyPr wrap="square" rtlCol="0">
            <a:spAutoFit/>
          </a:bodyPr>
          <a:lstStyle/>
          <a:p>
            <a:r>
              <a:rPr lang="en-GB" dirty="0"/>
              <a:t>The supporting materials are designed to be used in the classroom to aid the delivery of this unit. </a:t>
            </a:r>
          </a:p>
          <a:p>
            <a:endParaRPr lang="en-GB" dirty="0"/>
          </a:p>
          <a:p>
            <a:r>
              <a:rPr lang="en-GB" dirty="0"/>
              <a:t>They include useful links to websites and supporting documents for this unit.</a:t>
            </a:r>
          </a:p>
        </p:txBody>
      </p:sp>
      <p:pic>
        <p:nvPicPr>
          <p:cNvPr id="7" name="Picture 6">
            <a:extLst>
              <a:ext uri="{FF2B5EF4-FFF2-40B4-BE49-F238E27FC236}">
                <a16:creationId xmlns:a16="http://schemas.microsoft.com/office/drawing/2014/main" id="{47776390-BA01-43DF-A67E-66BCD8239EEE}"/>
              </a:ext>
            </a:extLst>
          </p:cNvPr>
          <p:cNvPicPr>
            <a:picLocks noChangeAspect="1"/>
          </p:cNvPicPr>
          <p:nvPr/>
        </p:nvPicPr>
        <p:blipFill>
          <a:blip r:embed="rId5"/>
          <a:stretch>
            <a:fillRect/>
          </a:stretch>
        </p:blipFill>
        <p:spPr>
          <a:xfrm>
            <a:off x="198115" y="1752600"/>
            <a:ext cx="5230088" cy="3716791"/>
          </a:xfrm>
          <a:prstGeom prst="rect">
            <a:avLst/>
          </a:prstGeom>
        </p:spPr>
      </p:pic>
      <p:pic>
        <p:nvPicPr>
          <p:cNvPr id="5" name="Picture 4">
            <a:extLst>
              <a:ext uri="{FF2B5EF4-FFF2-40B4-BE49-F238E27FC236}">
                <a16:creationId xmlns:a16="http://schemas.microsoft.com/office/drawing/2014/main" id="{4D0AE8AB-E283-4047-92B4-6CDFD0AC55F5}"/>
              </a:ext>
            </a:extLst>
          </p:cNvPr>
          <p:cNvPicPr>
            <a:picLocks noChangeAspect="1"/>
          </p:cNvPicPr>
          <p:nvPr/>
        </p:nvPicPr>
        <p:blipFill>
          <a:blip r:embed="rId6"/>
          <a:stretch>
            <a:fillRect/>
          </a:stretch>
        </p:blipFill>
        <p:spPr>
          <a:xfrm>
            <a:off x="5687341" y="1078569"/>
            <a:ext cx="6295658" cy="3331366"/>
          </a:xfrm>
          <a:prstGeom prst="rect">
            <a:avLst/>
          </a:prstGeom>
        </p:spPr>
      </p:pic>
      <p:pic>
        <p:nvPicPr>
          <p:cNvPr id="3" name="Audio 2">
            <a:hlinkClick r:id="" action="ppaction://media"/>
            <a:extLst>
              <a:ext uri="{FF2B5EF4-FFF2-40B4-BE49-F238E27FC236}">
                <a16:creationId xmlns:a16="http://schemas.microsoft.com/office/drawing/2014/main" id="{C8028F3A-DE59-4DC6-B65E-C46D3FDF5B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7618951"/>
      </p:ext>
    </p:extLst>
  </p:cSld>
  <p:clrMapOvr>
    <a:masterClrMapping/>
  </p:clrMapOvr>
  <mc:AlternateContent xmlns:mc="http://schemas.openxmlformats.org/markup-compatibility/2006" xmlns:p14="http://schemas.microsoft.com/office/powerpoint/2010/main">
    <mc:Choice Requires="p14">
      <p:transition spd="slow" p14:dur="2000" advTm="19643"/>
    </mc:Choice>
    <mc:Fallback xmlns="">
      <p:transition spd="slow" advTm="19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CF9418-F4B5-4F7D-AAB9-80BEEE53F822}"/>
              </a:ext>
            </a:extLst>
          </p:cNvPr>
          <p:cNvSpPr/>
          <p:nvPr/>
        </p:nvSpPr>
        <p:spPr>
          <a:xfrm>
            <a:off x="198115" y="368787"/>
            <a:ext cx="4673074" cy="369332"/>
          </a:xfrm>
          <a:prstGeom prst="rect">
            <a:avLst/>
          </a:prstGeom>
        </p:spPr>
        <p:txBody>
          <a:bodyPr wrap="none">
            <a:spAutoFit/>
          </a:bodyPr>
          <a:lstStyle/>
          <a:p>
            <a:r>
              <a:rPr lang="en-US" dirty="0">
                <a:solidFill>
                  <a:schemeClr val="accent1"/>
                </a:solidFill>
              </a:rPr>
              <a:t>GCE Health and Social Care, and Childcare</a:t>
            </a:r>
            <a:endParaRPr lang="en-GB" dirty="0">
              <a:solidFill>
                <a:schemeClr val="accent1"/>
              </a:solidFill>
            </a:endParaRPr>
          </a:p>
        </p:txBody>
      </p:sp>
      <p:sp>
        <p:nvSpPr>
          <p:cNvPr id="6" name="Rectangle 5">
            <a:extLst>
              <a:ext uri="{FF2B5EF4-FFF2-40B4-BE49-F238E27FC236}">
                <a16:creationId xmlns:a16="http://schemas.microsoft.com/office/drawing/2014/main" id="{1D8B678D-E042-4908-86E7-1B911491F6E1}"/>
              </a:ext>
            </a:extLst>
          </p:cNvPr>
          <p:cNvSpPr/>
          <p:nvPr/>
        </p:nvSpPr>
        <p:spPr>
          <a:xfrm>
            <a:off x="244415" y="1878345"/>
            <a:ext cx="11360150" cy="3477875"/>
          </a:xfrm>
          <a:prstGeom prst="rect">
            <a:avLst/>
          </a:prstGeom>
        </p:spPr>
        <p:txBody>
          <a:bodyPr wrap="square">
            <a:spAutoFit/>
          </a:bodyPr>
          <a:lstStyle/>
          <a:p>
            <a:pPr marL="342900" indent="-342900">
              <a:spcAft>
                <a:spcPts val="600"/>
              </a:spcAft>
              <a:buClr>
                <a:srgbClr val="FF0000"/>
              </a:buClr>
              <a:buFont typeface="Wingdings" panose="05000000000000000000" pitchFamily="2" charset="2"/>
              <a:buChar char="§"/>
              <a:defRPr/>
            </a:pPr>
            <a:r>
              <a:rPr lang="en-GB" sz="2000" dirty="0">
                <a:solidFill>
                  <a:srgbClr val="0077C8"/>
                </a:solidFill>
                <a:ea typeface="Times New Roman"/>
                <a:cs typeface="Times New Roman"/>
              </a:rPr>
              <a:t>The AS text book is available to buy, the order form can be found </a:t>
            </a:r>
            <a:r>
              <a:rPr lang="en-GB" sz="2000" dirty="0">
                <a:solidFill>
                  <a:srgbClr val="0077C8"/>
                </a:solidFill>
                <a:ea typeface="Times New Roman"/>
                <a:cs typeface="Times New Roman"/>
                <a:hlinkClick r:id="rId5"/>
              </a:rPr>
              <a:t>here</a:t>
            </a:r>
            <a:r>
              <a:rPr lang="en-GB" sz="2000" dirty="0">
                <a:solidFill>
                  <a:srgbClr val="0077C8"/>
                </a:solidFill>
                <a:ea typeface="Times New Roman"/>
                <a:cs typeface="Times New Roman"/>
              </a:rPr>
              <a:t>.</a:t>
            </a:r>
          </a:p>
          <a:p>
            <a:pPr marL="342900" indent="-342900">
              <a:spcAft>
                <a:spcPts val="600"/>
              </a:spcAft>
              <a:buClr>
                <a:srgbClr val="FF0000"/>
              </a:buClr>
              <a:buFont typeface="Wingdings" panose="05000000000000000000" pitchFamily="2" charset="2"/>
              <a:buChar char="§"/>
              <a:defRPr/>
            </a:pPr>
            <a:endParaRPr lang="en-GB" sz="2000" dirty="0">
              <a:solidFill>
                <a:srgbClr val="0077C8"/>
              </a:solidFill>
              <a:ea typeface="Times New Roman"/>
              <a:cs typeface="Times New Roman"/>
            </a:endParaRPr>
          </a:p>
          <a:p>
            <a:pPr marL="342900" indent="-342900">
              <a:spcAft>
                <a:spcPts val="600"/>
              </a:spcAft>
              <a:buClr>
                <a:srgbClr val="FF0000"/>
              </a:buClr>
              <a:buFont typeface="Wingdings" panose="05000000000000000000" pitchFamily="2" charset="2"/>
              <a:buChar char="§"/>
              <a:defRPr/>
            </a:pPr>
            <a:r>
              <a:rPr lang="en-GB" sz="2000" dirty="0">
                <a:solidFill>
                  <a:srgbClr val="0077C8"/>
                </a:solidFill>
                <a:ea typeface="Times New Roman"/>
                <a:cs typeface="Times New Roman"/>
              </a:rPr>
              <a:t>The A2 text book is due to be available in September 2021.</a:t>
            </a:r>
          </a:p>
          <a:p>
            <a:pPr marL="342900" indent="-342900">
              <a:spcAft>
                <a:spcPts val="600"/>
              </a:spcAft>
              <a:buClr>
                <a:srgbClr val="FF0000"/>
              </a:buClr>
              <a:buFont typeface="Wingdings" panose="05000000000000000000" pitchFamily="2" charset="2"/>
              <a:buChar char="§"/>
              <a:defRPr/>
            </a:pPr>
            <a:endParaRPr lang="en-GB" sz="2000" dirty="0">
              <a:solidFill>
                <a:srgbClr val="0077C8"/>
              </a:solidFill>
              <a:ea typeface="Times New Roman"/>
              <a:cs typeface="Times New Roman"/>
            </a:endParaRPr>
          </a:p>
          <a:p>
            <a:pPr marL="342900" indent="-342900">
              <a:spcAft>
                <a:spcPts val="600"/>
              </a:spcAft>
              <a:buClr>
                <a:srgbClr val="FF0000"/>
              </a:buClr>
              <a:buFont typeface="Wingdings" panose="05000000000000000000" pitchFamily="2" charset="2"/>
              <a:buChar char="§"/>
              <a:defRPr/>
            </a:pPr>
            <a:r>
              <a:rPr lang="en-GB" sz="2000" dirty="0">
                <a:solidFill>
                  <a:srgbClr val="0077C8"/>
                </a:solidFill>
                <a:ea typeface="Times New Roman"/>
                <a:cs typeface="Times New Roman"/>
              </a:rPr>
              <a:t>Past CPD materials </a:t>
            </a:r>
          </a:p>
          <a:p>
            <a:pPr marL="342900" indent="-342900">
              <a:spcAft>
                <a:spcPts val="600"/>
              </a:spcAft>
              <a:buClr>
                <a:srgbClr val="FF0000"/>
              </a:buClr>
              <a:buFont typeface="Wingdings" panose="05000000000000000000" pitchFamily="2" charset="2"/>
              <a:buChar char="§"/>
              <a:defRPr/>
            </a:pPr>
            <a:endParaRPr lang="en-GB" sz="2000" dirty="0">
              <a:solidFill>
                <a:srgbClr val="0077C8"/>
              </a:solidFill>
              <a:ea typeface="Times New Roman"/>
              <a:cs typeface="Times New Roman"/>
            </a:endParaRPr>
          </a:p>
          <a:p>
            <a:pPr marL="342900" indent="-342900">
              <a:spcAft>
                <a:spcPts val="600"/>
              </a:spcAft>
              <a:buClr>
                <a:srgbClr val="FF0000"/>
              </a:buClr>
              <a:buFont typeface="Wingdings" panose="05000000000000000000" pitchFamily="2" charset="2"/>
              <a:buChar char="§"/>
              <a:defRPr/>
            </a:pPr>
            <a:r>
              <a:rPr lang="en-GB" sz="2000" dirty="0">
                <a:solidFill>
                  <a:srgbClr val="0077C8"/>
                </a:solidFill>
                <a:ea typeface="Times New Roman"/>
                <a:cs typeface="Times New Roman"/>
              </a:rPr>
              <a:t>Assessment materials for Summer 2021 series</a:t>
            </a:r>
          </a:p>
          <a:p>
            <a:pPr marL="342900" indent="-342900">
              <a:spcAft>
                <a:spcPts val="600"/>
              </a:spcAft>
              <a:buClr>
                <a:srgbClr val="FF0000"/>
              </a:buClr>
              <a:buFont typeface="Wingdings" panose="05000000000000000000" pitchFamily="2" charset="2"/>
              <a:buChar char="§"/>
              <a:defRPr/>
            </a:pPr>
            <a:endParaRPr lang="en-GB" sz="2000" dirty="0">
              <a:solidFill>
                <a:srgbClr val="0077C8"/>
              </a:solidFill>
              <a:ea typeface="Times New Roman"/>
              <a:cs typeface="Times New Roman"/>
            </a:endParaRPr>
          </a:p>
          <a:p>
            <a:pPr marL="342900" indent="-342900">
              <a:spcAft>
                <a:spcPts val="600"/>
              </a:spcAft>
              <a:buClr>
                <a:srgbClr val="FF0000"/>
              </a:buClr>
              <a:buFont typeface="Wingdings" panose="05000000000000000000" pitchFamily="2" charset="2"/>
              <a:buChar char="§"/>
              <a:defRPr/>
            </a:pPr>
            <a:endParaRPr lang="en-GB" sz="2000" b="1" dirty="0">
              <a:solidFill>
                <a:srgbClr val="0077C8"/>
              </a:solidFill>
              <a:ea typeface="Times New Roman"/>
              <a:cs typeface="Times New Roman"/>
            </a:endParaRPr>
          </a:p>
        </p:txBody>
      </p:sp>
      <p:sp>
        <p:nvSpPr>
          <p:cNvPr id="8" name="Title 1">
            <a:extLst>
              <a:ext uri="{FF2B5EF4-FFF2-40B4-BE49-F238E27FC236}">
                <a16:creationId xmlns:a16="http://schemas.microsoft.com/office/drawing/2014/main" id="{1485AFA0-A990-4A00-8C9D-6206A6139F79}"/>
              </a:ext>
            </a:extLst>
          </p:cNvPr>
          <p:cNvSpPr txBox="1">
            <a:spLocks/>
          </p:cNvSpPr>
          <p:nvPr/>
        </p:nvSpPr>
        <p:spPr>
          <a:xfrm>
            <a:off x="198115" y="1198503"/>
            <a:ext cx="6910754" cy="595574"/>
          </a:xfrm>
          <a:prstGeom prst="rect">
            <a:avLst/>
          </a:prstGeom>
        </p:spPr>
        <p:txBody>
          <a:bodyPr>
            <a:normAutofit lnSpcReduction="10000"/>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3800" b="1" dirty="0">
                <a:solidFill>
                  <a:srgbClr val="0077C8"/>
                </a:solidFill>
                <a:latin typeface="Arial" panose="020B0604020202020204" pitchFamily="34" charset="0"/>
                <a:cs typeface="Arial" panose="020B0604020202020204" pitchFamily="34" charset="0"/>
              </a:rPr>
              <a:t>Resources</a:t>
            </a:r>
          </a:p>
        </p:txBody>
      </p:sp>
      <p:pic>
        <p:nvPicPr>
          <p:cNvPr id="4" name="Audio 3">
            <a:hlinkClick r:id="" action="ppaction://media"/>
            <a:extLst>
              <a:ext uri="{FF2B5EF4-FFF2-40B4-BE49-F238E27FC236}">
                <a16:creationId xmlns:a16="http://schemas.microsoft.com/office/drawing/2014/main" id="{DE0918B9-223D-4B00-B5A0-4FC3FBB045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86438454"/>
      </p:ext>
    </p:extLst>
  </p:cSld>
  <p:clrMapOvr>
    <a:masterClrMapping/>
  </p:clrMapOvr>
  <mc:AlternateContent xmlns:mc="http://schemas.openxmlformats.org/markup-compatibility/2006" xmlns:p14="http://schemas.microsoft.com/office/powerpoint/2010/main">
    <mc:Choice Requires="p14">
      <p:transition spd="slow" p14:dur="2000" advTm="33973"/>
    </mc:Choice>
    <mc:Fallback xmlns="">
      <p:transition spd="slow" advTm="33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CF9418-F4B5-4F7D-AAB9-80BEEE53F822}"/>
              </a:ext>
            </a:extLst>
          </p:cNvPr>
          <p:cNvSpPr/>
          <p:nvPr/>
        </p:nvSpPr>
        <p:spPr>
          <a:xfrm>
            <a:off x="198115" y="368787"/>
            <a:ext cx="4673074" cy="369332"/>
          </a:xfrm>
          <a:prstGeom prst="rect">
            <a:avLst/>
          </a:prstGeom>
        </p:spPr>
        <p:txBody>
          <a:bodyPr wrap="none">
            <a:spAutoFit/>
          </a:bodyPr>
          <a:lstStyle/>
          <a:p>
            <a:r>
              <a:rPr lang="en-US" dirty="0">
                <a:solidFill>
                  <a:schemeClr val="accent1"/>
                </a:solidFill>
              </a:rPr>
              <a:t>GCE Health and Social Care, and Childcare</a:t>
            </a:r>
            <a:endParaRPr lang="en-GB" dirty="0">
              <a:solidFill>
                <a:schemeClr val="accent1"/>
              </a:solidFill>
            </a:endParaRPr>
          </a:p>
        </p:txBody>
      </p:sp>
      <p:sp>
        <p:nvSpPr>
          <p:cNvPr id="6" name="Rectangle 5">
            <a:extLst>
              <a:ext uri="{FF2B5EF4-FFF2-40B4-BE49-F238E27FC236}">
                <a16:creationId xmlns:a16="http://schemas.microsoft.com/office/drawing/2014/main" id="{1D8B678D-E042-4908-86E7-1B911491F6E1}"/>
              </a:ext>
            </a:extLst>
          </p:cNvPr>
          <p:cNvSpPr/>
          <p:nvPr/>
        </p:nvSpPr>
        <p:spPr>
          <a:xfrm>
            <a:off x="244415" y="1878345"/>
            <a:ext cx="11360150" cy="4247317"/>
          </a:xfrm>
          <a:prstGeom prst="rect">
            <a:avLst/>
          </a:prstGeom>
        </p:spPr>
        <p:txBody>
          <a:bodyPr wrap="square">
            <a:spAutoFit/>
          </a:bodyPr>
          <a:lstStyle/>
          <a:p>
            <a:pPr marL="342900" indent="-342900">
              <a:spcAft>
                <a:spcPts val="600"/>
              </a:spcAft>
              <a:buClr>
                <a:srgbClr val="FF0000"/>
              </a:buClr>
              <a:buFont typeface="Wingdings" panose="05000000000000000000" pitchFamily="2" charset="2"/>
              <a:buChar char="§"/>
              <a:defRPr/>
            </a:pPr>
            <a:r>
              <a:rPr lang="en-GB" sz="2000" dirty="0">
                <a:solidFill>
                  <a:srgbClr val="0077C8"/>
                </a:solidFill>
                <a:ea typeface="Times New Roman"/>
                <a:cs typeface="Times New Roman"/>
              </a:rPr>
              <a:t>Marks from all NEA units will be submitted for first (external) moderation in </a:t>
            </a:r>
            <a:r>
              <a:rPr lang="en-GB" sz="2000" b="1" dirty="0">
                <a:solidFill>
                  <a:srgbClr val="0077C8"/>
                </a:solidFill>
                <a:ea typeface="Times New Roman"/>
                <a:cs typeface="Times New Roman"/>
              </a:rPr>
              <a:t>May 2022.</a:t>
            </a:r>
          </a:p>
          <a:p>
            <a:pPr marL="342900" indent="-342900">
              <a:spcAft>
                <a:spcPts val="600"/>
              </a:spcAft>
              <a:buClr>
                <a:srgbClr val="FF0000"/>
              </a:buClr>
              <a:buFont typeface="Wingdings" panose="05000000000000000000" pitchFamily="2" charset="2"/>
              <a:buChar char="§"/>
              <a:defRPr/>
            </a:pPr>
            <a:r>
              <a:rPr lang="en-GB" sz="2000" dirty="0">
                <a:solidFill>
                  <a:srgbClr val="0077C8"/>
                </a:solidFill>
                <a:ea typeface="Times New Roman"/>
                <a:cs typeface="Times New Roman"/>
              </a:rPr>
              <a:t>Format will be submission of marks for </a:t>
            </a:r>
            <a:r>
              <a:rPr lang="en-GB" sz="2000" b="1" dirty="0">
                <a:solidFill>
                  <a:srgbClr val="0077C8"/>
                </a:solidFill>
                <a:ea typeface="Times New Roman"/>
                <a:cs typeface="Times New Roman"/>
              </a:rPr>
              <a:t>all tasks</a:t>
            </a:r>
            <a:r>
              <a:rPr lang="en-GB" sz="2000" dirty="0">
                <a:solidFill>
                  <a:srgbClr val="0077C8"/>
                </a:solidFill>
                <a:ea typeface="Times New Roman"/>
                <a:cs typeface="Times New Roman"/>
              </a:rPr>
              <a:t> into IAMIS system on secure website.</a:t>
            </a:r>
          </a:p>
          <a:p>
            <a:pPr marL="342900" indent="-342900">
              <a:spcAft>
                <a:spcPts val="600"/>
              </a:spcAft>
              <a:buClr>
                <a:srgbClr val="FF0000"/>
              </a:buClr>
              <a:buFont typeface="Wingdings" panose="05000000000000000000" pitchFamily="2" charset="2"/>
              <a:buChar char="§"/>
              <a:defRPr/>
            </a:pPr>
            <a:r>
              <a:rPr lang="en-GB" sz="2000" dirty="0">
                <a:solidFill>
                  <a:srgbClr val="0077C8"/>
                </a:solidFill>
                <a:ea typeface="Times New Roman"/>
                <a:cs typeface="Times New Roman"/>
              </a:rPr>
              <a:t>Sample will be generated electronically.</a:t>
            </a:r>
          </a:p>
          <a:p>
            <a:pPr marL="342900" indent="-342900">
              <a:spcAft>
                <a:spcPts val="600"/>
              </a:spcAft>
              <a:buClr>
                <a:srgbClr val="FF0000"/>
              </a:buClr>
              <a:buFont typeface="Wingdings" panose="05000000000000000000" pitchFamily="2" charset="2"/>
              <a:buChar char="§"/>
              <a:defRPr/>
            </a:pPr>
            <a:r>
              <a:rPr lang="en-GB" sz="2000" dirty="0">
                <a:solidFill>
                  <a:srgbClr val="0077C8"/>
                </a:solidFill>
                <a:ea typeface="Times New Roman"/>
                <a:cs typeface="Times New Roman"/>
              </a:rPr>
              <a:t>Work may be submitted electronically or in hard copy, either word processed, typed or handwritten.</a:t>
            </a:r>
          </a:p>
          <a:p>
            <a:pPr marL="342900" indent="-342900">
              <a:spcAft>
                <a:spcPts val="600"/>
              </a:spcAft>
              <a:buClr>
                <a:srgbClr val="FF0000"/>
              </a:buClr>
              <a:buFont typeface="Wingdings" panose="05000000000000000000" pitchFamily="2" charset="2"/>
              <a:buChar char="§"/>
              <a:defRPr/>
            </a:pPr>
            <a:r>
              <a:rPr lang="en-GB" sz="2000" dirty="0">
                <a:solidFill>
                  <a:srgbClr val="0077C8"/>
                </a:solidFill>
                <a:ea typeface="Times New Roman"/>
                <a:cs typeface="Times New Roman"/>
              </a:rPr>
              <a:t>Sample of work to be posted by 15 May to the moderator; an extra sample may be requested if applicable.</a:t>
            </a:r>
          </a:p>
          <a:p>
            <a:pPr marL="342900" indent="-342900">
              <a:spcAft>
                <a:spcPts val="600"/>
              </a:spcAft>
              <a:buClr>
                <a:srgbClr val="FF0000"/>
              </a:buClr>
              <a:buFont typeface="Wingdings" panose="05000000000000000000" pitchFamily="2" charset="2"/>
              <a:buChar char="§"/>
              <a:defRPr/>
            </a:pPr>
            <a:r>
              <a:rPr lang="en-GB" sz="2000" dirty="0">
                <a:solidFill>
                  <a:srgbClr val="0077C8"/>
                </a:solidFill>
                <a:ea typeface="Times New Roman"/>
                <a:cs typeface="Times New Roman"/>
              </a:rPr>
              <a:t>Moderators’ reports to be downloaded from secure website on results day.</a:t>
            </a:r>
          </a:p>
          <a:p>
            <a:pPr marL="342900" indent="-342900">
              <a:buClr>
                <a:srgbClr val="FF0000"/>
              </a:buClr>
              <a:buFont typeface="Wingdings" panose="05000000000000000000" pitchFamily="2" charset="2"/>
              <a:buChar char="§"/>
              <a:defRPr/>
            </a:pPr>
            <a:r>
              <a:rPr lang="en-GB" sz="2000" dirty="0">
                <a:solidFill>
                  <a:srgbClr val="0077C8"/>
                </a:solidFill>
                <a:ea typeface="Times New Roman"/>
                <a:cs typeface="Times New Roman"/>
              </a:rPr>
              <a:t>Work will be returned to centres before the end of the summer term.</a:t>
            </a:r>
          </a:p>
          <a:p>
            <a:pPr marL="285750" indent="-285750">
              <a:buFont typeface="Courier New" pitchFamily="49" charset="0"/>
              <a:buChar char="o"/>
              <a:defRPr/>
            </a:pPr>
            <a:endParaRPr lang="en-GB" sz="2000" dirty="0">
              <a:solidFill>
                <a:srgbClr val="0077C8"/>
              </a:solidFill>
              <a:ea typeface="Times New Roman"/>
              <a:cs typeface="Times New Roman"/>
            </a:endParaRPr>
          </a:p>
          <a:p>
            <a:pPr>
              <a:defRPr/>
            </a:pPr>
            <a:r>
              <a:rPr lang="en-GB" sz="2000" dirty="0">
                <a:solidFill>
                  <a:srgbClr val="0077C8"/>
                </a:solidFill>
                <a:ea typeface="Times New Roman"/>
                <a:cs typeface="Times New Roman"/>
              </a:rPr>
              <a:t>Exemplar work, once available, will be used at CPD to aid marking in centres, and made available on the secure website.</a:t>
            </a:r>
          </a:p>
        </p:txBody>
      </p:sp>
      <p:sp>
        <p:nvSpPr>
          <p:cNvPr id="8" name="Title 1">
            <a:extLst>
              <a:ext uri="{FF2B5EF4-FFF2-40B4-BE49-F238E27FC236}">
                <a16:creationId xmlns:a16="http://schemas.microsoft.com/office/drawing/2014/main" id="{1485AFA0-A990-4A00-8C9D-6206A6139F79}"/>
              </a:ext>
            </a:extLst>
          </p:cNvPr>
          <p:cNvSpPr txBox="1">
            <a:spLocks/>
          </p:cNvSpPr>
          <p:nvPr/>
        </p:nvSpPr>
        <p:spPr>
          <a:xfrm>
            <a:off x="198115" y="1198503"/>
            <a:ext cx="6910754" cy="595574"/>
          </a:xfrm>
          <a:prstGeom prst="rect">
            <a:avLst/>
          </a:prstGeom>
        </p:spPr>
        <p:txBody>
          <a:bodyPr>
            <a:normAutofit lnSpcReduction="10000"/>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3800" b="1" dirty="0">
                <a:solidFill>
                  <a:srgbClr val="0077C8"/>
                </a:solidFill>
                <a:latin typeface="Arial" panose="020B0604020202020204" pitchFamily="34" charset="0"/>
                <a:cs typeface="Arial" panose="020B0604020202020204" pitchFamily="34" charset="0"/>
              </a:rPr>
              <a:t>Moderation</a:t>
            </a:r>
          </a:p>
        </p:txBody>
      </p:sp>
      <p:pic>
        <p:nvPicPr>
          <p:cNvPr id="3" name="Audio 2">
            <a:hlinkClick r:id="" action="ppaction://media"/>
            <a:extLst>
              <a:ext uri="{FF2B5EF4-FFF2-40B4-BE49-F238E27FC236}">
                <a16:creationId xmlns:a16="http://schemas.microsoft.com/office/drawing/2014/main" id="{BB8419E8-7BE0-4A3F-8948-4E2E996A1E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73483138"/>
      </p:ext>
    </p:extLst>
  </p:cSld>
  <p:clrMapOvr>
    <a:masterClrMapping/>
  </p:clrMapOvr>
  <mc:AlternateContent xmlns:mc="http://schemas.openxmlformats.org/markup-compatibility/2006" xmlns:p14="http://schemas.microsoft.com/office/powerpoint/2010/main">
    <mc:Choice Requires="p14">
      <p:transition spd="slow" p14:dur="2000" advTm="46432"/>
    </mc:Choice>
    <mc:Fallback xmlns="">
      <p:transition spd="slow" advTm="46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339B3F-92C2-4106-8E03-C21AB4992A19}"/>
              </a:ext>
            </a:extLst>
          </p:cNvPr>
          <p:cNvSpPr/>
          <p:nvPr/>
        </p:nvSpPr>
        <p:spPr>
          <a:xfrm>
            <a:off x="282011" y="964164"/>
            <a:ext cx="9969221" cy="2554545"/>
          </a:xfrm>
          <a:prstGeom prst="rect">
            <a:avLst/>
          </a:prstGeom>
        </p:spPr>
        <p:txBody>
          <a:bodyPr wrap="square">
            <a:spAutoFit/>
          </a:bodyPr>
          <a:lstStyle/>
          <a:p>
            <a:endParaRPr lang="en-GB" dirty="0"/>
          </a:p>
          <a:p>
            <a:endParaRPr lang="en-GB" dirty="0"/>
          </a:p>
          <a:p>
            <a:endParaRPr lang="en-GB" sz="1400" dirty="0"/>
          </a:p>
          <a:p>
            <a:endParaRPr lang="en-GB" sz="1400" dirty="0"/>
          </a:p>
          <a:p>
            <a:pPr>
              <a:spcAft>
                <a:spcPts val="0"/>
              </a:spcAft>
            </a:pPr>
            <a:endParaRPr lang="en-GB" sz="1200" b="1" kern="1600" dirty="0">
              <a:solidFill>
                <a:srgbClr val="1E7BB9"/>
              </a:solidFill>
              <a:effectLst/>
              <a:latin typeface="Helvetica" panose="020B0604020202020204" pitchFamily="34" charset="0"/>
              <a:ea typeface="Times New Roman" panose="02020603050405020304" pitchFamily="18" charset="0"/>
              <a:cs typeface="Arial" panose="020B0604020202020204" pitchFamily="34" charset="0"/>
            </a:endParaRPr>
          </a:p>
          <a:p>
            <a:pPr>
              <a:spcAft>
                <a:spcPts val="0"/>
              </a:spcAft>
            </a:pPr>
            <a:r>
              <a:rPr lang="en-GB" sz="1200" b="1" kern="1600" dirty="0">
                <a:solidFill>
                  <a:srgbClr val="1E7BB9"/>
                </a:solidFill>
                <a:latin typeface="Helvetica" panose="020B0604020202020204" pitchFamily="34" charset="0"/>
                <a:ea typeface="Times New Roman" panose="02020603050405020304" pitchFamily="18" charset="0"/>
                <a:cs typeface="Arial" panose="020B0604020202020204" pitchFamily="34" charset="0"/>
              </a:rPr>
              <a:t> </a:t>
            </a:r>
          </a:p>
          <a:p>
            <a:pPr>
              <a:spcAft>
                <a:spcPts val="0"/>
              </a:spcAft>
            </a:pPr>
            <a:endParaRPr lang="en-GB" sz="1200" b="1" kern="1600" dirty="0">
              <a:solidFill>
                <a:srgbClr val="1E7BB9"/>
              </a:solidFill>
              <a:effectLst/>
              <a:latin typeface="Helvetica" panose="020B0604020202020204" pitchFamily="34" charset="0"/>
              <a:ea typeface="Times New Roman" panose="02020603050405020304" pitchFamily="18" charset="0"/>
              <a:cs typeface="Arial" panose="020B0604020202020204" pitchFamily="34" charset="0"/>
            </a:endParaRPr>
          </a:p>
          <a:p>
            <a:pPr>
              <a:spcAft>
                <a:spcPts val="0"/>
              </a:spcAft>
            </a:pPr>
            <a:endParaRPr lang="en-GB" sz="1200" b="1" kern="1600" dirty="0">
              <a:solidFill>
                <a:srgbClr val="1E7BB9"/>
              </a:solidFill>
              <a:latin typeface="Helvetica" panose="020B0604020202020204" pitchFamily="34" charset="0"/>
              <a:ea typeface="Times New Roman" panose="02020603050405020304" pitchFamily="18" charset="0"/>
              <a:cs typeface="Arial" panose="020B0604020202020204" pitchFamily="34" charset="0"/>
            </a:endParaRPr>
          </a:p>
          <a:p>
            <a:pPr>
              <a:spcAft>
                <a:spcPts val="0"/>
              </a:spcAft>
            </a:pPr>
            <a:endParaRPr lang="en-GB" sz="1200" b="1" kern="1600" dirty="0">
              <a:solidFill>
                <a:srgbClr val="1E7BB9"/>
              </a:solidFill>
              <a:effectLst/>
              <a:latin typeface="Helvetica" panose="020B0604020202020204" pitchFamily="34" charset="0"/>
              <a:ea typeface="Times New Roman" panose="02020603050405020304" pitchFamily="18" charset="0"/>
              <a:cs typeface="Arial" panose="020B0604020202020204" pitchFamily="34" charset="0"/>
            </a:endParaRPr>
          </a:p>
          <a:p>
            <a:pPr>
              <a:spcAft>
                <a:spcPts val="0"/>
              </a:spcAft>
            </a:pPr>
            <a:endParaRPr lang="en-GB" sz="1200" b="1" kern="1600" dirty="0">
              <a:solidFill>
                <a:srgbClr val="1E7BB9"/>
              </a:solidFill>
              <a:latin typeface="Helvetica" panose="020B0604020202020204" pitchFamily="34" charset="0"/>
              <a:ea typeface="Times New Roman" panose="02020603050405020304" pitchFamily="18" charset="0"/>
              <a:cs typeface="Arial" panose="020B0604020202020204" pitchFamily="34" charset="0"/>
            </a:endParaRPr>
          </a:p>
          <a:p>
            <a:pPr>
              <a:spcAft>
                <a:spcPts val="0"/>
              </a:spcAft>
            </a:pPr>
            <a:endParaRPr lang="en-GB" sz="1200" b="1" kern="1600" dirty="0">
              <a:solidFill>
                <a:srgbClr val="1E7BB9"/>
              </a:solidFill>
              <a:effectLst/>
              <a:latin typeface="Helvetica" panose="020B0604020202020204" pitchFamily="34" charset="0"/>
              <a:ea typeface="Times New Roman" panose="02020603050405020304" pitchFamily="18" charset="0"/>
              <a:cs typeface="Arial" panose="020B0604020202020204" pitchFamily="34" charset="0"/>
            </a:endParaRPr>
          </a:p>
          <a:p>
            <a:pPr>
              <a:spcAft>
                <a:spcPts val="0"/>
              </a:spcAft>
            </a:pPr>
            <a:endParaRPr lang="en-GB" sz="1200" b="1" kern="1600" dirty="0">
              <a:effectLst/>
              <a:latin typeface="Lato"/>
              <a:ea typeface="Times New Roman" panose="02020603050405020304" pitchFamily="18" charset="0"/>
              <a:cs typeface="Arial" panose="020B0604020202020204" pitchFamily="34" charset="0"/>
            </a:endParaRPr>
          </a:p>
        </p:txBody>
      </p:sp>
      <p:sp>
        <p:nvSpPr>
          <p:cNvPr id="3" name="Rectangle 2">
            <a:extLst>
              <a:ext uri="{FF2B5EF4-FFF2-40B4-BE49-F238E27FC236}">
                <a16:creationId xmlns:a16="http://schemas.microsoft.com/office/drawing/2014/main" id="{8139A050-36A4-46D3-AB7B-C9ADFCAF68A7}"/>
              </a:ext>
            </a:extLst>
          </p:cNvPr>
          <p:cNvSpPr/>
          <p:nvPr/>
        </p:nvSpPr>
        <p:spPr>
          <a:xfrm>
            <a:off x="874634" y="975089"/>
            <a:ext cx="10334322" cy="5139869"/>
          </a:xfrm>
          <a:prstGeom prst="rect">
            <a:avLst/>
          </a:prstGeom>
        </p:spPr>
        <p:txBody>
          <a:bodyPr wrap="square">
            <a:spAutoFit/>
          </a:bodyPr>
          <a:lstStyle/>
          <a:p>
            <a:pPr marL="85725" algn="ctr"/>
            <a:r>
              <a:rPr lang="en-GB" sz="4800" dirty="0">
                <a:solidFill>
                  <a:srgbClr val="0077C8"/>
                </a:solidFill>
                <a:latin typeface="Arial" panose="020B0604020202020204" pitchFamily="34" charset="0"/>
                <a:cs typeface="Arial" panose="020B0604020202020204" pitchFamily="34" charset="0"/>
              </a:rPr>
              <a:t>Any questions? </a:t>
            </a:r>
            <a:endParaRPr lang="en-GB" sz="2800" dirty="0">
              <a:solidFill>
                <a:srgbClr val="0077C8"/>
              </a:solidFill>
              <a:latin typeface="Arial" panose="020B0604020202020204" pitchFamily="34" charset="0"/>
              <a:cs typeface="Arial" panose="020B0604020202020204" pitchFamily="34" charset="0"/>
            </a:endParaRPr>
          </a:p>
          <a:p>
            <a:pPr marL="85725" algn="ctr"/>
            <a:endParaRPr lang="en-GB" sz="2800" dirty="0">
              <a:solidFill>
                <a:srgbClr val="0077C8"/>
              </a:solidFill>
              <a:latin typeface="Arial" panose="020B0604020202020204" pitchFamily="34" charset="0"/>
              <a:cs typeface="Arial" panose="020B0604020202020204" pitchFamily="34" charset="0"/>
            </a:endParaRPr>
          </a:p>
          <a:p>
            <a:pPr marL="85725" algn="ctr"/>
            <a:endParaRPr lang="en-GB" sz="2800" dirty="0">
              <a:solidFill>
                <a:srgbClr val="0077C8"/>
              </a:solidFill>
              <a:latin typeface="Arial" panose="020B0604020202020204" pitchFamily="34" charset="0"/>
              <a:cs typeface="Arial" panose="020B0604020202020204" pitchFamily="34" charset="0"/>
            </a:endParaRPr>
          </a:p>
          <a:p>
            <a:pPr marL="180975" algn="ctr"/>
            <a:r>
              <a:rPr lang="en-GB" sz="2800" b="1" dirty="0">
                <a:solidFill>
                  <a:srgbClr val="0077C8"/>
                </a:solidFill>
                <a:latin typeface="Arial" panose="020B0604020202020204" pitchFamily="34" charset="0"/>
                <a:cs typeface="Arial" panose="020B0604020202020204" pitchFamily="34" charset="0"/>
              </a:rPr>
              <a:t>Contacts</a:t>
            </a:r>
          </a:p>
          <a:p>
            <a:pPr marL="180975" algn="ctr"/>
            <a:r>
              <a:rPr lang="en-GB" sz="2800" dirty="0">
                <a:solidFill>
                  <a:srgbClr val="0077C8"/>
                </a:solidFill>
                <a:latin typeface="Arial" panose="020B0604020202020204" pitchFamily="34" charset="0"/>
                <a:cs typeface="Arial" panose="020B0604020202020204" pitchFamily="34" charset="0"/>
              </a:rPr>
              <a:t>Contact our specialist Subject Officers and administrative support team with any queries</a:t>
            </a:r>
          </a:p>
          <a:p>
            <a:pPr marL="85725" algn="ctr"/>
            <a:endParaRPr lang="en-US" sz="2800" b="1" kern="1100" spc="-50" dirty="0">
              <a:solidFill>
                <a:srgbClr val="0077C8"/>
              </a:solidFill>
              <a:latin typeface="Arial" panose="020B0604020202020204" pitchFamily="34" charset="0"/>
              <a:cs typeface="Arial" panose="020B0604020202020204" pitchFamily="34" charset="0"/>
            </a:endParaRPr>
          </a:p>
          <a:p>
            <a:pPr marL="180975" algn="ctr"/>
            <a:r>
              <a:rPr lang="en-US" sz="2800" kern="1100" spc="-50" dirty="0">
                <a:solidFill>
                  <a:srgbClr val="0077C8"/>
                </a:solidFill>
                <a:latin typeface="Arial" panose="020B0604020202020204" pitchFamily="34" charset="0"/>
                <a:cs typeface="Arial" panose="020B0604020202020204" pitchFamily="34" charset="0"/>
              </a:rPr>
              <a:t>HSCandCC@wjec.co.uk </a:t>
            </a:r>
          </a:p>
          <a:p>
            <a:pPr marL="180975" algn="ctr"/>
            <a:endParaRPr lang="en-GB" sz="2800" b="1" dirty="0">
              <a:solidFill>
                <a:srgbClr val="0077C8"/>
              </a:solidFill>
              <a:latin typeface="Arial" panose="020B0604020202020204" pitchFamily="34" charset="0"/>
              <a:cs typeface="Arial" panose="020B0604020202020204" pitchFamily="34" charset="0"/>
            </a:endParaRPr>
          </a:p>
          <a:p>
            <a:pPr marL="180975" algn="ctr"/>
            <a:r>
              <a:rPr lang="en-GB" sz="2800" b="1" dirty="0">
                <a:solidFill>
                  <a:srgbClr val="0077C8"/>
                </a:solidFill>
                <a:latin typeface="Arial" panose="020B0604020202020204" pitchFamily="34" charset="0"/>
                <a:cs typeface="Arial" panose="020B0604020202020204" pitchFamily="34" charset="0"/>
              </a:rPr>
              <a:t>e-Assessment:</a:t>
            </a:r>
          </a:p>
          <a:p>
            <a:pPr marL="180975" algn="ctr"/>
            <a:r>
              <a:rPr lang="en-GB" sz="2800" u="sng" dirty="0">
                <a:solidFill>
                  <a:srgbClr val="0077C8"/>
                </a:solidFill>
                <a:latin typeface="Arial" panose="020B0604020202020204" pitchFamily="34" charset="0"/>
                <a:cs typeface="Arial" panose="020B0604020202020204" pitchFamily="34" charset="0"/>
              </a:rPr>
              <a:t>e-Assessment@wjec.co.uk</a:t>
            </a:r>
          </a:p>
        </p:txBody>
      </p:sp>
      <p:sp>
        <p:nvSpPr>
          <p:cNvPr id="7" name="Rectangle 6">
            <a:extLst>
              <a:ext uri="{FF2B5EF4-FFF2-40B4-BE49-F238E27FC236}">
                <a16:creationId xmlns:a16="http://schemas.microsoft.com/office/drawing/2014/main" id="{0D2FF435-41E2-4A2D-B328-4BE6BEFD01B5}"/>
              </a:ext>
            </a:extLst>
          </p:cNvPr>
          <p:cNvSpPr/>
          <p:nvPr/>
        </p:nvSpPr>
        <p:spPr>
          <a:xfrm>
            <a:off x="198115" y="368787"/>
            <a:ext cx="4673074" cy="369332"/>
          </a:xfrm>
          <a:prstGeom prst="rect">
            <a:avLst/>
          </a:prstGeom>
        </p:spPr>
        <p:txBody>
          <a:bodyPr wrap="none">
            <a:spAutoFit/>
          </a:bodyPr>
          <a:lstStyle/>
          <a:p>
            <a:r>
              <a:rPr lang="en-US" dirty="0">
                <a:solidFill>
                  <a:schemeClr val="accent1"/>
                </a:solidFill>
              </a:rPr>
              <a:t>GCE Health and Social Care, and Childcare</a:t>
            </a:r>
            <a:endParaRPr lang="en-GB" dirty="0">
              <a:solidFill>
                <a:schemeClr val="accent1"/>
              </a:solidFill>
            </a:endParaRPr>
          </a:p>
        </p:txBody>
      </p:sp>
      <p:pic>
        <p:nvPicPr>
          <p:cNvPr id="8" name="Audio 7">
            <a:hlinkClick r:id="" action="ppaction://media"/>
            <a:extLst>
              <a:ext uri="{FF2B5EF4-FFF2-40B4-BE49-F238E27FC236}">
                <a16:creationId xmlns:a16="http://schemas.microsoft.com/office/drawing/2014/main" id="{660E31BE-7A9D-4474-A546-E9FA3D13B4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76882253"/>
      </p:ext>
    </p:extLst>
  </p:cSld>
  <p:clrMapOvr>
    <a:masterClrMapping/>
  </p:clrMapOvr>
  <mc:AlternateContent xmlns:mc="http://schemas.openxmlformats.org/markup-compatibility/2006" xmlns:p14="http://schemas.microsoft.com/office/powerpoint/2010/main">
    <mc:Choice Requires="p14">
      <p:transition spd="slow" p14:dur="2000" advTm="16186"/>
    </mc:Choice>
    <mc:Fallback xmlns="">
      <p:transition spd="slow" advTm="16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3F18082-FB71-D043-AC08-A8981A9BD215}"/>
              </a:ext>
            </a:extLst>
          </p:cNvPr>
          <p:cNvSpPr/>
          <p:nvPr/>
        </p:nvSpPr>
        <p:spPr>
          <a:xfrm>
            <a:off x="9224682" y="4016188"/>
            <a:ext cx="2348753" cy="2348753"/>
          </a:xfrm>
          <a:prstGeom prst="ellipse">
            <a:avLst/>
          </a:prstGeom>
          <a:solidFill>
            <a:schemeClr val="bg1"/>
          </a:solid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DF7650FD-EEB3-2245-BEE1-DDB8083A1BEB}"/>
              </a:ext>
            </a:extLst>
          </p:cNvPr>
          <p:cNvSpPr txBox="1"/>
          <p:nvPr/>
        </p:nvSpPr>
        <p:spPr>
          <a:xfrm>
            <a:off x="5417268" y="1025187"/>
            <a:ext cx="563418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FFFFFF"/>
                </a:solidFill>
                <a:effectLst/>
                <a:uLnTx/>
                <a:uFillTx/>
                <a:latin typeface="Arial" panose="020B0604020202020204"/>
                <a:ea typeface="+mn-ea"/>
                <a:cs typeface="+mn-cs"/>
              </a:rPr>
              <a:t>Diolch</a:t>
            </a:r>
            <a:r>
              <a:rPr kumimoji="0" lang="en-GB" sz="3600" b="0" i="0" u="none" strike="noStrike" kern="1200" cap="none" spc="0" normalizeH="0" baseline="0" noProof="0" dirty="0">
                <a:ln>
                  <a:noFill/>
                </a:ln>
                <a:solidFill>
                  <a:srgbClr val="FFFFFF"/>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40000"/>
                </a:solidFill>
                <a:effectLst/>
                <a:uLnTx/>
                <a:uFillTx/>
                <a:latin typeface="Arial" panose="020B0604020202020204"/>
                <a:ea typeface="+mn-ea"/>
                <a:cs typeface="+mn-cs"/>
              </a:rPr>
              <a:t>Thank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3B348E84-73F0-B149-81D2-272072280E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98215" y="4745642"/>
            <a:ext cx="2075523" cy="895908"/>
          </a:xfrm>
          <a:prstGeom prst="rect">
            <a:avLst/>
          </a:prstGeom>
        </p:spPr>
      </p:pic>
      <p:pic>
        <p:nvPicPr>
          <p:cNvPr id="2" name="Picture 1"/>
          <p:cNvPicPr>
            <a:picLocks noChangeAspect="1"/>
          </p:cNvPicPr>
          <p:nvPr/>
        </p:nvPicPr>
        <p:blipFill>
          <a:blip r:embed="rId4"/>
          <a:stretch>
            <a:fillRect/>
          </a:stretch>
        </p:blipFill>
        <p:spPr>
          <a:xfrm>
            <a:off x="550717" y="1224208"/>
            <a:ext cx="4176122" cy="4176122"/>
          </a:xfrm>
          <a:prstGeom prst="rect">
            <a:avLst/>
          </a:prstGeom>
        </p:spPr>
      </p:pic>
    </p:spTree>
    <p:extLst>
      <p:ext uri="{BB962C8B-B14F-4D97-AF65-F5344CB8AC3E}">
        <p14:creationId xmlns:p14="http://schemas.microsoft.com/office/powerpoint/2010/main" val="1712030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7650FD-EEB3-2245-BEE1-DDB8083A1BEB}"/>
              </a:ext>
            </a:extLst>
          </p:cNvPr>
          <p:cNvSpPr txBox="1"/>
          <p:nvPr/>
        </p:nvSpPr>
        <p:spPr>
          <a:xfrm>
            <a:off x="4800600" y="1709333"/>
            <a:ext cx="7188925" cy="646331"/>
          </a:xfrm>
          <a:prstGeom prst="rect">
            <a:avLst/>
          </a:prstGeom>
          <a:noFill/>
        </p:spPr>
        <p:txBody>
          <a:bodyPr wrap="square" rtlCol="0">
            <a:spAutoFit/>
          </a:bodyPr>
          <a:lstStyle/>
          <a:p>
            <a:pPr algn="ctr"/>
            <a:r>
              <a:rPr kumimoji="0" lang="en-GB" sz="3600" b="0" i="0" u="none" strike="noStrike" kern="1200" cap="none" spc="0" normalizeH="0" baseline="0" noProof="0" dirty="0">
                <a:ln>
                  <a:noFill/>
                </a:ln>
                <a:solidFill>
                  <a:schemeClr val="bg1"/>
                </a:solidFill>
                <a:effectLst/>
                <a:uLnTx/>
                <a:uFillTx/>
                <a:latin typeface="Arial" panose="020B0604020202020204"/>
                <a:ea typeface="+mn-ea"/>
                <a:cs typeface="+mn-cs"/>
              </a:rPr>
              <a:t>An Overview</a:t>
            </a:r>
            <a:endParaRPr lang="en-GB" sz="3600" dirty="0">
              <a:solidFill>
                <a:schemeClr val="bg1"/>
              </a:solidFill>
            </a:endParaRPr>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l="16667" r="16667"/>
          <a:stretch/>
        </p:blipFill>
        <p:spPr>
          <a:xfrm>
            <a:off x="770603" y="865239"/>
            <a:ext cx="4176000" cy="4176000"/>
          </a:xfrm>
          <a:prstGeom prst="ellipse">
            <a:avLst/>
          </a:prstGeom>
        </p:spPr>
      </p:pic>
      <p:pic>
        <p:nvPicPr>
          <p:cNvPr id="2" name="Audio 1">
            <a:hlinkClick r:id="" action="ppaction://media"/>
            <a:extLst>
              <a:ext uri="{FF2B5EF4-FFF2-40B4-BE49-F238E27FC236}">
                <a16:creationId xmlns:a16="http://schemas.microsoft.com/office/drawing/2014/main" id="{E7CC840E-9085-4F78-A95A-381D9484C5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279184824"/>
      </p:ext>
    </p:extLst>
  </p:cSld>
  <p:clrMapOvr>
    <a:masterClrMapping/>
  </p:clrMapOvr>
  <mc:AlternateContent xmlns:mc="http://schemas.openxmlformats.org/markup-compatibility/2006" xmlns:p14="http://schemas.microsoft.com/office/powerpoint/2010/main">
    <mc:Choice Requires="p14">
      <p:transition spd="slow" p14:dur="2000" advTm="2751"/>
    </mc:Choice>
    <mc:Fallback xmlns="">
      <p:transition spd="slow" advTm="2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0CEF7F-165E-4D33-B587-71D78043C0B2}"/>
              </a:ext>
            </a:extLst>
          </p:cNvPr>
          <p:cNvSpPr/>
          <p:nvPr/>
        </p:nvSpPr>
        <p:spPr>
          <a:xfrm>
            <a:off x="198115" y="368787"/>
            <a:ext cx="4673074" cy="369332"/>
          </a:xfrm>
          <a:prstGeom prst="rect">
            <a:avLst/>
          </a:prstGeom>
        </p:spPr>
        <p:txBody>
          <a:bodyPr wrap="none">
            <a:spAutoFit/>
          </a:bodyPr>
          <a:lstStyle/>
          <a:p>
            <a:r>
              <a:rPr lang="en-US" dirty="0">
                <a:solidFill>
                  <a:schemeClr val="accent1"/>
                </a:solidFill>
              </a:rPr>
              <a:t>GCE Health and Social Care, and Childcare</a:t>
            </a:r>
            <a:endParaRPr lang="en-GB" dirty="0">
              <a:solidFill>
                <a:schemeClr val="accent1"/>
              </a:solidFill>
            </a:endParaRPr>
          </a:p>
        </p:txBody>
      </p:sp>
      <p:sp>
        <p:nvSpPr>
          <p:cNvPr id="9" name="TextBox 8">
            <a:extLst>
              <a:ext uri="{FF2B5EF4-FFF2-40B4-BE49-F238E27FC236}">
                <a16:creationId xmlns:a16="http://schemas.microsoft.com/office/drawing/2014/main" id="{844CD446-5A3B-46E5-817E-7B616B121C9B}"/>
              </a:ext>
            </a:extLst>
          </p:cNvPr>
          <p:cNvSpPr txBox="1"/>
          <p:nvPr/>
        </p:nvSpPr>
        <p:spPr>
          <a:xfrm>
            <a:off x="423881" y="1315327"/>
            <a:ext cx="11712234" cy="4893647"/>
          </a:xfrm>
          <a:prstGeom prst="rect">
            <a:avLst/>
          </a:prstGeom>
          <a:noFill/>
        </p:spPr>
        <p:txBody>
          <a:bodyPr wrap="square" rtlCol="0">
            <a:spAutoFit/>
          </a:bodyPr>
          <a:lstStyle/>
          <a:p>
            <a:r>
              <a:rPr lang="en-GB" sz="2400" b="1" dirty="0">
                <a:solidFill>
                  <a:srgbClr val="0077C8"/>
                </a:solidFill>
                <a:latin typeface="Arial" panose="020B0604020202020204" pitchFamily="34" charset="0"/>
                <a:cs typeface="Arial" panose="020B0604020202020204" pitchFamily="34" charset="0"/>
              </a:rPr>
              <a:t>Overview</a:t>
            </a:r>
          </a:p>
          <a:p>
            <a:endParaRPr lang="en-GB" dirty="0">
              <a:solidFill>
                <a:srgbClr val="0077C8"/>
              </a:solidFill>
              <a:latin typeface="Arial" panose="020B0604020202020204" pitchFamily="34" charset="0"/>
              <a:cs typeface="Arial" panose="020B0604020202020204" pitchFamily="34" charset="0"/>
            </a:endParaRPr>
          </a:p>
          <a:p>
            <a:r>
              <a:rPr lang="en-GB" dirty="0">
                <a:solidFill>
                  <a:srgbClr val="0077C8"/>
                </a:solidFill>
                <a:latin typeface="Arial" panose="020B0604020202020204" pitchFamily="34" charset="0"/>
                <a:cs typeface="Arial" panose="020B0604020202020204" pitchFamily="34" charset="0"/>
              </a:rPr>
              <a:t>The GCE AS and A Level in Health and Social Care, and Childcare is divided into a total of six units:</a:t>
            </a:r>
          </a:p>
          <a:p>
            <a:endParaRPr lang="en-GB" sz="1000" dirty="0">
              <a:solidFill>
                <a:srgbClr val="0077C8"/>
              </a:solidFill>
              <a:latin typeface="Arial" panose="020B0604020202020204" pitchFamily="34" charset="0"/>
              <a:cs typeface="Arial" panose="020B0604020202020204" pitchFamily="34" charset="0"/>
            </a:endParaRPr>
          </a:p>
          <a:p>
            <a:pPr marL="285750" indent="-285750">
              <a:buClr>
                <a:srgbClr val="FF0000"/>
              </a:buClr>
              <a:buFont typeface="Wingdings" panose="05000000000000000000" pitchFamily="2" charset="2"/>
              <a:buChar char="§"/>
            </a:pPr>
            <a:r>
              <a:rPr lang="en-GB" dirty="0">
                <a:solidFill>
                  <a:srgbClr val="0077C8"/>
                </a:solidFill>
                <a:latin typeface="Arial" panose="020B0604020202020204" pitchFamily="34" charset="0"/>
                <a:cs typeface="Arial" panose="020B0604020202020204" pitchFamily="34" charset="0"/>
              </a:rPr>
              <a:t>two AS units (1 and 2) </a:t>
            </a:r>
            <a:r>
              <a:rPr lang="en-GB" b="1" dirty="0">
                <a:solidFill>
                  <a:srgbClr val="0077C8"/>
                </a:solidFill>
                <a:latin typeface="Arial" panose="020B0604020202020204" pitchFamily="34" charset="0"/>
                <a:cs typeface="Arial" panose="020B0604020202020204" pitchFamily="34" charset="0"/>
              </a:rPr>
              <a:t>and </a:t>
            </a:r>
            <a:r>
              <a:rPr lang="en-GB" dirty="0">
                <a:solidFill>
                  <a:srgbClr val="0077C8"/>
                </a:solidFill>
                <a:latin typeface="Arial" panose="020B0604020202020204" pitchFamily="34" charset="0"/>
                <a:cs typeface="Arial" panose="020B0604020202020204" pitchFamily="34" charset="0"/>
              </a:rPr>
              <a:t>four A2 Units (3, 4, 5, 6)</a:t>
            </a:r>
          </a:p>
          <a:p>
            <a:pPr marL="171450" indent="-171450">
              <a:buClr>
                <a:srgbClr val="FF0000"/>
              </a:buClr>
              <a:buFont typeface="Wingdings" panose="05000000000000000000" pitchFamily="2" charset="2"/>
              <a:buChar char="§"/>
            </a:pPr>
            <a:endParaRPr lang="en-GB" sz="1000" dirty="0">
              <a:solidFill>
                <a:srgbClr val="0077C8"/>
              </a:solidFill>
              <a:latin typeface="Arial" panose="020B0604020202020204" pitchFamily="34" charset="0"/>
              <a:cs typeface="Arial" panose="020B0604020202020204" pitchFamily="34" charset="0"/>
            </a:endParaRPr>
          </a:p>
          <a:p>
            <a:pPr marL="285750" indent="-285750">
              <a:buClr>
                <a:srgbClr val="FF0000"/>
              </a:buClr>
              <a:buFont typeface="Wingdings" panose="05000000000000000000" pitchFamily="2" charset="2"/>
              <a:buChar char="§"/>
            </a:pPr>
            <a:r>
              <a:rPr lang="en-GB" dirty="0">
                <a:solidFill>
                  <a:srgbClr val="0077C8"/>
                </a:solidFill>
                <a:latin typeface="Arial" panose="020B0604020202020204" pitchFamily="34" charset="0"/>
                <a:cs typeface="Arial" panose="020B0604020202020204" pitchFamily="34" charset="0"/>
              </a:rPr>
              <a:t>learners study a total of </a:t>
            </a:r>
            <a:r>
              <a:rPr lang="en-GB" b="1" dirty="0">
                <a:solidFill>
                  <a:srgbClr val="0077C8"/>
                </a:solidFill>
                <a:latin typeface="Arial" panose="020B0604020202020204" pitchFamily="34" charset="0"/>
                <a:cs typeface="Arial" panose="020B0604020202020204" pitchFamily="34" charset="0"/>
              </a:rPr>
              <a:t>four</a:t>
            </a:r>
            <a:r>
              <a:rPr lang="en-GB" dirty="0">
                <a:solidFill>
                  <a:srgbClr val="0077C8"/>
                </a:solidFill>
                <a:latin typeface="Arial" panose="020B0604020202020204" pitchFamily="34" charset="0"/>
                <a:cs typeface="Arial" panose="020B0604020202020204" pitchFamily="34" charset="0"/>
              </a:rPr>
              <a:t> units, </a:t>
            </a:r>
            <a:r>
              <a:rPr lang="en-GB" b="1" dirty="0">
                <a:solidFill>
                  <a:srgbClr val="0077C8"/>
                </a:solidFill>
                <a:latin typeface="Arial" panose="020B0604020202020204" pitchFamily="34" charset="0"/>
                <a:cs typeface="Arial" panose="020B0604020202020204" pitchFamily="34" charset="0"/>
              </a:rPr>
              <a:t>two</a:t>
            </a:r>
            <a:r>
              <a:rPr lang="en-GB" dirty="0">
                <a:solidFill>
                  <a:srgbClr val="0077C8"/>
                </a:solidFill>
                <a:latin typeface="Arial" panose="020B0604020202020204" pitchFamily="34" charset="0"/>
                <a:cs typeface="Arial" panose="020B0604020202020204" pitchFamily="34" charset="0"/>
              </a:rPr>
              <a:t> AS units plus the </a:t>
            </a:r>
            <a:r>
              <a:rPr lang="en-GB" b="1" dirty="0">
                <a:solidFill>
                  <a:srgbClr val="0077C8"/>
                </a:solidFill>
                <a:latin typeface="Arial" panose="020B0604020202020204" pitchFamily="34" charset="0"/>
                <a:cs typeface="Arial" panose="020B0604020202020204" pitchFamily="34" charset="0"/>
              </a:rPr>
              <a:t>two</a:t>
            </a:r>
            <a:r>
              <a:rPr lang="en-GB" dirty="0">
                <a:solidFill>
                  <a:srgbClr val="0077C8"/>
                </a:solidFill>
                <a:latin typeface="Arial" panose="020B0604020202020204" pitchFamily="34" charset="0"/>
                <a:cs typeface="Arial" panose="020B0604020202020204" pitchFamily="34" charset="0"/>
              </a:rPr>
              <a:t> A2 units related to their chosen pathway</a:t>
            </a:r>
          </a:p>
          <a:p>
            <a:endParaRPr lang="en-GB" sz="1000" dirty="0">
              <a:solidFill>
                <a:srgbClr val="0077C8"/>
              </a:solidFill>
              <a:latin typeface="Arial" panose="020B0604020202020204" pitchFamily="34" charset="0"/>
              <a:cs typeface="Arial" panose="020B0604020202020204" pitchFamily="34" charset="0"/>
            </a:endParaRPr>
          </a:p>
          <a:p>
            <a:r>
              <a:rPr lang="en-GB" sz="2400" b="1" dirty="0">
                <a:solidFill>
                  <a:srgbClr val="0077C8"/>
                </a:solidFill>
                <a:latin typeface="Arial" panose="020B0604020202020204" pitchFamily="34" charset="0"/>
                <a:cs typeface="Arial" panose="020B0604020202020204" pitchFamily="34" charset="0"/>
              </a:rPr>
              <a:t>Assessment</a:t>
            </a:r>
          </a:p>
          <a:p>
            <a:endParaRPr lang="en-GB" dirty="0">
              <a:solidFill>
                <a:srgbClr val="0077C8"/>
              </a:solidFill>
              <a:latin typeface="Arial" panose="020B0604020202020204" pitchFamily="34" charset="0"/>
              <a:cs typeface="Arial" panose="020B0604020202020204" pitchFamily="34" charset="0"/>
            </a:endParaRPr>
          </a:p>
          <a:p>
            <a:r>
              <a:rPr lang="en-GB" dirty="0">
                <a:solidFill>
                  <a:srgbClr val="0077C8"/>
                </a:solidFill>
                <a:latin typeface="Arial" panose="020B0604020202020204" pitchFamily="34" charset="0"/>
                <a:cs typeface="Arial" panose="020B0604020202020204" pitchFamily="34" charset="0"/>
              </a:rPr>
              <a:t>The GCE AS and A Level in Health and Social Care, and Childcare is assessed through 50% internal assessment and 50% external assessment.</a:t>
            </a:r>
          </a:p>
          <a:p>
            <a:endParaRPr lang="en-GB" dirty="0">
              <a:solidFill>
                <a:srgbClr val="0077C8"/>
              </a:solidFill>
              <a:latin typeface="Arial" panose="020B0604020202020204" pitchFamily="34" charset="0"/>
              <a:cs typeface="Arial" panose="020B0604020202020204" pitchFamily="34" charset="0"/>
            </a:endParaRPr>
          </a:p>
          <a:p>
            <a:r>
              <a:rPr lang="en-GB" dirty="0">
                <a:solidFill>
                  <a:srgbClr val="0077C8"/>
                </a:solidFill>
                <a:latin typeface="Arial" panose="020B0604020202020204" pitchFamily="34" charset="0"/>
                <a:cs typeface="Arial" panose="020B0604020202020204" pitchFamily="34" charset="0"/>
              </a:rPr>
              <a:t>Sample Assessment Materials are available for ALL units.</a:t>
            </a:r>
          </a:p>
          <a:p>
            <a:endParaRPr lang="en-GB" sz="1000" dirty="0">
              <a:solidFill>
                <a:srgbClr val="0077C8"/>
              </a:solidFill>
              <a:latin typeface="Arial" panose="020B0604020202020204" pitchFamily="34" charset="0"/>
              <a:cs typeface="Arial" panose="020B0604020202020204" pitchFamily="34" charset="0"/>
            </a:endParaRPr>
          </a:p>
          <a:p>
            <a:r>
              <a:rPr lang="en-GB" dirty="0">
                <a:solidFill>
                  <a:srgbClr val="0077C8"/>
                </a:solidFill>
                <a:latin typeface="Arial" panose="020B0604020202020204" pitchFamily="34" charset="0"/>
                <a:cs typeface="Arial" panose="020B0604020202020204" pitchFamily="34" charset="0"/>
              </a:rPr>
              <a:t>Candidates must successfully complete:</a:t>
            </a:r>
          </a:p>
          <a:p>
            <a:endParaRPr lang="en-GB" sz="800" dirty="0">
              <a:solidFill>
                <a:srgbClr val="0077C8"/>
              </a:solidFill>
              <a:latin typeface="Arial" panose="020B0604020202020204" pitchFamily="34" charset="0"/>
              <a:cs typeface="Arial" panose="020B0604020202020204" pitchFamily="34" charset="0"/>
            </a:endParaRPr>
          </a:p>
          <a:p>
            <a:pPr marL="285750" indent="-285750">
              <a:buClr>
                <a:srgbClr val="FF0000"/>
              </a:buClr>
              <a:buFont typeface="Wingdings" panose="05000000000000000000" pitchFamily="2" charset="2"/>
              <a:buChar char="§"/>
            </a:pPr>
            <a:r>
              <a:rPr lang="en-GB" dirty="0">
                <a:solidFill>
                  <a:srgbClr val="0077C8"/>
                </a:solidFill>
                <a:latin typeface="Arial" panose="020B0604020202020204" pitchFamily="34" charset="0"/>
                <a:cs typeface="Arial" panose="020B0604020202020204" pitchFamily="34" charset="0"/>
              </a:rPr>
              <a:t>externally set, internally marked assignments</a:t>
            </a:r>
          </a:p>
          <a:p>
            <a:pPr marL="285750" indent="-285750">
              <a:buClr>
                <a:srgbClr val="FF0000"/>
              </a:buClr>
              <a:buFont typeface="Wingdings" panose="05000000000000000000" pitchFamily="2" charset="2"/>
              <a:buChar char="§"/>
            </a:pPr>
            <a:r>
              <a:rPr lang="en-GB" dirty="0">
                <a:solidFill>
                  <a:srgbClr val="0077C8"/>
                </a:solidFill>
                <a:latin typeface="Arial" panose="020B0604020202020204" pitchFamily="34" charset="0"/>
                <a:cs typeface="Arial" panose="020B0604020202020204" pitchFamily="34" charset="0"/>
              </a:rPr>
              <a:t>external examinations</a:t>
            </a:r>
          </a:p>
        </p:txBody>
      </p:sp>
      <p:pic>
        <p:nvPicPr>
          <p:cNvPr id="3" name="Audio 2">
            <a:hlinkClick r:id="" action="ppaction://media"/>
            <a:extLst>
              <a:ext uri="{FF2B5EF4-FFF2-40B4-BE49-F238E27FC236}">
                <a16:creationId xmlns:a16="http://schemas.microsoft.com/office/drawing/2014/main" id="{DA523266-4CCE-472D-AF5A-88E102F2BC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666761600"/>
      </p:ext>
    </p:extLst>
  </p:cSld>
  <p:clrMapOvr>
    <a:masterClrMapping/>
  </p:clrMapOvr>
  <mc:AlternateContent xmlns:mc="http://schemas.openxmlformats.org/markup-compatibility/2006" xmlns:p14="http://schemas.microsoft.com/office/powerpoint/2010/main">
    <mc:Choice Requires="p14">
      <p:transition spd="slow" p14:dur="2000" advTm="43363"/>
    </mc:Choice>
    <mc:Fallback xmlns="">
      <p:transition spd="slow" advTm="43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CF9418-F4B5-4F7D-AAB9-80BEEE53F822}"/>
              </a:ext>
            </a:extLst>
          </p:cNvPr>
          <p:cNvSpPr/>
          <p:nvPr/>
        </p:nvSpPr>
        <p:spPr>
          <a:xfrm>
            <a:off x="198115" y="368787"/>
            <a:ext cx="4673074" cy="369332"/>
          </a:xfrm>
          <a:prstGeom prst="rect">
            <a:avLst/>
          </a:prstGeom>
        </p:spPr>
        <p:txBody>
          <a:bodyPr wrap="none">
            <a:spAutoFit/>
          </a:bodyPr>
          <a:lstStyle/>
          <a:p>
            <a:r>
              <a:rPr lang="en-US" dirty="0">
                <a:solidFill>
                  <a:schemeClr val="accent1"/>
                </a:solidFill>
              </a:rPr>
              <a:t>GCE Health and Social Care, and Childcare</a:t>
            </a:r>
            <a:endParaRPr lang="en-GB" dirty="0">
              <a:solidFill>
                <a:schemeClr val="accent1"/>
              </a:solidFill>
            </a:endParaRPr>
          </a:p>
        </p:txBody>
      </p:sp>
      <p:sp>
        <p:nvSpPr>
          <p:cNvPr id="3" name="Rectangle 2">
            <a:extLst>
              <a:ext uri="{FF2B5EF4-FFF2-40B4-BE49-F238E27FC236}">
                <a16:creationId xmlns:a16="http://schemas.microsoft.com/office/drawing/2014/main" id="{9F935315-03DD-4CA6-AAD2-4541F873844B}"/>
              </a:ext>
            </a:extLst>
          </p:cNvPr>
          <p:cNvSpPr/>
          <p:nvPr/>
        </p:nvSpPr>
        <p:spPr>
          <a:xfrm>
            <a:off x="198115" y="920845"/>
            <a:ext cx="4600579"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srgbClr val="0077C8"/>
                </a:solidFill>
                <a:effectLst/>
                <a:uLnTx/>
                <a:uFillTx/>
                <a:latin typeface="Arial" panose="020B0604020202020204" pitchFamily="34" charset="0"/>
                <a:ea typeface="+mn-ea"/>
                <a:cs typeface="Arial" panose="020B0604020202020204" pitchFamily="34" charset="0"/>
              </a:rPr>
              <a:t>Assessment</a:t>
            </a:r>
            <a:endParaRPr kumimoji="0" lang="en-GB" sz="3800" b="0" i="0" u="none" strike="noStrike" kern="1200" cap="none" spc="0" normalizeH="0" baseline="0" noProof="0" dirty="0">
              <a:ln>
                <a:noFill/>
              </a:ln>
              <a:solidFill>
                <a:srgbClr val="0077C8"/>
              </a:solidFill>
              <a:effectLst/>
              <a:uLnTx/>
              <a:uFillTx/>
              <a:latin typeface="Calibri" panose="020F0502020204030204"/>
              <a:ea typeface="+mn-ea"/>
            </a:endParaRPr>
          </a:p>
        </p:txBody>
      </p:sp>
      <p:sp>
        <p:nvSpPr>
          <p:cNvPr id="4" name="Content Placeholder 2">
            <a:extLst>
              <a:ext uri="{FF2B5EF4-FFF2-40B4-BE49-F238E27FC236}">
                <a16:creationId xmlns:a16="http://schemas.microsoft.com/office/drawing/2014/main" id="{F914B9D3-17E3-47BA-B749-8A8C0D2AFED2}"/>
              </a:ext>
            </a:extLst>
          </p:cNvPr>
          <p:cNvSpPr txBox="1">
            <a:spLocks/>
          </p:cNvSpPr>
          <p:nvPr/>
        </p:nvSpPr>
        <p:spPr>
          <a:xfrm>
            <a:off x="198115" y="1654487"/>
            <a:ext cx="10515600" cy="1241666"/>
          </a:xfrm>
          <a:prstGeom prst="rect">
            <a:avLst/>
          </a:prstGeom>
        </p:spPr>
        <p:txBody>
          <a:bodyPr/>
          <a:lstStyle>
            <a:lvl1pPr marL="0" marR="0" indent="0" algn="l" defTabSz="914400" rtl="0" eaLnBrk="1" fontAlgn="auto" latinLnBrk="0" hangingPunct="1">
              <a:lnSpc>
                <a:spcPct val="100000"/>
              </a:lnSpc>
              <a:spcBef>
                <a:spcPts val="1000"/>
              </a:spcBef>
              <a:spcAft>
                <a:spcPts val="600"/>
              </a:spcAft>
              <a:buClr>
                <a:srgbClr val="F94130"/>
              </a:buClr>
              <a:buSzTx/>
              <a:buFont typeface="Arial"/>
              <a:buNone/>
              <a:tabLst/>
              <a:defRPr lang="en-US" sz="1800" b="0" kern="1200">
                <a:solidFill>
                  <a:schemeClr val="accent1"/>
                </a:solidFill>
                <a:latin typeface="+mn-lt"/>
                <a:ea typeface="+mn-ea"/>
                <a:cs typeface="+mn-cs"/>
              </a:defRPr>
            </a:lvl1pPr>
            <a:lvl2pPr marL="7937" indent="0" algn="l" defTabSz="914400" rtl="0" eaLnBrk="1" latinLnBrk="0" hangingPunct="1">
              <a:lnSpc>
                <a:spcPct val="100000"/>
              </a:lnSpc>
              <a:spcBef>
                <a:spcPts val="0"/>
              </a:spcBef>
              <a:spcAft>
                <a:spcPts val="600"/>
              </a:spcAft>
              <a:buClr>
                <a:schemeClr val="tx2"/>
              </a:buClr>
              <a:buFont typeface="Arial"/>
              <a:buNone/>
              <a:tabLst/>
              <a:defRPr lang="en-US" sz="1600" kern="1200" dirty="0">
                <a:solidFill>
                  <a:schemeClr val="tx1"/>
                </a:solidFill>
                <a:latin typeface="+mn-lt"/>
                <a:ea typeface="+mn-ea"/>
                <a:cs typeface="+mn-cs"/>
              </a:defRPr>
            </a:lvl2pPr>
            <a:lvl3pPr marL="222250" marR="0" indent="-214313" algn="l" defTabSz="914400" rtl="0" eaLnBrk="1" fontAlgn="auto" latinLnBrk="0" hangingPunct="1">
              <a:lnSpc>
                <a:spcPct val="100000"/>
              </a:lnSpc>
              <a:spcBef>
                <a:spcPts val="0"/>
              </a:spcBef>
              <a:spcAft>
                <a:spcPts val="600"/>
              </a:spcAft>
              <a:buClr>
                <a:srgbClr val="F94130"/>
              </a:buClr>
              <a:buSzTx/>
              <a:buFont typeface="Arial" panose="020B0604020202020204" pitchFamily="34" charset="0"/>
              <a:buChar char="•"/>
              <a:tabLst/>
              <a:defRPr lang="en-US" sz="1400" b="0" kern="1200" dirty="0">
                <a:solidFill>
                  <a:schemeClr val="tx1"/>
                </a:solidFill>
                <a:latin typeface="+mn-lt"/>
                <a:ea typeface="+mn-ea"/>
                <a:cs typeface="+mn-cs"/>
              </a:defRPr>
            </a:lvl3pPr>
            <a:lvl4pPr marL="222250" indent="0" algn="l" defTabSz="914400" rtl="0" eaLnBrk="1" latinLnBrk="0" hangingPunct="1">
              <a:lnSpc>
                <a:spcPct val="100000"/>
              </a:lnSpc>
              <a:spcBef>
                <a:spcPts val="0"/>
              </a:spcBef>
              <a:spcAft>
                <a:spcPts val="600"/>
              </a:spcAft>
              <a:buClr>
                <a:schemeClr val="tx2"/>
              </a:buClr>
              <a:buFont typeface="Arial"/>
              <a:buNone/>
              <a:tabLst/>
              <a:defRPr sz="1200" b="1" kern="1200">
                <a:solidFill>
                  <a:schemeClr val="tx1"/>
                </a:solidFill>
                <a:latin typeface="+mn-lt"/>
                <a:ea typeface="+mn-ea"/>
                <a:cs typeface="+mn-cs"/>
              </a:defRPr>
            </a:lvl4pPr>
            <a:lvl5pPr marL="446088" indent="-187325" algn="l" defTabSz="914400" rtl="0" eaLnBrk="1" latinLnBrk="0" hangingPunct="1">
              <a:lnSpc>
                <a:spcPct val="100000"/>
              </a:lnSpc>
              <a:spcBef>
                <a:spcPts val="0"/>
              </a:spcBef>
              <a:spcAft>
                <a:spcPts val="600"/>
              </a:spcAft>
              <a:buClr>
                <a:schemeClr val="tx2"/>
              </a:buClr>
              <a:buFont typeface="Arial"/>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58775" indent="-358775">
              <a:buFont typeface="Wingdings" panose="05000000000000000000" pitchFamily="2" charset="2"/>
              <a:buChar char="§"/>
            </a:pPr>
            <a:r>
              <a:rPr lang="en-GB" sz="2400" dirty="0">
                <a:solidFill>
                  <a:srgbClr val="0077C8"/>
                </a:solidFill>
                <a:latin typeface="Arial" panose="020B0604020202020204" pitchFamily="34" charset="0"/>
                <a:cs typeface="Arial" panose="020B0604020202020204" pitchFamily="34" charset="0"/>
              </a:rPr>
              <a:t>This specification is divided into a total of six units, two AS units and four A2 units. </a:t>
            </a:r>
          </a:p>
          <a:p>
            <a:pPr marL="358775" indent="-358775">
              <a:buFont typeface="Wingdings" panose="05000000000000000000" pitchFamily="2" charset="2"/>
              <a:buChar char="§"/>
            </a:pPr>
            <a:r>
              <a:rPr lang="en-GB" sz="2400" dirty="0">
                <a:solidFill>
                  <a:srgbClr val="0077C8"/>
                </a:solidFill>
                <a:latin typeface="Arial" panose="020B0604020202020204" pitchFamily="34" charset="0"/>
                <a:cs typeface="Arial" panose="020B0604020202020204" pitchFamily="34" charset="0"/>
              </a:rPr>
              <a:t>A level learners study a total of four units: two AS units plus the two A2 units related to their chosen pathway.</a:t>
            </a:r>
          </a:p>
          <a:p>
            <a:pPr>
              <a:buFont typeface="Wingdings" panose="05000000000000000000" pitchFamily="2" charset="2"/>
              <a:buChar char="§"/>
            </a:pPr>
            <a:endParaRPr lang="en-GB" dirty="0"/>
          </a:p>
        </p:txBody>
      </p:sp>
      <p:graphicFrame>
        <p:nvGraphicFramePr>
          <p:cNvPr id="5" name="Table 6">
            <a:extLst>
              <a:ext uri="{FF2B5EF4-FFF2-40B4-BE49-F238E27FC236}">
                <a16:creationId xmlns:a16="http://schemas.microsoft.com/office/drawing/2014/main" id="{E8DF8E87-FB1A-4A02-A68E-EB9F28E8ED2B}"/>
              </a:ext>
            </a:extLst>
          </p:cNvPr>
          <p:cNvGraphicFramePr>
            <a:graphicFrameLocks noGrp="1"/>
          </p:cNvGraphicFramePr>
          <p:nvPr>
            <p:extLst>
              <p:ext uri="{D42A27DB-BD31-4B8C-83A1-F6EECF244321}">
                <p14:modId xmlns:p14="http://schemas.microsoft.com/office/powerpoint/2010/main" val="550317315"/>
              </p:ext>
            </p:extLst>
          </p:nvPr>
        </p:nvGraphicFramePr>
        <p:xfrm>
          <a:off x="297846" y="3646949"/>
          <a:ext cx="10415869" cy="2869863"/>
        </p:xfrm>
        <a:graphic>
          <a:graphicData uri="http://schemas.openxmlformats.org/drawingml/2006/table">
            <a:tbl>
              <a:tblPr firstRow="1" bandRow="1">
                <a:tableStyleId>{5C22544A-7EE6-4342-B048-85BDC9FD1C3A}</a:tableStyleId>
              </a:tblPr>
              <a:tblGrid>
                <a:gridCol w="4033203">
                  <a:extLst>
                    <a:ext uri="{9D8B030D-6E8A-4147-A177-3AD203B41FA5}">
                      <a16:colId xmlns:a16="http://schemas.microsoft.com/office/drawing/2014/main" val="4104754716"/>
                    </a:ext>
                  </a:extLst>
                </a:gridCol>
                <a:gridCol w="1007530">
                  <a:extLst>
                    <a:ext uri="{9D8B030D-6E8A-4147-A177-3AD203B41FA5}">
                      <a16:colId xmlns:a16="http://schemas.microsoft.com/office/drawing/2014/main" val="3710103699"/>
                    </a:ext>
                  </a:extLst>
                </a:gridCol>
                <a:gridCol w="1154988">
                  <a:extLst>
                    <a:ext uri="{9D8B030D-6E8A-4147-A177-3AD203B41FA5}">
                      <a16:colId xmlns:a16="http://schemas.microsoft.com/office/drawing/2014/main" val="124108444"/>
                    </a:ext>
                  </a:extLst>
                </a:gridCol>
                <a:gridCol w="1066143">
                  <a:extLst>
                    <a:ext uri="{9D8B030D-6E8A-4147-A177-3AD203B41FA5}">
                      <a16:colId xmlns:a16="http://schemas.microsoft.com/office/drawing/2014/main" val="350404074"/>
                    </a:ext>
                  </a:extLst>
                </a:gridCol>
                <a:gridCol w="1110566">
                  <a:extLst>
                    <a:ext uri="{9D8B030D-6E8A-4147-A177-3AD203B41FA5}">
                      <a16:colId xmlns:a16="http://schemas.microsoft.com/office/drawing/2014/main" val="2671411329"/>
                    </a:ext>
                  </a:extLst>
                </a:gridCol>
                <a:gridCol w="961608">
                  <a:extLst>
                    <a:ext uri="{9D8B030D-6E8A-4147-A177-3AD203B41FA5}">
                      <a16:colId xmlns:a16="http://schemas.microsoft.com/office/drawing/2014/main" val="758897914"/>
                    </a:ext>
                  </a:extLst>
                </a:gridCol>
                <a:gridCol w="1081831">
                  <a:extLst>
                    <a:ext uri="{9D8B030D-6E8A-4147-A177-3AD203B41FA5}">
                      <a16:colId xmlns:a16="http://schemas.microsoft.com/office/drawing/2014/main" val="2161715503"/>
                    </a:ext>
                  </a:extLst>
                </a:gridCol>
              </a:tblGrid>
              <a:tr h="380122">
                <a:tc>
                  <a:txBody>
                    <a:bodyPr/>
                    <a:lstStyle/>
                    <a:p>
                      <a:r>
                        <a:rPr lang="en-GB" dirty="0">
                          <a:latin typeface="Arial" panose="020B0604020202020204" pitchFamily="34" charset="0"/>
                          <a:cs typeface="Arial" panose="020B0604020202020204" pitchFamily="34" charset="0"/>
                        </a:rPr>
                        <a:t>Qualification</a:t>
                      </a:r>
                    </a:p>
                  </a:txBody>
                  <a:tcPr/>
                </a:tc>
                <a:tc>
                  <a:txBody>
                    <a:bodyPr/>
                    <a:lstStyle/>
                    <a:p>
                      <a:r>
                        <a:rPr lang="en-GB" dirty="0">
                          <a:latin typeface="Arial" panose="020B0604020202020204" pitchFamily="34" charset="0"/>
                          <a:cs typeface="Arial" panose="020B0604020202020204" pitchFamily="34" charset="0"/>
                        </a:rPr>
                        <a:t>Unit 1</a:t>
                      </a:r>
                    </a:p>
                  </a:txBody>
                  <a:tcPr/>
                </a:tc>
                <a:tc>
                  <a:txBody>
                    <a:bodyPr/>
                    <a:lstStyle/>
                    <a:p>
                      <a:r>
                        <a:rPr lang="en-GB" dirty="0">
                          <a:latin typeface="Arial" panose="020B0604020202020204" pitchFamily="34" charset="0"/>
                          <a:cs typeface="Arial" panose="020B0604020202020204" pitchFamily="34" charset="0"/>
                        </a:rPr>
                        <a:t>Unit 2</a:t>
                      </a:r>
                    </a:p>
                  </a:txBody>
                  <a:tcPr/>
                </a:tc>
                <a:tc>
                  <a:txBody>
                    <a:bodyPr/>
                    <a:lstStyle/>
                    <a:p>
                      <a:r>
                        <a:rPr lang="en-GB" dirty="0">
                          <a:latin typeface="Arial" panose="020B0604020202020204" pitchFamily="34" charset="0"/>
                          <a:cs typeface="Arial" panose="020B0604020202020204" pitchFamily="34" charset="0"/>
                        </a:rPr>
                        <a:t>Unit 3</a:t>
                      </a:r>
                    </a:p>
                  </a:txBody>
                  <a:tcPr/>
                </a:tc>
                <a:tc>
                  <a:txBody>
                    <a:bodyPr/>
                    <a:lstStyle/>
                    <a:p>
                      <a:r>
                        <a:rPr lang="en-GB" dirty="0">
                          <a:latin typeface="Arial" panose="020B0604020202020204" pitchFamily="34" charset="0"/>
                          <a:cs typeface="Arial" panose="020B0604020202020204" pitchFamily="34" charset="0"/>
                        </a:rPr>
                        <a:t>Unit 4</a:t>
                      </a:r>
                    </a:p>
                  </a:txBody>
                  <a:tcPr/>
                </a:tc>
                <a:tc>
                  <a:txBody>
                    <a:bodyPr/>
                    <a:lstStyle/>
                    <a:p>
                      <a:r>
                        <a:rPr lang="en-GB" dirty="0">
                          <a:latin typeface="Arial" panose="020B0604020202020204" pitchFamily="34" charset="0"/>
                          <a:cs typeface="Arial" panose="020B0604020202020204" pitchFamily="34" charset="0"/>
                        </a:rPr>
                        <a:t>Unit 5</a:t>
                      </a:r>
                    </a:p>
                  </a:txBody>
                  <a:tcPr/>
                </a:tc>
                <a:tc>
                  <a:txBody>
                    <a:bodyPr/>
                    <a:lstStyle/>
                    <a:p>
                      <a:r>
                        <a:rPr lang="en-GB" dirty="0">
                          <a:latin typeface="Arial" panose="020B0604020202020204" pitchFamily="34" charset="0"/>
                          <a:cs typeface="Arial" panose="020B0604020202020204" pitchFamily="34" charset="0"/>
                        </a:rPr>
                        <a:t>Unit 6</a:t>
                      </a:r>
                    </a:p>
                  </a:txBody>
                  <a:tcPr/>
                </a:tc>
                <a:extLst>
                  <a:ext uri="{0D108BD9-81ED-4DB2-BD59-A6C34878D82A}">
                    <a16:rowId xmlns:a16="http://schemas.microsoft.com/office/drawing/2014/main" val="2815464685"/>
                  </a:ext>
                </a:extLst>
              </a:tr>
              <a:tr h="601861">
                <a:tc>
                  <a:txBody>
                    <a:bodyPr/>
                    <a:lstStyle/>
                    <a:p>
                      <a:r>
                        <a:rPr lang="en-GB" sz="1600" dirty="0">
                          <a:latin typeface="Arial" panose="020B0604020202020204" pitchFamily="34" charset="0"/>
                          <a:cs typeface="Arial" panose="020B0604020202020204" pitchFamily="34" charset="0"/>
                        </a:rPr>
                        <a:t>AS Health and Social Care, and Childcare</a:t>
                      </a:r>
                    </a:p>
                  </a:txBody>
                  <a:tcPr/>
                </a:tc>
                <a:tc>
                  <a:txBody>
                    <a:bodyPr/>
                    <a:lstStyle/>
                    <a:p>
                      <a:pPr algn="ctr"/>
                      <a:r>
                        <a:rPr lang="en-GB" b="1" dirty="0"/>
                        <a:t>✓</a:t>
                      </a:r>
                    </a:p>
                  </a:txBody>
                  <a:tcPr/>
                </a:tc>
                <a:tc>
                  <a:txBody>
                    <a:bodyPr/>
                    <a:lstStyle/>
                    <a:p>
                      <a:pPr algn="ctr"/>
                      <a:r>
                        <a:rPr lang="en-GB" b="1" dirty="0"/>
                        <a:t>✓</a:t>
                      </a:r>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4189322268"/>
                  </a:ext>
                </a:extLst>
              </a:tr>
              <a:tr h="855275">
                <a:tc>
                  <a:txBody>
                    <a:bodyPr/>
                    <a:lstStyle/>
                    <a:p>
                      <a:r>
                        <a:rPr lang="en-GB" sz="1600" b="1" dirty="0">
                          <a:latin typeface="Arial" panose="020B0604020202020204" pitchFamily="34" charset="0"/>
                          <a:cs typeface="Arial" panose="020B0604020202020204" pitchFamily="34" charset="0"/>
                        </a:rPr>
                        <a:t>Pathway 1  (Childcare)</a:t>
                      </a:r>
                    </a:p>
                    <a:p>
                      <a:r>
                        <a:rPr lang="en-GB" sz="1600" dirty="0">
                          <a:latin typeface="Arial" panose="020B0604020202020204" pitchFamily="34" charset="0"/>
                          <a:cs typeface="Arial" panose="020B0604020202020204" pitchFamily="34" charset="0"/>
                        </a:rPr>
                        <a:t>A level Health and Social Care, and Childcare</a:t>
                      </a:r>
                    </a:p>
                  </a:txBody>
                  <a:tcPr/>
                </a:tc>
                <a:tc>
                  <a:txBody>
                    <a:bodyPr/>
                    <a:lstStyle/>
                    <a:p>
                      <a:pPr algn="ctr"/>
                      <a:r>
                        <a:rPr lang="en-GB" b="1" dirty="0"/>
                        <a:t>✓</a:t>
                      </a:r>
                    </a:p>
                  </a:txBody>
                  <a:tcPr/>
                </a:tc>
                <a:tc>
                  <a:txBody>
                    <a:bodyPr/>
                    <a:lstStyle/>
                    <a:p>
                      <a:pPr algn="ctr"/>
                      <a:r>
                        <a:rPr lang="en-GB" b="1" dirty="0"/>
                        <a:t>✓</a:t>
                      </a:r>
                    </a:p>
                  </a:txBody>
                  <a:tcPr/>
                </a:tc>
                <a:tc>
                  <a:txBody>
                    <a:bodyPr/>
                    <a:lstStyle/>
                    <a:p>
                      <a:pPr algn="ctr"/>
                      <a:r>
                        <a:rPr lang="en-GB" b="1" dirty="0"/>
                        <a:t>✓</a:t>
                      </a:r>
                    </a:p>
                  </a:txBody>
                  <a:tcPr/>
                </a:tc>
                <a:tc>
                  <a:txBody>
                    <a:bodyPr/>
                    <a:lstStyle/>
                    <a:p>
                      <a:pPr algn="ctr"/>
                      <a:r>
                        <a:rPr lang="en-GB" b="1" dirty="0"/>
                        <a:t>✓</a:t>
                      </a:r>
                    </a:p>
                  </a:txBody>
                  <a:tcPr/>
                </a:tc>
                <a:tc>
                  <a:txBody>
                    <a:bodyPr/>
                    <a:lstStyle/>
                    <a:p>
                      <a:endParaRPr lang="en-GB" b="1"/>
                    </a:p>
                  </a:txBody>
                  <a:tcPr/>
                </a:tc>
                <a:tc>
                  <a:txBody>
                    <a:bodyPr/>
                    <a:lstStyle/>
                    <a:p>
                      <a:endParaRPr lang="en-GB" b="1" dirty="0"/>
                    </a:p>
                  </a:txBody>
                  <a:tcPr/>
                </a:tc>
                <a:extLst>
                  <a:ext uri="{0D108BD9-81ED-4DB2-BD59-A6C34878D82A}">
                    <a16:rowId xmlns:a16="http://schemas.microsoft.com/office/drawing/2014/main" val="3191377220"/>
                  </a:ext>
                </a:extLst>
              </a:tr>
              <a:tr h="1032605">
                <a:tc>
                  <a:txBody>
                    <a:bodyPr/>
                    <a:lstStyle/>
                    <a:p>
                      <a:r>
                        <a:rPr lang="en-GB" sz="1600" b="1" dirty="0">
                          <a:latin typeface="Arial" panose="020B0604020202020204" pitchFamily="34" charset="0"/>
                          <a:cs typeface="Arial" panose="020B0604020202020204" pitchFamily="34" charset="0"/>
                        </a:rPr>
                        <a:t>Pathway 2  (Health and Social Care)</a:t>
                      </a:r>
                    </a:p>
                    <a:p>
                      <a:r>
                        <a:rPr lang="en-GB" sz="1600" dirty="0">
                          <a:latin typeface="Arial" panose="020B0604020202020204" pitchFamily="34" charset="0"/>
                          <a:cs typeface="Arial" panose="020B0604020202020204" pitchFamily="34" charset="0"/>
                        </a:rPr>
                        <a:t>A level Health and Social Care, and Childcare</a:t>
                      </a:r>
                    </a:p>
                  </a:txBody>
                  <a:tcPr/>
                </a:tc>
                <a:tc>
                  <a:txBody>
                    <a:bodyPr/>
                    <a:lstStyle/>
                    <a:p>
                      <a:pPr algn="ctr"/>
                      <a:r>
                        <a:rPr lang="en-GB" b="1" dirty="0"/>
                        <a:t>✓</a:t>
                      </a:r>
                    </a:p>
                  </a:txBody>
                  <a:tcPr/>
                </a:tc>
                <a:tc>
                  <a:txBody>
                    <a:bodyPr/>
                    <a:lstStyle/>
                    <a:p>
                      <a:pPr algn="ctr"/>
                      <a:r>
                        <a:rPr lang="en-GB" b="1" dirty="0"/>
                        <a:t>✓</a:t>
                      </a:r>
                    </a:p>
                  </a:txBody>
                  <a:tcPr/>
                </a:tc>
                <a:tc>
                  <a:txBody>
                    <a:bodyPr/>
                    <a:lstStyle/>
                    <a:p>
                      <a:pPr algn="ctr"/>
                      <a:endParaRPr lang="en-GB" b="1" dirty="0"/>
                    </a:p>
                  </a:txBody>
                  <a:tcPr/>
                </a:tc>
                <a:tc>
                  <a:txBody>
                    <a:bodyPr/>
                    <a:lstStyle/>
                    <a:p>
                      <a:pPr algn="ctr"/>
                      <a:endParaRPr lang="en-GB" b="1" dirty="0"/>
                    </a:p>
                  </a:txBody>
                  <a:tcPr/>
                </a:tc>
                <a:tc>
                  <a:txBody>
                    <a:bodyPr/>
                    <a:lstStyle/>
                    <a:p>
                      <a:pPr algn="ctr"/>
                      <a:r>
                        <a:rPr lang="en-GB" b="1" dirty="0"/>
                        <a:t>✓</a:t>
                      </a:r>
                    </a:p>
                  </a:txBody>
                  <a:tcPr/>
                </a:tc>
                <a:tc>
                  <a:txBody>
                    <a:bodyPr/>
                    <a:lstStyle/>
                    <a:p>
                      <a:pPr algn="ctr"/>
                      <a:r>
                        <a:rPr lang="en-GB" b="1" dirty="0"/>
                        <a:t>✓</a:t>
                      </a:r>
                    </a:p>
                  </a:txBody>
                  <a:tcPr/>
                </a:tc>
                <a:extLst>
                  <a:ext uri="{0D108BD9-81ED-4DB2-BD59-A6C34878D82A}">
                    <a16:rowId xmlns:a16="http://schemas.microsoft.com/office/drawing/2014/main" val="379770764"/>
                  </a:ext>
                </a:extLst>
              </a:tr>
            </a:tbl>
          </a:graphicData>
        </a:graphic>
      </p:graphicFrame>
      <p:pic>
        <p:nvPicPr>
          <p:cNvPr id="7" name="Audio 6">
            <a:hlinkClick r:id="" action="ppaction://media"/>
            <a:extLst>
              <a:ext uri="{FF2B5EF4-FFF2-40B4-BE49-F238E27FC236}">
                <a16:creationId xmlns:a16="http://schemas.microsoft.com/office/drawing/2014/main" id="{1F31F440-0D70-4FF5-AD46-9A2B35C582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235377556"/>
      </p:ext>
    </p:extLst>
  </p:cSld>
  <p:clrMapOvr>
    <a:masterClrMapping/>
  </p:clrMapOvr>
  <mc:AlternateContent xmlns:mc="http://schemas.openxmlformats.org/markup-compatibility/2006" xmlns:p14="http://schemas.microsoft.com/office/powerpoint/2010/main">
    <mc:Choice Requires="p14">
      <p:transition spd="slow" p14:dur="2000" advTm="26095"/>
    </mc:Choice>
    <mc:Fallback xmlns="">
      <p:transition spd="slow" advTm="26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CF9418-F4B5-4F7D-AAB9-80BEEE53F822}"/>
              </a:ext>
            </a:extLst>
          </p:cNvPr>
          <p:cNvSpPr/>
          <p:nvPr/>
        </p:nvSpPr>
        <p:spPr>
          <a:xfrm>
            <a:off x="198115" y="368787"/>
            <a:ext cx="4673074" cy="369332"/>
          </a:xfrm>
          <a:prstGeom prst="rect">
            <a:avLst/>
          </a:prstGeom>
        </p:spPr>
        <p:txBody>
          <a:bodyPr wrap="none">
            <a:spAutoFit/>
          </a:bodyPr>
          <a:lstStyle/>
          <a:p>
            <a:r>
              <a:rPr lang="en-US" dirty="0">
                <a:solidFill>
                  <a:schemeClr val="accent1"/>
                </a:solidFill>
              </a:rPr>
              <a:t>GCE Health and Social Care, and Childcare</a:t>
            </a:r>
            <a:endParaRPr lang="en-GB" dirty="0">
              <a:solidFill>
                <a:schemeClr val="accent1"/>
              </a:solidFill>
            </a:endParaRPr>
          </a:p>
        </p:txBody>
      </p:sp>
      <p:sp>
        <p:nvSpPr>
          <p:cNvPr id="6" name="Title 1">
            <a:extLst>
              <a:ext uri="{FF2B5EF4-FFF2-40B4-BE49-F238E27FC236}">
                <a16:creationId xmlns:a16="http://schemas.microsoft.com/office/drawing/2014/main" id="{2FA08B79-19A8-489C-BC4C-0BDF5848EB1F}"/>
              </a:ext>
            </a:extLst>
          </p:cNvPr>
          <p:cNvSpPr txBox="1">
            <a:spLocks/>
          </p:cNvSpPr>
          <p:nvPr/>
        </p:nvSpPr>
        <p:spPr>
          <a:xfrm>
            <a:off x="198114" y="1121317"/>
            <a:ext cx="9119505" cy="495752"/>
          </a:xfrm>
          <a:prstGeom prst="rect">
            <a:avLst/>
          </a:prstGeom>
        </p:spPr>
        <p:txBody>
          <a:bodyPr>
            <a:normAutofit fontScale="82500" lnSpcReduction="10000"/>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3800" b="1" dirty="0">
                <a:solidFill>
                  <a:srgbClr val="0077C8"/>
                </a:solidFill>
                <a:latin typeface="Arial" panose="020B0604020202020204" pitchFamily="34" charset="0"/>
                <a:cs typeface="Arial" panose="020B0604020202020204" pitchFamily="34" charset="0"/>
              </a:rPr>
              <a:t>Unit 1 (AS)     Promoting health and well-being  </a:t>
            </a:r>
          </a:p>
        </p:txBody>
      </p:sp>
      <p:sp>
        <p:nvSpPr>
          <p:cNvPr id="7" name="Content Placeholder 2">
            <a:extLst>
              <a:ext uri="{FF2B5EF4-FFF2-40B4-BE49-F238E27FC236}">
                <a16:creationId xmlns:a16="http://schemas.microsoft.com/office/drawing/2014/main" id="{E2D3C852-22A0-474B-9E11-4615DED7197B}"/>
              </a:ext>
            </a:extLst>
          </p:cNvPr>
          <p:cNvSpPr txBox="1">
            <a:spLocks/>
          </p:cNvSpPr>
          <p:nvPr/>
        </p:nvSpPr>
        <p:spPr>
          <a:xfrm>
            <a:off x="198115" y="1617069"/>
            <a:ext cx="11619637" cy="5263261"/>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600"/>
              </a:spcAft>
              <a:buClr>
                <a:srgbClr val="F94130"/>
              </a:buClr>
              <a:buSzTx/>
              <a:buFont typeface="Arial"/>
              <a:buNone/>
              <a:tabLst/>
              <a:defRPr lang="en-US" sz="1800" b="0" kern="1200">
                <a:solidFill>
                  <a:schemeClr val="accent1"/>
                </a:solidFill>
                <a:latin typeface="+mn-lt"/>
                <a:ea typeface="+mn-ea"/>
                <a:cs typeface="+mn-cs"/>
              </a:defRPr>
            </a:lvl1pPr>
            <a:lvl2pPr marL="7937" indent="0" algn="l" defTabSz="914400" rtl="0" eaLnBrk="1" latinLnBrk="0" hangingPunct="1">
              <a:lnSpc>
                <a:spcPct val="100000"/>
              </a:lnSpc>
              <a:spcBef>
                <a:spcPts val="0"/>
              </a:spcBef>
              <a:spcAft>
                <a:spcPts val="600"/>
              </a:spcAft>
              <a:buClr>
                <a:schemeClr val="tx2"/>
              </a:buClr>
              <a:buFont typeface="Arial"/>
              <a:buNone/>
              <a:tabLst/>
              <a:defRPr lang="en-US" sz="1600" kern="1200" dirty="0">
                <a:solidFill>
                  <a:schemeClr val="tx1"/>
                </a:solidFill>
                <a:latin typeface="+mn-lt"/>
                <a:ea typeface="+mn-ea"/>
                <a:cs typeface="+mn-cs"/>
              </a:defRPr>
            </a:lvl2pPr>
            <a:lvl3pPr marL="222250" marR="0" indent="-214313" algn="l" defTabSz="914400" rtl="0" eaLnBrk="1" fontAlgn="auto" latinLnBrk="0" hangingPunct="1">
              <a:lnSpc>
                <a:spcPct val="100000"/>
              </a:lnSpc>
              <a:spcBef>
                <a:spcPts val="0"/>
              </a:spcBef>
              <a:spcAft>
                <a:spcPts val="600"/>
              </a:spcAft>
              <a:buClr>
                <a:srgbClr val="F94130"/>
              </a:buClr>
              <a:buSzTx/>
              <a:buFont typeface="Arial" panose="020B0604020202020204" pitchFamily="34" charset="0"/>
              <a:buChar char="•"/>
              <a:tabLst/>
              <a:defRPr lang="en-US" sz="1400" b="0" kern="1200" dirty="0">
                <a:solidFill>
                  <a:schemeClr val="tx1"/>
                </a:solidFill>
                <a:latin typeface="+mn-lt"/>
                <a:ea typeface="+mn-ea"/>
                <a:cs typeface="+mn-cs"/>
              </a:defRPr>
            </a:lvl3pPr>
            <a:lvl4pPr marL="222250" indent="0" algn="l" defTabSz="914400" rtl="0" eaLnBrk="1" latinLnBrk="0" hangingPunct="1">
              <a:lnSpc>
                <a:spcPct val="100000"/>
              </a:lnSpc>
              <a:spcBef>
                <a:spcPts val="0"/>
              </a:spcBef>
              <a:spcAft>
                <a:spcPts val="600"/>
              </a:spcAft>
              <a:buClr>
                <a:schemeClr val="tx2"/>
              </a:buClr>
              <a:buFont typeface="Arial"/>
              <a:buNone/>
              <a:tabLst/>
              <a:defRPr sz="1200" b="1" kern="1200">
                <a:solidFill>
                  <a:schemeClr val="tx1"/>
                </a:solidFill>
                <a:latin typeface="+mn-lt"/>
                <a:ea typeface="+mn-ea"/>
                <a:cs typeface="+mn-cs"/>
              </a:defRPr>
            </a:lvl4pPr>
            <a:lvl5pPr marL="446088" indent="-187325" algn="l" defTabSz="914400" rtl="0" eaLnBrk="1" latinLnBrk="0" hangingPunct="1">
              <a:lnSpc>
                <a:spcPct val="100000"/>
              </a:lnSpc>
              <a:spcBef>
                <a:spcPts val="0"/>
              </a:spcBef>
              <a:spcAft>
                <a:spcPts val="600"/>
              </a:spcAft>
              <a:buClr>
                <a:schemeClr val="tx2"/>
              </a:buClr>
              <a:buFont typeface="Arial"/>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600"/>
              </a:spcBef>
              <a:spcAft>
                <a:spcPts val="0"/>
              </a:spcAft>
            </a:pPr>
            <a:r>
              <a:rPr lang="en-GB" sz="1600" b="1" dirty="0">
                <a:latin typeface="Arial" panose="020B0604020202020204" pitchFamily="34" charset="0"/>
                <a:cs typeface="Arial" panose="020B0604020202020204" pitchFamily="34" charset="0"/>
              </a:rPr>
              <a:t>Written examination</a:t>
            </a:r>
            <a:r>
              <a:rPr lang="en-GB" sz="1600" dirty="0">
                <a:latin typeface="Arial" panose="020B0604020202020204" pitchFamily="34" charset="0"/>
                <a:cs typeface="Arial" panose="020B0604020202020204" pitchFamily="34" charset="0"/>
              </a:rPr>
              <a:t>: 2 hours </a:t>
            </a:r>
          </a:p>
          <a:p>
            <a:pPr>
              <a:spcBef>
                <a:spcPts val="600"/>
              </a:spcBef>
              <a:spcAft>
                <a:spcPts val="0"/>
              </a:spcAft>
            </a:pPr>
            <a:r>
              <a:rPr lang="en-GB" sz="1600" dirty="0">
                <a:latin typeface="Arial" panose="020B0604020202020204" pitchFamily="34" charset="0"/>
                <a:cs typeface="Arial" panose="020B0604020202020204" pitchFamily="34" charset="0"/>
              </a:rPr>
              <a:t>50% of AS qualification, 20% of A level qualification</a:t>
            </a:r>
          </a:p>
          <a:p>
            <a:pPr>
              <a:spcBef>
                <a:spcPts val="600"/>
              </a:spcBef>
              <a:spcAft>
                <a:spcPts val="0"/>
              </a:spcAft>
            </a:pPr>
            <a:r>
              <a:rPr lang="en-GB" sz="1600" dirty="0">
                <a:latin typeface="Arial" panose="020B0604020202020204" pitchFamily="34" charset="0"/>
                <a:cs typeface="Arial" panose="020B0604020202020204" pitchFamily="34" charset="0"/>
              </a:rPr>
              <a:t>80 marks</a:t>
            </a:r>
          </a:p>
          <a:p>
            <a:pPr>
              <a:spcBef>
                <a:spcPts val="600"/>
              </a:spcBef>
              <a:spcAft>
                <a:spcPts val="0"/>
              </a:spcAft>
            </a:pPr>
            <a:r>
              <a:rPr lang="en-GB" sz="1600" b="1" dirty="0">
                <a:latin typeface="Arial" panose="020B0604020202020204" pitchFamily="34" charset="0"/>
                <a:cs typeface="Arial" panose="020B0604020202020204" pitchFamily="34" charset="0"/>
              </a:rPr>
              <a:t>Areas of content</a:t>
            </a:r>
          </a:p>
          <a:p>
            <a:pPr>
              <a:spcBef>
                <a:spcPts val="600"/>
              </a:spcBef>
              <a:spcAft>
                <a:spcPts val="0"/>
              </a:spcAft>
            </a:pPr>
            <a:r>
              <a:rPr lang="en-GB" sz="1600" dirty="0">
                <a:latin typeface="Arial" panose="020B0604020202020204" pitchFamily="34" charset="0"/>
                <a:cs typeface="Arial" panose="020B0604020202020204" pitchFamily="34" charset="0"/>
              </a:rPr>
              <a:t>2.1.1  Definitions and concepts of health and well-being </a:t>
            </a:r>
          </a:p>
          <a:p>
            <a:pPr>
              <a:spcBef>
                <a:spcPts val="600"/>
              </a:spcBef>
              <a:spcAft>
                <a:spcPts val="0"/>
              </a:spcAft>
            </a:pPr>
            <a:r>
              <a:rPr lang="en-GB" sz="1600" dirty="0">
                <a:latin typeface="Arial" panose="020B0604020202020204" pitchFamily="34" charset="0"/>
                <a:cs typeface="Arial" panose="020B0604020202020204" pitchFamily="34" charset="0"/>
              </a:rPr>
              <a:t>2.1.2  Understanding perspectives of health, well-being and resilience </a:t>
            </a:r>
          </a:p>
          <a:p>
            <a:pPr>
              <a:spcBef>
                <a:spcPts val="600"/>
              </a:spcBef>
              <a:spcAft>
                <a:spcPts val="0"/>
              </a:spcAft>
            </a:pPr>
            <a:r>
              <a:rPr lang="en-GB" sz="1600" dirty="0">
                <a:latin typeface="Arial" panose="020B0604020202020204" pitchFamily="34" charset="0"/>
                <a:cs typeface="Arial" panose="020B0604020202020204" pitchFamily="34" charset="0"/>
              </a:rPr>
              <a:t>2.1.3  Supporting and promoting health, well-being and resilience in Wales</a:t>
            </a:r>
          </a:p>
          <a:p>
            <a:pPr>
              <a:spcBef>
                <a:spcPts val="600"/>
              </a:spcBef>
              <a:spcAft>
                <a:spcPts val="0"/>
              </a:spcAft>
            </a:pPr>
            <a:r>
              <a:rPr lang="en-GB" sz="1600" b="1" dirty="0">
                <a:latin typeface="Arial" panose="020B0604020202020204" pitchFamily="34" charset="0"/>
                <a:cs typeface="Arial" panose="020B0604020202020204" pitchFamily="34" charset="0"/>
              </a:rPr>
              <a:t>Overview</a:t>
            </a:r>
          </a:p>
          <a:p>
            <a:pPr>
              <a:spcBef>
                <a:spcPts val="600"/>
              </a:spcBef>
              <a:spcAft>
                <a:spcPts val="0"/>
              </a:spcAft>
            </a:pPr>
            <a:r>
              <a:rPr lang="en-GB" sz="1600" dirty="0">
                <a:latin typeface="Arial" panose="020B0604020202020204" pitchFamily="34" charset="0"/>
                <a:cs typeface="Arial" panose="020B0604020202020204" pitchFamily="34" charset="0"/>
              </a:rPr>
              <a:t>Learners will gain knowledge and understanding of:</a:t>
            </a:r>
          </a:p>
          <a:p>
            <a:pPr marL="358775" indent="-358775">
              <a:spcBef>
                <a:spcPts val="600"/>
              </a:spcBef>
              <a:spcAft>
                <a:spcPts val="0"/>
              </a:spcAft>
              <a:buFont typeface="Wingdings" panose="05000000000000000000" pitchFamily="2" charset="2"/>
              <a:buChar char="§"/>
            </a:pPr>
            <a:r>
              <a:rPr lang="en-GB" sz="1600" dirty="0">
                <a:latin typeface="Arial" panose="020B0604020202020204" pitchFamily="34" charset="0"/>
                <a:cs typeface="Arial" panose="020B0604020202020204" pitchFamily="34" charset="0"/>
              </a:rPr>
              <a:t>the definitions of health and well-being, models of health, disability and well-being, holistic concepts of health and well-being and the factors that contribute to them</a:t>
            </a:r>
          </a:p>
          <a:p>
            <a:pPr marL="358775" indent="-358775">
              <a:spcBef>
                <a:spcPts val="600"/>
              </a:spcBef>
              <a:spcAft>
                <a:spcPts val="0"/>
              </a:spcAft>
              <a:buFont typeface="Wingdings" panose="05000000000000000000" pitchFamily="2" charset="2"/>
              <a:buChar char="§"/>
            </a:pPr>
            <a:r>
              <a:rPr lang="en-GB" sz="1600" dirty="0">
                <a:latin typeface="Arial" panose="020B0604020202020204" pitchFamily="34" charset="0"/>
                <a:cs typeface="Arial" panose="020B0604020202020204" pitchFamily="34" charset="0"/>
              </a:rPr>
              <a:t>social and economic determinants and how they contribute to inequalities in health and well-being. Trends, patterns and perspectives of health, well-being and resilience.  Legislation and strategies for promoting good health, well-being and resilience</a:t>
            </a:r>
          </a:p>
          <a:p>
            <a:pPr marL="358775" indent="-358775">
              <a:spcBef>
                <a:spcPts val="600"/>
              </a:spcBef>
              <a:spcAft>
                <a:spcPts val="0"/>
              </a:spcAft>
              <a:buFont typeface="Wingdings" panose="05000000000000000000" pitchFamily="2" charset="2"/>
              <a:buChar char="§"/>
            </a:pPr>
            <a:r>
              <a:rPr lang="en-GB" sz="1600" dirty="0">
                <a:latin typeface="Arial" panose="020B0604020202020204" pitchFamily="34" charset="0"/>
                <a:cs typeface="Arial" panose="020B0604020202020204" pitchFamily="34" charset="0"/>
              </a:rPr>
              <a:t>preventative measures supported by lifestyle choices and local/national strategies.  Definitions of health promotion  and different approaches in promoting health, well-being and resilience.  Welsh government initiatives and campaigns.  The role of people working in health promotion.</a:t>
            </a:r>
          </a:p>
        </p:txBody>
      </p:sp>
      <p:pic>
        <p:nvPicPr>
          <p:cNvPr id="3" name="Audio 2">
            <a:hlinkClick r:id="" action="ppaction://media"/>
            <a:extLst>
              <a:ext uri="{FF2B5EF4-FFF2-40B4-BE49-F238E27FC236}">
                <a16:creationId xmlns:a16="http://schemas.microsoft.com/office/drawing/2014/main" id="{7FC8DDA5-6837-477E-B334-82A0337413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860915740"/>
      </p:ext>
    </p:extLst>
  </p:cSld>
  <p:clrMapOvr>
    <a:masterClrMapping/>
  </p:clrMapOvr>
  <mc:AlternateContent xmlns:mc="http://schemas.openxmlformats.org/markup-compatibility/2006" xmlns:p14="http://schemas.microsoft.com/office/powerpoint/2010/main">
    <mc:Choice Requires="p14">
      <p:transition spd="slow" p14:dur="2000" advTm="69714"/>
    </mc:Choice>
    <mc:Fallback xmlns="">
      <p:transition spd="slow" advTm="69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CF9418-F4B5-4F7D-AAB9-80BEEE53F822}"/>
              </a:ext>
            </a:extLst>
          </p:cNvPr>
          <p:cNvSpPr/>
          <p:nvPr/>
        </p:nvSpPr>
        <p:spPr>
          <a:xfrm>
            <a:off x="198115" y="368787"/>
            <a:ext cx="4673074" cy="369332"/>
          </a:xfrm>
          <a:prstGeom prst="rect">
            <a:avLst/>
          </a:prstGeom>
        </p:spPr>
        <p:txBody>
          <a:bodyPr wrap="none">
            <a:spAutoFit/>
          </a:bodyPr>
          <a:lstStyle/>
          <a:p>
            <a:r>
              <a:rPr lang="en-US" dirty="0">
                <a:solidFill>
                  <a:schemeClr val="accent1"/>
                </a:solidFill>
              </a:rPr>
              <a:t>GCE Health and Social Care, and Childcare</a:t>
            </a:r>
            <a:endParaRPr lang="en-GB" dirty="0">
              <a:solidFill>
                <a:schemeClr val="accent1"/>
              </a:solidFill>
            </a:endParaRPr>
          </a:p>
        </p:txBody>
      </p:sp>
      <p:sp>
        <p:nvSpPr>
          <p:cNvPr id="5" name="Title 1">
            <a:extLst>
              <a:ext uri="{FF2B5EF4-FFF2-40B4-BE49-F238E27FC236}">
                <a16:creationId xmlns:a16="http://schemas.microsoft.com/office/drawing/2014/main" id="{A8635E55-EC31-4247-9D96-A8DF2784B415}"/>
              </a:ext>
            </a:extLst>
          </p:cNvPr>
          <p:cNvSpPr txBox="1">
            <a:spLocks/>
          </p:cNvSpPr>
          <p:nvPr/>
        </p:nvSpPr>
        <p:spPr>
          <a:xfrm>
            <a:off x="198115" y="1023292"/>
            <a:ext cx="11805138" cy="458268"/>
          </a:xfrm>
          <a:prstGeom prst="rect">
            <a:avLst/>
          </a:prstGeom>
        </p:spPr>
        <p:txBody>
          <a:bodyPr>
            <a:normAutofit lnSpcReduction="10000"/>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2800" b="1" dirty="0">
                <a:solidFill>
                  <a:srgbClr val="0077C8"/>
                </a:solidFill>
                <a:latin typeface="Arial" panose="020B0604020202020204" pitchFamily="34" charset="0"/>
                <a:cs typeface="Arial" panose="020B0604020202020204" pitchFamily="34" charset="0"/>
              </a:rPr>
              <a:t>Unit 2 (AS)     Supporting health, well-being and resilience in Wales</a:t>
            </a:r>
            <a:endParaRPr lang="en-GB" sz="2800" dirty="0">
              <a:solidFill>
                <a:srgbClr val="0077C8"/>
              </a:solidFill>
            </a:endParaRPr>
          </a:p>
        </p:txBody>
      </p:sp>
      <p:sp>
        <p:nvSpPr>
          <p:cNvPr id="8" name="Content Placeholder 2">
            <a:extLst>
              <a:ext uri="{FF2B5EF4-FFF2-40B4-BE49-F238E27FC236}">
                <a16:creationId xmlns:a16="http://schemas.microsoft.com/office/drawing/2014/main" id="{BEFD5BE5-3DF4-4B41-AD42-53EE36F845F8}"/>
              </a:ext>
            </a:extLst>
          </p:cNvPr>
          <p:cNvSpPr txBox="1">
            <a:spLocks/>
          </p:cNvSpPr>
          <p:nvPr/>
        </p:nvSpPr>
        <p:spPr>
          <a:xfrm>
            <a:off x="219915" y="1518255"/>
            <a:ext cx="11655709" cy="5178156"/>
          </a:xfrm>
          <a:prstGeom prst="rect">
            <a:avLst/>
          </a:prstGeom>
        </p:spPr>
        <p:txBody>
          <a:bodyPr>
            <a:normAutofit lnSpcReduction="10000"/>
          </a:bodyPr>
          <a:lstStyle>
            <a:lvl1pPr marL="0" marR="0" indent="0" algn="l" defTabSz="914400" rtl="0" eaLnBrk="1" fontAlgn="auto" latinLnBrk="0" hangingPunct="1">
              <a:lnSpc>
                <a:spcPct val="100000"/>
              </a:lnSpc>
              <a:spcBef>
                <a:spcPts val="1000"/>
              </a:spcBef>
              <a:spcAft>
                <a:spcPts val="600"/>
              </a:spcAft>
              <a:buClr>
                <a:srgbClr val="F94130"/>
              </a:buClr>
              <a:buSzTx/>
              <a:buFont typeface="Arial"/>
              <a:buNone/>
              <a:tabLst/>
              <a:defRPr lang="en-US" sz="1800" b="0" kern="1200">
                <a:solidFill>
                  <a:schemeClr val="accent1"/>
                </a:solidFill>
                <a:latin typeface="+mn-lt"/>
                <a:ea typeface="+mn-ea"/>
                <a:cs typeface="+mn-cs"/>
              </a:defRPr>
            </a:lvl1pPr>
            <a:lvl2pPr marL="7937" indent="0" algn="l" defTabSz="914400" rtl="0" eaLnBrk="1" latinLnBrk="0" hangingPunct="1">
              <a:lnSpc>
                <a:spcPct val="100000"/>
              </a:lnSpc>
              <a:spcBef>
                <a:spcPts val="0"/>
              </a:spcBef>
              <a:spcAft>
                <a:spcPts val="600"/>
              </a:spcAft>
              <a:buClr>
                <a:schemeClr val="tx2"/>
              </a:buClr>
              <a:buFont typeface="Arial"/>
              <a:buNone/>
              <a:tabLst/>
              <a:defRPr lang="en-US" sz="1600" kern="1200" dirty="0">
                <a:solidFill>
                  <a:schemeClr val="tx1"/>
                </a:solidFill>
                <a:latin typeface="+mn-lt"/>
                <a:ea typeface="+mn-ea"/>
                <a:cs typeface="+mn-cs"/>
              </a:defRPr>
            </a:lvl2pPr>
            <a:lvl3pPr marL="222250" marR="0" indent="-214313" algn="l" defTabSz="914400" rtl="0" eaLnBrk="1" fontAlgn="auto" latinLnBrk="0" hangingPunct="1">
              <a:lnSpc>
                <a:spcPct val="100000"/>
              </a:lnSpc>
              <a:spcBef>
                <a:spcPts val="0"/>
              </a:spcBef>
              <a:spcAft>
                <a:spcPts val="600"/>
              </a:spcAft>
              <a:buClr>
                <a:srgbClr val="F94130"/>
              </a:buClr>
              <a:buSzTx/>
              <a:buFont typeface="Arial" panose="020B0604020202020204" pitchFamily="34" charset="0"/>
              <a:buChar char="•"/>
              <a:tabLst/>
              <a:defRPr lang="en-US" sz="1400" b="0" kern="1200" dirty="0">
                <a:solidFill>
                  <a:schemeClr val="tx1"/>
                </a:solidFill>
                <a:latin typeface="+mn-lt"/>
                <a:ea typeface="+mn-ea"/>
                <a:cs typeface="+mn-cs"/>
              </a:defRPr>
            </a:lvl3pPr>
            <a:lvl4pPr marL="222250" indent="0" algn="l" defTabSz="914400" rtl="0" eaLnBrk="1" latinLnBrk="0" hangingPunct="1">
              <a:lnSpc>
                <a:spcPct val="100000"/>
              </a:lnSpc>
              <a:spcBef>
                <a:spcPts val="0"/>
              </a:spcBef>
              <a:spcAft>
                <a:spcPts val="600"/>
              </a:spcAft>
              <a:buClr>
                <a:schemeClr val="tx2"/>
              </a:buClr>
              <a:buFont typeface="Arial"/>
              <a:buNone/>
              <a:tabLst/>
              <a:defRPr sz="1200" b="1" kern="1200">
                <a:solidFill>
                  <a:schemeClr val="tx1"/>
                </a:solidFill>
                <a:latin typeface="+mn-lt"/>
                <a:ea typeface="+mn-ea"/>
                <a:cs typeface="+mn-cs"/>
              </a:defRPr>
            </a:lvl4pPr>
            <a:lvl5pPr marL="446088" indent="-187325" algn="l" defTabSz="914400" rtl="0" eaLnBrk="1" latinLnBrk="0" hangingPunct="1">
              <a:lnSpc>
                <a:spcPct val="100000"/>
              </a:lnSpc>
              <a:spcBef>
                <a:spcPts val="0"/>
              </a:spcBef>
              <a:spcAft>
                <a:spcPts val="600"/>
              </a:spcAft>
              <a:buClr>
                <a:schemeClr val="tx2"/>
              </a:buClr>
              <a:buFont typeface="Arial"/>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600"/>
              </a:spcBef>
              <a:spcAft>
                <a:spcPts val="0"/>
              </a:spcAft>
            </a:pPr>
            <a:r>
              <a:rPr lang="en-GB" sz="1600" b="1" dirty="0">
                <a:latin typeface="Arial" panose="020B0604020202020204" pitchFamily="34" charset="0"/>
                <a:cs typeface="Arial" panose="020B0604020202020204" pitchFamily="34" charset="0"/>
              </a:rPr>
              <a:t>Non-exam assessment</a:t>
            </a:r>
            <a:r>
              <a:rPr lang="en-GB" sz="1600" dirty="0">
                <a:latin typeface="Arial" panose="020B0604020202020204" pitchFamily="34" charset="0"/>
                <a:cs typeface="Arial" panose="020B0604020202020204" pitchFamily="34" charset="0"/>
              </a:rPr>
              <a:t>: 30 hours </a:t>
            </a:r>
          </a:p>
          <a:p>
            <a:pPr>
              <a:spcBef>
                <a:spcPts val="600"/>
              </a:spcBef>
              <a:spcAft>
                <a:spcPts val="0"/>
              </a:spcAft>
            </a:pPr>
            <a:r>
              <a:rPr lang="en-GB" sz="1600" dirty="0">
                <a:latin typeface="Arial" panose="020B0604020202020204" pitchFamily="34" charset="0"/>
                <a:cs typeface="Arial" panose="020B0604020202020204" pitchFamily="34" charset="0"/>
              </a:rPr>
              <a:t>50% of AS qualification, 20% of A Level qualification</a:t>
            </a:r>
          </a:p>
          <a:p>
            <a:pPr>
              <a:spcBef>
                <a:spcPts val="600"/>
              </a:spcBef>
              <a:spcAft>
                <a:spcPts val="0"/>
              </a:spcAft>
            </a:pPr>
            <a:r>
              <a:rPr lang="en-GB" sz="1600" dirty="0">
                <a:latin typeface="Arial" panose="020B0604020202020204" pitchFamily="34" charset="0"/>
                <a:cs typeface="Arial" panose="020B0604020202020204" pitchFamily="34" charset="0"/>
              </a:rPr>
              <a:t>100 marks </a:t>
            </a:r>
          </a:p>
          <a:p>
            <a:pPr>
              <a:spcBef>
                <a:spcPts val="600"/>
              </a:spcBef>
              <a:spcAft>
                <a:spcPts val="0"/>
              </a:spcAft>
            </a:pPr>
            <a:r>
              <a:rPr lang="en-GB" sz="1600" b="1" dirty="0">
                <a:latin typeface="Arial" panose="020B0604020202020204" pitchFamily="34" charset="0"/>
                <a:cs typeface="Arial" panose="020B0604020202020204" pitchFamily="34" charset="0"/>
              </a:rPr>
              <a:t>Areas of content</a:t>
            </a:r>
          </a:p>
          <a:p>
            <a:pPr>
              <a:spcBef>
                <a:spcPts val="600"/>
              </a:spcBef>
              <a:spcAft>
                <a:spcPts val="0"/>
              </a:spcAft>
            </a:pPr>
            <a:r>
              <a:rPr lang="en-GB" sz="1600" dirty="0">
                <a:latin typeface="Arial" panose="020B0604020202020204" pitchFamily="34" charset="0"/>
                <a:cs typeface="Arial" panose="020B0604020202020204" pitchFamily="34" charset="0"/>
              </a:rPr>
              <a:t>2.2.1  Supporting individuals to achieve personal outcomes</a:t>
            </a:r>
          </a:p>
          <a:p>
            <a:pPr>
              <a:spcBef>
                <a:spcPts val="600"/>
              </a:spcBef>
              <a:spcAft>
                <a:spcPts val="0"/>
              </a:spcAft>
            </a:pPr>
            <a:r>
              <a:rPr lang="en-GB" sz="1600" dirty="0">
                <a:latin typeface="Arial" panose="020B0604020202020204" pitchFamily="34" charset="0"/>
                <a:cs typeface="Arial" panose="020B0604020202020204" pitchFamily="34" charset="0"/>
              </a:rPr>
              <a:t>2.2.2  Working practices within health and social care and childcare provision</a:t>
            </a:r>
          </a:p>
          <a:p>
            <a:pPr>
              <a:spcBef>
                <a:spcPts val="600"/>
              </a:spcBef>
              <a:spcAft>
                <a:spcPts val="0"/>
              </a:spcAft>
            </a:pPr>
            <a:r>
              <a:rPr lang="en-GB" sz="1600" dirty="0">
                <a:latin typeface="Arial" panose="020B0604020202020204" pitchFamily="34" charset="0"/>
                <a:cs typeface="Arial" panose="020B0604020202020204" pitchFamily="34" charset="0"/>
              </a:rPr>
              <a:t>2.2.3  Local and national provision </a:t>
            </a:r>
          </a:p>
          <a:p>
            <a:pPr>
              <a:spcBef>
                <a:spcPts val="600"/>
              </a:spcBef>
              <a:spcAft>
                <a:spcPts val="0"/>
              </a:spcAft>
            </a:pPr>
            <a:r>
              <a:rPr lang="en-GB" sz="1600" dirty="0">
                <a:latin typeface="Arial" panose="020B0604020202020204" pitchFamily="34" charset="0"/>
                <a:cs typeface="Arial" panose="020B0604020202020204" pitchFamily="34" charset="0"/>
              </a:rPr>
              <a:t>2.2.4  Responsibilities and rights of both providers and individuals </a:t>
            </a:r>
          </a:p>
          <a:p>
            <a:pPr>
              <a:spcBef>
                <a:spcPts val="600"/>
              </a:spcBef>
              <a:spcAft>
                <a:spcPts val="0"/>
              </a:spcAft>
            </a:pPr>
            <a:r>
              <a:rPr lang="en-GB" sz="1600" b="1" dirty="0">
                <a:latin typeface="Arial" panose="020B0604020202020204" pitchFamily="34" charset="0"/>
                <a:cs typeface="Arial" panose="020B0604020202020204" pitchFamily="34" charset="0"/>
              </a:rPr>
              <a:t>Overview</a:t>
            </a:r>
          </a:p>
          <a:p>
            <a:pPr>
              <a:spcBef>
                <a:spcPts val="600"/>
              </a:spcBef>
              <a:spcAft>
                <a:spcPts val="0"/>
              </a:spcAft>
            </a:pPr>
            <a:r>
              <a:rPr lang="en-GB" sz="1600" dirty="0">
                <a:latin typeface="Arial" panose="020B0604020202020204" pitchFamily="34" charset="0"/>
                <a:cs typeface="Arial" panose="020B0604020202020204" pitchFamily="34" charset="0"/>
              </a:rPr>
              <a:t>Learners will gain knowledge and understanding of:</a:t>
            </a:r>
          </a:p>
          <a:p>
            <a:pPr marL="358775" indent="-358775">
              <a:spcBef>
                <a:spcPts val="600"/>
              </a:spcBef>
              <a:spcAft>
                <a:spcPts val="0"/>
              </a:spcAft>
              <a:buFont typeface="Wingdings" panose="05000000000000000000" pitchFamily="2" charset="2"/>
              <a:buChar char="§"/>
            </a:pPr>
            <a:r>
              <a:rPr lang="en-GB" sz="1600" dirty="0">
                <a:latin typeface="Arial" panose="020B0604020202020204" pitchFamily="34" charset="0"/>
                <a:cs typeface="Arial" panose="020B0604020202020204" pitchFamily="34" charset="0"/>
              </a:rPr>
              <a:t>supporting individuals to identify strengths and achieve personal outcomes for their health and well-being and to build resilience</a:t>
            </a:r>
          </a:p>
          <a:p>
            <a:pPr marL="358775" indent="-358775">
              <a:spcBef>
                <a:spcPts val="600"/>
              </a:spcBef>
              <a:spcAft>
                <a:spcPts val="0"/>
              </a:spcAft>
              <a:buFont typeface="Wingdings" panose="05000000000000000000" pitchFamily="2" charset="2"/>
              <a:buChar char="§"/>
            </a:pPr>
            <a:r>
              <a:rPr lang="en-GB" sz="1600" dirty="0">
                <a:latin typeface="Arial" panose="020B0604020202020204" pitchFamily="34" charset="0"/>
                <a:cs typeface="Arial" panose="020B0604020202020204" pitchFamily="34" charset="0"/>
              </a:rPr>
              <a:t>person/child-centred care within outcome focused provision. The structure of health and social care and childcare provision in Wales and the sustainability of this provision</a:t>
            </a:r>
          </a:p>
          <a:p>
            <a:pPr marL="358775" indent="-358775">
              <a:spcBef>
                <a:spcPts val="600"/>
              </a:spcBef>
              <a:spcAft>
                <a:spcPts val="0"/>
              </a:spcAft>
              <a:buFont typeface="Wingdings" panose="05000000000000000000" pitchFamily="2" charset="2"/>
              <a:buChar char="§"/>
            </a:pPr>
            <a:r>
              <a:rPr lang="en-GB" sz="1600" dirty="0">
                <a:latin typeface="Arial" panose="020B0604020202020204" pitchFamily="34" charset="0"/>
                <a:cs typeface="Arial" panose="020B0604020202020204" pitchFamily="34" charset="0"/>
              </a:rPr>
              <a:t>the range of roles and possible career pathways in Wales</a:t>
            </a:r>
          </a:p>
          <a:p>
            <a:pPr marL="358775" indent="-358775">
              <a:spcBef>
                <a:spcPts val="600"/>
              </a:spcBef>
              <a:spcAft>
                <a:spcPts val="0"/>
              </a:spcAft>
              <a:buFont typeface="Wingdings" panose="05000000000000000000" pitchFamily="2" charset="2"/>
              <a:buChar char="§"/>
            </a:pPr>
            <a:r>
              <a:rPr lang="en-GB" sz="1600" dirty="0">
                <a:latin typeface="Arial" panose="020B0604020202020204" pitchFamily="34" charset="0"/>
                <a:cs typeface="Arial" panose="020B0604020202020204" pitchFamily="34" charset="0"/>
              </a:rPr>
              <a:t>how provision in Wales contrasts with provision elsewhere in the UK</a:t>
            </a:r>
          </a:p>
          <a:p>
            <a:pPr marL="358775" indent="-358775">
              <a:spcBef>
                <a:spcPts val="600"/>
              </a:spcBef>
              <a:spcAft>
                <a:spcPts val="0"/>
              </a:spcAft>
              <a:buFont typeface="Wingdings" panose="05000000000000000000" pitchFamily="2" charset="2"/>
              <a:buChar char="§"/>
            </a:pPr>
            <a:r>
              <a:rPr lang="en-GB" sz="1600" dirty="0">
                <a:latin typeface="Arial" panose="020B0604020202020204" pitchFamily="34" charset="0"/>
                <a:cs typeface="Arial" panose="020B0604020202020204" pitchFamily="34" charset="0"/>
              </a:rPr>
              <a:t>the impact of Welsh legislation, national and local policies on the provision of health and social care and childcare and the rights of both the providers and individuals.</a:t>
            </a:r>
          </a:p>
        </p:txBody>
      </p:sp>
      <p:pic>
        <p:nvPicPr>
          <p:cNvPr id="6" name="Audio 5">
            <a:hlinkClick r:id="" action="ppaction://media"/>
            <a:extLst>
              <a:ext uri="{FF2B5EF4-FFF2-40B4-BE49-F238E27FC236}">
                <a16:creationId xmlns:a16="http://schemas.microsoft.com/office/drawing/2014/main" id="{D34E81E3-1BB9-487E-90F6-0E2997BB12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99735120"/>
      </p:ext>
    </p:extLst>
  </p:cSld>
  <p:clrMapOvr>
    <a:masterClrMapping/>
  </p:clrMapOvr>
  <mc:AlternateContent xmlns:mc="http://schemas.openxmlformats.org/markup-compatibility/2006" xmlns:p14="http://schemas.microsoft.com/office/powerpoint/2010/main">
    <mc:Choice Requires="p14">
      <p:transition spd="slow" p14:dur="2000" advTm="67089"/>
    </mc:Choice>
    <mc:Fallback xmlns="">
      <p:transition spd="slow" advTm="67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7650FD-EEB3-2245-BEE1-DDB8083A1BEB}"/>
              </a:ext>
            </a:extLst>
          </p:cNvPr>
          <p:cNvSpPr txBox="1"/>
          <p:nvPr/>
        </p:nvSpPr>
        <p:spPr>
          <a:xfrm>
            <a:off x="5908873" y="2240143"/>
            <a:ext cx="45958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srgbClr val="FFFFFF"/>
                </a:solidFill>
                <a:latin typeface="Arial" panose="020B0604020202020204"/>
              </a:rPr>
              <a:t>Childcare Pathway</a:t>
            </a:r>
            <a:endParaRPr kumimoji="0" lang="en-GB" sz="3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l="16667" r="16667"/>
          <a:stretch/>
        </p:blipFill>
        <p:spPr>
          <a:xfrm>
            <a:off x="770603" y="865239"/>
            <a:ext cx="4176000" cy="4176000"/>
          </a:xfrm>
          <a:prstGeom prst="ellipse">
            <a:avLst/>
          </a:prstGeom>
        </p:spPr>
      </p:pic>
      <p:pic>
        <p:nvPicPr>
          <p:cNvPr id="2" name="Audio 1">
            <a:hlinkClick r:id="" action="ppaction://media"/>
            <a:extLst>
              <a:ext uri="{FF2B5EF4-FFF2-40B4-BE49-F238E27FC236}">
                <a16:creationId xmlns:a16="http://schemas.microsoft.com/office/drawing/2014/main" id="{69850EEA-DBF1-4C15-B2D6-11BA34832B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36147819"/>
      </p:ext>
    </p:extLst>
  </p:cSld>
  <p:clrMapOvr>
    <a:masterClrMapping/>
  </p:clrMapOvr>
  <mc:AlternateContent xmlns:mc="http://schemas.openxmlformats.org/markup-compatibility/2006" xmlns:p14="http://schemas.microsoft.com/office/powerpoint/2010/main">
    <mc:Choice Requires="p14">
      <p:transition spd="slow" p14:dur="2000" advTm="9813"/>
    </mc:Choice>
    <mc:Fallback xmlns="">
      <p:transition spd="slow" advTm="9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CF9418-F4B5-4F7D-AAB9-80BEEE53F822}"/>
              </a:ext>
            </a:extLst>
          </p:cNvPr>
          <p:cNvSpPr/>
          <p:nvPr/>
        </p:nvSpPr>
        <p:spPr>
          <a:xfrm>
            <a:off x="198115" y="368787"/>
            <a:ext cx="4673074" cy="369332"/>
          </a:xfrm>
          <a:prstGeom prst="rect">
            <a:avLst/>
          </a:prstGeom>
        </p:spPr>
        <p:txBody>
          <a:bodyPr wrap="none">
            <a:spAutoFit/>
          </a:bodyPr>
          <a:lstStyle/>
          <a:p>
            <a:r>
              <a:rPr lang="en-US" dirty="0">
                <a:solidFill>
                  <a:schemeClr val="accent1"/>
                </a:solidFill>
              </a:rPr>
              <a:t>GCE Health and Social Care, and Childcare</a:t>
            </a:r>
            <a:endParaRPr lang="en-GB" dirty="0">
              <a:solidFill>
                <a:schemeClr val="accent1"/>
              </a:solidFill>
            </a:endParaRPr>
          </a:p>
        </p:txBody>
      </p:sp>
      <p:sp>
        <p:nvSpPr>
          <p:cNvPr id="6" name="Title 1">
            <a:extLst>
              <a:ext uri="{FF2B5EF4-FFF2-40B4-BE49-F238E27FC236}">
                <a16:creationId xmlns:a16="http://schemas.microsoft.com/office/drawing/2014/main" id="{63321A1E-6913-45D0-B84F-CEBFE7E2BF11}"/>
              </a:ext>
            </a:extLst>
          </p:cNvPr>
          <p:cNvSpPr txBox="1">
            <a:spLocks/>
          </p:cNvSpPr>
          <p:nvPr/>
        </p:nvSpPr>
        <p:spPr>
          <a:xfrm>
            <a:off x="198115" y="972990"/>
            <a:ext cx="11654361" cy="968984"/>
          </a:xfrm>
          <a:prstGeom prst="rect">
            <a:avLst/>
          </a:prstGeom>
        </p:spPr>
        <p:txBody>
          <a:bodyPr>
            <a:normAutofit fontScale="25000" lnSpcReduction="20000"/>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pPr>
              <a:lnSpc>
                <a:spcPct val="120000"/>
              </a:lnSpc>
            </a:pPr>
            <a:r>
              <a:rPr lang="en-GB" sz="3200" b="1" dirty="0">
                <a:solidFill>
                  <a:srgbClr val="00B0F0"/>
                </a:solidFill>
                <a:latin typeface="Arial" panose="020B0604020202020204" pitchFamily="34" charset="0"/>
                <a:cs typeface="Arial" panose="020B0604020202020204" pitchFamily="34" charset="0"/>
              </a:rPr>
              <a:t>      </a:t>
            </a:r>
            <a:br>
              <a:rPr lang="en-GB" sz="3200" b="1" dirty="0">
                <a:solidFill>
                  <a:srgbClr val="00B0F0"/>
                </a:solidFill>
                <a:latin typeface="Arial" panose="020B0604020202020204" pitchFamily="34" charset="0"/>
                <a:cs typeface="Arial" panose="020B0604020202020204" pitchFamily="34" charset="0"/>
              </a:rPr>
            </a:br>
            <a:r>
              <a:rPr lang="en-GB" sz="10800" b="1" dirty="0">
                <a:solidFill>
                  <a:srgbClr val="0077C8"/>
                </a:solidFill>
                <a:latin typeface="Arial" panose="020B0604020202020204" pitchFamily="34" charset="0"/>
                <a:cs typeface="Arial" panose="020B0604020202020204" pitchFamily="34" charset="0"/>
              </a:rPr>
              <a:t>Unit 3 (A level – Childcare Pathway)</a:t>
            </a:r>
            <a:br>
              <a:rPr lang="en-GB" sz="10800" b="1" dirty="0">
                <a:solidFill>
                  <a:srgbClr val="0077C8"/>
                </a:solidFill>
                <a:latin typeface="Arial" panose="020B0604020202020204" pitchFamily="34" charset="0"/>
                <a:cs typeface="Arial" panose="020B0604020202020204" pitchFamily="34" charset="0"/>
              </a:rPr>
            </a:br>
            <a:r>
              <a:rPr lang="en-GB" sz="10800" b="1" dirty="0">
                <a:solidFill>
                  <a:srgbClr val="0077C8"/>
                </a:solidFill>
                <a:latin typeface="Arial" panose="020B0604020202020204" pitchFamily="34" charset="0"/>
                <a:cs typeface="Arial" panose="020B0604020202020204" pitchFamily="34" charset="0"/>
              </a:rPr>
              <a:t>Theoretical perspectives of children and young people’s development      </a:t>
            </a:r>
            <a:br>
              <a:rPr lang="en-GB" sz="3200" b="1" dirty="0">
                <a:solidFill>
                  <a:srgbClr val="0077C8"/>
                </a:solidFill>
                <a:latin typeface="Arial" panose="020B0604020202020204" pitchFamily="34" charset="0"/>
                <a:cs typeface="Arial" panose="020B0604020202020204" pitchFamily="34" charset="0"/>
              </a:rPr>
            </a:br>
            <a:r>
              <a:rPr lang="en-GB" sz="3200" b="1" dirty="0">
                <a:solidFill>
                  <a:srgbClr val="00B0F0"/>
                </a:solidFill>
                <a:latin typeface="Arial" panose="020B0604020202020204" pitchFamily="34" charset="0"/>
                <a:cs typeface="Arial" panose="020B0604020202020204" pitchFamily="34" charset="0"/>
              </a:rPr>
              <a:t>      </a:t>
            </a:r>
            <a:endParaRPr lang="en-GB" sz="3200" dirty="0">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0AE404CC-432A-494B-BF85-0FE41A50BEEB}"/>
              </a:ext>
            </a:extLst>
          </p:cNvPr>
          <p:cNvSpPr txBox="1">
            <a:spLocks/>
          </p:cNvSpPr>
          <p:nvPr/>
        </p:nvSpPr>
        <p:spPr>
          <a:xfrm>
            <a:off x="244414" y="2278444"/>
            <a:ext cx="11654361" cy="4515564"/>
          </a:xfrm>
          <a:prstGeom prst="rect">
            <a:avLst/>
          </a:prstGeom>
        </p:spPr>
        <p:txBody>
          <a:bodyPr/>
          <a:lstStyle>
            <a:lvl1pPr marL="0" marR="0" indent="0" algn="l" defTabSz="914400" rtl="0" eaLnBrk="1" fontAlgn="auto" latinLnBrk="0" hangingPunct="1">
              <a:lnSpc>
                <a:spcPct val="100000"/>
              </a:lnSpc>
              <a:spcBef>
                <a:spcPts val="1000"/>
              </a:spcBef>
              <a:spcAft>
                <a:spcPts val="600"/>
              </a:spcAft>
              <a:buClr>
                <a:srgbClr val="F94130"/>
              </a:buClr>
              <a:buSzTx/>
              <a:buFont typeface="Arial"/>
              <a:buNone/>
              <a:tabLst/>
              <a:defRPr lang="en-US" sz="1800" b="0" kern="1200">
                <a:solidFill>
                  <a:schemeClr val="accent1"/>
                </a:solidFill>
                <a:latin typeface="+mn-lt"/>
                <a:ea typeface="+mn-ea"/>
                <a:cs typeface="+mn-cs"/>
              </a:defRPr>
            </a:lvl1pPr>
            <a:lvl2pPr marL="7937" indent="0" algn="l" defTabSz="914400" rtl="0" eaLnBrk="1" latinLnBrk="0" hangingPunct="1">
              <a:lnSpc>
                <a:spcPct val="100000"/>
              </a:lnSpc>
              <a:spcBef>
                <a:spcPts val="0"/>
              </a:spcBef>
              <a:spcAft>
                <a:spcPts val="600"/>
              </a:spcAft>
              <a:buClr>
                <a:schemeClr val="tx2"/>
              </a:buClr>
              <a:buFont typeface="Arial"/>
              <a:buNone/>
              <a:tabLst/>
              <a:defRPr lang="en-US" sz="1600" kern="1200" dirty="0">
                <a:solidFill>
                  <a:schemeClr val="tx1"/>
                </a:solidFill>
                <a:latin typeface="+mn-lt"/>
                <a:ea typeface="+mn-ea"/>
                <a:cs typeface="+mn-cs"/>
              </a:defRPr>
            </a:lvl2pPr>
            <a:lvl3pPr marL="222250" marR="0" indent="-214313" algn="l" defTabSz="914400" rtl="0" eaLnBrk="1" fontAlgn="auto" latinLnBrk="0" hangingPunct="1">
              <a:lnSpc>
                <a:spcPct val="100000"/>
              </a:lnSpc>
              <a:spcBef>
                <a:spcPts val="0"/>
              </a:spcBef>
              <a:spcAft>
                <a:spcPts val="600"/>
              </a:spcAft>
              <a:buClr>
                <a:srgbClr val="F94130"/>
              </a:buClr>
              <a:buSzTx/>
              <a:buFont typeface="Arial" panose="020B0604020202020204" pitchFamily="34" charset="0"/>
              <a:buChar char="•"/>
              <a:tabLst/>
              <a:defRPr lang="en-US" sz="1400" b="0" kern="1200" dirty="0">
                <a:solidFill>
                  <a:schemeClr val="tx1"/>
                </a:solidFill>
                <a:latin typeface="+mn-lt"/>
                <a:ea typeface="+mn-ea"/>
                <a:cs typeface="+mn-cs"/>
              </a:defRPr>
            </a:lvl3pPr>
            <a:lvl4pPr marL="222250" indent="0" algn="l" defTabSz="914400" rtl="0" eaLnBrk="1" latinLnBrk="0" hangingPunct="1">
              <a:lnSpc>
                <a:spcPct val="100000"/>
              </a:lnSpc>
              <a:spcBef>
                <a:spcPts val="0"/>
              </a:spcBef>
              <a:spcAft>
                <a:spcPts val="600"/>
              </a:spcAft>
              <a:buClr>
                <a:schemeClr val="tx2"/>
              </a:buClr>
              <a:buFont typeface="Arial"/>
              <a:buNone/>
              <a:tabLst/>
              <a:defRPr sz="1200" b="1" kern="1200">
                <a:solidFill>
                  <a:schemeClr val="tx1"/>
                </a:solidFill>
                <a:latin typeface="+mn-lt"/>
                <a:ea typeface="+mn-ea"/>
                <a:cs typeface="+mn-cs"/>
              </a:defRPr>
            </a:lvl4pPr>
            <a:lvl5pPr marL="446088" indent="-187325" algn="l" defTabSz="914400" rtl="0" eaLnBrk="1" latinLnBrk="0" hangingPunct="1">
              <a:lnSpc>
                <a:spcPct val="100000"/>
              </a:lnSpc>
              <a:spcBef>
                <a:spcPts val="0"/>
              </a:spcBef>
              <a:spcAft>
                <a:spcPts val="600"/>
              </a:spcAft>
              <a:buClr>
                <a:schemeClr val="tx2"/>
              </a:buClr>
              <a:buFont typeface="Arial"/>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600"/>
              </a:spcBef>
              <a:spcAft>
                <a:spcPts val="0"/>
              </a:spcAft>
            </a:pPr>
            <a:r>
              <a:rPr lang="en-GB" sz="1600" b="1" dirty="0">
                <a:latin typeface="Arial" panose="020B0604020202020204" pitchFamily="34" charset="0"/>
                <a:cs typeface="Arial" panose="020B0604020202020204" pitchFamily="34" charset="0"/>
              </a:rPr>
              <a:t>Written examination</a:t>
            </a:r>
            <a:r>
              <a:rPr lang="en-GB" sz="1600" dirty="0">
                <a:latin typeface="Arial" panose="020B0604020202020204" pitchFamily="34" charset="0"/>
                <a:cs typeface="Arial" panose="020B0604020202020204" pitchFamily="34" charset="0"/>
              </a:rPr>
              <a:t>: 2 hours 30 minutes</a:t>
            </a:r>
          </a:p>
          <a:p>
            <a:pPr>
              <a:spcBef>
                <a:spcPts val="600"/>
              </a:spcBef>
              <a:spcAft>
                <a:spcPts val="0"/>
              </a:spcAft>
            </a:pPr>
            <a:r>
              <a:rPr lang="en-GB" sz="1600" dirty="0">
                <a:latin typeface="Arial" panose="020B0604020202020204" pitchFamily="34" charset="0"/>
                <a:cs typeface="Arial" panose="020B0604020202020204" pitchFamily="34" charset="0"/>
              </a:rPr>
              <a:t>30% of A level (Childcare pathway)</a:t>
            </a:r>
          </a:p>
          <a:p>
            <a:pPr>
              <a:spcBef>
                <a:spcPts val="600"/>
              </a:spcBef>
              <a:spcAft>
                <a:spcPts val="0"/>
              </a:spcAft>
            </a:pPr>
            <a:r>
              <a:rPr lang="en-GB" sz="1600" dirty="0">
                <a:latin typeface="Arial" panose="020B0604020202020204" pitchFamily="34" charset="0"/>
                <a:cs typeface="Arial" panose="020B0604020202020204" pitchFamily="34" charset="0"/>
              </a:rPr>
              <a:t>100 marks</a:t>
            </a:r>
          </a:p>
          <a:p>
            <a:pPr>
              <a:spcBef>
                <a:spcPts val="600"/>
              </a:spcBef>
              <a:spcAft>
                <a:spcPts val="0"/>
              </a:spcAft>
            </a:pPr>
            <a:r>
              <a:rPr lang="en-GB" sz="1600" b="1" dirty="0">
                <a:latin typeface="Arial" panose="020B0604020202020204" pitchFamily="34" charset="0"/>
                <a:cs typeface="Arial" panose="020B0604020202020204" pitchFamily="34" charset="0"/>
              </a:rPr>
              <a:t>Areas of content</a:t>
            </a:r>
          </a:p>
          <a:p>
            <a:pPr>
              <a:spcBef>
                <a:spcPts val="600"/>
              </a:spcBef>
              <a:spcAft>
                <a:spcPts val="0"/>
              </a:spcAft>
            </a:pPr>
            <a:r>
              <a:rPr lang="en-GB" sz="1600" dirty="0">
                <a:latin typeface="Arial" panose="020B0604020202020204" pitchFamily="34" charset="0"/>
                <a:cs typeface="Arial" panose="020B0604020202020204" pitchFamily="34" charset="0"/>
              </a:rPr>
              <a:t>2.3.1  Theories and principles of child development</a:t>
            </a:r>
          </a:p>
          <a:p>
            <a:pPr>
              <a:spcBef>
                <a:spcPts val="600"/>
              </a:spcBef>
              <a:spcAft>
                <a:spcPts val="0"/>
              </a:spcAft>
            </a:pPr>
            <a:r>
              <a:rPr lang="en-GB" sz="1600" dirty="0">
                <a:latin typeface="Arial" panose="020B0604020202020204" pitchFamily="34" charset="0"/>
                <a:cs typeface="Arial" panose="020B0604020202020204" pitchFamily="34" charset="0"/>
              </a:rPr>
              <a:t>2.3.2  The importance of play in learning and development</a:t>
            </a:r>
          </a:p>
          <a:p>
            <a:pPr>
              <a:spcBef>
                <a:spcPts val="600"/>
              </a:spcBef>
              <a:spcAft>
                <a:spcPts val="0"/>
              </a:spcAft>
            </a:pPr>
            <a:r>
              <a:rPr lang="en-GB" sz="1600" dirty="0">
                <a:latin typeface="Arial" panose="020B0604020202020204" pitchFamily="34" charset="0"/>
                <a:cs typeface="Arial" panose="020B0604020202020204" pitchFamily="34" charset="0"/>
              </a:rPr>
              <a:t>2.3.3  Behaviour of children and young people</a:t>
            </a:r>
          </a:p>
          <a:p>
            <a:pPr>
              <a:spcBef>
                <a:spcPts val="600"/>
              </a:spcBef>
              <a:spcAft>
                <a:spcPts val="0"/>
              </a:spcAft>
            </a:pPr>
            <a:r>
              <a:rPr lang="en-GB" sz="1600" b="1" dirty="0">
                <a:latin typeface="Arial" panose="020B0604020202020204" pitchFamily="34" charset="0"/>
                <a:cs typeface="Arial" panose="020B0604020202020204" pitchFamily="34" charset="0"/>
              </a:rPr>
              <a:t>Overview</a:t>
            </a:r>
          </a:p>
          <a:p>
            <a:pPr>
              <a:spcBef>
                <a:spcPts val="600"/>
              </a:spcBef>
              <a:spcAft>
                <a:spcPts val="0"/>
              </a:spcAft>
            </a:pPr>
            <a:r>
              <a:rPr lang="en-GB" sz="1600" dirty="0">
                <a:latin typeface="Arial" panose="020B0604020202020204" pitchFamily="34" charset="0"/>
                <a:cs typeface="Arial" panose="020B0604020202020204" pitchFamily="34" charset="0"/>
              </a:rPr>
              <a:t>Learners will gain knowledge and understanding of:</a:t>
            </a:r>
          </a:p>
          <a:p>
            <a:pPr marL="358775" indent="-358775">
              <a:spcBef>
                <a:spcPts val="600"/>
              </a:spcBef>
              <a:spcAft>
                <a:spcPts val="0"/>
              </a:spcAft>
              <a:buFont typeface="Wingdings" panose="05000000000000000000" pitchFamily="2" charset="2"/>
              <a:buChar char="§"/>
            </a:pPr>
            <a:r>
              <a:rPr lang="en-GB" sz="1600" dirty="0">
                <a:latin typeface="Arial" panose="020B0604020202020204" pitchFamily="34" charset="0"/>
                <a:cs typeface="Arial" panose="020B0604020202020204" pitchFamily="34" charset="0"/>
              </a:rPr>
              <a:t>Key areas of development in children and young people (physical, cognitive, language, intellectual, social and emotional) and how theories and principles relate to areas of children's development</a:t>
            </a:r>
          </a:p>
          <a:p>
            <a:pPr marL="358775" indent="-358775">
              <a:spcBef>
                <a:spcPts val="600"/>
              </a:spcBef>
              <a:spcAft>
                <a:spcPts val="0"/>
              </a:spcAft>
              <a:buFont typeface="Wingdings" panose="05000000000000000000" pitchFamily="2" charset="2"/>
              <a:buChar char="§"/>
            </a:pPr>
            <a:r>
              <a:rPr lang="en-GB" sz="1600" dirty="0">
                <a:latin typeface="Arial" panose="020B0604020202020204" pitchFamily="34" charset="0"/>
                <a:cs typeface="Arial" panose="020B0604020202020204" pitchFamily="34" charset="0"/>
              </a:rPr>
              <a:t>Definitions of play and play work, the purpose of play, stages of play and types of play </a:t>
            </a:r>
          </a:p>
          <a:p>
            <a:pPr marL="358775" indent="-358775">
              <a:spcBef>
                <a:spcPts val="600"/>
              </a:spcBef>
              <a:spcAft>
                <a:spcPts val="0"/>
              </a:spcAft>
              <a:buFont typeface="Wingdings" panose="05000000000000000000" pitchFamily="2" charset="2"/>
              <a:buChar char="§"/>
            </a:pPr>
            <a:r>
              <a:rPr lang="en-GB" sz="1600" dirty="0">
                <a:latin typeface="Arial" panose="020B0604020202020204" pitchFamily="34" charset="0"/>
                <a:cs typeface="Arial" panose="020B0604020202020204" pitchFamily="34" charset="0"/>
              </a:rPr>
              <a:t>Factors that affect the behaviour of children and young people and the strategies and approaches that support children and young people to develop positive behaviour patterns.</a:t>
            </a:r>
          </a:p>
          <a:p>
            <a:pPr>
              <a:buFont typeface="Wingdings" panose="05000000000000000000" pitchFamily="2" charset="2"/>
              <a:buChar char="§"/>
            </a:pPr>
            <a:endParaRPr lang="en-GB" sz="16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endParaRPr lang="en-GB" dirty="0"/>
          </a:p>
        </p:txBody>
      </p:sp>
      <p:pic>
        <p:nvPicPr>
          <p:cNvPr id="3" name="Audio 2">
            <a:hlinkClick r:id="" action="ppaction://media"/>
            <a:extLst>
              <a:ext uri="{FF2B5EF4-FFF2-40B4-BE49-F238E27FC236}">
                <a16:creationId xmlns:a16="http://schemas.microsoft.com/office/drawing/2014/main" id="{E0CD6743-4AC7-4F6C-954A-44E174E394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27510434"/>
      </p:ext>
    </p:extLst>
  </p:cSld>
  <p:clrMapOvr>
    <a:masterClrMapping/>
  </p:clrMapOvr>
  <mc:AlternateContent xmlns:mc="http://schemas.openxmlformats.org/markup-compatibility/2006" xmlns:p14="http://schemas.microsoft.com/office/powerpoint/2010/main">
    <mc:Choice Requires="p14">
      <p:transition spd="slow" p14:dur="2000" advTm="55347"/>
    </mc:Choice>
    <mc:Fallback xmlns="">
      <p:transition spd="slow" advTm="55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CG0119v1">
  <a:themeElements>
    <a:clrScheme name="City and guilds 0119">
      <a:dk1>
        <a:srgbClr val="140000"/>
      </a:dk1>
      <a:lt1>
        <a:srgbClr val="FFFFFF"/>
      </a:lt1>
      <a:dk2>
        <a:srgbClr val="F94130"/>
      </a:dk2>
      <a:lt2>
        <a:srgbClr val="00B5E2"/>
      </a:lt2>
      <a:accent1>
        <a:srgbClr val="007BB9"/>
      </a:accent1>
      <a:accent2>
        <a:srgbClr val="00BFB3"/>
      </a:accent2>
      <a:accent3>
        <a:srgbClr val="FFC841"/>
      </a:accent3>
      <a:accent4>
        <a:srgbClr val="65B2E6"/>
      </a:accent4>
      <a:accent5>
        <a:srgbClr val="97D700"/>
      </a:accent5>
      <a:accent6>
        <a:srgbClr val="C6C6C6"/>
      </a:accent6>
      <a:hlink>
        <a:srgbClr val="8C286E"/>
      </a:hlink>
      <a:folHlink>
        <a:srgbClr val="CE00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lIns="0" tIns="0" rIns="0" bIns="0">
        <a:noAutofit/>
      </a:bodyPr>
      <a:lstStyle>
        <a:defPPr>
          <a:defRPr>
            <a:solidFill>
              <a:srgbClr val="000000"/>
            </a:solidFill>
          </a:defRPr>
        </a:defPPr>
      </a:lstStyle>
    </a:spDef>
  </a:objectDefaults>
  <a:extraClrSchemeLst/>
  <a:extLst>
    <a:ext uri="{05A4C25C-085E-4340-85A3-A5531E510DB2}">
      <thm15:themeFamily xmlns:thm15="http://schemas.microsoft.com/office/thememl/2012/main" name="CG0119v1" id="{F7EDE054-91CE-7143-A275-0B2042CE53C3}" vid="{DC6A2FFB-CA82-4D43-A2E9-3E68F68E805D}"/>
    </a:ext>
  </a:extLst>
</a:theme>
</file>

<file path=ppt/theme/theme2.xml><?xml version="1.0" encoding="utf-8"?>
<a:theme xmlns:a="http://schemas.openxmlformats.org/drawingml/2006/main" name="1_Office Theme">
  <a:themeElements>
    <a:clrScheme name="City and guilds 0119">
      <a:dk1>
        <a:srgbClr val="140000"/>
      </a:dk1>
      <a:lt1>
        <a:srgbClr val="FFFFFF"/>
      </a:lt1>
      <a:dk2>
        <a:srgbClr val="F94130"/>
      </a:dk2>
      <a:lt2>
        <a:srgbClr val="00B5E2"/>
      </a:lt2>
      <a:accent1>
        <a:srgbClr val="007BB9"/>
      </a:accent1>
      <a:accent2>
        <a:srgbClr val="00BFB3"/>
      </a:accent2>
      <a:accent3>
        <a:srgbClr val="FFC841"/>
      </a:accent3>
      <a:accent4>
        <a:srgbClr val="65B2E6"/>
      </a:accent4>
      <a:accent5>
        <a:srgbClr val="97D700"/>
      </a:accent5>
      <a:accent6>
        <a:srgbClr val="C6C6C6"/>
      </a:accent6>
      <a:hlink>
        <a:srgbClr val="8C286E"/>
      </a:hlink>
      <a:folHlink>
        <a:srgbClr val="CE00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lIns="0" tIns="0" rIns="0" bIns="0">
        <a:noAutofit/>
      </a:bodyPr>
      <a:lstStyle>
        <a:defPPr>
          <a:defRPr>
            <a:solidFill>
              <a:srgbClr val="000000"/>
            </a:solidFill>
          </a:defRPr>
        </a:defPPr>
      </a:lstStyle>
    </a:spDef>
  </a:objectDefaults>
  <a:extraClrSchemeLst/>
  <a:extLst>
    <a:ext uri="{05A4C25C-085E-4340-85A3-A5531E510DB2}">
      <thm15:themeFamily xmlns:thm15="http://schemas.microsoft.com/office/thememl/2012/main" name="C&amp;G_PowerPoint_New_Template_V1 [Read-Only]" id="{9814EAAC-C1C9-41D0-82E1-0AF7615562C8}" vid="{3259BF9B-0B01-4419-95C1-0789706EF41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WJEC Image" ma:contentTypeID="0x0101009148F5A04DDD49CBA7127AADA5FB792B00AADE34325A8B49CDA8BB4DB53328F214008CB3F2150C24F24F8304D2120C64EA5300D55831203E689340AF2E2F5978B1265D" ma:contentTypeVersion="90" ma:contentTypeDescription="" ma:contentTypeScope="" ma:versionID="4a728d9f6da989f8bbb211cc34970ad5">
  <xsd:schema xmlns:xsd="http://www.w3.org/2001/XMLSchema" xmlns:xs="http://www.w3.org/2001/XMLSchema" xmlns:p="http://schemas.microsoft.com/office/2006/metadata/properties" xmlns:ns1="http://schemas.microsoft.com/sharepoint/v3" xmlns:ns2="http://schemas.microsoft.com/sharepoint/v3/fields" xmlns:ns3="36f98b4f-ba65-4a7d-9a34-48b23de556cb" xmlns:ns4="07b9bb9f-93d7-4a9d-9e48-363b5c999e88" targetNamespace="http://schemas.microsoft.com/office/2006/metadata/properties" ma:root="true" ma:fieldsID="86774d5f81f3d3491a33bc0b6ff6ba0c" ns1:_="" ns2:_="" ns3:_="" ns4:_="">
    <xsd:import namespace="http://schemas.microsoft.com/sharepoint/v3"/>
    <xsd:import namespace="http://schemas.microsoft.com/sharepoint/v3/fields"/>
    <xsd:import namespace="36f98b4f-ba65-4a7d-9a34-48b23de556cb"/>
    <xsd:import namespace="07b9bb9f-93d7-4a9d-9e48-363b5c999e88"/>
    <xsd:element name="properties">
      <xsd:complexType>
        <xsd:sequence>
          <xsd:element name="documentManagement">
            <xsd:complexType>
              <xsd:all>
                <xsd:element ref="ns1:RoutingRuleDescription"/>
                <xsd:element ref="ns4:WJEC_x0020_Language" minOccurs="0"/>
                <xsd:element ref="ns4:WJEC_x0020_Available_x0020_Online" minOccurs="0"/>
                <xsd:element ref="ns1:PublishingStartDate" minOccurs="0"/>
                <xsd:element ref="ns1:PublishingExpirationDate" minOccurs="0"/>
                <xsd:element ref="ns2:ImageWidth" minOccurs="0"/>
                <xsd:element ref="ns2:ImageHeight" minOccurs="0"/>
                <xsd:element ref="ns2:ImageCreateDate" minOccurs="0"/>
                <xsd:element ref="ns2:wic_System_Copyright" minOccurs="0"/>
                <xsd:element ref="ns1:FSObjType" minOccurs="0"/>
                <xsd:element ref="ns1:FileRef" minOccurs="0"/>
                <xsd:element ref="ns1:File_x0020_Type" minOccurs="0"/>
                <xsd:element ref="ns1:HTML_x0020_File_x0020_Type" minOccurs="0"/>
                <xsd:element ref="ns3:k48d8005054a4dd09ad49b7c837f0781" minOccurs="0"/>
                <xsd:element ref="ns3:TaxCatchAll" minOccurs="0"/>
                <xsd:element ref="ns3:TaxCatchAllLabel" minOccurs="0"/>
                <xsd:element ref="ns3:aa87a6a0bdfe4bfb97a25745bc8270e2" minOccurs="0"/>
                <xsd:element ref="ns1:PreviewExists" minOccurs="0"/>
                <xsd:element ref="ns1:ThumbnailExis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4" ma:displayName="Description3" ma:description="can't delete this column" ma:internalName="RoutingRuleDescription" ma:readOnly="false">
      <xsd:simpleType>
        <xsd:restriction base="dms:Text">
          <xsd:maxLength value="255"/>
        </xsd:restriction>
      </xsd:simpleType>
    </xsd:element>
    <xsd:element name="PublishingStartDate" ma:index="10" nillable="true" ma:displayName="Scheduling Start Date" ma:description="" ma:internalName="PublishingStartDate" ma:readOnly="fals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ma:readOnly="false">
      <xsd:simpleType>
        <xsd:restriction base="dms:Unknown"/>
      </xsd:simpleType>
    </xsd:element>
    <xsd:element name="FSObjType" ma:index="21" nillable="true" ma:displayName="Item Type" ma:hidden="true" ma:list="Docs" ma:internalName="FSObjType" ma:readOnly="true" ma:showField="FSType">
      <xsd:simpleType>
        <xsd:restriction base="dms:Lookup"/>
      </xsd:simpleType>
    </xsd:element>
    <xsd:element name="FileRef" ma:index="26" nillable="true" ma:displayName="URL Path" ma:hidden="true" ma:list="Docs" ma:internalName="FileRef" ma:readOnly="true" ma:showField="FullUrl">
      <xsd:simpleType>
        <xsd:restriction base="dms:Lookup"/>
      </xsd:simpleType>
    </xsd:element>
    <xsd:element name="File_x0020_Type" ma:index="27" nillable="true" ma:displayName="File Type" ma:hidden="true" ma:internalName="File_x0020_Type" ma:readOnly="true">
      <xsd:simpleType>
        <xsd:restriction base="dms:Text"/>
      </xsd:simpleType>
    </xsd:element>
    <xsd:element name="HTML_x0020_File_x0020_Type" ma:index="29" nillable="true" ma:displayName="HTML File Type" ma:hidden="true" ma:internalName="HTML_x0020_File_x0020_Type" ma:readOnly="true">
      <xsd:simpleType>
        <xsd:restriction base="dms:Text"/>
      </xsd:simpleType>
    </xsd:element>
    <xsd:element name="PreviewExists" ma:index="35" nillable="true" ma:displayName="Preview Exists" ma:default="FALSE" ma:hidden="true" ma:internalName="PreviewExists" ma:readOnly="true">
      <xsd:simpleType>
        <xsd:restriction base="dms:Boolean"/>
      </xsd:simpleType>
    </xsd:element>
    <xsd:element name="ThumbnailExists" ma:index="37" nillable="true" ma:displayName="Thumbnail Exists" ma:default="FALSE" ma:hidden="true" ma:internalName="ThumbnailExists"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ImageWidth" ma:index="13" nillable="true" ma:displayName="Picture Width" ma:internalName="ImageWidth" ma:readOnly="true">
      <xsd:simpleType>
        <xsd:restriction base="dms:Unknown"/>
      </xsd:simpleType>
    </xsd:element>
    <xsd:element name="ImageHeight" ma:index="14" nillable="true" ma:displayName="Picture Height" ma:internalName="ImageHeight" ma:readOnly="true">
      <xsd:simpleType>
        <xsd:restriction base="dms:Unknown"/>
      </xsd:simpleType>
    </xsd:element>
    <xsd:element name="ImageCreateDate" ma:index="17" nillable="true" ma:displayName="Date Picture Taken" ma:description="" ma:format="DateTime" ma:hidden="true" ma:internalName="ImageCreateDate">
      <xsd:simpleType>
        <xsd:restriction base="dms:DateTime"/>
      </xsd:simpleType>
    </xsd:element>
    <xsd:element name="wic_System_Copyright" ma:index="18" nillable="true" ma:displayName="Copyright" ma:internalName="wic_System_Copyright">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f98b4f-ba65-4a7d-9a34-48b23de556cb" elementFormDefault="qualified">
    <xsd:import namespace="http://schemas.microsoft.com/office/2006/documentManagement/types"/>
    <xsd:import namespace="http://schemas.microsoft.com/office/infopath/2007/PartnerControls"/>
    <xsd:element name="k48d8005054a4dd09ad49b7c837f0781" ma:index="30" nillable="true" ma:taxonomy="true" ma:internalName="k48d8005054a4dd09ad49b7c837f0781" ma:taxonomyFieldName="WJEC_x0020_Audiences" ma:displayName="WJEC Audiences" ma:readOnly="false" ma:fieldId="{448d8005-054a-4dd0-9ad4-9b7c837f0781}" ma:taxonomyMulti="true" ma:sspId="fd004107-dac0-45af-83fb-11757b2c8399" ma:termSetId="166b6179-d2c6-4c70-a6b7-272e06564e82" ma:anchorId="00000000-0000-0000-0000-000000000000" ma:open="false" ma:isKeyword="false">
      <xsd:complexType>
        <xsd:sequence>
          <xsd:element ref="pc:Terms" minOccurs="0" maxOccurs="1"/>
        </xsd:sequence>
      </xsd:complexType>
    </xsd:element>
    <xsd:element name="TaxCatchAll" ma:index="31" nillable="true" ma:displayName="Taxonomy Catch All Column" ma:description="" ma:hidden="true" ma:list="{3317158d-5997-432d-8f64-ed5253ed3d4a}" ma:internalName="TaxCatchAll" ma:readOnly="false" ma:showField="CatchAllData" ma:web="36f98b4f-ba65-4a7d-9a34-48b23de556cb">
      <xsd:complexType>
        <xsd:complexContent>
          <xsd:extension base="dms:MultiChoiceLookup">
            <xsd:sequence>
              <xsd:element name="Value" type="dms:Lookup" maxOccurs="unbounded" minOccurs="0" nillable="true"/>
            </xsd:sequence>
          </xsd:extension>
        </xsd:complexContent>
      </xsd:complexType>
    </xsd:element>
    <xsd:element name="TaxCatchAllLabel" ma:index="32" nillable="true" ma:displayName="Taxonomy Catch All Column1" ma:description="" ma:hidden="true" ma:list="{3317158d-5997-432d-8f64-ed5253ed3d4a}" ma:internalName="TaxCatchAllLabel" ma:readOnly="true" ma:showField="CatchAllDataLabel" ma:web="36f98b4f-ba65-4a7d-9a34-48b23de556cb">
      <xsd:complexType>
        <xsd:complexContent>
          <xsd:extension base="dms:MultiChoiceLookup">
            <xsd:sequence>
              <xsd:element name="Value" type="dms:Lookup" maxOccurs="unbounded" minOccurs="0" nillable="true"/>
            </xsd:sequence>
          </xsd:extension>
        </xsd:complexContent>
      </xsd:complexType>
    </xsd:element>
    <xsd:element name="aa87a6a0bdfe4bfb97a25745bc8270e2" ma:index="33" nillable="true" ma:taxonomy="true" ma:internalName="aa87a6a0bdfe4bfb97a25745bc8270e2" ma:taxonomyFieldName="WJEC_x0020_Department" ma:displayName="WJEC Department" ma:readOnly="false" ma:fieldId="{aa87a6a0-bdfe-4bfb-97a2-5745bc8270e2}" ma:taxonomyMulti="true" ma:sspId="fd004107-dac0-45af-83fb-11757b2c8399" ma:termSetId="0c9e301d-bcca-45db-a9e6-62eca92a187e"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7b9bb9f-93d7-4a9d-9e48-363b5c999e88" elementFormDefault="qualified">
    <xsd:import namespace="http://schemas.microsoft.com/office/2006/documentManagement/types"/>
    <xsd:import namespace="http://schemas.microsoft.com/office/infopath/2007/PartnerControls"/>
    <xsd:element name="WJEC_x0020_Language" ma:index="8" nillable="true" ma:displayName="WJEC Language" ma:default="English" ma:internalName="WJEC_x0020_Language" ma:readOnly="false">
      <xsd:complexType>
        <xsd:complexContent>
          <xsd:extension base="dms:MultiChoice">
            <xsd:sequence>
              <xsd:element name="Value" maxOccurs="unbounded" minOccurs="0" nillable="true">
                <xsd:simpleType>
                  <xsd:restriction base="dms:Choice">
                    <xsd:enumeration value="English"/>
                    <xsd:enumeration value="Welsh"/>
                  </xsd:restriction>
                </xsd:simpleType>
              </xsd:element>
            </xsd:sequence>
          </xsd:extension>
        </xsd:complexContent>
      </xsd:complexType>
    </xsd:element>
    <xsd:element name="WJEC_x0020_Available_x0020_Online" ma:index="9" nillable="true" ma:displayName="WJEC Available Online" ma:default="0" ma:internalName="WJEC_x0020_Available_x0020_Online" ma:readOnly="fals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6" ma:displayName="Author"/>
        <xsd:element ref="dcterms:created" minOccurs="0" maxOccurs="1"/>
        <xsd:element ref="dc:identifier" minOccurs="0" maxOccurs="1"/>
        <xsd:element name="contentType" minOccurs="0" maxOccurs="1" type="xsd:string" ma:index="34"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3"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k48d8005054a4dd09ad49b7c837f0781 xmlns="36f98b4f-ba65-4a7d-9a34-48b23de556cb">
      <Terms xmlns="http://schemas.microsoft.com/office/infopath/2007/PartnerControls"/>
    </k48d8005054a4dd09ad49b7c837f0781>
    <ImageCreateDate xmlns="http://schemas.microsoft.com/sharepoint/v3/fields" xsi:nil="true"/>
    <aa87a6a0bdfe4bfb97a25745bc8270e2 xmlns="36f98b4f-ba65-4a7d-9a34-48b23de556cb">
      <Terms xmlns="http://schemas.microsoft.com/office/infopath/2007/PartnerControls"/>
    </aa87a6a0bdfe4bfb97a25745bc8270e2>
    <WJEC_x0020_Available_x0020_Online xmlns="07b9bb9f-93d7-4a9d-9e48-363b5c999e88">false</WJEC_x0020_Available_x0020_Online>
    <TaxCatchAll xmlns="36f98b4f-ba65-4a7d-9a34-48b23de556cb"/>
    <RoutingRuleDescription xmlns="http://schemas.microsoft.com/sharepoint/v3">PPT</RoutingRuleDescription>
    <PublishingExpirationDate xmlns="http://schemas.microsoft.com/sharepoint/v3" xsi:nil="true"/>
    <PublishingStartDate xmlns="http://schemas.microsoft.com/sharepoint/v3" xsi:nil="true"/>
    <wic_System_Copyright xmlns="http://schemas.microsoft.com/sharepoint/v3/fields" xsi:nil="true"/>
    <WJEC_x0020_Language xmlns="07b9bb9f-93d7-4a9d-9e48-363b5c999e88">
      <Value>English</Value>
    </WJEC_x0020_Language>
  </documentManagement>
</p:properties>
</file>

<file path=customXml/itemProps1.xml><?xml version="1.0" encoding="utf-8"?>
<ds:datastoreItem xmlns:ds="http://schemas.openxmlformats.org/officeDocument/2006/customXml" ds:itemID="{31FEFB3C-EBD4-4B9B-82D2-733876B246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3/fields"/>
    <ds:schemaRef ds:uri="36f98b4f-ba65-4a7d-9a34-48b23de556cb"/>
    <ds:schemaRef ds:uri="07b9bb9f-93d7-4a9d-9e48-363b5c999e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7F1651-5B2A-4B16-9EFE-F4259EAB826F}">
  <ds:schemaRefs>
    <ds:schemaRef ds:uri="http://schemas.microsoft.com/sharepoint/v3/contenttype/forms"/>
  </ds:schemaRefs>
</ds:datastoreItem>
</file>

<file path=customXml/itemProps3.xml><?xml version="1.0" encoding="utf-8"?>
<ds:datastoreItem xmlns:ds="http://schemas.openxmlformats.org/officeDocument/2006/customXml" ds:itemID="{74CF2C5D-BA0A-4ADC-ACA3-AA75CD9BCC39}">
  <ds:schemaRefs>
    <ds:schemaRef ds:uri="http://purl.org/dc/elements/1.1/"/>
    <ds:schemaRef ds:uri="http://schemas.microsoft.com/office/2006/metadata/properties"/>
    <ds:schemaRef ds:uri="36f98b4f-ba65-4a7d-9a34-48b23de556cb"/>
    <ds:schemaRef ds:uri="http://schemas.microsoft.com/sharepoint/v3"/>
    <ds:schemaRef ds:uri="http://schemas.microsoft.com/office/2006/documentManagement/types"/>
    <ds:schemaRef ds:uri="http://schemas.microsoft.com/office/infopath/2007/PartnerControls"/>
    <ds:schemaRef ds:uri="http://purl.org/dc/dcmitype/"/>
    <ds:schemaRef ds:uri="07b9bb9f-93d7-4a9d-9e48-363b5c999e88"/>
    <ds:schemaRef ds:uri="http://schemas.openxmlformats.org/package/2006/metadata/core-properties"/>
    <ds:schemaRef ds:uri="http://schemas.microsoft.com/sharepoint/v3/field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17544</TotalTime>
  <Words>2527</Words>
  <Application>Microsoft Office PowerPoint</Application>
  <PresentationFormat>Widescreen</PresentationFormat>
  <Paragraphs>435</Paragraphs>
  <Slides>29</Slides>
  <Notes>25</Notes>
  <HiddenSlides>0</HiddenSlides>
  <MMClips>28</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Arial</vt:lpstr>
      <vt:lpstr>Calibri</vt:lpstr>
      <vt:lpstr>Courier New</vt:lpstr>
      <vt:lpstr>Helvetica</vt:lpstr>
      <vt:lpstr>Lato</vt:lpstr>
      <vt:lpstr>Wingdings</vt:lpstr>
      <vt:lpstr>CG0119v1</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Bushell, Karen</dc:creator>
  <cp:lastModifiedBy>Wyman, Hilary</cp:lastModifiedBy>
  <cp:revision>56</cp:revision>
  <dcterms:created xsi:type="dcterms:W3CDTF">2020-01-20T14:22:16Z</dcterms:created>
  <dcterms:modified xsi:type="dcterms:W3CDTF">2021-07-28T14:09:55Z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0x0101009148F5A04DDD49CBA7127AADA5FB792B00AADE34325A8B49CDA8BB4DB53328F214008CB3F2150C24F24F8304D2120C64EA5300D55831203E689340AF2E2F5978B1265D</vt:lpwstr>
  </property>
  <property fmtid="{D5CDD505-2E9C-101B-9397-08002B2CF9AE}" pid="3" name="WJEC Department">
    <vt:lpwstr/>
  </property>
  <property fmtid="{D5CDD505-2E9C-101B-9397-08002B2CF9AE}" pid="4" name="WJEC Audiences">
    <vt:lpwstr/>
  </property>
</Properties>
</file>