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48"/>
  </p:notesMasterIdLst>
  <p:handoutMasterIdLst>
    <p:handoutMasterId r:id="rId49"/>
  </p:handoutMasterIdLst>
  <p:sldIdLst>
    <p:sldId id="902" r:id="rId6"/>
    <p:sldId id="522" r:id="rId7"/>
    <p:sldId id="372" r:id="rId8"/>
    <p:sldId id="705" r:id="rId9"/>
    <p:sldId id="925" r:id="rId10"/>
    <p:sldId id="924" r:id="rId11"/>
    <p:sldId id="909" r:id="rId12"/>
    <p:sldId id="910" r:id="rId13"/>
    <p:sldId id="911" r:id="rId14"/>
    <p:sldId id="904" r:id="rId15"/>
    <p:sldId id="923" r:id="rId16"/>
    <p:sldId id="715" r:id="rId17"/>
    <p:sldId id="926" r:id="rId18"/>
    <p:sldId id="887" r:id="rId19"/>
    <p:sldId id="927" r:id="rId20"/>
    <p:sldId id="928" r:id="rId21"/>
    <p:sldId id="929" r:id="rId22"/>
    <p:sldId id="913" r:id="rId23"/>
    <p:sldId id="914" r:id="rId24"/>
    <p:sldId id="915" r:id="rId25"/>
    <p:sldId id="916" r:id="rId26"/>
    <p:sldId id="917" r:id="rId27"/>
    <p:sldId id="918" r:id="rId28"/>
    <p:sldId id="919" r:id="rId29"/>
    <p:sldId id="920" r:id="rId30"/>
    <p:sldId id="921" r:id="rId31"/>
    <p:sldId id="930" r:id="rId32"/>
    <p:sldId id="931" r:id="rId33"/>
    <p:sldId id="932" r:id="rId34"/>
    <p:sldId id="933" r:id="rId35"/>
    <p:sldId id="934" r:id="rId36"/>
    <p:sldId id="935" r:id="rId37"/>
    <p:sldId id="936" r:id="rId38"/>
    <p:sldId id="937" r:id="rId39"/>
    <p:sldId id="938" r:id="rId40"/>
    <p:sldId id="939" r:id="rId41"/>
    <p:sldId id="907" r:id="rId42"/>
    <p:sldId id="922" r:id="rId43"/>
    <p:sldId id="912" r:id="rId44"/>
    <p:sldId id="908" r:id="rId45"/>
    <p:sldId id="786" r:id="rId46"/>
    <p:sldId id="787" r:id="rId4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FF99FF"/>
    <a:srgbClr val="0070C0"/>
    <a:srgbClr val="65B2E6"/>
    <a:srgbClr val="6699FF"/>
    <a:srgbClr val="CB076E"/>
    <a:srgbClr val="FFCC66"/>
    <a:srgbClr val="E7ECF5"/>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72C36-A251-4635-8A15-DA5634B98451}" v="1" dt="2023-10-03T12:09:2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6" d="100"/>
          <a:sy n="56" d="100"/>
        </p:scale>
        <p:origin x="976" y="68"/>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Lucas" userId="232b37cb-a817-446c-b5f8-6c2be3ba9e7b" providerId="ADAL" clId="{D216DCC0-0055-4384-BB62-C570CA7607D3}"/>
    <pc:docChg chg="custSel delSld modSld">
      <pc:chgData name="Tania Lucas" userId="232b37cb-a817-446c-b5f8-6c2be3ba9e7b" providerId="ADAL" clId="{D216DCC0-0055-4384-BB62-C570CA7607D3}" dt="2023-08-21T13:41:28.958" v="95" actId="13926"/>
      <pc:docMkLst>
        <pc:docMk/>
      </pc:docMkLst>
      <pc:sldChg chg="modSp mod">
        <pc:chgData name="Tania Lucas" userId="232b37cb-a817-446c-b5f8-6c2be3ba9e7b" providerId="ADAL" clId="{D216DCC0-0055-4384-BB62-C570CA7607D3}" dt="2023-08-21T13:24:36.388" v="15" actId="13926"/>
        <pc:sldMkLst>
          <pc:docMk/>
          <pc:sldMk cId="3716472841" sldId="705"/>
        </pc:sldMkLst>
        <pc:spChg chg="mod">
          <ac:chgData name="Tania Lucas" userId="232b37cb-a817-446c-b5f8-6c2be3ba9e7b" providerId="ADAL" clId="{D216DCC0-0055-4384-BB62-C570CA7607D3}" dt="2023-08-21T13:24:36.388" v="15" actId="13926"/>
          <ac:spMkLst>
            <pc:docMk/>
            <pc:sldMk cId="3716472841" sldId="705"/>
            <ac:spMk id="3" creationId="{810611CA-44AB-4EC9-B7C2-AAF51FDA6C48}"/>
          </ac:spMkLst>
        </pc:spChg>
      </pc:sldChg>
      <pc:sldChg chg="delSp modSp del mod">
        <pc:chgData name="Tania Lucas" userId="232b37cb-a817-446c-b5f8-6c2be3ba9e7b" providerId="ADAL" clId="{D216DCC0-0055-4384-BB62-C570CA7607D3}" dt="2023-08-21T13:22:31.029" v="4" actId="1076"/>
        <pc:sldMkLst>
          <pc:docMk/>
          <pc:sldMk cId="1643471483" sldId="715"/>
        </pc:sldMkLst>
        <pc:spChg chg="del">
          <ac:chgData name="Tania Lucas" userId="232b37cb-a817-446c-b5f8-6c2be3ba9e7b" providerId="ADAL" clId="{D216DCC0-0055-4384-BB62-C570CA7607D3}" dt="2023-08-21T13:22:08.223" v="2" actId="478"/>
          <ac:spMkLst>
            <pc:docMk/>
            <pc:sldMk cId="1643471483" sldId="715"/>
            <ac:spMk id="7" creationId="{597159D2-ABEC-4203-AD91-3751F6D76650}"/>
          </ac:spMkLst>
        </pc:spChg>
        <pc:spChg chg="del">
          <ac:chgData name="Tania Lucas" userId="232b37cb-a817-446c-b5f8-6c2be3ba9e7b" providerId="ADAL" clId="{D216DCC0-0055-4384-BB62-C570CA7607D3}" dt="2023-08-21T13:22:11.102" v="3" actId="478"/>
          <ac:spMkLst>
            <pc:docMk/>
            <pc:sldMk cId="1643471483" sldId="715"/>
            <ac:spMk id="8" creationId="{71C2D5AF-5D3B-4276-B36C-97AFA6E5BBF9}"/>
          </ac:spMkLst>
        </pc:spChg>
        <pc:picChg chg="mod">
          <ac:chgData name="Tania Lucas" userId="232b37cb-a817-446c-b5f8-6c2be3ba9e7b" providerId="ADAL" clId="{D216DCC0-0055-4384-BB62-C570CA7607D3}" dt="2023-08-21T13:22:31.029" v="4" actId="1076"/>
          <ac:picMkLst>
            <pc:docMk/>
            <pc:sldMk cId="1643471483" sldId="715"/>
            <ac:picMk id="5" creationId="{770C6465-8BF5-358B-D2B0-DF15935580C4}"/>
          </ac:picMkLst>
        </pc:picChg>
        <pc:picChg chg="del">
          <ac:chgData name="Tania Lucas" userId="232b37cb-a817-446c-b5f8-6c2be3ba9e7b" providerId="ADAL" clId="{D216DCC0-0055-4384-BB62-C570CA7607D3}" dt="2023-08-21T13:22:07.290" v="1" actId="478"/>
          <ac:picMkLst>
            <pc:docMk/>
            <pc:sldMk cId="1643471483" sldId="715"/>
            <ac:picMk id="9" creationId="{D0D25735-823F-4728-8EDA-51AB7473F8FA}"/>
          </ac:picMkLst>
        </pc:picChg>
      </pc:sldChg>
      <pc:sldChg chg="modSp mod">
        <pc:chgData name="Tania Lucas" userId="232b37cb-a817-446c-b5f8-6c2be3ba9e7b" providerId="ADAL" clId="{D216DCC0-0055-4384-BB62-C570CA7607D3}" dt="2023-08-21T13:41:28.958" v="95" actId="13926"/>
        <pc:sldMkLst>
          <pc:docMk/>
          <pc:sldMk cId="2532754351" sldId="851"/>
        </pc:sldMkLst>
        <pc:spChg chg="mod">
          <ac:chgData name="Tania Lucas" userId="232b37cb-a817-446c-b5f8-6c2be3ba9e7b" providerId="ADAL" clId="{D216DCC0-0055-4384-BB62-C570CA7607D3}" dt="2023-08-21T13:41:28.958" v="95" actId="13926"/>
          <ac:spMkLst>
            <pc:docMk/>
            <pc:sldMk cId="2532754351" sldId="851"/>
            <ac:spMk id="7" creationId="{B8FF8D71-0C42-46A0-87AC-3B261859DA16}"/>
          </ac:spMkLst>
        </pc:spChg>
      </pc:sldChg>
      <pc:sldChg chg="del">
        <pc:chgData name="Tania Lucas" userId="232b37cb-a817-446c-b5f8-6c2be3ba9e7b" providerId="ADAL" clId="{D216DCC0-0055-4384-BB62-C570CA7607D3}" dt="2023-08-21T13:21:55.184" v="0" actId="47"/>
        <pc:sldMkLst>
          <pc:docMk/>
          <pc:sldMk cId="3508002877" sldId="886"/>
        </pc:sldMkLst>
      </pc:sldChg>
      <pc:sldChg chg="del">
        <pc:chgData name="Tania Lucas" userId="232b37cb-a817-446c-b5f8-6c2be3ba9e7b" providerId="ADAL" clId="{D216DCC0-0055-4384-BB62-C570CA7607D3}" dt="2023-08-21T13:21:55.184" v="0" actId="47"/>
        <pc:sldMkLst>
          <pc:docMk/>
          <pc:sldMk cId="4189812219" sldId="887"/>
        </pc:sldMkLst>
      </pc:sldChg>
      <pc:sldChg chg="del">
        <pc:chgData name="Tania Lucas" userId="232b37cb-a817-446c-b5f8-6c2be3ba9e7b" providerId="ADAL" clId="{D216DCC0-0055-4384-BB62-C570CA7607D3}" dt="2023-08-21T13:21:55.184" v="0" actId="47"/>
        <pc:sldMkLst>
          <pc:docMk/>
          <pc:sldMk cId="1786808451" sldId="888"/>
        </pc:sldMkLst>
      </pc:sldChg>
      <pc:sldChg chg="del">
        <pc:chgData name="Tania Lucas" userId="232b37cb-a817-446c-b5f8-6c2be3ba9e7b" providerId="ADAL" clId="{D216DCC0-0055-4384-BB62-C570CA7607D3}" dt="2023-08-21T13:21:55.184" v="0" actId="47"/>
        <pc:sldMkLst>
          <pc:docMk/>
          <pc:sldMk cId="3819826954" sldId="889"/>
        </pc:sldMkLst>
      </pc:sldChg>
      <pc:sldChg chg="del">
        <pc:chgData name="Tania Lucas" userId="232b37cb-a817-446c-b5f8-6c2be3ba9e7b" providerId="ADAL" clId="{D216DCC0-0055-4384-BB62-C570CA7607D3}" dt="2023-08-21T13:21:55.184" v="0" actId="47"/>
        <pc:sldMkLst>
          <pc:docMk/>
          <pc:sldMk cId="3735726321" sldId="890"/>
        </pc:sldMkLst>
      </pc:sldChg>
      <pc:sldChg chg="del">
        <pc:chgData name="Tania Lucas" userId="232b37cb-a817-446c-b5f8-6c2be3ba9e7b" providerId="ADAL" clId="{D216DCC0-0055-4384-BB62-C570CA7607D3}" dt="2023-08-21T13:21:55.184" v="0" actId="47"/>
        <pc:sldMkLst>
          <pc:docMk/>
          <pc:sldMk cId="2735806121" sldId="891"/>
        </pc:sldMkLst>
      </pc:sldChg>
      <pc:sldChg chg="del">
        <pc:chgData name="Tania Lucas" userId="232b37cb-a817-446c-b5f8-6c2be3ba9e7b" providerId="ADAL" clId="{D216DCC0-0055-4384-BB62-C570CA7607D3}" dt="2023-08-21T13:21:55.184" v="0" actId="47"/>
        <pc:sldMkLst>
          <pc:docMk/>
          <pc:sldMk cId="527172694" sldId="892"/>
        </pc:sldMkLst>
      </pc:sldChg>
      <pc:sldChg chg="del">
        <pc:chgData name="Tania Lucas" userId="232b37cb-a817-446c-b5f8-6c2be3ba9e7b" providerId="ADAL" clId="{D216DCC0-0055-4384-BB62-C570CA7607D3}" dt="2023-08-21T13:21:55.184" v="0" actId="47"/>
        <pc:sldMkLst>
          <pc:docMk/>
          <pc:sldMk cId="1691348438" sldId="893"/>
        </pc:sldMkLst>
      </pc:sldChg>
      <pc:sldChg chg="del">
        <pc:chgData name="Tania Lucas" userId="232b37cb-a817-446c-b5f8-6c2be3ba9e7b" providerId="ADAL" clId="{D216DCC0-0055-4384-BB62-C570CA7607D3}" dt="2023-08-21T13:21:55.184" v="0" actId="47"/>
        <pc:sldMkLst>
          <pc:docMk/>
          <pc:sldMk cId="1180338063" sldId="894"/>
        </pc:sldMkLst>
      </pc:sldChg>
      <pc:sldChg chg="del">
        <pc:chgData name="Tania Lucas" userId="232b37cb-a817-446c-b5f8-6c2be3ba9e7b" providerId="ADAL" clId="{D216DCC0-0055-4384-BB62-C570CA7607D3}" dt="2023-08-21T13:21:55.184" v="0" actId="47"/>
        <pc:sldMkLst>
          <pc:docMk/>
          <pc:sldMk cId="190287414" sldId="895"/>
        </pc:sldMkLst>
      </pc:sldChg>
      <pc:sldChg chg="del">
        <pc:chgData name="Tania Lucas" userId="232b37cb-a817-446c-b5f8-6c2be3ba9e7b" providerId="ADAL" clId="{D216DCC0-0055-4384-BB62-C570CA7607D3}" dt="2023-08-21T13:21:55.184" v="0" actId="47"/>
        <pc:sldMkLst>
          <pc:docMk/>
          <pc:sldMk cId="2628029645" sldId="896"/>
        </pc:sldMkLst>
      </pc:sldChg>
      <pc:sldChg chg="del">
        <pc:chgData name="Tania Lucas" userId="232b37cb-a817-446c-b5f8-6c2be3ba9e7b" providerId="ADAL" clId="{D216DCC0-0055-4384-BB62-C570CA7607D3}" dt="2023-08-21T13:21:55.184" v="0" actId="47"/>
        <pc:sldMkLst>
          <pc:docMk/>
          <pc:sldMk cId="3743488508" sldId="897"/>
        </pc:sldMkLst>
      </pc:sldChg>
      <pc:sldChg chg="del">
        <pc:chgData name="Tania Lucas" userId="232b37cb-a817-446c-b5f8-6c2be3ba9e7b" providerId="ADAL" clId="{D216DCC0-0055-4384-BB62-C570CA7607D3}" dt="2023-08-21T13:21:55.184" v="0" actId="47"/>
        <pc:sldMkLst>
          <pc:docMk/>
          <pc:sldMk cId="966841977" sldId="898"/>
        </pc:sldMkLst>
      </pc:sldChg>
      <pc:sldChg chg="del">
        <pc:chgData name="Tania Lucas" userId="232b37cb-a817-446c-b5f8-6c2be3ba9e7b" providerId="ADAL" clId="{D216DCC0-0055-4384-BB62-C570CA7607D3}" dt="2023-08-21T13:21:55.184" v="0" actId="47"/>
        <pc:sldMkLst>
          <pc:docMk/>
          <pc:sldMk cId="2126113729" sldId="899"/>
        </pc:sldMkLst>
      </pc:sldChg>
      <pc:sldChg chg="del">
        <pc:chgData name="Tania Lucas" userId="232b37cb-a817-446c-b5f8-6c2be3ba9e7b" providerId="ADAL" clId="{D216DCC0-0055-4384-BB62-C570CA7607D3}" dt="2023-08-21T13:21:55.184" v="0" actId="47"/>
        <pc:sldMkLst>
          <pc:docMk/>
          <pc:sldMk cId="643661820" sldId="900"/>
        </pc:sldMkLst>
      </pc:sldChg>
      <pc:sldChg chg="del">
        <pc:chgData name="Tania Lucas" userId="232b37cb-a817-446c-b5f8-6c2be3ba9e7b" providerId="ADAL" clId="{D216DCC0-0055-4384-BB62-C570CA7607D3}" dt="2023-08-21T13:21:55.184" v="0" actId="47"/>
        <pc:sldMkLst>
          <pc:docMk/>
          <pc:sldMk cId="2951364702" sldId="901"/>
        </pc:sldMkLst>
      </pc:sldChg>
      <pc:sldChg chg="modSp mod">
        <pc:chgData name="Tania Lucas" userId="232b37cb-a817-446c-b5f8-6c2be3ba9e7b" providerId="ADAL" clId="{D216DCC0-0055-4384-BB62-C570CA7607D3}" dt="2023-08-21T13:24:07.310" v="10" actId="20577"/>
        <pc:sldMkLst>
          <pc:docMk/>
          <pc:sldMk cId="113170278" sldId="902"/>
        </pc:sldMkLst>
        <pc:spChg chg="mod">
          <ac:chgData name="Tania Lucas" userId="232b37cb-a817-446c-b5f8-6c2be3ba9e7b" providerId="ADAL" clId="{D216DCC0-0055-4384-BB62-C570CA7607D3}" dt="2023-08-21T13:24:07.310" v="10" actId="20577"/>
          <ac:spMkLst>
            <pc:docMk/>
            <pc:sldMk cId="113170278" sldId="902"/>
            <ac:spMk id="9" creationId="{00000000-0000-0000-0000-000000000000}"/>
          </ac:spMkLst>
        </pc:spChg>
      </pc:sldChg>
      <pc:sldChg chg="modSp mod">
        <pc:chgData name="Tania Lucas" userId="232b37cb-a817-446c-b5f8-6c2be3ba9e7b" providerId="ADAL" clId="{D216DCC0-0055-4384-BB62-C570CA7607D3}" dt="2023-08-21T13:26:58.592" v="63" actId="20577"/>
        <pc:sldMkLst>
          <pc:docMk/>
          <pc:sldMk cId="2098586122" sldId="904"/>
        </pc:sldMkLst>
        <pc:spChg chg="mod">
          <ac:chgData name="Tania Lucas" userId="232b37cb-a817-446c-b5f8-6c2be3ba9e7b" providerId="ADAL" clId="{D216DCC0-0055-4384-BB62-C570CA7607D3}" dt="2023-08-21T13:26:58.592" v="63" actId="20577"/>
          <ac:spMkLst>
            <pc:docMk/>
            <pc:sldMk cId="2098586122" sldId="904"/>
            <ac:spMk id="2" creationId="{37F08C38-BB96-4BE5-B189-238AFC51F29D}"/>
          </ac:spMkLst>
        </pc:spChg>
      </pc:sldChg>
      <pc:sldChg chg="modSp mod">
        <pc:chgData name="Tania Lucas" userId="232b37cb-a817-446c-b5f8-6c2be3ba9e7b" providerId="ADAL" clId="{D216DCC0-0055-4384-BB62-C570CA7607D3}" dt="2023-08-21T13:27:53.836" v="74" actId="20577"/>
        <pc:sldMkLst>
          <pc:docMk/>
          <pc:sldMk cId="2015368632" sldId="907"/>
        </pc:sldMkLst>
        <pc:spChg chg="mod">
          <ac:chgData name="Tania Lucas" userId="232b37cb-a817-446c-b5f8-6c2be3ba9e7b" providerId="ADAL" clId="{D216DCC0-0055-4384-BB62-C570CA7607D3}" dt="2023-08-21T13:27:53.836" v="74" actId="20577"/>
          <ac:spMkLst>
            <pc:docMk/>
            <pc:sldMk cId="2015368632" sldId="907"/>
            <ac:spMk id="5" creationId="{DF7650FD-EEB3-2245-BEE1-DDB8083A1BEB}"/>
          </ac:spMkLst>
        </pc:spChg>
      </pc:sldChg>
      <pc:sldChg chg="modSp mod">
        <pc:chgData name="Tania Lucas" userId="232b37cb-a817-446c-b5f8-6c2be3ba9e7b" providerId="ADAL" clId="{D216DCC0-0055-4384-BB62-C570CA7607D3}" dt="2023-08-21T13:30:48.979" v="92" actId="2711"/>
        <pc:sldMkLst>
          <pc:docMk/>
          <pc:sldMk cId="636152219" sldId="908"/>
        </pc:sldMkLst>
        <pc:spChg chg="mod">
          <ac:chgData name="Tania Lucas" userId="232b37cb-a817-446c-b5f8-6c2be3ba9e7b" providerId="ADAL" clId="{D216DCC0-0055-4384-BB62-C570CA7607D3}" dt="2023-08-21T13:30:48.979" v="92" actId="2711"/>
          <ac:spMkLst>
            <pc:docMk/>
            <pc:sldMk cId="636152219" sldId="908"/>
            <ac:spMk id="5" creationId="{DF7650FD-EEB3-2245-BEE1-DDB8083A1BEB}"/>
          </ac:spMkLst>
        </pc:spChg>
      </pc:sldChg>
      <pc:sldChg chg="modSp mod">
        <pc:chgData name="Tania Lucas" userId="232b37cb-a817-446c-b5f8-6c2be3ba9e7b" providerId="ADAL" clId="{D216DCC0-0055-4384-BB62-C570CA7607D3}" dt="2023-08-21T13:25:11.812" v="39" actId="20577"/>
        <pc:sldMkLst>
          <pc:docMk/>
          <pc:sldMk cId="4074844053" sldId="909"/>
        </pc:sldMkLst>
        <pc:spChg chg="mod">
          <ac:chgData name="Tania Lucas" userId="232b37cb-a817-446c-b5f8-6c2be3ba9e7b" providerId="ADAL" clId="{D216DCC0-0055-4384-BB62-C570CA7607D3}" dt="2023-08-21T13:25:11.812" v="39" actId="20577"/>
          <ac:spMkLst>
            <pc:docMk/>
            <pc:sldMk cId="4074844053" sldId="909"/>
            <ac:spMk id="3" creationId="{87686D06-150E-40AC-8987-32B18EDEF4A1}"/>
          </ac:spMkLst>
        </pc:spChg>
      </pc:sldChg>
      <pc:sldChg chg="modSp mod">
        <pc:chgData name="Tania Lucas" userId="232b37cb-a817-446c-b5f8-6c2be3ba9e7b" providerId="ADAL" clId="{D216DCC0-0055-4384-BB62-C570CA7607D3}" dt="2023-08-21T13:25:23.056" v="48" actId="20577"/>
        <pc:sldMkLst>
          <pc:docMk/>
          <pc:sldMk cId="4124742141" sldId="910"/>
        </pc:sldMkLst>
        <pc:spChg chg="mod">
          <ac:chgData name="Tania Lucas" userId="232b37cb-a817-446c-b5f8-6c2be3ba9e7b" providerId="ADAL" clId="{D216DCC0-0055-4384-BB62-C570CA7607D3}" dt="2023-08-21T13:25:23.056" v="48" actId="20577"/>
          <ac:spMkLst>
            <pc:docMk/>
            <pc:sldMk cId="4124742141" sldId="910"/>
            <ac:spMk id="2" creationId="{37F08C38-BB96-4BE5-B189-238AFC51F29D}"/>
          </ac:spMkLst>
        </pc:spChg>
      </pc:sldChg>
      <pc:sldChg chg="addSp modSp mod">
        <pc:chgData name="Tania Lucas" userId="232b37cb-a817-446c-b5f8-6c2be3ba9e7b" providerId="ADAL" clId="{D216DCC0-0055-4384-BB62-C570CA7607D3}" dt="2023-08-21T13:26:44.795" v="54" actId="1076"/>
        <pc:sldMkLst>
          <pc:docMk/>
          <pc:sldMk cId="2891098517" sldId="911"/>
        </pc:sldMkLst>
        <pc:spChg chg="add mod">
          <ac:chgData name="Tania Lucas" userId="232b37cb-a817-446c-b5f8-6c2be3ba9e7b" providerId="ADAL" clId="{D216DCC0-0055-4384-BB62-C570CA7607D3}" dt="2023-08-21T13:26:44.795" v="54" actId="1076"/>
          <ac:spMkLst>
            <pc:docMk/>
            <pc:sldMk cId="2891098517" sldId="911"/>
            <ac:spMk id="2" creationId="{510CB13C-352B-F34F-F27A-E8A73391B7B8}"/>
          </ac:spMkLst>
        </pc:spChg>
        <pc:picChg chg="mod">
          <ac:chgData name="Tania Lucas" userId="232b37cb-a817-446c-b5f8-6c2be3ba9e7b" providerId="ADAL" clId="{D216DCC0-0055-4384-BB62-C570CA7607D3}" dt="2023-08-21T13:25:54.906" v="49" actId="1076"/>
          <ac:picMkLst>
            <pc:docMk/>
            <pc:sldMk cId="2891098517" sldId="911"/>
            <ac:picMk id="3" creationId="{0FD25F58-290B-5965-CCBA-784CF11F2C11}"/>
          </ac:picMkLst>
        </pc:picChg>
      </pc:sldChg>
      <pc:sldChg chg="modSp mod">
        <pc:chgData name="Tania Lucas" userId="232b37cb-a817-446c-b5f8-6c2be3ba9e7b" providerId="ADAL" clId="{D216DCC0-0055-4384-BB62-C570CA7607D3}" dt="2023-08-21T13:30:11.136" v="90" actId="13926"/>
        <pc:sldMkLst>
          <pc:docMk/>
          <pc:sldMk cId="683557139" sldId="912"/>
        </pc:sldMkLst>
        <pc:spChg chg="mod">
          <ac:chgData name="Tania Lucas" userId="232b37cb-a817-446c-b5f8-6c2be3ba9e7b" providerId="ADAL" clId="{D216DCC0-0055-4384-BB62-C570CA7607D3}" dt="2023-08-21T13:30:11.136" v="90" actId="13926"/>
          <ac:spMkLst>
            <pc:docMk/>
            <pc:sldMk cId="683557139" sldId="912"/>
            <ac:spMk id="7" creationId="{C0E2F391-10FC-4988-BA0C-B89D23E20D69}"/>
          </ac:spMkLst>
        </pc:spChg>
      </pc:sldChg>
      <pc:sldMasterChg chg="delSldLayout">
        <pc:chgData name="Tania Lucas" userId="232b37cb-a817-446c-b5f8-6c2be3ba9e7b" providerId="ADAL" clId="{D216DCC0-0055-4384-BB62-C570CA7607D3}" dt="2023-08-21T13:21:55.184" v="0" actId="47"/>
        <pc:sldMasterMkLst>
          <pc:docMk/>
          <pc:sldMasterMk cId="700887908" sldId="2147483753"/>
        </pc:sldMasterMkLst>
        <pc:sldLayoutChg chg="del">
          <pc:chgData name="Tania Lucas" userId="232b37cb-a817-446c-b5f8-6c2be3ba9e7b" providerId="ADAL" clId="{D216DCC0-0055-4384-BB62-C570CA7607D3}" dt="2023-08-21T13:21:55.184" v="0" actId="47"/>
          <pc:sldLayoutMkLst>
            <pc:docMk/>
            <pc:sldMasterMk cId="700887908" sldId="2147483753"/>
            <pc:sldLayoutMk cId="3553109736" sldId="2147483739"/>
          </pc:sldLayoutMkLst>
        </pc:sldLayoutChg>
        <pc:sldLayoutChg chg="del">
          <pc:chgData name="Tania Lucas" userId="232b37cb-a817-446c-b5f8-6c2be3ba9e7b" providerId="ADAL" clId="{D216DCC0-0055-4384-BB62-C570CA7607D3}" dt="2023-08-21T13:21:55.184" v="0" actId="47"/>
          <pc:sldLayoutMkLst>
            <pc:docMk/>
            <pc:sldMasterMk cId="700887908" sldId="2147483753"/>
            <pc:sldLayoutMk cId="3239547452" sldId="2147483742"/>
          </pc:sldLayoutMkLst>
        </pc:sldLayoutChg>
      </pc:sldMasterChg>
    </pc:docChg>
  </pc:docChgLst>
  <pc:docChgLst>
    <pc:chgData name="Lucas, Tania" userId="232b37cb-a817-446c-b5f8-6c2be3ba9e7b" providerId="ADAL" clId="{F2EC137C-F7E0-4AA8-8F63-CD0429D8F582}"/>
    <pc:docChg chg="custSel addSld delSld modSld">
      <pc:chgData name="Lucas, Tania" userId="232b37cb-a817-446c-b5f8-6c2be3ba9e7b" providerId="ADAL" clId="{F2EC137C-F7E0-4AA8-8F63-CD0429D8F582}" dt="2023-03-20T15:16:34.960" v="139" actId="20577"/>
      <pc:docMkLst>
        <pc:docMk/>
      </pc:docMkLst>
      <pc:sldChg chg="delSp add mod">
        <pc:chgData name="Lucas, Tania" userId="232b37cb-a817-446c-b5f8-6c2be3ba9e7b" providerId="ADAL" clId="{F2EC137C-F7E0-4AA8-8F63-CD0429D8F582}" dt="2023-03-09T17:17:21.955" v="20" actId="478"/>
        <pc:sldMkLst>
          <pc:docMk/>
          <pc:sldMk cId="2199394796" sldId="522"/>
        </pc:sldMkLst>
        <pc:spChg chg="del">
          <ac:chgData name="Lucas, Tania" userId="232b37cb-a817-446c-b5f8-6c2be3ba9e7b" providerId="ADAL" clId="{F2EC137C-F7E0-4AA8-8F63-CD0429D8F582}" dt="2023-03-09T17:17:21.955" v="20" actId="478"/>
          <ac:spMkLst>
            <pc:docMk/>
            <pc:sldMk cId="2199394796" sldId="522"/>
            <ac:spMk id="10" creationId="{81D82AF6-53E1-47D8-AE6D-E2E4C6E5B722}"/>
          </ac:spMkLst>
        </pc:spChg>
      </pc:sldChg>
      <pc:sldChg chg="modSp add mod">
        <pc:chgData name="Lucas, Tania" userId="232b37cb-a817-446c-b5f8-6c2be3ba9e7b" providerId="ADAL" clId="{F2EC137C-F7E0-4AA8-8F63-CD0429D8F582}" dt="2023-03-09T17:18:11.212" v="34" actId="20577"/>
        <pc:sldMkLst>
          <pc:docMk/>
          <pc:sldMk cId="3716472841" sldId="705"/>
        </pc:sldMkLst>
        <pc:spChg chg="mod">
          <ac:chgData name="Lucas, Tania" userId="232b37cb-a817-446c-b5f8-6c2be3ba9e7b" providerId="ADAL" clId="{F2EC137C-F7E0-4AA8-8F63-CD0429D8F582}" dt="2023-03-09T17:18:11.212" v="34" actId="20577"/>
          <ac:spMkLst>
            <pc:docMk/>
            <pc:sldMk cId="3716472841" sldId="705"/>
            <ac:spMk id="3" creationId="{810611CA-44AB-4EC9-B7C2-AAF51FDA6C48}"/>
          </ac:spMkLst>
        </pc:spChg>
      </pc:sldChg>
      <pc:sldChg chg="delSp modSp mod">
        <pc:chgData name="Lucas, Tania" userId="232b37cb-a817-446c-b5f8-6c2be3ba9e7b" providerId="ADAL" clId="{F2EC137C-F7E0-4AA8-8F63-CD0429D8F582}" dt="2023-03-09T17:19:21.834" v="49" actId="1076"/>
        <pc:sldMkLst>
          <pc:docMk/>
          <pc:sldMk cId="1643471483" sldId="715"/>
        </pc:sldMkLst>
        <pc:spChg chg="del">
          <ac:chgData name="Lucas, Tania" userId="232b37cb-a817-446c-b5f8-6c2be3ba9e7b" providerId="ADAL" clId="{F2EC137C-F7E0-4AA8-8F63-CD0429D8F582}" dt="2023-03-09T17:19:13.838" v="47" actId="478"/>
          <ac:spMkLst>
            <pc:docMk/>
            <pc:sldMk cId="1643471483" sldId="715"/>
            <ac:spMk id="7" creationId="{597159D2-ABEC-4203-AD91-3751F6D76650}"/>
          </ac:spMkLst>
        </pc:spChg>
        <pc:spChg chg="del">
          <ac:chgData name="Lucas, Tania" userId="232b37cb-a817-446c-b5f8-6c2be3ba9e7b" providerId="ADAL" clId="{F2EC137C-F7E0-4AA8-8F63-CD0429D8F582}" dt="2023-03-09T17:19:16.211" v="48" actId="478"/>
          <ac:spMkLst>
            <pc:docMk/>
            <pc:sldMk cId="1643471483" sldId="715"/>
            <ac:spMk id="8" creationId="{71C2D5AF-5D3B-4276-B36C-97AFA6E5BBF9}"/>
          </ac:spMkLst>
        </pc:spChg>
        <pc:picChg chg="mod">
          <ac:chgData name="Lucas, Tania" userId="232b37cb-a817-446c-b5f8-6c2be3ba9e7b" providerId="ADAL" clId="{F2EC137C-F7E0-4AA8-8F63-CD0429D8F582}" dt="2023-03-09T17:19:21.834" v="49" actId="1076"/>
          <ac:picMkLst>
            <pc:docMk/>
            <pc:sldMk cId="1643471483" sldId="715"/>
            <ac:picMk id="4" creationId="{E0D1AF2D-550E-88F1-D281-3BC8B1051514}"/>
          </ac:picMkLst>
        </pc:picChg>
        <pc:picChg chg="del">
          <ac:chgData name="Lucas, Tania" userId="232b37cb-a817-446c-b5f8-6c2be3ba9e7b" providerId="ADAL" clId="{F2EC137C-F7E0-4AA8-8F63-CD0429D8F582}" dt="2023-03-09T17:19:13.049" v="46" actId="478"/>
          <ac:picMkLst>
            <pc:docMk/>
            <pc:sldMk cId="1643471483" sldId="715"/>
            <ac:picMk id="9" creationId="{D0D25735-823F-4728-8EDA-51AB7473F8FA}"/>
          </ac:picMkLst>
        </pc:picChg>
      </pc:sldChg>
      <pc:sldChg chg="del">
        <pc:chgData name="Lucas, Tania" userId="232b37cb-a817-446c-b5f8-6c2be3ba9e7b" providerId="ADAL" clId="{F2EC137C-F7E0-4AA8-8F63-CD0429D8F582}" dt="2023-03-09T17:17:01.568" v="19" actId="2696"/>
        <pc:sldMkLst>
          <pc:docMk/>
          <pc:sldMk cId="70728850" sldId="776"/>
        </pc:sldMkLst>
      </pc:sldChg>
      <pc:sldChg chg="add del">
        <pc:chgData name="Lucas, Tania" userId="232b37cb-a817-446c-b5f8-6c2be3ba9e7b" providerId="ADAL" clId="{F2EC137C-F7E0-4AA8-8F63-CD0429D8F582}" dt="2023-03-09T17:17:28.954" v="21" actId="2696"/>
        <pc:sldMkLst>
          <pc:docMk/>
          <pc:sldMk cId="2532754351" sldId="851"/>
        </pc:sldMkLst>
      </pc:sldChg>
      <pc:sldChg chg="modSp mod">
        <pc:chgData name="Lucas, Tania" userId="232b37cb-a817-446c-b5f8-6c2be3ba9e7b" providerId="ADAL" clId="{F2EC137C-F7E0-4AA8-8F63-CD0429D8F582}" dt="2023-03-20T10:00:51.083" v="131" actId="13926"/>
        <pc:sldMkLst>
          <pc:docMk/>
          <pc:sldMk cId="1180338063" sldId="894"/>
        </pc:sldMkLst>
        <pc:spChg chg="mod">
          <ac:chgData name="Lucas, Tania" userId="232b37cb-a817-446c-b5f8-6c2be3ba9e7b" providerId="ADAL" clId="{F2EC137C-F7E0-4AA8-8F63-CD0429D8F582}" dt="2023-03-20T10:00:46.262" v="130" actId="13926"/>
          <ac:spMkLst>
            <pc:docMk/>
            <pc:sldMk cId="1180338063" sldId="894"/>
            <ac:spMk id="6" creationId="{B73E5163-7F8A-415B-80DD-13B491A70ACE}"/>
          </ac:spMkLst>
        </pc:spChg>
        <pc:spChg chg="mod">
          <ac:chgData name="Lucas, Tania" userId="232b37cb-a817-446c-b5f8-6c2be3ba9e7b" providerId="ADAL" clId="{F2EC137C-F7E0-4AA8-8F63-CD0429D8F582}" dt="2023-03-20T10:00:51.083" v="131" actId="13926"/>
          <ac:spMkLst>
            <pc:docMk/>
            <pc:sldMk cId="1180338063" sldId="894"/>
            <ac:spMk id="8" creationId="{DFB2891D-5A70-8910-8CC4-2E3B17ECBFF0}"/>
          </ac:spMkLst>
        </pc:spChg>
      </pc:sldChg>
      <pc:sldChg chg="modSp mod">
        <pc:chgData name="Lucas, Tania" userId="232b37cb-a817-446c-b5f8-6c2be3ba9e7b" providerId="ADAL" clId="{F2EC137C-F7E0-4AA8-8F63-CD0429D8F582}" dt="2023-03-20T10:01:00.733" v="132" actId="13926"/>
        <pc:sldMkLst>
          <pc:docMk/>
          <pc:sldMk cId="190287414" sldId="895"/>
        </pc:sldMkLst>
        <pc:spChg chg="mod">
          <ac:chgData name="Lucas, Tania" userId="232b37cb-a817-446c-b5f8-6c2be3ba9e7b" providerId="ADAL" clId="{F2EC137C-F7E0-4AA8-8F63-CD0429D8F582}" dt="2023-03-20T10:01:00.733" v="132" actId="13926"/>
          <ac:spMkLst>
            <pc:docMk/>
            <pc:sldMk cId="190287414" sldId="895"/>
            <ac:spMk id="4" creationId="{C18BCF2F-D76F-442B-AE71-15AEDBAE1B5D}"/>
          </ac:spMkLst>
        </pc:spChg>
      </pc:sldChg>
      <pc:sldChg chg="addSp delSp modSp add mod setBg">
        <pc:chgData name="Lucas, Tania" userId="232b37cb-a817-446c-b5f8-6c2be3ba9e7b" providerId="ADAL" clId="{F2EC137C-F7E0-4AA8-8F63-CD0429D8F582}" dt="2023-03-09T17:16:48.730" v="18" actId="478"/>
        <pc:sldMkLst>
          <pc:docMk/>
          <pc:sldMk cId="113170278" sldId="902"/>
        </pc:sldMkLst>
        <pc:spChg chg="del">
          <ac:chgData name="Lucas, Tania" userId="232b37cb-a817-446c-b5f8-6c2be3ba9e7b" providerId="ADAL" clId="{F2EC137C-F7E0-4AA8-8F63-CD0429D8F582}" dt="2023-03-09T17:16:29.792" v="12" actId="478"/>
          <ac:spMkLst>
            <pc:docMk/>
            <pc:sldMk cId="113170278" sldId="902"/>
            <ac:spMk id="2" creationId="{00000000-0000-0000-0000-000000000000}"/>
          </ac:spMkLst>
        </pc:spChg>
        <pc:spChg chg="mod">
          <ac:chgData name="Lucas, Tania" userId="232b37cb-a817-446c-b5f8-6c2be3ba9e7b" providerId="ADAL" clId="{F2EC137C-F7E0-4AA8-8F63-CD0429D8F582}" dt="2023-03-09T17:16:42.302" v="17" actId="1036"/>
          <ac:spMkLst>
            <pc:docMk/>
            <pc:sldMk cId="113170278" sldId="902"/>
            <ac:spMk id="9" creationId="{00000000-0000-0000-0000-000000000000}"/>
          </ac:spMkLst>
        </pc:spChg>
        <pc:picChg chg="add mod">
          <ac:chgData name="Lucas, Tania" userId="232b37cb-a817-446c-b5f8-6c2be3ba9e7b" providerId="ADAL" clId="{F2EC137C-F7E0-4AA8-8F63-CD0429D8F582}" dt="2023-03-09T17:16:14.789" v="3" actId="1076"/>
          <ac:picMkLst>
            <pc:docMk/>
            <pc:sldMk cId="113170278" sldId="902"/>
            <ac:picMk id="3" creationId="{FC48A196-5F16-46BB-2014-606AA49D9337}"/>
          </ac:picMkLst>
        </pc:picChg>
        <pc:picChg chg="del">
          <ac:chgData name="Lucas, Tania" userId="232b37cb-a817-446c-b5f8-6c2be3ba9e7b" providerId="ADAL" clId="{F2EC137C-F7E0-4AA8-8F63-CD0429D8F582}" dt="2023-03-09T17:16:07.905" v="1" actId="478"/>
          <ac:picMkLst>
            <pc:docMk/>
            <pc:sldMk cId="113170278" sldId="902"/>
            <ac:picMk id="5" creationId="{B5394531-4F3F-CF31-0BEC-B3CFDDD2642D}"/>
          </ac:picMkLst>
        </pc:picChg>
        <pc:picChg chg="del">
          <ac:chgData name="Lucas, Tania" userId="232b37cb-a817-446c-b5f8-6c2be3ba9e7b" providerId="ADAL" clId="{F2EC137C-F7E0-4AA8-8F63-CD0429D8F582}" dt="2023-03-09T17:16:48.730" v="18" actId="478"/>
          <ac:picMkLst>
            <pc:docMk/>
            <pc:sldMk cId="113170278" sldId="902"/>
            <ac:picMk id="6" creationId="{00000000-0000-0000-0000-000000000000}"/>
          </ac:picMkLst>
        </pc:picChg>
      </pc:sldChg>
      <pc:sldChg chg="add del setBg">
        <pc:chgData name="Lucas, Tania" userId="232b37cb-a817-446c-b5f8-6c2be3ba9e7b" providerId="ADAL" clId="{F2EC137C-F7E0-4AA8-8F63-CD0429D8F582}" dt="2023-03-09T17:18:41.241" v="35" actId="2696"/>
        <pc:sldMkLst>
          <pc:docMk/>
          <pc:sldMk cId="449120571" sldId="903"/>
        </pc:sldMkLst>
      </pc:sldChg>
      <pc:sldChg chg="modSp mod">
        <pc:chgData name="Lucas, Tania" userId="232b37cb-a817-446c-b5f8-6c2be3ba9e7b" providerId="ADAL" clId="{F2EC137C-F7E0-4AA8-8F63-CD0429D8F582}" dt="2023-03-09T17:19:04.104" v="45" actId="20577"/>
        <pc:sldMkLst>
          <pc:docMk/>
          <pc:sldMk cId="2098586122" sldId="904"/>
        </pc:sldMkLst>
        <pc:spChg chg="mod">
          <ac:chgData name="Lucas, Tania" userId="232b37cb-a817-446c-b5f8-6c2be3ba9e7b" providerId="ADAL" clId="{F2EC137C-F7E0-4AA8-8F63-CD0429D8F582}" dt="2023-03-09T17:19:04.104" v="45" actId="20577"/>
          <ac:spMkLst>
            <pc:docMk/>
            <pc:sldMk cId="2098586122" sldId="904"/>
            <ac:spMk id="2" creationId="{37F08C38-BB96-4BE5-B189-238AFC51F29D}"/>
          </ac:spMkLst>
        </pc:spChg>
      </pc:sldChg>
      <pc:sldChg chg="modSp mod">
        <pc:chgData name="Lucas, Tania" userId="232b37cb-a817-446c-b5f8-6c2be3ba9e7b" providerId="ADAL" clId="{F2EC137C-F7E0-4AA8-8F63-CD0429D8F582}" dt="2023-03-09T17:20:21.454" v="56" actId="20577"/>
        <pc:sldMkLst>
          <pc:docMk/>
          <pc:sldMk cId="2015368632" sldId="907"/>
        </pc:sldMkLst>
        <pc:spChg chg="mod">
          <ac:chgData name="Lucas, Tania" userId="232b37cb-a817-446c-b5f8-6c2be3ba9e7b" providerId="ADAL" clId="{F2EC137C-F7E0-4AA8-8F63-CD0429D8F582}" dt="2023-03-09T17:20:21.454" v="56" actId="20577"/>
          <ac:spMkLst>
            <pc:docMk/>
            <pc:sldMk cId="2015368632" sldId="907"/>
            <ac:spMk id="5" creationId="{DF7650FD-EEB3-2245-BEE1-DDB8083A1BEB}"/>
          </ac:spMkLst>
        </pc:spChg>
      </pc:sldChg>
      <pc:sldChg chg="modSp mod">
        <pc:chgData name="Lucas, Tania" userId="232b37cb-a817-446c-b5f8-6c2be3ba9e7b" providerId="ADAL" clId="{F2EC137C-F7E0-4AA8-8F63-CD0429D8F582}" dt="2023-03-09T17:20:31.309" v="57" actId="255"/>
        <pc:sldMkLst>
          <pc:docMk/>
          <pc:sldMk cId="636152219" sldId="908"/>
        </pc:sldMkLst>
        <pc:spChg chg="mod">
          <ac:chgData name="Lucas, Tania" userId="232b37cb-a817-446c-b5f8-6c2be3ba9e7b" providerId="ADAL" clId="{F2EC137C-F7E0-4AA8-8F63-CD0429D8F582}" dt="2023-03-09T17:20:31.309" v="57" actId="255"/>
          <ac:spMkLst>
            <pc:docMk/>
            <pc:sldMk cId="636152219" sldId="908"/>
            <ac:spMk id="5" creationId="{DF7650FD-EEB3-2245-BEE1-DDB8083A1BEB}"/>
          </ac:spMkLst>
        </pc:spChg>
      </pc:sldChg>
      <pc:sldChg chg="modSp mod">
        <pc:chgData name="Lucas, Tania" userId="232b37cb-a817-446c-b5f8-6c2be3ba9e7b" providerId="ADAL" clId="{F2EC137C-F7E0-4AA8-8F63-CD0429D8F582}" dt="2023-03-13T11:21:21.895" v="86" actId="113"/>
        <pc:sldMkLst>
          <pc:docMk/>
          <pc:sldMk cId="4124742141" sldId="910"/>
        </pc:sldMkLst>
        <pc:spChg chg="mod">
          <ac:chgData name="Lucas, Tania" userId="232b37cb-a817-446c-b5f8-6c2be3ba9e7b" providerId="ADAL" clId="{F2EC137C-F7E0-4AA8-8F63-CD0429D8F582}" dt="2023-03-13T11:21:21.895" v="86" actId="113"/>
          <ac:spMkLst>
            <pc:docMk/>
            <pc:sldMk cId="4124742141" sldId="910"/>
            <ac:spMk id="2" creationId="{37F08C38-BB96-4BE5-B189-238AFC51F29D}"/>
          </ac:spMkLst>
        </pc:spChg>
      </pc:sldChg>
      <pc:sldChg chg="add del setBg">
        <pc:chgData name="Lucas, Tania" userId="232b37cb-a817-446c-b5f8-6c2be3ba9e7b" providerId="ADAL" clId="{F2EC137C-F7E0-4AA8-8F63-CD0429D8F582}" dt="2023-03-13T11:19:58.181" v="59"/>
        <pc:sldMkLst>
          <pc:docMk/>
          <pc:sldMk cId="4138135123" sldId="910"/>
        </pc:sldMkLst>
      </pc:sldChg>
      <pc:sldChg chg="addSp modSp new mod">
        <pc:chgData name="Lucas, Tania" userId="232b37cb-a817-446c-b5f8-6c2be3ba9e7b" providerId="ADAL" clId="{F2EC137C-F7E0-4AA8-8F63-CD0429D8F582}" dt="2023-03-13T11:57:19.585" v="108" actId="164"/>
        <pc:sldMkLst>
          <pc:docMk/>
          <pc:sldMk cId="2891098517" sldId="911"/>
        </pc:sldMkLst>
        <pc:spChg chg="add mod">
          <ac:chgData name="Lucas, Tania" userId="232b37cb-a817-446c-b5f8-6c2be3ba9e7b" providerId="ADAL" clId="{F2EC137C-F7E0-4AA8-8F63-CD0429D8F582}" dt="2023-03-13T11:54:48.879" v="91" actId="1076"/>
          <ac:spMkLst>
            <pc:docMk/>
            <pc:sldMk cId="2891098517" sldId="911"/>
            <ac:spMk id="5" creationId="{F3386E2E-5A3B-E95D-B27B-945871D306A3}"/>
          </ac:spMkLst>
        </pc:spChg>
        <pc:spChg chg="add mod">
          <ac:chgData name="Lucas, Tania" userId="232b37cb-a817-446c-b5f8-6c2be3ba9e7b" providerId="ADAL" clId="{F2EC137C-F7E0-4AA8-8F63-CD0429D8F582}" dt="2023-03-13T11:57:19.585" v="108" actId="164"/>
          <ac:spMkLst>
            <pc:docMk/>
            <pc:sldMk cId="2891098517" sldId="911"/>
            <ac:spMk id="8" creationId="{80AA8EE3-3311-128D-3979-88856D31015C}"/>
          </ac:spMkLst>
        </pc:spChg>
        <pc:spChg chg="add mod">
          <ac:chgData name="Lucas, Tania" userId="232b37cb-a817-446c-b5f8-6c2be3ba9e7b" providerId="ADAL" clId="{F2EC137C-F7E0-4AA8-8F63-CD0429D8F582}" dt="2023-03-13T11:57:19.585" v="108" actId="164"/>
          <ac:spMkLst>
            <pc:docMk/>
            <pc:sldMk cId="2891098517" sldId="911"/>
            <ac:spMk id="9" creationId="{AA970EF6-54D3-0E78-F9EB-F17FA52482E9}"/>
          </ac:spMkLst>
        </pc:spChg>
        <pc:grpChg chg="add mod">
          <ac:chgData name="Lucas, Tania" userId="232b37cb-a817-446c-b5f8-6c2be3ba9e7b" providerId="ADAL" clId="{F2EC137C-F7E0-4AA8-8F63-CD0429D8F582}" dt="2023-03-13T11:57:19.585" v="108" actId="164"/>
          <ac:grpSpMkLst>
            <pc:docMk/>
            <pc:sldMk cId="2891098517" sldId="911"/>
            <ac:grpSpMk id="10" creationId="{FD350865-3681-7D9D-64A1-5247E2E66584}"/>
          </ac:grpSpMkLst>
        </pc:grpChg>
        <pc:picChg chg="add mod">
          <ac:chgData name="Lucas, Tania" userId="232b37cb-a817-446c-b5f8-6c2be3ba9e7b" providerId="ADAL" clId="{F2EC137C-F7E0-4AA8-8F63-CD0429D8F582}" dt="2023-03-13T11:54:29.054" v="89" actId="1076"/>
          <ac:picMkLst>
            <pc:docMk/>
            <pc:sldMk cId="2891098517" sldId="911"/>
            <ac:picMk id="3" creationId="{0FD25F58-290B-5965-CCBA-784CF11F2C11}"/>
          </ac:picMkLst>
        </pc:picChg>
        <pc:picChg chg="add mod">
          <ac:chgData name="Lucas, Tania" userId="232b37cb-a817-446c-b5f8-6c2be3ba9e7b" providerId="ADAL" clId="{F2EC137C-F7E0-4AA8-8F63-CD0429D8F582}" dt="2023-03-13T11:57:19.585" v="108" actId="164"/>
          <ac:picMkLst>
            <pc:docMk/>
            <pc:sldMk cId="2891098517" sldId="911"/>
            <ac:picMk id="7" creationId="{EDC6D7FE-0D54-E10D-E0C1-AABD77759DF3}"/>
          </ac:picMkLst>
        </pc:picChg>
      </pc:sldChg>
      <pc:sldChg chg="delSp modSp mod setBg">
        <pc:chgData name="Lucas, Tania" userId="232b37cb-a817-446c-b5f8-6c2be3ba9e7b" providerId="ADAL" clId="{F2EC137C-F7E0-4AA8-8F63-CD0429D8F582}" dt="2023-03-20T15:16:34.960" v="139" actId="20577"/>
        <pc:sldMkLst>
          <pc:docMk/>
          <pc:sldMk cId="683557139" sldId="912"/>
        </pc:sldMkLst>
        <pc:spChg chg="del">
          <ac:chgData name="Lucas, Tania" userId="232b37cb-a817-446c-b5f8-6c2be3ba9e7b" providerId="ADAL" clId="{F2EC137C-F7E0-4AA8-8F63-CD0429D8F582}" dt="2023-03-14T13:41:29.864" v="110" actId="478"/>
          <ac:spMkLst>
            <pc:docMk/>
            <pc:sldMk cId="683557139" sldId="912"/>
            <ac:spMk id="5" creationId="{53F18082-FB71-D043-AC08-A8981A9BD215}"/>
          </ac:spMkLst>
        </pc:spChg>
        <pc:spChg chg="mod">
          <ac:chgData name="Lucas, Tania" userId="232b37cb-a817-446c-b5f8-6c2be3ba9e7b" providerId="ADAL" clId="{F2EC137C-F7E0-4AA8-8F63-CD0429D8F582}" dt="2023-03-20T15:16:34.960" v="139" actId="20577"/>
          <ac:spMkLst>
            <pc:docMk/>
            <pc:sldMk cId="683557139" sldId="912"/>
            <ac:spMk id="7" creationId="{C0E2F391-10FC-4988-BA0C-B89D23E20D69}"/>
          </ac:spMkLst>
        </pc:spChg>
        <pc:picChg chg="del">
          <ac:chgData name="Lucas, Tania" userId="232b37cb-a817-446c-b5f8-6c2be3ba9e7b" providerId="ADAL" clId="{F2EC137C-F7E0-4AA8-8F63-CD0429D8F582}" dt="2023-03-14T13:41:28.140" v="109" actId="478"/>
          <ac:picMkLst>
            <pc:docMk/>
            <pc:sldMk cId="683557139" sldId="912"/>
            <ac:picMk id="4" creationId="{3B348E84-73F0-B149-81D2-272072280ECD}"/>
          </ac:picMkLst>
        </pc:picChg>
      </pc:sldChg>
    </pc:docChg>
  </pc:docChgLst>
  <pc:docChgLst>
    <pc:chgData name="Jones, Nia" userId="c8e4cf6e-6852-4dab-8bdb-a66f4fdc7c7a" providerId="ADAL" clId="{39953D9D-A405-4A4A-A247-A9A2319959F9}"/>
    <pc:docChg chg="custSel addSld modSld">
      <pc:chgData name="Jones, Nia" userId="c8e4cf6e-6852-4dab-8bdb-a66f4fdc7c7a" providerId="ADAL" clId="{39953D9D-A405-4A4A-A247-A9A2319959F9}" dt="2023-09-21T19:16:03.993" v="68" actId="20577"/>
      <pc:docMkLst>
        <pc:docMk/>
      </pc:docMkLst>
      <pc:sldChg chg="modSp add mod">
        <pc:chgData name="Jones, Nia" userId="c8e4cf6e-6852-4dab-8bdb-a66f4fdc7c7a" providerId="ADAL" clId="{39953D9D-A405-4A4A-A247-A9A2319959F9}" dt="2023-09-21T19:13:52.271" v="6" actId="255"/>
        <pc:sldMkLst>
          <pc:docMk/>
          <pc:sldMk cId="3188486767" sldId="372"/>
        </pc:sldMkLst>
        <pc:spChg chg="mod">
          <ac:chgData name="Jones, Nia" userId="c8e4cf6e-6852-4dab-8bdb-a66f4fdc7c7a" providerId="ADAL" clId="{39953D9D-A405-4A4A-A247-A9A2319959F9}" dt="2023-09-21T19:13:52.271" v="6" actId="255"/>
          <ac:spMkLst>
            <pc:docMk/>
            <pc:sldMk cId="3188486767" sldId="372"/>
            <ac:spMk id="3" creationId="{CFCE0627-4811-3725-9302-BE5554D24545}"/>
          </ac:spMkLst>
        </pc:spChg>
      </pc:sldChg>
      <pc:sldChg chg="addSp delSp modSp mod">
        <pc:chgData name="Jones, Nia" userId="c8e4cf6e-6852-4dab-8bdb-a66f4fdc7c7a" providerId="ADAL" clId="{39953D9D-A405-4A4A-A247-A9A2319959F9}" dt="2023-09-21T19:14:52.881" v="19" actId="478"/>
        <pc:sldMkLst>
          <pc:docMk/>
          <pc:sldMk cId="3716472841" sldId="705"/>
        </pc:sldMkLst>
        <pc:spChg chg="del">
          <ac:chgData name="Jones, Nia" userId="c8e4cf6e-6852-4dab-8bdb-a66f4fdc7c7a" providerId="ADAL" clId="{39953D9D-A405-4A4A-A247-A9A2319959F9}" dt="2023-09-21T19:14:22.663" v="10" actId="478"/>
          <ac:spMkLst>
            <pc:docMk/>
            <pc:sldMk cId="3716472841" sldId="705"/>
            <ac:spMk id="2" creationId="{C1FED2B8-A94F-4049-A8BE-D3E6DB8651ED}"/>
          </ac:spMkLst>
        </pc:spChg>
        <pc:spChg chg="del">
          <ac:chgData name="Jones, Nia" userId="c8e4cf6e-6852-4dab-8bdb-a66f4fdc7c7a" providerId="ADAL" clId="{39953D9D-A405-4A4A-A247-A9A2319959F9}" dt="2023-09-21T19:14:20.750" v="9" actId="478"/>
          <ac:spMkLst>
            <pc:docMk/>
            <pc:sldMk cId="3716472841" sldId="705"/>
            <ac:spMk id="3" creationId="{810611CA-44AB-4EC9-B7C2-AAF51FDA6C48}"/>
          </ac:spMkLst>
        </pc:spChg>
        <pc:spChg chg="add del mod">
          <ac:chgData name="Jones, Nia" userId="c8e4cf6e-6852-4dab-8bdb-a66f4fdc7c7a" providerId="ADAL" clId="{39953D9D-A405-4A4A-A247-A9A2319959F9}" dt="2023-09-21T19:14:51.147" v="17" actId="478"/>
          <ac:spMkLst>
            <pc:docMk/>
            <pc:sldMk cId="3716472841" sldId="705"/>
            <ac:spMk id="5" creationId="{6EE12F19-ADE0-AE7B-BD05-130E12774C17}"/>
          </ac:spMkLst>
        </pc:spChg>
        <pc:spChg chg="del">
          <ac:chgData name="Jones, Nia" userId="c8e4cf6e-6852-4dab-8bdb-a66f4fdc7c7a" providerId="ADAL" clId="{39953D9D-A405-4A4A-A247-A9A2319959F9}" dt="2023-09-21T19:14:24.379" v="11" actId="478"/>
          <ac:spMkLst>
            <pc:docMk/>
            <pc:sldMk cId="3716472841" sldId="705"/>
            <ac:spMk id="6" creationId="{1B1A7F12-4186-4251-91FF-A50FAFCEFBC9}"/>
          </ac:spMkLst>
        </pc:spChg>
        <pc:spChg chg="add del mod">
          <ac:chgData name="Jones, Nia" userId="c8e4cf6e-6852-4dab-8bdb-a66f4fdc7c7a" providerId="ADAL" clId="{39953D9D-A405-4A4A-A247-A9A2319959F9}" dt="2023-09-21T19:14:52.095" v="18" actId="478"/>
          <ac:spMkLst>
            <pc:docMk/>
            <pc:sldMk cId="3716472841" sldId="705"/>
            <ac:spMk id="7" creationId="{D46FAFB8-B790-6006-802D-8B2E76D7ABA1}"/>
          </ac:spMkLst>
        </pc:spChg>
        <pc:spChg chg="add del mod">
          <ac:chgData name="Jones, Nia" userId="c8e4cf6e-6852-4dab-8bdb-a66f4fdc7c7a" providerId="ADAL" clId="{39953D9D-A405-4A4A-A247-A9A2319959F9}" dt="2023-09-21T19:14:52.881" v="19" actId="478"/>
          <ac:spMkLst>
            <pc:docMk/>
            <pc:sldMk cId="3716472841" sldId="705"/>
            <ac:spMk id="8" creationId="{90AB88BA-4317-216E-5BF0-7FEB24BCFB03}"/>
          </ac:spMkLst>
        </pc:spChg>
        <pc:spChg chg="add mod">
          <ac:chgData name="Jones, Nia" userId="c8e4cf6e-6852-4dab-8bdb-a66f4fdc7c7a" providerId="ADAL" clId="{39953D9D-A405-4A4A-A247-A9A2319959F9}" dt="2023-09-21T19:14:37.524" v="15" actId="1076"/>
          <ac:spMkLst>
            <pc:docMk/>
            <pc:sldMk cId="3716472841" sldId="705"/>
            <ac:spMk id="9" creationId="{2DA5FE20-F948-35E6-9DC7-4BA0B2351C78}"/>
          </ac:spMkLst>
        </pc:spChg>
        <pc:spChg chg="add mod">
          <ac:chgData name="Jones, Nia" userId="c8e4cf6e-6852-4dab-8bdb-a66f4fdc7c7a" providerId="ADAL" clId="{39953D9D-A405-4A4A-A247-A9A2319959F9}" dt="2023-09-21T19:14:46.753" v="16" actId="255"/>
          <ac:spMkLst>
            <pc:docMk/>
            <pc:sldMk cId="3716472841" sldId="705"/>
            <ac:spMk id="10" creationId="{DB34BC3C-BD64-0A71-5E38-026DE0996639}"/>
          </ac:spMkLst>
        </pc:spChg>
        <pc:spChg chg="add mod">
          <ac:chgData name="Jones, Nia" userId="c8e4cf6e-6852-4dab-8bdb-a66f4fdc7c7a" providerId="ADAL" clId="{39953D9D-A405-4A4A-A247-A9A2319959F9}" dt="2023-09-21T19:14:37.524" v="15" actId="1076"/>
          <ac:spMkLst>
            <pc:docMk/>
            <pc:sldMk cId="3716472841" sldId="705"/>
            <ac:spMk id="11" creationId="{5F3F137E-C874-CA56-026F-96E42EA36EE1}"/>
          </ac:spMkLst>
        </pc:spChg>
        <pc:spChg chg="add mod">
          <ac:chgData name="Jones, Nia" userId="c8e4cf6e-6852-4dab-8bdb-a66f4fdc7c7a" providerId="ADAL" clId="{39953D9D-A405-4A4A-A247-A9A2319959F9}" dt="2023-09-21T19:14:37.524" v="15" actId="1076"/>
          <ac:spMkLst>
            <pc:docMk/>
            <pc:sldMk cId="3716472841" sldId="705"/>
            <ac:spMk id="12" creationId="{D24BDA96-D6C3-C70E-662C-5C0FEF9121C0}"/>
          </ac:spMkLst>
        </pc:spChg>
        <pc:picChg chg="del">
          <ac:chgData name="Jones, Nia" userId="c8e4cf6e-6852-4dab-8bdb-a66f4fdc7c7a" providerId="ADAL" clId="{39953D9D-A405-4A4A-A247-A9A2319959F9}" dt="2023-09-21T19:14:25.253" v="12" actId="478"/>
          <ac:picMkLst>
            <pc:docMk/>
            <pc:sldMk cId="3716472841" sldId="705"/>
            <ac:picMk id="4" creationId="{CA84218F-45E1-4F1D-87E5-07A3674935D9}"/>
          </ac:picMkLst>
        </pc:picChg>
        <pc:picChg chg="add mod">
          <ac:chgData name="Jones, Nia" userId="c8e4cf6e-6852-4dab-8bdb-a66f4fdc7c7a" providerId="ADAL" clId="{39953D9D-A405-4A4A-A247-A9A2319959F9}" dt="2023-09-21T19:14:37.524" v="15" actId="1076"/>
          <ac:picMkLst>
            <pc:docMk/>
            <pc:sldMk cId="3716472841" sldId="705"/>
            <ac:picMk id="13" creationId="{F19AFB2C-6ED1-A9A5-6B38-8B24CF38528F}"/>
          </ac:picMkLst>
        </pc:picChg>
        <pc:picChg chg="add mod">
          <ac:chgData name="Jones, Nia" userId="c8e4cf6e-6852-4dab-8bdb-a66f4fdc7c7a" providerId="ADAL" clId="{39953D9D-A405-4A4A-A247-A9A2319959F9}" dt="2023-09-21T19:14:37.524" v="15" actId="1076"/>
          <ac:picMkLst>
            <pc:docMk/>
            <pc:sldMk cId="3716472841" sldId="705"/>
            <ac:picMk id="14" creationId="{11CAB583-49E8-842E-112E-8D16C12B7F05}"/>
          </ac:picMkLst>
        </pc:picChg>
        <pc:picChg chg="add mod">
          <ac:chgData name="Jones, Nia" userId="c8e4cf6e-6852-4dab-8bdb-a66f4fdc7c7a" providerId="ADAL" clId="{39953D9D-A405-4A4A-A247-A9A2319959F9}" dt="2023-09-21T19:14:37.524" v="15" actId="1076"/>
          <ac:picMkLst>
            <pc:docMk/>
            <pc:sldMk cId="3716472841" sldId="705"/>
            <ac:picMk id="15" creationId="{461DBFDC-78F0-FDFA-A06A-D9B4B7E80471}"/>
          </ac:picMkLst>
        </pc:picChg>
        <pc:picChg chg="add mod">
          <ac:chgData name="Jones, Nia" userId="c8e4cf6e-6852-4dab-8bdb-a66f4fdc7c7a" providerId="ADAL" clId="{39953D9D-A405-4A4A-A247-A9A2319959F9}" dt="2023-09-21T19:14:37.524" v="15" actId="1076"/>
          <ac:picMkLst>
            <pc:docMk/>
            <pc:sldMk cId="3716472841" sldId="705"/>
            <ac:picMk id="16" creationId="{1878AB95-5F47-275B-7755-DB2FAA767806}"/>
          </ac:picMkLst>
        </pc:picChg>
      </pc:sldChg>
      <pc:sldChg chg="addSp modSp mod">
        <pc:chgData name="Jones, Nia" userId="c8e4cf6e-6852-4dab-8bdb-a66f4fdc7c7a" providerId="ADAL" clId="{39953D9D-A405-4A4A-A247-A9A2319959F9}" dt="2023-09-21T19:02:17.964" v="4" actId="207"/>
        <pc:sldMkLst>
          <pc:docMk/>
          <pc:sldMk cId="636152219" sldId="908"/>
        </pc:sldMkLst>
        <pc:spChg chg="add mod">
          <ac:chgData name="Jones, Nia" userId="c8e4cf6e-6852-4dab-8bdb-a66f4fdc7c7a" providerId="ADAL" clId="{39953D9D-A405-4A4A-A247-A9A2319959F9}" dt="2023-09-21T19:02:17.964" v="4" actId="207"/>
          <ac:spMkLst>
            <pc:docMk/>
            <pc:sldMk cId="636152219" sldId="908"/>
            <ac:spMk id="4" creationId="{6E1B033F-DD1C-BB6E-6FFA-5CAB44007ED6}"/>
          </ac:spMkLst>
        </pc:spChg>
        <pc:picChg chg="add mod">
          <ac:chgData name="Jones, Nia" userId="c8e4cf6e-6852-4dab-8bdb-a66f4fdc7c7a" providerId="ADAL" clId="{39953D9D-A405-4A4A-A247-A9A2319959F9}" dt="2023-09-21T19:02:00.742" v="1" actId="1076"/>
          <ac:picMkLst>
            <pc:docMk/>
            <pc:sldMk cId="636152219" sldId="908"/>
            <ac:picMk id="3" creationId="{679566EF-1FA7-544A-DF2D-C1F581CC81A7}"/>
          </ac:picMkLst>
        </pc:picChg>
      </pc:sldChg>
      <pc:sldChg chg="add">
        <pc:chgData name="Jones, Nia" userId="c8e4cf6e-6852-4dab-8bdb-a66f4fdc7c7a" providerId="ADAL" clId="{39953D9D-A405-4A4A-A247-A9A2319959F9}" dt="2023-09-21T19:14:02.487" v="7" actId="2890"/>
        <pc:sldMkLst>
          <pc:docMk/>
          <pc:sldMk cId="1071746039" sldId="924"/>
        </pc:sldMkLst>
      </pc:sldChg>
      <pc:sldChg chg="addSp delSp modSp add mod">
        <pc:chgData name="Jones, Nia" userId="c8e4cf6e-6852-4dab-8bdb-a66f4fdc7c7a" providerId="ADAL" clId="{39953D9D-A405-4A4A-A247-A9A2319959F9}" dt="2023-09-21T19:16:03.993" v="68" actId="20577"/>
        <pc:sldMkLst>
          <pc:docMk/>
          <pc:sldMk cId="2884054795" sldId="925"/>
        </pc:sldMkLst>
        <pc:spChg chg="del">
          <ac:chgData name="Jones, Nia" userId="c8e4cf6e-6852-4dab-8bdb-a66f4fdc7c7a" providerId="ADAL" clId="{39953D9D-A405-4A4A-A247-A9A2319959F9}" dt="2023-09-21T19:14:58.733" v="20" actId="478"/>
          <ac:spMkLst>
            <pc:docMk/>
            <pc:sldMk cId="2884054795" sldId="925"/>
            <ac:spMk id="2" creationId="{C1FED2B8-A94F-4049-A8BE-D3E6DB8651ED}"/>
          </ac:spMkLst>
        </pc:spChg>
        <pc:spChg chg="del">
          <ac:chgData name="Jones, Nia" userId="c8e4cf6e-6852-4dab-8bdb-a66f4fdc7c7a" providerId="ADAL" clId="{39953D9D-A405-4A4A-A247-A9A2319959F9}" dt="2023-09-21T19:14:58.733" v="20" actId="478"/>
          <ac:spMkLst>
            <pc:docMk/>
            <pc:sldMk cId="2884054795" sldId="925"/>
            <ac:spMk id="3" creationId="{810611CA-44AB-4EC9-B7C2-AAF51FDA6C48}"/>
          </ac:spMkLst>
        </pc:spChg>
        <pc:spChg chg="add mod">
          <ac:chgData name="Jones, Nia" userId="c8e4cf6e-6852-4dab-8bdb-a66f4fdc7c7a" providerId="ADAL" clId="{39953D9D-A405-4A4A-A247-A9A2319959F9}" dt="2023-09-21T19:15:08.934" v="21"/>
          <ac:spMkLst>
            <pc:docMk/>
            <pc:sldMk cId="2884054795" sldId="925"/>
            <ac:spMk id="5" creationId="{8F16A838-9D4A-A242-4FB2-B6173E744C04}"/>
          </ac:spMkLst>
        </pc:spChg>
        <pc:spChg chg="del">
          <ac:chgData name="Jones, Nia" userId="c8e4cf6e-6852-4dab-8bdb-a66f4fdc7c7a" providerId="ADAL" clId="{39953D9D-A405-4A4A-A247-A9A2319959F9}" dt="2023-09-21T19:14:58.733" v="20" actId="478"/>
          <ac:spMkLst>
            <pc:docMk/>
            <pc:sldMk cId="2884054795" sldId="925"/>
            <ac:spMk id="6" creationId="{1B1A7F12-4186-4251-91FF-A50FAFCEFBC9}"/>
          </ac:spMkLst>
        </pc:spChg>
        <pc:spChg chg="add mod">
          <ac:chgData name="Jones, Nia" userId="c8e4cf6e-6852-4dab-8bdb-a66f4fdc7c7a" providerId="ADAL" clId="{39953D9D-A405-4A4A-A247-A9A2319959F9}" dt="2023-09-21T19:15:08.934" v="21"/>
          <ac:spMkLst>
            <pc:docMk/>
            <pc:sldMk cId="2884054795" sldId="925"/>
            <ac:spMk id="7" creationId="{57A8164F-9CFC-01BD-D195-3BAE20EC1E82}"/>
          </ac:spMkLst>
        </pc:spChg>
        <pc:spChg chg="add mod">
          <ac:chgData name="Jones, Nia" userId="c8e4cf6e-6852-4dab-8bdb-a66f4fdc7c7a" providerId="ADAL" clId="{39953D9D-A405-4A4A-A247-A9A2319959F9}" dt="2023-09-21T19:15:08.934" v="21"/>
          <ac:spMkLst>
            <pc:docMk/>
            <pc:sldMk cId="2884054795" sldId="925"/>
            <ac:spMk id="8" creationId="{F347D69F-65BA-1961-F59E-026768C92A41}"/>
          </ac:spMkLst>
        </pc:spChg>
        <pc:spChg chg="add mod">
          <ac:chgData name="Jones, Nia" userId="c8e4cf6e-6852-4dab-8bdb-a66f4fdc7c7a" providerId="ADAL" clId="{39953D9D-A405-4A4A-A247-A9A2319959F9}" dt="2023-09-21T19:15:08.934" v="21"/>
          <ac:spMkLst>
            <pc:docMk/>
            <pc:sldMk cId="2884054795" sldId="925"/>
            <ac:spMk id="9" creationId="{7ABEB70F-6561-3B9F-0AFC-C5517F1C0E70}"/>
          </ac:spMkLst>
        </pc:spChg>
        <pc:spChg chg="add mod">
          <ac:chgData name="Jones, Nia" userId="c8e4cf6e-6852-4dab-8bdb-a66f4fdc7c7a" providerId="ADAL" clId="{39953D9D-A405-4A4A-A247-A9A2319959F9}" dt="2023-09-21T19:15:18.496" v="24" actId="1076"/>
          <ac:spMkLst>
            <pc:docMk/>
            <pc:sldMk cId="2884054795" sldId="925"/>
            <ac:spMk id="10" creationId="{FDDF978D-4FC8-C903-1776-E1C6D89213D2}"/>
          </ac:spMkLst>
        </pc:spChg>
        <pc:spChg chg="add mod">
          <ac:chgData name="Jones, Nia" userId="c8e4cf6e-6852-4dab-8bdb-a66f4fdc7c7a" providerId="ADAL" clId="{39953D9D-A405-4A4A-A247-A9A2319959F9}" dt="2023-09-21T19:16:03.993" v="68" actId="20577"/>
          <ac:spMkLst>
            <pc:docMk/>
            <pc:sldMk cId="2884054795" sldId="925"/>
            <ac:spMk id="11" creationId="{DE6083B0-2818-8381-46A6-A6642790A750}"/>
          </ac:spMkLst>
        </pc:spChg>
        <pc:picChg chg="del">
          <ac:chgData name="Jones, Nia" userId="c8e4cf6e-6852-4dab-8bdb-a66f4fdc7c7a" providerId="ADAL" clId="{39953D9D-A405-4A4A-A247-A9A2319959F9}" dt="2023-09-21T19:14:58.733" v="20" actId="478"/>
          <ac:picMkLst>
            <pc:docMk/>
            <pc:sldMk cId="2884054795" sldId="925"/>
            <ac:picMk id="4" creationId="{CA84218F-45E1-4F1D-87E5-07A3674935D9}"/>
          </ac:picMkLst>
        </pc:picChg>
      </pc:sldChg>
    </pc:docChg>
  </pc:docChgLst>
  <pc:docChgLst>
    <pc:chgData name="Thomas, Amy" userId="f2bb0d6d-8628-413b-a545-3dddc64ed75d" providerId="ADAL" clId="{CD772C36-A251-4635-8A15-DA5634B98451}"/>
    <pc:docChg chg="modSld">
      <pc:chgData name="Thomas, Amy" userId="f2bb0d6d-8628-413b-a545-3dddc64ed75d" providerId="ADAL" clId="{CD772C36-A251-4635-8A15-DA5634B98451}" dt="2023-10-03T12:09:25.703" v="0"/>
      <pc:docMkLst>
        <pc:docMk/>
      </pc:docMkLst>
      <pc:sldChg chg="setBg">
        <pc:chgData name="Thomas, Amy" userId="f2bb0d6d-8628-413b-a545-3dddc64ed75d" providerId="ADAL" clId="{CD772C36-A251-4635-8A15-DA5634B98451}" dt="2023-10-03T12:09:25.703" v="0"/>
        <pc:sldMkLst>
          <pc:docMk/>
          <pc:sldMk cId="113170278" sldId="902"/>
        </pc:sldMkLst>
      </pc:sldChg>
    </pc:docChg>
  </pc:docChgLst>
  <pc:docChgLst>
    <pc:chgData name="Thomas, Amy" userId="f2bb0d6d-8628-413b-a545-3dddc64ed75d" providerId="ADAL" clId="{7B749CA5-BE24-47F7-A1A8-8F75559ADF8D}"/>
    <pc:docChg chg="undo custSel addSld delSld modSld">
      <pc:chgData name="Thomas, Amy" userId="f2bb0d6d-8628-413b-a545-3dddc64ed75d" providerId="ADAL" clId="{7B749CA5-BE24-47F7-A1A8-8F75559ADF8D}" dt="2023-09-07T14:41:17.445" v="281" actId="20577"/>
      <pc:docMkLst>
        <pc:docMk/>
      </pc:docMkLst>
      <pc:sldChg chg="modSp mod">
        <pc:chgData name="Thomas, Amy" userId="f2bb0d6d-8628-413b-a545-3dddc64ed75d" providerId="ADAL" clId="{7B749CA5-BE24-47F7-A1A8-8F75559ADF8D}" dt="2023-08-29T10:20:36.945" v="221" actId="1076"/>
        <pc:sldMkLst>
          <pc:docMk/>
          <pc:sldMk cId="2199394796" sldId="522"/>
        </pc:sldMkLst>
        <pc:spChg chg="mod">
          <ac:chgData name="Thomas, Amy" userId="f2bb0d6d-8628-413b-a545-3dddc64ed75d" providerId="ADAL" clId="{7B749CA5-BE24-47F7-A1A8-8F75559ADF8D}" dt="2023-08-29T10:20:36.945" v="221" actId="1076"/>
          <ac:spMkLst>
            <pc:docMk/>
            <pc:sldMk cId="2199394796" sldId="522"/>
            <ac:spMk id="7" creationId="{C4D1BBF5-9C26-5748-9A7C-2DF05B32B242}"/>
          </ac:spMkLst>
        </pc:spChg>
        <pc:spChg chg="mod">
          <ac:chgData name="Thomas, Amy" userId="f2bb0d6d-8628-413b-a545-3dddc64ed75d" providerId="ADAL" clId="{7B749CA5-BE24-47F7-A1A8-8F75559ADF8D}" dt="2023-08-29T10:20:29.825" v="220" actId="1076"/>
          <ac:spMkLst>
            <pc:docMk/>
            <pc:sldMk cId="2199394796" sldId="522"/>
            <ac:spMk id="9" creationId="{480F1C2B-7B6F-46E3-BCF0-D9963E11F227}"/>
          </ac:spMkLst>
        </pc:spChg>
      </pc:sldChg>
      <pc:sldChg chg="modSp mod">
        <pc:chgData name="Thomas, Amy" userId="f2bb0d6d-8628-413b-a545-3dddc64ed75d" providerId="ADAL" clId="{7B749CA5-BE24-47F7-A1A8-8F75559ADF8D}" dt="2023-09-07T14:41:17.445" v="281" actId="20577"/>
        <pc:sldMkLst>
          <pc:docMk/>
          <pc:sldMk cId="3716472841" sldId="705"/>
        </pc:sldMkLst>
        <pc:spChg chg="mod">
          <ac:chgData name="Thomas, Amy" userId="f2bb0d6d-8628-413b-a545-3dddc64ed75d" providerId="ADAL" clId="{7B749CA5-BE24-47F7-A1A8-8F75559ADF8D}" dt="2023-09-07T14:41:17.445" v="281" actId="20577"/>
          <ac:spMkLst>
            <pc:docMk/>
            <pc:sldMk cId="3716472841" sldId="705"/>
            <ac:spMk id="3" creationId="{810611CA-44AB-4EC9-B7C2-AAF51FDA6C48}"/>
          </ac:spMkLst>
        </pc:spChg>
      </pc:sldChg>
      <pc:sldChg chg="del">
        <pc:chgData name="Thomas, Amy" userId="f2bb0d6d-8628-413b-a545-3dddc64ed75d" providerId="ADAL" clId="{7B749CA5-BE24-47F7-A1A8-8F75559ADF8D}" dt="2023-08-29T10:03:12.569" v="47" actId="47"/>
        <pc:sldMkLst>
          <pc:docMk/>
          <pc:sldMk cId="2532754351" sldId="851"/>
        </pc:sldMkLst>
      </pc:sldChg>
      <pc:sldChg chg="modSp mod">
        <pc:chgData name="Thomas, Amy" userId="f2bb0d6d-8628-413b-a545-3dddc64ed75d" providerId="ADAL" clId="{7B749CA5-BE24-47F7-A1A8-8F75559ADF8D}" dt="2023-08-29T10:05:11.094" v="104" actId="20577"/>
        <pc:sldMkLst>
          <pc:docMk/>
          <pc:sldMk cId="2015368632" sldId="907"/>
        </pc:sldMkLst>
        <pc:spChg chg="mod">
          <ac:chgData name="Thomas, Amy" userId="f2bb0d6d-8628-413b-a545-3dddc64ed75d" providerId="ADAL" clId="{7B749CA5-BE24-47F7-A1A8-8F75559ADF8D}" dt="2023-08-29T10:05:11.094" v="104" actId="20577"/>
          <ac:spMkLst>
            <pc:docMk/>
            <pc:sldMk cId="2015368632" sldId="907"/>
            <ac:spMk id="5" creationId="{DF7650FD-EEB3-2245-BEE1-DDB8083A1BEB}"/>
          </ac:spMkLst>
        </pc:spChg>
      </pc:sldChg>
      <pc:sldChg chg="delSp modSp mod">
        <pc:chgData name="Thomas, Amy" userId="f2bb0d6d-8628-413b-a545-3dddc64ed75d" providerId="ADAL" clId="{7B749CA5-BE24-47F7-A1A8-8F75559ADF8D}" dt="2023-08-29T10:12:58.069" v="159" actId="20577"/>
        <pc:sldMkLst>
          <pc:docMk/>
          <pc:sldMk cId="4074844053" sldId="909"/>
        </pc:sldMkLst>
        <pc:spChg chg="mod">
          <ac:chgData name="Thomas, Amy" userId="f2bb0d6d-8628-413b-a545-3dddc64ed75d" providerId="ADAL" clId="{7B749CA5-BE24-47F7-A1A8-8F75559ADF8D}" dt="2023-08-29T10:10:23.547" v="129" actId="13926"/>
          <ac:spMkLst>
            <pc:docMk/>
            <pc:sldMk cId="4074844053" sldId="909"/>
            <ac:spMk id="3" creationId="{87686D06-150E-40AC-8987-32B18EDEF4A1}"/>
          </ac:spMkLst>
        </pc:spChg>
        <pc:spChg chg="del">
          <ac:chgData name="Thomas, Amy" userId="f2bb0d6d-8628-413b-a545-3dddc64ed75d" providerId="ADAL" clId="{7B749CA5-BE24-47F7-A1A8-8F75559ADF8D}" dt="2023-08-29T10:12:22.029" v="146" actId="478"/>
          <ac:spMkLst>
            <pc:docMk/>
            <pc:sldMk cId="4074844053" sldId="909"/>
            <ac:spMk id="7" creationId="{284D3546-75CF-48B3-AA7B-D3BE8959ACAD}"/>
          </ac:spMkLst>
        </pc:spChg>
        <pc:spChg chg="del">
          <ac:chgData name="Thomas, Amy" userId="f2bb0d6d-8628-413b-a545-3dddc64ed75d" providerId="ADAL" clId="{7B749CA5-BE24-47F7-A1A8-8F75559ADF8D}" dt="2023-08-29T10:12:22.956" v="147" actId="478"/>
          <ac:spMkLst>
            <pc:docMk/>
            <pc:sldMk cId="4074844053" sldId="909"/>
            <ac:spMk id="8" creationId="{F8FDFC22-893A-4E9D-A52A-6B208E98FEF5}"/>
          </ac:spMkLst>
        </pc:spChg>
        <pc:spChg chg="del">
          <ac:chgData name="Thomas, Amy" userId="f2bb0d6d-8628-413b-a545-3dddc64ed75d" providerId="ADAL" clId="{7B749CA5-BE24-47F7-A1A8-8F75559ADF8D}" dt="2023-08-29T10:12:23.750" v="148" actId="478"/>
          <ac:spMkLst>
            <pc:docMk/>
            <pc:sldMk cId="4074844053" sldId="909"/>
            <ac:spMk id="9" creationId="{26B8BECC-81C2-4594-AD0F-1991FF2368B7}"/>
          </ac:spMkLst>
        </pc:spChg>
        <pc:spChg chg="mod">
          <ac:chgData name="Thomas, Amy" userId="f2bb0d6d-8628-413b-a545-3dddc64ed75d" providerId="ADAL" clId="{7B749CA5-BE24-47F7-A1A8-8F75559ADF8D}" dt="2023-08-29T10:12:58.069" v="159" actId="20577"/>
          <ac:spMkLst>
            <pc:docMk/>
            <pc:sldMk cId="4074844053" sldId="909"/>
            <ac:spMk id="10" creationId="{B1E15CB8-3E3B-4D75-AF34-305CA8E68BFE}"/>
          </ac:spMkLst>
        </pc:spChg>
        <pc:graphicFrameChg chg="mod modGraphic">
          <ac:chgData name="Thomas, Amy" userId="f2bb0d6d-8628-413b-a545-3dddc64ed75d" providerId="ADAL" clId="{7B749CA5-BE24-47F7-A1A8-8F75559ADF8D}" dt="2023-08-29T10:12:45.484" v="155" actId="20577"/>
          <ac:graphicFrameMkLst>
            <pc:docMk/>
            <pc:sldMk cId="4074844053" sldId="909"/>
            <ac:graphicFrameMk id="4" creationId="{3844D600-24CB-4D24-81DF-AD16FA696349}"/>
          </ac:graphicFrameMkLst>
        </pc:graphicFrameChg>
        <pc:picChg chg="del mod">
          <ac:chgData name="Thomas, Amy" userId="f2bb0d6d-8628-413b-a545-3dddc64ed75d" providerId="ADAL" clId="{7B749CA5-BE24-47F7-A1A8-8F75559ADF8D}" dt="2023-08-29T10:12:00.654" v="143" actId="478"/>
          <ac:picMkLst>
            <pc:docMk/>
            <pc:sldMk cId="4074844053" sldId="909"/>
            <ac:picMk id="6" creationId="{98890EF5-DB25-477A-BDA1-F1F3574373EC}"/>
          </ac:picMkLst>
        </pc:picChg>
      </pc:sldChg>
      <pc:sldChg chg="addSp delSp modSp mod">
        <pc:chgData name="Thomas, Amy" userId="f2bb0d6d-8628-413b-a545-3dddc64ed75d" providerId="ADAL" clId="{7B749CA5-BE24-47F7-A1A8-8F75559ADF8D}" dt="2023-08-29T10:30:30.584" v="222" actId="1076"/>
        <pc:sldMkLst>
          <pc:docMk/>
          <pc:sldMk cId="2891098517" sldId="911"/>
        </pc:sldMkLst>
        <pc:spChg chg="del mod">
          <ac:chgData name="Thomas, Amy" userId="f2bb0d6d-8628-413b-a545-3dddc64ed75d" providerId="ADAL" clId="{7B749CA5-BE24-47F7-A1A8-8F75559ADF8D}" dt="2023-08-29T10:04:04.901" v="48" actId="478"/>
          <ac:spMkLst>
            <pc:docMk/>
            <pc:sldMk cId="2891098517" sldId="911"/>
            <ac:spMk id="2" creationId="{510CB13C-352B-F34F-F27A-E8A73391B7B8}"/>
          </ac:spMkLst>
        </pc:spChg>
        <pc:spChg chg="del mod">
          <ac:chgData name="Thomas, Amy" userId="f2bb0d6d-8628-413b-a545-3dddc64ed75d" providerId="ADAL" clId="{7B749CA5-BE24-47F7-A1A8-8F75559ADF8D}" dt="2023-08-29T10:13:48.787" v="161" actId="478"/>
          <ac:spMkLst>
            <pc:docMk/>
            <pc:sldMk cId="2891098517" sldId="911"/>
            <ac:spMk id="5" creationId="{F3386E2E-5A3B-E95D-B27B-945871D306A3}"/>
          </ac:spMkLst>
        </pc:spChg>
        <pc:grpChg chg="mod">
          <ac:chgData name="Thomas, Amy" userId="f2bb0d6d-8628-413b-a545-3dddc64ed75d" providerId="ADAL" clId="{7B749CA5-BE24-47F7-A1A8-8F75559ADF8D}" dt="2023-08-29T10:15:15.218" v="168" actId="1076"/>
          <ac:grpSpMkLst>
            <pc:docMk/>
            <pc:sldMk cId="2891098517" sldId="911"/>
            <ac:grpSpMk id="10" creationId="{FD350865-3681-7D9D-64A1-5247E2E66584}"/>
          </ac:grpSpMkLst>
        </pc:grpChg>
        <pc:picChg chg="mod">
          <ac:chgData name="Thomas, Amy" userId="f2bb0d6d-8628-413b-a545-3dddc64ed75d" providerId="ADAL" clId="{7B749CA5-BE24-47F7-A1A8-8F75559ADF8D}" dt="2023-08-29T10:30:30.584" v="222" actId="1076"/>
          <ac:picMkLst>
            <pc:docMk/>
            <pc:sldMk cId="2891098517" sldId="911"/>
            <ac:picMk id="3" creationId="{0FD25F58-290B-5965-CCBA-784CF11F2C11}"/>
          </ac:picMkLst>
        </pc:picChg>
        <pc:picChg chg="add mod">
          <ac:chgData name="Thomas, Amy" userId="f2bb0d6d-8628-413b-a545-3dddc64ed75d" providerId="ADAL" clId="{7B749CA5-BE24-47F7-A1A8-8F75559ADF8D}" dt="2023-08-29T10:16:48.466" v="182" actId="1076"/>
          <ac:picMkLst>
            <pc:docMk/>
            <pc:sldMk cId="2891098517" sldId="911"/>
            <ac:picMk id="6" creationId="{A69147BA-363D-7B17-3826-BEDF94F2E679}"/>
          </ac:picMkLst>
        </pc:picChg>
        <pc:picChg chg="add mod">
          <ac:chgData name="Thomas, Amy" userId="f2bb0d6d-8628-413b-a545-3dddc64ed75d" providerId="ADAL" clId="{7B749CA5-BE24-47F7-A1A8-8F75559ADF8D}" dt="2023-08-29T10:16:50.905" v="183" actId="1076"/>
          <ac:picMkLst>
            <pc:docMk/>
            <pc:sldMk cId="2891098517" sldId="911"/>
            <ac:picMk id="12" creationId="{558A6520-480B-71F8-112E-B4DB2718D792}"/>
          </ac:picMkLst>
        </pc:picChg>
        <pc:picChg chg="add mod">
          <ac:chgData name="Thomas, Amy" userId="f2bb0d6d-8628-413b-a545-3dddc64ed75d" providerId="ADAL" clId="{7B749CA5-BE24-47F7-A1A8-8F75559ADF8D}" dt="2023-08-29T10:16:42.249" v="180" actId="1076"/>
          <ac:picMkLst>
            <pc:docMk/>
            <pc:sldMk cId="2891098517" sldId="911"/>
            <ac:picMk id="14" creationId="{8C6EFE17-7B1E-48B1-9DC6-68F9B2BF635C}"/>
          </ac:picMkLst>
        </pc:picChg>
        <pc:picChg chg="add mod">
          <ac:chgData name="Thomas, Amy" userId="f2bb0d6d-8628-413b-a545-3dddc64ed75d" providerId="ADAL" clId="{7B749CA5-BE24-47F7-A1A8-8F75559ADF8D}" dt="2023-08-29T10:16:37.977" v="178" actId="1076"/>
          <ac:picMkLst>
            <pc:docMk/>
            <pc:sldMk cId="2891098517" sldId="911"/>
            <ac:picMk id="16" creationId="{92D6A490-B0D6-0B44-7DF3-8C55D03588EC}"/>
          </ac:picMkLst>
        </pc:picChg>
      </pc:sldChg>
      <pc:sldChg chg="addSp delSp modSp new mod">
        <pc:chgData name="Thomas, Amy" userId="f2bb0d6d-8628-413b-a545-3dddc64ed75d" providerId="ADAL" clId="{7B749CA5-BE24-47F7-A1A8-8F75559ADF8D}" dt="2023-08-29T10:04:54.029" v="82" actId="26606"/>
        <pc:sldMkLst>
          <pc:docMk/>
          <pc:sldMk cId="536958909" sldId="922"/>
        </pc:sldMkLst>
        <pc:spChg chg="del mod">
          <ac:chgData name="Thomas, Amy" userId="f2bb0d6d-8628-413b-a545-3dddc64ed75d" providerId="ADAL" clId="{7B749CA5-BE24-47F7-A1A8-8F75559ADF8D}" dt="2023-08-29T10:04:54.029" v="82" actId="26606"/>
          <ac:spMkLst>
            <pc:docMk/>
            <pc:sldMk cId="536958909" sldId="922"/>
            <ac:spMk id="2" creationId="{40650185-0D2C-A291-911E-BFE5C4A3B770}"/>
          </ac:spMkLst>
        </pc:spChg>
        <pc:spChg chg="del">
          <ac:chgData name="Thomas, Amy" userId="f2bb0d6d-8628-413b-a545-3dddc64ed75d" providerId="ADAL" clId="{7B749CA5-BE24-47F7-A1A8-8F75559ADF8D}" dt="2023-08-29T10:04:54.029" v="82" actId="26606"/>
          <ac:spMkLst>
            <pc:docMk/>
            <pc:sldMk cId="536958909" sldId="922"/>
            <ac:spMk id="3" creationId="{F6634508-52A0-E812-E7E6-D04A99A8EED8}"/>
          </ac:spMkLst>
        </pc:spChg>
        <pc:spChg chg="add">
          <ac:chgData name="Thomas, Amy" userId="f2bb0d6d-8628-413b-a545-3dddc64ed75d" providerId="ADAL" clId="{7B749CA5-BE24-47F7-A1A8-8F75559ADF8D}" dt="2023-08-29T10:04:54.029" v="82" actId="26606"/>
          <ac:spMkLst>
            <pc:docMk/>
            <pc:sldMk cId="536958909" sldId="922"/>
            <ac:spMk id="9" creationId="{22F6BCE2-148C-70E3-C8EA-14FAD634F610}"/>
          </ac:spMkLst>
        </pc:spChg>
        <pc:graphicFrameChg chg="add">
          <ac:chgData name="Thomas, Amy" userId="f2bb0d6d-8628-413b-a545-3dddc64ed75d" providerId="ADAL" clId="{7B749CA5-BE24-47F7-A1A8-8F75559ADF8D}" dt="2023-08-29T10:04:54.029" v="82" actId="26606"/>
          <ac:graphicFrameMkLst>
            <pc:docMk/>
            <pc:sldMk cId="536958909" sldId="922"/>
            <ac:graphicFrameMk id="5" creationId="{7D05EA10-0A5F-3994-C472-1CA790F67C53}"/>
          </ac:graphicFrameMkLst>
        </pc:graphicFrameChg>
      </pc:sldChg>
      <pc:sldChg chg="addSp delSp modSp new mod modClrScheme chgLayout">
        <pc:chgData name="Thomas, Amy" userId="f2bb0d6d-8628-413b-a545-3dddc64ed75d" providerId="ADAL" clId="{7B749CA5-BE24-47F7-A1A8-8F75559ADF8D}" dt="2023-08-29T10:19:16.383" v="219"/>
        <pc:sldMkLst>
          <pc:docMk/>
          <pc:sldMk cId="3558031270" sldId="923"/>
        </pc:sldMkLst>
        <pc:spChg chg="del">
          <ac:chgData name="Thomas, Amy" userId="f2bb0d6d-8628-413b-a545-3dddc64ed75d" providerId="ADAL" clId="{7B749CA5-BE24-47F7-A1A8-8F75559ADF8D}" dt="2023-08-29T10:18:49.294" v="215"/>
          <ac:spMkLst>
            <pc:docMk/>
            <pc:sldMk cId="3558031270" sldId="923"/>
            <ac:spMk id="2" creationId="{C5F5F35F-BDB9-8468-1026-9C9B1F3C539D}"/>
          </ac:spMkLst>
        </pc:spChg>
        <pc:spChg chg="mod">
          <ac:chgData name="Thomas, Amy" userId="f2bb0d6d-8628-413b-a545-3dddc64ed75d" providerId="ADAL" clId="{7B749CA5-BE24-47F7-A1A8-8F75559ADF8D}" dt="2023-08-29T10:19:09.613" v="218" actId="26606"/>
          <ac:spMkLst>
            <pc:docMk/>
            <pc:sldMk cId="3558031270" sldId="923"/>
            <ac:spMk id="3" creationId="{02342356-2910-4902-E8AD-DEAC681348E5}"/>
          </ac:spMkLst>
        </pc:spChg>
        <pc:spChg chg="add del mod">
          <ac:chgData name="Thomas, Amy" userId="f2bb0d6d-8628-413b-a545-3dddc64ed75d" providerId="ADAL" clId="{7B749CA5-BE24-47F7-A1A8-8F75559ADF8D}" dt="2023-08-29T10:19:09.613" v="218" actId="26606"/>
          <ac:spMkLst>
            <pc:docMk/>
            <pc:sldMk cId="3558031270" sldId="923"/>
            <ac:spMk id="4" creationId="{1020655E-858A-EB4D-477E-B5B4FD99AEF7}"/>
          </ac:spMkLst>
        </pc:spChg>
        <pc:graphicFrameChg chg="add del">
          <ac:chgData name="Thomas, Amy" userId="f2bb0d6d-8628-413b-a545-3dddc64ed75d" providerId="ADAL" clId="{7B749CA5-BE24-47F7-A1A8-8F75559ADF8D}" dt="2023-08-29T10:19:09.545" v="217" actId="26606"/>
          <ac:graphicFrameMkLst>
            <pc:docMk/>
            <pc:sldMk cId="3558031270" sldId="923"/>
            <ac:graphicFrameMk id="6" creationId="{6DEF478E-CD88-10D2-31EC-F7A9C208F0D2}"/>
          </ac:graphicFrameMkLst>
        </pc:graphicFrameChg>
        <pc:graphicFrameChg chg="add mod">
          <ac:chgData name="Thomas, Amy" userId="f2bb0d6d-8628-413b-a545-3dddc64ed75d" providerId="ADAL" clId="{7B749CA5-BE24-47F7-A1A8-8F75559ADF8D}" dt="2023-08-29T10:19:16.383" v="219"/>
          <ac:graphicFrameMkLst>
            <pc:docMk/>
            <pc:sldMk cId="3558031270" sldId="923"/>
            <ac:graphicFrameMk id="8" creationId="{B12E220D-AD20-EDA0-D77F-DC28EFF9B4AF}"/>
          </ac:graphicFrameMkLst>
        </pc:graphicFrameChg>
      </pc:sldChg>
    </pc:docChg>
  </pc:docChgLst>
  <pc:docChgLst>
    <pc:chgData name="Lucas, Tania" userId="232b37cb-a817-446c-b5f8-6c2be3ba9e7b" providerId="ADAL" clId="{D216DCC0-0055-4384-BB62-C570CA7607D3}"/>
    <pc:docChg chg="custSel modSld">
      <pc:chgData name="Lucas, Tania" userId="232b37cb-a817-446c-b5f8-6c2be3ba9e7b" providerId="ADAL" clId="{D216DCC0-0055-4384-BB62-C570CA7607D3}" dt="2023-09-07T15:49:02.722" v="79" actId="113"/>
      <pc:docMkLst>
        <pc:docMk/>
      </pc:docMkLst>
      <pc:sldChg chg="modSp mod">
        <pc:chgData name="Lucas, Tania" userId="232b37cb-a817-446c-b5f8-6c2be3ba9e7b" providerId="ADAL" clId="{D216DCC0-0055-4384-BB62-C570CA7607D3}" dt="2023-09-07T15:47:06.418" v="64" actId="113"/>
        <pc:sldMkLst>
          <pc:docMk/>
          <pc:sldMk cId="4189812219" sldId="887"/>
        </pc:sldMkLst>
        <pc:spChg chg="mod">
          <ac:chgData name="Lucas, Tania" userId="232b37cb-a817-446c-b5f8-6c2be3ba9e7b" providerId="ADAL" clId="{D216DCC0-0055-4384-BB62-C570CA7607D3}" dt="2023-09-07T15:47:06.418" v="64" actId="113"/>
          <ac:spMkLst>
            <pc:docMk/>
            <pc:sldMk cId="4189812219" sldId="887"/>
            <ac:spMk id="4" creationId="{C18BCF2F-D76F-442B-AE71-15AEDBAE1B5D}"/>
          </ac:spMkLst>
        </pc:spChg>
      </pc:sldChg>
      <pc:sldChg chg="modSp mod">
        <pc:chgData name="Lucas, Tania" userId="232b37cb-a817-446c-b5f8-6c2be3ba9e7b" providerId="ADAL" clId="{D216DCC0-0055-4384-BB62-C570CA7607D3}" dt="2023-09-07T15:47:22.794" v="66" actId="113"/>
        <pc:sldMkLst>
          <pc:docMk/>
          <pc:sldMk cId="4250046926" sldId="889"/>
        </pc:sldMkLst>
        <pc:spChg chg="mod">
          <ac:chgData name="Lucas, Tania" userId="232b37cb-a817-446c-b5f8-6c2be3ba9e7b" providerId="ADAL" clId="{D216DCC0-0055-4384-BB62-C570CA7607D3}" dt="2023-09-07T15:47:22.794" v="66" actId="113"/>
          <ac:spMkLst>
            <pc:docMk/>
            <pc:sldMk cId="4250046926" sldId="889"/>
            <ac:spMk id="4" creationId="{C18BCF2F-D76F-442B-AE71-15AEDBAE1B5D}"/>
          </ac:spMkLst>
        </pc:spChg>
      </pc:sldChg>
      <pc:sldChg chg="modSp mod">
        <pc:chgData name="Lucas, Tania" userId="232b37cb-a817-446c-b5f8-6c2be3ba9e7b" providerId="ADAL" clId="{D216DCC0-0055-4384-BB62-C570CA7607D3}" dt="2023-09-07T15:47:36.706" v="68" actId="113"/>
        <pc:sldMkLst>
          <pc:docMk/>
          <pc:sldMk cId="3213039269" sldId="891"/>
        </pc:sldMkLst>
        <pc:spChg chg="mod">
          <ac:chgData name="Lucas, Tania" userId="232b37cb-a817-446c-b5f8-6c2be3ba9e7b" providerId="ADAL" clId="{D216DCC0-0055-4384-BB62-C570CA7607D3}" dt="2023-09-07T15:47:36.706" v="68" actId="113"/>
          <ac:spMkLst>
            <pc:docMk/>
            <pc:sldMk cId="3213039269" sldId="891"/>
            <ac:spMk id="4" creationId="{C18BCF2F-D76F-442B-AE71-15AEDBAE1B5D}"/>
          </ac:spMkLst>
        </pc:spChg>
      </pc:sldChg>
      <pc:sldChg chg="modSp mod">
        <pc:chgData name="Lucas, Tania" userId="232b37cb-a817-446c-b5f8-6c2be3ba9e7b" providerId="ADAL" clId="{D216DCC0-0055-4384-BB62-C570CA7607D3}" dt="2023-09-07T15:47:54.791" v="70" actId="113"/>
        <pc:sldMkLst>
          <pc:docMk/>
          <pc:sldMk cId="741100797" sldId="893"/>
        </pc:sldMkLst>
        <pc:spChg chg="mod">
          <ac:chgData name="Lucas, Tania" userId="232b37cb-a817-446c-b5f8-6c2be3ba9e7b" providerId="ADAL" clId="{D216DCC0-0055-4384-BB62-C570CA7607D3}" dt="2023-09-07T15:47:54.791" v="70" actId="113"/>
          <ac:spMkLst>
            <pc:docMk/>
            <pc:sldMk cId="741100797" sldId="893"/>
            <ac:spMk id="4" creationId="{C18BCF2F-D76F-442B-AE71-15AEDBAE1B5D}"/>
          </ac:spMkLst>
        </pc:spChg>
      </pc:sldChg>
      <pc:sldChg chg="modSp mod">
        <pc:chgData name="Lucas, Tania" userId="232b37cb-a817-446c-b5f8-6c2be3ba9e7b" providerId="ADAL" clId="{D216DCC0-0055-4384-BB62-C570CA7607D3}" dt="2023-09-07T15:48:10.239" v="72" actId="113"/>
        <pc:sldMkLst>
          <pc:docMk/>
          <pc:sldMk cId="506544968" sldId="895"/>
        </pc:sldMkLst>
        <pc:spChg chg="mod">
          <ac:chgData name="Lucas, Tania" userId="232b37cb-a817-446c-b5f8-6c2be3ba9e7b" providerId="ADAL" clId="{D216DCC0-0055-4384-BB62-C570CA7607D3}" dt="2023-09-07T15:48:10.239" v="72" actId="113"/>
          <ac:spMkLst>
            <pc:docMk/>
            <pc:sldMk cId="506544968" sldId="895"/>
            <ac:spMk id="4" creationId="{C18BCF2F-D76F-442B-AE71-15AEDBAE1B5D}"/>
          </ac:spMkLst>
        </pc:spChg>
      </pc:sldChg>
      <pc:sldChg chg="modSp mod">
        <pc:chgData name="Lucas, Tania" userId="232b37cb-a817-446c-b5f8-6c2be3ba9e7b" providerId="ADAL" clId="{D216DCC0-0055-4384-BB62-C570CA7607D3}" dt="2023-09-07T15:48:22.095" v="74" actId="113"/>
        <pc:sldMkLst>
          <pc:docMk/>
          <pc:sldMk cId="159519850" sldId="897"/>
        </pc:sldMkLst>
        <pc:spChg chg="mod">
          <ac:chgData name="Lucas, Tania" userId="232b37cb-a817-446c-b5f8-6c2be3ba9e7b" providerId="ADAL" clId="{D216DCC0-0055-4384-BB62-C570CA7607D3}" dt="2023-09-07T15:48:22.095" v="74" actId="113"/>
          <ac:spMkLst>
            <pc:docMk/>
            <pc:sldMk cId="159519850" sldId="897"/>
            <ac:spMk id="4" creationId="{C18BCF2F-D76F-442B-AE71-15AEDBAE1B5D}"/>
          </ac:spMkLst>
        </pc:spChg>
      </pc:sldChg>
      <pc:sldChg chg="modSp mod">
        <pc:chgData name="Lucas, Tania" userId="232b37cb-a817-446c-b5f8-6c2be3ba9e7b" providerId="ADAL" clId="{D216DCC0-0055-4384-BB62-C570CA7607D3}" dt="2023-09-07T15:48:36.793" v="76" actId="113"/>
        <pc:sldMkLst>
          <pc:docMk/>
          <pc:sldMk cId="48362042" sldId="899"/>
        </pc:sldMkLst>
        <pc:spChg chg="mod">
          <ac:chgData name="Lucas, Tania" userId="232b37cb-a817-446c-b5f8-6c2be3ba9e7b" providerId="ADAL" clId="{D216DCC0-0055-4384-BB62-C570CA7607D3}" dt="2023-09-07T15:48:36.793" v="76" actId="113"/>
          <ac:spMkLst>
            <pc:docMk/>
            <pc:sldMk cId="48362042" sldId="899"/>
            <ac:spMk id="4" creationId="{C18BCF2F-D76F-442B-AE71-15AEDBAE1B5D}"/>
          </ac:spMkLst>
        </pc:spChg>
      </pc:sldChg>
      <pc:sldChg chg="modSp mod">
        <pc:chgData name="Lucas, Tania" userId="232b37cb-a817-446c-b5f8-6c2be3ba9e7b" providerId="ADAL" clId="{D216DCC0-0055-4384-BB62-C570CA7607D3}" dt="2023-09-07T15:48:54.196" v="78" actId="113"/>
        <pc:sldMkLst>
          <pc:docMk/>
          <pc:sldMk cId="914099638" sldId="901"/>
        </pc:sldMkLst>
        <pc:spChg chg="mod">
          <ac:chgData name="Lucas, Tania" userId="232b37cb-a817-446c-b5f8-6c2be3ba9e7b" providerId="ADAL" clId="{D216DCC0-0055-4384-BB62-C570CA7607D3}" dt="2023-09-07T15:48:54.196" v="78" actId="113"/>
          <ac:spMkLst>
            <pc:docMk/>
            <pc:sldMk cId="914099638" sldId="901"/>
            <ac:spMk id="4" creationId="{C18BCF2F-D76F-442B-AE71-15AEDBAE1B5D}"/>
          </ac:spMkLst>
        </pc:spChg>
      </pc:sldChg>
      <pc:sldChg chg="addSp delSp modSp mod">
        <pc:chgData name="Lucas, Tania" userId="232b37cb-a817-446c-b5f8-6c2be3ba9e7b" providerId="ADAL" clId="{D216DCC0-0055-4384-BB62-C570CA7607D3}" dt="2023-09-07T15:46:33.274" v="63" actId="164"/>
        <pc:sldMkLst>
          <pc:docMk/>
          <pc:sldMk cId="2891098517" sldId="911"/>
        </pc:sldMkLst>
        <pc:spChg chg="add mod">
          <ac:chgData name="Lucas, Tania" userId="232b37cb-a817-446c-b5f8-6c2be3ba9e7b" providerId="ADAL" clId="{D216DCC0-0055-4384-BB62-C570CA7607D3}" dt="2023-09-07T15:41:06.304" v="22" actId="164"/>
          <ac:spMkLst>
            <pc:docMk/>
            <pc:sldMk cId="2891098517" sldId="911"/>
            <ac:spMk id="13" creationId="{332DF095-A7C1-4082-8495-D2670BF9D18A}"/>
          </ac:spMkLst>
        </pc:spChg>
        <pc:spChg chg="add mod">
          <ac:chgData name="Lucas, Tania" userId="232b37cb-a817-446c-b5f8-6c2be3ba9e7b" providerId="ADAL" clId="{D216DCC0-0055-4384-BB62-C570CA7607D3}" dt="2023-09-07T15:41:06.304" v="22" actId="164"/>
          <ac:spMkLst>
            <pc:docMk/>
            <pc:sldMk cId="2891098517" sldId="911"/>
            <ac:spMk id="15" creationId="{F8F427FC-52B4-0E72-62AC-B58DD91ADC49}"/>
          </ac:spMkLst>
        </pc:spChg>
        <pc:spChg chg="add mod">
          <ac:chgData name="Lucas, Tania" userId="232b37cb-a817-446c-b5f8-6c2be3ba9e7b" providerId="ADAL" clId="{D216DCC0-0055-4384-BB62-C570CA7607D3}" dt="2023-09-07T15:46:33.274" v="63" actId="164"/>
          <ac:spMkLst>
            <pc:docMk/>
            <pc:sldMk cId="2891098517" sldId="911"/>
            <ac:spMk id="22" creationId="{FD95E9CA-11D4-8185-F676-BB42954E088A}"/>
          </ac:spMkLst>
        </pc:spChg>
        <pc:spChg chg="add mod">
          <ac:chgData name="Lucas, Tania" userId="232b37cb-a817-446c-b5f8-6c2be3ba9e7b" providerId="ADAL" clId="{D216DCC0-0055-4384-BB62-C570CA7607D3}" dt="2023-09-07T15:46:33.274" v="63" actId="164"/>
          <ac:spMkLst>
            <pc:docMk/>
            <pc:sldMk cId="2891098517" sldId="911"/>
            <ac:spMk id="23" creationId="{AD978308-29D9-BF43-36B8-404F8DF3178A}"/>
          </ac:spMkLst>
        </pc:spChg>
        <pc:grpChg chg="mod">
          <ac:chgData name="Lucas, Tania" userId="232b37cb-a817-446c-b5f8-6c2be3ba9e7b" providerId="ADAL" clId="{D216DCC0-0055-4384-BB62-C570CA7607D3}" dt="2023-09-07T15:46:33.274" v="63" actId="164"/>
          <ac:grpSpMkLst>
            <pc:docMk/>
            <pc:sldMk cId="2891098517" sldId="911"/>
            <ac:grpSpMk id="10" creationId="{FD350865-3681-7D9D-64A1-5247E2E66584}"/>
          </ac:grpSpMkLst>
        </pc:grpChg>
        <pc:grpChg chg="add mod">
          <ac:chgData name="Lucas, Tania" userId="232b37cb-a817-446c-b5f8-6c2be3ba9e7b" providerId="ADAL" clId="{D216DCC0-0055-4384-BB62-C570CA7607D3}" dt="2023-09-07T15:41:06.304" v="22" actId="164"/>
          <ac:grpSpMkLst>
            <pc:docMk/>
            <pc:sldMk cId="2891098517" sldId="911"/>
            <ac:grpSpMk id="17" creationId="{78047AFA-F618-DF2B-C2EC-87DDE4575DCE}"/>
          </ac:grpSpMkLst>
        </pc:grpChg>
        <pc:grpChg chg="add mod">
          <ac:chgData name="Lucas, Tania" userId="232b37cb-a817-446c-b5f8-6c2be3ba9e7b" providerId="ADAL" clId="{D216DCC0-0055-4384-BB62-C570CA7607D3}" dt="2023-09-07T15:46:33.274" v="63" actId="164"/>
          <ac:grpSpMkLst>
            <pc:docMk/>
            <pc:sldMk cId="2891098517" sldId="911"/>
            <ac:grpSpMk id="24" creationId="{F9F4CB0D-6EA3-9673-E195-1ED003A99073}"/>
          </ac:grpSpMkLst>
        </pc:grpChg>
        <pc:picChg chg="add mod">
          <ac:chgData name="Lucas, Tania" userId="232b37cb-a817-446c-b5f8-6c2be3ba9e7b" providerId="ADAL" clId="{D216DCC0-0055-4384-BB62-C570CA7607D3}" dt="2023-09-07T15:39:38.015" v="8" actId="14100"/>
          <ac:picMkLst>
            <pc:docMk/>
            <pc:sldMk cId="2891098517" sldId="911"/>
            <ac:picMk id="4" creationId="{9D82AAD9-CF61-B422-8FB3-830C44AE8561}"/>
          </ac:picMkLst>
        </pc:picChg>
        <pc:picChg chg="del">
          <ac:chgData name="Lucas, Tania" userId="232b37cb-a817-446c-b5f8-6c2be3ba9e7b" providerId="ADAL" clId="{D216DCC0-0055-4384-BB62-C570CA7607D3}" dt="2023-09-07T15:40:12.993" v="9" actId="478"/>
          <ac:picMkLst>
            <pc:docMk/>
            <pc:sldMk cId="2891098517" sldId="911"/>
            <ac:picMk id="6" creationId="{A69147BA-363D-7B17-3826-BEDF94F2E679}"/>
          </ac:picMkLst>
        </pc:picChg>
        <pc:picChg chg="add mod">
          <ac:chgData name="Lucas, Tania" userId="232b37cb-a817-446c-b5f8-6c2be3ba9e7b" providerId="ADAL" clId="{D216DCC0-0055-4384-BB62-C570CA7607D3}" dt="2023-09-07T15:41:06.304" v="22" actId="164"/>
          <ac:picMkLst>
            <pc:docMk/>
            <pc:sldMk cId="2891098517" sldId="911"/>
            <ac:picMk id="11" creationId="{971FB17A-D9E7-E2E4-2162-D240BAA58379}"/>
          </ac:picMkLst>
        </pc:picChg>
        <pc:picChg chg="del">
          <ac:chgData name="Lucas, Tania" userId="232b37cb-a817-446c-b5f8-6c2be3ba9e7b" providerId="ADAL" clId="{D216DCC0-0055-4384-BB62-C570CA7607D3}" dt="2023-09-07T15:41:59.437" v="23" actId="478"/>
          <ac:picMkLst>
            <pc:docMk/>
            <pc:sldMk cId="2891098517" sldId="911"/>
            <ac:picMk id="12" creationId="{558A6520-480B-71F8-112E-B4DB2718D792}"/>
          </ac:picMkLst>
        </pc:picChg>
        <pc:picChg chg="del">
          <ac:chgData name="Lucas, Tania" userId="232b37cb-a817-446c-b5f8-6c2be3ba9e7b" providerId="ADAL" clId="{D216DCC0-0055-4384-BB62-C570CA7607D3}" dt="2023-09-07T15:39:08.888" v="0" actId="478"/>
          <ac:picMkLst>
            <pc:docMk/>
            <pc:sldMk cId="2891098517" sldId="911"/>
            <ac:picMk id="14" creationId="{8C6EFE17-7B1E-48B1-9DC6-68F9B2BF635C}"/>
          </ac:picMkLst>
        </pc:picChg>
        <pc:picChg chg="del">
          <ac:chgData name="Lucas, Tania" userId="232b37cb-a817-446c-b5f8-6c2be3ba9e7b" providerId="ADAL" clId="{D216DCC0-0055-4384-BB62-C570CA7607D3}" dt="2023-09-07T15:43:14.032" v="30" actId="478"/>
          <ac:picMkLst>
            <pc:docMk/>
            <pc:sldMk cId="2891098517" sldId="911"/>
            <ac:picMk id="16" creationId="{92D6A490-B0D6-0B44-7DF3-8C55D03588EC}"/>
          </ac:picMkLst>
        </pc:picChg>
        <pc:picChg chg="add mod">
          <ac:chgData name="Lucas, Tania" userId="232b37cb-a817-446c-b5f8-6c2be3ba9e7b" providerId="ADAL" clId="{D216DCC0-0055-4384-BB62-C570CA7607D3}" dt="2023-09-07T15:42:14.497" v="29" actId="14100"/>
          <ac:picMkLst>
            <pc:docMk/>
            <pc:sldMk cId="2891098517" sldId="911"/>
            <ac:picMk id="19" creationId="{93786871-CAA2-8489-1910-818B1434A5D1}"/>
          </ac:picMkLst>
        </pc:picChg>
        <pc:picChg chg="add mod">
          <ac:chgData name="Lucas, Tania" userId="232b37cb-a817-446c-b5f8-6c2be3ba9e7b" providerId="ADAL" clId="{D216DCC0-0055-4384-BB62-C570CA7607D3}" dt="2023-09-07T15:43:40.679" v="42" actId="1038"/>
          <ac:picMkLst>
            <pc:docMk/>
            <pc:sldMk cId="2891098517" sldId="911"/>
            <ac:picMk id="21" creationId="{BEF1288F-494D-5419-D049-0E13496CBC5B}"/>
          </ac:picMkLst>
        </pc:picChg>
      </pc:sldChg>
      <pc:sldChg chg="modSp mod">
        <pc:chgData name="Lucas, Tania" userId="232b37cb-a817-446c-b5f8-6c2be3ba9e7b" providerId="ADAL" clId="{D216DCC0-0055-4384-BB62-C570CA7607D3}" dt="2023-09-07T15:47:13.952" v="65" actId="113"/>
        <pc:sldMkLst>
          <pc:docMk/>
          <pc:sldMk cId="3791656299" sldId="913"/>
        </pc:sldMkLst>
        <pc:spChg chg="mod">
          <ac:chgData name="Lucas, Tania" userId="232b37cb-a817-446c-b5f8-6c2be3ba9e7b" providerId="ADAL" clId="{D216DCC0-0055-4384-BB62-C570CA7607D3}" dt="2023-09-07T15:47:13.952" v="65" actId="113"/>
          <ac:spMkLst>
            <pc:docMk/>
            <pc:sldMk cId="3791656299" sldId="913"/>
            <ac:spMk id="4" creationId="{C18BCF2F-D76F-442B-AE71-15AEDBAE1B5D}"/>
          </ac:spMkLst>
        </pc:spChg>
      </pc:sldChg>
      <pc:sldChg chg="modSp mod">
        <pc:chgData name="Lucas, Tania" userId="232b37cb-a817-446c-b5f8-6c2be3ba9e7b" providerId="ADAL" clId="{D216DCC0-0055-4384-BB62-C570CA7607D3}" dt="2023-09-07T15:47:28.937" v="67" actId="113"/>
        <pc:sldMkLst>
          <pc:docMk/>
          <pc:sldMk cId="3766112751" sldId="914"/>
        </pc:sldMkLst>
        <pc:spChg chg="mod">
          <ac:chgData name="Lucas, Tania" userId="232b37cb-a817-446c-b5f8-6c2be3ba9e7b" providerId="ADAL" clId="{D216DCC0-0055-4384-BB62-C570CA7607D3}" dt="2023-09-07T15:47:28.937" v="67" actId="113"/>
          <ac:spMkLst>
            <pc:docMk/>
            <pc:sldMk cId="3766112751" sldId="914"/>
            <ac:spMk id="4" creationId="{C18BCF2F-D76F-442B-AE71-15AEDBAE1B5D}"/>
          </ac:spMkLst>
        </pc:spChg>
      </pc:sldChg>
      <pc:sldChg chg="modSp mod">
        <pc:chgData name="Lucas, Tania" userId="232b37cb-a817-446c-b5f8-6c2be3ba9e7b" providerId="ADAL" clId="{D216DCC0-0055-4384-BB62-C570CA7607D3}" dt="2023-09-07T15:47:45.761" v="69" actId="113"/>
        <pc:sldMkLst>
          <pc:docMk/>
          <pc:sldMk cId="1298363387" sldId="915"/>
        </pc:sldMkLst>
        <pc:spChg chg="mod">
          <ac:chgData name="Lucas, Tania" userId="232b37cb-a817-446c-b5f8-6c2be3ba9e7b" providerId="ADAL" clId="{D216DCC0-0055-4384-BB62-C570CA7607D3}" dt="2023-09-07T15:47:45.761" v="69" actId="113"/>
          <ac:spMkLst>
            <pc:docMk/>
            <pc:sldMk cId="1298363387" sldId="915"/>
            <ac:spMk id="4" creationId="{C18BCF2F-D76F-442B-AE71-15AEDBAE1B5D}"/>
          </ac:spMkLst>
        </pc:spChg>
      </pc:sldChg>
      <pc:sldChg chg="modSp mod">
        <pc:chgData name="Lucas, Tania" userId="232b37cb-a817-446c-b5f8-6c2be3ba9e7b" providerId="ADAL" clId="{D216DCC0-0055-4384-BB62-C570CA7607D3}" dt="2023-09-07T15:48:00.536" v="71" actId="113"/>
        <pc:sldMkLst>
          <pc:docMk/>
          <pc:sldMk cId="3536704776" sldId="916"/>
        </pc:sldMkLst>
        <pc:spChg chg="mod">
          <ac:chgData name="Lucas, Tania" userId="232b37cb-a817-446c-b5f8-6c2be3ba9e7b" providerId="ADAL" clId="{D216DCC0-0055-4384-BB62-C570CA7607D3}" dt="2023-09-07T15:48:00.536" v="71" actId="113"/>
          <ac:spMkLst>
            <pc:docMk/>
            <pc:sldMk cId="3536704776" sldId="916"/>
            <ac:spMk id="4" creationId="{C18BCF2F-D76F-442B-AE71-15AEDBAE1B5D}"/>
          </ac:spMkLst>
        </pc:spChg>
      </pc:sldChg>
      <pc:sldChg chg="modSp mod">
        <pc:chgData name="Lucas, Tania" userId="232b37cb-a817-446c-b5f8-6c2be3ba9e7b" providerId="ADAL" clId="{D216DCC0-0055-4384-BB62-C570CA7607D3}" dt="2023-09-07T15:48:16.195" v="73" actId="113"/>
        <pc:sldMkLst>
          <pc:docMk/>
          <pc:sldMk cId="4117111386" sldId="917"/>
        </pc:sldMkLst>
        <pc:spChg chg="mod">
          <ac:chgData name="Lucas, Tania" userId="232b37cb-a817-446c-b5f8-6c2be3ba9e7b" providerId="ADAL" clId="{D216DCC0-0055-4384-BB62-C570CA7607D3}" dt="2023-09-07T15:48:16.195" v="73" actId="113"/>
          <ac:spMkLst>
            <pc:docMk/>
            <pc:sldMk cId="4117111386" sldId="917"/>
            <ac:spMk id="4" creationId="{C18BCF2F-D76F-442B-AE71-15AEDBAE1B5D}"/>
          </ac:spMkLst>
        </pc:spChg>
      </pc:sldChg>
      <pc:sldChg chg="modSp mod">
        <pc:chgData name="Lucas, Tania" userId="232b37cb-a817-446c-b5f8-6c2be3ba9e7b" providerId="ADAL" clId="{D216DCC0-0055-4384-BB62-C570CA7607D3}" dt="2023-09-07T15:48:28.011" v="75" actId="113"/>
        <pc:sldMkLst>
          <pc:docMk/>
          <pc:sldMk cId="909222971" sldId="918"/>
        </pc:sldMkLst>
        <pc:spChg chg="mod">
          <ac:chgData name="Lucas, Tania" userId="232b37cb-a817-446c-b5f8-6c2be3ba9e7b" providerId="ADAL" clId="{D216DCC0-0055-4384-BB62-C570CA7607D3}" dt="2023-09-07T15:48:28.011" v="75" actId="113"/>
          <ac:spMkLst>
            <pc:docMk/>
            <pc:sldMk cId="909222971" sldId="918"/>
            <ac:spMk id="4" creationId="{C18BCF2F-D76F-442B-AE71-15AEDBAE1B5D}"/>
          </ac:spMkLst>
        </pc:spChg>
      </pc:sldChg>
      <pc:sldChg chg="modSp mod">
        <pc:chgData name="Lucas, Tania" userId="232b37cb-a817-446c-b5f8-6c2be3ba9e7b" providerId="ADAL" clId="{D216DCC0-0055-4384-BB62-C570CA7607D3}" dt="2023-09-07T15:48:46.404" v="77" actId="113"/>
        <pc:sldMkLst>
          <pc:docMk/>
          <pc:sldMk cId="1103524225" sldId="920"/>
        </pc:sldMkLst>
        <pc:spChg chg="mod">
          <ac:chgData name="Lucas, Tania" userId="232b37cb-a817-446c-b5f8-6c2be3ba9e7b" providerId="ADAL" clId="{D216DCC0-0055-4384-BB62-C570CA7607D3}" dt="2023-09-07T15:48:46.404" v="77" actId="113"/>
          <ac:spMkLst>
            <pc:docMk/>
            <pc:sldMk cId="1103524225" sldId="920"/>
            <ac:spMk id="4" creationId="{C18BCF2F-D76F-442B-AE71-15AEDBAE1B5D}"/>
          </ac:spMkLst>
        </pc:spChg>
      </pc:sldChg>
      <pc:sldChg chg="modSp mod">
        <pc:chgData name="Lucas, Tania" userId="232b37cb-a817-446c-b5f8-6c2be3ba9e7b" providerId="ADAL" clId="{D216DCC0-0055-4384-BB62-C570CA7607D3}" dt="2023-09-07T15:49:02.722" v="79" actId="113"/>
        <pc:sldMkLst>
          <pc:docMk/>
          <pc:sldMk cId="1972816691" sldId="921"/>
        </pc:sldMkLst>
        <pc:spChg chg="mod">
          <ac:chgData name="Lucas, Tania" userId="232b37cb-a817-446c-b5f8-6c2be3ba9e7b" providerId="ADAL" clId="{D216DCC0-0055-4384-BB62-C570CA7607D3}" dt="2023-09-07T15:49:02.722" v="79" actId="113"/>
          <ac:spMkLst>
            <pc:docMk/>
            <pc:sldMk cId="1972816691" sldId="921"/>
            <ac:spMk id="4" creationId="{C18BCF2F-D76F-442B-AE71-15AEDBAE1B5D}"/>
          </ac:spMkLst>
        </pc:spChg>
      </pc:sldChg>
    </pc:docChg>
  </pc:docChgLst>
  <pc:docChgLst>
    <pc:chgData name="Lucas, Tania" userId="232b37cb-a817-446c-b5f8-6c2be3ba9e7b" providerId="ADAL" clId="{580E4DFD-C69A-4134-883E-041625F146D8}"/>
    <pc:docChg chg="undo custSel modSld">
      <pc:chgData name="Lucas, Tania" userId="232b37cb-a817-446c-b5f8-6c2be3ba9e7b" providerId="ADAL" clId="{580E4DFD-C69A-4134-883E-041625F146D8}" dt="2023-03-07T09:27:51.863" v="86" actId="14100"/>
      <pc:docMkLst>
        <pc:docMk/>
      </pc:docMkLst>
      <pc:sldChg chg="modSp mod">
        <pc:chgData name="Lucas, Tania" userId="232b37cb-a817-446c-b5f8-6c2be3ba9e7b" providerId="ADAL" clId="{580E4DFD-C69A-4134-883E-041625F146D8}" dt="2023-03-07T09:17:53.261" v="7" actId="113"/>
        <pc:sldMkLst>
          <pc:docMk/>
          <pc:sldMk cId="4189812219" sldId="887"/>
        </pc:sldMkLst>
        <pc:spChg chg="mod">
          <ac:chgData name="Lucas, Tania" userId="232b37cb-a817-446c-b5f8-6c2be3ba9e7b" providerId="ADAL" clId="{580E4DFD-C69A-4134-883E-041625F146D8}" dt="2023-03-07T09:17:53.261" v="7" actId="113"/>
          <ac:spMkLst>
            <pc:docMk/>
            <pc:sldMk cId="4189812219" sldId="887"/>
            <ac:spMk id="4" creationId="{C18BCF2F-D76F-442B-AE71-15AEDBAE1B5D}"/>
          </ac:spMkLst>
        </pc:spChg>
      </pc:sldChg>
      <pc:sldChg chg="modSp mod">
        <pc:chgData name="Lucas, Tania" userId="232b37cb-a817-446c-b5f8-6c2be3ba9e7b" providerId="ADAL" clId="{580E4DFD-C69A-4134-883E-041625F146D8}" dt="2023-03-07T09:18:43.672" v="14" actId="1076"/>
        <pc:sldMkLst>
          <pc:docMk/>
          <pc:sldMk cId="3819826954" sldId="889"/>
        </pc:sldMkLst>
        <pc:spChg chg="mod">
          <ac:chgData name="Lucas, Tania" userId="232b37cb-a817-446c-b5f8-6c2be3ba9e7b" providerId="ADAL" clId="{580E4DFD-C69A-4134-883E-041625F146D8}" dt="2023-03-07T09:18:43.672" v="14" actId="1076"/>
          <ac:spMkLst>
            <pc:docMk/>
            <pc:sldMk cId="3819826954" sldId="889"/>
            <ac:spMk id="4" creationId="{C18BCF2F-D76F-442B-AE71-15AEDBAE1B5D}"/>
          </ac:spMkLst>
        </pc:spChg>
        <pc:spChg chg="mod">
          <ac:chgData name="Lucas, Tania" userId="232b37cb-a817-446c-b5f8-6c2be3ba9e7b" providerId="ADAL" clId="{580E4DFD-C69A-4134-883E-041625F146D8}" dt="2023-03-07T09:18:06.479" v="8" actId="14100"/>
          <ac:spMkLst>
            <pc:docMk/>
            <pc:sldMk cId="3819826954" sldId="889"/>
            <ac:spMk id="12" creationId="{EBAF1CAC-3423-4CF1-B63B-6DDA4ABA5CAE}"/>
          </ac:spMkLst>
        </pc:spChg>
      </pc:sldChg>
      <pc:sldChg chg="modSp mod">
        <pc:chgData name="Lucas, Tania" userId="232b37cb-a817-446c-b5f8-6c2be3ba9e7b" providerId="ADAL" clId="{580E4DFD-C69A-4134-883E-041625F146D8}" dt="2023-03-07T09:21:16.979" v="27" actId="1035"/>
        <pc:sldMkLst>
          <pc:docMk/>
          <pc:sldMk cId="2735806121" sldId="891"/>
        </pc:sldMkLst>
        <pc:spChg chg="mod">
          <ac:chgData name="Lucas, Tania" userId="232b37cb-a817-446c-b5f8-6c2be3ba9e7b" providerId="ADAL" clId="{580E4DFD-C69A-4134-883E-041625F146D8}" dt="2023-03-07T09:21:16.979" v="27" actId="1035"/>
          <ac:spMkLst>
            <pc:docMk/>
            <pc:sldMk cId="2735806121" sldId="891"/>
            <ac:spMk id="4" creationId="{C18BCF2F-D76F-442B-AE71-15AEDBAE1B5D}"/>
          </ac:spMkLst>
        </pc:spChg>
      </pc:sldChg>
      <pc:sldChg chg="modSp mod">
        <pc:chgData name="Lucas, Tania" userId="232b37cb-a817-446c-b5f8-6c2be3ba9e7b" providerId="ADAL" clId="{580E4DFD-C69A-4134-883E-041625F146D8}" dt="2023-03-07T09:22:04.080" v="31" actId="114"/>
        <pc:sldMkLst>
          <pc:docMk/>
          <pc:sldMk cId="1691348438" sldId="893"/>
        </pc:sldMkLst>
        <pc:spChg chg="mod">
          <ac:chgData name="Lucas, Tania" userId="232b37cb-a817-446c-b5f8-6c2be3ba9e7b" providerId="ADAL" clId="{580E4DFD-C69A-4134-883E-041625F146D8}" dt="2023-03-07T09:22:04.080" v="31" actId="114"/>
          <ac:spMkLst>
            <pc:docMk/>
            <pc:sldMk cId="1691348438" sldId="893"/>
            <ac:spMk id="4" creationId="{C18BCF2F-D76F-442B-AE71-15AEDBAE1B5D}"/>
          </ac:spMkLst>
        </pc:spChg>
      </pc:sldChg>
      <pc:sldChg chg="modSp mod">
        <pc:chgData name="Lucas, Tania" userId="232b37cb-a817-446c-b5f8-6c2be3ba9e7b" providerId="ADAL" clId="{580E4DFD-C69A-4134-883E-041625F146D8}" dt="2023-03-07T09:23:34.108" v="47" actId="20577"/>
        <pc:sldMkLst>
          <pc:docMk/>
          <pc:sldMk cId="190287414" sldId="895"/>
        </pc:sldMkLst>
        <pc:spChg chg="mod">
          <ac:chgData name="Lucas, Tania" userId="232b37cb-a817-446c-b5f8-6c2be3ba9e7b" providerId="ADAL" clId="{580E4DFD-C69A-4134-883E-041625F146D8}" dt="2023-03-07T09:23:34.108" v="47" actId="20577"/>
          <ac:spMkLst>
            <pc:docMk/>
            <pc:sldMk cId="190287414" sldId="895"/>
            <ac:spMk id="4" creationId="{C18BCF2F-D76F-442B-AE71-15AEDBAE1B5D}"/>
          </ac:spMkLst>
        </pc:spChg>
        <pc:spChg chg="mod">
          <ac:chgData name="Lucas, Tania" userId="232b37cb-a817-446c-b5f8-6c2be3ba9e7b" providerId="ADAL" clId="{580E4DFD-C69A-4134-883E-041625F146D8}" dt="2023-03-07T09:22:50.394" v="39" actId="14100"/>
          <ac:spMkLst>
            <pc:docMk/>
            <pc:sldMk cId="190287414" sldId="895"/>
            <ac:spMk id="12" creationId="{EBAF1CAC-3423-4CF1-B63B-6DDA4ABA5CAE}"/>
          </ac:spMkLst>
        </pc:spChg>
      </pc:sldChg>
      <pc:sldChg chg="modSp mod">
        <pc:chgData name="Lucas, Tania" userId="232b37cb-a817-446c-b5f8-6c2be3ba9e7b" providerId="ADAL" clId="{580E4DFD-C69A-4134-883E-041625F146D8}" dt="2023-03-07T09:24:24.294" v="57" actId="1036"/>
        <pc:sldMkLst>
          <pc:docMk/>
          <pc:sldMk cId="3743488508" sldId="897"/>
        </pc:sldMkLst>
        <pc:spChg chg="mod">
          <ac:chgData name="Lucas, Tania" userId="232b37cb-a817-446c-b5f8-6c2be3ba9e7b" providerId="ADAL" clId="{580E4DFD-C69A-4134-883E-041625F146D8}" dt="2023-03-07T09:24:24.294" v="57" actId="1036"/>
          <ac:spMkLst>
            <pc:docMk/>
            <pc:sldMk cId="3743488508" sldId="897"/>
            <ac:spMk id="4" creationId="{C18BCF2F-D76F-442B-AE71-15AEDBAE1B5D}"/>
          </ac:spMkLst>
        </pc:spChg>
        <pc:spChg chg="mod">
          <ac:chgData name="Lucas, Tania" userId="232b37cb-a817-446c-b5f8-6c2be3ba9e7b" providerId="ADAL" clId="{580E4DFD-C69A-4134-883E-041625F146D8}" dt="2023-03-07T09:24:08.226" v="52" actId="14100"/>
          <ac:spMkLst>
            <pc:docMk/>
            <pc:sldMk cId="3743488508" sldId="897"/>
            <ac:spMk id="12" creationId="{EBAF1CAC-3423-4CF1-B63B-6DDA4ABA5CAE}"/>
          </ac:spMkLst>
        </pc:spChg>
      </pc:sldChg>
      <pc:sldChg chg="modSp mod">
        <pc:chgData name="Lucas, Tania" userId="232b37cb-a817-446c-b5f8-6c2be3ba9e7b" providerId="ADAL" clId="{580E4DFD-C69A-4134-883E-041625F146D8}" dt="2023-03-07T09:26:48.849" v="79" actId="114"/>
        <pc:sldMkLst>
          <pc:docMk/>
          <pc:sldMk cId="2126113729" sldId="899"/>
        </pc:sldMkLst>
        <pc:spChg chg="mod">
          <ac:chgData name="Lucas, Tania" userId="232b37cb-a817-446c-b5f8-6c2be3ba9e7b" providerId="ADAL" clId="{580E4DFD-C69A-4134-883E-041625F146D8}" dt="2023-03-07T09:26:48.849" v="79" actId="114"/>
          <ac:spMkLst>
            <pc:docMk/>
            <pc:sldMk cId="2126113729" sldId="899"/>
            <ac:spMk id="4" creationId="{C18BCF2F-D76F-442B-AE71-15AEDBAE1B5D}"/>
          </ac:spMkLst>
        </pc:spChg>
        <pc:spChg chg="mod">
          <ac:chgData name="Lucas, Tania" userId="232b37cb-a817-446c-b5f8-6c2be3ba9e7b" providerId="ADAL" clId="{580E4DFD-C69A-4134-883E-041625F146D8}" dt="2023-03-07T09:26:31.172" v="76" actId="14100"/>
          <ac:spMkLst>
            <pc:docMk/>
            <pc:sldMk cId="2126113729" sldId="899"/>
            <ac:spMk id="12" creationId="{EBAF1CAC-3423-4CF1-B63B-6DDA4ABA5CAE}"/>
          </ac:spMkLst>
        </pc:spChg>
      </pc:sldChg>
      <pc:sldChg chg="modSp mod">
        <pc:chgData name="Lucas, Tania" userId="232b37cb-a817-446c-b5f8-6c2be3ba9e7b" providerId="ADAL" clId="{580E4DFD-C69A-4134-883E-041625F146D8}" dt="2023-03-07T09:27:51.863" v="86" actId="14100"/>
        <pc:sldMkLst>
          <pc:docMk/>
          <pc:sldMk cId="2951364702" sldId="901"/>
        </pc:sldMkLst>
        <pc:spChg chg="mod">
          <ac:chgData name="Lucas, Tania" userId="232b37cb-a817-446c-b5f8-6c2be3ba9e7b" providerId="ADAL" clId="{580E4DFD-C69A-4134-883E-041625F146D8}" dt="2023-03-07T09:27:51.863" v="86" actId="14100"/>
          <ac:spMkLst>
            <pc:docMk/>
            <pc:sldMk cId="2951364702" sldId="901"/>
            <ac:spMk id="4" creationId="{C18BCF2F-D76F-442B-AE71-15AEDBAE1B5D}"/>
          </ac:spMkLst>
        </pc:spChg>
        <pc:spChg chg="mod">
          <ac:chgData name="Lucas, Tania" userId="232b37cb-a817-446c-b5f8-6c2be3ba9e7b" providerId="ADAL" clId="{580E4DFD-C69A-4134-883E-041625F146D8}" dt="2023-03-07T09:27:38.530" v="84" actId="14100"/>
          <ac:spMkLst>
            <pc:docMk/>
            <pc:sldMk cId="2951364702" sldId="901"/>
            <ac:spMk id="12" creationId="{EBAF1CAC-3423-4CF1-B63B-6DDA4ABA5CAE}"/>
          </ac:spMkLst>
        </pc:spChg>
      </pc:sldChg>
    </pc:docChg>
  </pc:docChgLst>
  <pc:docChgLst>
    <pc:chgData name="Thomas, Amy" userId="f2bb0d6d-8628-413b-a545-3dddc64ed75d" providerId="ADAL" clId="{BA3D7C6D-9714-442E-BA41-E7FFB39930D5}"/>
    <pc:docChg chg="custSel addSld modSld">
      <pc:chgData name="Thomas, Amy" userId="f2bb0d6d-8628-413b-a545-3dddc64ed75d" providerId="ADAL" clId="{BA3D7C6D-9714-442E-BA41-E7FFB39930D5}" dt="2023-03-20T13:21:03.544" v="184"/>
      <pc:docMkLst>
        <pc:docMk/>
      </pc:docMkLst>
      <pc:sldChg chg="modSp mod">
        <pc:chgData name="Thomas, Amy" userId="f2bb0d6d-8628-413b-a545-3dddc64ed75d" providerId="ADAL" clId="{BA3D7C6D-9714-442E-BA41-E7FFB39930D5}" dt="2023-03-16T15:47:09.868" v="183" actId="13926"/>
        <pc:sldMkLst>
          <pc:docMk/>
          <pc:sldMk cId="1180338063" sldId="894"/>
        </pc:sldMkLst>
        <pc:spChg chg="mod">
          <ac:chgData name="Thomas, Amy" userId="f2bb0d6d-8628-413b-a545-3dddc64ed75d" providerId="ADAL" clId="{BA3D7C6D-9714-442E-BA41-E7FFB39930D5}" dt="2023-03-16T15:46:56.375" v="182" actId="13926"/>
          <ac:spMkLst>
            <pc:docMk/>
            <pc:sldMk cId="1180338063" sldId="894"/>
            <ac:spMk id="6" creationId="{B73E5163-7F8A-415B-80DD-13B491A70ACE}"/>
          </ac:spMkLst>
        </pc:spChg>
        <pc:spChg chg="mod">
          <ac:chgData name="Thomas, Amy" userId="f2bb0d6d-8628-413b-a545-3dddc64ed75d" providerId="ADAL" clId="{BA3D7C6D-9714-442E-BA41-E7FFB39930D5}" dt="2023-03-16T15:47:09.868" v="183" actId="13926"/>
          <ac:spMkLst>
            <pc:docMk/>
            <pc:sldMk cId="1180338063" sldId="894"/>
            <ac:spMk id="8" creationId="{DFB2891D-5A70-8910-8CC4-2E3B17ECBFF0}"/>
          </ac:spMkLst>
        </pc:spChg>
      </pc:sldChg>
      <pc:sldChg chg="modSp mod">
        <pc:chgData name="Thomas, Amy" userId="f2bb0d6d-8628-413b-a545-3dddc64ed75d" providerId="ADAL" clId="{BA3D7C6D-9714-442E-BA41-E7FFB39930D5}" dt="2023-03-16T15:38:32.827" v="179" actId="13926"/>
        <pc:sldMkLst>
          <pc:docMk/>
          <pc:sldMk cId="190287414" sldId="895"/>
        </pc:sldMkLst>
        <pc:spChg chg="mod">
          <ac:chgData name="Thomas, Amy" userId="f2bb0d6d-8628-413b-a545-3dddc64ed75d" providerId="ADAL" clId="{BA3D7C6D-9714-442E-BA41-E7FFB39930D5}" dt="2023-03-16T15:38:32.827" v="179" actId="13926"/>
          <ac:spMkLst>
            <pc:docMk/>
            <pc:sldMk cId="190287414" sldId="895"/>
            <ac:spMk id="4" creationId="{C18BCF2F-D76F-442B-AE71-15AEDBAE1B5D}"/>
          </ac:spMkLst>
        </pc:spChg>
      </pc:sldChg>
      <pc:sldChg chg="setBg">
        <pc:chgData name="Thomas, Amy" userId="f2bb0d6d-8628-413b-a545-3dddc64ed75d" providerId="ADAL" clId="{BA3D7C6D-9714-442E-BA41-E7FFB39930D5}" dt="2023-03-20T13:21:03.544" v="184"/>
        <pc:sldMkLst>
          <pc:docMk/>
          <pc:sldMk cId="113170278" sldId="902"/>
        </pc:sldMkLst>
      </pc:sldChg>
      <pc:sldChg chg="addSp delSp modSp new mod setBg">
        <pc:chgData name="Thomas, Amy" userId="f2bb0d6d-8628-413b-a545-3dddc64ed75d" providerId="ADAL" clId="{BA3D7C6D-9714-442E-BA41-E7FFB39930D5}" dt="2023-03-13T13:02:51.303" v="123"/>
        <pc:sldMkLst>
          <pc:docMk/>
          <pc:sldMk cId="4074844053" sldId="909"/>
        </pc:sldMkLst>
        <pc:spChg chg="del">
          <ac:chgData name="Thomas, Amy" userId="f2bb0d6d-8628-413b-a545-3dddc64ed75d" providerId="ADAL" clId="{BA3D7C6D-9714-442E-BA41-E7FFB39930D5}" dt="2023-03-13T10:18:06.951" v="11" actId="3680"/>
          <ac:spMkLst>
            <pc:docMk/>
            <pc:sldMk cId="4074844053" sldId="909"/>
            <ac:spMk id="2" creationId="{7E67B485-F12E-43A4-8FFE-B6B676477E1F}"/>
          </ac:spMkLst>
        </pc:spChg>
        <pc:spChg chg="mod">
          <ac:chgData name="Thomas, Amy" userId="f2bb0d6d-8628-413b-a545-3dddc64ed75d" providerId="ADAL" clId="{BA3D7C6D-9714-442E-BA41-E7FFB39930D5}" dt="2023-03-13T10:20:23.200" v="91" actId="20577"/>
          <ac:spMkLst>
            <pc:docMk/>
            <pc:sldMk cId="4074844053" sldId="909"/>
            <ac:spMk id="3" creationId="{87686D06-150E-40AC-8987-32B18EDEF4A1}"/>
          </ac:spMkLst>
        </pc:spChg>
        <pc:spChg chg="add mod">
          <ac:chgData name="Thomas, Amy" userId="f2bb0d6d-8628-413b-a545-3dddc64ed75d" providerId="ADAL" clId="{BA3D7C6D-9714-442E-BA41-E7FFB39930D5}" dt="2023-03-13T11:03:31.472" v="102" actId="14100"/>
          <ac:spMkLst>
            <pc:docMk/>
            <pc:sldMk cId="4074844053" sldId="909"/>
            <ac:spMk id="7" creationId="{284D3546-75CF-48B3-AA7B-D3BE8959ACAD}"/>
          </ac:spMkLst>
        </pc:spChg>
        <pc:spChg chg="add mod">
          <ac:chgData name="Thomas, Amy" userId="f2bb0d6d-8628-413b-a545-3dddc64ed75d" providerId="ADAL" clId="{BA3D7C6D-9714-442E-BA41-E7FFB39930D5}" dt="2023-03-13T11:02:58.066" v="99" actId="207"/>
          <ac:spMkLst>
            <pc:docMk/>
            <pc:sldMk cId="4074844053" sldId="909"/>
            <ac:spMk id="8" creationId="{F8FDFC22-893A-4E9D-A52A-6B208E98FEF5}"/>
          </ac:spMkLst>
        </pc:spChg>
        <pc:spChg chg="add mod">
          <ac:chgData name="Thomas, Amy" userId="f2bb0d6d-8628-413b-a545-3dddc64ed75d" providerId="ADAL" clId="{BA3D7C6D-9714-442E-BA41-E7FFB39930D5}" dt="2023-03-13T11:03:14.729" v="101" actId="207"/>
          <ac:spMkLst>
            <pc:docMk/>
            <pc:sldMk cId="4074844053" sldId="909"/>
            <ac:spMk id="9" creationId="{26B8BECC-81C2-4594-AD0F-1991FF2368B7}"/>
          </ac:spMkLst>
        </pc:spChg>
        <pc:spChg chg="add mod">
          <ac:chgData name="Thomas, Amy" userId="f2bb0d6d-8628-413b-a545-3dddc64ed75d" providerId="ADAL" clId="{BA3D7C6D-9714-442E-BA41-E7FFB39930D5}" dt="2023-03-13T11:31:33.615" v="120" actId="20577"/>
          <ac:spMkLst>
            <pc:docMk/>
            <pc:sldMk cId="4074844053" sldId="909"/>
            <ac:spMk id="10" creationId="{B1E15CB8-3E3B-4D75-AF34-305CA8E68BFE}"/>
          </ac:spMkLst>
        </pc:spChg>
        <pc:graphicFrameChg chg="add mod ord modGraphic">
          <ac:chgData name="Thomas, Amy" userId="f2bb0d6d-8628-413b-a545-3dddc64ed75d" providerId="ADAL" clId="{BA3D7C6D-9714-442E-BA41-E7FFB39930D5}" dt="2023-03-13T10:20:17.148" v="77" actId="122"/>
          <ac:graphicFrameMkLst>
            <pc:docMk/>
            <pc:sldMk cId="4074844053" sldId="909"/>
            <ac:graphicFrameMk id="4" creationId="{3844D600-24CB-4D24-81DF-AD16FA696349}"/>
          </ac:graphicFrameMkLst>
        </pc:graphicFrameChg>
        <pc:picChg chg="add mod">
          <ac:chgData name="Thomas, Amy" userId="f2bb0d6d-8628-413b-a545-3dddc64ed75d" providerId="ADAL" clId="{BA3D7C6D-9714-442E-BA41-E7FFB39930D5}" dt="2023-03-13T10:22:09.441" v="95" actId="1076"/>
          <ac:picMkLst>
            <pc:docMk/>
            <pc:sldMk cId="4074844053" sldId="909"/>
            <ac:picMk id="6" creationId="{98890EF5-DB25-477A-BDA1-F1F3574373E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1CD03-E86D-44F2-9044-8D5C980016B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8AC7D41-362E-4D1A-A2DE-246A57F72B8C}">
      <dgm:prSet/>
      <dgm:spPr/>
      <dgm:t>
        <a:bodyPr/>
        <a:lstStyle/>
        <a:p>
          <a:r>
            <a:rPr lang="en-GB" b="0" i="0" baseline="0" dirty="0"/>
            <a:t>The content of this paper presented a range of question types covering the content of Unit 216 as set out in the specification. </a:t>
          </a:r>
          <a:endParaRPr lang="en-US" dirty="0"/>
        </a:p>
      </dgm:t>
    </dgm:pt>
    <dgm:pt modelId="{6D3B4252-399D-4F0D-B600-9B8782209E89}" type="parTrans" cxnId="{861F86AE-045E-4E5C-AE2D-21C78771658D}">
      <dgm:prSet/>
      <dgm:spPr/>
      <dgm:t>
        <a:bodyPr/>
        <a:lstStyle/>
        <a:p>
          <a:endParaRPr lang="en-US"/>
        </a:p>
      </dgm:t>
    </dgm:pt>
    <dgm:pt modelId="{CEAD2884-AFF5-4CA5-A686-EBBF5559603D}" type="sibTrans" cxnId="{861F86AE-045E-4E5C-AE2D-21C78771658D}">
      <dgm:prSet/>
      <dgm:spPr/>
      <dgm:t>
        <a:bodyPr/>
        <a:lstStyle/>
        <a:p>
          <a:endParaRPr lang="en-US"/>
        </a:p>
      </dgm:t>
    </dgm:pt>
    <dgm:pt modelId="{E323B9A6-944A-4EE3-8578-F1FCA7BF5B04}">
      <dgm:prSet/>
      <dgm:spPr/>
      <dgm:t>
        <a:bodyPr/>
        <a:lstStyle/>
        <a:p>
          <a:r>
            <a:rPr lang="en-GB" b="0" i="0" baseline="0"/>
            <a:t>Application of knowledge and understanding was attempted in some of the answers presented. However, it appeared that some learners found this difficult in places. </a:t>
          </a:r>
          <a:endParaRPr lang="en-US"/>
        </a:p>
      </dgm:t>
    </dgm:pt>
    <dgm:pt modelId="{FBA9E5C1-C020-4F42-8D9F-8DDA40CD8BF7}" type="parTrans" cxnId="{121EFCFA-8600-449A-8A2B-ED91FCADA4D8}">
      <dgm:prSet/>
      <dgm:spPr/>
      <dgm:t>
        <a:bodyPr/>
        <a:lstStyle/>
        <a:p>
          <a:endParaRPr lang="en-US"/>
        </a:p>
      </dgm:t>
    </dgm:pt>
    <dgm:pt modelId="{4D4BA2B3-7FD2-4BBE-9574-40308216621B}" type="sibTrans" cxnId="{121EFCFA-8600-449A-8A2B-ED91FCADA4D8}">
      <dgm:prSet/>
      <dgm:spPr/>
      <dgm:t>
        <a:bodyPr/>
        <a:lstStyle/>
        <a:p>
          <a:endParaRPr lang="en-US"/>
        </a:p>
      </dgm:t>
    </dgm:pt>
    <dgm:pt modelId="{D376C5E1-9344-4981-A3BD-14CE683FD3D6}">
      <dgm:prSet/>
      <dgm:spPr/>
      <dgm:t>
        <a:bodyPr/>
        <a:lstStyle/>
        <a:p>
          <a:r>
            <a:rPr lang="en-GB" b="0" i="0" baseline="0"/>
            <a:t>Additions or changes made to the mark scheme during conference contributed to positive marking allowing additional marks to be awarded using the credit any other response guidance.</a:t>
          </a:r>
          <a:endParaRPr lang="en-US"/>
        </a:p>
      </dgm:t>
    </dgm:pt>
    <dgm:pt modelId="{7F732EA7-26FE-4C95-83F2-719251EE47F4}" type="parTrans" cxnId="{8A708B90-621F-4F9A-9E92-7B8F9D57FFF0}">
      <dgm:prSet/>
      <dgm:spPr/>
      <dgm:t>
        <a:bodyPr/>
        <a:lstStyle/>
        <a:p>
          <a:endParaRPr lang="en-US"/>
        </a:p>
      </dgm:t>
    </dgm:pt>
    <dgm:pt modelId="{895B09B2-9270-419F-AB0E-BC34314204B7}" type="sibTrans" cxnId="{8A708B90-621F-4F9A-9E92-7B8F9D57FFF0}">
      <dgm:prSet/>
      <dgm:spPr/>
      <dgm:t>
        <a:bodyPr/>
        <a:lstStyle/>
        <a:p>
          <a:endParaRPr lang="en-US"/>
        </a:p>
      </dgm:t>
    </dgm:pt>
    <dgm:pt modelId="{3EFBF1EE-E888-4157-9EEE-BE457BB7303C}">
      <dgm:prSet/>
      <dgm:spPr/>
      <dgm:t>
        <a:bodyPr/>
        <a:lstStyle/>
        <a:p>
          <a:r>
            <a:rPr lang="en-GB" b="0" i="0" baseline="0"/>
            <a:t>Only some learners attempted to answer all questions whilst leaving some questions blank. This indicated limited understanding of some areas of the specification.</a:t>
          </a:r>
          <a:endParaRPr lang="en-US"/>
        </a:p>
      </dgm:t>
    </dgm:pt>
    <dgm:pt modelId="{B472FD44-5440-4611-A915-A72107226C45}" type="parTrans" cxnId="{1E8EDE90-87F7-432C-B99D-F85A906BDEEE}">
      <dgm:prSet/>
      <dgm:spPr/>
      <dgm:t>
        <a:bodyPr/>
        <a:lstStyle/>
        <a:p>
          <a:endParaRPr lang="en-US"/>
        </a:p>
      </dgm:t>
    </dgm:pt>
    <dgm:pt modelId="{9D794BCD-68AF-4B48-887E-FF5FCB1BB7EC}" type="sibTrans" cxnId="{1E8EDE90-87F7-432C-B99D-F85A906BDEEE}">
      <dgm:prSet/>
      <dgm:spPr/>
      <dgm:t>
        <a:bodyPr/>
        <a:lstStyle/>
        <a:p>
          <a:endParaRPr lang="en-US"/>
        </a:p>
      </dgm:t>
    </dgm:pt>
    <dgm:pt modelId="{E981466B-D4DE-4D78-B4AA-6AD26F5B0666}">
      <dgm:prSet/>
      <dgm:spPr/>
      <dgm:t>
        <a:bodyPr/>
        <a:lstStyle/>
        <a:p>
          <a:r>
            <a:rPr lang="en-GB" b="0" i="0" baseline="0"/>
            <a:t>Although there was a general understanding of command verbs some learners lost valuable marks where command verbs were not followed resulting in bullet pointed responses.</a:t>
          </a:r>
          <a:endParaRPr lang="en-US"/>
        </a:p>
      </dgm:t>
    </dgm:pt>
    <dgm:pt modelId="{B4CBEF42-8DAB-4E58-A98C-703D7DFD02CD}" type="parTrans" cxnId="{C43D58E7-3C8F-4DF7-82DA-38E9FFC5CAE4}">
      <dgm:prSet/>
      <dgm:spPr/>
      <dgm:t>
        <a:bodyPr/>
        <a:lstStyle/>
        <a:p>
          <a:endParaRPr lang="en-US"/>
        </a:p>
      </dgm:t>
    </dgm:pt>
    <dgm:pt modelId="{B7A06241-800F-4116-B3F6-EA783CE3EEFC}" type="sibTrans" cxnId="{C43D58E7-3C8F-4DF7-82DA-38E9FFC5CAE4}">
      <dgm:prSet/>
      <dgm:spPr/>
      <dgm:t>
        <a:bodyPr/>
        <a:lstStyle/>
        <a:p>
          <a:endParaRPr lang="en-US"/>
        </a:p>
      </dgm:t>
    </dgm:pt>
    <dgm:pt modelId="{CDE39C49-096E-4D19-BB01-27CCE08642D6}">
      <dgm:prSet/>
      <dgm:spPr/>
      <dgm:t>
        <a:bodyPr/>
        <a:lstStyle/>
        <a:p>
          <a:r>
            <a:rPr lang="en-US" dirty="0"/>
            <a:t>Once again, those candidates completing online papers were able to extend their responses and gain higher band marks in many instances. Several examiners experienced difficulty reading handwritten papers which could have contributed to the awarding of lower marks.</a:t>
          </a:r>
        </a:p>
      </dgm:t>
    </dgm:pt>
    <dgm:pt modelId="{9B595653-0164-439F-B5E9-3BFB3E4E7DC6}" type="parTrans" cxnId="{AF259D05-6C2F-487F-B9CF-9A6F8C80BB72}">
      <dgm:prSet/>
      <dgm:spPr/>
      <dgm:t>
        <a:bodyPr/>
        <a:lstStyle/>
        <a:p>
          <a:endParaRPr lang="en-US"/>
        </a:p>
      </dgm:t>
    </dgm:pt>
    <dgm:pt modelId="{70B7E6FB-29AD-4C93-83E3-420E27BE875F}" type="sibTrans" cxnId="{AF259D05-6C2F-487F-B9CF-9A6F8C80BB72}">
      <dgm:prSet/>
      <dgm:spPr/>
      <dgm:t>
        <a:bodyPr/>
        <a:lstStyle/>
        <a:p>
          <a:endParaRPr lang="en-US"/>
        </a:p>
      </dgm:t>
    </dgm:pt>
    <dgm:pt modelId="{DF712771-E058-4444-9B56-385A8F5E073B}" type="pres">
      <dgm:prSet presAssocID="{3991CD03-E86D-44F2-9044-8D5C980016BE}" presName="root" presStyleCnt="0">
        <dgm:presLayoutVars>
          <dgm:dir/>
          <dgm:resizeHandles val="exact"/>
        </dgm:presLayoutVars>
      </dgm:prSet>
      <dgm:spPr/>
    </dgm:pt>
    <dgm:pt modelId="{4D7198AC-A77B-48A4-9DF1-5FA484A9C657}" type="pres">
      <dgm:prSet presAssocID="{E8AC7D41-362E-4D1A-A2DE-246A57F72B8C}" presName="compNode" presStyleCnt="0"/>
      <dgm:spPr/>
    </dgm:pt>
    <dgm:pt modelId="{20916F57-10F9-4B08-A094-79DA71F45678}" type="pres">
      <dgm:prSet presAssocID="{E8AC7D41-362E-4D1A-A2DE-246A57F72B8C}" presName="bgRect" presStyleLbl="bgShp" presStyleIdx="0" presStyleCnt="6"/>
      <dgm:spPr/>
    </dgm:pt>
    <dgm:pt modelId="{69B756AF-1107-456B-9345-33F2C46EFA47}" type="pres">
      <dgm:prSet presAssocID="{E8AC7D41-362E-4D1A-A2DE-246A57F72B8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C8C134A-D8D6-4EEF-8CEC-AB7CE22AE7A6}" type="pres">
      <dgm:prSet presAssocID="{E8AC7D41-362E-4D1A-A2DE-246A57F72B8C}" presName="spaceRect" presStyleCnt="0"/>
      <dgm:spPr/>
    </dgm:pt>
    <dgm:pt modelId="{A4446A61-2191-4781-967D-D49811C7800D}" type="pres">
      <dgm:prSet presAssocID="{E8AC7D41-362E-4D1A-A2DE-246A57F72B8C}" presName="parTx" presStyleLbl="revTx" presStyleIdx="0" presStyleCnt="6">
        <dgm:presLayoutVars>
          <dgm:chMax val="0"/>
          <dgm:chPref val="0"/>
        </dgm:presLayoutVars>
      </dgm:prSet>
      <dgm:spPr/>
    </dgm:pt>
    <dgm:pt modelId="{E0B9E311-91F1-4C54-97BA-74F4D09E5F7C}" type="pres">
      <dgm:prSet presAssocID="{CEAD2884-AFF5-4CA5-A686-EBBF5559603D}" presName="sibTrans" presStyleCnt="0"/>
      <dgm:spPr/>
    </dgm:pt>
    <dgm:pt modelId="{746887B8-E437-423F-BC3D-1E1908E2C8C5}" type="pres">
      <dgm:prSet presAssocID="{E323B9A6-944A-4EE3-8578-F1FCA7BF5B04}" presName="compNode" presStyleCnt="0"/>
      <dgm:spPr/>
    </dgm:pt>
    <dgm:pt modelId="{16B20F91-0D09-4C7E-925E-95EBA4BE8EDF}" type="pres">
      <dgm:prSet presAssocID="{E323B9A6-944A-4EE3-8578-F1FCA7BF5B04}" presName="bgRect" presStyleLbl="bgShp" presStyleIdx="1" presStyleCnt="6"/>
      <dgm:spPr/>
    </dgm:pt>
    <dgm:pt modelId="{9896E62C-7F98-4B6D-9DAB-29201DD60D04}" type="pres">
      <dgm:prSet presAssocID="{E323B9A6-944A-4EE3-8578-F1FCA7BF5B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0FDD131-D89D-4EA8-96E1-52482010D3A6}" type="pres">
      <dgm:prSet presAssocID="{E323B9A6-944A-4EE3-8578-F1FCA7BF5B04}" presName="spaceRect" presStyleCnt="0"/>
      <dgm:spPr/>
    </dgm:pt>
    <dgm:pt modelId="{03539172-A630-41D4-BCD1-44B846E52C5A}" type="pres">
      <dgm:prSet presAssocID="{E323B9A6-944A-4EE3-8578-F1FCA7BF5B04}" presName="parTx" presStyleLbl="revTx" presStyleIdx="1" presStyleCnt="6">
        <dgm:presLayoutVars>
          <dgm:chMax val="0"/>
          <dgm:chPref val="0"/>
        </dgm:presLayoutVars>
      </dgm:prSet>
      <dgm:spPr/>
    </dgm:pt>
    <dgm:pt modelId="{DD80F4B9-7E44-46E7-9488-ECFAE00B1EAF}" type="pres">
      <dgm:prSet presAssocID="{4D4BA2B3-7FD2-4BBE-9574-40308216621B}" presName="sibTrans" presStyleCnt="0"/>
      <dgm:spPr/>
    </dgm:pt>
    <dgm:pt modelId="{E3EF55F3-497A-45F9-B0F6-B30E0F9724F2}" type="pres">
      <dgm:prSet presAssocID="{D376C5E1-9344-4981-A3BD-14CE683FD3D6}" presName="compNode" presStyleCnt="0"/>
      <dgm:spPr/>
    </dgm:pt>
    <dgm:pt modelId="{4E5F7D51-9C50-42F0-8F58-37BD32470ADB}" type="pres">
      <dgm:prSet presAssocID="{D376C5E1-9344-4981-A3BD-14CE683FD3D6}" presName="bgRect" presStyleLbl="bgShp" presStyleIdx="2" presStyleCnt="6"/>
      <dgm:spPr/>
    </dgm:pt>
    <dgm:pt modelId="{305EC66A-2123-4EA5-88D4-208D9DAC6F04}" type="pres">
      <dgm:prSet presAssocID="{D376C5E1-9344-4981-A3BD-14CE683FD3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28EF79A-8241-49A4-AA64-18E50C621ABF}" type="pres">
      <dgm:prSet presAssocID="{D376C5E1-9344-4981-A3BD-14CE683FD3D6}" presName="spaceRect" presStyleCnt="0"/>
      <dgm:spPr/>
    </dgm:pt>
    <dgm:pt modelId="{F9C003B6-5420-4F5A-B969-AEEDEF28A608}" type="pres">
      <dgm:prSet presAssocID="{D376C5E1-9344-4981-A3BD-14CE683FD3D6}" presName="parTx" presStyleLbl="revTx" presStyleIdx="2" presStyleCnt="6">
        <dgm:presLayoutVars>
          <dgm:chMax val="0"/>
          <dgm:chPref val="0"/>
        </dgm:presLayoutVars>
      </dgm:prSet>
      <dgm:spPr/>
    </dgm:pt>
    <dgm:pt modelId="{C7FA9E5A-7972-442D-9E68-C854E6424D5E}" type="pres">
      <dgm:prSet presAssocID="{895B09B2-9270-419F-AB0E-BC34314204B7}" presName="sibTrans" presStyleCnt="0"/>
      <dgm:spPr/>
    </dgm:pt>
    <dgm:pt modelId="{21E46227-5CB4-4718-A310-C8E633079F1A}" type="pres">
      <dgm:prSet presAssocID="{3EFBF1EE-E888-4157-9EEE-BE457BB7303C}" presName="compNode" presStyleCnt="0"/>
      <dgm:spPr/>
    </dgm:pt>
    <dgm:pt modelId="{F687C950-7771-4771-A2ED-35F19A115C57}" type="pres">
      <dgm:prSet presAssocID="{3EFBF1EE-E888-4157-9EEE-BE457BB7303C}" presName="bgRect" presStyleLbl="bgShp" presStyleIdx="3" presStyleCnt="6"/>
      <dgm:spPr/>
    </dgm:pt>
    <dgm:pt modelId="{4202F075-00DB-405E-8D15-B963059E22C7}" type="pres">
      <dgm:prSet presAssocID="{3EFBF1EE-E888-4157-9EEE-BE457BB730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B07796C-7062-4621-886F-8D0FCF8856CE}" type="pres">
      <dgm:prSet presAssocID="{3EFBF1EE-E888-4157-9EEE-BE457BB7303C}" presName="spaceRect" presStyleCnt="0"/>
      <dgm:spPr/>
    </dgm:pt>
    <dgm:pt modelId="{8426BA48-BC57-487B-80F3-59EEFD8079C8}" type="pres">
      <dgm:prSet presAssocID="{3EFBF1EE-E888-4157-9EEE-BE457BB7303C}" presName="parTx" presStyleLbl="revTx" presStyleIdx="3" presStyleCnt="6">
        <dgm:presLayoutVars>
          <dgm:chMax val="0"/>
          <dgm:chPref val="0"/>
        </dgm:presLayoutVars>
      </dgm:prSet>
      <dgm:spPr/>
    </dgm:pt>
    <dgm:pt modelId="{8B0E3408-8F16-4DA8-9AAC-D06B0C69C3F3}" type="pres">
      <dgm:prSet presAssocID="{9D794BCD-68AF-4B48-887E-FF5FCB1BB7EC}" presName="sibTrans" presStyleCnt="0"/>
      <dgm:spPr/>
    </dgm:pt>
    <dgm:pt modelId="{24E94E68-E255-4028-A203-544999F5F46D}" type="pres">
      <dgm:prSet presAssocID="{E981466B-D4DE-4D78-B4AA-6AD26F5B0666}" presName="compNode" presStyleCnt="0"/>
      <dgm:spPr/>
    </dgm:pt>
    <dgm:pt modelId="{9070F05D-2CA5-4629-8FCF-61534B9F15B6}" type="pres">
      <dgm:prSet presAssocID="{E981466B-D4DE-4D78-B4AA-6AD26F5B0666}" presName="bgRect" presStyleLbl="bgShp" presStyleIdx="4" presStyleCnt="6"/>
      <dgm:spPr/>
    </dgm:pt>
    <dgm:pt modelId="{778CCEA9-FA60-4D45-A82B-FBD74A8B598F}" type="pres">
      <dgm:prSet presAssocID="{E981466B-D4DE-4D78-B4AA-6AD26F5B06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3B2EBF21-54DD-4213-B7FB-EB4E6462FC67}" type="pres">
      <dgm:prSet presAssocID="{E981466B-D4DE-4D78-B4AA-6AD26F5B0666}" presName="spaceRect" presStyleCnt="0"/>
      <dgm:spPr/>
    </dgm:pt>
    <dgm:pt modelId="{BB1FDB9C-8A3F-4656-B5B2-473EDA153026}" type="pres">
      <dgm:prSet presAssocID="{E981466B-D4DE-4D78-B4AA-6AD26F5B0666}" presName="parTx" presStyleLbl="revTx" presStyleIdx="4" presStyleCnt="6">
        <dgm:presLayoutVars>
          <dgm:chMax val="0"/>
          <dgm:chPref val="0"/>
        </dgm:presLayoutVars>
      </dgm:prSet>
      <dgm:spPr/>
    </dgm:pt>
    <dgm:pt modelId="{4A60D6D3-D557-415E-BC3F-37ED17094946}" type="pres">
      <dgm:prSet presAssocID="{B7A06241-800F-4116-B3F6-EA783CE3EEFC}" presName="sibTrans" presStyleCnt="0"/>
      <dgm:spPr/>
    </dgm:pt>
    <dgm:pt modelId="{DDFD949C-557F-4C15-B360-B3165FFC6D5D}" type="pres">
      <dgm:prSet presAssocID="{CDE39C49-096E-4D19-BB01-27CCE08642D6}" presName="compNode" presStyleCnt="0"/>
      <dgm:spPr/>
    </dgm:pt>
    <dgm:pt modelId="{B9D7BC41-21E2-4D98-8D2D-C2FEF1A158EE}" type="pres">
      <dgm:prSet presAssocID="{CDE39C49-096E-4D19-BB01-27CCE08642D6}" presName="bgRect" presStyleLbl="bgShp" presStyleIdx="5" presStyleCnt="6" custScaleY="195333"/>
      <dgm:spPr/>
    </dgm:pt>
    <dgm:pt modelId="{973094D9-2CB6-47B0-BCC2-351879DA4B5E}" type="pres">
      <dgm:prSet presAssocID="{CDE39C49-096E-4D19-BB01-27CCE08642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81281AEA-5124-4D05-BCDF-0E5B5A97D0B2}" type="pres">
      <dgm:prSet presAssocID="{CDE39C49-096E-4D19-BB01-27CCE08642D6}" presName="spaceRect" presStyleCnt="0"/>
      <dgm:spPr/>
    </dgm:pt>
    <dgm:pt modelId="{C86F06D6-EA1A-4143-A4B1-979EDCCD8BEB}" type="pres">
      <dgm:prSet presAssocID="{CDE39C49-096E-4D19-BB01-27CCE08642D6}" presName="parTx" presStyleLbl="revTx" presStyleIdx="5" presStyleCnt="6">
        <dgm:presLayoutVars>
          <dgm:chMax val="0"/>
          <dgm:chPref val="0"/>
        </dgm:presLayoutVars>
      </dgm:prSet>
      <dgm:spPr/>
    </dgm:pt>
  </dgm:ptLst>
  <dgm:cxnLst>
    <dgm:cxn modelId="{AF259D05-6C2F-487F-B9CF-9A6F8C80BB72}" srcId="{3991CD03-E86D-44F2-9044-8D5C980016BE}" destId="{CDE39C49-096E-4D19-BB01-27CCE08642D6}" srcOrd="5" destOrd="0" parTransId="{9B595653-0164-439F-B5E9-3BFB3E4E7DC6}" sibTransId="{70B7E6FB-29AD-4C93-83E3-420E27BE875F}"/>
    <dgm:cxn modelId="{C38D2A1D-43F3-4B38-B780-033A79348A84}" type="presOf" srcId="{E8AC7D41-362E-4D1A-A2DE-246A57F72B8C}" destId="{A4446A61-2191-4781-967D-D49811C7800D}" srcOrd="0" destOrd="0" presId="urn:microsoft.com/office/officeart/2018/2/layout/IconVerticalSolidList"/>
    <dgm:cxn modelId="{D8F6FB5D-6819-40D0-9B01-6C41810E0D40}" type="presOf" srcId="{D376C5E1-9344-4981-A3BD-14CE683FD3D6}" destId="{F9C003B6-5420-4F5A-B969-AEEDEF28A608}" srcOrd="0" destOrd="0" presId="urn:microsoft.com/office/officeart/2018/2/layout/IconVerticalSolidList"/>
    <dgm:cxn modelId="{59E3B642-C95C-4962-B5A0-E3D87E3E93EE}" type="presOf" srcId="{E323B9A6-944A-4EE3-8578-F1FCA7BF5B04}" destId="{03539172-A630-41D4-BCD1-44B846E52C5A}" srcOrd="0" destOrd="0" presId="urn:microsoft.com/office/officeart/2018/2/layout/IconVerticalSolidList"/>
    <dgm:cxn modelId="{28FF1F57-9D53-4121-AE17-E950E68BDF31}" type="presOf" srcId="{3EFBF1EE-E888-4157-9EEE-BE457BB7303C}" destId="{8426BA48-BC57-487B-80F3-59EEFD8079C8}" srcOrd="0" destOrd="0" presId="urn:microsoft.com/office/officeart/2018/2/layout/IconVerticalSolidList"/>
    <dgm:cxn modelId="{8A708B90-621F-4F9A-9E92-7B8F9D57FFF0}" srcId="{3991CD03-E86D-44F2-9044-8D5C980016BE}" destId="{D376C5E1-9344-4981-A3BD-14CE683FD3D6}" srcOrd="2" destOrd="0" parTransId="{7F732EA7-26FE-4C95-83F2-719251EE47F4}" sibTransId="{895B09B2-9270-419F-AB0E-BC34314204B7}"/>
    <dgm:cxn modelId="{1E8EDE90-87F7-432C-B99D-F85A906BDEEE}" srcId="{3991CD03-E86D-44F2-9044-8D5C980016BE}" destId="{3EFBF1EE-E888-4157-9EEE-BE457BB7303C}" srcOrd="3" destOrd="0" parTransId="{B472FD44-5440-4611-A915-A72107226C45}" sibTransId="{9D794BCD-68AF-4B48-887E-FF5FCB1BB7EC}"/>
    <dgm:cxn modelId="{99D6B097-1EFF-40F6-B750-F618C71C6588}" type="presOf" srcId="{E981466B-D4DE-4D78-B4AA-6AD26F5B0666}" destId="{BB1FDB9C-8A3F-4656-B5B2-473EDA153026}" srcOrd="0" destOrd="0" presId="urn:microsoft.com/office/officeart/2018/2/layout/IconVerticalSolidList"/>
    <dgm:cxn modelId="{861F86AE-045E-4E5C-AE2D-21C78771658D}" srcId="{3991CD03-E86D-44F2-9044-8D5C980016BE}" destId="{E8AC7D41-362E-4D1A-A2DE-246A57F72B8C}" srcOrd="0" destOrd="0" parTransId="{6D3B4252-399D-4F0D-B600-9B8782209E89}" sibTransId="{CEAD2884-AFF5-4CA5-A686-EBBF5559603D}"/>
    <dgm:cxn modelId="{DD40E8B0-EFCA-419C-921D-8B00A8AF440E}" type="presOf" srcId="{3991CD03-E86D-44F2-9044-8D5C980016BE}" destId="{DF712771-E058-4444-9B56-385A8F5E073B}" srcOrd="0" destOrd="0" presId="urn:microsoft.com/office/officeart/2018/2/layout/IconVerticalSolidList"/>
    <dgm:cxn modelId="{B2EB88C4-8A35-437A-B877-01F22DD0E954}" type="presOf" srcId="{CDE39C49-096E-4D19-BB01-27CCE08642D6}" destId="{C86F06D6-EA1A-4143-A4B1-979EDCCD8BEB}" srcOrd="0" destOrd="0" presId="urn:microsoft.com/office/officeart/2018/2/layout/IconVerticalSolidList"/>
    <dgm:cxn modelId="{C43D58E7-3C8F-4DF7-82DA-38E9FFC5CAE4}" srcId="{3991CD03-E86D-44F2-9044-8D5C980016BE}" destId="{E981466B-D4DE-4D78-B4AA-6AD26F5B0666}" srcOrd="4" destOrd="0" parTransId="{B4CBEF42-8DAB-4E58-A98C-703D7DFD02CD}" sibTransId="{B7A06241-800F-4116-B3F6-EA783CE3EEFC}"/>
    <dgm:cxn modelId="{121EFCFA-8600-449A-8A2B-ED91FCADA4D8}" srcId="{3991CD03-E86D-44F2-9044-8D5C980016BE}" destId="{E323B9A6-944A-4EE3-8578-F1FCA7BF5B04}" srcOrd="1" destOrd="0" parTransId="{FBA9E5C1-C020-4F42-8D9F-8DDA40CD8BF7}" sibTransId="{4D4BA2B3-7FD2-4BBE-9574-40308216621B}"/>
    <dgm:cxn modelId="{232497CD-E650-4C5B-9A88-E6265A4FAB2D}" type="presParOf" srcId="{DF712771-E058-4444-9B56-385A8F5E073B}" destId="{4D7198AC-A77B-48A4-9DF1-5FA484A9C657}" srcOrd="0" destOrd="0" presId="urn:microsoft.com/office/officeart/2018/2/layout/IconVerticalSolidList"/>
    <dgm:cxn modelId="{09A0D337-1295-450D-BA0E-7FE024DD402A}" type="presParOf" srcId="{4D7198AC-A77B-48A4-9DF1-5FA484A9C657}" destId="{20916F57-10F9-4B08-A094-79DA71F45678}" srcOrd="0" destOrd="0" presId="urn:microsoft.com/office/officeart/2018/2/layout/IconVerticalSolidList"/>
    <dgm:cxn modelId="{9591BC62-2EF9-45FA-9D22-020991794C42}" type="presParOf" srcId="{4D7198AC-A77B-48A4-9DF1-5FA484A9C657}" destId="{69B756AF-1107-456B-9345-33F2C46EFA47}" srcOrd="1" destOrd="0" presId="urn:microsoft.com/office/officeart/2018/2/layout/IconVerticalSolidList"/>
    <dgm:cxn modelId="{C4518525-8A51-4EF2-A0A9-8FAFE3154E4F}" type="presParOf" srcId="{4D7198AC-A77B-48A4-9DF1-5FA484A9C657}" destId="{EC8C134A-D8D6-4EEF-8CEC-AB7CE22AE7A6}" srcOrd="2" destOrd="0" presId="urn:microsoft.com/office/officeart/2018/2/layout/IconVerticalSolidList"/>
    <dgm:cxn modelId="{1E398BDA-A3B4-4DFE-88F6-FD166308AE7C}" type="presParOf" srcId="{4D7198AC-A77B-48A4-9DF1-5FA484A9C657}" destId="{A4446A61-2191-4781-967D-D49811C7800D}" srcOrd="3" destOrd="0" presId="urn:microsoft.com/office/officeart/2018/2/layout/IconVerticalSolidList"/>
    <dgm:cxn modelId="{56F3B3E5-7D9C-44FE-8ED1-B239EB5DF3D5}" type="presParOf" srcId="{DF712771-E058-4444-9B56-385A8F5E073B}" destId="{E0B9E311-91F1-4C54-97BA-74F4D09E5F7C}" srcOrd="1" destOrd="0" presId="urn:microsoft.com/office/officeart/2018/2/layout/IconVerticalSolidList"/>
    <dgm:cxn modelId="{6CE75082-77CB-4A39-B139-E2ED882B3E8D}" type="presParOf" srcId="{DF712771-E058-4444-9B56-385A8F5E073B}" destId="{746887B8-E437-423F-BC3D-1E1908E2C8C5}" srcOrd="2" destOrd="0" presId="urn:microsoft.com/office/officeart/2018/2/layout/IconVerticalSolidList"/>
    <dgm:cxn modelId="{EC1CB9A0-5B34-4EA4-8EA6-265A9B4D0498}" type="presParOf" srcId="{746887B8-E437-423F-BC3D-1E1908E2C8C5}" destId="{16B20F91-0D09-4C7E-925E-95EBA4BE8EDF}" srcOrd="0" destOrd="0" presId="urn:microsoft.com/office/officeart/2018/2/layout/IconVerticalSolidList"/>
    <dgm:cxn modelId="{10BAB718-D088-484D-AD7C-BADB3A5D1D14}" type="presParOf" srcId="{746887B8-E437-423F-BC3D-1E1908E2C8C5}" destId="{9896E62C-7F98-4B6D-9DAB-29201DD60D04}" srcOrd="1" destOrd="0" presId="urn:microsoft.com/office/officeart/2018/2/layout/IconVerticalSolidList"/>
    <dgm:cxn modelId="{C5459A62-A3AE-4729-B362-F2FEF8B093ED}" type="presParOf" srcId="{746887B8-E437-423F-BC3D-1E1908E2C8C5}" destId="{40FDD131-D89D-4EA8-96E1-52482010D3A6}" srcOrd="2" destOrd="0" presId="urn:microsoft.com/office/officeart/2018/2/layout/IconVerticalSolidList"/>
    <dgm:cxn modelId="{8F5E3B51-AC3E-49BB-B6C8-BA2D93F86F28}" type="presParOf" srcId="{746887B8-E437-423F-BC3D-1E1908E2C8C5}" destId="{03539172-A630-41D4-BCD1-44B846E52C5A}" srcOrd="3" destOrd="0" presId="urn:microsoft.com/office/officeart/2018/2/layout/IconVerticalSolidList"/>
    <dgm:cxn modelId="{300B2B59-BE13-470B-9FFA-F76731E4BF18}" type="presParOf" srcId="{DF712771-E058-4444-9B56-385A8F5E073B}" destId="{DD80F4B9-7E44-46E7-9488-ECFAE00B1EAF}" srcOrd="3" destOrd="0" presId="urn:microsoft.com/office/officeart/2018/2/layout/IconVerticalSolidList"/>
    <dgm:cxn modelId="{832F8FFF-BA32-49DC-8111-E388AD4F989C}" type="presParOf" srcId="{DF712771-E058-4444-9B56-385A8F5E073B}" destId="{E3EF55F3-497A-45F9-B0F6-B30E0F9724F2}" srcOrd="4" destOrd="0" presId="urn:microsoft.com/office/officeart/2018/2/layout/IconVerticalSolidList"/>
    <dgm:cxn modelId="{3F573EA3-B6DC-40FE-87B1-0349CD04FE7F}" type="presParOf" srcId="{E3EF55F3-497A-45F9-B0F6-B30E0F9724F2}" destId="{4E5F7D51-9C50-42F0-8F58-37BD32470ADB}" srcOrd="0" destOrd="0" presId="urn:microsoft.com/office/officeart/2018/2/layout/IconVerticalSolidList"/>
    <dgm:cxn modelId="{3C7E6F29-B9E0-409D-AB4F-CF1011A44F08}" type="presParOf" srcId="{E3EF55F3-497A-45F9-B0F6-B30E0F9724F2}" destId="{305EC66A-2123-4EA5-88D4-208D9DAC6F04}" srcOrd="1" destOrd="0" presId="urn:microsoft.com/office/officeart/2018/2/layout/IconVerticalSolidList"/>
    <dgm:cxn modelId="{18853E0C-6BA3-410C-BF23-9FD1134F57AC}" type="presParOf" srcId="{E3EF55F3-497A-45F9-B0F6-B30E0F9724F2}" destId="{428EF79A-8241-49A4-AA64-18E50C621ABF}" srcOrd="2" destOrd="0" presId="urn:microsoft.com/office/officeart/2018/2/layout/IconVerticalSolidList"/>
    <dgm:cxn modelId="{E31E27CE-856F-4DF7-93AE-8C8CEEBD19C3}" type="presParOf" srcId="{E3EF55F3-497A-45F9-B0F6-B30E0F9724F2}" destId="{F9C003B6-5420-4F5A-B969-AEEDEF28A608}" srcOrd="3" destOrd="0" presId="urn:microsoft.com/office/officeart/2018/2/layout/IconVerticalSolidList"/>
    <dgm:cxn modelId="{07BD517F-5497-4C70-BCB9-BC3E17FABA32}" type="presParOf" srcId="{DF712771-E058-4444-9B56-385A8F5E073B}" destId="{C7FA9E5A-7972-442D-9E68-C854E6424D5E}" srcOrd="5" destOrd="0" presId="urn:microsoft.com/office/officeart/2018/2/layout/IconVerticalSolidList"/>
    <dgm:cxn modelId="{1C37F52C-FF6A-4291-A0FB-178828CC5485}" type="presParOf" srcId="{DF712771-E058-4444-9B56-385A8F5E073B}" destId="{21E46227-5CB4-4718-A310-C8E633079F1A}" srcOrd="6" destOrd="0" presId="urn:microsoft.com/office/officeart/2018/2/layout/IconVerticalSolidList"/>
    <dgm:cxn modelId="{D64EBA77-5D5C-43A6-9951-196B51491C05}" type="presParOf" srcId="{21E46227-5CB4-4718-A310-C8E633079F1A}" destId="{F687C950-7771-4771-A2ED-35F19A115C57}" srcOrd="0" destOrd="0" presId="urn:microsoft.com/office/officeart/2018/2/layout/IconVerticalSolidList"/>
    <dgm:cxn modelId="{53768C68-EA73-4290-8630-B56008A20283}" type="presParOf" srcId="{21E46227-5CB4-4718-A310-C8E633079F1A}" destId="{4202F075-00DB-405E-8D15-B963059E22C7}" srcOrd="1" destOrd="0" presId="urn:microsoft.com/office/officeart/2018/2/layout/IconVerticalSolidList"/>
    <dgm:cxn modelId="{38036A87-01F5-4795-BE2D-C139DB88081D}" type="presParOf" srcId="{21E46227-5CB4-4718-A310-C8E633079F1A}" destId="{8B07796C-7062-4621-886F-8D0FCF8856CE}" srcOrd="2" destOrd="0" presId="urn:microsoft.com/office/officeart/2018/2/layout/IconVerticalSolidList"/>
    <dgm:cxn modelId="{053B53A6-27CE-4D46-A295-DD3C0DE106EA}" type="presParOf" srcId="{21E46227-5CB4-4718-A310-C8E633079F1A}" destId="{8426BA48-BC57-487B-80F3-59EEFD8079C8}" srcOrd="3" destOrd="0" presId="urn:microsoft.com/office/officeart/2018/2/layout/IconVerticalSolidList"/>
    <dgm:cxn modelId="{B5BF547D-A597-4908-91B7-2538CC9B32A5}" type="presParOf" srcId="{DF712771-E058-4444-9B56-385A8F5E073B}" destId="{8B0E3408-8F16-4DA8-9AAC-D06B0C69C3F3}" srcOrd="7" destOrd="0" presId="urn:microsoft.com/office/officeart/2018/2/layout/IconVerticalSolidList"/>
    <dgm:cxn modelId="{18AB855D-F9B1-43E3-A98C-E897331A8282}" type="presParOf" srcId="{DF712771-E058-4444-9B56-385A8F5E073B}" destId="{24E94E68-E255-4028-A203-544999F5F46D}" srcOrd="8" destOrd="0" presId="urn:microsoft.com/office/officeart/2018/2/layout/IconVerticalSolidList"/>
    <dgm:cxn modelId="{CF1A7D8E-221C-4E0E-AADA-B72FFD9BB14A}" type="presParOf" srcId="{24E94E68-E255-4028-A203-544999F5F46D}" destId="{9070F05D-2CA5-4629-8FCF-61534B9F15B6}" srcOrd="0" destOrd="0" presId="urn:microsoft.com/office/officeart/2018/2/layout/IconVerticalSolidList"/>
    <dgm:cxn modelId="{32989A47-B666-4C1C-AF0F-342B2B9FFFEF}" type="presParOf" srcId="{24E94E68-E255-4028-A203-544999F5F46D}" destId="{778CCEA9-FA60-4D45-A82B-FBD74A8B598F}" srcOrd="1" destOrd="0" presId="urn:microsoft.com/office/officeart/2018/2/layout/IconVerticalSolidList"/>
    <dgm:cxn modelId="{E737E1FA-DE2F-446A-8F82-983E57A7C1D4}" type="presParOf" srcId="{24E94E68-E255-4028-A203-544999F5F46D}" destId="{3B2EBF21-54DD-4213-B7FB-EB4E6462FC67}" srcOrd="2" destOrd="0" presId="urn:microsoft.com/office/officeart/2018/2/layout/IconVerticalSolidList"/>
    <dgm:cxn modelId="{8F8EBF18-B29A-41F3-A7A8-0B4CE9E11236}" type="presParOf" srcId="{24E94E68-E255-4028-A203-544999F5F46D}" destId="{BB1FDB9C-8A3F-4656-B5B2-473EDA153026}" srcOrd="3" destOrd="0" presId="urn:microsoft.com/office/officeart/2018/2/layout/IconVerticalSolidList"/>
    <dgm:cxn modelId="{34C1EF53-7011-4BFB-94A1-66870D521E03}" type="presParOf" srcId="{DF712771-E058-4444-9B56-385A8F5E073B}" destId="{4A60D6D3-D557-415E-BC3F-37ED17094946}" srcOrd="9" destOrd="0" presId="urn:microsoft.com/office/officeart/2018/2/layout/IconVerticalSolidList"/>
    <dgm:cxn modelId="{4380EE98-60D7-4440-8F6B-5A5CAA0AE5EE}" type="presParOf" srcId="{DF712771-E058-4444-9B56-385A8F5E073B}" destId="{DDFD949C-557F-4C15-B360-B3165FFC6D5D}" srcOrd="10" destOrd="0" presId="urn:microsoft.com/office/officeart/2018/2/layout/IconVerticalSolidList"/>
    <dgm:cxn modelId="{FF677D2B-1310-4AB1-8AEF-E0AE5CBAFD11}" type="presParOf" srcId="{DDFD949C-557F-4C15-B360-B3165FFC6D5D}" destId="{B9D7BC41-21E2-4D98-8D2D-C2FEF1A158EE}" srcOrd="0" destOrd="0" presId="urn:microsoft.com/office/officeart/2018/2/layout/IconVerticalSolidList"/>
    <dgm:cxn modelId="{DAA2CD1C-6D8A-4E60-B3B0-3A35CF99A7C7}" type="presParOf" srcId="{DDFD949C-557F-4C15-B360-B3165FFC6D5D}" destId="{973094D9-2CB6-47B0-BCC2-351879DA4B5E}" srcOrd="1" destOrd="0" presId="urn:microsoft.com/office/officeart/2018/2/layout/IconVerticalSolidList"/>
    <dgm:cxn modelId="{6869A321-C846-4E72-9540-DFCED2BF7A9B}" type="presParOf" srcId="{DDFD949C-557F-4C15-B360-B3165FFC6D5D}" destId="{81281AEA-5124-4D05-BCDF-0E5B5A97D0B2}" srcOrd="2" destOrd="0" presId="urn:microsoft.com/office/officeart/2018/2/layout/IconVerticalSolidList"/>
    <dgm:cxn modelId="{014D8636-D56E-4904-B68F-FC64913CBEEF}" type="presParOf" srcId="{DDFD949C-557F-4C15-B360-B3165FFC6D5D}" destId="{C86F06D6-EA1A-4143-A4B1-979EDCCD8B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A858A-0ED5-441C-9B85-E1BBC58380B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77BE138-DD16-4F28-9EA2-88F31987811A}">
      <dgm:prSet/>
      <dgm:spPr/>
      <dgm:t>
        <a:bodyPr/>
        <a:lstStyle/>
        <a:p>
          <a:pPr>
            <a:defRPr cap="all"/>
          </a:pPr>
          <a:r>
            <a:rPr lang="en-GB" b="0"/>
            <a:t>Concerns </a:t>
          </a:r>
          <a:endParaRPr lang="en-US"/>
        </a:p>
      </dgm:t>
    </dgm:pt>
    <dgm:pt modelId="{19A72D9E-D9F2-42EE-9759-1FA07B07469A}" type="parTrans" cxnId="{AB7C4056-ABDE-4F5C-B55C-B68EE084A595}">
      <dgm:prSet/>
      <dgm:spPr/>
      <dgm:t>
        <a:bodyPr/>
        <a:lstStyle/>
        <a:p>
          <a:endParaRPr lang="en-US"/>
        </a:p>
      </dgm:t>
    </dgm:pt>
    <dgm:pt modelId="{8825C49C-0AB3-4D03-BD2A-847E1DD41247}" type="sibTrans" cxnId="{AB7C4056-ABDE-4F5C-B55C-B68EE084A595}">
      <dgm:prSet/>
      <dgm:spPr/>
      <dgm:t>
        <a:bodyPr/>
        <a:lstStyle/>
        <a:p>
          <a:endParaRPr lang="en-US"/>
        </a:p>
      </dgm:t>
    </dgm:pt>
    <dgm:pt modelId="{0563074F-7C25-4A44-95F4-F0C27C1A304A}">
      <dgm:prSet/>
      <dgm:spPr/>
      <dgm:t>
        <a:bodyPr/>
        <a:lstStyle/>
        <a:p>
          <a:pPr>
            <a:defRPr cap="all"/>
          </a:pPr>
          <a:r>
            <a:rPr lang="en-GB" b="0"/>
            <a:t>Solutions </a:t>
          </a:r>
          <a:endParaRPr lang="en-US"/>
        </a:p>
      </dgm:t>
    </dgm:pt>
    <dgm:pt modelId="{89B55419-9881-4130-84DC-2640CDDDA0EC}" type="parTrans" cxnId="{48BCFFB5-A6EC-4028-AB00-1EEA54AD11D1}">
      <dgm:prSet/>
      <dgm:spPr/>
      <dgm:t>
        <a:bodyPr/>
        <a:lstStyle/>
        <a:p>
          <a:endParaRPr lang="en-US"/>
        </a:p>
      </dgm:t>
    </dgm:pt>
    <dgm:pt modelId="{18163E7D-571B-4736-BADA-FB4A3213D7B9}" type="sibTrans" cxnId="{48BCFFB5-A6EC-4028-AB00-1EEA54AD11D1}">
      <dgm:prSet/>
      <dgm:spPr/>
      <dgm:t>
        <a:bodyPr/>
        <a:lstStyle/>
        <a:p>
          <a:endParaRPr lang="en-US"/>
        </a:p>
      </dgm:t>
    </dgm:pt>
    <dgm:pt modelId="{DCC54A70-95A9-4744-BC9B-ED7061DDEEE9}" type="pres">
      <dgm:prSet presAssocID="{A51A858A-0ED5-441C-9B85-E1BBC58380B6}" presName="root" presStyleCnt="0">
        <dgm:presLayoutVars>
          <dgm:dir/>
          <dgm:resizeHandles val="exact"/>
        </dgm:presLayoutVars>
      </dgm:prSet>
      <dgm:spPr/>
    </dgm:pt>
    <dgm:pt modelId="{D43152D2-7531-49FF-81BC-7B06B8D799F7}" type="pres">
      <dgm:prSet presAssocID="{877BE138-DD16-4F28-9EA2-88F31987811A}" presName="compNode" presStyleCnt="0"/>
      <dgm:spPr/>
    </dgm:pt>
    <dgm:pt modelId="{2B1C3823-4092-40D2-929F-B14D7CA000C2}" type="pres">
      <dgm:prSet presAssocID="{877BE138-DD16-4F28-9EA2-88F31987811A}" presName="iconBgRect" presStyleLbl="bgShp" presStyleIdx="0" presStyleCnt="2"/>
      <dgm:spPr/>
    </dgm:pt>
    <dgm:pt modelId="{D19D1628-8BA1-4A09-AEFA-A8DDBE2DDBAA}" type="pres">
      <dgm:prSet presAssocID="{877BE138-DD16-4F28-9EA2-88F3198781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E63F71-9480-4AB9-B9F3-AE248E9CD2FD}" type="pres">
      <dgm:prSet presAssocID="{877BE138-DD16-4F28-9EA2-88F31987811A}" presName="spaceRect" presStyleCnt="0"/>
      <dgm:spPr/>
    </dgm:pt>
    <dgm:pt modelId="{96C12570-A540-4E1D-B2B2-94D1D998B446}" type="pres">
      <dgm:prSet presAssocID="{877BE138-DD16-4F28-9EA2-88F31987811A}" presName="textRect" presStyleLbl="revTx" presStyleIdx="0" presStyleCnt="2">
        <dgm:presLayoutVars>
          <dgm:chMax val="1"/>
          <dgm:chPref val="1"/>
        </dgm:presLayoutVars>
      </dgm:prSet>
      <dgm:spPr/>
    </dgm:pt>
    <dgm:pt modelId="{B7017E42-464C-4DB1-9B63-971B9BE30D59}" type="pres">
      <dgm:prSet presAssocID="{8825C49C-0AB3-4D03-BD2A-847E1DD41247}" presName="sibTrans" presStyleCnt="0"/>
      <dgm:spPr/>
    </dgm:pt>
    <dgm:pt modelId="{374C851E-9913-4B5C-BF53-6167171634C6}" type="pres">
      <dgm:prSet presAssocID="{0563074F-7C25-4A44-95F4-F0C27C1A304A}" presName="compNode" presStyleCnt="0"/>
      <dgm:spPr/>
    </dgm:pt>
    <dgm:pt modelId="{1C1BFEB8-D1E5-42E7-92BA-65857A742A36}" type="pres">
      <dgm:prSet presAssocID="{0563074F-7C25-4A44-95F4-F0C27C1A304A}" presName="iconBgRect" presStyleLbl="bgShp" presStyleIdx="1" presStyleCnt="2"/>
      <dgm:spPr/>
    </dgm:pt>
    <dgm:pt modelId="{E9A74B03-2929-44C5-90EE-300903D5EC0C}" type="pres">
      <dgm:prSet presAssocID="{0563074F-7C25-4A44-95F4-F0C27C1A30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2BE0FF5-F7F5-4468-96BB-AC801F2CA730}" type="pres">
      <dgm:prSet presAssocID="{0563074F-7C25-4A44-95F4-F0C27C1A304A}" presName="spaceRect" presStyleCnt="0"/>
      <dgm:spPr/>
    </dgm:pt>
    <dgm:pt modelId="{9808B506-6EA6-4A3E-A3E4-F0665C96C262}" type="pres">
      <dgm:prSet presAssocID="{0563074F-7C25-4A44-95F4-F0C27C1A304A}" presName="textRect" presStyleLbl="revTx" presStyleIdx="1" presStyleCnt="2">
        <dgm:presLayoutVars>
          <dgm:chMax val="1"/>
          <dgm:chPref val="1"/>
        </dgm:presLayoutVars>
      </dgm:prSet>
      <dgm:spPr/>
    </dgm:pt>
  </dgm:ptLst>
  <dgm:cxnLst>
    <dgm:cxn modelId="{DC8AE133-78F7-4E2C-B651-7C83C4ABD751}" type="presOf" srcId="{0563074F-7C25-4A44-95F4-F0C27C1A304A}" destId="{9808B506-6EA6-4A3E-A3E4-F0665C96C262}" srcOrd="0" destOrd="0" presId="urn:microsoft.com/office/officeart/2018/5/layout/IconCircleLabelList"/>
    <dgm:cxn modelId="{AB7C4056-ABDE-4F5C-B55C-B68EE084A595}" srcId="{A51A858A-0ED5-441C-9B85-E1BBC58380B6}" destId="{877BE138-DD16-4F28-9EA2-88F31987811A}" srcOrd="0" destOrd="0" parTransId="{19A72D9E-D9F2-42EE-9759-1FA07B07469A}" sibTransId="{8825C49C-0AB3-4D03-BD2A-847E1DD41247}"/>
    <dgm:cxn modelId="{AFED3479-BB9A-40DD-9CA3-414A85567776}" type="presOf" srcId="{877BE138-DD16-4F28-9EA2-88F31987811A}" destId="{96C12570-A540-4E1D-B2B2-94D1D998B446}" srcOrd="0" destOrd="0" presId="urn:microsoft.com/office/officeart/2018/5/layout/IconCircleLabelList"/>
    <dgm:cxn modelId="{48BCFFB5-A6EC-4028-AB00-1EEA54AD11D1}" srcId="{A51A858A-0ED5-441C-9B85-E1BBC58380B6}" destId="{0563074F-7C25-4A44-95F4-F0C27C1A304A}" srcOrd="1" destOrd="0" parTransId="{89B55419-9881-4130-84DC-2640CDDDA0EC}" sibTransId="{18163E7D-571B-4736-BADA-FB4A3213D7B9}"/>
    <dgm:cxn modelId="{0B62B9C7-539C-48CB-9535-B5F0AFC5BD7A}" type="presOf" srcId="{A51A858A-0ED5-441C-9B85-E1BBC58380B6}" destId="{DCC54A70-95A9-4744-BC9B-ED7061DDEEE9}" srcOrd="0" destOrd="0" presId="urn:microsoft.com/office/officeart/2018/5/layout/IconCircleLabelList"/>
    <dgm:cxn modelId="{7B2DDE91-BE4E-4F30-ABC4-83E1830E6CD1}" type="presParOf" srcId="{DCC54A70-95A9-4744-BC9B-ED7061DDEEE9}" destId="{D43152D2-7531-49FF-81BC-7B06B8D799F7}" srcOrd="0" destOrd="0" presId="urn:microsoft.com/office/officeart/2018/5/layout/IconCircleLabelList"/>
    <dgm:cxn modelId="{33D367E1-3FEB-43FE-98C2-F63034A91A63}" type="presParOf" srcId="{D43152D2-7531-49FF-81BC-7B06B8D799F7}" destId="{2B1C3823-4092-40D2-929F-B14D7CA000C2}" srcOrd="0" destOrd="0" presId="urn:microsoft.com/office/officeart/2018/5/layout/IconCircleLabelList"/>
    <dgm:cxn modelId="{1142B070-2F6C-4951-AD64-05C47CD71DC5}" type="presParOf" srcId="{D43152D2-7531-49FF-81BC-7B06B8D799F7}" destId="{D19D1628-8BA1-4A09-AEFA-A8DDBE2DDBAA}" srcOrd="1" destOrd="0" presId="urn:microsoft.com/office/officeart/2018/5/layout/IconCircleLabelList"/>
    <dgm:cxn modelId="{DD879A90-E4BF-46B3-9984-E5F15A7A48B8}" type="presParOf" srcId="{D43152D2-7531-49FF-81BC-7B06B8D799F7}" destId="{C9E63F71-9480-4AB9-B9F3-AE248E9CD2FD}" srcOrd="2" destOrd="0" presId="urn:microsoft.com/office/officeart/2018/5/layout/IconCircleLabelList"/>
    <dgm:cxn modelId="{8973A02D-014F-4EC3-A423-26BF2F992D3D}" type="presParOf" srcId="{D43152D2-7531-49FF-81BC-7B06B8D799F7}" destId="{96C12570-A540-4E1D-B2B2-94D1D998B446}" srcOrd="3" destOrd="0" presId="urn:microsoft.com/office/officeart/2018/5/layout/IconCircleLabelList"/>
    <dgm:cxn modelId="{E0F16A28-B19E-4F80-A0D7-F20EB3CE9E75}" type="presParOf" srcId="{DCC54A70-95A9-4744-BC9B-ED7061DDEEE9}" destId="{B7017E42-464C-4DB1-9B63-971B9BE30D59}" srcOrd="1" destOrd="0" presId="urn:microsoft.com/office/officeart/2018/5/layout/IconCircleLabelList"/>
    <dgm:cxn modelId="{F998AFF0-6E58-482A-9B3D-7E554055083B}" type="presParOf" srcId="{DCC54A70-95A9-4744-BC9B-ED7061DDEEE9}" destId="{374C851E-9913-4B5C-BF53-6167171634C6}" srcOrd="2" destOrd="0" presId="urn:microsoft.com/office/officeart/2018/5/layout/IconCircleLabelList"/>
    <dgm:cxn modelId="{A46B862C-8C99-44FA-8735-D0A6F5DAD745}" type="presParOf" srcId="{374C851E-9913-4B5C-BF53-6167171634C6}" destId="{1C1BFEB8-D1E5-42E7-92BA-65857A742A36}" srcOrd="0" destOrd="0" presId="urn:microsoft.com/office/officeart/2018/5/layout/IconCircleLabelList"/>
    <dgm:cxn modelId="{CB890422-B78D-4D33-9181-8B047CE6FF5D}" type="presParOf" srcId="{374C851E-9913-4B5C-BF53-6167171634C6}" destId="{E9A74B03-2929-44C5-90EE-300903D5EC0C}" srcOrd="1" destOrd="0" presId="urn:microsoft.com/office/officeart/2018/5/layout/IconCircleLabelList"/>
    <dgm:cxn modelId="{BB8EEAA6-B594-42E3-B64A-DB6164511C2A}" type="presParOf" srcId="{374C851E-9913-4B5C-BF53-6167171634C6}" destId="{72BE0FF5-F7F5-4468-96BB-AC801F2CA730}" srcOrd="2" destOrd="0" presId="urn:microsoft.com/office/officeart/2018/5/layout/IconCircleLabelList"/>
    <dgm:cxn modelId="{040961FF-D8FA-45AB-997C-BAECA0D5394F}" type="presParOf" srcId="{374C851E-9913-4B5C-BF53-6167171634C6}" destId="{9808B506-6EA6-4A3E-A3E4-F0665C96C2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16F57-10F9-4B08-A094-79DA71F45678}">
      <dsp:nvSpPr>
        <dsp:cNvPr id="0" name=""/>
        <dsp:cNvSpPr/>
      </dsp:nvSpPr>
      <dsp:spPr>
        <a:xfrm>
          <a:off x="0" y="7214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756AF-1107-456B-9345-33F2C46EFA47}">
      <dsp:nvSpPr>
        <dsp:cNvPr id="0" name=""/>
        <dsp:cNvSpPr/>
      </dsp:nvSpPr>
      <dsp:spPr>
        <a:xfrm>
          <a:off x="171016" y="199344"/>
          <a:ext cx="311243" cy="310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46A61-2191-4781-967D-D49811C7800D}">
      <dsp:nvSpPr>
        <dsp:cNvPr id="0" name=""/>
        <dsp:cNvSpPr/>
      </dsp:nvSpPr>
      <dsp:spPr>
        <a:xfrm>
          <a:off x="653277" y="7214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The content of this paper presented a range of question types covering the content of Unit 216 as set out in the specification. </a:t>
          </a:r>
          <a:endParaRPr lang="en-US" sz="1400" kern="1200" dirty="0"/>
        </a:p>
      </dsp:txBody>
      <dsp:txXfrm>
        <a:off x="653277" y="72141"/>
        <a:ext cx="9530805" cy="636013"/>
      </dsp:txXfrm>
    </dsp:sp>
    <dsp:sp modelId="{16B20F91-0D09-4C7E-925E-95EBA4BE8EDF}">
      <dsp:nvSpPr>
        <dsp:cNvPr id="0" name=""/>
        <dsp:cNvSpPr/>
      </dsp:nvSpPr>
      <dsp:spPr>
        <a:xfrm>
          <a:off x="0" y="86715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6E62C-7F98-4B6D-9DAB-29201DD60D04}">
      <dsp:nvSpPr>
        <dsp:cNvPr id="0" name=""/>
        <dsp:cNvSpPr/>
      </dsp:nvSpPr>
      <dsp:spPr>
        <a:xfrm>
          <a:off x="171016" y="994360"/>
          <a:ext cx="311243" cy="310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39172-A630-41D4-BCD1-44B846E52C5A}">
      <dsp:nvSpPr>
        <dsp:cNvPr id="0" name=""/>
        <dsp:cNvSpPr/>
      </dsp:nvSpPr>
      <dsp:spPr>
        <a:xfrm>
          <a:off x="653277" y="86715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Application of knowledge and understanding was attempted in some of the answers presented. However, it appeared that some learners found this difficult in places. </a:t>
          </a:r>
          <a:endParaRPr lang="en-US" sz="1400" kern="1200"/>
        </a:p>
      </dsp:txBody>
      <dsp:txXfrm>
        <a:off x="653277" y="867158"/>
        <a:ext cx="9530805" cy="636013"/>
      </dsp:txXfrm>
    </dsp:sp>
    <dsp:sp modelId="{4E5F7D51-9C50-42F0-8F58-37BD32470ADB}">
      <dsp:nvSpPr>
        <dsp:cNvPr id="0" name=""/>
        <dsp:cNvSpPr/>
      </dsp:nvSpPr>
      <dsp:spPr>
        <a:xfrm>
          <a:off x="0" y="1662174"/>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EC66A-2123-4EA5-88D4-208D9DAC6F04}">
      <dsp:nvSpPr>
        <dsp:cNvPr id="0" name=""/>
        <dsp:cNvSpPr/>
      </dsp:nvSpPr>
      <dsp:spPr>
        <a:xfrm>
          <a:off x="171016" y="1789377"/>
          <a:ext cx="311243" cy="310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003B6-5420-4F5A-B969-AEEDEF28A608}">
      <dsp:nvSpPr>
        <dsp:cNvPr id="0" name=""/>
        <dsp:cNvSpPr/>
      </dsp:nvSpPr>
      <dsp:spPr>
        <a:xfrm>
          <a:off x="653277" y="1662174"/>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Additions or changes made to the mark scheme during conference contributed to positive marking allowing additional marks to be awarded using the credit any other response guidance.</a:t>
          </a:r>
          <a:endParaRPr lang="en-US" sz="1400" kern="1200"/>
        </a:p>
      </dsp:txBody>
      <dsp:txXfrm>
        <a:off x="653277" y="1662174"/>
        <a:ext cx="9530805" cy="636013"/>
      </dsp:txXfrm>
    </dsp:sp>
    <dsp:sp modelId="{F687C950-7771-4771-A2ED-35F19A115C57}">
      <dsp:nvSpPr>
        <dsp:cNvPr id="0" name=""/>
        <dsp:cNvSpPr/>
      </dsp:nvSpPr>
      <dsp:spPr>
        <a:xfrm>
          <a:off x="0" y="245719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2F075-00DB-405E-8D15-B963059E22C7}">
      <dsp:nvSpPr>
        <dsp:cNvPr id="0" name=""/>
        <dsp:cNvSpPr/>
      </dsp:nvSpPr>
      <dsp:spPr>
        <a:xfrm>
          <a:off x="171016" y="2584394"/>
          <a:ext cx="311243" cy="310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26BA48-BC57-487B-80F3-59EEFD8079C8}">
      <dsp:nvSpPr>
        <dsp:cNvPr id="0" name=""/>
        <dsp:cNvSpPr/>
      </dsp:nvSpPr>
      <dsp:spPr>
        <a:xfrm>
          <a:off x="653277" y="245719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Only some learners attempted to answer all questions whilst leaving some questions blank. This indicated limited understanding of some areas of the specification.</a:t>
          </a:r>
          <a:endParaRPr lang="en-US" sz="1400" kern="1200"/>
        </a:p>
      </dsp:txBody>
      <dsp:txXfrm>
        <a:off x="653277" y="2457191"/>
        <a:ext cx="9530805" cy="636013"/>
      </dsp:txXfrm>
    </dsp:sp>
    <dsp:sp modelId="{9070F05D-2CA5-4629-8FCF-61534B9F15B6}">
      <dsp:nvSpPr>
        <dsp:cNvPr id="0" name=""/>
        <dsp:cNvSpPr/>
      </dsp:nvSpPr>
      <dsp:spPr>
        <a:xfrm>
          <a:off x="0" y="325220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CCEA9-FA60-4D45-A82B-FBD74A8B598F}">
      <dsp:nvSpPr>
        <dsp:cNvPr id="0" name=""/>
        <dsp:cNvSpPr/>
      </dsp:nvSpPr>
      <dsp:spPr>
        <a:xfrm>
          <a:off x="171016" y="3379410"/>
          <a:ext cx="311243" cy="3109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FDB9C-8A3F-4656-B5B2-473EDA153026}">
      <dsp:nvSpPr>
        <dsp:cNvPr id="0" name=""/>
        <dsp:cNvSpPr/>
      </dsp:nvSpPr>
      <dsp:spPr>
        <a:xfrm>
          <a:off x="653277" y="325220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a:t>Although there was a general understanding of command verbs some learners lost valuable marks where command verbs were not followed resulting in bullet pointed responses.</a:t>
          </a:r>
          <a:endParaRPr lang="en-US" sz="1400" kern="1200"/>
        </a:p>
      </dsp:txBody>
      <dsp:txXfrm>
        <a:off x="653277" y="3252208"/>
        <a:ext cx="9530805" cy="636013"/>
      </dsp:txXfrm>
    </dsp:sp>
    <dsp:sp modelId="{B9D7BC41-21E2-4D98-8D2D-C2FEF1A158EE}">
      <dsp:nvSpPr>
        <dsp:cNvPr id="0" name=""/>
        <dsp:cNvSpPr/>
      </dsp:nvSpPr>
      <dsp:spPr>
        <a:xfrm>
          <a:off x="0" y="4047224"/>
          <a:ext cx="10223323" cy="110430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094D9-2CB6-47B0-BCC2-351879DA4B5E}">
      <dsp:nvSpPr>
        <dsp:cNvPr id="0" name=""/>
        <dsp:cNvSpPr/>
      </dsp:nvSpPr>
      <dsp:spPr>
        <a:xfrm>
          <a:off x="171184" y="4443907"/>
          <a:ext cx="311243" cy="3109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F06D6-EA1A-4143-A4B1-979EDCCD8BEB}">
      <dsp:nvSpPr>
        <dsp:cNvPr id="0" name=""/>
        <dsp:cNvSpPr/>
      </dsp:nvSpPr>
      <dsp:spPr>
        <a:xfrm>
          <a:off x="653611" y="4316705"/>
          <a:ext cx="9488009"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US" sz="1400" kern="1200" dirty="0"/>
            <a:t>Once again, those candidates completing online papers were able to extend their responses and gain higher band marks in many instances. Several examiners experienced difficulty reading handwritten papers which could have contributed to the awarding of lower marks.</a:t>
          </a:r>
        </a:p>
      </dsp:txBody>
      <dsp:txXfrm>
        <a:off x="653611" y="4316705"/>
        <a:ext cx="9488009" cy="636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C3823-4092-40D2-929F-B14D7CA000C2}">
      <dsp:nvSpPr>
        <dsp:cNvPr id="0" name=""/>
        <dsp:cNvSpPr/>
      </dsp:nvSpPr>
      <dsp:spPr>
        <a:xfrm>
          <a:off x="269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D1628-8BA1-4A09-AEFA-A8DDBE2DDBAA}">
      <dsp:nvSpPr>
        <dsp:cNvPr id="0" name=""/>
        <dsp:cNvSpPr/>
      </dsp:nvSpPr>
      <dsp:spPr>
        <a:xfrm>
          <a:off x="3159706" y="128975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12570-A540-4E1D-B2B2-94D1D998B446}">
      <dsp:nvSpPr>
        <dsp:cNvPr id="0" name=""/>
        <dsp:cNvSpPr/>
      </dsp:nvSpPr>
      <dsp:spPr>
        <a:xfrm>
          <a:off x="198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GB" sz="4400" b="0" kern="1200"/>
            <a:t>Concerns </a:t>
          </a:r>
          <a:endParaRPr lang="en-US" sz="4400" kern="1200"/>
        </a:p>
      </dsp:txBody>
      <dsp:txXfrm>
        <a:off x="1989706" y="3701756"/>
        <a:ext cx="3600000" cy="720000"/>
      </dsp:txXfrm>
    </dsp:sp>
    <dsp:sp modelId="{1C1BFEB8-D1E5-42E7-92BA-65857A742A36}">
      <dsp:nvSpPr>
        <dsp:cNvPr id="0" name=""/>
        <dsp:cNvSpPr/>
      </dsp:nvSpPr>
      <dsp:spPr>
        <a:xfrm>
          <a:off x="692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74B03-2929-44C5-90EE-300903D5EC0C}">
      <dsp:nvSpPr>
        <dsp:cNvPr id="0" name=""/>
        <dsp:cNvSpPr/>
      </dsp:nvSpPr>
      <dsp:spPr>
        <a:xfrm>
          <a:off x="7389706" y="12897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8B506-6EA6-4A3E-A3E4-F0665C96C262}">
      <dsp:nvSpPr>
        <dsp:cNvPr id="0" name=""/>
        <dsp:cNvSpPr/>
      </dsp:nvSpPr>
      <dsp:spPr>
        <a:xfrm>
          <a:off x="621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GB" sz="4400" b="0" kern="1200"/>
            <a:t>Solutions </a:t>
          </a:r>
          <a:endParaRPr lang="en-US" sz="4400" kern="1200"/>
        </a:p>
      </dsp:txBody>
      <dsp:txXfrm>
        <a:off x="6219706" y="370175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2/26/2024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2/26/2024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8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82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28788"/>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230614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26/02/2024</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706622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43" r:id="rId2"/>
    <p:sldLayoutId id="2147483759" r:id="rId3"/>
    <p:sldLayoutId id="2147483760"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61"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428137" y="520733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lang="en-GB" dirty="0">
                <a:solidFill>
                  <a:srgbClr val="0070C0"/>
                </a:solidFill>
                <a:effectLst/>
                <a:latin typeface="Arial" panose="020B0604020202020204" pitchFamily="34" charset="0"/>
                <a:ea typeface="Calibri" panose="020F0502020204030204" pitchFamily="34" charset="0"/>
              </a:rPr>
              <a:t>CCPLD Level 2: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dirty="0">
                <a:solidFill>
                  <a:srgbClr val="0070C0"/>
                </a:solidFill>
                <a:effectLst/>
                <a:latin typeface="Arial" panose="020B0604020202020204" pitchFamily="34" charset="0"/>
                <a:ea typeface="Calibri" panose="020F0502020204030204" pitchFamily="34" charset="0"/>
              </a:rPr>
              <a:t>(Unit 216)</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dirty="0">
                <a:solidFill>
                  <a:srgbClr val="0070C0"/>
                </a:solidFill>
                <a:latin typeface="Arial" panose="020B0604020202020204" pitchFamily="34" charset="0"/>
                <a:ea typeface="Calibri" panose="020F0502020204030204" pitchFamily="34" charset="0"/>
              </a:rPr>
              <a:t>Spring</a:t>
            </a:r>
            <a:r>
              <a:rPr lang="en-GB" dirty="0">
                <a:solidFill>
                  <a:srgbClr val="0070C0"/>
                </a:solidFill>
                <a:effectLst/>
                <a:latin typeface="Arial" panose="020B0604020202020204" pitchFamily="34" charset="0"/>
                <a:ea typeface="Calibri" panose="020F0502020204030204" pitchFamily="34" charset="0"/>
              </a:rPr>
              <a:t> Network 2024 </a:t>
            </a:r>
            <a:endParaRPr kumimoji="0" lang="en-US" i="0"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 name="Picture 2" descr="A group of children writing on paper&#10;&#10;Description automatically generated with low confidence">
            <a:extLst>
              <a:ext uri="{FF2B5EF4-FFF2-40B4-BE49-F238E27FC236}">
                <a16:creationId xmlns:a16="http://schemas.microsoft.com/office/drawing/2014/main" id="{FC48A196-5F16-46BB-2014-606AA49D9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904" y="893571"/>
            <a:ext cx="6348936" cy="4229100"/>
          </a:xfrm>
          <a:prstGeom prst="rect">
            <a:avLst/>
          </a:prstGeom>
        </p:spPr>
      </p:pic>
    </p:spTree>
    <p:extLst>
      <p:ext uri="{BB962C8B-B14F-4D97-AF65-F5344CB8AC3E}">
        <p14:creationId xmlns:p14="http://schemas.microsoft.com/office/powerpoint/2010/main" val="11317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Arial" panose="020B0604020202020204"/>
                <a:ea typeface="+mn-ea"/>
                <a:cs typeface="+mn-cs"/>
              </a:rPr>
              <a:t>Principal Examiner Feedback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Arial" panose="020B0604020202020204"/>
                <a:ea typeface="+mn-ea"/>
                <a:cs typeface="+mn-cs"/>
              </a:rPr>
              <a:t>January 2024</a:t>
            </a:r>
          </a:p>
        </p:txBody>
      </p:sp>
    </p:spTree>
    <p:extLst>
      <p:ext uri="{BB962C8B-B14F-4D97-AF65-F5344CB8AC3E}">
        <p14:creationId xmlns:p14="http://schemas.microsoft.com/office/powerpoint/2010/main" val="20985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42356-2910-4902-E8AD-DEAC681348E5}"/>
              </a:ext>
            </a:extLst>
          </p:cNvPr>
          <p:cNvSpPr>
            <a:spLocks noGrp="1"/>
          </p:cNvSpPr>
          <p:nvPr>
            <p:ph type="title"/>
          </p:nvPr>
        </p:nvSpPr>
        <p:spPr>
          <a:xfrm>
            <a:off x="282011" y="208722"/>
            <a:ext cx="10223323" cy="447261"/>
          </a:xfrm>
        </p:spPr>
        <p:txBody>
          <a:bodyPr anchor="b">
            <a:normAutofit/>
          </a:bodyPr>
          <a:lstStyle/>
          <a:p>
            <a:r>
              <a:rPr lang="en-GB" sz="2000" dirty="0"/>
              <a:t>High level feedback </a:t>
            </a:r>
          </a:p>
        </p:txBody>
      </p:sp>
      <p:graphicFrame>
        <p:nvGraphicFramePr>
          <p:cNvPr id="8" name="Rectangle 1">
            <a:extLst>
              <a:ext uri="{FF2B5EF4-FFF2-40B4-BE49-F238E27FC236}">
                <a16:creationId xmlns:a16="http://schemas.microsoft.com/office/drawing/2014/main" id="{B12E220D-AD20-EDA0-D77F-DC28EFF9B4AF}"/>
              </a:ext>
            </a:extLst>
          </p:cNvPr>
          <p:cNvGraphicFramePr>
            <a:graphicFrameLocks noGrp="1"/>
          </p:cNvGraphicFramePr>
          <p:nvPr>
            <p:ph idx="1"/>
            <p:extLst>
              <p:ext uri="{D42A27DB-BD31-4B8C-83A1-F6EECF244321}">
                <p14:modId xmlns:p14="http://schemas.microsoft.com/office/powerpoint/2010/main" val="4286319355"/>
              </p:ext>
            </p:extLst>
          </p:nvPr>
        </p:nvGraphicFramePr>
        <p:xfrm>
          <a:off x="282011" y="1121567"/>
          <a:ext cx="10223323" cy="522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03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325680"/>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US" sz="1800"/>
              <a:t>Unit 216 – Understanding Children’s Care, Play, Learning and Development </a:t>
            </a:r>
          </a:p>
        </p:txBody>
      </p:sp>
      <p:pic>
        <p:nvPicPr>
          <p:cNvPr id="2" name="Picture 1">
            <a:extLst>
              <a:ext uri="{FF2B5EF4-FFF2-40B4-BE49-F238E27FC236}">
                <a16:creationId xmlns:a16="http://schemas.microsoft.com/office/drawing/2014/main" id="{C8ED94C9-B6D9-A317-059D-5A8BAD163037}"/>
              </a:ext>
            </a:extLst>
          </p:cNvPr>
          <p:cNvPicPr>
            <a:picLocks noChangeAspect="1"/>
          </p:cNvPicPr>
          <p:nvPr/>
        </p:nvPicPr>
        <p:blipFill>
          <a:blip r:embed="rId3"/>
          <a:stretch>
            <a:fillRect/>
          </a:stretch>
        </p:blipFill>
        <p:spPr>
          <a:xfrm>
            <a:off x="3780791" y="929613"/>
            <a:ext cx="4045058" cy="5602707"/>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1(b)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Explain</a:t>
            </a:r>
            <a:r>
              <a:rPr lang="en-US" sz="1400" dirty="0">
                <a:solidFill>
                  <a:srgbClr val="0070C0"/>
                </a:solidFill>
              </a:rPr>
              <a:t>  </a:t>
            </a:r>
          </a:p>
          <a:p>
            <a:r>
              <a:rPr lang="en-US" sz="1400" i="1" dirty="0">
                <a:solidFill>
                  <a:srgbClr val="0070C0"/>
                </a:solidFill>
              </a:rPr>
              <a:t>Provide details and reasons for how and why something is the way it is </a:t>
            </a:r>
          </a:p>
        </p:txBody>
      </p:sp>
      <p:pic>
        <p:nvPicPr>
          <p:cNvPr id="3" name="Picture 2">
            <a:extLst>
              <a:ext uri="{FF2B5EF4-FFF2-40B4-BE49-F238E27FC236}">
                <a16:creationId xmlns:a16="http://schemas.microsoft.com/office/drawing/2014/main" id="{ACF50647-1A4C-9A65-962A-F085FD25C8EA}"/>
              </a:ext>
            </a:extLst>
          </p:cNvPr>
          <p:cNvPicPr>
            <a:picLocks noChangeAspect="1"/>
          </p:cNvPicPr>
          <p:nvPr/>
        </p:nvPicPr>
        <p:blipFill>
          <a:blip r:embed="rId2"/>
          <a:stretch>
            <a:fillRect/>
          </a:stretch>
        </p:blipFill>
        <p:spPr>
          <a:xfrm>
            <a:off x="282012" y="1219728"/>
            <a:ext cx="6076950" cy="2657475"/>
          </a:xfrm>
          <a:prstGeom prst="rect">
            <a:avLst/>
          </a:prstGeom>
        </p:spPr>
      </p:pic>
      <p:sp>
        <p:nvSpPr>
          <p:cNvPr id="8" name="TextBox 7">
            <a:extLst>
              <a:ext uri="{FF2B5EF4-FFF2-40B4-BE49-F238E27FC236}">
                <a16:creationId xmlns:a16="http://schemas.microsoft.com/office/drawing/2014/main" id="{3A18B0C7-8454-14B6-733A-8DD3EC4DCD11}"/>
              </a:ext>
            </a:extLst>
          </p:cNvPr>
          <p:cNvSpPr txBox="1"/>
          <p:nvPr/>
        </p:nvSpPr>
        <p:spPr>
          <a:xfrm>
            <a:off x="6633989" y="1219728"/>
            <a:ext cx="5275999" cy="5244769"/>
          </a:xfrm>
          <a:prstGeom prst="rect">
            <a:avLst/>
          </a:prstGeom>
          <a:noFill/>
        </p:spPr>
        <p:txBody>
          <a:bodyPr wrap="square">
            <a:spAutoFit/>
          </a:bodyPr>
          <a:lstStyle/>
          <a:p>
            <a:pPr>
              <a:lnSpc>
                <a:spcPct val="115000"/>
              </a:lnSpc>
              <a:spcAft>
                <a:spcPts val="100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Award up to 4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050" b="1" dirty="0">
                <a:effectLst/>
                <a:latin typeface="Arial" panose="020B0604020202020204" pitchFamily="34" charset="0"/>
                <a:ea typeface="Calibri" panose="020F0502020204030204" pitchFamily="34" charset="0"/>
                <a:cs typeface="Helvetica" panose="020B0604020202020204" pitchFamily="34" charset="0"/>
              </a:rPr>
              <a:t>Award 0 marks</a:t>
            </a:r>
            <a:r>
              <a:rPr lang="en-GB" sz="105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spcBef>
                <a:spcPts val="35"/>
              </a:spcBef>
            </a:pPr>
            <a:r>
              <a:rPr lang="en-GB" sz="1050" b="1" dirty="0">
                <a:effectLst/>
                <a:latin typeface="Arial" panose="020B0604020202020204" pitchFamily="34" charset="0"/>
                <a:ea typeface="Arial WGL"/>
                <a:cs typeface="Arial WGL"/>
              </a:rPr>
              <a:t>Award 1</a:t>
            </a:r>
            <a:r>
              <a:rPr lang="en-GB" sz="1050" dirty="0">
                <a:effectLst/>
                <a:latin typeface="Arial" panose="020B0604020202020204" pitchFamily="34" charset="0"/>
                <a:ea typeface="Arial WGL"/>
                <a:cs typeface="Arial WGL"/>
              </a:rPr>
              <a:t> </a:t>
            </a:r>
            <a:r>
              <a:rPr lang="en-GB" sz="1050" b="1" dirty="0">
                <a:effectLst/>
                <a:latin typeface="Arial" panose="020B0604020202020204" pitchFamily="34" charset="0"/>
                <a:ea typeface="Arial WGL"/>
                <a:cs typeface="Arial WGL"/>
              </a:rPr>
              <a:t>mark</a:t>
            </a:r>
            <a:r>
              <a:rPr lang="en-GB" sz="1050" dirty="0">
                <a:effectLst/>
                <a:latin typeface="Arial" panose="020B0604020202020204" pitchFamily="34" charset="0"/>
                <a:ea typeface="Arial WGL"/>
                <a:cs typeface="Arial WGL"/>
              </a:rPr>
              <a:t> for a basic explanation showing limited knowledge and understanding of how </a:t>
            </a:r>
            <a:r>
              <a:rPr lang="en-GB" sz="1050" dirty="0">
                <a:effectLst/>
                <a:latin typeface="Arial" panose="020B0604020202020204" pitchFamily="34" charset="0"/>
                <a:ea typeface="Calibri" panose="020F0502020204030204" pitchFamily="34" charset="0"/>
                <a:cs typeface="Arial WGL"/>
              </a:rPr>
              <a:t>pretend play can promote the holistic development of children.</a:t>
            </a:r>
            <a:endParaRPr lang="en-GB" sz="1100" dirty="0">
              <a:effectLst/>
              <a:latin typeface="Arial WGL"/>
              <a:ea typeface="Arial WGL"/>
              <a:cs typeface="Arial WGL"/>
            </a:endParaRPr>
          </a:p>
          <a:p>
            <a:pPr>
              <a:spcBef>
                <a:spcPts val="35"/>
              </a:spcBef>
            </a:pPr>
            <a:r>
              <a:rPr lang="en-GB" sz="105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050" b="1" dirty="0">
                <a:effectLst/>
                <a:latin typeface="Arial" panose="020B0604020202020204" pitchFamily="34" charset="0"/>
                <a:ea typeface="Arial WGL"/>
                <a:cs typeface="Arial WGL"/>
              </a:rPr>
              <a:t>Award 2-3 marks</a:t>
            </a:r>
            <a:r>
              <a:rPr lang="en-GB" sz="1050" dirty="0">
                <a:effectLst/>
                <a:latin typeface="Arial" panose="020B0604020202020204" pitchFamily="34" charset="0"/>
                <a:ea typeface="Arial WGL"/>
                <a:cs typeface="Arial WGL"/>
              </a:rPr>
              <a:t> for a good explanation showing some knowledge and understanding of how pretend play can promote</a:t>
            </a:r>
            <a:r>
              <a:rPr lang="en-GB" sz="1050" dirty="0">
                <a:effectLst/>
                <a:latin typeface="Arial" panose="020B0604020202020204" pitchFamily="34" charset="0"/>
                <a:ea typeface="Calibri" panose="020F0502020204030204" pitchFamily="34" charset="0"/>
                <a:cs typeface="Arial WGL"/>
              </a:rPr>
              <a:t> the holistic development of children.</a:t>
            </a:r>
            <a:endParaRPr lang="en-GB" sz="1100" dirty="0">
              <a:effectLst/>
              <a:latin typeface="Arial WGL"/>
              <a:ea typeface="Arial WGL"/>
              <a:cs typeface="Arial WGL"/>
            </a:endParaRPr>
          </a:p>
          <a:p>
            <a:pPr>
              <a:spcBef>
                <a:spcPts val="35"/>
              </a:spcBef>
            </a:pPr>
            <a:r>
              <a:rPr lang="en-GB" sz="105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050" b="1" dirty="0">
                <a:effectLst/>
                <a:latin typeface="Arial" panose="020B0604020202020204" pitchFamily="34" charset="0"/>
                <a:ea typeface="Arial WGL"/>
                <a:cs typeface="Arial WGL"/>
              </a:rPr>
              <a:t>Award 4 marks</a:t>
            </a:r>
            <a:r>
              <a:rPr lang="en-GB" sz="1050" dirty="0">
                <a:effectLst/>
                <a:latin typeface="Arial" panose="020B0604020202020204" pitchFamily="34" charset="0"/>
                <a:ea typeface="Arial WGL"/>
                <a:cs typeface="Arial WGL"/>
              </a:rPr>
              <a:t> for a very good explanation showing sound knowledge and understanding of how </a:t>
            </a:r>
            <a:r>
              <a:rPr lang="en-GB" sz="1050" dirty="0">
                <a:effectLst/>
                <a:latin typeface="Arial" panose="020B0604020202020204" pitchFamily="34" charset="0"/>
                <a:ea typeface="Calibri" panose="020F0502020204030204" pitchFamily="34" charset="0"/>
                <a:cs typeface="Arial WGL"/>
              </a:rPr>
              <a:t>pretend play can promote the holistic development of children. </a:t>
            </a:r>
            <a:endParaRPr lang="en-GB" sz="1100" dirty="0">
              <a:effectLst/>
              <a:latin typeface="Arial WGL"/>
              <a:ea typeface="Arial WGL"/>
              <a:cs typeface="Arial WGL"/>
            </a:endParaRPr>
          </a:p>
          <a:p>
            <a:pPr>
              <a:spcBef>
                <a:spcPts val="35"/>
              </a:spcBef>
            </a:pPr>
            <a:r>
              <a:rPr lang="en-GB" sz="105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050" dirty="0">
                <a:effectLst/>
                <a:latin typeface="Arial" panose="020B0604020202020204" pitchFamily="34" charset="0"/>
                <a:ea typeface="Arial WGL"/>
                <a:cs typeface="Arial WGL"/>
              </a:rPr>
              <a:t>Response may refer to:</a:t>
            </a:r>
            <a:endParaRPr lang="en-GB" sz="1100" dirty="0">
              <a:effectLst/>
              <a:latin typeface="Arial WGL"/>
              <a:ea typeface="Arial WGL"/>
              <a:cs typeface="Arial WGL"/>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supports development and sharing of ideas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enables expression of ideas which supports communication</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offers opportunity for problem solving and development of reasoning skills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encourages children to work practically and discover what works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develops new vocabulary supporting discussion and opportunity for thinking</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children learn about themselves and the world around themselves and the world around them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effectLst/>
                <a:latin typeface="Arial" panose="020B0604020202020204" pitchFamily="34" charset="0"/>
                <a:ea typeface="Arial WGL"/>
                <a:cs typeface="Arial WGL"/>
              </a:rPr>
              <a:t>supports exploration of frightening or worrying experiences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children learn to negotiate and consider others’ perspectives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transfer knowledge from one situation to another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enables children to read social cues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enables recognition and regulation of emotions,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children will be able to negotiate and take turns</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allows children to develop imagination and creativity</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en-GB" sz="1050" dirty="0">
                <a:solidFill>
                  <a:srgbClr val="000000"/>
                </a:solidFill>
                <a:effectLst/>
                <a:latin typeface="Arial" panose="020B0604020202020204" pitchFamily="34" charset="0"/>
                <a:ea typeface="Arial WGL"/>
                <a:cs typeface="Arial WGL"/>
              </a:rPr>
              <a:t>encourages working together and co-operation</a:t>
            </a:r>
            <a:endParaRPr lang="en-GB" sz="1100" dirty="0">
              <a:effectLst/>
              <a:latin typeface="Arial WGL"/>
              <a:ea typeface="Arial WGL"/>
              <a:cs typeface="Symbol" panose="05050102010706020507" pitchFamily="18" charset="2"/>
            </a:endParaRPr>
          </a:p>
          <a:p>
            <a:pPr>
              <a:spcBef>
                <a:spcPts val="35"/>
              </a:spcBef>
            </a:pPr>
            <a:r>
              <a:rPr lang="en-GB" sz="1050" dirty="0">
                <a:solidFill>
                  <a:srgbClr val="000000"/>
                </a:solidFill>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050" dirty="0">
                <a:effectLst/>
                <a:latin typeface="Arial" panose="020B0604020202020204" pitchFamily="34" charset="0"/>
                <a:ea typeface="Arial WGL"/>
                <a:cs typeface="Arial WGL"/>
              </a:rPr>
              <a:t>This list is not exhaustive</a:t>
            </a:r>
            <a:endParaRPr lang="en-GB" sz="1100" dirty="0">
              <a:effectLst/>
              <a:latin typeface="Arial WGL"/>
              <a:ea typeface="Arial WGL"/>
              <a:cs typeface="Arial WGL"/>
            </a:endParaRPr>
          </a:p>
          <a:p>
            <a:r>
              <a:rPr lang="en-GB" sz="1050" dirty="0">
                <a:effectLst/>
                <a:latin typeface="Arial" panose="020B0604020202020204" pitchFamily="34" charset="0"/>
                <a:ea typeface="Calibri" panose="020F0502020204030204" pitchFamily="34" charset="0"/>
                <a:cs typeface="Tahoma" panose="020B0604030504040204" pitchFamily="34" charset="0"/>
              </a:rPr>
              <a:t>Credit any other relevant response</a:t>
            </a:r>
            <a:endParaRPr lang="en-GB" dirty="0"/>
          </a:p>
        </p:txBody>
      </p:sp>
    </p:spTree>
    <p:extLst>
      <p:ext uri="{BB962C8B-B14F-4D97-AF65-F5344CB8AC3E}">
        <p14:creationId xmlns:p14="http://schemas.microsoft.com/office/powerpoint/2010/main" val="153766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5078313"/>
          </a:xfrm>
          <a:prstGeom prst="rect">
            <a:avLst/>
          </a:prstGeom>
          <a:noFill/>
          <a:ln>
            <a:noFill/>
          </a:ln>
        </p:spPr>
        <p:txBody>
          <a:bodyPr wrap="square" rtlCol="0">
            <a:spAutoFit/>
          </a:bodyPr>
          <a:lstStyle/>
          <a:p>
            <a:r>
              <a:rPr lang="en-GB" b="1" i="1" dirty="0">
                <a:solidFill>
                  <a:srgbClr val="0070C0"/>
                </a:solidFill>
              </a:rPr>
              <a:t>Principal Examiner feedback </a:t>
            </a:r>
          </a:p>
          <a:p>
            <a:br>
              <a:rPr lang="en-GB" b="1" i="1" dirty="0">
                <a:solidFill>
                  <a:srgbClr val="0070C0"/>
                </a:solidFill>
              </a:rPr>
            </a:br>
            <a:r>
              <a:rPr lang="en-GB" i="1" dirty="0">
                <a:solidFill>
                  <a:srgbClr val="0070C0"/>
                </a:solidFill>
              </a:rPr>
              <a:t>The examiner has acknowledged the very good understanding shown by this learner in relation to the role of pretend play. Full marks are awarded for the explanation as the learner has developed the response in line with requirements. This can be seen where the explanation refers to each aspect of development in logical progression. The presentation of a response in this logical manner ensures consideration is given to the question as a whole and limits error or duplication.</a:t>
            </a:r>
          </a:p>
          <a:p>
            <a:endParaRPr lang="en-GB"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1(b) Candidate’s answer with Principal Examiner’s comments</a:t>
            </a:r>
          </a:p>
        </p:txBody>
      </p:sp>
      <p:sp>
        <p:nvSpPr>
          <p:cNvPr id="3" name="TextBox 2">
            <a:extLst>
              <a:ext uri="{FF2B5EF4-FFF2-40B4-BE49-F238E27FC236}">
                <a16:creationId xmlns:a16="http://schemas.microsoft.com/office/drawing/2014/main" id="{7137DAEC-9F87-9D84-5F45-9DB4670DCCF7}"/>
              </a:ext>
            </a:extLst>
          </p:cNvPr>
          <p:cNvSpPr txBox="1"/>
          <p:nvPr/>
        </p:nvSpPr>
        <p:spPr>
          <a:xfrm>
            <a:off x="282575" y="1076052"/>
            <a:ext cx="5068358" cy="5355312"/>
          </a:xfrm>
          <a:prstGeom prst="rect">
            <a:avLst/>
          </a:prstGeom>
          <a:noFill/>
        </p:spPr>
        <p:txBody>
          <a:bodyPr wrap="square">
            <a:spAutoFit/>
          </a:bodyPr>
          <a:lstStyle/>
          <a:p>
            <a:r>
              <a:rPr lang="en-US" dirty="0"/>
              <a:t>Pretend play can help improve physical development by using their gross motor skills to use their legs to walk around , and also their fine motor skills to pick different types of things up during the play. It can increase their level of imagination(improving their intellectual skills) as they will be playing creatively either by themselves or with other people. Their language skills will be growing as they will be talking , an example of this would be playing house as roleplay and talking to other people to create the storyline. The </a:t>
            </a:r>
            <a:r>
              <a:rPr lang="en-US" dirty="0" err="1"/>
              <a:t>childs'</a:t>
            </a:r>
            <a:r>
              <a:rPr lang="en-US" dirty="0"/>
              <a:t> emotional development will also be being used in pretend play as the child will have different types of emotions for each scene of the pretend play. As a child is playing pretend play , their social </a:t>
            </a:r>
            <a:r>
              <a:rPr lang="en-US" dirty="0" err="1"/>
              <a:t>loevel</a:t>
            </a:r>
            <a:r>
              <a:rPr lang="en-US" dirty="0"/>
              <a:t> will highly increase as they will be talking to other peers , teachers or family members as they play in an imaginative story.</a:t>
            </a:r>
            <a:endParaRPr lang="en-GB" dirty="0"/>
          </a:p>
        </p:txBody>
      </p:sp>
    </p:spTree>
    <p:extLst>
      <p:ext uri="{BB962C8B-B14F-4D97-AF65-F5344CB8AC3E}">
        <p14:creationId xmlns:p14="http://schemas.microsoft.com/office/powerpoint/2010/main" val="418981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524315"/>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Once again by separating the </a:t>
            </a:r>
          </a:p>
          <a:p>
            <a:r>
              <a:rPr lang="en-GB" i="1" dirty="0">
                <a:solidFill>
                  <a:srgbClr val="0070C0"/>
                </a:solidFill>
              </a:rPr>
              <a:t>answer into relevant sections this learner has presented a response showing very good understanding of holistic development as the question requires. The explanation is supported at each stage with a brief example, such as using imagination to support intellectual development and expressing feelings to develop emotional skills.</a:t>
            </a:r>
          </a:p>
          <a:p>
            <a:r>
              <a:rPr lang="en-GB" i="1" dirty="0">
                <a:solidFill>
                  <a:srgbClr val="0070C0"/>
                </a:solidFill>
              </a:rPr>
              <a:t>A well-deserved full marks awarded.</a:t>
            </a:r>
            <a:br>
              <a:rPr lang="en-GB" b="1" i="1" dirty="0">
                <a:solidFill>
                  <a:srgbClr val="0070C0"/>
                </a:solidFill>
              </a:rPr>
            </a:br>
            <a:endParaRPr lang="en-GB" b="1"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1(b) Candidate’s answer with Principal Examiner’s comments</a:t>
            </a:r>
          </a:p>
        </p:txBody>
      </p:sp>
      <p:sp>
        <p:nvSpPr>
          <p:cNvPr id="3" name="TextBox 2">
            <a:extLst>
              <a:ext uri="{FF2B5EF4-FFF2-40B4-BE49-F238E27FC236}">
                <a16:creationId xmlns:a16="http://schemas.microsoft.com/office/drawing/2014/main" id="{23CA5D2A-317F-7803-40D5-38DFF90307B8}"/>
              </a:ext>
            </a:extLst>
          </p:cNvPr>
          <p:cNvSpPr txBox="1"/>
          <p:nvPr/>
        </p:nvSpPr>
        <p:spPr>
          <a:xfrm>
            <a:off x="367242" y="1122986"/>
            <a:ext cx="5068358" cy="3693319"/>
          </a:xfrm>
          <a:prstGeom prst="rect">
            <a:avLst/>
          </a:prstGeom>
          <a:noFill/>
        </p:spPr>
        <p:txBody>
          <a:bodyPr wrap="square">
            <a:spAutoFit/>
          </a:bodyPr>
          <a:lstStyle/>
          <a:p>
            <a:r>
              <a:rPr lang="en-US" dirty="0"/>
              <a:t>Pretend play will help with the </a:t>
            </a:r>
            <a:r>
              <a:rPr lang="en-US" dirty="0" err="1"/>
              <a:t>childs</a:t>
            </a:r>
            <a:r>
              <a:rPr lang="en-US" dirty="0"/>
              <a:t> intellectual skills as they are using their imagination and learning from what they </a:t>
            </a:r>
            <a:r>
              <a:rPr lang="en-US" dirty="0" err="1"/>
              <a:t>know.The</a:t>
            </a:r>
            <a:r>
              <a:rPr lang="en-US" dirty="0"/>
              <a:t> language skill of the child will be developed as the child will be communicating with their friends or asking adults questions which they are able to use throughout their pretend play. The </a:t>
            </a:r>
            <a:r>
              <a:rPr lang="en-US" dirty="0" err="1"/>
              <a:t>childs</a:t>
            </a:r>
            <a:r>
              <a:rPr lang="en-US" dirty="0"/>
              <a:t> emotional skill will also be developing as they are using what they know and expressing their feelings through role play. In addition to this their physical skills will also be developing as they are moving around for </a:t>
            </a:r>
            <a:r>
              <a:rPr lang="en-US" dirty="0" err="1"/>
              <a:t>exmaple</a:t>
            </a:r>
            <a:r>
              <a:rPr lang="en-US" dirty="0"/>
              <a:t> they will be walking around, could be running or jumping.</a:t>
            </a:r>
            <a:endParaRPr lang="en-GB" dirty="0"/>
          </a:p>
        </p:txBody>
      </p:sp>
    </p:spTree>
    <p:extLst>
      <p:ext uri="{BB962C8B-B14F-4D97-AF65-F5344CB8AC3E}">
        <p14:creationId xmlns:p14="http://schemas.microsoft.com/office/powerpoint/2010/main" val="37916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2(a)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Explain</a:t>
            </a:r>
            <a:r>
              <a:rPr lang="en-US" sz="1400" dirty="0">
                <a:solidFill>
                  <a:srgbClr val="0070C0"/>
                </a:solidFill>
              </a:rPr>
              <a:t>  </a:t>
            </a:r>
          </a:p>
          <a:p>
            <a:r>
              <a:rPr lang="en-US" sz="1400" i="1" dirty="0">
                <a:solidFill>
                  <a:srgbClr val="0070C0"/>
                </a:solidFill>
              </a:rPr>
              <a:t>Provide details and reasons for how and why something is the way it is </a:t>
            </a:r>
          </a:p>
        </p:txBody>
      </p:sp>
      <p:pic>
        <p:nvPicPr>
          <p:cNvPr id="3" name="Picture 2">
            <a:extLst>
              <a:ext uri="{FF2B5EF4-FFF2-40B4-BE49-F238E27FC236}">
                <a16:creationId xmlns:a16="http://schemas.microsoft.com/office/drawing/2014/main" id="{7869EEDD-1664-CA93-9CEB-8E00EEB69210}"/>
              </a:ext>
            </a:extLst>
          </p:cNvPr>
          <p:cNvPicPr>
            <a:picLocks noChangeAspect="1"/>
          </p:cNvPicPr>
          <p:nvPr/>
        </p:nvPicPr>
        <p:blipFill rotWithShape="1">
          <a:blip r:embed="rId2"/>
          <a:srcRect b="35388"/>
          <a:stretch/>
        </p:blipFill>
        <p:spPr>
          <a:xfrm>
            <a:off x="282012" y="1182687"/>
            <a:ext cx="6257925" cy="2246313"/>
          </a:xfrm>
          <a:prstGeom prst="rect">
            <a:avLst/>
          </a:prstGeom>
        </p:spPr>
      </p:pic>
      <p:sp>
        <p:nvSpPr>
          <p:cNvPr id="6" name="TextBox 5">
            <a:extLst>
              <a:ext uri="{FF2B5EF4-FFF2-40B4-BE49-F238E27FC236}">
                <a16:creationId xmlns:a16="http://schemas.microsoft.com/office/drawing/2014/main" id="{2DE3DEF6-D564-530D-C7A9-A638268A99BC}"/>
              </a:ext>
            </a:extLst>
          </p:cNvPr>
          <p:cNvSpPr txBox="1"/>
          <p:nvPr/>
        </p:nvSpPr>
        <p:spPr>
          <a:xfrm>
            <a:off x="7112000" y="1740947"/>
            <a:ext cx="4748340" cy="4662815"/>
          </a:xfrm>
          <a:prstGeom prst="rect">
            <a:avLst/>
          </a:prstGeom>
          <a:noFill/>
        </p:spPr>
        <p:txBody>
          <a:bodyPr wrap="square">
            <a:spAutoFit/>
          </a:bodyPr>
          <a:lstStyle/>
          <a:p>
            <a:pPr fontAlgn="base"/>
            <a:r>
              <a:rPr lang="en-GB" sz="1100" dirty="0">
                <a:effectLst/>
                <a:latin typeface="Arial" panose="020B0604020202020204" pitchFamily="34" charset="0"/>
                <a:ea typeface="Calibri" panose="020F0502020204030204" pitchFamily="34" charset="0"/>
                <a:cs typeface="Helvetica" panose="020B0604020202020204" pitchFamily="34" charset="0"/>
              </a:rPr>
              <a:t>Response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bilingual children often find it easier to solve word problems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bilingualism can support thinking and memory skills and an understanding of logic</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being bilingual can encourage further language learning as a third language becomes more easily acquired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supports learning processes into adult hood and throughout life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switching language develops a flexible approach to thinking skills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supports better brain function and delays degenerative conditions such as dementia</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develops family and community relationships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helps develop an understanding of other languages and cultures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enables development of a range of friendship groups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creates an understanding of equality and diversity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provides improved communication experiences enabling better relationship building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Allows access to an extended range of social activities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offers outdoor opportunities that may not otherwise be accessible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allows children to attend a range of physical activities with different peer groups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outdoor/physical activities can be planned within a bilingual curriculum which will support a healthy lifestyle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Helvetica" panose="020B0604020202020204" pitchFamily="34" charset="0"/>
              </a:rPr>
              <a:t>choice of language can support opportunities for enjoyment and fun whilst enhancing opportunities for physical development</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fontAlgn="base"/>
            <a:r>
              <a:rPr lang="en-GB" sz="1100" dirty="0">
                <a:effectLst/>
                <a:latin typeface="Arial" panose="020B0604020202020204" pitchFamily="34" charset="0"/>
                <a:ea typeface="Calibri" panose="020F0502020204030204" pitchFamily="34" charset="0"/>
                <a:cs typeface="Helvetica" panose="020B0604020202020204" pitchFamily="34" charset="0"/>
              </a:rPr>
              <a: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spcBef>
                <a:spcPts val="35"/>
              </a:spcBef>
            </a:pPr>
            <a:r>
              <a:rPr lang="en-GB" sz="1100" dirty="0">
                <a:effectLst/>
                <a:latin typeface="Arial" panose="020B0604020202020204" pitchFamily="34" charset="0"/>
                <a:ea typeface="Arial WGL"/>
                <a:cs typeface="Arial WGL"/>
              </a:rPr>
              <a:t>This list is not exhaustive</a:t>
            </a:r>
            <a:endParaRPr lang="en-GB" sz="1100" dirty="0">
              <a:effectLst/>
              <a:latin typeface="Arial WGL"/>
              <a:ea typeface="Arial WGL"/>
              <a:cs typeface="Arial WGL"/>
            </a:endParaRPr>
          </a:p>
          <a:p>
            <a:pPr fontAlgn="base">
              <a:spcBef>
                <a:spcPts val="35"/>
              </a:spcBef>
            </a:pPr>
            <a:r>
              <a:rPr lang="en-GB" sz="1100" dirty="0">
                <a:effectLst/>
                <a:latin typeface="Arial" panose="020B0604020202020204" pitchFamily="34" charset="0"/>
                <a:ea typeface="Calibri" panose="020F0502020204030204" pitchFamily="34" charset="0"/>
                <a:cs typeface="Helvetica" panose="020B0604020202020204" pitchFamily="34" charset="0"/>
              </a:rPr>
              <a:t>Credit any other relevant response</a:t>
            </a:r>
            <a:endParaRPr lang="en-GB" sz="1100" dirty="0">
              <a:effectLst/>
              <a:latin typeface="Arial WGL"/>
              <a:ea typeface="Arial WGL"/>
              <a:cs typeface="Arial WGL"/>
            </a:endParaRPr>
          </a:p>
        </p:txBody>
      </p:sp>
      <p:sp>
        <p:nvSpPr>
          <p:cNvPr id="8" name="TextBox 7">
            <a:extLst>
              <a:ext uri="{FF2B5EF4-FFF2-40B4-BE49-F238E27FC236}">
                <a16:creationId xmlns:a16="http://schemas.microsoft.com/office/drawing/2014/main" id="{E447233F-2E27-3008-0AB8-36096CA4586F}"/>
              </a:ext>
            </a:extLst>
          </p:cNvPr>
          <p:cNvSpPr txBox="1"/>
          <p:nvPr/>
        </p:nvSpPr>
        <p:spPr>
          <a:xfrm>
            <a:off x="443937" y="4245552"/>
            <a:ext cx="6096000" cy="2150140"/>
          </a:xfrm>
          <a:prstGeom prst="rect">
            <a:avLst/>
          </a:prstGeom>
          <a:noFill/>
        </p:spPr>
        <p:txBody>
          <a:bodyPr wrap="square">
            <a:spAutoFit/>
          </a:bodyPr>
          <a:lstStyle/>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up to 6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0 marks</a:t>
            </a:r>
            <a:r>
              <a:rPr lang="en-GB" sz="11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1-2</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basic explanation showing limited knowledge and understanding of how a bilingual environment supports holistic development.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3-4</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good explanation showing some knowledge and understanding of how a bilingual environment supports holistic development.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5-6</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very good explanation showing sound knowledge and understanding of how a bilingual environment supports holistic development.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93832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Falling at the top end of the middle band this learner has provided a good explanation. The command verb is met where the learner uses the word “because” or terms such as “this will help/support” to expand knowledge and understanding. To move to the top band the learner could have suggested more specific examples in relation to brain development as can be seen in the mark scheme. </a:t>
            </a:r>
          </a:p>
          <a:p>
            <a:endParaRPr lang="en-GB" b="1" i="1" dirty="0">
              <a:solidFill>
                <a:srgbClr val="0070C0"/>
              </a:solidFill>
            </a:endParaRPr>
          </a:p>
          <a:p>
            <a:r>
              <a:rPr lang="en-GB" b="1" i="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2(a)  Candidate’s answer with Principal Examiner’s comments</a:t>
            </a:r>
          </a:p>
        </p:txBody>
      </p:sp>
      <p:sp>
        <p:nvSpPr>
          <p:cNvPr id="3" name="TextBox 2">
            <a:extLst>
              <a:ext uri="{FF2B5EF4-FFF2-40B4-BE49-F238E27FC236}">
                <a16:creationId xmlns:a16="http://schemas.microsoft.com/office/drawing/2014/main" id="{17A9D4CC-5ED2-4820-2D36-8F6D16577903}"/>
              </a:ext>
            </a:extLst>
          </p:cNvPr>
          <p:cNvSpPr txBox="1"/>
          <p:nvPr/>
        </p:nvSpPr>
        <p:spPr>
          <a:xfrm>
            <a:off x="282575" y="1117450"/>
            <a:ext cx="5102225" cy="4247317"/>
          </a:xfrm>
          <a:prstGeom prst="rect">
            <a:avLst/>
          </a:prstGeom>
          <a:noFill/>
        </p:spPr>
        <p:txBody>
          <a:bodyPr wrap="square">
            <a:spAutoFit/>
          </a:bodyPr>
          <a:lstStyle/>
          <a:p>
            <a:r>
              <a:rPr lang="en-US" dirty="0" err="1"/>
              <a:t>Bilingualy</a:t>
            </a:r>
            <a:r>
              <a:rPr lang="en-US" dirty="0"/>
              <a:t> </a:t>
            </a:r>
            <a:r>
              <a:rPr lang="en-US" dirty="0" err="1"/>
              <a:t>enviroment</a:t>
            </a:r>
            <a:r>
              <a:rPr lang="en-US" dirty="0"/>
              <a:t> supports holistic development because bilingual children will be able to communicate with more </a:t>
            </a:r>
            <a:r>
              <a:rPr lang="en-US" dirty="0" err="1"/>
              <a:t>people,givie</a:t>
            </a:r>
            <a:r>
              <a:rPr lang="en-US" dirty="0"/>
              <a:t> them a wider range of </a:t>
            </a:r>
            <a:r>
              <a:rPr lang="en-US" dirty="0" err="1"/>
              <a:t>frends</a:t>
            </a:r>
            <a:r>
              <a:rPr lang="en-US" dirty="0"/>
              <a:t>, it will support the </a:t>
            </a:r>
            <a:r>
              <a:rPr lang="en-US" dirty="0" err="1"/>
              <a:t>intellecrtual</a:t>
            </a:r>
            <a:r>
              <a:rPr lang="en-US" dirty="0"/>
              <a:t> </a:t>
            </a:r>
            <a:r>
              <a:rPr lang="en-US" dirty="0" err="1"/>
              <a:t>develpment</a:t>
            </a:r>
            <a:r>
              <a:rPr lang="en-US" dirty="0"/>
              <a:t> as it will get the child thinking and improve there </a:t>
            </a:r>
            <a:r>
              <a:rPr lang="en-US" dirty="0" err="1"/>
              <a:t>vocabulary,emotional</a:t>
            </a:r>
            <a:r>
              <a:rPr lang="en-US" dirty="0"/>
              <a:t> development will be </a:t>
            </a:r>
            <a:r>
              <a:rPr lang="en-US" dirty="0" err="1"/>
              <a:t>suppoerted</a:t>
            </a:r>
            <a:r>
              <a:rPr lang="en-US" dirty="0"/>
              <a:t> because it will then become a inclusive </a:t>
            </a:r>
            <a:r>
              <a:rPr lang="en-US" dirty="0" err="1"/>
              <a:t>enviroment</a:t>
            </a:r>
            <a:r>
              <a:rPr lang="en-US" dirty="0"/>
              <a:t> this will help everyone express their </a:t>
            </a:r>
            <a:r>
              <a:rPr lang="en-US" dirty="0" err="1"/>
              <a:t>feelings,the</a:t>
            </a:r>
            <a:r>
              <a:rPr lang="en-US" dirty="0"/>
              <a:t> bilingual </a:t>
            </a:r>
            <a:r>
              <a:rPr lang="en-US" dirty="0" err="1"/>
              <a:t>eviroment</a:t>
            </a:r>
            <a:r>
              <a:rPr lang="en-US" dirty="0"/>
              <a:t> will </a:t>
            </a:r>
            <a:r>
              <a:rPr lang="en-US" dirty="0" err="1"/>
              <a:t>als</a:t>
            </a:r>
            <a:r>
              <a:rPr lang="en-US" dirty="0"/>
              <a:t> support holistic developments because the </a:t>
            </a:r>
            <a:r>
              <a:rPr lang="en-US" dirty="0" err="1"/>
              <a:t>childs</a:t>
            </a:r>
            <a:r>
              <a:rPr lang="en-US" dirty="0"/>
              <a:t> brain will develop quicker than someone who is not bilingual and they will feel </a:t>
            </a:r>
            <a:r>
              <a:rPr lang="en-US" dirty="0" err="1"/>
              <a:t>feel</a:t>
            </a:r>
            <a:r>
              <a:rPr lang="en-US" dirty="0"/>
              <a:t> supported while becoming bilingual this will </a:t>
            </a:r>
            <a:r>
              <a:rPr lang="en-US" dirty="0" err="1"/>
              <a:t>grenurally</a:t>
            </a:r>
            <a:r>
              <a:rPr lang="en-US" dirty="0"/>
              <a:t> support the </a:t>
            </a:r>
            <a:r>
              <a:rPr lang="en-US" dirty="0" err="1"/>
              <a:t>hiolistic</a:t>
            </a:r>
            <a:r>
              <a:rPr lang="en-US" dirty="0"/>
              <a:t> development as a whole.</a:t>
            </a:r>
            <a:endParaRPr lang="en-GB" dirty="0"/>
          </a:p>
        </p:txBody>
      </p:sp>
    </p:spTree>
    <p:extLst>
      <p:ext uri="{BB962C8B-B14F-4D97-AF65-F5344CB8AC3E}">
        <p14:creationId xmlns:p14="http://schemas.microsoft.com/office/powerpoint/2010/main" val="186845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524315"/>
          </a:xfrm>
          <a:prstGeom prst="rect">
            <a:avLst/>
          </a:prstGeom>
          <a:noFill/>
          <a:ln>
            <a:noFill/>
          </a:ln>
        </p:spPr>
        <p:txBody>
          <a:bodyPr wrap="square" rtlCol="0">
            <a:spAutoFit/>
          </a:bodyPr>
          <a:lstStyle/>
          <a:p>
            <a:r>
              <a:rPr lang="en-GB" b="1" dirty="0">
                <a:solidFill>
                  <a:srgbClr val="0070C0"/>
                </a:solidFill>
              </a:rPr>
              <a:t>Principal Examiner feedback </a:t>
            </a:r>
            <a:br>
              <a:rPr lang="en-GB" b="1" dirty="0">
                <a:solidFill>
                  <a:srgbClr val="0070C0"/>
                </a:solidFill>
              </a:rPr>
            </a:br>
            <a:endParaRPr lang="en-GB" b="1" dirty="0">
              <a:solidFill>
                <a:srgbClr val="0070C0"/>
              </a:solidFill>
            </a:endParaRPr>
          </a:p>
          <a:p>
            <a:r>
              <a:rPr lang="en-GB" dirty="0">
                <a:solidFill>
                  <a:srgbClr val="0070C0"/>
                </a:solidFill>
              </a:rPr>
              <a:t>This response has been awarded 4 marks again falling into the top end of the middle band. Although the learner has made reference to areas of development this is not clear in every aspect. Had the learner expanded and avoided the use of terms like” in almost all areas” additional marks may have been given particularly as links to historical events and emotional development are made which shows very good knowledge.</a:t>
            </a:r>
          </a:p>
          <a:p>
            <a:endParaRPr lang="en-GB" b="1" dirty="0">
              <a:solidFill>
                <a:srgbClr val="0070C0"/>
              </a:solidFill>
            </a:endParaRPr>
          </a:p>
          <a:p>
            <a:r>
              <a:rPr lang="en-GB" b="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2(a)  Candidate’s answer with Principal Examiner’s comments</a:t>
            </a:r>
          </a:p>
        </p:txBody>
      </p:sp>
      <p:sp>
        <p:nvSpPr>
          <p:cNvPr id="3" name="TextBox 2">
            <a:extLst>
              <a:ext uri="{FF2B5EF4-FFF2-40B4-BE49-F238E27FC236}">
                <a16:creationId xmlns:a16="http://schemas.microsoft.com/office/drawing/2014/main" id="{37EB1B2C-2DB8-AB59-D66E-09393E7E4344}"/>
              </a:ext>
            </a:extLst>
          </p:cNvPr>
          <p:cNvSpPr txBox="1"/>
          <p:nvPr/>
        </p:nvSpPr>
        <p:spPr>
          <a:xfrm>
            <a:off x="299508" y="1130973"/>
            <a:ext cx="4482700" cy="5355312"/>
          </a:xfrm>
          <a:prstGeom prst="rect">
            <a:avLst/>
          </a:prstGeom>
          <a:noFill/>
        </p:spPr>
        <p:txBody>
          <a:bodyPr wrap="square">
            <a:spAutoFit/>
          </a:bodyPr>
          <a:lstStyle/>
          <a:p>
            <a:r>
              <a:rPr lang="en-US" dirty="0"/>
              <a:t>Bilingual </a:t>
            </a:r>
            <a:r>
              <a:rPr lang="en-US" dirty="0" err="1"/>
              <a:t>enviroments</a:t>
            </a:r>
            <a:r>
              <a:rPr lang="en-US" dirty="0"/>
              <a:t> are great for children in educational settings as they learn and develop their </a:t>
            </a:r>
            <a:r>
              <a:rPr lang="en-US" dirty="0" err="1"/>
              <a:t>lingustic</a:t>
            </a:r>
            <a:r>
              <a:rPr lang="en-US" dirty="0"/>
              <a:t>/language skills, they also will develop their social skills because </a:t>
            </a:r>
            <a:r>
              <a:rPr lang="en-US" dirty="0" err="1"/>
              <a:t>theyll</a:t>
            </a:r>
            <a:r>
              <a:rPr lang="en-US" dirty="0"/>
              <a:t> be able to interact with other children who may only be able to speak </a:t>
            </a:r>
            <a:r>
              <a:rPr lang="en-US" dirty="0" err="1"/>
              <a:t>welsh</a:t>
            </a:r>
            <a:r>
              <a:rPr lang="en-US" dirty="0"/>
              <a:t> and or </a:t>
            </a:r>
            <a:r>
              <a:rPr lang="en-US" dirty="0" err="1"/>
              <a:t>english</a:t>
            </a:r>
            <a:r>
              <a:rPr lang="en-US" dirty="0"/>
              <a:t>. They'll also be able to participate later on in their schooling </a:t>
            </a:r>
            <a:r>
              <a:rPr lang="en-US" dirty="0" err="1"/>
              <a:t>wih</a:t>
            </a:r>
            <a:r>
              <a:rPr lang="en-US" dirty="0"/>
              <a:t> certain fun-educational activities such as the eisteddfod which would develop a child in almost all areas. </a:t>
            </a:r>
            <a:r>
              <a:rPr lang="en-US" dirty="0" err="1"/>
              <a:t>Intelectually</a:t>
            </a:r>
            <a:r>
              <a:rPr lang="en-US" dirty="0"/>
              <a:t>, learning a new language supports development as their expanding their intake of knowledge and so are getting an even wider diverse education, and emotionally the children may learn about certain </a:t>
            </a:r>
            <a:r>
              <a:rPr lang="en-US" dirty="0" err="1"/>
              <a:t>welsh</a:t>
            </a:r>
            <a:r>
              <a:rPr lang="en-US" dirty="0"/>
              <a:t> history such as the </a:t>
            </a:r>
            <a:r>
              <a:rPr lang="en-US" dirty="0" err="1"/>
              <a:t>welsh</a:t>
            </a:r>
            <a:r>
              <a:rPr lang="en-US" dirty="0"/>
              <a:t> </a:t>
            </a:r>
            <a:r>
              <a:rPr lang="en-US" dirty="0" err="1"/>
              <a:t>knott</a:t>
            </a:r>
            <a:r>
              <a:rPr lang="en-US" dirty="0"/>
              <a:t> and the </a:t>
            </a:r>
            <a:r>
              <a:rPr lang="en-US" dirty="0" err="1"/>
              <a:t>welsh</a:t>
            </a:r>
            <a:r>
              <a:rPr lang="en-US" dirty="0"/>
              <a:t> settlements in Patagonia.</a:t>
            </a:r>
            <a:endParaRPr lang="en-GB" dirty="0"/>
          </a:p>
        </p:txBody>
      </p:sp>
    </p:spTree>
    <p:extLst>
      <p:ext uri="{BB962C8B-B14F-4D97-AF65-F5344CB8AC3E}">
        <p14:creationId xmlns:p14="http://schemas.microsoft.com/office/powerpoint/2010/main" val="295407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3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Outline</a:t>
            </a:r>
            <a:r>
              <a:rPr lang="en-US" sz="1400" dirty="0">
                <a:solidFill>
                  <a:srgbClr val="0070C0"/>
                </a:solidFill>
              </a:rPr>
              <a:t> </a:t>
            </a:r>
            <a:br>
              <a:rPr lang="en-US" sz="1400" dirty="0">
                <a:solidFill>
                  <a:srgbClr val="0070C0"/>
                </a:solidFill>
              </a:rPr>
            </a:br>
            <a:r>
              <a:rPr lang="en-US" sz="1400" dirty="0">
                <a:solidFill>
                  <a:srgbClr val="0070C0"/>
                </a:solidFill>
              </a:rPr>
              <a:t>Set out the main points/provide a brief description or main characteristics</a:t>
            </a:r>
            <a:endParaRPr lang="en-US" sz="1400" i="1" dirty="0">
              <a:solidFill>
                <a:srgbClr val="0070C0"/>
              </a:solidFill>
              <a:highlight>
                <a:srgbClr val="FFFF00"/>
              </a:highlight>
            </a:endParaRPr>
          </a:p>
        </p:txBody>
      </p:sp>
      <p:pic>
        <p:nvPicPr>
          <p:cNvPr id="3" name="Picture 2">
            <a:extLst>
              <a:ext uri="{FF2B5EF4-FFF2-40B4-BE49-F238E27FC236}">
                <a16:creationId xmlns:a16="http://schemas.microsoft.com/office/drawing/2014/main" id="{0801AFF3-4602-D510-513F-EA15ADBDDCB4}"/>
              </a:ext>
            </a:extLst>
          </p:cNvPr>
          <p:cNvPicPr>
            <a:picLocks noChangeAspect="1"/>
          </p:cNvPicPr>
          <p:nvPr/>
        </p:nvPicPr>
        <p:blipFill>
          <a:blip r:embed="rId2"/>
          <a:stretch>
            <a:fillRect/>
          </a:stretch>
        </p:blipFill>
        <p:spPr>
          <a:xfrm>
            <a:off x="282012" y="1158875"/>
            <a:ext cx="6229350" cy="3524250"/>
          </a:xfrm>
          <a:prstGeom prst="rect">
            <a:avLst/>
          </a:prstGeom>
        </p:spPr>
      </p:pic>
      <p:sp>
        <p:nvSpPr>
          <p:cNvPr id="6" name="TextBox 5">
            <a:extLst>
              <a:ext uri="{FF2B5EF4-FFF2-40B4-BE49-F238E27FC236}">
                <a16:creationId xmlns:a16="http://schemas.microsoft.com/office/drawing/2014/main" id="{3B294201-FC26-A3D0-8A7C-485B41296FB5}"/>
              </a:ext>
            </a:extLst>
          </p:cNvPr>
          <p:cNvSpPr txBox="1"/>
          <p:nvPr/>
        </p:nvSpPr>
        <p:spPr>
          <a:xfrm>
            <a:off x="7129923" y="1180378"/>
            <a:ext cx="4678660" cy="5493555"/>
          </a:xfrm>
          <a:prstGeom prst="rect">
            <a:avLst/>
          </a:prstGeom>
          <a:noFill/>
        </p:spPr>
        <p:txBody>
          <a:bodyPr wrap="square">
            <a:spAutoFit/>
          </a:bodyPr>
          <a:lstStyle/>
          <a:p>
            <a:pPr>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0</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spcBef>
                <a:spcPts val="35"/>
              </a:spcBef>
            </a:pPr>
            <a:r>
              <a:rPr lang="en-GB" sz="1100" b="1" dirty="0">
                <a:effectLst/>
                <a:latin typeface="Arial" panose="020B0604020202020204" pitchFamily="34" charset="0"/>
                <a:ea typeface="Arial WGL"/>
                <a:cs typeface="Arial WGL"/>
              </a:rPr>
              <a:t>Award 1</a:t>
            </a:r>
            <a:r>
              <a:rPr lang="en-GB" sz="1100" dirty="0">
                <a:effectLst/>
                <a:latin typeface="Arial" panose="020B0604020202020204" pitchFamily="34" charset="0"/>
                <a:ea typeface="Arial WGL"/>
                <a:cs typeface="Arial WGL"/>
              </a:rPr>
              <a:t> </a:t>
            </a:r>
            <a:r>
              <a:rPr lang="en-GB" sz="1100" b="1" dirty="0">
                <a:effectLst/>
                <a:latin typeface="Arial" panose="020B0604020202020204" pitchFamily="34" charset="0"/>
                <a:ea typeface="Arial WGL"/>
                <a:cs typeface="Arial WGL"/>
              </a:rPr>
              <a:t>mark</a:t>
            </a:r>
            <a:r>
              <a:rPr lang="en-GB" sz="1100" dirty="0">
                <a:effectLst/>
                <a:latin typeface="Arial" panose="020B0604020202020204" pitchFamily="34" charset="0"/>
                <a:ea typeface="Arial WGL"/>
                <a:cs typeface="Arial WGL"/>
              </a:rPr>
              <a:t> for a basic outline showing limited knowledge and understanding of </a:t>
            </a:r>
            <a:r>
              <a:rPr lang="en-GB" sz="1100" dirty="0">
                <a:effectLst/>
                <a:latin typeface="Arial" panose="020B0604020202020204" pitchFamily="34" charset="0"/>
                <a:ea typeface="Calibri" panose="020F0502020204030204" pitchFamily="34" charset="0"/>
                <a:cs typeface="Segoe UI" panose="020B0502040204020203" pitchFamily="34" charset="0"/>
              </a:rPr>
              <a:t>a range of factors Charlie would need to consider when planning a wall display. </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100" b="1" dirty="0">
                <a:effectLst/>
                <a:latin typeface="Arial" panose="020B0604020202020204" pitchFamily="34" charset="0"/>
                <a:ea typeface="Arial WGL"/>
                <a:cs typeface="Arial WGL"/>
              </a:rPr>
              <a:t>Award 2-3 marks</a:t>
            </a:r>
            <a:r>
              <a:rPr lang="en-GB" sz="1100" dirty="0">
                <a:effectLst/>
                <a:latin typeface="Arial" panose="020B0604020202020204" pitchFamily="34" charset="0"/>
                <a:ea typeface="Arial WGL"/>
                <a:cs typeface="Arial WGL"/>
              </a:rPr>
              <a:t> for a good outline showing some knowledge and understanding of </a:t>
            </a:r>
            <a:r>
              <a:rPr lang="en-GB" sz="1100" dirty="0">
                <a:effectLst/>
                <a:latin typeface="Arial" panose="020B0604020202020204" pitchFamily="34" charset="0"/>
                <a:ea typeface="Calibri" panose="020F0502020204030204" pitchFamily="34" charset="0"/>
                <a:cs typeface="Segoe UI" panose="020B0502040204020203" pitchFamily="34" charset="0"/>
              </a:rPr>
              <a:t>a range of factors Charlie would need to consider when planning a wall display. </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en-GB" sz="1100" b="1" dirty="0">
                <a:effectLst/>
                <a:latin typeface="Arial" panose="020B0604020202020204" pitchFamily="34" charset="0"/>
                <a:ea typeface="Arial WGL"/>
                <a:cs typeface="Arial WGL"/>
              </a:rPr>
              <a:t>Award 4 marks</a:t>
            </a:r>
            <a:r>
              <a:rPr lang="en-GB" sz="1100" dirty="0">
                <a:effectLst/>
                <a:latin typeface="Arial" panose="020B0604020202020204" pitchFamily="34" charset="0"/>
                <a:ea typeface="Arial WGL"/>
                <a:cs typeface="Arial WGL"/>
              </a:rPr>
              <a:t> for a very good outline showing sound knowledge and understanding of </a:t>
            </a:r>
            <a:r>
              <a:rPr lang="en-GB" sz="1100" dirty="0">
                <a:effectLst/>
                <a:latin typeface="Arial" panose="020B0604020202020204" pitchFamily="34" charset="0"/>
                <a:ea typeface="Calibri" panose="020F0502020204030204" pitchFamily="34" charset="0"/>
                <a:cs typeface="Segoe UI" panose="020B0502040204020203" pitchFamily="34" charset="0"/>
              </a:rPr>
              <a:t>a range of factors Charlie would need to consider when planning a wall display. </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r>
              <a:rPr lang="en-GB" sz="1100" dirty="0">
                <a:effectLst/>
                <a:latin typeface="Arial" panose="020B0604020202020204" pitchFamily="34" charset="0"/>
                <a:ea typeface="Calibri" panose="020F0502020204030204" pitchFamily="34" charset="0"/>
                <a:cs typeface="Segoe UI" panose="020B0502040204020203" pitchFamily="34" charset="0"/>
              </a:rPr>
              <a:t>Response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the theme in place in the reception class at the time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the space available for the display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the type of display needed e.g. wall/hanging/window/outdoor/table top/interactive display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materials needed/available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cost of any new materials need to be purchased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location of displays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accessibility for children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children’s participation and sharing of ideas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age and stage of children to be considered for labelling purpose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type of language to be used e.g. bilingual display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durability of materials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health and safety of materials used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Segoe UI" panose="020B0502040204020203" pitchFamily="34" charset="0"/>
              </a:rPr>
              <a:t>reading conventions when labelling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r>
              <a:rPr lang="en-GB" sz="1100" dirty="0">
                <a:effectLst/>
                <a:latin typeface="Arial" panose="020B0604020202020204" pitchFamily="34" charset="0"/>
                <a:ea typeface="Calibri" panose="020F0502020204030204" pitchFamily="34" charset="0"/>
                <a:cs typeface="Segoe UI" panose="020B0502040204020203" pitchFamily="34" charset="0"/>
              </a:rPr>
              <a: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r>
              <a:rPr lang="en-GB" sz="1100" dirty="0">
                <a:effectLst/>
                <a:latin typeface="Arial" panose="020B0604020202020204" pitchFamily="34" charset="0"/>
                <a:ea typeface="Calibri" panose="020F0502020204030204" pitchFamily="34" charset="0"/>
                <a:cs typeface="Segoe UI" panose="020B0502040204020203" pitchFamily="34" charset="0"/>
              </a:rPr>
              <a:t>This list is not exhaustive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r>
              <a:rPr lang="en-GB" sz="1100" dirty="0">
                <a:effectLst/>
                <a:latin typeface="Arial" panose="020B0604020202020204" pitchFamily="34" charset="0"/>
                <a:ea typeface="Calibri" panose="020F0502020204030204" pitchFamily="34" charset="0"/>
                <a:cs typeface="Segoe UI" panose="020B0502040204020203" pitchFamily="34" charset="0"/>
              </a:rPr>
              <a:t>Credit any other relevant response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97920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090460" y="2434808"/>
            <a:ext cx="6978192" cy="2215991"/>
          </a:xfrm>
          <a:prstGeom prst="rect">
            <a:avLst/>
          </a:prstGeom>
        </p:spPr>
        <p:txBody>
          <a:bodyPr wrap="square">
            <a:spAutoFit/>
          </a:bodyPr>
          <a:lstStyle/>
          <a:p>
            <a:r>
              <a:rPr lang="en-GB" sz="1400">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endParaRPr lang="en-GB" sz="14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Qualifications Wales</a:t>
            </a: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Social Care Wales</a:t>
            </a:r>
          </a:p>
          <a:p>
            <a:pPr marL="285750" indent="-285750">
              <a:buFont typeface="Arial" panose="020B0604020202020204" pitchFamily="34" charset="0"/>
              <a:buChar char="•"/>
            </a:pPr>
            <a:r>
              <a:rPr lang="en-GB" sz="1400">
                <a:latin typeface="Lato" panose="020F0502020204030203" pitchFamily="34" charset="0"/>
                <a:ea typeface="Lato" panose="020F0502020204030203" pitchFamily="34" charset="0"/>
                <a:cs typeface="Lato" panose="020F0502020204030203" pitchFamily="34" charset="0"/>
              </a:rPr>
              <a:t>Health Education and Improvement Wales </a:t>
            </a:r>
          </a:p>
          <a:p>
            <a:endParaRPr lang="en-GB">
              <a:solidFill>
                <a:schemeClr val="accent1"/>
              </a:solidFill>
            </a:endParaRPr>
          </a:p>
          <a:p>
            <a:endParaRPr lang="en-GB">
              <a:solidFill>
                <a:schemeClr val="accent1"/>
              </a:solidFill>
            </a:endParaRPr>
          </a:p>
          <a:p>
            <a:endParaRPr lang="en-GB">
              <a:solidFill>
                <a:schemeClr val="accent1"/>
              </a:solidFill>
            </a:endParaRPr>
          </a:p>
        </p:txBody>
      </p:sp>
      <p:pic>
        <p:nvPicPr>
          <p:cNvPr id="4" name="Picture 3"/>
          <p:cNvPicPr>
            <a:picLocks noChangeAspect="1"/>
          </p:cNvPicPr>
          <p:nvPr/>
        </p:nvPicPr>
        <p:blipFill>
          <a:blip r:embed="rId2"/>
          <a:stretch>
            <a:fillRect/>
          </a:stretch>
        </p:blipFill>
        <p:spPr>
          <a:xfrm>
            <a:off x="5515587" y="4760539"/>
            <a:ext cx="1134424" cy="1097108"/>
          </a:xfrm>
          <a:prstGeom prst="rect">
            <a:avLst/>
          </a:prstGeom>
        </p:spPr>
      </p:pic>
      <p:pic>
        <p:nvPicPr>
          <p:cNvPr id="5" name="Picture 4"/>
          <p:cNvPicPr>
            <a:picLocks noChangeAspect="1"/>
          </p:cNvPicPr>
          <p:nvPr/>
        </p:nvPicPr>
        <p:blipFill>
          <a:blip r:embed="rId3"/>
          <a:stretch>
            <a:fillRect/>
          </a:stretch>
        </p:blipFill>
        <p:spPr>
          <a:xfrm>
            <a:off x="9488867" y="4975966"/>
            <a:ext cx="2276422" cy="578285"/>
          </a:xfrm>
          <a:prstGeom prst="rect">
            <a:avLst/>
          </a:prstGeom>
        </p:spPr>
      </p:pic>
      <p:pic>
        <p:nvPicPr>
          <p:cNvPr id="6" name="Picture 5"/>
          <p:cNvPicPr>
            <a:picLocks noChangeAspect="1"/>
          </p:cNvPicPr>
          <p:nvPr/>
        </p:nvPicPr>
        <p:blipFill>
          <a:blip r:embed="rId4"/>
          <a:stretch>
            <a:fillRect/>
          </a:stretch>
        </p:blipFill>
        <p:spPr>
          <a:xfrm>
            <a:off x="6841195" y="5039040"/>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200043" y="1097998"/>
            <a:ext cx="4363707" cy="3662541"/>
          </a:xfrm>
          <a:prstGeom prst="rect">
            <a:avLst/>
          </a:prstGeom>
          <a:noFill/>
        </p:spPr>
        <p:txBody>
          <a:bodyPr wrap="square" rtlCol="0">
            <a:spAutoFit/>
          </a:bodyPr>
          <a:lstStyle/>
          <a:p>
            <a:r>
              <a:rPr lang="en-GB">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&amp; Guilds.</a:t>
            </a:r>
          </a:p>
          <a:p>
            <a:pPr algn="ctr"/>
            <a:endParaRPr lang="en-GB" sz="1400" b="1">
              <a:latin typeface="Lato" panose="020F0502020204030203" pitchFamily="34" charset="0"/>
              <a:ea typeface="Lato" panose="020F0502020204030203" pitchFamily="34" charset="0"/>
              <a:cs typeface="Lato" panose="020F0502020204030203" pitchFamily="34" charset="0"/>
            </a:endParaRPr>
          </a:p>
          <a:p>
            <a:pPr algn="ctr"/>
            <a:r>
              <a:rPr lang="en-GB" sz="1600" b="1">
                <a:latin typeface="Lato" panose="020F0502020204030203" pitchFamily="34" charset="0"/>
                <a:ea typeface="Lato" panose="020F0502020204030203" pitchFamily="34" charset="0"/>
                <a:cs typeface="Lato" panose="020F0502020204030203" pitchFamily="34" charset="0"/>
              </a:rPr>
              <a:t>WJEC</a:t>
            </a:r>
          </a:p>
          <a:p>
            <a:pPr algn="ctr"/>
            <a:r>
              <a:rPr lang="en-GB" sz="1600" u="sng">
                <a:latin typeface="Lato" panose="020F0502020204030203" pitchFamily="34" charset="0"/>
                <a:ea typeface="Lato" panose="020F0502020204030203" pitchFamily="34" charset="0"/>
                <a:cs typeface="Lato" panose="020F0502020204030203" pitchFamily="34" charset="0"/>
              </a:rPr>
              <a:t>Amy Allen-Thomas</a:t>
            </a:r>
          </a:p>
          <a:p>
            <a:pPr algn="ctr"/>
            <a:r>
              <a:rPr lang="en-GB" sz="1600" u="sng">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endParaRPr lang="en-GB" sz="16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Core</a:t>
            </a: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Practice and Theory</a:t>
            </a: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3 CCPLD: Practice and Theory</a:t>
            </a:r>
          </a:p>
          <a:p>
            <a:endParaRPr lang="en-GB"/>
          </a:p>
          <a:p>
            <a:endParaRPr lang="en-GB"/>
          </a:p>
        </p:txBody>
      </p:sp>
      <p:sp>
        <p:nvSpPr>
          <p:cNvPr id="9" name="TextBox 8">
            <a:extLst>
              <a:ext uri="{FF2B5EF4-FFF2-40B4-BE49-F238E27FC236}">
                <a16:creationId xmlns:a16="http://schemas.microsoft.com/office/drawing/2014/main" id="{480F1C2B-7B6F-46E3-BCF0-D9963E11F227}"/>
              </a:ext>
            </a:extLst>
          </p:cNvPr>
          <p:cNvSpPr txBox="1"/>
          <p:nvPr/>
        </p:nvSpPr>
        <p:spPr>
          <a:xfrm>
            <a:off x="726753" y="4460126"/>
            <a:ext cx="2978374" cy="2062103"/>
          </a:xfrm>
          <a:prstGeom prst="rect">
            <a:avLst/>
          </a:prstGeom>
          <a:noFill/>
        </p:spPr>
        <p:txBody>
          <a:bodyPr wrap="square">
            <a:spAutoFit/>
          </a:bodyPr>
          <a:lstStyle/>
          <a:p>
            <a:pPr algn="ctr"/>
            <a:r>
              <a:rPr lang="en-GB" sz="1600" b="1">
                <a:latin typeface="Lato" panose="020F0502020204030203" pitchFamily="34" charset="0"/>
                <a:ea typeface="Lato" panose="020F0502020204030203" pitchFamily="34" charset="0"/>
                <a:cs typeface="Lato" panose="020F0502020204030203" pitchFamily="34" charset="0"/>
              </a:rPr>
              <a:t>WJEC</a:t>
            </a:r>
          </a:p>
          <a:p>
            <a:pPr algn="ctr"/>
            <a:r>
              <a:rPr lang="en-GB" sz="1600" u="sng">
                <a:latin typeface="Lato" panose="020F0502020204030203" pitchFamily="34" charset="0"/>
                <a:ea typeface="Lato" panose="020F0502020204030203" pitchFamily="34" charset="0"/>
                <a:cs typeface="Lato" panose="020F0502020204030203" pitchFamily="34" charset="0"/>
              </a:rPr>
              <a:t>Sian Bevan </a:t>
            </a:r>
          </a:p>
          <a:p>
            <a:pPr algn="ctr"/>
            <a:r>
              <a:rPr lang="en-GB" sz="1600" u="sng">
                <a:latin typeface="Lato" panose="020F0502020204030203" pitchFamily="34" charset="0"/>
                <a:ea typeface="Lato" panose="020F0502020204030203" pitchFamily="34" charset="0"/>
                <a:cs typeface="Lato" panose="020F0502020204030203" pitchFamily="34" charset="0"/>
              </a:rPr>
              <a:t>Principal Examiner – Children’s, Care, Play, Learning and Development </a:t>
            </a:r>
          </a:p>
          <a:p>
            <a:endParaRPr lang="en-GB" sz="160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a:latin typeface="Lato" panose="020F0502020204030203" pitchFamily="34" charset="0"/>
                <a:ea typeface="Lato" panose="020F0502020204030203" pitchFamily="34" charset="0"/>
                <a:cs typeface="Lato" panose="020F0502020204030203" pitchFamily="34" charset="0"/>
              </a:rPr>
              <a:t>Level 2 CCPLD: Practice and Theory</a:t>
            </a: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801314"/>
          </a:xfrm>
          <a:prstGeom prst="rect">
            <a:avLst/>
          </a:prstGeom>
          <a:noFill/>
          <a:ln>
            <a:noFill/>
          </a:ln>
        </p:spPr>
        <p:txBody>
          <a:bodyPr wrap="square" rtlCol="0">
            <a:spAutoFit/>
          </a:bodyPr>
          <a:lstStyle/>
          <a:p>
            <a:r>
              <a:rPr lang="en-GB" b="1" i="1" dirty="0">
                <a:solidFill>
                  <a:srgbClr val="0070C0"/>
                </a:solidFill>
              </a:rPr>
              <a:t>Principal Examiner feedback </a:t>
            </a:r>
          </a:p>
          <a:p>
            <a:br>
              <a:rPr lang="en-GB" b="1" i="1" dirty="0">
                <a:solidFill>
                  <a:srgbClr val="0070C0"/>
                </a:solidFill>
              </a:rPr>
            </a:br>
            <a:r>
              <a:rPr lang="en-GB" i="1" dirty="0">
                <a:solidFill>
                  <a:srgbClr val="0070C0"/>
                </a:solidFill>
              </a:rPr>
              <a:t>The command verb requires learners to present and outline. This learner has met this requirement to a very good standard allowing full marks to be awarded. Several relevant points have been included with examples and/or reasons provided to support the ideas offered in the outline. This can be seen where the learner has suggested Charlie will need to consider the children's interest and how this might be achieved through using bright colours.</a:t>
            </a:r>
          </a:p>
          <a:p>
            <a:endParaRPr lang="en-GB"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Candidate’s answer with Principal Examiner’s comments</a:t>
            </a:r>
          </a:p>
        </p:txBody>
      </p:sp>
      <p:sp>
        <p:nvSpPr>
          <p:cNvPr id="3" name="TextBox 2">
            <a:extLst>
              <a:ext uri="{FF2B5EF4-FFF2-40B4-BE49-F238E27FC236}">
                <a16:creationId xmlns:a16="http://schemas.microsoft.com/office/drawing/2014/main" id="{E3516935-199A-4283-1AC1-9F41A1281608}"/>
              </a:ext>
            </a:extLst>
          </p:cNvPr>
          <p:cNvSpPr txBox="1"/>
          <p:nvPr/>
        </p:nvSpPr>
        <p:spPr>
          <a:xfrm>
            <a:off x="282575" y="1153997"/>
            <a:ext cx="4204758" cy="5078313"/>
          </a:xfrm>
          <a:prstGeom prst="rect">
            <a:avLst/>
          </a:prstGeom>
          <a:noFill/>
        </p:spPr>
        <p:txBody>
          <a:bodyPr wrap="square">
            <a:spAutoFit/>
          </a:bodyPr>
          <a:lstStyle/>
          <a:p>
            <a:r>
              <a:rPr lang="en-US" dirty="0"/>
              <a:t>When planning a wall display , Charlie will need to make it interesting so that the children will be drawn to it. For example this could be using bright </a:t>
            </a:r>
            <a:r>
              <a:rPr lang="en-US" dirty="0" err="1"/>
              <a:t>colours</a:t>
            </a:r>
            <a:r>
              <a:rPr lang="en-US" dirty="0"/>
              <a:t> , using big but also simple words so that the children can read and understand it (depending on their abilities). Charlie will also have to remember to </a:t>
            </a:r>
            <a:r>
              <a:rPr lang="en-US" dirty="0" err="1"/>
              <a:t>mkae</a:t>
            </a:r>
            <a:r>
              <a:rPr lang="en-US" dirty="0"/>
              <a:t> sure that it is </a:t>
            </a:r>
            <a:r>
              <a:rPr lang="en-US" dirty="0" err="1"/>
              <a:t>relevent</a:t>
            </a:r>
            <a:r>
              <a:rPr lang="en-US" dirty="0"/>
              <a:t> to the class topic or something that they have been or going to learn. Like </a:t>
            </a:r>
            <a:r>
              <a:rPr lang="en-US" dirty="0" err="1"/>
              <a:t>i</a:t>
            </a:r>
            <a:r>
              <a:rPr lang="en-US" dirty="0"/>
              <a:t> said , the children will have to be drawn to the wall display so Charlie will need to make sure that it is seen. The wall display could include pictures , bubble writing , and other fun </a:t>
            </a:r>
            <a:r>
              <a:rPr lang="en-US" dirty="0" err="1"/>
              <a:t>creatve</a:t>
            </a:r>
            <a:r>
              <a:rPr lang="en-US" dirty="0"/>
              <a:t> things like that to get the </a:t>
            </a:r>
            <a:r>
              <a:rPr lang="en-US" dirty="0" err="1"/>
              <a:t>childrens'</a:t>
            </a:r>
            <a:r>
              <a:rPr lang="en-US" dirty="0"/>
              <a:t> attention.</a:t>
            </a:r>
            <a:endParaRPr lang="en-GB" dirty="0"/>
          </a:p>
        </p:txBody>
      </p:sp>
    </p:spTree>
    <p:extLst>
      <p:ext uri="{BB962C8B-B14F-4D97-AF65-F5344CB8AC3E}">
        <p14:creationId xmlns:p14="http://schemas.microsoft.com/office/powerpoint/2010/main" val="126531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8103475" y="1932089"/>
            <a:ext cx="3342291" cy="3416320"/>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Once again, this learner has included suggestions to support the outline presented. A range of ideas are offered, and the understanding of inclusion indicates a high level of knowledge to support the awarding of full marks.</a:t>
            </a:r>
          </a:p>
          <a:p>
            <a:endParaRPr lang="en-GB" b="1"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744337" y="1242476"/>
            <a:ext cx="4069292" cy="4704810"/>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Candidate’s answer with Principal Examiner’s comments</a:t>
            </a:r>
          </a:p>
        </p:txBody>
      </p:sp>
      <p:sp>
        <p:nvSpPr>
          <p:cNvPr id="3" name="TextBox 2">
            <a:extLst>
              <a:ext uri="{FF2B5EF4-FFF2-40B4-BE49-F238E27FC236}">
                <a16:creationId xmlns:a16="http://schemas.microsoft.com/office/drawing/2014/main" id="{743336B6-2CA9-8D06-A6E7-9F0BEB8EB973}"/>
              </a:ext>
            </a:extLst>
          </p:cNvPr>
          <p:cNvSpPr txBox="1"/>
          <p:nvPr/>
        </p:nvSpPr>
        <p:spPr>
          <a:xfrm>
            <a:off x="282575" y="1145972"/>
            <a:ext cx="4069292" cy="4801314"/>
          </a:xfrm>
          <a:prstGeom prst="rect">
            <a:avLst/>
          </a:prstGeom>
          <a:noFill/>
        </p:spPr>
        <p:txBody>
          <a:bodyPr wrap="square">
            <a:spAutoFit/>
          </a:bodyPr>
          <a:lstStyle/>
          <a:p>
            <a:r>
              <a:rPr lang="en-US" dirty="0"/>
              <a:t>Charlie would have to include children, for example if Charlie is putting up the year 1 class photo up on the wall for display he should also include all the other school years. Also Charlie would have to consider where to place the photos or work on the wall because if it is too high up on the wall some or most of the children wont be able to look at the display. He also has to consider what materials he would use to put it up on the wall, for example if he used glue that would be safe but if he used a stapler  that could be a risk as it could fall onto the floor and a child stepping on it ending in injury.</a:t>
            </a:r>
            <a:endParaRPr lang="en-GB" dirty="0"/>
          </a:p>
        </p:txBody>
      </p:sp>
    </p:spTree>
    <p:extLst>
      <p:ext uri="{BB962C8B-B14F-4D97-AF65-F5344CB8AC3E}">
        <p14:creationId xmlns:p14="http://schemas.microsoft.com/office/powerpoint/2010/main" val="254247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5(a)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Outline</a:t>
            </a:r>
            <a:r>
              <a:rPr lang="en-US" sz="1400" dirty="0">
                <a:solidFill>
                  <a:srgbClr val="0070C0"/>
                </a:solidFill>
              </a:rPr>
              <a:t> </a:t>
            </a:r>
            <a:br>
              <a:rPr lang="en-US" sz="1400" dirty="0">
                <a:solidFill>
                  <a:srgbClr val="0070C0"/>
                </a:solidFill>
              </a:rPr>
            </a:br>
            <a:r>
              <a:rPr lang="en-US" sz="1400" dirty="0">
                <a:solidFill>
                  <a:srgbClr val="0070C0"/>
                </a:solidFill>
              </a:rPr>
              <a:t>Set out the main points/provide a brief description or main characteristics</a:t>
            </a:r>
            <a:endParaRPr lang="en-US" sz="1400" i="1" dirty="0">
              <a:solidFill>
                <a:srgbClr val="0070C0"/>
              </a:solidFill>
              <a:highlight>
                <a:srgbClr val="FFFF00"/>
              </a:highlight>
            </a:endParaRPr>
          </a:p>
        </p:txBody>
      </p:sp>
      <p:pic>
        <p:nvPicPr>
          <p:cNvPr id="3" name="Picture 2">
            <a:extLst>
              <a:ext uri="{FF2B5EF4-FFF2-40B4-BE49-F238E27FC236}">
                <a16:creationId xmlns:a16="http://schemas.microsoft.com/office/drawing/2014/main" id="{02A85F06-5A03-9307-16D5-850B802C7108}"/>
              </a:ext>
            </a:extLst>
          </p:cNvPr>
          <p:cNvPicPr>
            <a:picLocks noChangeAspect="1"/>
          </p:cNvPicPr>
          <p:nvPr/>
        </p:nvPicPr>
        <p:blipFill>
          <a:blip r:embed="rId2"/>
          <a:stretch>
            <a:fillRect/>
          </a:stretch>
        </p:blipFill>
        <p:spPr>
          <a:xfrm>
            <a:off x="282012" y="1292225"/>
            <a:ext cx="6267450" cy="2952750"/>
          </a:xfrm>
          <a:prstGeom prst="rect">
            <a:avLst/>
          </a:prstGeom>
        </p:spPr>
      </p:pic>
      <p:sp>
        <p:nvSpPr>
          <p:cNvPr id="6" name="TextBox 5">
            <a:extLst>
              <a:ext uri="{FF2B5EF4-FFF2-40B4-BE49-F238E27FC236}">
                <a16:creationId xmlns:a16="http://schemas.microsoft.com/office/drawing/2014/main" id="{1138DF22-8BBB-DC46-A2D2-88397A531A3B}"/>
              </a:ext>
            </a:extLst>
          </p:cNvPr>
          <p:cNvSpPr txBox="1"/>
          <p:nvPr/>
        </p:nvSpPr>
        <p:spPr>
          <a:xfrm>
            <a:off x="6915807" y="944319"/>
            <a:ext cx="4848788" cy="5844229"/>
          </a:xfrm>
          <a:prstGeom prst="rect">
            <a:avLst/>
          </a:prstGeom>
          <a:noFill/>
        </p:spPr>
        <p:txBody>
          <a:bodyPr wrap="square">
            <a:spAutoFit/>
          </a:bodyPr>
          <a:lstStyle/>
          <a:p>
            <a:pPr fontAlgn="base">
              <a:lnSpc>
                <a:spcPct val="115000"/>
              </a:lnSpc>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up to 4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0</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1 mark</a:t>
            </a:r>
            <a:r>
              <a:rPr lang="en-GB" sz="1100" dirty="0">
                <a:effectLst/>
                <a:latin typeface="Arial" panose="020B0604020202020204" pitchFamily="34" charset="0"/>
                <a:ea typeface="Calibri" panose="020F0502020204030204" pitchFamily="34" charset="0"/>
                <a:cs typeface="Helvetica" panose="020B0604020202020204" pitchFamily="34" charset="0"/>
              </a:rPr>
              <a:t> for a basic outline showing limited knowledge and understanding of the United Nations Convention on the Rights of the Child</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2-3</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good outline showing some knowledge and understanding of the United Nations Convention on the Rights of the Child</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4</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very good outline showing sound knowledge of the United Nations Convention on the Rights of the Child</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dirty="0">
                <a:effectLst/>
                <a:latin typeface="Arial" panose="020B0604020202020204" pitchFamily="34" charset="0"/>
                <a:ea typeface="Calibri" panose="020F0502020204030204" pitchFamily="34" charset="0"/>
                <a:cs typeface="Helvetica" panose="020B0604020202020204" pitchFamily="34" charset="0"/>
              </a:rPr>
              <a:t>Response/example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supports a child centred approach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is based around the principle of non-discriminatory practice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supports the need for children to freely express themselves.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recognises the need for children to develop in a safe environment.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states children have the right to play.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believes children have the right to free education,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considers an adequate standard of living as a right for children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the UN Convention supports the rights of children with additional needs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Helvetica" panose="020B0604020202020204" pitchFamily="34" charset="0"/>
              </a:rPr>
              <a:t>54 articles on rights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100" dirty="0">
                <a:effectLst/>
                <a:latin typeface="Arial" panose="020B0604020202020204" pitchFamily="34" charset="0"/>
                <a:ea typeface="Calibri" panose="020F0502020204030204" pitchFamily="34" charset="0"/>
                <a:cs typeface="Helvetica" panose="020B0604020202020204" pitchFamily="34" charset="0"/>
              </a:rPr>
              <a:t>This list is not exhaustive</a:t>
            </a:r>
            <a:br>
              <a:rPr lang="en-GB" sz="1100" dirty="0">
                <a:effectLst/>
                <a:latin typeface="Arial" panose="020B0604020202020204" pitchFamily="34" charset="0"/>
                <a:ea typeface="Calibri" panose="020F0502020204030204" pitchFamily="34" charset="0"/>
                <a:cs typeface="Helvetica" panose="020B0604020202020204" pitchFamily="34" charset="0"/>
              </a:rPr>
            </a:br>
            <a:r>
              <a:rPr lang="en-GB" sz="1100" dirty="0">
                <a:effectLst/>
                <a:latin typeface="Arial" panose="020B0604020202020204" pitchFamily="34" charset="0"/>
                <a:ea typeface="Calibri" panose="020F0502020204030204" pitchFamily="34" charset="0"/>
                <a:cs typeface="Helvetica" panose="020B0604020202020204" pitchFamily="34" charset="0"/>
              </a:rPr>
              <a:t>Credit any other relevant response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44305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496395"/>
            <a:ext cx="4040454" cy="4524315"/>
          </a:xfrm>
          <a:prstGeom prst="rect">
            <a:avLst/>
          </a:prstGeom>
          <a:noFill/>
          <a:ln>
            <a:noFill/>
          </a:ln>
        </p:spPr>
        <p:txBody>
          <a:bodyPr wrap="square" rtlCol="0">
            <a:spAutoFit/>
          </a:bodyPr>
          <a:lstStyle/>
          <a:p>
            <a:r>
              <a:rPr lang="en-GB" b="1" i="1" dirty="0">
                <a:solidFill>
                  <a:srgbClr val="0070C0"/>
                </a:solidFill>
              </a:rPr>
              <a:t>Principal Examiner feedback </a:t>
            </a:r>
          </a:p>
          <a:p>
            <a:br>
              <a:rPr lang="en-GB" b="1" i="1" dirty="0">
                <a:solidFill>
                  <a:srgbClr val="0070C0"/>
                </a:solidFill>
              </a:rPr>
            </a:br>
            <a:r>
              <a:rPr lang="en-GB" i="1" dirty="0">
                <a:solidFill>
                  <a:srgbClr val="0070C0"/>
                </a:solidFill>
              </a:rPr>
              <a:t>The examiner has acknowledged the good understanding shown by this learner in relation to </a:t>
            </a:r>
            <a:r>
              <a:rPr lang="en-GB" sz="1800" i="1" dirty="0">
                <a:solidFill>
                  <a:srgbClr val="0070C0"/>
                </a:solidFill>
                <a:effectLst/>
                <a:latin typeface="Arial" panose="020B0604020202020204" pitchFamily="34" charset="0"/>
                <a:ea typeface="Calibri" panose="020F0502020204030204" pitchFamily="34" charset="0"/>
                <a:cs typeface="Helvetica" panose="020B0604020202020204" pitchFamily="34" charset="0"/>
              </a:rPr>
              <a:t>United Nations Convention on the Rights of the Child. The learner has focussed the response on children’s needs and protection and given a relevant example. Had the learner expanded the outline to include further examples, such as the right to play or the right to education full marks may have been awarded.</a:t>
            </a:r>
            <a:endParaRPr lang="en-GB" i="1" dirty="0">
              <a:solidFill>
                <a:srgbClr val="0070C0"/>
              </a:solidFill>
            </a:endParaRPr>
          </a:p>
          <a:p>
            <a:endParaRPr lang="en-GB" b="1" i="1" dirty="0">
              <a:solidFill>
                <a:srgbClr val="0070C0"/>
              </a:solidFill>
            </a:endParaRPr>
          </a:p>
          <a:p>
            <a:r>
              <a:rPr lang="en-GB" b="1" i="1" dirty="0">
                <a:solidFill>
                  <a:srgbClr val="0070C0"/>
                </a:solidFill>
              </a:rPr>
              <a:t>Marks awarded 3/4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5(a) Candidate’s answer with Principal Examiner’s comments</a:t>
            </a:r>
          </a:p>
        </p:txBody>
      </p:sp>
      <p:sp>
        <p:nvSpPr>
          <p:cNvPr id="3" name="TextBox 2">
            <a:extLst>
              <a:ext uri="{FF2B5EF4-FFF2-40B4-BE49-F238E27FC236}">
                <a16:creationId xmlns:a16="http://schemas.microsoft.com/office/drawing/2014/main" id="{08DF296F-40CF-2046-E41C-C7C180D02692}"/>
              </a:ext>
            </a:extLst>
          </p:cNvPr>
          <p:cNvSpPr txBox="1"/>
          <p:nvPr/>
        </p:nvSpPr>
        <p:spPr>
          <a:xfrm>
            <a:off x="282575" y="1095283"/>
            <a:ext cx="3798358" cy="2862322"/>
          </a:xfrm>
          <a:prstGeom prst="rect">
            <a:avLst/>
          </a:prstGeom>
          <a:noFill/>
        </p:spPr>
        <p:txBody>
          <a:bodyPr wrap="square">
            <a:spAutoFit/>
          </a:bodyPr>
          <a:lstStyle/>
          <a:p>
            <a:r>
              <a:rPr lang="en-US" dirty="0"/>
              <a:t>The United Nations Convention on the Rights of the Child law (The UNCRC) cover that each child has their own rights and that the </a:t>
            </a:r>
            <a:r>
              <a:rPr lang="en-US" dirty="0" err="1"/>
              <a:t>childs'</a:t>
            </a:r>
            <a:r>
              <a:rPr lang="en-US" dirty="0"/>
              <a:t> needs are always met. They cover that the child is always protected and safe , for an example living in a safe and stable home where they are fed , bathed and looked after for properly.</a:t>
            </a:r>
            <a:endParaRPr lang="en-GB" dirty="0"/>
          </a:p>
        </p:txBody>
      </p:sp>
    </p:spTree>
    <p:extLst>
      <p:ext uri="{BB962C8B-B14F-4D97-AF65-F5344CB8AC3E}">
        <p14:creationId xmlns:p14="http://schemas.microsoft.com/office/powerpoint/2010/main" val="408836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3878317" cy="5078313"/>
          </a:xfrm>
          <a:prstGeom prst="rect">
            <a:avLst/>
          </a:prstGeom>
          <a:noFill/>
          <a:ln>
            <a:noFill/>
          </a:ln>
        </p:spPr>
        <p:txBody>
          <a:bodyPr wrap="square" rtlCol="0">
            <a:spAutoFit/>
          </a:bodyPr>
          <a:lstStyle/>
          <a:p>
            <a:r>
              <a:rPr lang="en-GB" b="1" i="1" dirty="0">
                <a:solidFill>
                  <a:srgbClr val="0070C0"/>
                </a:solidFill>
              </a:rPr>
              <a:t>Principal Examiner feedback </a:t>
            </a:r>
          </a:p>
          <a:p>
            <a:br>
              <a:rPr lang="en-GB" b="1" i="1" dirty="0">
                <a:solidFill>
                  <a:srgbClr val="0070C0"/>
                </a:solidFill>
              </a:rPr>
            </a:br>
            <a:r>
              <a:rPr lang="en-GB" sz="1800" i="1" dirty="0">
                <a:solidFill>
                  <a:srgbClr val="0070C0"/>
                </a:solidFill>
              </a:rPr>
              <a:t>A clearly developed outline well deserving of the full marks awarded.</a:t>
            </a:r>
          </a:p>
          <a:p>
            <a:r>
              <a:rPr lang="en-GB" sz="1800" i="1" dirty="0">
                <a:solidFill>
                  <a:srgbClr val="0070C0"/>
                </a:solidFill>
              </a:rPr>
              <a:t>This is a mature response where examples are given to extend the outline indicating very good knowledge and understanding. Terminology used supports the response, in particular where the learner refers to the 54 articles of the UNCRC. The development of the final section where the learner  make links to policies and procedures </a:t>
            </a:r>
            <a:r>
              <a:rPr lang="en-GB" i="1" dirty="0">
                <a:solidFill>
                  <a:srgbClr val="0070C0"/>
                </a:solidFill>
              </a:rPr>
              <a:t>shows high level understanding.</a:t>
            </a:r>
          </a:p>
          <a:p>
            <a:endParaRPr lang="en-GB"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5"/>
            <a:ext cx="4403836" cy="5407561"/>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5(a) Candidate’s answer with Principal Examiner’s comments</a:t>
            </a:r>
          </a:p>
        </p:txBody>
      </p:sp>
      <p:sp>
        <p:nvSpPr>
          <p:cNvPr id="3" name="TextBox 2">
            <a:extLst>
              <a:ext uri="{FF2B5EF4-FFF2-40B4-BE49-F238E27FC236}">
                <a16:creationId xmlns:a16="http://schemas.microsoft.com/office/drawing/2014/main" id="{B8AEB747-10A5-76F5-03DA-16B417BFEB2E}"/>
              </a:ext>
            </a:extLst>
          </p:cNvPr>
          <p:cNvSpPr txBox="1"/>
          <p:nvPr/>
        </p:nvSpPr>
        <p:spPr>
          <a:xfrm>
            <a:off x="282575" y="1095283"/>
            <a:ext cx="4403836" cy="4054786"/>
          </a:xfrm>
          <a:prstGeom prst="rect">
            <a:avLst/>
          </a:prstGeom>
          <a:noFill/>
        </p:spPr>
        <p:txBody>
          <a:bodyPr wrap="square">
            <a:spAutoFit/>
          </a:bodyPr>
          <a:lstStyle/>
          <a:p>
            <a:r>
              <a:rPr lang="en-US" dirty="0"/>
              <a:t>The UNCRC has 54 articles, 42 which are directly linked to young children. The UNCRC is to protect the rights of the child, to make sure they are listened to, to make sure that they are not </a:t>
            </a:r>
            <a:r>
              <a:rPr lang="en-US" dirty="0" err="1"/>
              <a:t>discrimincated</a:t>
            </a:r>
            <a:r>
              <a:rPr lang="en-US" dirty="0"/>
              <a:t> against and to make sure that the child has equal opportunity as the other children. The UNCRC is designed to make sure that all educational services are treating each child </a:t>
            </a:r>
            <a:r>
              <a:rPr lang="en-US" dirty="0" err="1"/>
              <a:t>failry</a:t>
            </a:r>
            <a:r>
              <a:rPr lang="en-US" dirty="0"/>
              <a:t> and that they have the correct procedures and policies which will protect the child and make sure they are treated fairly.</a:t>
            </a:r>
            <a:endParaRPr lang="en-GB" dirty="0"/>
          </a:p>
        </p:txBody>
      </p:sp>
    </p:spTree>
    <p:extLst>
      <p:ext uri="{BB962C8B-B14F-4D97-AF65-F5344CB8AC3E}">
        <p14:creationId xmlns:p14="http://schemas.microsoft.com/office/powerpoint/2010/main" val="65233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5(b)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498193"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Discuss</a:t>
            </a:r>
            <a:r>
              <a:rPr lang="en-US" sz="1400" dirty="0">
                <a:solidFill>
                  <a:srgbClr val="0070C0"/>
                </a:solidFill>
              </a:rPr>
              <a:t> </a:t>
            </a:r>
          </a:p>
          <a:p>
            <a:r>
              <a:rPr lang="en-US" sz="1400" dirty="0">
                <a:solidFill>
                  <a:srgbClr val="0070C0"/>
                </a:solidFill>
              </a:rPr>
              <a:t>Examine an issue in detail/in a structured way, taking into account different ideas </a:t>
            </a:r>
            <a:endParaRPr lang="en-US" sz="1400" i="1" dirty="0">
              <a:solidFill>
                <a:srgbClr val="0070C0"/>
              </a:solidFill>
              <a:highlight>
                <a:srgbClr val="FFFF00"/>
              </a:highlight>
            </a:endParaRPr>
          </a:p>
        </p:txBody>
      </p:sp>
      <p:pic>
        <p:nvPicPr>
          <p:cNvPr id="3" name="Picture 2">
            <a:extLst>
              <a:ext uri="{FF2B5EF4-FFF2-40B4-BE49-F238E27FC236}">
                <a16:creationId xmlns:a16="http://schemas.microsoft.com/office/drawing/2014/main" id="{791AC5C8-C2A4-7E63-7F4E-5F8D973DC59C}"/>
              </a:ext>
            </a:extLst>
          </p:cNvPr>
          <p:cNvPicPr>
            <a:picLocks noChangeAspect="1"/>
          </p:cNvPicPr>
          <p:nvPr/>
        </p:nvPicPr>
        <p:blipFill rotWithShape="1">
          <a:blip r:embed="rId2"/>
          <a:srcRect b="38278"/>
          <a:stretch/>
        </p:blipFill>
        <p:spPr>
          <a:xfrm>
            <a:off x="155575" y="1289050"/>
            <a:ext cx="6191250" cy="2139950"/>
          </a:xfrm>
          <a:prstGeom prst="rect">
            <a:avLst/>
          </a:prstGeom>
        </p:spPr>
      </p:pic>
      <p:sp>
        <p:nvSpPr>
          <p:cNvPr id="6" name="TextBox 5">
            <a:extLst>
              <a:ext uri="{FF2B5EF4-FFF2-40B4-BE49-F238E27FC236}">
                <a16:creationId xmlns:a16="http://schemas.microsoft.com/office/drawing/2014/main" id="{B9CB45DC-A403-29E6-1A24-D84F3DF6ECB9}"/>
              </a:ext>
            </a:extLst>
          </p:cNvPr>
          <p:cNvSpPr txBox="1"/>
          <p:nvPr/>
        </p:nvSpPr>
        <p:spPr>
          <a:xfrm>
            <a:off x="6761441" y="1017697"/>
            <a:ext cx="5091891" cy="5646546"/>
          </a:xfrm>
          <a:prstGeom prst="rect">
            <a:avLst/>
          </a:prstGeom>
          <a:noFill/>
        </p:spPr>
        <p:txBody>
          <a:bodyPr wrap="square">
            <a:spAutoFit/>
          </a:bodyPr>
          <a:lstStyle/>
          <a:p>
            <a:pPr>
              <a:lnSpc>
                <a:spcPct val="115000"/>
              </a:lnSpc>
              <a:spcAft>
                <a:spcPts val="1000"/>
              </a:spcAft>
            </a:pPr>
            <a:r>
              <a:rPr lang="en-GB" sz="1000" dirty="0">
                <a:effectLst/>
                <a:latin typeface="Arial" panose="020B0604020202020204" pitchFamily="34" charset="0"/>
                <a:ea typeface="Calibri" panose="020F0502020204030204" pitchFamily="34" charset="0"/>
                <a:cs typeface="Helvetica" panose="020B0604020202020204" pitchFamily="34" charset="0"/>
              </a:rPr>
              <a:t>Response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the child’s best interests are considered, and decision making is based on the children’s needs.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 supports implementation of the Equal Opportunities policy encouraging fairness and diversity in practice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supports a curriculum where choice is offered through a variety of activities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recognises the need for safe practices and a Health and Safety policy. Where children feel safe, they are more likely to settle and feel comfortable in the setting.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the right to play is recognised and encouraged indoors and outdoors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settings provide play opportunities that support healthy development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staff have a legal obligation to limit risk and keep children and themselves as safe as possible encouraging independence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the introduction of initiatives such as Flying Start supports families living in poverty or low-income families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settings support healthy eating initiatives and health care such as ‘the brush </a:t>
            </a:r>
            <a:r>
              <a:rPr lang="en-GB" sz="1000" dirty="0" err="1">
                <a:effectLst/>
                <a:latin typeface="Arial" panose="020B0604020202020204" pitchFamily="34" charset="0"/>
                <a:ea typeface="Calibri" panose="020F0502020204030204" pitchFamily="34" charset="0"/>
                <a:cs typeface="Helvetica" panose="020B0604020202020204" pitchFamily="34" charset="0"/>
              </a:rPr>
              <a:t>bus’</a:t>
            </a:r>
            <a:r>
              <a:rPr lang="en-GB" sz="1000" dirty="0">
                <a:effectLst/>
                <a:latin typeface="Arial" panose="020B0604020202020204" pitchFamily="34" charset="0"/>
                <a:ea typeface="Calibri" panose="020F0502020204030204" pitchFamily="34" charset="0"/>
                <a:cs typeface="Helvetica" panose="020B0604020202020204" pitchFamily="34" charset="0"/>
              </a:rPr>
              <a:t> initiative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 supports the development of an enabling environment encouraging staff to develop challenging activities within a safe environment encouraging exploration and learning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supports multi agency practice which ensures individual needs are met</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values the input of parents/carers as the child’s first educators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diverse practice in settings ensure children retain their identity and language of choice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settings provide opportunities for children to share feelings and understand the feelings of others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opportunities for development of interests and group activities are developed by those with responsibility for children, such as local councils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Aft>
                <a:spcPts val="10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Helvetica" panose="020B0604020202020204" pitchFamily="34" charset="0"/>
              </a:rPr>
              <a:t>settings recognise the importance of confidentiality to keep children safe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000" dirty="0">
                <a:effectLst/>
                <a:latin typeface="Arial" panose="020B0604020202020204" pitchFamily="34" charset="0"/>
                <a:ea typeface="Calibri" panose="020F0502020204030204" pitchFamily="34" charset="0"/>
                <a:cs typeface="Helvetica" panose="020B0604020202020204" pitchFamily="34" charset="0"/>
              </a:rPr>
              <a:t>This list is not exhaustive</a:t>
            </a:r>
            <a:br>
              <a:rPr lang="en-GB" sz="1000" dirty="0">
                <a:effectLst/>
                <a:latin typeface="Arial" panose="020B0604020202020204" pitchFamily="34" charset="0"/>
                <a:ea typeface="Calibri" panose="020F0502020204030204" pitchFamily="34" charset="0"/>
                <a:cs typeface="Helvetica" panose="020B0604020202020204" pitchFamily="34" charset="0"/>
              </a:rPr>
            </a:br>
            <a:r>
              <a:rPr lang="en-GB" sz="1000" dirty="0">
                <a:effectLst/>
                <a:latin typeface="Arial" panose="020B0604020202020204" pitchFamily="34" charset="0"/>
                <a:ea typeface="Calibri" panose="020F0502020204030204" pitchFamily="34" charset="0"/>
                <a:cs typeface="Helvetica" panose="020B0604020202020204" pitchFamily="34" charset="0"/>
              </a:rPr>
              <a:t>Credit any other relevant response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024C7B6A-63EC-CC44-F009-AE04415CB577}"/>
              </a:ext>
            </a:extLst>
          </p:cNvPr>
          <p:cNvSpPr txBox="1"/>
          <p:nvPr/>
        </p:nvSpPr>
        <p:spPr>
          <a:xfrm>
            <a:off x="338668" y="4603791"/>
            <a:ext cx="6008157" cy="2009653"/>
          </a:xfrm>
          <a:prstGeom prst="rect">
            <a:avLst/>
          </a:prstGeom>
          <a:noFill/>
        </p:spPr>
        <p:txBody>
          <a:bodyPr wrap="square">
            <a:spAutoFit/>
          </a:bodyPr>
          <a:lstStyle/>
          <a:p>
            <a:pPr>
              <a:lnSpc>
                <a:spcPct val="115000"/>
              </a:lnSpc>
              <a:spcAft>
                <a:spcPts val="1000"/>
              </a:spcAft>
            </a:pPr>
            <a:r>
              <a:rPr lang="en-GB" sz="1000" b="1" dirty="0">
                <a:effectLst/>
                <a:latin typeface="Arial" panose="020B0604020202020204" pitchFamily="34" charset="0"/>
                <a:ea typeface="Calibri" panose="020F0502020204030204" pitchFamily="34" charset="0"/>
                <a:cs typeface="Helvetica" panose="020B0604020202020204" pitchFamily="34" charset="0"/>
              </a:rPr>
              <a:t>Award up to 6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000" b="1" dirty="0">
                <a:effectLst/>
                <a:latin typeface="Arial" panose="020B0604020202020204" pitchFamily="34" charset="0"/>
                <a:ea typeface="Calibri" panose="020F0502020204030204" pitchFamily="34" charset="0"/>
                <a:cs typeface="Helvetica" panose="020B0604020202020204" pitchFamily="34" charset="0"/>
              </a:rPr>
              <a:t>Award 0</a:t>
            </a:r>
            <a:r>
              <a:rPr lang="en-GB" sz="1000" dirty="0">
                <a:effectLst/>
                <a:latin typeface="Arial" panose="020B0604020202020204" pitchFamily="34" charset="0"/>
                <a:ea typeface="Calibri" panose="020F0502020204030204" pitchFamily="34" charset="0"/>
                <a:cs typeface="Helvetica" panose="020B0604020202020204" pitchFamily="34" charset="0"/>
              </a:rPr>
              <a:t> </a:t>
            </a:r>
            <a:r>
              <a:rPr lang="en-GB" sz="1000" b="1" dirty="0">
                <a:effectLst/>
                <a:latin typeface="Arial" panose="020B0604020202020204" pitchFamily="34" charset="0"/>
                <a:ea typeface="Calibri" panose="020F0502020204030204" pitchFamily="34" charset="0"/>
                <a:cs typeface="Helvetica" panose="020B0604020202020204" pitchFamily="34" charset="0"/>
              </a:rPr>
              <a:t>marks</a:t>
            </a:r>
            <a:r>
              <a:rPr lang="en-GB" sz="10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000" b="1" dirty="0">
                <a:effectLst/>
                <a:latin typeface="Arial" panose="020B0604020202020204" pitchFamily="34" charset="0"/>
                <a:ea typeface="Calibri" panose="020F0502020204030204" pitchFamily="34" charset="0"/>
                <a:cs typeface="Helvetica" panose="020B0604020202020204" pitchFamily="34" charset="0"/>
              </a:rPr>
              <a:t>Award 1-2</a:t>
            </a:r>
            <a:r>
              <a:rPr lang="en-GB" sz="1000" dirty="0">
                <a:effectLst/>
                <a:latin typeface="Arial" panose="020B0604020202020204" pitchFamily="34" charset="0"/>
                <a:ea typeface="Calibri" panose="020F0502020204030204" pitchFamily="34" charset="0"/>
                <a:cs typeface="Helvetica" panose="020B0604020202020204" pitchFamily="34" charset="0"/>
              </a:rPr>
              <a:t> </a:t>
            </a:r>
            <a:r>
              <a:rPr lang="en-GB" sz="1000" b="1" dirty="0">
                <a:effectLst/>
                <a:latin typeface="Arial" panose="020B0604020202020204" pitchFamily="34" charset="0"/>
                <a:ea typeface="Calibri" panose="020F0502020204030204" pitchFamily="34" charset="0"/>
                <a:cs typeface="Helvetica" panose="020B0604020202020204" pitchFamily="34" charset="0"/>
              </a:rPr>
              <a:t>marks</a:t>
            </a:r>
            <a:r>
              <a:rPr lang="en-GB" sz="1000" dirty="0">
                <a:effectLst/>
                <a:latin typeface="Arial" panose="020B0604020202020204" pitchFamily="34" charset="0"/>
                <a:ea typeface="Calibri" panose="020F0502020204030204" pitchFamily="34" charset="0"/>
                <a:cs typeface="Helvetica" panose="020B0604020202020204" pitchFamily="34" charset="0"/>
              </a:rPr>
              <a:t> for a basic discussion showing limited knowledge and understanding of the value and impact of the United Nations Convention on the Rights of the Child on childcare practice in Wales.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000" b="1" dirty="0">
                <a:effectLst/>
                <a:latin typeface="Arial" panose="020B0604020202020204" pitchFamily="34" charset="0"/>
                <a:ea typeface="Calibri" panose="020F0502020204030204" pitchFamily="34" charset="0"/>
                <a:cs typeface="Helvetica" panose="020B0604020202020204" pitchFamily="34" charset="0"/>
              </a:rPr>
              <a:t>Award 3-4</a:t>
            </a:r>
            <a:r>
              <a:rPr lang="en-GB" sz="1000" dirty="0">
                <a:effectLst/>
                <a:latin typeface="Arial" panose="020B0604020202020204" pitchFamily="34" charset="0"/>
                <a:ea typeface="Calibri" panose="020F0502020204030204" pitchFamily="34" charset="0"/>
                <a:cs typeface="Helvetica" panose="020B0604020202020204" pitchFamily="34" charset="0"/>
              </a:rPr>
              <a:t> </a:t>
            </a:r>
            <a:r>
              <a:rPr lang="en-GB" sz="1000" b="1" dirty="0">
                <a:effectLst/>
                <a:latin typeface="Arial" panose="020B0604020202020204" pitchFamily="34" charset="0"/>
                <a:ea typeface="Calibri" panose="020F0502020204030204" pitchFamily="34" charset="0"/>
                <a:cs typeface="Helvetica" panose="020B0604020202020204" pitchFamily="34" charset="0"/>
              </a:rPr>
              <a:t>marks</a:t>
            </a:r>
            <a:r>
              <a:rPr lang="en-GB" sz="1000" dirty="0">
                <a:effectLst/>
                <a:latin typeface="Arial" panose="020B0604020202020204" pitchFamily="34" charset="0"/>
                <a:ea typeface="Calibri" panose="020F0502020204030204" pitchFamily="34" charset="0"/>
                <a:cs typeface="Helvetica" panose="020B0604020202020204" pitchFamily="34" charset="0"/>
              </a:rPr>
              <a:t> for a good discussion showing some knowledge and understanding of the value and impact of the United Nations Convention on the Rights of the Child on childcare practice in Wales.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en-GB" sz="1000" b="1" dirty="0">
                <a:effectLst/>
                <a:latin typeface="Arial" panose="020B0604020202020204" pitchFamily="34" charset="0"/>
                <a:ea typeface="Calibri" panose="020F0502020204030204" pitchFamily="34" charset="0"/>
                <a:cs typeface="Segoe UI" panose="020B0502040204020203" pitchFamily="34" charset="0"/>
              </a:rPr>
              <a:t>Award 5-6</a:t>
            </a:r>
            <a:r>
              <a:rPr lang="en-GB" sz="1000" dirty="0">
                <a:effectLst/>
                <a:latin typeface="Arial" panose="020B0604020202020204" pitchFamily="34" charset="0"/>
                <a:ea typeface="Calibri" panose="020F0502020204030204" pitchFamily="34" charset="0"/>
                <a:cs typeface="Segoe UI" panose="020B0502040204020203" pitchFamily="34" charset="0"/>
              </a:rPr>
              <a:t> </a:t>
            </a:r>
            <a:r>
              <a:rPr lang="en-GB" sz="1000" b="1" dirty="0">
                <a:effectLst/>
                <a:latin typeface="Arial" panose="020B0604020202020204" pitchFamily="34" charset="0"/>
                <a:ea typeface="Calibri" panose="020F0502020204030204" pitchFamily="34" charset="0"/>
                <a:cs typeface="Segoe UI" panose="020B0502040204020203" pitchFamily="34" charset="0"/>
              </a:rPr>
              <a:t>marks</a:t>
            </a:r>
            <a:r>
              <a:rPr lang="en-GB" sz="1000" dirty="0">
                <a:effectLst/>
                <a:latin typeface="Arial" panose="020B0604020202020204" pitchFamily="34" charset="0"/>
                <a:ea typeface="Calibri" panose="020F0502020204030204" pitchFamily="34" charset="0"/>
                <a:cs typeface="Segoe UI" panose="020B0502040204020203" pitchFamily="34" charset="0"/>
              </a:rPr>
              <a:t> </a:t>
            </a:r>
            <a:r>
              <a:rPr lang="en-GB" sz="1000" dirty="0">
                <a:effectLst/>
                <a:latin typeface="Arial" panose="020B0604020202020204" pitchFamily="34" charset="0"/>
                <a:ea typeface="Calibri" panose="020F0502020204030204" pitchFamily="34" charset="0"/>
                <a:cs typeface="Helvetica" panose="020B0604020202020204" pitchFamily="34" charset="0"/>
              </a:rPr>
              <a:t>for a very good discussion showing sound knowledge and understanding of the value and impact of the United Nations Convention on the Rights of the Child on childcare practice in Wales.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264297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5355312"/>
          </a:xfrm>
          <a:prstGeom prst="rect">
            <a:avLst/>
          </a:prstGeom>
          <a:noFill/>
          <a:ln>
            <a:noFill/>
          </a:ln>
        </p:spPr>
        <p:txBody>
          <a:bodyPr wrap="square" rtlCol="0">
            <a:spAutoFit/>
          </a:bodyPr>
          <a:lstStyle/>
          <a:p>
            <a:r>
              <a:rPr lang="en-GB" b="1" i="1" dirty="0">
                <a:solidFill>
                  <a:srgbClr val="0070C0"/>
                </a:solidFill>
              </a:rPr>
              <a:t>Principal Examiner feedback</a:t>
            </a:r>
          </a:p>
          <a:p>
            <a:r>
              <a:rPr lang="en-GB" b="1" i="1" dirty="0">
                <a:solidFill>
                  <a:srgbClr val="0070C0"/>
                </a:solidFill>
              </a:rPr>
              <a:t> </a:t>
            </a:r>
            <a:br>
              <a:rPr lang="en-GB" b="1" i="1" dirty="0">
                <a:solidFill>
                  <a:srgbClr val="0070C0"/>
                </a:solidFill>
              </a:rPr>
            </a:br>
            <a:r>
              <a:rPr lang="en-GB" i="1" dirty="0">
                <a:solidFill>
                  <a:srgbClr val="0070C0"/>
                </a:solidFill>
              </a:rPr>
              <a:t>This learner has correctly identified several valid points all developed to a good standard. It is particularly pleasing to see links to children’s best interests and settings ensuring safety and security linked to safeguarding issues. </a:t>
            </a:r>
          </a:p>
          <a:p>
            <a:r>
              <a:rPr lang="en-GB" sz="1800" i="1" dirty="0">
                <a:solidFill>
                  <a:srgbClr val="0070C0"/>
                </a:solidFill>
              </a:rPr>
              <a:t>The response, although good, takes the form of a series of sentences each beginning with the same phrase, this structure has limited the marks awarded as it does not meet the requirements of the higher band where a “ very good discussion” is required</a:t>
            </a:r>
          </a:p>
          <a:p>
            <a:endParaRPr lang="en-GB" i="1" dirty="0">
              <a:solidFill>
                <a:srgbClr val="0070C0"/>
              </a:solidFill>
            </a:endParaRPr>
          </a:p>
          <a:p>
            <a:r>
              <a:rPr lang="en-GB" b="1" i="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5(b)  Candidate’s answer with Principal Examiner’s comments</a:t>
            </a:r>
          </a:p>
        </p:txBody>
      </p:sp>
      <p:sp>
        <p:nvSpPr>
          <p:cNvPr id="3" name="TextBox 2">
            <a:extLst>
              <a:ext uri="{FF2B5EF4-FFF2-40B4-BE49-F238E27FC236}">
                <a16:creationId xmlns:a16="http://schemas.microsoft.com/office/drawing/2014/main" id="{1109CA97-3EB7-F567-9F37-F4B091289DD2}"/>
              </a:ext>
            </a:extLst>
          </p:cNvPr>
          <p:cNvSpPr txBox="1"/>
          <p:nvPr/>
        </p:nvSpPr>
        <p:spPr>
          <a:xfrm>
            <a:off x="378371" y="1157126"/>
            <a:ext cx="4566162" cy="5355312"/>
          </a:xfrm>
          <a:prstGeom prst="rect">
            <a:avLst/>
          </a:prstGeom>
          <a:noFill/>
        </p:spPr>
        <p:txBody>
          <a:bodyPr wrap="square">
            <a:spAutoFit/>
          </a:bodyPr>
          <a:lstStyle/>
          <a:p>
            <a:r>
              <a:rPr lang="en-US" dirty="0"/>
              <a:t>It has ensured every child has a voice and that they are listened to. It ensures changes are made to the best interest of the children's health, well-being and education. It has ensured children are fed and safe within their own homes as well as within a childcare setting, it has changed the way staff will interact with the children, ensuring that they are treated with upmost respect and spoken to correctly. It has allowed them to feel secure within their settings and ensures children are comfortable enough to talk about any issues at home which may lead to safeguarding concerns. It has allowed children the freedom to build on their identify and </a:t>
            </a:r>
            <a:r>
              <a:rPr lang="en-US" dirty="0" err="1"/>
              <a:t>creativitity</a:t>
            </a:r>
            <a:r>
              <a:rPr lang="en-US" dirty="0"/>
              <a:t> and not be forced into unsafe conditions or forced to do anything they do not want to do.</a:t>
            </a:r>
            <a:endParaRPr lang="en-GB" dirty="0"/>
          </a:p>
        </p:txBody>
      </p:sp>
    </p:spTree>
    <p:extLst>
      <p:ext uri="{BB962C8B-B14F-4D97-AF65-F5344CB8AC3E}">
        <p14:creationId xmlns:p14="http://schemas.microsoft.com/office/powerpoint/2010/main" val="169997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708490"/>
            <a:ext cx="3752193"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This learner has made clear links to the value and impact in practice as the question asks. This can be seen where the discussion develops and includes examples of activities that support the implementation of The UNCRC in settings. The over reliance of the need for policies may have guided the examiner to award 5 marks in place of the full 6 marks available.</a:t>
            </a:r>
          </a:p>
          <a:p>
            <a:br>
              <a:rPr lang="en-GB" b="1" i="1" dirty="0">
                <a:solidFill>
                  <a:srgbClr val="0070C0"/>
                </a:solidFill>
              </a:rPr>
            </a:br>
            <a:r>
              <a:rPr lang="en-GB" b="1" i="1" dirty="0">
                <a:solidFill>
                  <a:srgbClr val="0070C0"/>
                </a:solidFill>
              </a:rPr>
              <a:t>Marks awarded 5/6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5(b)  Candidate’s answer with Principal Examiner’s comments</a:t>
            </a:r>
          </a:p>
        </p:txBody>
      </p:sp>
      <p:sp>
        <p:nvSpPr>
          <p:cNvPr id="3" name="TextBox 2">
            <a:extLst>
              <a:ext uri="{FF2B5EF4-FFF2-40B4-BE49-F238E27FC236}">
                <a16:creationId xmlns:a16="http://schemas.microsoft.com/office/drawing/2014/main" id="{2D04918E-9E91-AAC4-897C-FDE399C1DF13}"/>
              </a:ext>
            </a:extLst>
          </p:cNvPr>
          <p:cNvSpPr txBox="1"/>
          <p:nvPr/>
        </p:nvSpPr>
        <p:spPr>
          <a:xfrm>
            <a:off x="296624" y="1242476"/>
            <a:ext cx="4783376" cy="5078313"/>
          </a:xfrm>
          <a:prstGeom prst="rect">
            <a:avLst/>
          </a:prstGeom>
          <a:noFill/>
        </p:spPr>
        <p:txBody>
          <a:bodyPr wrap="square">
            <a:spAutoFit/>
          </a:bodyPr>
          <a:lstStyle/>
          <a:p>
            <a:r>
              <a:rPr lang="en-US" dirty="0"/>
              <a:t>The UNCRC has been put in place to make sure that all children are treated fairly and that all children have their rights. It is important for childcare practices to have the correct </a:t>
            </a:r>
            <a:r>
              <a:rPr lang="en-US" dirty="0" err="1"/>
              <a:t>procideures</a:t>
            </a:r>
            <a:r>
              <a:rPr lang="en-US" dirty="0"/>
              <a:t> and policies in place which will help </a:t>
            </a:r>
            <a:r>
              <a:rPr lang="en-US" dirty="0" err="1"/>
              <a:t>meed</a:t>
            </a:r>
            <a:r>
              <a:rPr lang="en-US" dirty="0"/>
              <a:t> the requirements of the UNCRC. It is important that all staff within the setting are aware of these policies and have regular training. One thing that a setting could have are activities where the children are able to express </a:t>
            </a:r>
            <a:r>
              <a:rPr lang="en-US" dirty="0" err="1"/>
              <a:t>themsevles</a:t>
            </a:r>
            <a:r>
              <a:rPr lang="en-US" dirty="0"/>
              <a:t> and how they feel. During these activities such as circle time the child is able to discuss any worries they have. The childcare setting will for example have health and safety policies and non-discrimination policies in place to make sure that the child is </a:t>
            </a:r>
            <a:r>
              <a:rPr lang="en-US" dirty="0" err="1"/>
              <a:t>protcted</a:t>
            </a:r>
            <a:r>
              <a:rPr lang="en-US" dirty="0"/>
              <a:t> and that </a:t>
            </a:r>
            <a:r>
              <a:rPr lang="en-US" dirty="0" err="1"/>
              <a:t>theyre</a:t>
            </a:r>
            <a:r>
              <a:rPr lang="en-US" dirty="0"/>
              <a:t> needs are met.</a:t>
            </a:r>
            <a:endParaRPr lang="en-GB" dirty="0"/>
          </a:p>
        </p:txBody>
      </p:sp>
    </p:spTree>
    <p:extLst>
      <p:ext uri="{BB962C8B-B14F-4D97-AF65-F5344CB8AC3E}">
        <p14:creationId xmlns:p14="http://schemas.microsoft.com/office/powerpoint/2010/main" val="382919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7(a)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8" y="64030"/>
            <a:ext cx="2905526"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Describe</a:t>
            </a:r>
            <a:r>
              <a:rPr lang="en-US" sz="1400" dirty="0">
                <a:solidFill>
                  <a:srgbClr val="0070C0"/>
                </a:solidFill>
              </a:rPr>
              <a:t> </a:t>
            </a:r>
          </a:p>
          <a:p>
            <a:r>
              <a:rPr lang="en-US" sz="1400" dirty="0">
                <a:solidFill>
                  <a:srgbClr val="0070C0"/>
                </a:solidFill>
              </a:rPr>
              <a:t>Provide characteristics/main features or a brief account</a:t>
            </a:r>
            <a:endParaRPr lang="en-US" sz="1400" i="1" dirty="0">
              <a:solidFill>
                <a:srgbClr val="0070C0"/>
              </a:solidFill>
              <a:highlight>
                <a:srgbClr val="FFFF00"/>
              </a:highlight>
            </a:endParaRPr>
          </a:p>
        </p:txBody>
      </p:sp>
      <p:pic>
        <p:nvPicPr>
          <p:cNvPr id="3" name="Picture 2">
            <a:extLst>
              <a:ext uri="{FF2B5EF4-FFF2-40B4-BE49-F238E27FC236}">
                <a16:creationId xmlns:a16="http://schemas.microsoft.com/office/drawing/2014/main" id="{65298407-F9A6-72B8-0B9A-E22047F9BE5B}"/>
              </a:ext>
            </a:extLst>
          </p:cNvPr>
          <p:cNvPicPr>
            <a:picLocks noChangeAspect="1"/>
          </p:cNvPicPr>
          <p:nvPr/>
        </p:nvPicPr>
        <p:blipFill rotWithShape="1">
          <a:blip r:embed="rId2"/>
          <a:srcRect b="21860"/>
          <a:stretch/>
        </p:blipFill>
        <p:spPr>
          <a:xfrm>
            <a:off x="282012" y="1277409"/>
            <a:ext cx="6229350" cy="2515658"/>
          </a:xfrm>
          <a:prstGeom prst="rect">
            <a:avLst/>
          </a:prstGeom>
        </p:spPr>
      </p:pic>
      <p:sp>
        <p:nvSpPr>
          <p:cNvPr id="6" name="TextBox 5">
            <a:extLst>
              <a:ext uri="{FF2B5EF4-FFF2-40B4-BE49-F238E27FC236}">
                <a16:creationId xmlns:a16="http://schemas.microsoft.com/office/drawing/2014/main" id="{8265265B-0345-6B5F-8BB8-6F7D3B2F46F6}"/>
              </a:ext>
            </a:extLst>
          </p:cNvPr>
          <p:cNvSpPr txBox="1"/>
          <p:nvPr/>
        </p:nvSpPr>
        <p:spPr>
          <a:xfrm>
            <a:off x="6915807" y="1250038"/>
            <a:ext cx="4842933" cy="5074787"/>
          </a:xfrm>
          <a:prstGeom prst="rect">
            <a:avLst/>
          </a:prstGeom>
          <a:noFill/>
        </p:spPr>
        <p:txBody>
          <a:bodyPr wrap="square">
            <a:spAutoFit/>
          </a:bodyPr>
          <a:lstStyle/>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Response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work with vulnerable children and young adults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support both personal and educational development of children and young adults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will sometimes act as advocates and liaise with other team members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will build up relationships with children and young adults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will sometimes assist in legal situations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will support families where they may be safeguarding issues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can refer children and young adults to other organisations for support e.g. support with alcohol or drug abuse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may be involved with the education team where a child/young person is experiencing issues at school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may work in a variety of settings such as youth clubs or counselling centres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may offer support to young people seeking employment</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can support young people with relationship issues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youth workers involve children and young people in their own care and support social inclusion</a:t>
            </a:r>
            <a:br>
              <a:rPr lang="en-GB" sz="1100" dirty="0">
                <a:latin typeface="Calibri" panose="020F0502020204030204" pitchFamily="34" charset="0"/>
                <a:ea typeface="Calibri" panose="020F0502020204030204" pitchFamily="34" charset="0"/>
                <a:cs typeface="Symbol" panose="05050102010706020507" pitchFamily="18" charset="2"/>
              </a:rPr>
            </a:b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This list is not exhaustive </a:t>
            </a:r>
            <a:br>
              <a:rPr lang="en-GB" sz="1100" dirty="0">
                <a:effectLst/>
                <a:latin typeface="Arial" panose="020B0604020202020204" pitchFamily="34" charset="0"/>
                <a:ea typeface="Calibri" panose="020F0502020204030204" pitchFamily="34" charset="0"/>
                <a:cs typeface="Tahoma" panose="020B0604030504040204" pitchFamily="34" charset="0"/>
              </a:rPr>
            </a:br>
            <a:r>
              <a:rPr lang="en-GB" sz="1100" dirty="0">
                <a:effectLst/>
                <a:latin typeface="Arial" panose="020B0604020202020204" pitchFamily="34" charset="0"/>
                <a:ea typeface="Calibri" panose="020F0502020204030204" pitchFamily="34" charset="0"/>
                <a:cs typeface="Tahoma" panose="020B0604030504040204" pitchFamily="34" charset="0"/>
              </a:rPr>
              <a:t>Credit any other relevant response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144B997F-6ACE-B36B-96B6-F8B9E581726B}"/>
              </a:ext>
            </a:extLst>
          </p:cNvPr>
          <p:cNvSpPr txBox="1"/>
          <p:nvPr/>
        </p:nvSpPr>
        <p:spPr>
          <a:xfrm>
            <a:off x="433260" y="4189070"/>
            <a:ext cx="5865940" cy="2150140"/>
          </a:xfrm>
          <a:prstGeom prst="rect">
            <a:avLst/>
          </a:prstGeom>
          <a:noFill/>
        </p:spPr>
        <p:txBody>
          <a:bodyPr wrap="square">
            <a:spAutoFit/>
          </a:bodyPr>
          <a:lstStyle/>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up to 4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0</a:t>
            </a: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en-GB" sz="1100" b="1" dirty="0">
                <a:effectLst/>
                <a:latin typeface="Arial" panose="020B0604020202020204" pitchFamily="34" charset="0"/>
                <a:ea typeface="Calibri" panose="020F0502020204030204" pitchFamily="34" charset="0"/>
                <a:cs typeface="Tahoma" panose="020B0604030504040204" pitchFamily="34" charset="0"/>
              </a:rPr>
              <a:t>marks</a:t>
            </a:r>
            <a:r>
              <a:rPr lang="en-GB" sz="1100" dirty="0">
                <a:effectLst/>
                <a:latin typeface="Arial" panose="020B0604020202020204" pitchFamily="34" charset="0"/>
                <a:ea typeface="Calibri" panose="020F0502020204030204" pitchFamily="34" charset="0"/>
                <a:cs typeface="Tahoma" panose="020B060403050404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1</a:t>
            </a: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en-GB" sz="1100" b="1" dirty="0">
                <a:effectLst/>
                <a:latin typeface="Arial" panose="020B0604020202020204" pitchFamily="34" charset="0"/>
                <a:ea typeface="Calibri" panose="020F0502020204030204" pitchFamily="34" charset="0"/>
                <a:cs typeface="Tahoma" panose="020B0604030504040204" pitchFamily="34" charset="0"/>
              </a:rPr>
              <a:t>mark</a:t>
            </a:r>
            <a:r>
              <a:rPr lang="en-GB" sz="1100" dirty="0">
                <a:effectLst/>
                <a:latin typeface="Arial" panose="020B0604020202020204" pitchFamily="34" charset="0"/>
                <a:ea typeface="Calibri" panose="020F0502020204030204" pitchFamily="34" charset="0"/>
                <a:cs typeface="Tahoma" panose="020B0604030504040204" pitchFamily="34" charset="0"/>
              </a:rPr>
              <a:t> for a basic description showing limited knowledge and understanding of the </a:t>
            </a:r>
            <a:r>
              <a:rPr lang="en-GB" sz="1100" dirty="0">
                <a:effectLst/>
                <a:latin typeface="Arial" panose="020B0604020202020204" pitchFamily="34" charset="0"/>
                <a:ea typeface="Calibri" panose="020F0502020204030204" pitchFamily="34" charset="0"/>
                <a:cs typeface="Helvetica" panose="020B0604020202020204" pitchFamily="34" charset="0"/>
              </a:rPr>
              <a:t>role of the youth worker.</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2-3 marks</a:t>
            </a:r>
            <a:r>
              <a:rPr lang="en-GB" sz="1100" dirty="0">
                <a:effectLst/>
                <a:latin typeface="Arial" panose="020B0604020202020204" pitchFamily="34" charset="0"/>
                <a:ea typeface="Calibri" panose="020F0502020204030204" pitchFamily="34" charset="0"/>
                <a:cs typeface="Tahoma" panose="020B0604030504040204" pitchFamily="34" charset="0"/>
              </a:rPr>
              <a:t> for a good description showing some knowledge and understanding of the </a:t>
            </a:r>
            <a:r>
              <a:rPr lang="en-GB" sz="1100" dirty="0">
                <a:effectLst/>
                <a:latin typeface="Arial" panose="020B0604020202020204" pitchFamily="34" charset="0"/>
                <a:ea typeface="Calibri" panose="020F0502020204030204" pitchFamily="34" charset="0"/>
                <a:cs typeface="Helvetica" panose="020B0604020202020204" pitchFamily="34" charset="0"/>
              </a:rPr>
              <a:t>role of the youth worker.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4 marks</a:t>
            </a:r>
            <a:r>
              <a:rPr lang="en-GB" sz="1100" dirty="0">
                <a:effectLst/>
                <a:latin typeface="Arial" panose="020B0604020202020204" pitchFamily="34" charset="0"/>
                <a:ea typeface="Calibri" panose="020F0502020204030204" pitchFamily="34" charset="0"/>
                <a:cs typeface="Tahoma" panose="020B0604030504040204" pitchFamily="34" charset="0"/>
              </a:rPr>
              <a:t> for a very good description showing sound knowledge and understanding of the </a:t>
            </a:r>
            <a:r>
              <a:rPr lang="en-GB" sz="1100" dirty="0">
                <a:effectLst/>
                <a:latin typeface="Arial" panose="020B0604020202020204" pitchFamily="34" charset="0"/>
                <a:ea typeface="Calibri" panose="020F0502020204030204" pitchFamily="34" charset="0"/>
                <a:cs typeface="Helvetica" panose="020B0604020202020204" pitchFamily="34" charset="0"/>
              </a:rPr>
              <a:t>role of the youth worker.</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18851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8065912" y="1650320"/>
            <a:ext cx="3337812" cy="3970318"/>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Full marks are awarded here for a  discussion showing very good knowledge of the role of the youth worker. The learner understands there is an age element to consider which indicates very good understanding, often learners focus on the early years which can cause loss of marks. </a:t>
            </a:r>
          </a:p>
          <a:p>
            <a:endParaRPr lang="en-GB" b="1"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662041" y="1095284"/>
            <a:ext cx="4151588"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7(a) Candidate’s answer with Principal Examiner’s comments</a:t>
            </a:r>
          </a:p>
        </p:txBody>
      </p:sp>
      <p:sp>
        <p:nvSpPr>
          <p:cNvPr id="3" name="TextBox 2">
            <a:extLst>
              <a:ext uri="{FF2B5EF4-FFF2-40B4-BE49-F238E27FC236}">
                <a16:creationId xmlns:a16="http://schemas.microsoft.com/office/drawing/2014/main" id="{32BA7E18-EBE7-F26C-7F23-A1EDFC287470}"/>
              </a:ext>
            </a:extLst>
          </p:cNvPr>
          <p:cNvSpPr txBox="1"/>
          <p:nvPr/>
        </p:nvSpPr>
        <p:spPr>
          <a:xfrm>
            <a:off x="282575" y="1095283"/>
            <a:ext cx="3984625" cy="3139321"/>
          </a:xfrm>
          <a:prstGeom prst="rect">
            <a:avLst/>
          </a:prstGeom>
          <a:noFill/>
        </p:spPr>
        <p:txBody>
          <a:bodyPr wrap="square">
            <a:spAutoFit/>
          </a:bodyPr>
          <a:lstStyle/>
          <a:p>
            <a:r>
              <a:rPr lang="en-US" dirty="0"/>
              <a:t>The roll of a youth worker is the work with people ages 11-25 to help them improve their social and mental skills.  It works with young people to give them a safe space </a:t>
            </a:r>
            <a:r>
              <a:rPr lang="en-US" dirty="0" err="1"/>
              <a:t>whwere</a:t>
            </a:r>
            <a:r>
              <a:rPr lang="en-US" dirty="0"/>
              <a:t> they can be themselves and meet new people. It's also a safe space where young people can go to be away from home if hey </a:t>
            </a:r>
            <a:r>
              <a:rPr lang="en-US" dirty="0" err="1"/>
              <a:t>ar</a:t>
            </a:r>
            <a:r>
              <a:rPr lang="en-US" dirty="0"/>
              <a:t> having issues at home, or they can speak to someone about their issues at home.</a:t>
            </a:r>
            <a:endParaRPr lang="en-GB" dirty="0"/>
          </a:p>
        </p:txBody>
      </p:sp>
    </p:spTree>
    <p:extLst>
      <p:ext uri="{BB962C8B-B14F-4D97-AF65-F5344CB8AC3E}">
        <p14:creationId xmlns:p14="http://schemas.microsoft.com/office/powerpoint/2010/main" val="314510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1908463" y="1637516"/>
            <a:ext cx="8676410" cy="4893647"/>
          </a:xfrm>
          <a:prstGeom prst="rect">
            <a:avLst/>
          </a:prstGeom>
        </p:spPr>
        <p:txBody>
          <a:bodyPr wrap="square">
            <a:spAutoFit/>
          </a:bodyPr>
          <a:lstStyle/>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dirty="0">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908463" y="243069"/>
            <a:ext cx="5831142" cy="523220"/>
          </a:xfrm>
          <a:prstGeom prst="rect">
            <a:avLst/>
          </a:prstGeom>
          <a:noFill/>
        </p:spPr>
        <p:txBody>
          <a:bodyPr wrap="square" rtlCol="0">
            <a:spAutoFit/>
          </a:bodyPr>
          <a:lstStyle/>
          <a:p>
            <a:r>
              <a:rPr lang="en-US" sz="2800" dirty="0">
                <a:solidFill>
                  <a:srgbClr val="00B0F0"/>
                </a:solidFill>
              </a:rPr>
              <a:t>Audio Recording</a:t>
            </a:r>
            <a:endParaRPr lang="en-GB" sz="28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851229" y="1431492"/>
            <a:ext cx="3762704"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Another well-developed response gaining full marks. This discussion includes clear examples, referring to what the youth worker might provide in order to fulfil the identified role. To indicate further knowledge and understanding the learner possibly makes reference to their own experience, where young people can attend clubs, organised by youth workers when they need support for anger management.</a:t>
            </a:r>
            <a:br>
              <a:rPr lang="en-GB" b="1" i="1" dirty="0">
                <a:solidFill>
                  <a:srgbClr val="0070C0"/>
                </a:solidFill>
              </a:rPr>
            </a:br>
            <a:endParaRPr lang="en-GB" b="1" i="1" dirty="0">
              <a:solidFill>
                <a:srgbClr val="0070C0"/>
              </a:solidFill>
            </a:endParaRPr>
          </a:p>
          <a:p>
            <a:r>
              <a:rPr lang="en-GB" b="1" i="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7(a) Candidate’s answer with Principal Examiner’s comments</a:t>
            </a:r>
          </a:p>
        </p:txBody>
      </p:sp>
      <p:sp>
        <p:nvSpPr>
          <p:cNvPr id="3" name="TextBox 2">
            <a:extLst>
              <a:ext uri="{FF2B5EF4-FFF2-40B4-BE49-F238E27FC236}">
                <a16:creationId xmlns:a16="http://schemas.microsoft.com/office/drawing/2014/main" id="{F5244516-1698-0404-D37E-A3384EC92CF0}"/>
              </a:ext>
            </a:extLst>
          </p:cNvPr>
          <p:cNvSpPr txBox="1"/>
          <p:nvPr/>
        </p:nvSpPr>
        <p:spPr>
          <a:xfrm>
            <a:off x="262757" y="1135388"/>
            <a:ext cx="5105110" cy="4524315"/>
          </a:xfrm>
          <a:prstGeom prst="rect">
            <a:avLst/>
          </a:prstGeom>
          <a:noFill/>
        </p:spPr>
        <p:txBody>
          <a:bodyPr wrap="square">
            <a:spAutoFit/>
          </a:bodyPr>
          <a:lstStyle/>
          <a:p>
            <a:r>
              <a:rPr lang="en-US" dirty="0"/>
              <a:t>A Youth worker is someone who works out of an educational setting with children, for example a support worker in a youth club. Their role is to help a child who may have some issues </a:t>
            </a:r>
            <a:r>
              <a:rPr lang="en-US" dirty="0" err="1"/>
              <a:t>wirth</a:t>
            </a:r>
            <a:r>
              <a:rPr lang="en-US" dirty="0"/>
              <a:t> behaviour or learning, by letting them vent, taking them on nice calming engaging trips, and talking about certain stressful experiences that the child ay have gone through. Youth workers also may run and hold youth day club events, where children can go after school to wind down, enjoy a snack provided for them, have a game of pool, </a:t>
            </a:r>
            <a:r>
              <a:rPr lang="en-US" dirty="0" err="1"/>
              <a:t>xbox</a:t>
            </a:r>
            <a:r>
              <a:rPr lang="en-US" dirty="0"/>
              <a:t>, football, netball etc. Another example of youth workers may be people who run things like CAGS, which is a place where children go to do fun </a:t>
            </a:r>
            <a:r>
              <a:rPr lang="en-US" dirty="0" err="1"/>
              <a:t>activites</a:t>
            </a:r>
            <a:r>
              <a:rPr lang="en-US" dirty="0"/>
              <a:t> if they are having trouble in </a:t>
            </a:r>
            <a:r>
              <a:rPr lang="en-US" dirty="0" err="1"/>
              <a:t>shcool</a:t>
            </a:r>
            <a:r>
              <a:rPr lang="en-US" dirty="0"/>
              <a:t> such as anger </a:t>
            </a:r>
            <a:r>
              <a:rPr lang="en-US" dirty="0" err="1"/>
              <a:t>managment</a:t>
            </a:r>
            <a:r>
              <a:rPr lang="en-US" dirty="0"/>
              <a:t>.</a:t>
            </a:r>
            <a:endParaRPr lang="en-GB" dirty="0"/>
          </a:p>
        </p:txBody>
      </p:sp>
    </p:spTree>
    <p:extLst>
      <p:ext uri="{BB962C8B-B14F-4D97-AF65-F5344CB8AC3E}">
        <p14:creationId xmlns:p14="http://schemas.microsoft.com/office/powerpoint/2010/main" val="109175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8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a:solidFill>
                  <a:srgbClr val="0070C0"/>
                </a:solidFill>
              </a:rPr>
              <a:t>Explain</a:t>
            </a:r>
            <a:r>
              <a:rPr lang="en-US" sz="1400" dirty="0">
                <a:solidFill>
                  <a:srgbClr val="0070C0"/>
                </a:solidFill>
              </a:rPr>
              <a:t>  </a:t>
            </a:r>
          </a:p>
          <a:p>
            <a:r>
              <a:rPr lang="en-US" sz="1400" i="1" dirty="0">
                <a:solidFill>
                  <a:srgbClr val="0070C0"/>
                </a:solidFill>
              </a:rPr>
              <a:t>Provide details and reasons for how and why something is the way it is </a:t>
            </a:r>
          </a:p>
        </p:txBody>
      </p:sp>
      <p:pic>
        <p:nvPicPr>
          <p:cNvPr id="3" name="Picture 2">
            <a:extLst>
              <a:ext uri="{FF2B5EF4-FFF2-40B4-BE49-F238E27FC236}">
                <a16:creationId xmlns:a16="http://schemas.microsoft.com/office/drawing/2014/main" id="{821BD811-9E07-88CB-52F5-73892AC03E77}"/>
              </a:ext>
            </a:extLst>
          </p:cNvPr>
          <p:cNvPicPr>
            <a:picLocks noChangeAspect="1"/>
          </p:cNvPicPr>
          <p:nvPr/>
        </p:nvPicPr>
        <p:blipFill rotWithShape="1">
          <a:blip r:embed="rId2"/>
          <a:srcRect b="17227"/>
          <a:stretch/>
        </p:blipFill>
        <p:spPr>
          <a:xfrm>
            <a:off x="282012" y="1227138"/>
            <a:ext cx="6238875" cy="2972330"/>
          </a:xfrm>
          <a:prstGeom prst="rect">
            <a:avLst/>
          </a:prstGeom>
        </p:spPr>
      </p:pic>
      <p:sp>
        <p:nvSpPr>
          <p:cNvPr id="6" name="TextBox 5">
            <a:extLst>
              <a:ext uri="{FF2B5EF4-FFF2-40B4-BE49-F238E27FC236}">
                <a16:creationId xmlns:a16="http://schemas.microsoft.com/office/drawing/2014/main" id="{D886329D-94F9-4B68-3A38-6D327E180DF2}"/>
              </a:ext>
            </a:extLst>
          </p:cNvPr>
          <p:cNvSpPr txBox="1"/>
          <p:nvPr/>
        </p:nvSpPr>
        <p:spPr>
          <a:xfrm>
            <a:off x="7200967" y="1637688"/>
            <a:ext cx="4566146" cy="4813690"/>
          </a:xfrm>
          <a:prstGeom prst="rect">
            <a:avLst/>
          </a:prstGeom>
          <a:noFill/>
        </p:spPr>
        <p:txBody>
          <a:bodyPr wrap="square">
            <a:spAutoFit/>
          </a:bodyPr>
          <a:lstStyle/>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Response may refer to</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en-GB" sz="1100" dirty="0">
                <a:solidFill>
                  <a:srgbClr val="1F1F1F"/>
                </a:solidFill>
                <a:effectLst/>
                <a:latin typeface="Arial" panose="020B0604020202020204" pitchFamily="34" charset="0"/>
                <a:ea typeface="Calibri" panose="020F0502020204030204" pitchFamily="34" charset="0"/>
                <a:cs typeface="Symbol" panose="05050102010706020507" pitchFamily="18" charset="2"/>
              </a:rPr>
              <a:t>offers 30 hours of early education and childcare a week, for up to 48 weeks of the year.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solidFill>
                  <a:srgbClr val="1F1F1F"/>
                </a:solidFill>
                <a:effectLst/>
                <a:latin typeface="Arial" panose="020B0604020202020204" pitchFamily="34" charset="0"/>
                <a:ea typeface="Calibri" panose="020F0502020204030204" pitchFamily="34" charset="0"/>
                <a:cs typeface="Symbol" panose="05050102010706020507" pitchFamily="18" charset="2"/>
              </a:rPr>
              <a:t>It aims to make life easier for parents by offering help with childcare costs.</a:t>
            </a:r>
            <a:r>
              <a:rPr lang="en-GB" sz="1100" dirty="0">
                <a:effectLst/>
                <a:latin typeface="Arial" panose="020B0604020202020204" pitchFamily="34" charset="0"/>
                <a:ea typeface="Calibri" panose="020F0502020204030204" pitchFamily="34" charset="0"/>
                <a:cs typeface="Symbol" panose="05050102010706020507" pitchFamily="18" charset="2"/>
              </a:rPr>
              <a: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Helps parents/carers return to work which can help families financially</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helps parents/carers increase hours of work which can mean extra wages for additional resources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allows a more flexible approach to working hours which could mean families spend more time together</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available for 48 weeks of the year so care can be accessed through school holidays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a range of providers are involved with the offer which means a wider choice for families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the variety of choice means the needs of families can be considered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provision can be accessed through a choice of languages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tax credits can still be claimed at the same time as the childcare offer</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Symbol" panose="05050102010706020507" pitchFamily="18" charset="2"/>
              </a:rPr>
              <a:t>more money available to access services not otherwise available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This list is not exhaustive </a:t>
            </a:r>
            <a:br>
              <a:rPr lang="en-GB" sz="1100" dirty="0">
                <a:effectLst/>
                <a:latin typeface="Arial" panose="020B0604020202020204" pitchFamily="34" charset="0"/>
                <a:ea typeface="Calibri" panose="020F0502020204030204" pitchFamily="34" charset="0"/>
                <a:cs typeface="Tahoma" panose="020B0604030504040204" pitchFamily="34" charset="0"/>
              </a:rPr>
            </a:br>
            <a:r>
              <a:rPr lang="en-GB" sz="1100" dirty="0">
                <a:effectLst/>
                <a:latin typeface="Arial" panose="020B0604020202020204" pitchFamily="34" charset="0"/>
                <a:ea typeface="Calibri" panose="020F0502020204030204" pitchFamily="34" charset="0"/>
                <a:cs typeface="Tahoma" panose="020B0604030504040204" pitchFamily="34" charset="0"/>
              </a:rPr>
              <a:t>Credit any other relevant response</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8ACCA41-B8BF-7B2A-2340-0106C3BFBCF4}"/>
              </a:ext>
            </a:extLst>
          </p:cNvPr>
          <p:cNvSpPr txBox="1"/>
          <p:nvPr/>
        </p:nvSpPr>
        <p:spPr>
          <a:xfrm>
            <a:off x="424887" y="4291893"/>
            <a:ext cx="5891246" cy="2150140"/>
          </a:xfrm>
          <a:prstGeom prst="rect">
            <a:avLst/>
          </a:prstGeom>
          <a:noFill/>
        </p:spPr>
        <p:txBody>
          <a:bodyPr wrap="square">
            <a:spAutoFit/>
          </a:bodyPr>
          <a:lstStyle/>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up to 5 marks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0</a:t>
            </a: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en-GB" sz="1100" b="1" dirty="0">
                <a:effectLst/>
                <a:latin typeface="Arial" panose="020B0604020202020204" pitchFamily="34" charset="0"/>
                <a:ea typeface="Calibri" panose="020F0502020204030204" pitchFamily="34" charset="0"/>
                <a:cs typeface="Tahoma" panose="020B0604030504040204" pitchFamily="34" charset="0"/>
              </a:rPr>
              <a:t>marks</a:t>
            </a:r>
            <a:r>
              <a:rPr lang="en-GB" sz="1100" dirty="0">
                <a:effectLst/>
                <a:latin typeface="Arial" panose="020B0604020202020204" pitchFamily="34" charset="0"/>
                <a:ea typeface="Calibri" panose="020F0502020204030204" pitchFamily="34" charset="0"/>
                <a:cs typeface="Tahoma" panose="020B060403050404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1-2 marks </a:t>
            </a:r>
            <a:r>
              <a:rPr lang="en-GB" sz="1100" dirty="0">
                <a:effectLst/>
                <a:latin typeface="Arial" panose="020B0604020202020204" pitchFamily="34" charset="0"/>
                <a:ea typeface="Calibri" panose="020F0502020204030204" pitchFamily="34" charset="0"/>
                <a:cs typeface="Tahoma" panose="020B0604030504040204" pitchFamily="34" charset="0"/>
              </a:rPr>
              <a:t>for a basic explanation showing limited knowledge and understanding of how the ‘</a:t>
            </a:r>
            <a:r>
              <a:rPr lang="en-GB" sz="1100" b="1" dirty="0">
                <a:effectLst/>
                <a:latin typeface="Arial" panose="020B0604020202020204" pitchFamily="34" charset="0"/>
                <a:ea typeface="Calibri" panose="020F0502020204030204" pitchFamily="34" charset="0"/>
                <a:cs typeface="Tahoma" panose="020B0604030504040204" pitchFamily="34" charset="0"/>
              </a:rPr>
              <a:t>Childcare Offer’</a:t>
            </a:r>
            <a:r>
              <a:rPr lang="en-GB" sz="1100" dirty="0">
                <a:effectLst/>
                <a:latin typeface="Arial" panose="020B0604020202020204" pitchFamily="34" charset="0"/>
                <a:ea typeface="Calibri" panose="020F0502020204030204" pitchFamily="34" charset="0"/>
                <a:cs typeface="Tahoma" panose="020B0604030504040204" pitchFamily="34" charset="0"/>
              </a:rPr>
              <a:t> can promote inclusion.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3-4 marks </a:t>
            </a:r>
            <a:r>
              <a:rPr lang="en-GB" sz="1100" dirty="0">
                <a:effectLst/>
                <a:latin typeface="Arial" panose="020B0604020202020204" pitchFamily="34" charset="0"/>
                <a:ea typeface="Calibri" panose="020F0502020204030204" pitchFamily="34" charset="0"/>
                <a:cs typeface="Tahoma" panose="020B0604030504040204" pitchFamily="34" charset="0"/>
              </a:rPr>
              <a:t>for a good explanation showing some knowledge and understanding of how the ‘</a:t>
            </a:r>
            <a:r>
              <a:rPr lang="en-GB" sz="1100" b="1" dirty="0">
                <a:effectLst/>
                <a:latin typeface="Arial" panose="020B0604020202020204" pitchFamily="34" charset="0"/>
                <a:ea typeface="Calibri" panose="020F0502020204030204" pitchFamily="34" charset="0"/>
                <a:cs typeface="Tahoma" panose="020B0604030504040204" pitchFamily="34" charset="0"/>
              </a:rPr>
              <a:t>Childcare Offer’</a:t>
            </a:r>
            <a:r>
              <a:rPr lang="en-GB" sz="1100" dirty="0">
                <a:effectLst/>
                <a:latin typeface="Arial" panose="020B0604020202020204" pitchFamily="34" charset="0"/>
                <a:ea typeface="Calibri" panose="020F0502020204030204" pitchFamily="34" charset="0"/>
                <a:cs typeface="Tahoma" panose="020B0604030504040204" pitchFamily="34" charset="0"/>
              </a:rPr>
              <a:t> can promote inclusion.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b="1" dirty="0">
                <a:effectLst/>
                <a:latin typeface="Arial" panose="020B0604020202020204" pitchFamily="34" charset="0"/>
                <a:ea typeface="Calibri" panose="020F0502020204030204" pitchFamily="34" charset="0"/>
                <a:cs typeface="Tahoma" panose="020B0604030504040204" pitchFamily="34" charset="0"/>
              </a:rPr>
              <a:t>Award 5 marks </a:t>
            </a:r>
            <a:r>
              <a:rPr lang="en-GB" sz="1100" dirty="0">
                <a:effectLst/>
                <a:latin typeface="Arial" panose="020B0604020202020204" pitchFamily="34" charset="0"/>
                <a:ea typeface="Calibri" panose="020F0502020204030204" pitchFamily="34" charset="0"/>
                <a:cs typeface="Tahoma" panose="020B0604030504040204" pitchFamily="34" charset="0"/>
              </a:rPr>
              <a:t>for a very good explanation showing sound knowledge and understanding of how the ‘</a:t>
            </a:r>
            <a:r>
              <a:rPr lang="en-GB" sz="1100" b="1" dirty="0">
                <a:effectLst/>
                <a:latin typeface="Arial" panose="020B0604020202020204" pitchFamily="34" charset="0"/>
                <a:ea typeface="Calibri" panose="020F0502020204030204" pitchFamily="34" charset="0"/>
                <a:cs typeface="Tahoma" panose="020B0604030504040204" pitchFamily="34" charset="0"/>
              </a:rPr>
              <a:t>Childcare Offer’</a:t>
            </a:r>
            <a:r>
              <a:rPr lang="en-GB" sz="1100" dirty="0">
                <a:effectLst/>
                <a:latin typeface="Arial" panose="020B0604020202020204" pitchFamily="34" charset="0"/>
                <a:ea typeface="Calibri" panose="020F0502020204030204" pitchFamily="34" charset="0"/>
                <a:cs typeface="Tahoma" panose="020B0604030504040204" pitchFamily="34" charset="0"/>
              </a:rPr>
              <a:t> can promote inclusion.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58296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804705" y="1357896"/>
            <a:ext cx="3882798" cy="4801314"/>
          </a:xfrm>
          <a:prstGeom prst="rect">
            <a:avLst/>
          </a:prstGeom>
          <a:noFill/>
          <a:ln>
            <a:noFill/>
          </a:ln>
        </p:spPr>
        <p:txBody>
          <a:bodyPr wrap="square" rtlCol="0">
            <a:spAutoFit/>
          </a:bodyPr>
          <a:lstStyle/>
          <a:p>
            <a:r>
              <a:rPr lang="en-GB" b="1" i="1" dirty="0">
                <a:solidFill>
                  <a:srgbClr val="0070C0"/>
                </a:solidFill>
              </a:rPr>
              <a:t>Principal Examiner feedback </a:t>
            </a:r>
          </a:p>
          <a:p>
            <a:br>
              <a:rPr lang="en-GB" b="1" i="1" dirty="0">
                <a:solidFill>
                  <a:srgbClr val="0070C0"/>
                </a:solidFill>
              </a:rPr>
            </a:br>
            <a:r>
              <a:rPr lang="en-GB" i="1" dirty="0">
                <a:solidFill>
                  <a:srgbClr val="0070C0"/>
                </a:solidFill>
              </a:rPr>
              <a:t>Although this question proved difficult for some learners this learner has shown some knowledge and understanding of the childcare offer. The learner explains how families are offered financial support for childcare which, in turn, allows access to work opportunities and extra money for the family. Despite the grammar and spelling issues, the examiner would have seen the meaning of the explanation and awarded accordingly.</a:t>
            </a:r>
          </a:p>
          <a:p>
            <a:endParaRPr lang="en-GB" i="1" dirty="0">
              <a:solidFill>
                <a:srgbClr val="0070C0"/>
              </a:solidFill>
            </a:endParaRPr>
          </a:p>
          <a:p>
            <a:r>
              <a:rPr lang="en-GB" b="1" i="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8 Candidate’s answer with Principal Examiner’s comments</a:t>
            </a:r>
          </a:p>
        </p:txBody>
      </p:sp>
      <p:sp>
        <p:nvSpPr>
          <p:cNvPr id="3" name="TextBox 2">
            <a:extLst>
              <a:ext uri="{FF2B5EF4-FFF2-40B4-BE49-F238E27FC236}">
                <a16:creationId xmlns:a16="http://schemas.microsoft.com/office/drawing/2014/main" id="{F20DD071-031F-EAE9-BA69-349786343B5B}"/>
              </a:ext>
            </a:extLst>
          </p:cNvPr>
          <p:cNvSpPr txBox="1"/>
          <p:nvPr/>
        </p:nvSpPr>
        <p:spPr>
          <a:xfrm>
            <a:off x="378371" y="1120676"/>
            <a:ext cx="4616962" cy="2862322"/>
          </a:xfrm>
          <a:prstGeom prst="rect">
            <a:avLst/>
          </a:prstGeom>
          <a:noFill/>
        </p:spPr>
        <p:txBody>
          <a:bodyPr wrap="square">
            <a:spAutoFit/>
          </a:bodyPr>
          <a:lstStyle/>
          <a:p>
            <a:r>
              <a:rPr lang="en-GB" dirty="0"/>
              <a:t>The </a:t>
            </a:r>
            <a:r>
              <a:rPr lang="en-GB" dirty="0" err="1"/>
              <a:t>childacre</a:t>
            </a:r>
            <a:r>
              <a:rPr lang="en-GB" dirty="0"/>
              <a:t> offer for Wale can </a:t>
            </a:r>
            <a:r>
              <a:rPr lang="en-GB" dirty="0" err="1"/>
              <a:t>promot</a:t>
            </a:r>
            <a:r>
              <a:rPr lang="en-GB" dirty="0"/>
              <a:t> inclusion because it gives less </a:t>
            </a:r>
            <a:r>
              <a:rPr lang="en-GB" dirty="0" err="1"/>
              <a:t>fotunate</a:t>
            </a:r>
            <a:r>
              <a:rPr lang="en-GB" dirty="0"/>
              <a:t> </a:t>
            </a:r>
            <a:r>
              <a:rPr lang="en-GB" dirty="0" err="1"/>
              <a:t>familys</a:t>
            </a:r>
            <a:r>
              <a:rPr lang="en-GB" dirty="0"/>
              <a:t> a bit of </a:t>
            </a:r>
            <a:r>
              <a:rPr lang="en-GB" dirty="0" err="1"/>
              <a:t>finacial</a:t>
            </a:r>
            <a:r>
              <a:rPr lang="en-GB" dirty="0"/>
              <a:t> help this will make it easier to put there children in childcare so they can make more money to </a:t>
            </a:r>
            <a:r>
              <a:rPr lang="en-GB" dirty="0" err="1"/>
              <a:t>provid</a:t>
            </a:r>
            <a:r>
              <a:rPr lang="en-GB" dirty="0"/>
              <a:t> for the </a:t>
            </a:r>
            <a:r>
              <a:rPr lang="en-GB" dirty="0" err="1"/>
              <a:t>familys</a:t>
            </a:r>
            <a:r>
              <a:rPr lang="en-GB" dirty="0"/>
              <a:t>, it supports women to go back to works after </a:t>
            </a:r>
            <a:r>
              <a:rPr lang="en-GB" dirty="0" err="1"/>
              <a:t>pregancy</a:t>
            </a:r>
            <a:r>
              <a:rPr lang="en-GB" dirty="0"/>
              <a:t> </a:t>
            </a:r>
            <a:r>
              <a:rPr lang="en-GB" dirty="0" err="1"/>
              <a:t>adn</a:t>
            </a:r>
            <a:r>
              <a:rPr lang="en-GB" dirty="0"/>
              <a:t> gives the </a:t>
            </a:r>
            <a:r>
              <a:rPr lang="en-GB" dirty="0" err="1"/>
              <a:t>perants</a:t>
            </a:r>
            <a:r>
              <a:rPr lang="en-GB" dirty="0"/>
              <a:t> a </a:t>
            </a:r>
            <a:r>
              <a:rPr lang="en-GB" dirty="0" err="1"/>
              <a:t>oppitunity</a:t>
            </a:r>
            <a:r>
              <a:rPr lang="en-GB" dirty="0"/>
              <a:t> to work longer </a:t>
            </a:r>
            <a:r>
              <a:rPr lang="en-GB" dirty="0" err="1"/>
              <a:t>hours.No</a:t>
            </a:r>
            <a:r>
              <a:rPr lang="en-GB" dirty="0"/>
              <a:t> family is at a </a:t>
            </a:r>
            <a:r>
              <a:rPr lang="en-GB" dirty="0" err="1"/>
              <a:t>disavatage</a:t>
            </a:r>
            <a:r>
              <a:rPr lang="en-GB" dirty="0"/>
              <a:t> due to </a:t>
            </a:r>
            <a:r>
              <a:rPr lang="en-GB" dirty="0" err="1"/>
              <a:t>povity</a:t>
            </a:r>
            <a:r>
              <a:rPr lang="en-GB" dirty="0"/>
              <a:t> this will </a:t>
            </a:r>
            <a:r>
              <a:rPr lang="en-GB" dirty="0" err="1"/>
              <a:t>goive</a:t>
            </a:r>
            <a:r>
              <a:rPr lang="en-GB" dirty="0"/>
              <a:t> </a:t>
            </a:r>
            <a:r>
              <a:rPr lang="en-GB" dirty="0" err="1"/>
              <a:t>evryone</a:t>
            </a:r>
            <a:r>
              <a:rPr lang="en-GB" dirty="0"/>
              <a:t> a fair chance.</a:t>
            </a:r>
          </a:p>
        </p:txBody>
      </p:sp>
    </p:spTree>
    <p:extLst>
      <p:ext uri="{BB962C8B-B14F-4D97-AF65-F5344CB8AC3E}">
        <p14:creationId xmlns:p14="http://schemas.microsoft.com/office/powerpoint/2010/main" val="224499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388772" y="1431492"/>
            <a:ext cx="4540471"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i="1" dirty="0">
                <a:solidFill>
                  <a:srgbClr val="0070C0"/>
                </a:solidFill>
              </a:rPr>
              <a:t>A good explanation for which middle band marks have been awarded. The learner indicates good knowledge and understanding of the childcare offer from the outset. This is developed when the learner identifies the Government as the provider and explains how financial barriers are tackled allowing equal opportunity for all. The final section ensures the question is answered appropriately in relation to inclusion. Had the learner expanded and made reference to specifics such as “30 hours”  or “ access during school holidays” full marks may have been awarded.</a:t>
            </a:r>
          </a:p>
          <a:p>
            <a:r>
              <a:rPr lang="en-GB" b="1" i="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6936828" y="1242476"/>
            <a:ext cx="4876801"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8 Candidate’s answer with Principal Examiner’s comments</a:t>
            </a:r>
          </a:p>
        </p:txBody>
      </p:sp>
      <p:sp>
        <p:nvSpPr>
          <p:cNvPr id="3" name="TextBox 2">
            <a:extLst>
              <a:ext uri="{FF2B5EF4-FFF2-40B4-BE49-F238E27FC236}">
                <a16:creationId xmlns:a16="http://schemas.microsoft.com/office/drawing/2014/main" id="{6DBFBF83-0760-5F11-F97A-128EF5FA7624}"/>
              </a:ext>
            </a:extLst>
          </p:cNvPr>
          <p:cNvSpPr txBox="1"/>
          <p:nvPr/>
        </p:nvSpPr>
        <p:spPr>
          <a:xfrm>
            <a:off x="262757" y="1112677"/>
            <a:ext cx="4664843" cy="4247317"/>
          </a:xfrm>
          <a:prstGeom prst="rect">
            <a:avLst/>
          </a:prstGeom>
          <a:noFill/>
        </p:spPr>
        <p:txBody>
          <a:bodyPr wrap="square">
            <a:spAutoFit/>
          </a:bodyPr>
          <a:lstStyle/>
          <a:p>
            <a:r>
              <a:rPr lang="en-US" dirty="0"/>
              <a:t>The childcare offer ensures that all children have accessibility to an education and are able to access childcare. The government will often provide help to parents/ carers with certain </a:t>
            </a:r>
            <a:r>
              <a:rPr lang="en-US" dirty="0" err="1"/>
              <a:t>requiremnts</a:t>
            </a:r>
            <a:r>
              <a:rPr lang="en-US" dirty="0"/>
              <a:t> which enables them to gain discounts or access free childcare. This is highly beneficial for parents especially if they are struggling </a:t>
            </a:r>
            <a:r>
              <a:rPr lang="en-US" dirty="0" err="1"/>
              <a:t>finanicaly</a:t>
            </a:r>
            <a:r>
              <a:rPr lang="en-US" dirty="0"/>
              <a:t> or need the extra support. The Childcare offer ensures that all children have equal opportunity and are able to access all services. The childcare offer ensures that </a:t>
            </a:r>
            <a:r>
              <a:rPr lang="en-US" dirty="0" err="1"/>
              <a:t>fiancial</a:t>
            </a:r>
            <a:r>
              <a:rPr lang="en-US" dirty="0"/>
              <a:t> barriers are not an issue and are not stopping the child from accessing required services.</a:t>
            </a:r>
            <a:endParaRPr lang="en-GB" dirty="0"/>
          </a:p>
        </p:txBody>
      </p:sp>
    </p:spTree>
    <p:extLst>
      <p:ext uri="{BB962C8B-B14F-4D97-AF65-F5344CB8AC3E}">
        <p14:creationId xmlns:p14="http://schemas.microsoft.com/office/powerpoint/2010/main" val="239696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en-GB" sz="1800" dirty="0"/>
              <a:t>Question 9(b) and mark scheme </a:t>
            </a:r>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US" sz="1400" dirty="0">
                <a:solidFill>
                  <a:schemeClr val="accent1"/>
                </a:solidFill>
              </a:rPr>
              <a:t>Command Verb: </a:t>
            </a:r>
            <a:r>
              <a:rPr lang="en-US" sz="1400" b="1" i="1" dirty="0" err="1">
                <a:solidFill>
                  <a:srgbClr val="0070C0"/>
                </a:solidFill>
              </a:rPr>
              <a:t>Analyse</a:t>
            </a:r>
            <a:r>
              <a:rPr lang="en-US" sz="1400" dirty="0">
                <a:solidFill>
                  <a:srgbClr val="0070C0"/>
                </a:solidFill>
              </a:rPr>
              <a:t> </a:t>
            </a:r>
          </a:p>
          <a:p>
            <a:r>
              <a:rPr lang="en-US" sz="1400" dirty="0">
                <a:solidFill>
                  <a:srgbClr val="0070C0"/>
                </a:solidFill>
              </a:rPr>
              <a:t>Examine an issue in detail/how parts relate to whole, to explain and interpret</a:t>
            </a:r>
            <a:endParaRPr lang="en-US" sz="1400" i="1" dirty="0">
              <a:solidFill>
                <a:srgbClr val="0070C0"/>
              </a:solidFill>
              <a:highlight>
                <a:srgbClr val="FFFF00"/>
              </a:highlight>
            </a:endParaRPr>
          </a:p>
        </p:txBody>
      </p:sp>
      <p:pic>
        <p:nvPicPr>
          <p:cNvPr id="3" name="Picture 2">
            <a:extLst>
              <a:ext uri="{FF2B5EF4-FFF2-40B4-BE49-F238E27FC236}">
                <a16:creationId xmlns:a16="http://schemas.microsoft.com/office/drawing/2014/main" id="{9BC2C7D8-3CAE-A79F-3A08-74C8D4EE5F91}"/>
              </a:ext>
            </a:extLst>
          </p:cNvPr>
          <p:cNvPicPr>
            <a:picLocks noChangeAspect="1"/>
          </p:cNvPicPr>
          <p:nvPr/>
        </p:nvPicPr>
        <p:blipFill rotWithShape="1">
          <a:blip r:embed="rId2"/>
          <a:srcRect b="53554"/>
          <a:stretch/>
        </p:blipFill>
        <p:spPr>
          <a:xfrm>
            <a:off x="282012" y="1085321"/>
            <a:ext cx="6048375" cy="1720942"/>
          </a:xfrm>
          <a:prstGeom prst="rect">
            <a:avLst/>
          </a:prstGeom>
        </p:spPr>
      </p:pic>
      <p:sp>
        <p:nvSpPr>
          <p:cNvPr id="4" name="TextBox 3">
            <a:extLst>
              <a:ext uri="{FF2B5EF4-FFF2-40B4-BE49-F238E27FC236}">
                <a16:creationId xmlns:a16="http://schemas.microsoft.com/office/drawing/2014/main" id="{3C3E6620-8162-870D-4DA1-528595A6671C}"/>
              </a:ext>
            </a:extLst>
          </p:cNvPr>
          <p:cNvSpPr txBox="1"/>
          <p:nvPr/>
        </p:nvSpPr>
        <p:spPr>
          <a:xfrm>
            <a:off x="385208" y="3116775"/>
            <a:ext cx="6096000" cy="3272691"/>
          </a:xfrm>
          <a:prstGeom prst="rect">
            <a:avLst/>
          </a:prstGeom>
          <a:noFill/>
        </p:spPr>
        <p:txBody>
          <a:bodyPr wrap="square">
            <a:spAutoFit/>
          </a:bodyPr>
          <a:lstStyle/>
          <a:p>
            <a:pPr algn="just">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0</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1-2</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basic analysis showing limited knowledge and understanding of the </a:t>
            </a:r>
            <a:r>
              <a:rPr lang="en-GB" sz="1100" dirty="0">
                <a:effectLst/>
                <a:latin typeface="Arial" panose="020B0604020202020204" pitchFamily="34" charset="0"/>
                <a:ea typeface="Calibri" panose="020F0502020204030204" pitchFamily="34" charset="0"/>
                <a:cs typeface="Tahoma" panose="020B0604030504040204" pitchFamily="34" charset="0"/>
              </a:rPr>
              <a:t>role of the multi-disciplinary team when supporting children and their families/carers living with a range of conditions and/or additional needs.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3-4</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good analysis showing some knowledge and understanding of the </a:t>
            </a:r>
            <a:r>
              <a:rPr lang="en-GB" sz="1100" dirty="0">
                <a:effectLst/>
                <a:latin typeface="Arial" panose="020B0604020202020204" pitchFamily="34" charset="0"/>
                <a:ea typeface="Calibri" panose="020F0502020204030204" pitchFamily="34" charset="0"/>
                <a:cs typeface="Tahoma" panose="020B0604030504040204" pitchFamily="34" charset="0"/>
              </a:rPr>
              <a:t>role of the multi-disciplinary team when supporting children and their families/carers living with a range of conditions and/or additional needs.</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spcAft>
                <a:spcPts val="1000"/>
              </a:spcAft>
            </a:pPr>
            <a:r>
              <a:rPr lang="en-GB" sz="1100" b="1" dirty="0">
                <a:effectLst/>
                <a:latin typeface="Arial" panose="020B0604020202020204" pitchFamily="34" charset="0"/>
                <a:ea typeface="Calibri" panose="020F0502020204030204" pitchFamily="34" charset="0"/>
                <a:cs typeface="Helvetica" panose="020B0604020202020204" pitchFamily="34" charset="0"/>
              </a:rPr>
              <a:t>Award 5</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for a very good analysis showing sound knowledge and understanding of the </a:t>
            </a:r>
            <a:r>
              <a:rPr lang="en-GB" sz="1100" dirty="0">
                <a:effectLst/>
                <a:latin typeface="Arial" panose="020B0604020202020204" pitchFamily="34" charset="0"/>
                <a:ea typeface="Calibri" panose="020F0502020204030204" pitchFamily="34" charset="0"/>
                <a:cs typeface="Tahoma" panose="020B0604030504040204" pitchFamily="34" charset="0"/>
              </a:rPr>
              <a:t>role of the multi-disciplinary team when supporting children and their families/carers living with a range of conditions and/or additional needs.</a:t>
            </a:r>
          </a:p>
          <a:p>
            <a:pPr fontAlgn="base">
              <a:spcAft>
                <a:spcPts val="1000"/>
              </a:spcAft>
            </a:pPr>
            <a:r>
              <a:rPr lang="en-GB" sz="1100" dirty="0">
                <a:effectLst/>
                <a:ea typeface="Calibri" panose="020F0502020204030204" pitchFamily="34" charset="0"/>
                <a:cs typeface="Tahoma" panose="020B0604030504040204" pitchFamily="34" charset="0"/>
              </a:rPr>
              <a:t>Response may refer </a:t>
            </a:r>
          </a:p>
          <a:p>
            <a:pPr marL="179388" lvl="0" indent="-163513" fontAlgn="base">
              <a:buFont typeface="Symbol" panose="05050102010706020507" pitchFamily="18" charset="2"/>
              <a:buChar char=""/>
            </a:pPr>
            <a:r>
              <a:rPr lang="en-GB" sz="1100" dirty="0">
                <a:effectLst/>
                <a:ea typeface="Calibri" panose="020F0502020204030204" pitchFamily="34" charset="0"/>
                <a:cs typeface="Helvetica" panose="020B0604020202020204" pitchFamily="34" charset="0"/>
              </a:rPr>
              <a:t>to develop an understanding of each other’s roles and responsibilities to provide a better service for families</a:t>
            </a:r>
            <a:endParaRPr lang="en-GB" sz="11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100" dirty="0">
                <a:effectLst/>
                <a:ea typeface="Calibri" panose="020F0502020204030204" pitchFamily="34" charset="0"/>
                <a:cs typeface="Helvetica" panose="020B0604020202020204" pitchFamily="34" charset="0"/>
              </a:rPr>
              <a:t>to support each other with open communication enabling sharing of information which will ensure appropriate provision</a:t>
            </a:r>
            <a:endParaRPr lang="en-GB" sz="1100" dirty="0">
              <a:effectLst/>
              <a:ea typeface="Calibri" panose="020F0502020204030204" pitchFamily="34" charset="0"/>
              <a:cs typeface="Symbol" panose="05050102010706020507" pitchFamily="18" charset="2"/>
            </a:endParaRPr>
          </a:p>
        </p:txBody>
      </p:sp>
      <p:sp>
        <p:nvSpPr>
          <p:cNvPr id="11" name="TextBox 10">
            <a:extLst>
              <a:ext uri="{FF2B5EF4-FFF2-40B4-BE49-F238E27FC236}">
                <a16:creationId xmlns:a16="http://schemas.microsoft.com/office/drawing/2014/main" id="{8179191D-7384-D659-DCB7-151961F830FC}"/>
              </a:ext>
            </a:extLst>
          </p:cNvPr>
          <p:cNvSpPr txBox="1"/>
          <p:nvPr/>
        </p:nvSpPr>
        <p:spPr>
          <a:xfrm>
            <a:off x="6810702" y="1085321"/>
            <a:ext cx="5193879" cy="5555367"/>
          </a:xfrm>
          <a:prstGeom prst="rect">
            <a:avLst/>
          </a:prstGeom>
          <a:noFill/>
        </p:spPr>
        <p:txBody>
          <a:bodyPr wrap="square">
            <a:spAutoFit/>
          </a:bodyPr>
          <a:lstStyle/>
          <a:p>
            <a:pPr marL="179388"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use a variety of communication methods which support the team and the family in a way understandable by all</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enhance the well-being of those in need of their support which improves and supports positive outcomes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ensure information sharing which means all concerned are aware of important facts in order to proceed with appropriate provision</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delegate tasks to those most suitable which ensures service users receive the correct care from the relevant team members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limit the risk of failure to provide necessary services while avoiding duplication</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encourage a holistic approach which avoids disjointed services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have an understanding of local provision so those in need can easily access the services available whilst limiting barriers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work together in one place avoiding the need for extensive travel by the service user, sometimes referred to as a “one stop shop”</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offer a wider network of services opening up opportunities for children and families which are accessible </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consult with service users which creates a better understanding of need</a:t>
            </a:r>
            <a:endParaRPr lang="en-GB" sz="1000" dirty="0">
              <a:effectLst/>
              <a:ea typeface="Calibri" panose="020F0502020204030204" pitchFamily="34" charset="0"/>
              <a:cs typeface="Symbol" panose="05050102010706020507" pitchFamily="18" charset="2"/>
            </a:endParaRPr>
          </a:p>
          <a:p>
            <a:pPr marL="179388" lvl="0" indent="-163513" fontAlgn="base">
              <a:spcAft>
                <a:spcPts val="1000"/>
              </a:spcAft>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create a respectful atmosphere which encourages good working relationships to support a good standard of services </a:t>
            </a:r>
          </a:p>
          <a:p>
            <a:pPr marL="179388" lvl="0" indent="-163513" fontAlgn="base">
              <a:spcAft>
                <a:spcPts val="1000"/>
              </a:spcAft>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work towards the same aim which enables good outcomes and improved support for service users</a:t>
            </a: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bring an awareness and understanding of policies and procedures relevant to the situation which will support decision making</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share information in a confidential manner which keeps within the law and supports positive relationships and trust between the team and service users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ensure aspects of safety are met where specific expertise is required to support service users</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share responsibilities and lower stress levels for all concerned </a:t>
            </a:r>
            <a:endParaRPr lang="en-GB" sz="1000" dirty="0">
              <a:effectLst/>
              <a:ea typeface="Calibri" panose="020F0502020204030204" pitchFamily="34" charset="0"/>
              <a:cs typeface="Symbol" panose="05050102010706020507" pitchFamily="18" charset="2"/>
            </a:endParaRPr>
          </a:p>
          <a:p>
            <a:pPr marL="179388" lvl="0" indent="-163513" fontAlgn="base">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encourage a whole family approach to empower decision making</a:t>
            </a:r>
            <a:endParaRPr lang="en-GB" sz="1000" dirty="0">
              <a:effectLst/>
              <a:ea typeface="Calibri" panose="020F0502020204030204" pitchFamily="34" charset="0"/>
              <a:cs typeface="Symbol" panose="05050102010706020507" pitchFamily="18" charset="2"/>
            </a:endParaRPr>
          </a:p>
          <a:p>
            <a:pPr marL="179388" lvl="0" indent="-163513" fontAlgn="base">
              <a:spcAft>
                <a:spcPts val="1000"/>
              </a:spcAft>
              <a:buFont typeface="Symbol" panose="05050102010706020507" pitchFamily="18" charset="2"/>
              <a:buChar char=""/>
            </a:pPr>
            <a:r>
              <a:rPr lang="en-GB" sz="1000" dirty="0">
                <a:effectLst/>
                <a:ea typeface="Calibri" panose="020F0502020204030204" pitchFamily="34" charset="0"/>
                <a:cs typeface="Helvetica" panose="020B0604020202020204" pitchFamily="34" charset="0"/>
              </a:rPr>
              <a:t>to break down the need for repetition of information sharing which sometimes creates a barrier for service users</a:t>
            </a:r>
            <a:endParaRPr lang="en-GB" sz="1000" dirty="0">
              <a:effectLst/>
              <a:ea typeface="Calibri" panose="020F0502020204030204" pitchFamily="34" charset="0"/>
              <a:cs typeface="Tahoma" panose="020B0604030504040204" pitchFamily="34" charset="0"/>
            </a:endParaRPr>
          </a:p>
          <a:p>
            <a:pPr>
              <a:spcAft>
                <a:spcPts val="1000"/>
              </a:spcAft>
              <a:tabLst>
                <a:tab pos="1371600" algn="l"/>
                <a:tab pos="5715000" algn="r"/>
              </a:tabLst>
            </a:pPr>
            <a:r>
              <a:rPr lang="en-GB" sz="1000" dirty="0">
                <a:effectLst/>
                <a:ea typeface="Calibri" panose="020F0502020204030204" pitchFamily="34" charset="0"/>
                <a:cs typeface="Tahoma" panose="020B0604030504040204" pitchFamily="34" charset="0"/>
              </a:rPr>
              <a:t>This list is not exhaustive </a:t>
            </a:r>
            <a:br>
              <a:rPr lang="en-GB" sz="1000" dirty="0">
                <a:effectLst/>
                <a:ea typeface="Calibri" panose="020F0502020204030204" pitchFamily="34" charset="0"/>
                <a:cs typeface="Tahoma" panose="020B0604030504040204" pitchFamily="34" charset="0"/>
              </a:rPr>
            </a:br>
            <a:r>
              <a:rPr lang="en-GB" sz="1000" dirty="0">
                <a:effectLst/>
                <a:ea typeface="Calibri" panose="020F0502020204030204" pitchFamily="34" charset="0"/>
                <a:cs typeface="Tahoma" panose="020B0604030504040204" pitchFamily="34" charset="0"/>
              </a:rPr>
              <a:t>Credit any other relevant response</a:t>
            </a:r>
          </a:p>
        </p:txBody>
      </p:sp>
    </p:spTree>
    <p:extLst>
      <p:ext uri="{BB962C8B-B14F-4D97-AF65-F5344CB8AC3E}">
        <p14:creationId xmlns:p14="http://schemas.microsoft.com/office/powerpoint/2010/main" val="461413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59801" y="1357896"/>
            <a:ext cx="3903819"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i="1" dirty="0">
                <a:solidFill>
                  <a:srgbClr val="0070C0"/>
                </a:solidFill>
              </a:rPr>
              <a:t>There is good evidence of analysis where the learner attempts development using examples of multi-disciplinary team members. Some of this analysis is lost where the evidence becomes slightly confusing and repetitive hence the loss of 1 mark. The 4 marks achieved are well deserved as the learner shows good understanding of the purpose of working together to meet the needs and interests of the child.</a:t>
            </a:r>
          </a:p>
          <a:p>
            <a:endParaRPr lang="en-GB" b="1" i="1" dirty="0">
              <a:solidFill>
                <a:srgbClr val="0070C0"/>
              </a:solidFill>
            </a:endParaRPr>
          </a:p>
          <a:p>
            <a:r>
              <a:rPr lang="en-GB" b="1" i="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9(b) Candidate’s answer with Principal Examiner’s comments</a:t>
            </a:r>
          </a:p>
        </p:txBody>
      </p:sp>
      <p:sp>
        <p:nvSpPr>
          <p:cNvPr id="3" name="TextBox 2">
            <a:extLst>
              <a:ext uri="{FF2B5EF4-FFF2-40B4-BE49-F238E27FC236}">
                <a16:creationId xmlns:a16="http://schemas.microsoft.com/office/drawing/2014/main" id="{571D6537-F77F-616A-5F80-869D0B3E9B48}"/>
              </a:ext>
            </a:extLst>
          </p:cNvPr>
          <p:cNvSpPr txBox="1"/>
          <p:nvPr/>
        </p:nvSpPr>
        <p:spPr>
          <a:xfrm>
            <a:off x="282576" y="1028185"/>
            <a:ext cx="5999691" cy="5786199"/>
          </a:xfrm>
          <a:prstGeom prst="rect">
            <a:avLst/>
          </a:prstGeom>
          <a:noFill/>
        </p:spPr>
        <p:txBody>
          <a:bodyPr wrap="square">
            <a:spAutoFit/>
          </a:bodyPr>
          <a:lstStyle/>
          <a:p>
            <a:r>
              <a:rPr lang="en-US" sz="1600" dirty="0"/>
              <a:t>A role of an multi </a:t>
            </a:r>
            <a:r>
              <a:rPr lang="en-US" sz="1600" dirty="0" err="1"/>
              <a:t>displinary</a:t>
            </a:r>
            <a:r>
              <a:rPr lang="en-US" sz="1600" dirty="0"/>
              <a:t> team when supporting children and families/careers living with range of conditions/ or additional needs include all </a:t>
            </a:r>
            <a:r>
              <a:rPr lang="en-US" sz="1600" dirty="0" err="1"/>
              <a:t>diffent</a:t>
            </a:r>
            <a:r>
              <a:rPr lang="en-US" sz="1600" dirty="0"/>
              <a:t> services working with one another to benefit the children making sure they have best interest at heart, for an example with </a:t>
            </a:r>
            <a:r>
              <a:rPr lang="en-US" sz="1600" dirty="0" err="1"/>
              <a:t>learing</a:t>
            </a:r>
            <a:r>
              <a:rPr lang="en-US" sz="1600" dirty="0"/>
              <a:t> additional needs </a:t>
            </a:r>
            <a:r>
              <a:rPr lang="en-US" sz="1600" dirty="0" err="1"/>
              <a:t>individuial</a:t>
            </a:r>
            <a:r>
              <a:rPr lang="en-US" sz="1600" dirty="0"/>
              <a:t> the multi agency would need to have </a:t>
            </a:r>
            <a:r>
              <a:rPr lang="en-US" sz="1600" dirty="0" err="1"/>
              <a:t>referals</a:t>
            </a:r>
            <a:r>
              <a:rPr lang="en-US" sz="1600" dirty="0"/>
              <a:t> to one another, and to have contact with the learning </a:t>
            </a:r>
            <a:r>
              <a:rPr lang="en-US" sz="1600" dirty="0" err="1"/>
              <a:t>langauge</a:t>
            </a:r>
            <a:r>
              <a:rPr lang="en-US" sz="1600" dirty="0"/>
              <a:t> therapist to </a:t>
            </a:r>
            <a:r>
              <a:rPr lang="en-US" sz="1600" dirty="0" err="1"/>
              <a:t>helpthe</a:t>
            </a:r>
            <a:r>
              <a:rPr lang="en-US" sz="1600" dirty="0"/>
              <a:t> child </a:t>
            </a:r>
            <a:r>
              <a:rPr lang="en-US" sz="1600" dirty="0" err="1"/>
              <a:t>developm</a:t>
            </a:r>
            <a:r>
              <a:rPr lang="en-US" sz="1600" dirty="0"/>
              <a:t> the </a:t>
            </a:r>
            <a:r>
              <a:rPr lang="en-US" sz="1600" dirty="0" err="1"/>
              <a:t>langauge</a:t>
            </a:r>
            <a:r>
              <a:rPr lang="en-US" sz="1600" dirty="0"/>
              <a:t> development, supporting the child to be able to speak improve there thinking ability with </a:t>
            </a:r>
            <a:r>
              <a:rPr lang="en-US" sz="1600" dirty="0" err="1"/>
              <a:t>intellectucal</a:t>
            </a:r>
            <a:r>
              <a:rPr lang="en-US" sz="1600" dirty="0"/>
              <a:t> </a:t>
            </a:r>
            <a:r>
              <a:rPr lang="en-US" sz="1600" dirty="0" err="1"/>
              <a:t>development,even</a:t>
            </a:r>
            <a:r>
              <a:rPr lang="en-US" sz="1600" dirty="0"/>
              <a:t> though they may </a:t>
            </a:r>
            <a:r>
              <a:rPr lang="en-US" sz="1600" dirty="0" err="1"/>
              <a:t>strugle</a:t>
            </a:r>
            <a:r>
              <a:rPr lang="en-US" sz="1600" dirty="0"/>
              <a:t> speaking they may say small words to express what </a:t>
            </a:r>
            <a:r>
              <a:rPr lang="en-US" sz="1600" dirty="0" err="1"/>
              <a:t>ther</a:t>
            </a:r>
            <a:r>
              <a:rPr lang="en-US" sz="1600" dirty="0"/>
              <a:t> efeeling.AN multi-</a:t>
            </a:r>
            <a:r>
              <a:rPr lang="en-US" sz="1600" dirty="0" err="1"/>
              <a:t>dispinary</a:t>
            </a:r>
            <a:r>
              <a:rPr lang="en-US" sz="1600" dirty="0"/>
              <a:t> team always needs to refer to one another when meeting the needs of the children, as well as the parents they would work one another as well as communicating with the parents/careers to better </a:t>
            </a:r>
            <a:r>
              <a:rPr lang="en-US" sz="1600" dirty="0" err="1"/>
              <a:t>undersdand</a:t>
            </a:r>
            <a:r>
              <a:rPr lang="en-US" sz="1600" dirty="0"/>
              <a:t> who the child is and what sought of living conditions to they live </a:t>
            </a:r>
            <a:r>
              <a:rPr lang="en-US" sz="1600" dirty="0" err="1"/>
              <a:t>in.Hyperthetically</a:t>
            </a:r>
            <a:r>
              <a:rPr lang="en-US" sz="1600" dirty="0"/>
              <a:t> now the child is living in a poor environment, like there in poverty the multi </a:t>
            </a:r>
            <a:r>
              <a:rPr lang="en-US" sz="1600" dirty="0" err="1"/>
              <a:t>displinary</a:t>
            </a:r>
            <a:r>
              <a:rPr lang="en-US" sz="1600" dirty="0"/>
              <a:t> team can refer to one another and get contact with the service that is needed to provide the </a:t>
            </a:r>
            <a:r>
              <a:rPr lang="en-US" sz="1600" dirty="0" err="1"/>
              <a:t>resourses</a:t>
            </a:r>
            <a:r>
              <a:rPr lang="en-US" sz="1600" dirty="0"/>
              <a:t> to the family, they could contact health </a:t>
            </a:r>
            <a:r>
              <a:rPr lang="en-US" sz="1600" dirty="0" err="1"/>
              <a:t>socail</a:t>
            </a:r>
            <a:r>
              <a:rPr lang="en-US" sz="1600" dirty="0"/>
              <a:t> services where they could support the child and the family, most </a:t>
            </a:r>
            <a:r>
              <a:rPr lang="en-US" sz="1600" dirty="0" err="1"/>
              <a:t>inportiantely</a:t>
            </a:r>
            <a:r>
              <a:rPr lang="en-US" sz="1600" dirty="0"/>
              <a:t> though they could get in contact with flying start for them to help them financially, to make the sure the child is safe in every way possible</a:t>
            </a:r>
            <a:r>
              <a:rPr lang="en-US" dirty="0"/>
              <a:t>.</a:t>
            </a:r>
            <a:endParaRPr lang="en-GB" dirty="0"/>
          </a:p>
        </p:txBody>
      </p:sp>
    </p:spTree>
    <p:extLst>
      <p:ext uri="{BB962C8B-B14F-4D97-AF65-F5344CB8AC3E}">
        <p14:creationId xmlns:p14="http://schemas.microsoft.com/office/powerpoint/2010/main" val="3315552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367752" y="1452789"/>
            <a:ext cx="4172607"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sz="1800" i="1" dirty="0">
                <a:solidFill>
                  <a:srgbClr val="0070C0"/>
                </a:solidFill>
              </a:rPr>
              <a:t>This response shows sound knowledge and understanding of the role of the multi-disciplinary team. </a:t>
            </a:r>
            <a:r>
              <a:rPr lang="en-GB" i="1" dirty="0">
                <a:solidFill>
                  <a:srgbClr val="0070C0"/>
                </a:solidFill>
              </a:rPr>
              <a:t>The </a:t>
            </a:r>
            <a:r>
              <a:rPr lang="en-GB" sz="1800" i="1" dirty="0">
                <a:solidFill>
                  <a:srgbClr val="0070C0"/>
                </a:solidFill>
              </a:rPr>
              <a:t>learner has utilised the knowledge to develop a very good response.</a:t>
            </a:r>
          </a:p>
          <a:p>
            <a:r>
              <a:rPr lang="en-GB" i="1" dirty="0">
                <a:solidFill>
                  <a:srgbClr val="0070C0"/>
                </a:solidFill>
              </a:rPr>
              <a:t>Full </a:t>
            </a:r>
            <a:r>
              <a:rPr lang="en-GB" sz="1800" i="1" dirty="0">
                <a:solidFill>
                  <a:srgbClr val="0070C0"/>
                </a:solidFill>
              </a:rPr>
              <a:t>marks are awarded for the development of the content as the learner gives a clear example of how particular members of the team work together in a specific scenario. The examiner would have considered this example in relation to the command verb.</a:t>
            </a:r>
          </a:p>
          <a:p>
            <a:endParaRPr lang="en-GB" b="1" i="1" dirty="0">
              <a:solidFill>
                <a:srgbClr val="0070C0"/>
              </a:solidFill>
            </a:endParaRPr>
          </a:p>
          <a:p>
            <a:r>
              <a:rPr lang="en-GB" b="1" i="1" dirty="0">
                <a:solidFill>
                  <a:srgbClr val="0070C0"/>
                </a:solidFill>
              </a:rPr>
              <a:t>Marks awarded 5/5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6926317" y="1242476"/>
            <a:ext cx="4887312"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9(b) Candidate’s answer with Principal Examiner’s comments</a:t>
            </a:r>
          </a:p>
        </p:txBody>
      </p:sp>
      <p:sp>
        <p:nvSpPr>
          <p:cNvPr id="3" name="TextBox 2">
            <a:extLst>
              <a:ext uri="{FF2B5EF4-FFF2-40B4-BE49-F238E27FC236}">
                <a16:creationId xmlns:a16="http://schemas.microsoft.com/office/drawing/2014/main" id="{D195BB37-F835-7C5B-EDB6-A0F8DEA4C0B8}"/>
              </a:ext>
            </a:extLst>
          </p:cNvPr>
          <p:cNvSpPr txBox="1"/>
          <p:nvPr/>
        </p:nvSpPr>
        <p:spPr>
          <a:xfrm>
            <a:off x="262757" y="1175790"/>
            <a:ext cx="4519451" cy="5078313"/>
          </a:xfrm>
          <a:prstGeom prst="rect">
            <a:avLst/>
          </a:prstGeom>
          <a:noFill/>
        </p:spPr>
        <p:txBody>
          <a:bodyPr wrap="square">
            <a:spAutoFit/>
          </a:bodyPr>
          <a:lstStyle/>
          <a:p>
            <a:r>
              <a:rPr lang="en-US" dirty="0"/>
              <a:t>A multi </a:t>
            </a:r>
            <a:r>
              <a:rPr lang="en-US" dirty="0" err="1"/>
              <a:t>disaplinary</a:t>
            </a:r>
            <a:r>
              <a:rPr lang="en-US" dirty="0"/>
              <a:t> team will work together to find the best </a:t>
            </a:r>
            <a:r>
              <a:rPr lang="en-US" dirty="0" err="1"/>
              <a:t>intrest</a:t>
            </a:r>
            <a:r>
              <a:rPr lang="en-US" dirty="0"/>
              <a:t> for the child and there family. The child may be working with a few </a:t>
            </a:r>
            <a:r>
              <a:rPr lang="en-US" dirty="0" err="1"/>
              <a:t>diffrent</a:t>
            </a:r>
            <a:r>
              <a:rPr lang="en-US" dirty="0"/>
              <a:t> allied health </a:t>
            </a:r>
            <a:r>
              <a:rPr lang="en-US" dirty="0" err="1"/>
              <a:t>proffesionals</a:t>
            </a:r>
            <a:r>
              <a:rPr lang="en-US" dirty="0"/>
              <a:t>, but the allied health </a:t>
            </a:r>
            <a:r>
              <a:rPr lang="en-US" dirty="0" err="1"/>
              <a:t>proffesuonals</a:t>
            </a:r>
            <a:r>
              <a:rPr lang="en-US" dirty="0"/>
              <a:t> </a:t>
            </a:r>
            <a:r>
              <a:rPr lang="en-US" dirty="0" err="1"/>
              <a:t>willl</a:t>
            </a:r>
            <a:r>
              <a:rPr lang="en-US" dirty="0"/>
              <a:t> need to work together to find the best </a:t>
            </a:r>
            <a:r>
              <a:rPr lang="en-US" dirty="0" err="1"/>
              <a:t>intrest</a:t>
            </a:r>
            <a:r>
              <a:rPr lang="en-US" dirty="0"/>
              <a:t> of the </a:t>
            </a:r>
            <a:r>
              <a:rPr lang="en-US" dirty="0" err="1"/>
              <a:t>childs</a:t>
            </a:r>
            <a:r>
              <a:rPr lang="en-US" dirty="0"/>
              <a:t> individuals needs, as a </a:t>
            </a:r>
            <a:r>
              <a:rPr lang="en-US" dirty="0" err="1"/>
              <a:t>exaple</a:t>
            </a:r>
            <a:r>
              <a:rPr lang="en-US" dirty="0"/>
              <a:t> the child has gone to the health visitor for there check </a:t>
            </a:r>
            <a:r>
              <a:rPr lang="en-US" dirty="0" err="1"/>
              <a:t>nd</a:t>
            </a:r>
            <a:r>
              <a:rPr lang="en-US" dirty="0"/>
              <a:t> the health visitor thinks he need some </a:t>
            </a:r>
            <a:r>
              <a:rPr lang="en-US" dirty="0" err="1"/>
              <a:t>suppot</a:t>
            </a:r>
            <a:r>
              <a:rPr lang="en-US" dirty="0"/>
              <a:t> with his speech, the health visitor will now </a:t>
            </a:r>
            <a:r>
              <a:rPr lang="en-US" dirty="0" err="1"/>
              <a:t>refure</a:t>
            </a:r>
            <a:r>
              <a:rPr lang="en-US" dirty="0"/>
              <a:t> the child to a speech and language therapist and they </a:t>
            </a:r>
            <a:r>
              <a:rPr lang="en-US" dirty="0" err="1"/>
              <a:t>wil</a:t>
            </a:r>
            <a:r>
              <a:rPr lang="en-US" dirty="0"/>
              <a:t> </a:t>
            </a:r>
            <a:r>
              <a:rPr lang="en-US" dirty="0" err="1"/>
              <a:t>disscus</a:t>
            </a:r>
            <a:r>
              <a:rPr lang="en-US" dirty="0"/>
              <a:t> his development this is how they work as a multi </a:t>
            </a:r>
            <a:r>
              <a:rPr lang="en-US" dirty="0" err="1"/>
              <a:t>disaplinary</a:t>
            </a:r>
            <a:r>
              <a:rPr lang="en-US" dirty="0"/>
              <a:t> </a:t>
            </a:r>
            <a:r>
              <a:rPr lang="en-US" dirty="0" err="1"/>
              <a:t>team.They</a:t>
            </a:r>
            <a:r>
              <a:rPr lang="en-US" dirty="0"/>
              <a:t> will attend regular meetings to </a:t>
            </a:r>
            <a:r>
              <a:rPr lang="en-US" dirty="0" err="1"/>
              <a:t>disscus</a:t>
            </a:r>
            <a:r>
              <a:rPr lang="en-US" dirty="0"/>
              <a:t> what stage the child is at and how they can support them </a:t>
            </a:r>
            <a:r>
              <a:rPr lang="en-US" dirty="0" err="1"/>
              <a:t>futer</a:t>
            </a:r>
            <a:r>
              <a:rPr lang="en-US" dirty="0"/>
              <a:t> as a group.</a:t>
            </a:r>
            <a:endParaRPr lang="en-GB" dirty="0"/>
          </a:p>
        </p:txBody>
      </p:sp>
    </p:spTree>
    <p:extLst>
      <p:ext uri="{BB962C8B-B14F-4D97-AF65-F5344CB8AC3E}">
        <p14:creationId xmlns:p14="http://schemas.microsoft.com/office/powerpoint/2010/main" val="4082440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416272" y="2483570"/>
            <a:ext cx="640636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a:latin typeface="Lato" panose="020F0502020204030203" pitchFamily="34" charset="0"/>
                <a:ea typeface="Lato" panose="020F0502020204030203" pitchFamily="34" charset="0"/>
                <a:cs typeface="Lato" panose="020F0502020204030203" pitchFamily="34" charset="0"/>
              </a:rPr>
              <a:t>Level 2 Delivery -  Working group</a:t>
            </a:r>
            <a:endParaRPr kumimoji="0" lang="en-GB" sz="4800" b="0" i="0" u="none" strike="noStrike" kern="1200" cap="none" spc="0" normalizeH="0" baseline="0" noProof="0">
              <a:ln>
                <a:noFill/>
              </a:ln>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2015368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2F6BCE2-148C-70E3-C8EA-14FAD634F610}"/>
              </a:ext>
            </a:extLst>
          </p:cNvPr>
          <p:cNvSpPr>
            <a:spLocks noGrp="1"/>
          </p:cNvSpPr>
          <p:nvPr>
            <p:ph type="title"/>
          </p:nvPr>
        </p:nvSpPr>
        <p:spPr>
          <a:xfrm>
            <a:off x="282011" y="208722"/>
            <a:ext cx="10223323" cy="447261"/>
          </a:xfrm>
        </p:spPr>
        <p:txBody>
          <a:bodyPr/>
          <a:lstStyle/>
          <a:p>
            <a:endParaRPr lang="en-US"/>
          </a:p>
        </p:txBody>
      </p:sp>
      <p:graphicFrame>
        <p:nvGraphicFramePr>
          <p:cNvPr id="5" name="Content Placeholder 1">
            <a:extLst>
              <a:ext uri="{FF2B5EF4-FFF2-40B4-BE49-F238E27FC236}">
                <a16:creationId xmlns:a16="http://schemas.microsoft.com/office/drawing/2014/main" id="{7D05EA10-0A5F-3994-C472-1CA790F67C53}"/>
              </a:ext>
            </a:extLst>
          </p:cNvPr>
          <p:cNvGraphicFramePr>
            <a:graphicFrameLocks noGrp="1"/>
          </p:cNvGraphicFramePr>
          <p:nvPr>
            <p:ph sz="quarter" idx="10"/>
            <p:extLst>
              <p:ext uri="{D42A27DB-BD31-4B8C-83A1-F6EECF244321}">
                <p14:modId xmlns:p14="http://schemas.microsoft.com/office/powerpoint/2010/main" val="2372016641"/>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95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Unit 216 - EXAM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4</a:t>
            </a:r>
            <a:r>
              <a:rPr lang="en-US" sz="4400" baseline="30000" dirty="0"/>
              <a:t>th</a:t>
            </a:r>
            <a:r>
              <a:rPr lang="en-US" sz="4400" dirty="0"/>
              <a:t> June 2024 PM </a:t>
            </a:r>
            <a:endParaRPr kumimoji="0" lang="en-GB" sz="4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35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A5FE20-F948-35E6-9DC7-4BA0B2351C78}"/>
              </a:ext>
            </a:extLst>
          </p:cNvPr>
          <p:cNvSpPr/>
          <p:nvPr/>
        </p:nvSpPr>
        <p:spPr>
          <a:xfrm flipV="1">
            <a:off x="83127" y="1366884"/>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Using Teams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r>
              <a:rPr lang="en-GB" sz="20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https://www.surveymonkey.co.uk/r/WJEConline2023-24</a:t>
            </a:r>
            <a:endParaRPr lang="en-GB" sz="20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36152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2468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16831" y="1024902"/>
            <a:ext cx="7981346"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br>
              <a:rPr kumimoji="0" lang="en-US"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e-mail: ccpld@wjec.co.uk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EB70F-6561-3B9F-0AFC-C5517F1C0E70}"/>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Event Materials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a:t>
            </a: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 you provided </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29402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a:ln>
                  <a:noFill/>
                </a:ln>
                <a:solidFill>
                  <a:schemeClr val="accent1"/>
                </a:solidFill>
                <a:effectLst/>
                <a:uLnTx/>
                <a:uFillTx/>
                <a:ea typeface="Lato" panose="020F0502020204030203" pitchFamily="34" charset="0"/>
                <a:cs typeface="Lato" panose="020F0502020204030203" pitchFamily="34" charset="0"/>
              </a:rPr>
              <a:t>Aim and objectives  </a:t>
            </a:r>
          </a:p>
        </p:txBody>
      </p:sp>
      <p:sp>
        <p:nvSpPr>
          <p:cNvPr id="3" name="TextBox 2">
            <a:extLst>
              <a:ext uri="{FF2B5EF4-FFF2-40B4-BE49-F238E27FC236}">
                <a16:creationId xmlns:a16="http://schemas.microsoft.com/office/drawing/2014/main" id="{810611CA-44AB-4EC9-B7C2-AAF51FDA6C48}"/>
              </a:ext>
            </a:extLst>
          </p:cNvPr>
          <p:cNvSpPr txBox="1"/>
          <p:nvPr/>
        </p:nvSpPr>
        <p:spPr>
          <a:xfrm>
            <a:off x="497356" y="1254592"/>
            <a:ext cx="8845354" cy="3139321"/>
          </a:xfrm>
          <a:prstGeom prst="rect">
            <a:avLst/>
          </a:prstGeom>
          <a:noFill/>
        </p:spPr>
        <p:txBody>
          <a:bodyPr wrap="square" rtlCol="0">
            <a:spAutoFit/>
          </a:bodyPr>
          <a:lstStyle/>
          <a:p>
            <a:pPr algn="l"/>
            <a:r>
              <a:rPr lang="en-US" sz="1800" b="0" i="0" dirty="0">
                <a:solidFill>
                  <a:srgbClr val="0070C0"/>
                </a:solidFill>
                <a:effectLst/>
                <a:latin typeface="Arial" panose="020B0604020202020204" pitchFamily="34" charset="0"/>
                <a:cs typeface="Arial" panose="020B0604020202020204" pitchFamily="34" charset="0"/>
              </a:rPr>
              <a:t>The online session will provide participants with an opportunity to:</a:t>
            </a:r>
          </a:p>
          <a:p>
            <a:pPr algn="l"/>
            <a:endParaRPr lang="en-US" sz="1800" b="0" i="0" dirty="0">
              <a:solidFill>
                <a:srgbClr val="0070C0"/>
              </a:solidFill>
              <a:effectLst/>
              <a:latin typeface="Arial" panose="020B0604020202020204" pitchFamily="34" charset="0"/>
              <a:cs typeface="Arial" panose="020B0604020202020204" pitchFamily="34" charset="0"/>
            </a:endParaRPr>
          </a:p>
          <a:p>
            <a:pPr marL="446088" indent="-446088" algn="l">
              <a:buFont typeface="Arial" panose="020B0604020202020204" pitchFamily="34" charset="0"/>
              <a:buChar char="•"/>
            </a:pPr>
            <a:r>
              <a:rPr lang="en-US" sz="1800" b="0" i="0" dirty="0">
                <a:solidFill>
                  <a:srgbClr val="0070C0"/>
                </a:solidFill>
                <a:effectLst/>
                <a:latin typeface="Arial" panose="020B0604020202020204" pitchFamily="34" charset="0"/>
                <a:cs typeface="Arial" panose="020B0604020202020204" pitchFamily="34" charset="0"/>
              </a:rPr>
              <a:t>Listen to high level Principal Examiner feedback on Unit 216 from January 2024 examination.</a:t>
            </a:r>
          </a:p>
          <a:p>
            <a:pPr marL="446088" indent="-446088" algn="l">
              <a:buFont typeface="Arial" panose="020B0604020202020204" pitchFamily="34" charset="0"/>
              <a:buChar char="•"/>
            </a:pPr>
            <a:r>
              <a:rPr lang="en-US" sz="1800" b="0" i="0" dirty="0">
                <a:solidFill>
                  <a:srgbClr val="0070C0"/>
                </a:solidFill>
                <a:effectLst/>
                <a:latin typeface="Arial" panose="020B0604020202020204" pitchFamily="34" charset="0"/>
                <a:cs typeface="Arial" panose="020B0604020202020204" pitchFamily="34" charset="0"/>
              </a:rPr>
              <a:t>Read and digest candidates responses before the session and propose awarded marks in line with mark scheme in preparation.</a:t>
            </a:r>
          </a:p>
          <a:p>
            <a:pPr marL="446088" indent="-446088" algn="l">
              <a:buFont typeface="Arial" panose="020B0604020202020204" pitchFamily="34" charset="0"/>
              <a:buChar char="•"/>
            </a:pPr>
            <a:r>
              <a:rPr lang="en-US" sz="1800" b="0" i="0" dirty="0">
                <a:solidFill>
                  <a:srgbClr val="0070C0"/>
                </a:solidFill>
                <a:effectLst/>
                <a:latin typeface="Arial" panose="020B0604020202020204" pitchFamily="34" charset="0"/>
                <a:cs typeface="Arial" panose="020B0604020202020204" pitchFamily="34" charset="0"/>
              </a:rPr>
              <a:t>Participate in discussion for each marked response.</a:t>
            </a:r>
          </a:p>
          <a:p>
            <a:pPr marL="446088" indent="-446088" algn="l">
              <a:buFont typeface="Arial" panose="020B0604020202020204" pitchFamily="34" charset="0"/>
              <a:buChar char="•"/>
            </a:pPr>
            <a:r>
              <a:rPr lang="en-US" sz="1800" b="0" i="0" dirty="0">
                <a:solidFill>
                  <a:srgbClr val="0070C0"/>
                </a:solidFill>
                <a:effectLst/>
                <a:latin typeface="Arial" panose="020B0604020202020204" pitchFamily="34" charset="0"/>
                <a:cs typeface="Arial" panose="020B0604020202020204" pitchFamily="34" charset="0"/>
              </a:rPr>
              <a:t>Gather hints and tips on the marking process to embed in delivery and assessment at </a:t>
            </a:r>
            <a:r>
              <a:rPr lang="en-US" sz="1800" b="0" i="0" dirty="0" err="1">
                <a:solidFill>
                  <a:srgbClr val="0070C0"/>
                </a:solidFill>
                <a:effectLst/>
                <a:latin typeface="Arial" panose="020B0604020202020204" pitchFamily="34" charset="0"/>
                <a:cs typeface="Arial" panose="020B0604020202020204" pitchFamily="34" charset="0"/>
              </a:rPr>
              <a:t>centre</a:t>
            </a:r>
            <a:r>
              <a:rPr lang="en-US" sz="1800" b="0" i="0" dirty="0">
                <a:solidFill>
                  <a:srgbClr val="0070C0"/>
                </a:solidFill>
                <a:effectLst/>
                <a:latin typeface="Arial" panose="020B0604020202020204" pitchFamily="34" charset="0"/>
                <a:cs typeface="Arial" panose="020B0604020202020204" pitchFamily="34" charset="0"/>
              </a:rPr>
              <a:t> level.</a:t>
            </a:r>
          </a:p>
          <a:p>
            <a:pPr marL="446088" indent="-446088" algn="l">
              <a:buFont typeface="Arial" panose="020B0604020202020204" pitchFamily="34" charset="0"/>
              <a:buChar char="•"/>
            </a:pPr>
            <a:r>
              <a:rPr lang="en-US" sz="1800" b="0" i="0" dirty="0">
                <a:solidFill>
                  <a:srgbClr val="0070C0"/>
                </a:solidFill>
                <a:effectLst/>
                <a:latin typeface="Arial" panose="020B0604020202020204" pitchFamily="34" charset="0"/>
                <a:cs typeface="Arial" panose="020B0604020202020204" pitchFamily="34" charset="0"/>
              </a:rPr>
              <a:t>Question and answer opportunities with the technical adviser and subject specialists.</a:t>
            </a: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1B1A7F12-4186-4251-91FF-A50FAFCEFBC9}"/>
              </a:ext>
            </a:extLst>
          </p:cNvPr>
          <p:cNvSpPr txBox="1"/>
          <p:nvPr/>
        </p:nvSpPr>
        <p:spPr>
          <a:xfrm>
            <a:off x="2167413" y="5289628"/>
            <a:ext cx="6096000" cy="1323439"/>
          </a:xfrm>
          <a:prstGeom prst="rect">
            <a:avLst/>
          </a:prstGeom>
          <a:noFill/>
          <a:ln>
            <a:solidFill>
              <a:srgbClr val="0070C0"/>
            </a:solidFill>
          </a:ln>
        </p:spPr>
        <p:txBody>
          <a:bodyPr wrap="square">
            <a:spAutoFit/>
          </a:bodyPr>
          <a:lstStyle/>
          <a:p>
            <a:pPr algn="ctr"/>
            <a:r>
              <a:rPr lang="en-GB" sz="2400"/>
              <a:t>New Mailbox for </a:t>
            </a:r>
          </a:p>
          <a:p>
            <a:pPr algn="ctr"/>
            <a:r>
              <a:rPr lang="en-GB" sz="2400"/>
              <a:t>WJEC CCPLD Qualifications </a:t>
            </a:r>
          </a:p>
          <a:p>
            <a:pPr algn="ctr"/>
            <a:endParaRPr lang="en-GB" sz="800"/>
          </a:p>
          <a:p>
            <a:pPr algn="ctr"/>
            <a:r>
              <a:rPr lang="en-GB" sz="2400">
                <a:solidFill>
                  <a:srgbClr val="0070C0"/>
                </a:solidFill>
                <a:hlinkClick r:id="rId3">
                  <a:extLst>
                    <a:ext uri="{A12FA001-AC4F-418D-AE19-62706E023703}">
                      <ahyp:hlinkClr xmlns:ahyp="http://schemas.microsoft.com/office/drawing/2018/hyperlinkcolor" val="tx"/>
                    </a:ext>
                  </a:extLst>
                </a:hlinkClick>
              </a:rPr>
              <a:t>CCPLD@wjec.co.uk</a:t>
            </a:r>
            <a:r>
              <a:rPr lang="en-GB" sz="2400">
                <a:solidFill>
                  <a:srgbClr val="0070C0"/>
                </a:solidFill>
              </a:rPr>
              <a:t> </a:t>
            </a:r>
          </a:p>
        </p:txBody>
      </p:sp>
    </p:spTree>
    <p:extLst>
      <p:ext uri="{BB962C8B-B14F-4D97-AF65-F5344CB8AC3E}">
        <p14:creationId xmlns:p14="http://schemas.microsoft.com/office/powerpoint/2010/main" val="107174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844D600-24CB-4D24-81DF-AD16FA696349}"/>
              </a:ext>
            </a:extLst>
          </p:cNvPr>
          <p:cNvGraphicFramePr>
            <a:graphicFrameLocks noGrp="1"/>
          </p:cNvGraphicFramePr>
          <p:nvPr>
            <p:ph sz="quarter" idx="10"/>
            <p:extLst>
              <p:ext uri="{D42A27DB-BD31-4B8C-83A1-F6EECF244321}">
                <p14:modId xmlns:p14="http://schemas.microsoft.com/office/powerpoint/2010/main" val="514390621"/>
              </p:ext>
            </p:extLst>
          </p:nvPr>
        </p:nvGraphicFramePr>
        <p:xfrm>
          <a:off x="191293" y="2139305"/>
          <a:ext cx="11809413" cy="1010920"/>
        </p:xfrm>
        <a:graphic>
          <a:graphicData uri="http://schemas.openxmlformats.org/drawingml/2006/table">
            <a:tbl>
              <a:tblPr firstRow="1" bandRow="1">
                <a:tableStyleId>{5C22544A-7EE6-4342-B048-85BDC9FD1C3A}</a:tableStyleId>
              </a:tblPr>
              <a:tblGrid>
                <a:gridCol w="3936471">
                  <a:extLst>
                    <a:ext uri="{9D8B030D-6E8A-4147-A177-3AD203B41FA5}">
                      <a16:colId xmlns:a16="http://schemas.microsoft.com/office/drawing/2014/main" val="2250481670"/>
                    </a:ext>
                  </a:extLst>
                </a:gridCol>
                <a:gridCol w="3936471">
                  <a:extLst>
                    <a:ext uri="{9D8B030D-6E8A-4147-A177-3AD203B41FA5}">
                      <a16:colId xmlns:a16="http://schemas.microsoft.com/office/drawing/2014/main" val="3863229587"/>
                    </a:ext>
                  </a:extLst>
                </a:gridCol>
                <a:gridCol w="3936471">
                  <a:extLst>
                    <a:ext uri="{9D8B030D-6E8A-4147-A177-3AD203B41FA5}">
                      <a16:colId xmlns:a16="http://schemas.microsoft.com/office/drawing/2014/main" val="49033863"/>
                    </a:ext>
                  </a:extLst>
                </a:gridCol>
              </a:tblGrid>
              <a:tr h="370840">
                <a:tc>
                  <a:txBody>
                    <a:bodyPr/>
                    <a:lstStyle/>
                    <a:p>
                      <a:endParaRPr lang="en-GB"/>
                    </a:p>
                  </a:txBody>
                  <a:tcPr/>
                </a:tc>
                <a:tc>
                  <a:txBody>
                    <a:bodyPr/>
                    <a:lstStyle/>
                    <a:p>
                      <a:pPr algn="ctr"/>
                      <a:r>
                        <a:rPr lang="en-GB"/>
                        <a:t>Paper </a:t>
                      </a:r>
                    </a:p>
                  </a:txBody>
                  <a:tcPr/>
                </a:tc>
                <a:tc>
                  <a:txBody>
                    <a:bodyPr/>
                    <a:lstStyle/>
                    <a:p>
                      <a:pPr algn="ctr"/>
                      <a:r>
                        <a:rPr lang="en-GB"/>
                        <a:t>Onscreen </a:t>
                      </a:r>
                    </a:p>
                  </a:txBody>
                  <a:tcPr/>
                </a:tc>
                <a:extLst>
                  <a:ext uri="{0D108BD9-81ED-4DB2-BD59-A6C34878D82A}">
                    <a16:rowId xmlns:a16="http://schemas.microsoft.com/office/drawing/2014/main" val="449280594"/>
                  </a:ext>
                </a:extLst>
              </a:tr>
              <a:tr h="381635">
                <a:tc>
                  <a:txBody>
                    <a:bodyPr/>
                    <a:lstStyle/>
                    <a:p>
                      <a:r>
                        <a:rPr lang="en-GB"/>
                        <a:t>Number of entries </a:t>
                      </a:r>
                    </a:p>
                    <a:p>
                      <a:endParaRPr lang="en-GB"/>
                    </a:p>
                  </a:txBody>
                  <a:tcPr/>
                </a:tc>
                <a:tc>
                  <a:txBody>
                    <a:bodyPr/>
                    <a:lstStyle/>
                    <a:p>
                      <a:pPr algn="ctr"/>
                      <a:r>
                        <a:rPr lang="en-GB" dirty="0"/>
                        <a:t>24</a:t>
                      </a:r>
                    </a:p>
                  </a:txBody>
                  <a:tcPr/>
                </a:tc>
                <a:tc>
                  <a:txBody>
                    <a:bodyPr/>
                    <a:lstStyle/>
                    <a:p>
                      <a:pPr algn="ctr"/>
                      <a:r>
                        <a:rPr lang="en-GB" dirty="0"/>
                        <a:t>176</a:t>
                      </a:r>
                    </a:p>
                  </a:txBody>
                  <a:tcPr/>
                </a:tc>
                <a:extLst>
                  <a:ext uri="{0D108BD9-81ED-4DB2-BD59-A6C34878D82A}">
                    <a16:rowId xmlns:a16="http://schemas.microsoft.com/office/drawing/2014/main" val="3517960723"/>
                  </a:ext>
                </a:extLst>
              </a:tr>
            </a:tbl>
          </a:graphicData>
        </a:graphic>
      </p:graphicFrame>
      <p:sp>
        <p:nvSpPr>
          <p:cNvPr id="3" name="Title 2">
            <a:extLst>
              <a:ext uri="{FF2B5EF4-FFF2-40B4-BE49-F238E27FC236}">
                <a16:creationId xmlns:a16="http://schemas.microsoft.com/office/drawing/2014/main" id="{87686D06-150E-40AC-8987-32B18EDEF4A1}"/>
              </a:ext>
            </a:extLst>
          </p:cNvPr>
          <p:cNvSpPr>
            <a:spLocks noGrp="1"/>
          </p:cNvSpPr>
          <p:nvPr>
            <p:ph type="title"/>
          </p:nvPr>
        </p:nvSpPr>
        <p:spPr/>
        <p:txBody>
          <a:bodyPr/>
          <a:lstStyle/>
          <a:p>
            <a:pPr algn="just"/>
            <a:r>
              <a:rPr lang="en-GB" sz="2400" dirty="0"/>
              <a:t>January  2024 </a:t>
            </a:r>
          </a:p>
        </p:txBody>
      </p:sp>
      <p:sp>
        <p:nvSpPr>
          <p:cNvPr id="10" name="TextBox 9">
            <a:extLst>
              <a:ext uri="{FF2B5EF4-FFF2-40B4-BE49-F238E27FC236}">
                <a16:creationId xmlns:a16="http://schemas.microsoft.com/office/drawing/2014/main" id="{B1E15CB8-3E3B-4D75-AF34-305CA8E68BFE}"/>
              </a:ext>
            </a:extLst>
          </p:cNvPr>
          <p:cNvSpPr txBox="1"/>
          <p:nvPr/>
        </p:nvSpPr>
        <p:spPr>
          <a:xfrm>
            <a:off x="4270917" y="4587949"/>
            <a:ext cx="3060116" cy="461665"/>
          </a:xfrm>
          <a:prstGeom prst="rect">
            <a:avLst/>
          </a:prstGeom>
          <a:noFill/>
        </p:spPr>
        <p:txBody>
          <a:bodyPr wrap="square" rtlCol="0">
            <a:spAutoFit/>
          </a:bodyPr>
          <a:lstStyle/>
          <a:p>
            <a:r>
              <a:rPr lang="en-GB" sz="2400" dirty="0"/>
              <a:t>Pass mark: 30/70</a:t>
            </a:r>
          </a:p>
        </p:txBody>
      </p:sp>
    </p:spTree>
    <p:extLst>
      <p:ext uri="{BB962C8B-B14F-4D97-AF65-F5344CB8AC3E}">
        <p14:creationId xmlns:p14="http://schemas.microsoft.com/office/powerpoint/2010/main" val="407484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rPr>
              <a:t>January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140000"/>
                </a:solidFill>
                <a:latin typeface="Arial" panose="020B0604020202020204"/>
              </a:rPr>
              <a:t>Support Pack</a:t>
            </a:r>
            <a:endPar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47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25F58-290B-5965-CCBA-784CF11F2C11}"/>
              </a:ext>
            </a:extLst>
          </p:cNvPr>
          <p:cNvPicPr>
            <a:picLocks noChangeAspect="1"/>
          </p:cNvPicPr>
          <p:nvPr/>
        </p:nvPicPr>
        <p:blipFill>
          <a:blip r:embed="rId2"/>
          <a:stretch>
            <a:fillRect/>
          </a:stretch>
        </p:blipFill>
        <p:spPr>
          <a:xfrm>
            <a:off x="736752" y="135054"/>
            <a:ext cx="10108734" cy="1598245"/>
          </a:xfrm>
          <a:prstGeom prst="rect">
            <a:avLst/>
          </a:prstGeom>
        </p:spPr>
      </p:pic>
      <p:pic>
        <p:nvPicPr>
          <p:cNvPr id="21" name="Picture 20">
            <a:extLst>
              <a:ext uri="{FF2B5EF4-FFF2-40B4-BE49-F238E27FC236}">
                <a16:creationId xmlns:a16="http://schemas.microsoft.com/office/drawing/2014/main" id="{BEF1288F-494D-5419-D049-0E13496CBC5B}"/>
              </a:ext>
            </a:extLst>
          </p:cNvPr>
          <p:cNvPicPr>
            <a:picLocks noChangeAspect="1"/>
          </p:cNvPicPr>
          <p:nvPr/>
        </p:nvPicPr>
        <p:blipFill>
          <a:blip r:embed="rId3"/>
          <a:stretch>
            <a:fillRect/>
          </a:stretch>
        </p:blipFill>
        <p:spPr>
          <a:xfrm>
            <a:off x="9513096" y="4144632"/>
            <a:ext cx="1908191" cy="2688335"/>
          </a:xfrm>
          <a:prstGeom prst="rect">
            <a:avLst/>
          </a:prstGeom>
        </p:spPr>
      </p:pic>
      <p:grpSp>
        <p:nvGrpSpPr>
          <p:cNvPr id="24" name="Group 23">
            <a:extLst>
              <a:ext uri="{FF2B5EF4-FFF2-40B4-BE49-F238E27FC236}">
                <a16:creationId xmlns:a16="http://schemas.microsoft.com/office/drawing/2014/main" id="{F9F4CB0D-6EA3-9673-E195-1ED003A99073}"/>
              </a:ext>
            </a:extLst>
          </p:cNvPr>
          <p:cNvGrpSpPr/>
          <p:nvPr/>
        </p:nvGrpSpPr>
        <p:grpSpPr>
          <a:xfrm>
            <a:off x="3093495" y="1776796"/>
            <a:ext cx="4104544" cy="1970407"/>
            <a:chOff x="3093495" y="1776796"/>
            <a:chExt cx="4104544" cy="1970407"/>
          </a:xfrm>
        </p:grpSpPr>
        <p:grpSp>
          <p:nvGrpSpPr>
            <p:cNvPr id="10" name="Group 9">
              <a:extLst>
                <a:ext uri="{FF2B5EF4-FFF2-40B4-BE49-F238E27FC236}">
                  <a16:creationId xmlns:a16="http://schemas.microsoft.com/office/drawing/2014/main" id="{FD350865-3681-7D9D-64A1-5247E2E66584}"/>
                </a:ext>
              </a:extLst>
            </p:cNvPr>
            <p:cNvGrpSpPr/>
            <p:nvPr/>
          </p:nvGrpSpPr>
          <p:grpSpPr>
            <a:xfrm>
              <a:off x="3093495" y="1776796"/>
              <a:ext cx="4104544" cy="1970407"/>
              <a:chOff x="729362" y="4328720"/>
              <a:chExt cx="4104544" cy="1970407"/>
            </a:xfrm>
          </p:grpSpPr>
          <p:pic>
            <p:nvPicPr>
              <p:cNvPr id="7" name="Picture 6">
                <a:extLst>
                  <a:ext uri="{FF2B5EF4-FFF2-40B4-BE49-F238E27FC236}">
                    <a16:creationId xmlns:a16="http://schemas.microsoft.com/office/drawing/2014/main" id="{EDC6D7FE-0D54-E10D-E0C1-AABD77759DF3}"/>
                  </a:ext>
                </a:extLst>
              </p:cNvPr>
              <p:cNvPicPr>
                <a:picLocks noChangeAspect="1"/>
              </p:cNvPicPr>
              <p:nvPr/>
            </p:nvPicPr>
            <p:blipFill>
              <a:blip r:embed="rId4"/>
              <a:stretch>
                <a:fillRect/>
              </a:stretch>
            </p:blipFill>
            <p:spPr>
              <a:xfrm>
                <a:off x="729362" y="4328720"/>
                <a:ext cx="4104544" cy="1970407"/>
              </a:xfrm>
              <a:prstGeom prst="rect">
                <a:avLst/>
              </a:prstGeom>
            </p:spPr>
          </p:pic>
          <p:sp>
            <p:nvSpPr>
              <p:cNvPr id="8" name="Rectangle 7">
                <a:extLst>
                  <a:ext uri="{FF2B5EF4-FFF2-40B4-BE49-F238E27FC236}">
                    <a16:creationId xmlns:a16="http://schemas.microsoft.com/office/drawing/2014/main" id="{80AA8EE3-3311-128D-3979-88856D31015C}"/>
                  </a:ext>
                </a:extLst>
              </p:cNvPr>
              <p:cNvSpPr/>
              <p:nvPr/>
            </p:nvSpPr>
            <p:spPr>
              <a:xfrm>
                <a:off x="2013358" y="4983061"/>
                <a:ext cx="352337" cy="218113"/>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9" name="TextBox 8">
                <a:extLst>
                  <a:ext uri="{FF2B5EF4-FFF2-40B4-BE49-F238E27FC236}">
                    <a16:creationId xmlns:a16="http://schemas.microsoft.com/office/drawing/2014/main" id="{AA970EF6-54D3-0E78-F9EB-F17FA52482E9}"/>
                  </a:ext>
                </a:extLst>
              </p:cNvPr>
              <p:cNvSpPr txBox="1"/>
              <p:nvPr/>
            </p:nvSpPr>
            <p:spPr>
              <a:xfrm>
                <a:off x="1937857" y="4983061"/>
                <a:ext cx="545283" cy="261610"/>
              </a:xfrm>
              <a:prstGeom prst="rect">
                <a:avLst/>
              </a:prstGeom>
              <a:noFill/>
            </p:spPr>
            <p:txBody>
              <a:bodyPr wrap="square" rtlCol="0">
                <a:spAutoFit/>
              </a:bodyPr>
              <a:lstStyle/>
              <a:p>
                <a:r>
                  <a:rPr lang="en-GB" sz="1100" dirty="0"/>
                  <a:t>2024</a:t>
                </a:r>
              </a:p>
            </p:txBody>
          </p:sp>
        </p:grpSp>
        <p:sp>
          <p:nvSpPr>
            <p:cNvPr id="22" name="Rectangle 21">
              <a:extLst>
                <a:ext uri="{FF2B5EF4-FFF2-40B4-BE49-F238E27FC236}">
                  <a16:creationId xmlns:a16="http://schemas.microsoft.com/office/drawing/2014/main" id="{FD95E9CA-11D4-8185-F676-BB42954E088A}"/>
                </a:ext>
              </a:extLst>
            </p:cNvPr>
            <p:cNvSpPr/>
            <p:nvPr/>
          </p:nvSpPr>
          <p:spPr>
            <a:xfrm>
              <a:off x="6200775" y="2293144"/>
              <a:ext cx="607219" cy="137993"/>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23" name="TextBox 22">
              <a:extLst>
                <a:ext uri="{FF2B5EF4-FFF2-40B4-BE49-F238E27FC236}">
                  <a16:creationId xmlns:a16="http://schemas.microsoft.com/office/drawing/2014/main" id="{AD978308-29D9-BF43-36B8-404F8DF3178A}"/>
                </a:ext>
              </a:extLst>
            </p:cNvPr>
            <p:cNvSpPr txBox="1"/>
            <p:nvPr/>
          </p:nvSpPr>
          <p:spPr>
            <a:xfrm>
              <a:off x="6110288" y="2209352"/>
              <a:ext cx="932970" cy="276999"/>
            </a:xfrm>
            <a:prstGeom prst="rect">
              <a:avLst/>
            </a:prstGeom>
            <a:noFill/>
          </p:spPr>
          <p:txBody>
            <a:bodyPr wrap="square" rtlCol="0">
              <a:spAutoFit/>
            </a:bodyPr>
            <a:lstStyle/>
            <a:p>
              <a:r>
                <a:rPr lang="en-GB" sz="1200" dirty="0"/>
                <a:t>Winter</a:t>
              </a:r>
            </a:p>
          </p:txBody>
        </p:sp>
      </p:grpSp>
      <p:sp>
        <p:nvSpPr>
          <p:cNvPr id="2" name="Rectangle 1">
            <a:extLst>
              <a:ext uri="{FF2B5EF4-FFF2-40B4-BE49-F238E27FC236}">
                <a16:creationId xmlns:a16="http://schemas.microsoft.com/office/drawing/2014/main" id="{C4018BA8-D9F0-6C9C-606F-5B29E5A92D62}"/>
              </a:ext>
            </a:extLst>
          </p:cNvPr>
          <p:cNvSpPr/>
          <p:nvPr/>
        </p:nvSpPr>
        <p:spPr>
          <a:xfrm>
            <a:off x="735688" y="1245296"/>
            <a:ext cx="2714354" cy="3155795"/>
          </a:xfrm>
          <a:prstGeom prst="rect">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D78B9560-DC35-8627-006B-68E19B2F7A56}"/>
              </a:ext>
            </a:extLst>
          </p:cNvPr>
          <p:cNvPicPr>
            <a:picLocks noChangeAspect="1"/>
          </p:cNvPicPr>
          <p:nvPr/>
        </p:nvPicPr>
        <p:blipFill>
          <a:blip r:embed="rId5"/>
          <a:stretch>
            <a:fillRect/>
          </a:stretch>
        </p:blipFill>
        <p:spPr>
          <a:xfrm>
            <a:off x="806217" y="4111179"/>
            <a:ext cx="1884154" cy="2609694"/>
          </a:xfrm>
          <a:prstGeom prst="rect">
            <a:avLst/>
          </a:prstGeom>
        </p:spPr>
      </p:pic>
      <p:pic>
        <p:nvPicPr>
          <p:cNvPr id="12" name="Picture 11">
            <a:extLst>
              <a:ext uri="{FF2B5EF4-FFF2-40B4-BE49-F238E27FC236}">
                <a16:creationId xmlns:a16="http://schemas.microsoft.com/office/drawing/2014/main" id="{5150981D-26DC-29E2-8ADF-3407C27D3043}"/>
              </a:ext>
            </a:extLst>
          </p:cNvPr>
          <p:cNvPicPr>
            <a:picLocks noChangeAspect="1"/>
          </p:cNvPicPr>
          <p:nvPr/>
        </p:nvPicPr>
        <p:blipFill>
          <a:blip r:embed="rId6"/>
          <a:stretch>
            <a:fillRect/>
          </a:stretch>
        </p:blipFill>
        <p:spPr>
          <a:xfrm>
            <a:off x="5755889" y="4650057"/>
            <a:ext cx="3472783" cy="1957387"/>
          </a:xfrm>
          <a:prstGeom prst="rect">
            <a:avLst/>
          </a:prstGeom>
        </p:spPr>
      </p:pic>
      <p:pic>
        <p:nvPicPr>
          <p:cNvPr id="16" name="Picture 15">
            <a:extLst>
              <a:ext uri="{FF2B5EF4-FFF2-40B4-BE49-F238E27FC236}">
                <a16:creationId xmlns:a16="http://schemas.microsoft.com/office/drawing/2014/main" id="{91856100-AEFE-FF3C-3EB0-B0D549B54B2C}"/>
              </a:ext>
            </a:extLst>
          </p:cNvPr>
          <p:cNvPicPr>
            <a:picLocks noChangeAspect="1"/>
          </p:cNvPicPr>
          <p:nvPr/>
        </p:nvPicPr>
        <p:blipFill>
          <a:blip r:embed="rId7"/>
          <a:stretch>
            <a:fillRect/>
          </a:stretch>
        </p:blipFill>
        <p:spPr>
          <a:xfrm>
            <a:off x="3269034" y="3968836"/>
            <a:ext cx="1908192" cy="2752037"/>
          </a:xfrm>
          <a:prstGeom prst="rect">
            <a:avLst/>
          </a:prstGeom>
        </p:spPr>
      </p:pic>
      <p:sp>
        <p:nvSpPr>
          <p:cNvPr id="18" name="Rectangle 17">
            <a:extLst>
              <a:ext uri="{FF2B5EF4-FFF2-40B4-BE49-F238E27FC236}">
                <a16:creationId xmlns:a16="http://schemas.microsoft.com/office/drawing/2014/main" id="{8DBE6376-82EA-72BA-9DDE-8C4E8FCF63EB}"/>
              </a:ext>
            </a:extLst>
          </p:cNvPr>
          <p:cNvSpPr/>
          <p:nvPr/>
        </p:nvSpPr>
        <p:spPr>
          <a:xfrm>
            <a:off x="3450042" y="5904963"/>
            <a:ext cx="1566279" cy="167426"/>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20" name="Rectangle 19">
            <a:extLst>
              <a:ext uri="{FF2B5EF4-FFF2-40B4-BE49-F238E27FC236}">
                <a16:creationId xmlns:a16="http://schemas.microsoft.com/office/drawing/2014/main" id="{64D49EE9-76F4-2366-E8DF-8A9A00EB2526}"/>
              </a:ext>
            </a:extLst>
          </p:cNvPr>
          <p:cNvSpPr/>
          <p:nvPr/>
        </p:nvSpPr>
        <p:spPr>
          <a:xfrm>
            <a:off x="9684051" y="5737538"/>
            <a:ext cx="1056929" cy="242552"/>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Tree>
    <p:extLst>
      <p:ext uri="{BB962C8B-B14F-4D97-AF65-F5344CB8AC3E}">
        <p14:creationId xmlns:p14="http://schemas.microsoft.com/office/powerpoint/2010/main" val="289109851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k48d8005054a4dd09ad49b7c837f0781 xmlns="36f98b4f-ba65-4a7d-9a34-48b23de556cb">
      <Terms xmlns="http://schemas.microsoft.com/office/infopath/2007/PartnerControls"/>
    </k48d8005054a4dd09ad49b7c837f0781>
    <aa87a6a0bdfe4bfb97a25745bc8270e2 xmlns="36f98b4f-ba65-4a7d-9a34-48b23de556cb">
      <Terms xmlns="http://schemas.microsoft.com/office/infopath/2007/PartnerControls"/>
    </aa87a6a0bdfe4bfb97a25745bc8270e2>
    <WJEC_x0020_Subject_x0020_Code xmlns="07b9bb9f-93d7-4a9d-9e48-363b5c999e88" xsi:nil="true"/>
    <WJEC_x0020_Available_x0020_Online xmlns="07b9bb9f-93d7-4a9d-9e48-363b5c999e88">false</WJEC_x0020_Available_x0020_Online>
    <WJEC_x0020_Secured_x0020_Scheduling_x0020_End_x0020_Date xmlns="07b9bb9f-93d7-4a9d-9e48-363b5c999e88" xsi:nil="true"/>
    <RoutingRuleDescription xmlns="http://schemas.microsoft.com/sharepoint/v3" xsi:nil="true"/>
    <PublishingExpirationDate xmlns="http://schemas.microsoft.com/sharepoint/v3" xsi:nil="true"/>
    <PublishingStartDate xmlns="http://schemas.microsoft.com/sharepoint/v3" xsi:nil="true"/>
    <WJEC_x0020_Language xmlns="07b9bb9f-93d7-4a9d-9e48-363b5c999e88">
      <Value>English</Value>
    </WJEC_x0020_Language>
    <WJEC_x0020_Secure_x0020_Scheduling_x0020_Start_x0020_Date xmlns="07b9bb9f-93d7-4a9d-9e48-363b5c999e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ternal Assessment Form" ma:contentTypeID="0x0101005EE6F60F7FD1F54F8254869BFB0784AA0020879ED2A6C4B541A5BBE15202BD7708" ma:contentTypeVersion="68" ma:contentTypeDescription="" ma:contentTypeScope="" ma:versionID="8a98089d7c38336eee618f03fde270c0">
  <xsd:schema xmlns:xsd="http://www.w3.org/2001/XMLSchema" xmlns:xs="http://www.w3.org/2001/XMLSchema" xmlns:p="http://schemas.microsoft.com/office/2006/metadata/properties" xmlns:ns1="http://schemas.microsoft.com/sharepoint/v3" xmlns:ns3="36f98b4f-ba65-4a7d-9a34-48b23de556cb" xmlns:ns4="07b9bb9f-93d7-4a9d-9e48-363b5c999e88" targetNamespace="http://schemas.microsoft.com/office/2006/metadata/properties" ma:root="true" ma:fieldsID="95ec997ce0c6f4974ff577bf4e70ba0b" ns1:_="" ns3:_="" ns4:_="">
    <xsd:import namespace="http://schemas.microsoft.com/sharepoint/v3"/>
    <xsd:import namespace="36f98b4f-ba65-4a7d-9a34-48b23de556cb"/>
    <xsd:import namespace="07b9bb9f-93d7-4a9d-9e48-363b5c999e88"/>
    <xsd:element name="properties">
      <xsd:complexType>
        <xsd:sequence>
          <xsd:element name="documentManagement">
            <xsd:complexType>
              <xsd:all>
                <xsd:element ref="ns1:RoutingRuleDescription" minOccurs="0"/>
                <xsd:element ref="ns4:WJEC_x0020_Subject_x0020_Code" minOccurs="0"/>
                <xsd:element ref="ns4:WJEC_x0020_Language" minOccurs="0"/>
                <xsd:element ref="ns4:WJEC_x0020_Available_x0020_Online" minOccurs="0"/>
                <xsd:element ref="ns1:PublishingStartDate" minOccurs="0"/>
                <xsd:element ref="ns1:PublishingExpirationDate" minOccurs="0"/>
                <xsd:element ref="ns4:WJEC_x0020_Secure_x0020_Scheduling_x0020_Start_x0020_Date" minOccurs="0"/>
                <xsd:element ref="ns4:WJEC_x0020_Secured_x0020_Scheduling_x0020_End_x0020_Date" minOccurs="0"/>
                <xsd:element ref="ns3:k48d8005054a4dd09ad49b7c837f0781"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3" ma:description="can't delete this column" ma:internalName="RoutingRuleDescription" ma:readOnly="false">
      <xsd:simpleType>
        <xsd:restriction base="dms:Text">
          <xsd:maxLength value="255"/>
        </xsd:restriction>
      </xsd:simpleType>
    </xsd:element>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15"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aa87a6a0bdfe4bfb97a25745bc8270e2" ma:index="16"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Subject_x0020_Code" ma:index="5" nillable="true" ma:displayName="WJEC Subject Code" ma:internalName="WJEC_x0020_Subject_x0020_Code" ma:readOnly="false">
      <xsd:simpleType>
        <xsd:restriction base="dms:Text">
          <xsd:maxLength value="64"/>
        </xsd:restriction>
      </xsd:simpleType>
    </xsd:element>
    <xsd:element name="WJEC_x0020_Language" ma:index="6"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7" nillable="true" ma:displayName="WJEC Available Online" ma:default="0" ma:internalName="WJEC_x0020_Available_x0020_Online" ma:readOnly="false">
      <xsd:simpleType>
        <xsd:restriction base="dms:Boolean"/>
      </xsd:simpleType>
    </xsd:element>
    <xsd:element name="WJEC_x0020_Secure_x0020_Scheduling_x0020_Start_x0020_Date" ma:index="10" nillable="true" ma:displayName="WJEC Secure Scheduling Start Date" ma:format="DateTime" ma:internalName="WJEC_x0020_Secure_x0020_Scheduling_x0020_Start_x0020_Date" ma:readOnly="false">
      <xsd:simpleType>
        <xsd:restriction base="dms:DateTime"/>
      </xsd:simpleType>
    </xsd:element>
    <xsd:element name="WJEC_x0020_Secured_x0020_Scheduling_x0020_End_x0020_Date" ma:index="11" nillable="true" ma:displayName="WJEC Secure Scheduling End Date" ma:format="DateTime" ma:internalName="WJEC_x0020_Secured_x0020_Scheduling_x0020_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F2C5D-BA0A-4ADC-ACA3-AA75CD9BCC3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ebebe9-ad9c-417c-96aa-6a2f5b72dbd6"/>
    <ds:schemaRef ds:uri="http://purl.org/dc/terms/"/>
    <ds:schemaRef ds:uri="101960c9-2583-49a4-9434-4c0cad7b266a"/>
    <ds:schemaRef ds:uri="http://www.w3.org/XML/1998/namespace"/>
    <ds:schemaRef ds:uri="http://purl.org/dc/dcmitype/"/>
    <ds:schemaRef ds:uri="36f98b4f-ba65-4a7d-9a34-48b23de556cb"/>
    <ds:schemaRef ds:uri="07b9bb9f-93d7-4a9d-9e48-363b5c999e88"/>
    <ds:schemaRef ds:uri="http://schemas.microsoft.com/sharepoint/v3"/>
  </ds:schemaRefs>
</ds:datastoreItem>
</file>

<file path=customXml/itemProps2.xml><?xml version="1.0" encoding="utf-8"?>
<ds:datastoreItem xmlns:ds="http://schemas.openxmlformats.org/officeDocument/2006/customXml" ds:itemID="{4DCF4233-815F-4B09-99B4-4D97CBBB0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f98b4f-ba65-4a7d-9a34-48b23de556cb"/>
    <ds:schemaRef ds:uri="07b9bb9f-93d7-4a9d-9e48-363b5c99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6609</Words>
  <Application>Microsoft Office PowerPoint</Application>
  <PresentationFormat>Widescreen</PresentationFormat>
  <Paragraphs>391</Paragraphs>
  <Slides>42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Arial WGL</vt:lpstr>
      <vt:lpstr>Calibri</vt:lpstr>
      <vt:lpstr>Lato</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January  2024 </vt:lpstr>
      <vt:lpstr>PowerPoint Presentation</vt:lpstr>
      <vt:lpstr>PowerPoint Presentation</vt:lpstr>
      <vt:lpstr>PowerPoint Presentation</vt:lpstr>
      <vt:lpstr>High level feedback </vt:lpstr>
      <vt:lpstr>PowerPoint Presentation</vt:lpstr>
      <vt:lpstr>Question 1(b) and mark scheme </vt:lpstr>
      <vt:lpstr>Question 1(b) Candidate’s answer with Principal Examiner’s comments</vt:lpstr>
      <vt:lpstr>Question 1(b) Candidate’s answer with Principal Examiner’s comments</vt:lpstr>
      <vt:lpstr>Question 2(a) and mark scheme </vt:lpstr>
      <vt:lpstr>Question 2(a)  Candidate’s answer with Principal Examiner’s comments</vt:lpstr>
      <vt:lpstr>Question 2(a)  Candidate’s answer with Principal Examiner’s comments</vt:lpstr>
      <vt:lpstr>Question 3 and mark scheme </vt:lpstr>
      <vt:lpstr>Question 3 Candidate’s answer with Principal Examiner’s comments</vt:lpstr>
      <vt:lpstr>Question 3 Candidate’s answer with Principal Examiner’s comments</vt:lpstr>
      <vt:lpstr>Question 5(a) and mark scheme </vt:lpstr>
      <vt:lpstr>Question 5(a) Candidate’s answer with Principal Examiner’s comments</vt:lpstr>
      <vt:lpstr>Question 5(a) Candidate’s answer with Principal Examiner’s comments</vt:lpstr>
      <vt:lpstr>Question 5(b) and mark scheme </vt:lpstr>
      <vt:lpstr>Question 5(b)  Candidate’s answer with Principal Examiner’s comments</vt:lpstr>
      <vt:lpstr>Question 5(b)  Candidate’s answer with Principal Examiner’s comments</vt:lpstr>
      <vt:lpstr>Question 7(a) and mark scheme </vt:lpstr>
      <vt:lpstr>Question 7(a) Candidate’s answer with Principal Examiner’s comments</vt:lpstr>
      <vt:lpstr>Question 7(a) Candidate’s answer with Principal Examiner’s comments</vt:lpstr>
      <vt:lpstr>Question 8 and mark scheme </vt:lpstr>
      <vt:lpstr>Question 8 Candidate’s answer with Principal Examiner’s comments</vt:lpstr>
      <vt:lpstr>Question 8 Candidate’s answer with Principal Examiner’s comments</vt:lpstr>
      <vt:lpstr>Question 9(b) and mark scheme </vt:lpstr>
      <vt:lpstr>Question 9(b) Candidate’s answer with Principal Examiner’s comments</vt:lpstr>
      <vt:lpstr>Question 9(b) Candidate’s answer with Principal Examiner’s comments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Lucas, Tania</cp:lastModifiedBy>
  <cp:revision>3</cp:revision>
  <dcterms:created xsi:type="dcterms:W3CDTF">2020-09-10T07:54:11Z</dcterms:created>
  <dcterms:modified xsi:type="dcterms:W3CDTF">2024-02-26T15:53:02Z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