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4"/>
  </p:notesMasterIdLst>
  <p:sldIdLst>
    <p:sldId id="446" r:id="rId5"/>
    <p:sldId id="458" r:id="rId6"/>
    <p:sldId id="459" r:id="rId7"/>
    <p:sldId id="460" r:id="rId8"/>
    <p:sldId id="461" r:id="rId9"/>
    <p:sldId id="462" r:id="rId10"/>
    <p:sldId id="463" r:id="rId11"/>
    <p:sldId id="464" r:id="rId12"/>
    <p:sldId id="465" r:id="rId13"/>
    <p:sldId id="466" r:id="rId14"/>
    <p:sldId id="467" r:id="rId15"/>
    <p:sldId id="468" r:id="rId16"/>
    <p:sldId id="469" r:id="rId17"/>
    <p:sldId id="479" r:id="rId18"/>
    <p:sldId id="347" r:id="rId19"/>
    <p:sldId id="450" r:id="rId20"/>
    <p:sldId id="470" r:id="rId21"/>
    <p:sldId id="471" r:id="rId22"/>
    <p:sldId id="409" r:id="rId23"/>
    <p:sldId id="449" r:id="rId24"/>
    <p:sldId id="472" r:id="rId25"/>
    <p:sldId id="473" r:id="rId26"/>
    <p:sldId id="408" r:id="rId27"/>
    <p:sldId id="474" r:id="rId28"/>
    <p:sldId id="475" r:id="rId29"/>
    <p:sldId id="407" r:id="rId30"/>
    <p:sldId id="476" r:id="rId31"/>
    <p:sldId id="477" r:id="rId32"/>
    <p:sldId id="47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85E9DA-26B5-4CA5-8CA2-FC63E8F2C0A3}" v="19" dt="2021-10-26T13:51:01.6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E185E9DA-26B5-4CA5-8CA2-FC63E8F2C0A3}"/>
    <pc:docChg chg="undo custSel addSld delSld modSld">
      <pc:chgData name="Wyman, Hilary" userId="f3bca22b-3a42-4d89-8a24-ce254d13f28a" providerId="ADAL" clId="{E185E9DA-26B5-4CA5-8CA2-FC63E8F2C0A3}" dt="2021-10-26T16:07:41.752" v="321" actId="113"/>
      <pc:docMkLst>
        <pc:docMk/>
      </pc:docMkLst>
      <pc:sldChg chg="del">
        <pc:chgData name="Wyman, Hilary" userId="f3bca22b-3a42-4d89-8a24-ce254d13f28a" providerId="ADAL" clId="{E185E9DA-26B5-4CA5-8CA2-FC63E8F2C0A3}" dt="2021-10-26T13:33:56.389" v="26" actId="47"/>
        <pc:sldMkLst>
          <pc:docMk/>
          <pc:sldMk cId="2242577526" sldId="257"/>
        </pc:sldMkLst>
      </pc:sldChg>
      <pc:sldChg chg="del">
        <pc:chgData name="Wyman, Hilary" userId="f3bca22b-3a42-4d89-8a24-ce254d13f28a" providerId="ADAL" clId="{E185E9DA-26B5-4CA5-8CA2-FC63E8F2C0A3}" dt="2021-10-26T13:33:56.389" v="26" actId="47"/>
        <pc:sldMkLst>
          <pc:docMk/>
          <pc:sldMk cId="3010577296" sldId="292"/>
        </pc:sldMkLst>
      </pc:sldChg>
      <pc:sldChg chg="del">
        <pc:chgData name="Wyman, Hilary" userId="f3bca22b-3a42-4d89-8a24-ce254d13f28a" providerId="ADAL" clId="{E185E9DA-26B5-4CA5-8CA2-FC63E8F2C0A3}" dt="2021-10-26T13:33:56.389" v="26" actId="47"/>
        <pc:sldMkLst>
          <pc:docMk/>
          <pc:sldMk cId="530223546" sldId="294"/>
        </pc:sldMkLst>
      </pc:sldChg>
      <pc:sldChg chg="del">
        <pc:chgData name="Wyman, Hilary" userId="f3bca22b-3a42-4d89-8a24-ce254d13f28a" providerId="ADAL" clId="{E185E9DA-26B5-4CA5-8CA2-FC63E8F2C0A3}" dt="2021-10-26T13:33:56.389" v="26" actId="47"/>
        <pc:sldMkLst>
          <pc:docMk/>
          <pc:sldMk cId="2528010839" sldId="295"/>
        </pc:sldMkLst>
      </pc:sldChg>
      <pc:sldChg chg="del">
        <pc:chgData name="Wyman, Hilary" userId="f3bca22b-3a42-4d89-8a24-ce254d13f28a" providerId="ADAL" clId="{E185E9DA-26B5-4CA5-8CA2-FC63E8F2C0A3}" dt="2021-10-26T13:33:56.389" v="26" actId="47"/>
        <pc:sldMkLst>
          <pc:docMk/>
          <pc:sldMk cId="1527613269" sldId="304"/>
        </pc:sldMkLst>
      </pc:sldChg>
      <pc:sldChg chg="del">
        <pc:chgData name="Wyman, Hilary" userId="f3bca22b-3a42-4d89-8a24-ce254d13f28a" providerId="ADAL" clId="{E185E9DA-26B5-4CA5-8CA2-FC63E8F2C0A3}" dt="2021-10-26T13:33:56.389" v="26" actId="47"/>
        <pc:sldMkLst>
          <pc:docMk/>
          <pc:sldMk cId="3212139358" sldId="337"/>
        </pc:sldMkLst>
      </pc:sldChg>
      <pc:sldChg chg="del">
        <pc:chgData name="Wyman, Hilary" userId="f3bca22b-3a42-4d89-8a24-ce254d13f28a" providerId="ADAL" clId="{E185E9DA-26B5-4CA5-8CA2-FC63E8F2C0A3}" dt="2021-10-26T13:33:56.389" v="26" actId="47"/>
        <pc:sldMkLst>
          <pc:docMk/>
          <pc:sldMk cId="593575806" sldId="338"/>
        </pc:sldMkLst>
      </pc:sldChg>
      <pc:sldChg chg="del">
        <pc:chgData name="Wyman, Hilary" userId="f3bca22b-3a42-4d89-8a24-ce254d13f28a" providerId="ADAL" clId="{E185E9DA-26B5-4CA5-8CA2-FC63E8F2C0A3}" dt="2021-10-26T13:33:56.389" v="26" actId="47"/>
        <pc:sldMkLst>
          <pc:docMk/>
          <pc:sldMk cId="64794432" sldId="340"/>
        </pc:sldMkLst>
      </pc:sldChg>
      <pc:sldChg chg="addSp modSp mod">
        <pc:chgData name="Wyman, Hilary" userId="f3bca22b-3a42-4d89-8a24-ce254d13f28a" providerId="ADAL" clId="{E185E9DA-26B5-4CA5-8CA2-FC63E8F2C0A3}" dt="2021-10-26T13:38:13.576" v="73" actId="27636"/>
        <pc:sldMkLst>
          <pc:docMk/>
          <pc:sldMk cId="2884581338" sldId="347"/>
        </pc:sldMkLst>
        <pc:spChg chg="mod">
          <ac:chgData name="Wyman, Hilary" userId="f3bca22b-3a42-4d89-8a24-ce254d13f28a" providerId="ADAL" clId="{E185E9DA-26B5-4CA5-8CA2-FC63E8F2C0A3}" dt="2021-10-26T13:37:33.263" v="64" actId="1076"/>
          <ac:spMkLst>
            <pc:docMk/>
            <pc:sldMk cId="2884581338" sldId="347"/>
            <ac:spMk id="2" creationId="{EBF94A1D-4A8F-47A8-81FB-F739019A68CA}"/>
          </ac:spMkLst>
        </pc:spChg>
        <pc:spChg chg="mod">
          <ac:chgData name="Wyman, Hilary" userId="f3bca22b-3a42-4d89-8a24-ce254d13f28a" providerId="ADAL" clId="{E185E9DA-26B5-4CA5-8CA2-FC63E8F2C0A3}" dt="2021-10-26T13:38:13.576" v="73" actId="27636"/>
          <ac:spMkLst>
            <pc:docMk/>
            <pc:sldMk cId="2884581338" sldId="347"/>
            <ac:spMk id="3" creationId="{73356C4D-39A4-41F4-81D7-A443625A2271}"/>
          </ac:spMkLst>
        </pc:spChg>
        <pc:picChg chg="mod">
          <ac:chgData name="Wyman, Hilary" userId="f3bca22b-3a42-4d89-8a24-ce254d13f28a" providerId="ADAL" clId="{E185E9DA-26B5-4CA5-8CA2-FC63E8F2C0A3}" dt="2021-10-26T13:37:33.263" v="64" actId="1076"/>
          <ac:picMkLst>
            <pc:docMk/>
            <pc:sldMk cId="2884581338" sldId="347"/>
            <ac:picMk id="5" creationId="{55D992A0-C080-44CD-9FD0-E6B97910C706}"/>
          </ac:picMkLst>
        </pc:picChg>
        <pc:picChg chg="add mod">
          <ac:chgData name="Wyman, Hilary" userId="f3bca22b-3a42-4d89-8a24-ce254d13f28a" providerId="ADAL" clId="{E185E9DA-26B5-4CA5-8CA2-FC63E8F2C0A3}" dt="2021-10-26T13:37:12.560" v="61"/>
          <ac:picMkLst>
            <pc:docMk/>
            <pc:sldMk cId="2884581338" sldId="347"/>
            <ac:picMk id="6" creationId="{DAD76E71-5509-4910-A874-16E75680D392}"/>
          </ac:picMkLst>
        </pc:picChg>
      </pc:sldChg>
      <pc:sldChg chg="del">
        <pc:chgData name="Wyman, Hilary" userId="f3bca22b-3a42-4d89-8a24-ce254d13f28a" providerId="ADAL" clId="{E185E9DA-26B5-4CA5-8CA2-FC63E8F2C0A3}" dt="2021-10-26T13:33:56.389" v="26" actId="47"/>
        <pc:sldMkLst>
          <pc:docMk/>
          <pc:sldMk cId="4143963962" sldId="348"/>
        </pc:sldMkLst>
      </pc:sldChg>
      <pc:sldChg chg="del">
        <pc:chgData name="Wyman, Hilary" userId="f3bca22b-3a42-4d89-8a24-ce254d13f28a" providerId="ADAL" clId="{E185E9DA-26B5-4CA5-8CA2-FC63E8F2C0A3}" dt="2021-10-26T13:33:56.389" v="26" actId="47"/>
        <pc:sldMkLst>
          <pc:docMk/>
          <pc:sldMk cId="886482572" sldId="349"/>
        </pc:sldMkLst>
      </pc:sldChg>
      <pc:sldChg chg="del">
        <pc:chgData name="Wyman, Hilary" userId="f3bca22b-3a42-4d89-8a24-ce254d13f28a" providerId="ADAL" clId="{E185E9DA-26B5-4CA5-8CA2-FC63E8F2C0A3}" dt="2021-10-26T13:33:56.389" v="26" actId="47"/>
        <pc:sldMkLst>
          <pc:docMk/>
          <pc:sldMk cId="2349023345" sldId="350"/>
        </pc:sldMkLst>
      </pc:sldChg>
      <pc:sldChg chg="del">
        <pc:chgData name="Wyman, Hilary" userId="f3bca22b-3a42-4d89-8a24-ce254d13f28a" providerId="ADAL" clId="{E185E9DA-26B5-4CA5-8CA2-FC63E8F2C0A3}" dt="2021-10-26T13:33:56.389" v="26" actId="47"/>
        <pc:sldMkLst>
          <pc:docMk/>
          <pc:sldMk cId="2527266757" sldId="351"/>
        </pc:sldMkLst>
      </pc:sldChg>
      <pc:sldChg chg="del">
        <pc:chgData name="Wyman, Hilary" userId="f3bca22b-3a42-4d89-8a24-ce254d13f28a" providerId="ADAL" clId="{E185E9DA-26B5-4CA5-8CA2-FC63E8F2C0A3}" dt="2021-10-26T13:33:56.389" v="26" actId="47"/>
        <pc:sldMkLst>
          <pc:docMk/>
          <pc:sldMk cId="3682114704" sldId="382"/>
        </pc:sldMkLst>
      </pc:sldChg>
      <pc:sldChg chg="addSp modSp mod">
        <pc:chgData name="Wyman, Hilary" userId="f3bca22b-3a42-4d89-8a24-ce254d13f28a" providerId="ADAL" clId="{E185E9DA-26B5-4CA5-8CA2-FC63E8F2C0A3}" dt="2021-10-26T13:48:48.806" v="269" actId="113"/>
        <pc:sldMkLst>
          <pc:docMk/>
          <pc:sldMk cId="3506934734" sldId="407"/>
        </pc:sldMkLst>
        <pc:spChg chg="mod">
          <ac:chgData name="Wyman, Hilary" userId="f3bca22b-3a42-4d89-8a24-ce254d13f28a" providerId="ADAL" clId="{E185E9DA-26B5-4CA5-8CA2-FC63E8F2C0A3}" dt="2021-10-26T13:47:49.307" v="250" actId="1076"/>
          <ac:spMkLst>
            <pc:docMk/>
            <pc:sldMk cId="3506934734" sldId="407"/>
            <ac:spMk id="2" creationId="{EBF94A1D-4A8F-47A8-81FB-F739019A68CA}"/>
          </ac:spMkLst>
        </pc:spChg>
        <pc:spChg chg="mod">
          <ac:chgData name="Wyman, Hilary" userId="f3bca22b-3a42-4d89-8a24-ce254d13f28a" providerId="ADAL" clId="{E185E9DA-26B5-4CA5-8CA2-FC63E8F2C0A3}" dt="2021-10-26T13:48:48.806" v="269" actId="113"/>
          <ac:spMkLst>
            <pc:docMk/>
            <pc:sldMk cId="3506934734" sldId="407"/>
            <ac:spMk id="3" creationId="{73356C4D-39A4-41F4-81D7-A443625A2271}"/>
          </ac:spMkLst>
        </pc:spChg>
        <pc:picChg chg="add mod">
          <ac:chgData name="Wyman, Hilary" userId="f3bca22b-3a42-4d89-8a24-ce254d13f28a" providerId="ADAL" clId="{E185E9DA-26B5-4CA5-8CA2-FC63E8F2C0A3}" dt="2021-10-26T13:46:36.073" v="224"/>
          <ac:picMkLst>
            <pc:docMk/>
            <pc:sldMk cId="3506934734" sldId="407"/>
            <ac:picMk id="5" creationId="{885416CB-F21F-4B90-84CB-690CD0680357}"/>
          </ac:picMkLst>
        </pc:picChg>
        <pc:picChg chg="mod">
          <ac:chgData name="Wyman, Hilary" userId="f3bca22b-3a42-4d89-8a24-ce254d13f28a" providerId="ADAL" clId="{E185E9DA-26B5-4CA5-8CA2-FC63E8F2C0A3}" dt="2021-10-26T13:47:58.712" v="258" actId="1036"/>
          <ac:picMkLst>
            <pc:docMk/>
            <pc:sldMk cId="3506934734" sldId="407"/>
            <ac:picMk id="8" creationId="{F0D21C8E-DC49-40DD-89F5-C86F7B1B4441}"/>
          </ac:picMkLst>
        </pc:picChg>
      </pc:sldChg>
      <pc:sldChg chg="addSp modSp mod">
        <pc:chgData name="Wyman, Hilary" userId="f3bca22b-3a42-4d89-8a24-ce254d13f28a" providerId="ADAL" clId="{E185E9DA-26B5-4CA5-8CA2-FC63E8F2C0A3}" dt="2021-10-26T13:45:49.589" v="221" actId="20577"/>
        <pc:sldMkLst>
          <pc:docMk/>
          <pc:sldMk cId="2890592613" sldId="408"/>
        </pc:sldMkLst>
        <pc:spChg chg="mod">
          <ac:chgData name="Wyman, Hilary" userId="f3bca22b-3a42-4d89-8a24-ce254d13f28a" providerId="ADAL" clId="{E185E9DA-26B5-4CA5-8CA2-FC63E8F2C0A3}" dt="2021-10-26T13:45:21.479" v="205" actId="1076"/>
          <ac:spMkLst>
            <pc:docMk/>
            <pc:sldMk cId="2890592613" sldId="408"/>
            <ac:spMk id="2" creationId="{EBF94A1D-4A8F-47A8-81FB-F739019A68CA}"/>
          </ac:spMkLst>
        </pc:spChg>
        <pc:spChg chg="mod">
          <ac:chgData name="Wyman, Hilary" userId="f3bca22b-3a42-4d89-8a24-ce254d13f28a" providerId="ADAL" clId="{E185E9DA-26B5-4CA5-8CA2-FC63E8F2C0A3}" dt="2021-10-26T13:45:49.589" v="221" actId="20577"/>
          <ac:spMkLst>
            <pc:docMk/>
            <pc:sldMk cId="2890592613" sldId="408"/>
            <ac:spMk id="3" creationId="{73356C4D-39A4-41F4-81D7-A443625A2271}"/>
          </ac:spMkLst>
        </pc:spChg>
        <pc:picChg chg="add mod">
          <ac:chgData name="Wyman, Hilary" userId="f3bca22b-3a42-4d89-8a24-ce254d13f28a" providerId="ADAL" clId="{E185E9DA-26B5-4CA5-8CA2-FC63E8F2C0A3}" dt="2021-10-26T13:44:27.089" v="195"/>
          <ac:picMkLst>
            <pc:docMk/>
            <pc:sldMk cId="2890592613" sldId="408"/>
            <ac:picMk id="4" creationId="{EDAD8F52-B454-420B-8DEE-4DAA513AA939}"/>
          </ac:picMkLst>
        </pc:picChg>
      </pc:sldChg>
      <pc:sldChg chg="addSp modSp mod">
        <pc:chgData name="Wyman, Hilary" userId="f3bca22b-3a42-4d89-8a24-ce254d13f28a" providerId="ADAL" clId="{E185E9DA-26B5-4CA5-8CA2-FC63E8F2C0A3}" dt="2021-10-26T13:42:11.700" v="187" actId="14100"/>
        <pc:sldMkLst>
          <pc:docMk/>
          <pc:sldMk cId="2449296812" sldId="409"/>
        </pc:sldMkLst>
        <pc:spChg chg="mod">
          <ac:chgData name="Wyman, Hilary" userId="f3bca22b-3a42-4d89-8a24-ce254d13f28a" providerId="ADAL" clId="{E185E9DA-26B5-4CA5-8CA2-FC63E8F2C0A3}" dt="2021-10-26T13:41:57.371" v="184" actId="1076"/>
          <ac:spMkLst>
            <pc:docMk/>
            <pc:sldMk cId="2449296812" sldId="409"/>
            <ac:spMk id="2" creationId="{EBF94A1D-4A8F-47A8-81FB-F739019A68CA}"/>
          </ac:spMkLst>
        </pc:spChg>
        <pc:spChg chg="mod">
          <ac:chgData name="Wyman, Hilary" userId="f3bca22b-3a42-4d89-8a24-ce254d13f28a" providerId="ADAL" clId="{E185E9DA-26B5-4CA5-8CA2-FC63E8F2C0A3}" dt="2021-10-26T13:42:07.356" v="186" actId="14100"/>
          <ac:spMkLst>
            <pc:docMk/>
            <pc:sldMk cId="2449296812" sldId="409"/>
            <ac:spMk id="3" creationId="{73356C4D-39A4-41F4-81D7-A443625A2271}"/>
          </ac:spMkLst>
        </pc:spChg>
        <pc:picChg chg="mod">
          <ac:chgData name="Wyman, Hilary" userId="f3bca22b-3a42-4d89-8a24-ce254d13f28a" providerId="ADAL" clId="{E185E9DA-26B5-4CA5-8CA2-FC63E8F2C0A3}" dt="2021-10-26T13:42:11.700" v="187" actId="14100"/>
          <ac:picMkLst>
            <pc:docMk/>
            <pc:sldMk cId="2449296812" sldId="409"/>
            <ac:picMk id="4" creationId="{E5750502-E712-4735-B996-2FEDB1A50622}"/>
          </ac:picMkLst>
        </pc:picChg>
        <pc:picChg chg="add mod">
          <ac:chgData name="Wyman, Hilary" userId="f3bca22b-3a42-4d89-8a24-ce254d13f28a" providerId="ADAL" clId="{E185E9DA-26B5-4CA5-8CA2-FC63E8F2C0A3}" dt="2021-10-26T13:41:07.918" v="171"/>
          <ac:picMkLst>
            <pc:docMk/>
            <pc:sldMk cId="2449296812" sldId="409"/>
            <ac:picMk id="5" creationId="{0627BDF3-F4B7-4DE3-BBAB-897E7615A202}"/>
          </ac:picMkLst>
        </pc:picChg>
      </pc:sldChg>
      <pc:sldChg chg="del">
        <pc:chgData name="Wyman, Hilary" userId="f3bca22b-3a42-4d89-8a24-ce254d13f28a" providerId="ADAL" clId="{E185E9DA-26B5-4CA5-8CA2-FC63E8F2C0A3}" dt="2021-10-26T13:40:12.231" v="165" actId="47"/>
        <pc:sldMkLst>
          <pc:docMk/>
          <pc:sldMk cId="3936414200" sldId="417"/>
        </pc:sldMkLst>
      </pc:sldChg>
      <pc:sldChg chg="addSp modSp del mod">
        <pc:chgData name="Wyman, Hilary" userId="f3bca22b-3a42-4d89-8a24-ce254d13f28a" providerId="ADAL" clId="{E185E9DA-26B5-4CA5-8CA2-FC63E8F2C0A3}" dt="2021-10-26T13:51:10.618" v="292" actId="47"/>
        <pc:sldMkLst>
          <pc:docMk/>
          <pc:sldMk cId="573957041" sldId="422"/>
        </pc:sldMkLst>
        <pc:spChg chg="mod">
          <ac:chgData name="Wyman, Hilary" userId="f3bca22b-3a42-4d89-8a24-ce254d13f28a" providerId="ADAL" clId="{E185E9DA-26B5-4CA5-8CA2-FC63E8F2C0A3}" dt="2021-10-26T13:36:35.998" v="48" actId="14100"/>
          <ac:spMkLst>
            <pc:docMk/>
            <pc:sldMk cId="573957041" sldId="422"/>
            <ac:spMk id="2" creationId="{EBF94A1D-4A8F-47A8-81FB-F739019A68CA}"/>
          </ac:spMkLst>
        </pc:spChg>
        <pc:spChg chg="mod">
          <ac:chgData name="Wyman, Hilary" userId="f3bca22b-3a42-4d89-8a24-ce254d13f28a" providerId="ADAL" clId="{E185E9DA-26B5-4CA5-8CA2-FC63E8F2C0A3}" dt="2021-10-26T13:40:41.545" v="166"/>
          <ac:spMkLst>
            <pc:docMk/>
            <pc:sldMk cId="573957041" sldId="422"/>
            <ac:spMk id="3" creationId="{73356C4D-39A4-41F4-81D7-A443625A2271}"/>
          </ac:spMkLst>
        </pc:spChg>
        <pc:picChg chg="add mod">
          <ac:chgData name="Wyman, Hilary" userId="f3bca22b-3a42-4d89-8a24-ce254d13f28a" providerId="ADAL" clId="{E185E9DA-26B5-4CA5-8CA2-FC63E8F2C0A3}" dt="2021-10-26T13:34:47.295" v="27"/>
          <ac:picMkLst>
            <pc:docMk/>
            <pc:sldMk cId="573957041" sldId="422"/>
            <ac:picMk id="4" creationId="{BAE8AE75-12B3-4164-AF55-B24BA9DAC651}"/>
          </ac:picMkLst>
        </pc:picChg>
      </pc:sldChg>
      <pc:sldChg chg="del">
        <pc:chgData name="Wyman, Hilary" userId="f3bca22b-3a42-4d89-8a24-ce254d13f28a" providerId="ADAL" clId="{E185E9DA-26B5-4CA5-8CA2-FC63E8F2C0A3}" dt="2021-10-26T13:39:05.997" v="80" actId="47"/>
        <pc:sldMkLst>
          <pc:docMk/>
          <pc:sldMk cId="127824972" sldId="423"/>
        </pc:sldMkLst>
      </pc:sldChg>
      <pc:sldChg chg="del">
        <pc:chgData name="Wyman, Hilary" userId="f3bca22b-3a42-4d89-8a24-ce254d13f28a" providerId="ADAL" clId="{E185E9DA-26B5-4CA5-8CA2-FC63E8F2C0A3}" dt="2021-10-26T13:43:03.808" v="194" actId="47"/>
        <pc:sldMkLst>
          <pc:docMk/>
          <pc:sldMk cId="950015007" sldId="424"/>
        </pc:sldMkLst>
      </pc:sldChg>
      <pc:sldChg chg="del">
        <pc:chgData name="Wyman, Hilary" userId="f3bca22b-3a42-4d89-8a24-ce254d13f28a" providerId="ADAL" clId="{E185E9DA-26B5-4CA5-8CA2-FC63E8F2C0A3}" dt="2021-10-26T13:46:25.994" v="223" actId="47"/>
        <pc:sldMkLst>
          <pc:docMk/>
          <pc:sldMk cId="1303726187" sldId="425"/>
        </pc:sldMkLst>
      </pc:sldChg>
      <pc:sldChg chg="del">
        <pc:chgData name="Wyman, Hilary" userId="f3bca22b-3a42-4d89-8a24-ce254d13f28a" providerId="ADAL" clId="{E185E9DA-26B5-4CA5-8CA2-FC63E8F2C0A3}" dt="2021-10-26T13:49:21.228" v="271" actId="47"/>
        <pc:sldMkLst>
          <pc:docMk/>
          <pc:sldMk cId="1360436594" sldId="426"/>
        </pc:sldMkLst>
      </pc:sldChg>
      <pc:sldChg chg="del">
        <pc:chgData name="Wyman, Hilary" userId="f3bca22b-3a42-4d89-8a24-ce254d13f28a" providerId="ADAL" clId="{E185E9DA-26B5-4CA5-8CA2-FC63E8F2C0A3}" dt="2021-10-26T13:49:21.228" v="271" actId="47"/>
        <pc:sldMkLst>
          <pc:docMk/>
          <pc:sldMk cId="1043537037" sldId="441"/>
        </pc:sldMkLst>
      </pc:sldChg>
      <pc:sldChg chg="del">
        <pc:chgData name="Wyman, Hilary" userId="f3bca22b-3a42-4d89-8a24-ce254d13f28a" providerId="ADAL" clId="{E185E9DA-26B5-4CA5-8CA2-FC63E8F2C0A3}" dt="2021-10-26T13:46:25.994" v="223" actId="47"/>
        <pc:sldMkLst>
          <pc:docMk/>
          <pc:sldMk cId="190536822" sldId="442"/>
        </pc:sldMkLst>
      </pc:sldChg>
      <pc:sldChg chg="del">
        <pc:chgData name="Wyman, Hilary" userId="f3bca22b-3a42-4d89-8a24-ce254d13f28a" providerId="ADAL" clId="{E185E9DA-26B5-4CA5-8CA2-FC63E8F2C0A3}" dt="2021-10-26T13:43:03.808" v="194" actId="47"/>
        <pc:sldMkLst>
          <pc:docMk/>
          <pc:sldMk cId="1305083584" sldId="443"/>
        </pc:sldMkLst>
      </pc:sldChg>
      <pc:sldChg chg="del">
        <pc:chgData name="Wyman, Hilary" userId="f3bca22b-3a42-4d89-8a24-ce254d13f28a" providerId="ADAL" clId="{E185E9DA-26B5-4CA5-8CA2-FC63E8F2C0A3}" dt="2021-10-26T13:50:51.775" v="290" actId="47"/>
        <pc:sldMkLst>
          <pc:docMk/>
          <pc:sldMk cId="3872950832" sldId="444"/>
        </pc:sldMkLst>
      </pc:sldChg>
      <pc:sldChg chg="modSp add mod">
        <pc:chgData name="Wyman, Hilary" userId="f3bca22b-3a42-4d89-8a24-ce254d13f28a" providerId="ADAL" clId="{E185E9DA-26B5-4CA5-8CA2-FC63E8F2C0A3}" dt="2021-10-26T13:32:57.515" v="13" actId="20577"/>
        <pc:sldMkLst>
          <pc:docMk/>
          <pc:sldMk cId="1859242509" sldId="446"/>
        </pc:sldMkLst>
        <pc:spChg chg="mod">
          <ac:chgData name="Wyman, Hilary" userId="f3bca22b-3a42-4d89-8a24-ce254d13f28a" providerId="ADAL" clId="{E185E9DA-26B5-4CA5-8CA2-FC63E8F2C0A3}" dt="2021-10-26T13:32:57.515" v="13" actId="20577"/>
          <ac:spMkLst>
            <pc:docMk/>
            <pc:sldMk cId="1859242509" sldId="446"/>
            <ac:spMk id="4" creationId="{CDD34750-652D-FC49-85CC-0D442747B51C}"/>
          </ac:spMkLst>
        </pc:spChg>
      </pc:sldChg>
      <pc:sldChg chg="addSp modSp mod">
        <pc:chgData name="Wyman, Hilary" userId="f3bca22b-3a42-4d89-8a24-ce254d13f28a" providerId="ADAL" clId="{E185E9DA-26B5-4CA5-8CA2-FC63E8F2C0A3}" dt="2021-10-26T13:42:47.933" v="192" actId="14100"/>
        <pc:sldMkLst>
          <pc:docMk/>
          <pc:sldMk cId="1189677925" sldId="449"/>
        </pc:sldMkLst>
        <pc:spChg chg="mod">
          <ac:chgData name="Wyman, Hilary" userId="f3bca22b-3a42-4d89-8a24-ce254d13f28a" providerId="ADAL" clId="{E185E9DA-26B5-4CA5-8CA2-FC63E8F2C0A3}" dt="2021-10-26T13:42:44.340" v="191" actId="14100"/>
          <ac:spMkLst>
            <pc:docMk/>
            <pc:sldMk cId="1189677925" sldId="449"/>
            <ac:spMk id="2" creationId="{EBF94A1D-4A8F-47A8-81FB-F739019A68CA}"/>
          </ac:spMkLst>
        </pc:spChg>
        <pc:picChg chg="add mod">
          <ac:chgData name="Wyman, Hilary" userId="f3bca22b-3a42-4d89-8a24-ce254d13f28a" providerId="ADAL" clId="{E185E9DA-26B5-4CA5-8CA2-FC63E8F2C0A3}" dt="2021-10-26T13:42:26.527" v="188"/>
          <ac:picMkLst>
            <pc:docMk/>
            <pc:sldMk cId="1189677925" sldId="449"/>
            <ac:picMk id="4" creationId="{C0F1F984-8E03-4C72-95C8-FBA1230FEEBB}"/>
          </ac:picMkLst>
        </pc:picChg>
        <pc:picChg chg="mod">
          <ac:chgData name="Wyman, Hilary" userId="f3bca22b-3a42-4d89-8a24-ce254d13f28a" providerId="ADAL" clId="{E185E9DA-26B5-4CA5-8CA2-FC63E8F2C0A3}" dt="2021-10-26T13:42:47.933" v="192" actId="14100"/>
          <ac:picMkLst>
            <pc:docMk/>
            <pc:sldMk cId="1189677925" sldId="449"/>
            <ac:picMk id="8" creationId="{D31B8E25-064D-43E1-9CF4-FBDD98AFEECA}"/>
          </ac:picMkLst>
        </pc:picChg>
      </pc:sldChg>
      <pc:sldChg chg="addSp modSp mod">
        <pc:chgData name="Wyman, Hilary" userId="f3bca22b-3a42-4d89-8a24-ce254d13f28a" providerId="ADAL" clId="{E185E9DA-26B5-4CA5-8CA2-FC63E8F2C0A3}" dt="2021-10-26T13:38:39.122" v="78" actId="14100"/>
        <pc:sldMkLst>
          <pc:docMk/>
          <pc:sldMk cId="883622893" sldId="450"/>
        </pc:sldMkLst>
        <pc:spChg chg="mod">
          <ac:chgData name="Wyman, Hilary" userId="f3bca22b-3a42-4d89-8a24-ce254d13f28a" providerId="ADAL" clId="{E185E9DA-26B5-4CA5-8CA2-FC63E8F2C0A3}" dt="2021-10-26T13:38:35.685" v="77" actId="14100"/>
          <ac:spMkLst>
            <pc:docMk/>
            <pc:sldMk cId="883622893" sldId="450"/>
            <ac:spMk id="2" creationId="{EBF94A1D-4A8F-47A8-81FB-F739019A68CA}"/>
          </ac:spMkLst>
        </pc:spChg>
        <pc:picChg chg="add mod">
          <ac:chgData name="Wyman, Hilary" userId="f3bca22b-3a42-4d89-8a24-ce254d13f28a" providerId="ADAL" clId="{E185E9DA-26B5-4CA5-8CA2-FC63E8F2C0A3}" dt="2021-10-26T13:38:22.060" v="74"/>
          <ac:picMkLst>
            <pc:docMk/>
            <pc:sldMk cId="883622893" sldId="450"/>
            <ac:picMk id="4" creationId="{21C0A25A-4D7E-4D10-AFC8-3842714FDBC8}"/>
          </ac:picMkLst>
        </pc:picChg>
        <pc:picChg chg="mod">
          <ac:chgData name="Wyman, Hilary" userId="f3bca22b-3a42-4d89-8a24-ce254d13f28a" providerId="ADAL" clId="{E185E9DA-26B5-4CA5-8CA2-FC63E8F2C0A3}" dt="2021-10-26T13:38:39.122" v="78" actId="14100"/>
          <ac:picMkLst>
            <pc:docMk/>
            <pc:sldMk cId="883622893" sldId="450"/>
            <ac:picMk id="10" creationId="{C213BEBA-A0B6-4EAD-9FB7-B0C578E990B3}"/>
          </ac:picMkLst>
        </pc:picChg>
      </pc:sldChg>
      <pc:sldChg chg="add">
        <pc:chgData name="Wyman, Hilary" userId="f3bca22b-3a42-4d89-8a24-ce254d13f28a" providerId="ADAL" clId="{E185E9DA-26B5-4CA5-8CA2-FC63E8F2C0A3}" dt="2021-10-26T13:32:40.046" v="0"/>
        <pc:sldMkLst>
          <pc:docMk/>
          <pc:sldMk cId="1066962807" sldId="458"/>
        </pc:sldMkLst>
      </pc:sldChg>
      <pc:sldChg chg="modSp add mod">
        <pc:chgData name="Wyman, Hilary" userId="f3bca22b-3a42-4d89-8a24-ce254d13f28a" providerId="ADAL" clId="{E185E9DA-26B5-4CA5-8CA2-FC63E8F2C0A3}" dt="2021-10-26T16:06:23.923" v="297" actId="20577"/>
        <pc:sldMkLst>
          <pc:docMk/>
          <pc:sldMk cId="413963397" sldId="459"/>
        </pc:sldMkLst>
        <pc:graphicFrameChg chg="modGraphic">
          <ac:chgData name="Wyman, Hilary" userId="f3bca22b-3a42-4d89-8a24-ce254d13f28a" providerId="ADAL" clId="{E185E9DA-26B5-4CA5-8CA2-FC63E8F2C0A3}" dt="2021-10-26T16:06:23.923" v="297" actId="20577"/>
          <ac:graphicFrameMkLst>
            <pc:docMk/>
            <pc:sldMk cId="413963397" sldId="459"/>
            <ac:graphicFrameMk id="6" creationId="{00000000-0000-0000-0000-000000000000}"/>
          </ac:graphicFrameMkLst>
        </pc:graphicFrameChg>
      </pc:sldChg>
      <pc:sldChg chg="modSp add mod">
        <pc:chgData name="Wyman, Hilary" userId="f3bca22b-3a42-4d89-8a24-ce254d13f28a" providerId="ADAL" clId="{E185E9DA-26B5-4CA5-8CA2-FC63E8F2C0A3}" dt="2021-10-26T16:06:30.877" v="300" actId="20577"/>
        <pc:sldMkLst>
          <pc:docMk/>
          <pc:sldMk cId="917601382" sldId="460"/>
        </pc:sldMkLst>
        <pc:graphicFrameChg chg="modGraphic">
          <ac:chgData name="Wyman, Hilary" userId="f3bca22b-3a42-4d89-8a24-ce254d13f28a" providerId="ADAL" clId="{E185E9DA-26B5-4CA5-8CA2-FC63E8F2C0A3}" dt="2021-10-26T16:06:30.877" v="300" actId="20577"/>
          <ac:graphicFrameMkLst>
            <pc:docMk/>
            <pc:sldMk cId="917601382" sldId="460"/>
            <ac:graphicFrameMk id="12" creationId="{2177F886-B284-4DAB-B3B7-7C7770B3F63F}"/>
          </ac:graphicFrameMkLst>
        </pc:graphicFrameChg>
      </pc:sldChg>
      <pc:sldChg chg="modSp add mod">
        <pc:chgData name="Wyman, Hilary" userId="f3bca22b-3a42-4d89-8a24-ce254d13f28a" providerId="ADAL" clId="{E185E9DA-26B5-4CA5-8CA2-FC63E8F2C0A3}" dt="2021-10-26T16:06:39.080" v="304" actId="20577"/>
        <pc:sldMkLst>
          <pc:docMk/>
          <pc:sldMk cId="3299739172" sldId="461"/>
        </pc:sldMkLst>
        <pc:graphicFrameChg chg="modGraphic">
          <ac:chgData name="Wyman, Hilary" userId="f3bca22b-3a42-4d89-8a24-ce254d13f28a" providerId="ADAL" clId="{E185E9DA-26B5-4CA5-8CA2-FC63E8F2C0A3}" dt="2021-10-26T16:06:39.080" v="304" actId="20577"/>
          <ac:graphicFrameMkLst>
            <pc:docMk/>
            <pc:sldMk cId="3299739172" sldId="461"/>
            <ac:graphicFrameMk id="3" creationId="{43863BC8-3C79-42D4-97D5-3DB4D6AAA6BE}"/>
          </ac:graphicFrameMkLst>
        </pc:graphicFrameChg>
      </pc:sldChg>
      <pc:sldChg chg="modSp add mod">
        <pc:chgData name="Wyman, Hilary" userId="f3bca22b-3a42-4d89-8a24-ce254d13f28a" providerId="ADAL" clId="{E185E9DA-26B5-4CA5-8CA2-FC63E8F2C0A3}" dt="2021-10-26T16:07:12.048" v="316" actId="20577"/>
        <pc:sldMkLst>
          <pc:docMk/>
          <pc:sldMk cId="1702838462" sldId="462"/>
        </pc:sldMkLst>
        <pc:graphicFrameChg chg="modGraphic">
          <ac:chgData name="Wyman, Hilary" userId="f3bca22b-3a42-4d89-8a24-ce254d13f28a" providerId="ADAL" clId="{E185E9DA-26B5-4CA5-8CA2-FC63E8F2C0A3}" dt="2021-10-26T16:07:12.048" v="316" actId="20577"/>
          <ac:graphicFrameMkLst>
            <pc:docMk/>
            <pc:sldMk cId="1702838462" sldId="462"/>
            <ac:graphicFrameMk id="4" creationId="{ED15F1B8-722A-475D-9F41-9256960E0203}"/>
          </ac:graphicFrameMkLst>
        </pc:graphicFrameChg>
      </pc:sldChg>
      <pc:sldChg chg="add">
        <pc:chgData name="Wyman, Hilary" userId="f3bca22b-3a42-4d89-8a24-ce254d13f28a" providerId="ADAL" clId="{E185E9DA-26B5-4CA5-8CA2-FC63E8F2C0A3}" dt="2021-10-26T13:32:40.046" v="0"/>
        <pc:sldMkLst>
          <pc:docMk/>
          <pc:sldMk cId="3358704602" sldId="463"/>
        </pc:sldMkLst>
      </pc:sldChg>
      <pc:sldChg chg="modSp add mod">
        <pc:chgData name="Wyman, Hilary" userId="f3bca22b-3a42-4d89-8a24-ce254d13f28a" providerId="ADAL" clId="{E185E9DA-26B5-4CA5-8CA2-FC63E8F2C0A3}" dt="2021-10-26T15:38:18.056" v="294" actId="20577"/>
        <pc:sldMkLst>
          <pc:docMk/>
          <pc:sldMk cId="2511817077" sldId="464"/>
        </pc:sldMkLst>
        <pc:spChg chg="mod">
          <ac:chgData name="Wyman, Hilary" userId="f3bca22b-3a42-4d89-8a24-ce254d13f28a" providerId="ADAL" clId="{E185E9DA-26B5-4CA5-8CA2-FC63E8F2C0A3}" dt="2021-10-26T15:38:18.056" v="294" actId="20577"/>
          <ac:spMkLst>
            <pc:docMk/>
            <pc:sldMk cId="2511817077" sldId="464"/>
            <ac:spMk id="2" creationId="{2CD2AF48-C521-4688-A46C-5145B2716851}"/>
          </ac:spMkLst>
        </pc:spChg>
      </pc:sldChg>
      <pc:sldChg chg="modSp add mod">
        <pc:chgData name="Wyman, Hilary" userId="f3bca22b-3a42-4d89-8a24-ce254d13f28a" providerId="ADAL" clId="{E185E9DA-26B5-4CA5-8CA2-FC63E8F2C0A3}" dt="2021-10-26T16:07:21.064" v="317" actId="20577"/>
        <pc:sldMkLst>
          <pc:docMk/>
          <pc:sldMk cId="1441987980" sldId="465"/>
        </pc:sldMkLst>
        <pc:spChg chg="mod">
          <ac:chgData name="Wyman, Hilary" userId="f3bca22b-3a42-4d89-8a24-ce254d13f28a" providerId="ADAL" clId="{E185E9DA-26B5-4CA5-8CA2-FC63E8F2C0A3}" dt="2021-10-26T16:07:21.064" v="317" actId="20577"/>
          <ac:spMkLst>
            <pc:docMk/>
            <pc:sldMk cId="1441987980" sldId="465"/>
            <ac:spMk id="2" creationId="{2CD2AF48-C521-4688-A46C-5145B2716851}"/>
          </ac:spMkLst>
        </pc:spChg>
      </pc:sldChg>
      <pc:sldChg chg="add">
        <pc:chgData name="Wyman, Hilary" userId="f3bca22b-3a42-4d89-8a24-ce254d13f28a" providerId="ADAL" clId="{E185E9DA-26B5-4CA5-8CA2-FC63E8F2C0A3}" dt="2021-10-26T13:32:40.046" v="0"/>
        <pc:sldMkLst>
          <pc:docMk/>
          <pc:sldMk cId="1470437437" sldId="466"/>
        </pc:sldMkLst>
      </pc:sldChg>
      <pc:sldChg chg="modSp add mod">
        <pc:chgData name="Wyman, Hilary" userId="f3bca22b-3a42-4d89-8a24-ce254d13f28a" providerId="ADAL" clId="{E185E9DA-26B5-4CA5-8CA2-FC63E8F2C0A3}" dt="2021-10-26T16:07:32.096" v="319" actId="113"/>
        <pc:sldMkLst>
          <pc:docMk/>
          <pc:sldMk cId="4276961699" sldId="467"/>
        </pc:sldMkLst>
        <pc:spChg chg="mod">
          <ac:chgData name="Wyman, Hilary" userId="f3bca22b-3a42-4d89-8a24-ce254d13f28a" providerId="ADAL" clId="{E185E9DA-26B5-4CA5-8CA2-FC63E8F2C0A3}" dt="2021-10-26T16:07:32.096" v="319" actId="113"/>
          <ac:spMkLst>
            <pc:docMk/>
            <pc:sldMk cId="4276961699" sldId="467"/>
            <ac:spMk id="2" creationId="{96058412-1860-465F-A309-FA24E51E63D1}"/>
          </ac:spMkLst>
        </pc:spChg>
      </pc:sldChg>
      <pc:sldChg chg="modSp add mod">
        <pc:chgData name="Wyman, Hilary" userId="f3bca22b-3a42-4d89-8a24-ce254d13f28a" providerId="ADAL" clId="{E185E9DA-26B5-4CA5-8CA2-FC63E8F2C0A3}" dt="2021-10-26T16:07:41.752" v="321" actId="113"/>
        <pc:sldMkLst>
          <pc:docMk/>
          <pc:sldMk cId="2537819943" sldId="468"/>
        </pc:sldMkLst>
        <pc:spChg chg="mod">
          <ac:chgData name="Wyman, Hilary" userId="f3bca22b-3a42-4d89-8a24-ce254d13f28a" providerId="ADAL" clId="{E185E9DA-26B5-4CA5-8CA2-FC63E8F2C0A3}" dt="2021-10-26T16:07:41.752" v="321" actId="113"/>
          <ac:spMkLst>
            <pc:docMk/>
            <pc:sldMk cId="2537819943" sldId="468"/>
            <ac:spMk id="2" creationId="{F1BA8034-09B9-4253-9645-454B5E883E59}"/>
          </ac:spMkLst>
        </pc:spChg>
      </pc:sldChg>
      <pc:sldChg chg="modSp add mod">
        <pc:chgData name="Wyman, Hilary" userId="f3bca22b-3a42-4d89-8a24-ce254d13f28a" providerId="ADAL" clId="{E185E9DA-26B5-4CA5-8CA2-FC63E8F2C0A3}" dt="2021-10-26T13:33:31.530" v="25" actId="1076"/>
        <pc:sldMkLst>
          <pc:docMk/>
          <pc:sldMk cId="815200876" sldId="469"/>
        </pc:sldMkLst>
        <pc:spChg chg="mod">
          <ac:chgData name="Wyman, Hilary" userId="f3bca22b-3a42-4d89-8a24-ce254d13f28a" providerId="ADAL" clId="{E185E9DA-26B5-4CA5-8CA2-FC63E8F2C0A3}" dt="2021-10-26T13:33:31.530" v="25" actId="1076"/>
          <ac:spMkLst>
            <pc:docMk/>
            <pc:sldMk cId="815200876" sldId="469"/>
            <ac:spMk id="2" creationId="{DBAA343D-5DD0-437E-982F-01D667EE0E39}"/>
          </ac:spMkLst>
        </pc:spChg>
      </pc:sldChg>
      <pc:sldChg chg="add">
        <pc:chgData name="Wyman, Hilary" userId="f3bca22b-3a42-4d89-8a24-ce254d13f28a" providerId="ADAL" clId="{E185E9DA-26B5-4CA5-8CA2-FC63E8F2C0A3}" dt="2021-10-26T13:38:59.794" v="79"/>
        <pc:sldMkLst>
          <pc:docMk/>
          <pc:sldMk cId="1639671357" sldId="470"/>
        </pc:sldMkLst>
      </pc:sldChg>
      <pc:sldChg chg="modSp add mod">
        <pc:chgData name="Wyman, Hilary" userId="f3bca22b-3a42-4d89-8a24-ce254d13f28a" providerId="ADAL" clId="{E185E9DA-26B5-4CA5-8CA2-FC63E8F2C0A3}" dt="2021-10-26T13:40:04.637" v="164" actId="20577"/>
        <pc:sldMkLst>
          <pc:docMk/>
          <pc:sldMk cId="44000952" sldId="471"/>
        </pc:sldMkLst>
        <pc:spChg chg="mod">
          <ac:chgData name="Wyman, Hilary" userId="f3bca22b-3a42-4d89-8a24-ce254d13f28a" providerId="ADAL" clId="{E185E9DA-26B5-4CA5-8CA2-FC63E8F2C0A3}" dt="2021-10-26T13:39:16.732" v="93" actId="20577"/>
          <ac:spMkLst>
            <pc:docMk/>
            <pc:sldMk cId="44000952" sldId="471"/>
            <ac:spMk id="2" creationId="{60ACC2CB-FB1E-459B-B0FA-A2F16031C1A6}"/>
          </ac:spMkLst>
        </pc:spChg>
        <pc:graphicFrameChg chg="modGraphic">
          <ac:chgData name="Wyman, Hilary" userId="f3bca22b-3a42-4d89-8a24-ce254d13f28a" providerId="ADAL" clId="{E185E9DA-26B5-4CA5-8CA2-FC63E8F2C0A3}" dt="2021-10-26T13:40:04.637" v="164" actId="20577"/>
          <ac:graphicFrameMkLst>
            <pc:docMk/>
            <pc:sldMk cId="44000952" sldId="471"/>
            <ac:graphicFrameMk id="3" creationId="{F584AFF6-2867-449C-B5CD-0D9835609947}"/>
          </ac:graphicFrameMkLst>
        </pc:graphicFrameChg>
      </pc:sldChg>
      <pc:sldChg chg="add">
        <pc:chgData name="Wyman, Hilary" userId="f3bca22b-3a42-4d89-8a24-ce254d13f28a" providerId="ADAL" clId="{E185E9DA-26B5-4CA5-8CA2-FC63E8F2C0A3}" dt="2021-10-26T13:42:58.949" v="193"/>
        <pc:sldMkLst>
          <pc:docMk/>
          <pc:sldMk cId="3185586875" sldId="472"/>
        </pc:sldMkLst>
      </pc:sldChg>
      <pc:sldChg chg="add">
        <pc:chgData name="Wyman, Hilary" userId="f3bca22b-3a42-4d89-8a24-ce254d13f28a" providerId="ADAL" clId="{E185E9DA-26B5-4CA5-8CA2-FC63E8F2C0A3}" dt="2021-10-26T13:42:58.949" v="193"/>
        <pc:sldMkLst>
          <pc:docMk/>
          <pc:sldMk cId="2153585822" sldId="473"/>
        </pc:sldMkLst>
      </pc:sldChg>
      <pc:sldChg chg="add">
        <pc:chgData name="Wyman, Hilary" userId="f3bca22b-3a42-4d89-8a24-ce254d13f28a" providerId="ADAL" clId="{E185E9DA-26B5-4CA5-8CA2-FC63E8F2C0A3}" dt="2021-10-26T13:46:19.463" v="222"/>
        <pc:sldMkLst>
          <pc:docMk/>
          <pc:sldMk cId="3536874959" sldId="474"/>
        </pc:sldMkLst>
      </pc:sldChg>
      <pc:sldChg chg="add">
        <pc:chgData name="Wyman, Hilary" userId="f3bca22b-3a42-4d89-8a24-ce254d13f28a" providerId="ADAL" clId="{E185E9DA-26B5-4CA5-8CA2-FC63E8F2C0A3}" dt="2021-10-26T13:46:19.463" v="222"/>
        <pc:sldMkLst>
          <pc:docMk/>
          <pc:sldMk cId="2611736429" sldId="475"/>
        </pc:sldMkLst>
      </pc:sldChg>
      <pc:sldChg chg="add">
        <pc:chgData name="Wyman, Hilary" userId="f3bca22b-3a42-4d89-8a24-ce254d13f28a" providerId="ADAL" clId="{E185E9DA-26B5-4CA5-8CA2-FC63E8F2C0A3}" dt="2021-10-26T13:49:17.087" v="270"/>
        <pc:sldMkLst>
          <pc:docMk/>
          <pc:sldMk cId="801002116" sldId="476"/>
        </pc:sldMkLst>
      </pc:sldChg>
      <pc:sldChg chg="add">
        <pc:chgData name="Wyman, Hilary" userId="f3bca22b-3a42-4d89-8a24-ce254d13f28a" providerId="ADAL" clId="{E185E9DA-26B5-4CA5-8CA2-FC63E8F2C0A3}" dt="2021-10-26T13:49:17.087" v="270"/>
        <pc:sldMkLst>
          <pc:docMk/>
          <pc:sldMk cId="3161995010" sldId="477"/>
        </pc:sldMkLst>
      </pc:sldChg>
      <pc:sldChg chg="modSp add mod">
        <pc:chgData name="Wyman, Hilary" userId="f3bca22b-3a42-4d89-8a24-ce254d13f28a" providerId="ADAL" clId="{E185E9DA-26B5-4CA5-8CA2-FC63E8F2C0A3}" dt="2021-10-26T13:50:45.009" v="289" actId="1036"/>
        <pc:sldMkLst>
          <pc:docMk/>
          <pc:sldMk cId="283153569" sldId="478"/>
        </pc:sldMkLst>
        <pc:spChg chg="mod">
          <ac:chgData name="Wyman, Hilary" userId="f3bca22b-3a42-4d89-8a24-ce254d13f28a" providerId="ADAL" clId="{E185E9DA-26B5-4CA5-8CA2-FC63E8F2C0A3}" dt="2021-10-26T13:50:45.009" v="289" actId="1036"/>
          <ac:spMkLst>
            <pc:docMk/>
            <pc:sldMk cId="283153569" sldId="478"/>
            <ac:spMk id="2" creationId="{EBF94A1D-4A8F-47A8-81FB-F739019A68CA}"/>
          </ac:spMkLst>
        </pc:spChg>
        <pc:spChg chg="mod">
          <ac:chgData name="Wyman, Hilary" userId="f3bca22b-3a42-4d89-8a24-ce254d13f28a" providerId="ADAL" clId="{E185E9DA-26B5-4CA5-8CA2-FC63E8F2C0A3}" dt="2021-10-26T13:50:38.681" v="281" actId="14100"/>
          <ac:spMkLst>
            <pc:docMk/>
            <pc:sldMk cId="283153569" sldId="478"/>
            <ac:spMk id="3" creationId="{73356C4D-39A4-41F4-81D7-A443625A2271}"/>
          </ac:spMkLst>
        </pc:spChg>
      </pc:sldChg>
      <pc:sldChg chg="add">
        <pc:chgData name="Wyman, Hilary" userId="f3bca22b-3a42-4d89-8a24-ce254d13f28a" providerId="ADAL" clId="{E185E9DA-26B5-4CA5-8CA2-FC63E8F2C0A3}" dt="2021-10-26T13:51:01.618" v="291"/>
        <pc:sldMkLst>
          <pc:docMk/>
          <pc:sldMk cId="759690234" sldId="479"/>
        </pc:sldMkLst>
      </pc:sldChg>
    </pc:docChg>
  </pc:docChgLst>
  <pc:docChgLst>
    <pc:chgData name="Rhiannon Salisbury (Staff)" userId="S::rhiannon.salisbury@alun.flintshire.sch.uk::306dbb6a-c74f-4a89-a36f-19e805afaa5e" providerId="AD" clId="Web-{F000F75D-0689-1365-9267-612B1F921C52}"/>
    <pc:docChg chg="addSld delSld modSld sldOrd">
      <pc:chgData name="Rhiannon Salisbury (Staff)" userId="S::rhiannon.salisbury@alun.flintshire.sch.uk::306dbb6a-c74f-4a89-a36f-19e805afaa5e" providerId="AD" clId="Web-{F000F75D-0689-1365-9267-612B1F921C52}" dt="2021-09-04T12:51:32.248" v="162" actId="14100"/>
      <pc:docMkLst>
        <pc:docMk/>
      </pc:docMkLst>
      <pc:sldChg chg="ord">
        <pc:chgData name="Rhiannon Salisbury (Staff)" userId="S::rhiannon.salisbury@alun.flintshire.sch.uk::306dbb6a-c74f-4a89-a36f-19e805afaa5e" providerId="AD" clId="Web-{F000F75D-0689-1365-9267-612B1F921C52}" dt="2021-09-04T12:25:43.790" v="15"/>
        <pc:sldMkLst>
          <pc:docMk/>
          <pc:sldMk cId="155234984" sldId="403"/>
        </pc:sldMkLst>
      </pc:sldChg>
      <pc:sldChg chg="ord">
        <pc:chgData name="Rhiannon Salisbury (Staff)" userId="S::rhiannon.salisbury@alun.flintshire.sch.uk::306dbb6a-c74f-4a89-a36f-19e805afaa5e" providerId="AD" clId="Web-{F000F75D-0689-1365-9267-612B1F921C52}" dt="2021-09-04T12:25:28.556" v="11"/>
        <pc:sldMkLst>
          <pc:docMk/>
          <pc:sldMk cId="3829766630" sldId="404"/>
        </pc:sldMkLst>
      </pc:sldChg>
      <pc:sldChg chg="ord">
        <pc:chgData name="Rhiannon Salisbury (Staff)" userId="S::rhiannon.salisbury@alun.flintshire.sch.uk::306dbb6a-c74f-4a89-a36f-19e805afaa5e" providerId="AD" clId="Web-{F000F75D-0689-1365-9267-612B1F921C52}" dt="2021-09-04T12:25:36.743" v="13"/>
        <pc:sldMkLst>
          <pc:docMk/>
          <pc:sldMk cId="2895321600" sldId="405"/>
        </pc:sldMkLst>
      </pc:sldChg>
      <pc:sldChg chg="ord">
        <pc:chgData name="Rhiannon Salisbury (Staff)" userId="S::rhiannon.salisbury@alun.flintshire.sch.uk::306dbb6a-c74f-4a89-a36f-19e805afaa5e" providerId="AD" clId="Web-{F000F75D-0689-1365-9267-612B1F921C52}" dt="2021-09-04T12:25:21.306" v="9"/>
        <pc:sldMkLst>
          <pc:docMk/>
          <pc:sldMk cId="990576592" sldId="406"/>
        </pc:sldMkLst>
      </pc:sldChg>
      <pc:sldChg chg="ord">
        <pc:chgData name="Rhiannon Salisbury (Staff)" userId="S::rhiannon.salisbury@alun.flintshire.sch.uk::306dbb6a-c74f-4a89-a36f-19e805afaa5e" providerId="AD" clId="Web-{F000F75D-0689-1365-9267-612B1F921C52}" dt="2021-09-04T12:25:07.321" v="7"/>
        <pc:sldMkLst>
          <pc:docMk/>
          <pc:sldMk cId="3506934734" sldId="407"/>
        </pc:sldMkLst>
      </pc:sldChg>
      <pc:sldChg chg="modSp ord">
        <pc:chgData name="Rhiannon Salisbury (Staff)" userId="S::rhiannon.salisbury@alun.flintshire.sch.uk::306dbb6a-c74f-4a89-a36f-19e805afaa5e" providerId="AD" clId="Web-{F000F75D-0689-1365-9267-612B1F921C52}" dt="2021-09-04T12:46:27.523" v="130" actId="1076"/>
        <pc:sldMkLst>
          <pc:docMk/>
          <pc:sldMk cId="2890592613" sldId="408"/>
        </pc:sldMkLst>
        <pc:spChg chg="mod">
          <ac:chgData name="Rhiannon Salisbury (Staff)" userId="S::rhiannon.salisbury@alun.flintshire.sch.uk::306dbb6a-c74f-4a89-a36f-19e805afaa5e" providerId="AD" clId="Web-{F000F75D-0689-1365-9267-612B1F921C52}" dt="2021-09-04T12:46:27.523" v="130" actId="1076"/>
          <ac:spMkLst>
            <pc:docMk/>
            <pc:sldMk cId="2890592613" sldId="408"/>
            <ac:spMk id="2" creationId="{EBF94A1D-4A8F-47A8-81FB-F739019A68CA}"/>
          </ac:spMkLst>
        </pc:spChg>
      </pc:sldChg>
      <pc:sldChg chg="ord">
        <pc:chgData name="Rhiannon Salisbury (Staff)" userId="S::rhiannon.salisbury@alun.flintshire.sch.uk::306dbb6a-c74f-4a89-a36f-19e805afaa5e" providerId="AD" clId="Web-{F000F75D-0689-1365-9267-612B1F921C52}" dt="2021-09-04T12:28:10.122" v="46"/>
        <pc:sldMkLst>
          <pc:docMk/>
          <pc:sldMk cId="3936414200" sldId="417"/>
        </pc:sldMkLst>
      </pc:sldChg>
      <pc:sldChg chg="del">
        <pc:chgData name="Rhiannon Salisbury (Staff)" userId="S::rhiannon.salisbury@alun.flintshire.sch.uk::306dbb6a-c74f-4a89-a36f-19e805afaa5e" providerId="AD" clId="Web-{F000F75D-0689-1365-9267-612B1F921C52}" dt="2021-09-04T12:26:10.650" v="22"/>
        <pc:sldMkLst>
          <pc:docMk/>
          <pc:sldMk cId="3166408093" sldId="418"/>
        </pc:sldMkLst>
      </pc:sldChg>
      <pc:sldChg chg="add ord">
        <pc:chgData name="Rhiannon Salisbury (Staff)" userId="S::rhiannon.salisbury@alun.flintshire.sch.uk::306dbb6a-c74f-4a89-a36f-19e805afaa5e" providerId="AD" clId="Web-{F000F75D-0689-1365-9267-612B1F921C52}" dt="2021-09-04T12:24:43.555" v="1"/>
        <pc:sldMkLst>
          <pc:docMk/>
          <pc:sldMk cId="127824972" sldId="423"/>
        </pc:sldMkLst>
      </pc:sldChg>
      <pc:sldChg chg="add ord replId">
        <pc:chgData name="Rhiannon Salisbury (Staff)" userId="S::rhiannon.salisbury@alun.flintshire.sch.uk::306dbb6a-c74f-4a89-a36f-19e805afaa5e" providerId="AD" clId="Web-{F000F75D-0689-1365-9267-612B1F921C52}" dt="2021-09-04T12:24:53.133" v="3"/>
        <pc:sldMkLst>
          <pc:docMk/>
          <pc:sldMk cId="950015007" sldId="424"/>
        </pc:sldMkLst>
      </pc:sldChg>
      <pc:sldChg chg="add replId">
        <pc:chgData name="Rhiannon Salisbury (Staff)" userId="S::rhiannon.salisbury@alun.flintshire.sch.uk::306dbb6a-c74f-4a89-a36f-19e805afaa5e" providerId="AD" clId="Web-{F000F75D-0689-1365-9267-612B1F921C52}" dt="2021-09-04T12:24:57.946" v="4"/>
        <pc:sldMkLst>
          <pc:docMk/>
          <pc:sldMk cId="1303726187" sldId="425"/>
        </pc:sldMkLst>
      </pc:sldChg>
      <pc:sldChg chg="add replId">
        <pc:chgData name="Rhiannon Salisbury (Staff)" userId="S::rhiannon.salisbury@alun.flintshire.sch.uk::306dbb6a-c74f-4a89-a36f-19e805afaa5e" providerId="AD" clId="Web-{F000F75D-0689-1365-9267-612B1F921C52}" dt="2021-09-04T12:25:04.852" v="6"/>
        <pc:sldMkLst>
          <pc:docMk/>
          <pc:sldMk cId="1360436594" sldId="426"/>
        </pc:sldMkLst>
      </pc:sldChg>
      <pc:sldChg chg="add replId">
        <pc:chgData name="Rhiannon Salisbury (Staff)" userId="S::rhiannon.salisbury@alun.flintshire.sch.uk::306dbb6a-c74f-4a89-a36f-19e805afaa5e" providerId="AD" clId="Web-{F000F75D-0689-1365-9267-612B1F921C52}" dt="2021-09-04T12:25:19.134" v="8"/>
        <pc:sldMkLst>
          <pc:docMk/>
          <pc:sldMk cId="583308035" sldId="427"/>
        </pc:sldMkLst>
      </pc:sldChg>
      <pc:sldChg chg="add replId">
        <pc:chgData name="Rhiannon Salisbury (Staff)" userId="S::rhiannon.salisbury@alun.flintshire.sch.uk::306dbb6a-c74f-4a89-a36f-19e805afaa5e" providerId="AD" clId="Web-{F000F75D-0689-1365-9267-612B1F921C52}" dt="2021-09-04T12:25:26.665" v="10"/>
        <pc:sldMkLst>
          <pc:docMk/>
          <pc:sldMk cId="132535180" sldId="428"/>
        </pc:sldMkLst>
      </pc:sldChg>
      <pc:sldChg chg="add replId">
        <pc:chgData name="Rhiannon Salisbury (Staff)" userId="S::rhiannon.salisbury@alun.flintshire.sch.uk::306dbb6a-c74f-4a89-a36f-19e805afaa5e" providerId="AD" clId="Web-{F000F75D-0689-1365-9267-612B1F921C52}" dt="2021-09-04T12:25:32.634" v="12"/>
        <pc:sldMkLst>
          <pc:docMk/>
          <pc:sldMk cId="4174610192" sldId="429"/>
        </pc:sldMkLst>
      </pc:sldChg>
      <pc:sldChg chg="add replId">
        <pc:chgData name="Rhiannon Salisbury (Staff)" userId="S::rhiannon.salisbury@alun.flintshire.sch.uk::306dbb6a-c74f-4a89-a36f-19e805afaa5e" providerId="AD" clId="Web-{F000F75D-0689-1365-9267-612B1F921C52}" dt="2021-09-04T12:25:39.775" v="14"/>
        <pc:sldMkLst>
          <pc:docMk/>
          <pc:sldMk cId="1536686704" sldId="430"/>
        </pc:sldMkLst>
      </pc:sldChg>
      <pc:sldChg chg="add ord replId">
        <pc:chgData name="Rhiannon Salisbury (Staff)" userId="S::rhiannon.salisbury@alun.flintshire.sch.uk::306dbb6a-c74f-4a89-a36f-19e805afaa5e" providerId="AD" clId="Web-{F000F75D-0689-1365-9267-612B1F921C52}" dt="2021-09-04T12:25:50.916" v="17"/>
        <pc:sldMkLst>
          <pc:docMk/>
          <pc:sldMk cId="2840650408" sldId="431"/>
        </pc:sldMkLst>
      </pc:sldChg>
      <pc:sldChg chg="add ord replId">
        <pc:chgData name="Rhiannon Salisbury (Staff)" userId="S::rhiannon.salisbury@alun.flintshire.sch.uk::306dbb6a-c74f-4a89-a36f-19e805afaa5e" providerId="AD" clId="Web-{F000F75D-0689-1365-9267-612B1F921C52}" dt="2021-09-04T12:25:57.306" v="19"/>
        <pc:sldMkLst>
          <pc:docMk/>
          <pc:sldMk cId="501280031" sldId="432"/>
        </pc:sldMkLst>
      </pc:sldChg>
      <pc:sldChg chg="add ord replId">
        <pc:chgData name="Rhiannon Salisbury (Staff)" userId="S::rhiannon.salisbury@alun.flintshire.sch.uk::306dbb6a-c74f-4a89-a36f-19e805afaa5e" providerId="AD" clId="Web-{F000F75D-0689-1365-9267-612B1F921C52}" dt="2021-09-04T12:26:05.682" v="21"/>
        <pc:sldMkLst>
          <pc:docMk/>
          <pc:sldMk cId="54504992" sldId="433"/>
        </pc:sldMkLst>
      </pc:sldChg>
      <pc:sldChg chg="add replId">
        <pc:chgData name="Rhiannon Salisbury (Staff)" userId="S::rhiannon.salisbury@alun.flintshire.sch.uk::306dbb6a-c74f-4a89-a36f-19e805afaa5e" providerId="AD" clId="Web-{F000F75D-0689-1365-9267-612B1F921C52}" dt="2021-09-04T12:26:16.151" v="23"/>
        <pc:sldMkLst>
          <pc:docMk/>
          <pc:sldMk cId="2057374868" sldId="434"/>
        </pc:sldMkLst>
      </pc:sldChg>
      <pc:sldChg chg="add replId">
        <pc:chgData name="Rhiannon Salisbury (Staff)" userId="S::rhiannon.salisbury@alun.flintshire.sch.uk::306dbb6a-c74f-4a89-a36f-19e805afaa5e" providerId="AD" clId="Web-{F000F75D-0689-1365-9267-612B1F921C52}" dt="2021-09-04T12:26:29.120" v="26"/>
        <pc:sldMkLst>
          <pc:docMk/>
          <pc:sldMk cId="2527161062" sldId="435"/>
        </pc:sldMkLst>
      </pc:sldChg>
      <pc:sldChg chg="add replId">
        <pc:chgData name="Rhiannon Salisbury (Staff)" userId="S::rhiannon.salisbury@alun.flintshire.sch.uk::306dbb6a-c74f-4a89-a36f-19e805afaa5e" providerId="AD" clId="Web-{F000F75D-0689-1365-9267-612B1F921C52}" dt="2021-09-04T12:26:40.557" v="29"/>
        <pc:sldMkLst>
          <pc:docMk/>
          <pc:sldMk cId="2820098425" sldId="436"/>
        </pc:sldMkLst>
      </pc:sldChg>
      <pc:sldChg chg="add replId">
        <pc:chgData name="Rhiannon Salisbury (Staff)" userId="S::rhiannon.salisbury@alun.flintshire.sch.uk::306dbb6a-c74f-4a89-a36f-19e805afaa5e" providerId="AD" clId="Web-{F000F75D-0689-1365-9267-612B1F921C52}" dt="2021-09-04T12:26:52.011" v="32"/>
        <pc:sldMkLst>
          <pc:docMk/>
          <pc:sldMk cId="72634762" sldId="437"/>
        </pc:sldMkLst>
      </pc:sldChg>
      <pc:sldChg chg="add replId">
        <pc:chgData name="Rhiannon Salisbury (Staff)" userId="S::rhiannon.salisbury@alun.flintshire.sch.uk::306dbb6a-c74f-4a89-a36f-19e805afaa5e" providerId="AD" clId="Web-{F000F75D-0689-1365-9267-612B1F921C52}" dt="2021-09-04T12:27:06.261" v="34"/>
        <pc:sldMkLst>
          <pc:docMk/>
          <pc:sldMk cId="750130005" sldId="438"/>
        </pc:sldMkLst>
      </pc:sldChg>
      <pc:sldChg chg="add replId">
        <pc:chgData name="Rhiannon Salisbury (Staff)" userId="S::rhiannon.salisbury@alun.flintshire.sch.uk::306dbb6a-c74f-4a89-a36f-19e805afaa5e" providerId="AD" clId="Web-{F000F75D-0689-1365-9267-612B1F921C52}" dt="2021-09-04T12:27:19.043" v="36"/>
        <pc:sldMkLst>
          <pc:docMk/>
          <pc:sldMk cId="1754692892" sldId="439"/>
        </pc:sldMkLst>
      </pc:sldChg>
      <pc:sldChg chg="add replId">
        <pc:chgData name="Rhiannon Salisbury (Staff)" userId="S::rhiannon.salisbury@alun.flintshire.sch.uk::306dbb6a-c74f-4a89-a36f-19e805afaa5e" providerId="AD" clId="Web-{F000F75D-0689-1365-9267-612B1F921C52}" dt="2021-09-04T12:27:29.699" v="38"/>
        <pc:sldMkLst>
          <pc:docMk/>
          <pc:sldMk cId="1731523046" sldId="440"/>
        </pc:sldMkLst>
      </pc:sldChg>
      <pc:sldChg chg="add replId">
        <pc:chgData name="Rhiannon Salisbury (Staff)" userId="S::rhiannon.salisbury@alun.flintshire.sch.uk::306dbb6a-c74f-4a89-a36f-19e805afaa5e" providerId="AD" clId="Web-{F000F75D-0689-1365-9267-612B1F921C52}" dt="2021-09-04T12:27:44.856" v="41"/>
        <pc:sldMkLst>
          <pc:docMk/>
          <pc:sldMk cId="1043537037" sldId="441"/>
        </pc:sldMkLst>
      </pc:sldChg>
      <pc:sldChg chg="add replId">
        <pc:chgData name="Rhiannon Salisbury (Staff)" userId="S::rhiannon.salisbury@alun.flintshire.sch.uk::306dbb6a-c74f-4a89-a36f-19e805afaa5e" providerId="AD" clId="Web-{F000F75D-0689-1365-9267-612B1F921C52}" dt="2021-09-04T12:27:54.996" v="43"/>
        <pc:sldMkLst>
          <pc:docMk/>
          <pc:sldMk cId="190536822" sldId="442"/>
        </pc:sldMkLst>
      </pc:sldChg>
      <pc:sldChg chg="add replId">
        <pc:chgData name="Rhiannon Salisbury (Staff)" userId="S::rhiannon.salisbury@alun.flintshire.sch.uk::306dbb6a-c74f-4a89-a36f-19e805afaa5e" providerId="AD" clId="Web-{F000F75D-0689-1365-9267-612B1F921C52}" dt="2021-09-04T12:28:05.934" v="45"/>
        <pc:sldMkLst>
          <pc:docMk/>
          <pc:sldMk cId="1305083584" sldId="443"/>
        </pc:sldMkLst>
      </pc:sldChg>
      <pc:sldChg chg="add ord replId">
        <pc:chgData name="Rhiannon Salisbury (Staff)" userId="S::rhiannon.salisbury@alun.flintshire.sch.uk::306dbb6a-c74f-4a89-a36f-19e805afaa5e" providerId="AD" clId="Web-{F000F75D-0689-1365-9267-612B1F921C52}" dt="2021-09-04T12:28:38.997" v="48"/>
        <pc:sldMkLst>
          <pc:docMk/>
          <pc:sldMk cId="3872950832" sldId="444"/>
        </pc:sldMkLst>
      </pc:sldChg>
      <pc:sldChg chg="addSp delSp modSp add replId">
        <pc:chgData name="Rhiannon Salisbury (Staff)" userId="S::rhiannon.salisbury@alun.flintshire.sch.uk::306dbb6a-c74f-4a89-a36f-19e805afaa5e" providerId="AD" clId="Web-{F000F75D-0689-1365-9267-612B1F921C52}" dt="2021-09-04T12:34:10.523" v="59" actId="14100"/>
        <pc:sldMkLst>
          <pc:docMk/>
          <pc:sldMk cId="2056442350" sldId="445"/>
        </pc:sldMkLst>
        <pc:spChg chg="mod">
          <ac:chgData name="Rhiannon Salisbury (Staff)" userId="S::rhiannon.salisbury@alun.flintshire.sch.uk::306dbb6a-c74f-4a89-a36f-19e805afaa5e" providerId="AD" clId="Web-{F000F75D-0689-1365-9267-612B1F921C52}" dt="2021-09-04T12:34:01.851" v="57" actId="14100"/>
          <ac:spMkLst>
            <pc:docMk/>
            <pc:sldMk cId="2056442350" sldId="445"/>
            <ac:spMk id="2" creationId="{EBF94A1D-4A8F-47A8-81FB-F739019A68CA}"/>
          </ac:spMkLst>
        </pc:spChg>
        <pc:spChg chg="mod">
          <ac:chgData name="Rhiannon Salisbury (Staff)" userId="S::rhiannon.salisbury@alun.flintshire.sch.uk::306dbb6a-c74f-4a89-a36f-19e805afaa5e" providerId="AD" clId="Web-{F000F75D-0689-1365-9267-612B1F921C52}" dt="2021-09-04T12:33:34.944" v="52" actId="20577"/>
          <ac:spMkLst>
            <pc:docMk/>
            <pc:sldMk cId="2056442350" sldId="445"/>
            <ac:spMk id="3" creationId="{73356C4D-39A4-41F4-81D7-A443625A2271}"/>
          </ac:spMkLst>
        </pc:spChg>
        <pc:spChg chg="add del mod">
          <ac:chgData name="Rhiannon Salisbury (Staff)" userId="S::rhiannon.salisbury@alun.flintshire.sch.uk::306dbb6a-c74f-4a89-a36f-19e805afaa5e" providerId="AD" clId="Web-{F000F75D-0689-1365-9267-612B1F921C52}" dt="2021-09-04T12:33:39.679" v="54"/>
          <ac:spMkLst>
            <pc:docMk/>
            <pc:sldMk cId="2056442350" sldId="445"/>
            <ac:spMk id="6" creationId="{4BAAD67F-730A-4240-95FB-4E80ED4FB85C}"/>
          </ac:spMkLst>
        </pc:spChg>
        <pc:picChg chg="del">
          <ac:chgData name="Rhiannon Salisbury (Staff)" userId="S::rhiannon.salisbury@alun.flintshire.sch.uk::306dbb6a-c74f-4a89-a36f-19e805afaa5e" providerId="AD" clId="Web-{F000F75D-0689-1365-9267-612B1F921C52}" dt="2021-09-04T12:33:36.460" v="53"/>
          <ac:picMkLst>
            <pc:docMk/>
            <pc:sldMk cId="2056442350" sldId="445"/>
            <ac:picMk id="5" creationId="{E6468124-0124-461D-A2D2-CB0D25D09C30}"/>
          </ac:picMkLst>
        </pc:picChg>
        <pc:picChg chg="add mod">
          <ac:chgData name="Rhiannon Salisbury (Staff)" userId="S::rhiannon.salisbury@alun.flintshire.sch.uk::306dbb6a-c74f-4a89-a36f-19e805afaa5e" providerId="AD" clId="Web-{F000F75D-0689-1365-9267-612B1F921C52}" dt="2021-09-04T12:34:10.523" v="59" actId="14100"/>
          <ac:picMkLst>
            <pc:docMk/>
            <pc:sldMk cId="2056442350" sldId="445"/>
            <ac:picMk id="7" creationId="{D2C05B4B-CF5F-4A8C-967D-B0DF7256C22C}"/>
          </ac:picMkLst>
        </pc:picChg>
      </pc:sldChg>
      <pc:sldChg chg="new del">
        <pc:chgData name="Rhiannon Salisbury (Staff)" userId="S::rhiannon.salisbury@alun.flintshire.sch.uk::306dbb6a-c74f-4a89-a36f-19e805afaa5e" providerId="AD" clId="Web-{F000F75D-0689-1365-9267-612B1F921C52}" dt="2021-09-04T12:33:27.678" v="50"/>
        <pc:sldMkLst>
          <pc:docMk/>
          <pc:sldMk cId="2439262913" sldId="445"/>
        </pc:sldMkLst>
      </pc:sldChg>
      <pc:sldChg chg="addSp delSp modSp add replId">
        <pc:chgData name="Rhiannon Salisbury (Staff)" userId="S::rhiannon.salisbury@alun.flintshire.sch.uk::306dbb6a-c74f-4a89-a36f-19e805afaa5e" providerId="AD" clId="Web-{F000F75D-0689-1365-9267-612B1F921C52}" dt="2021-09-04T12:36:26.073" v="77" actId="14100"/>
        <pc:sldMkLst>
          <pc:docMk/>
          <pc:sldMk cId="1329856833" sldId="446"/>
        </pc:sldMkLst>
        <pc:spChg chg="mod">
          <ac:chgData name="Rhiannon Salisbury (Staff)" userId="S::rhiannon.salisbury@alun.flintshire.sch.uk::306dbb6a-c74f-4a89-a36f-19e805afaa5e" providerId="AD" clId="Web-{F000F75D-0689-1365-9267-612B1F921C52}" dt="2021-09-04T12:36:15.432" v="75" actId="14100"/>
          <ac:spMkLst>
            <pc:docMk/>
            <pc:sldMk cId="1329856833" sldId="446"/>
            <ac:spMk id="2" creationId="{EBF94A1D-4A8F-47A8-81FB-F739019A68CA}"/>
          </ac:spMkLst>
        </pc:spChg>
        <pc:spChg chg="del">
          <ac:chgData name="Rhiannon Salisbury (Staff)" userId="S::rhiannon.salisbury@alun.flintshire.sch.uk::306dbb6a-c74f-4a89-a36f-19e805afaa5e" providerId="AD" clId="Web-{F000F75D-0689-1365-9267-612B1F921C52}" dt="2021-09-04T12:34:27.164" v="62"/>
          <ac:spMkLst>
            <pc:docMk/>
            <pc:sldMk cId="1329856833" sldId="446"/>
            <ac:spMk id="3" creationId="{73356C4D-39A4-41F4-81D7-A443625A2271}"/>
          </ac:spMkLst>
        </pc:spChg>
        <pc:spChg chg="add del mod">
          <ac:chgData name="Rhiannon Salisbury (Staff)" userId="S::rhiannon.salisbury@alun.flintshire.sch.uk::306dbb6a-c74f-4a89-a36f-19e805afaa5e" providerId="AD" clId="Web-{F000F75D-0689-1365-9267-612B1F921C52}" dt="2021-09-04T12:34:33.836" v="64"/>
          <ac:spMkLst>
            <pc:docMk/>
            <pc:sldMk cId="1329856833" sldId="446"/>
            <ac:spMk id="6" creationId="{8B783E1B-EA9B-46E1-986F-EBB6E8E69C6B}"/>
          </ac:spMkLst>
        </pc:spChg>
        <pc:spChg chg="add del mod">
          <ac:chgData name="Rhiannon Salisbury (Staff)" userId="S::rhiannon.salisbury@alun.flintshire.sch.uk::306dbb6a-c74f-4a89-a36f-19e805afaa5e" providerId="AD" clId="Web-{F000F75D-0689-1365-9267-612B1F921C52}" dt="2021-09-04T12:34:37.774" v="65"/>
          <ac:spMkLst>
            <pc:docMk/>
            <pc:sldMk cId="1329856833" sldId="446"/>
            <ac:spMk id="8" creationId="{9B4C955F-011C-4295-B029-7500E30F0FEB}"/>
          </ac:spMkLst>
        </pc:spChg>
        <pc:spChg chg="add del mod">
          <ac:chgData name="Rhiannon Salisbury (Staff)" userId="S::rhiannon.salisbury@alun.flintshire.sch.uk::306dbb6a-c74f-4a89-a36f-19e805afaa5e" providerId="AD" clId="Web-{F000F75D-0689-1365-9267-612B1F921C52}" dt="2021-09-04T12:35:53.619" v="72"/>
          <ac:spMkLst>
            <pc:docMk/>
            <pc:sldMk cId="1329856833" sldId="446"/>
            <ac:spMk id="9" creationId="{1CCD1A63-20D4-439E-87EB-5411DA416B11}"/>
          </ac:spMkLst>
        </pc:spChg>
        <pc:picChg chg="del">
          <ac:chgData name="Rhiannon Salisbury (Staff)" userId="S::rhiannon.salisbury@alun.flintshire.sch.uk::306dbb6a-c74f-4a89-a36f-19e805afaa5e" providerId="AD" clId="Web-{F000F75D-0689-1365-9267-612B1F921C52}" dt="2021-09-04T12:34:24.570" v="61"/>
          <ac:picMkLst>
            <pc:docMk/>
            <pc:sldMk cId="1329856833" sldId="446"/>
            <ac:picMk id="5" creationId="{A7E02410-6AC9-4254-A977-CAFB204DDA72}"/>
          </ac:picMkLst>
        </pc:picChg>
        <pc:picChg chg="add mod">
          <ac:chgData name="Rhiannon Salisbury (Staff)" userId="S::rhiannon.salisbury@alun.flintshire.sch.uk::306dbb6a-c74f-4a89-a36f-19e805afaa5e" providerId="AD" clId="Web-{F000F75D-0689-1365-9267-612B1F921C52}" dt="2021-09-04T12:36:26.073" v="77" actId="14100"/>
          <ac:picMkLst>
            <pc:docMk/>
            <pc:sldMk cId="1329856833" sldId="446"/>
            <ac:picMk id="10" creationId="{FDE8AA44-40C2-443A-A4A2-FEB6120797D1}"/>
          </ac:picMkLst>
        </pc:picChg>
      </pc:sldChg>
      <pc:sldChg chg="addSp delSp modSp add replId">
        <pc:chgData name="Rhiannon Salisbury (Staff)" userId="S::rhiannon.salisbury@alun.flintshire.sch.uk::306dbb6a-c74f-4a89-a36f-19e805afaa5e" providerId="AD" clId="Web-{F000F75D-0689-1365-9267-612B1F921C52}" dt="2021-09-04T12:42:34.126" v="99" actId="14100"/>
        <pc:sldMkLst>
          <pc:docMk/>
          <pc:sldMk cId="246911755" sldId="447"/>
        </pc:sldMkLst>
        <pc:spChg chg="mod">
          <ac:chgData name="Rhiannon Salisbury (Staff)" userId="S::rhiannon.salisbury@alun.flintshire.sch.uk::306dbb6a-c74f-4a89-a36f-19e805afaa5e" providerId="AD" clId="Web-{F000F75D-0689-1365-9267-612B1F921C52}" dt="2021-09-04T12:42:25.658" v="97" actId="14100"/>
          <ac:spMkLst>
            <pc:docMk/>
            <pc:sldMk cId="246911755" sldId="447"/>
            <ac:spMk id="2" creationId="{EBF94A1D-4A8F-47A8-81FB-F739019A68CA}"/>
          </ac:spMkLst>
        </pc:spChg>
        <pc:spChg chg="del">
          <ac:chgData name="Rhiannon Salisbury (Staff)" userId="S::rhiannon.salisbury@alun.flintshire.sch.uk::306dbb6a-c74f-4a89-a36f-19e805afaa5e" providerId="AD" clId="Web-{F000F75D-0689-1365-9267-612B1F921C52}" dt="2021-09-04T12:42:01.095" v="89"/>
          <ac:spMkLst>
            <pc:docMk/>
            <pc:sldMk cId="246911755" sldId="447"/>
            <ac:spMk id="3" creationId="{73356C4D-39A4-41F4-81D7-A443625A2271}"/>
          </ac:spMkLst>
        </pc:spChg>
        <pc:spChg chg="add del mod">
          <ac:chgData name="Rhiannon Salisbury (Staff)" userId="S::rhiannon.salisbury@alun.flintshire.sch.uk::306dbb6a-c74f-4a89-a36f-19e805afaa5e" providerId="AD" clId="Web-{F000F75D-0689-1365-9267-612B1F921C52}" dt="2021-09-04T12:42:06.095" v="92"/>
          <ac:spMkLst>
            <pc:docMk/>
            <pc:sldMk cId="246911755" sldId="447"/>
            <ac:spMk id="6" creationId="{8B3463B5-FBC9-4A9F-97FB-2FB0B77502F8}"/>
          </ac:spMkLst>
        </pc:spChg>
        <pc:spChg chg="add del mod">
          <ac:chgData name="Rhiannon Salisbury (Staff)" userId="S::rhiannon.salisbury@alun.flintshire.sch.uk::306dbb6a-c74f-4a89-a36f-19e805afaa5e" providerId="AD" clId="Web-{F000F75D-0689-1365-9267-612B1F921C52}" dt="2021-09-04T12:42:10.407" v="94"/>
          <ac:spMkLst>
            <pc:docMk/>
            <pc:sldMk cId="246911755" sldId="447"/>
            <ac:spMk id="8" creationId="{403E2CC3-3A99-48FD-9492-2007ADA92F0A}"/>
          </ac:spMkLst>
        </pc:spChg>
        <pc:picChg chg="del">
          <ac:chgData name="Rhiannon Salisbury (Staff)" userId="S::rhiannon.salisbury@alun.flintshire.sch.uk::306dbb6a-c74f-4a89-a36f-19e805afaa5e" providerId="AD" clId="Web-{F000F75D-0689-1365-9267-612B1F921C52}" dt="2021-09-04T12:42:02.626" v="90"/>
          <ac:picMkLst>
            <pc:docMk/>
            <pc:sldMk cId="246911755" sldId="447"/>
            <ac:picMk id="5" creationId="{1EB41168-2F05-4E3F-8095-325CDE91D278}"/>
          </ac:picMkLst>
        </pc:picChg>
        <pc:picChg chg="add mod">
          <ac:chgData name="Rhiannon Salisbury (Staff)" userId="S::rhiannon.salisbury@alun.flintshire.sch.uk::306dbb6a-c74f-4a89-a36f-19e805afaa5e" providerId="AD" clId="Web-{F000F75D-0689-1365-9267-612B1F921C52}" dt="2021-09-04T12:42:34.126" v="99" actId="14100"/>
          <ac:picMkLst>
            <pc:docMk/>
            <pc:sldMk cId="246911755" sldId="447"/>
            <ac:picMk id="9" creationId="{406D5500-E108-4F0A-B077-E8BD2DA6F544}"/>
          </ac:picMkLst>
        </pc:picChg>
      </pc:sldChg>
      <pc:sldChg chg="addSp delSp modSp add del replId">
        <pc:chgData name="Rhiannon Salisbury (Staff)" userId="S::rhiannon.salisbury@alun.flintshire.sch.uk::306dbb6a-c74f-4a89-a36f-19e805afaa5e" providerId="AD" clId="Web-{F000F75D-0689-1365-9267-612B1F921C52}" dt="2021-09-04T12:39:31.440" v="87"/>
        <pc:sldMkLst>
          <pc:docMk/>
          <pc:sldMk cId="2018278995" sldId="447"/>
        </pc:sldMkLst>
        <pc:spChg chg="del mod">
          <ac:chgData name="Rhiannon Salisbury (Staff)" userId="S::rhiannon.salisbury@alun.flintshire.sch.uk::306dbb6a-c74f-4a89-a36f-19e805afaa5e" providerId="AD" clId="Web-{F000F75D-0689-1365-9267-612B1F921C52}" dt="2021-09-04T12:36:42.261" v="80"/>
          <ac:spMkLst>
            <pc:docMk/>
            <pc:sldMk cId="2018278995" sldId="447"/>
            <ac:spMk id="3" creationId="{73356C4D-39A4-41F4-81D7-A443625A2271}"/>
          </ac:spMkLst>
        </pc:spChg>
        <pc:spChg chg="add del mod">
          <ac:chgData name="Rhiannon Salisbury (Staff)" userId="S::rhiannon.salisbury@alun.flintshire.sch.uk::306dbb6a-c74f-4a89-a36f-19e805afaa5e" providerId="AD" clId="Web-{F000F75D-0689-1365-9267-612B1F921C52}" dt="2021-09-04T12:36:48.105" v="82"/>
          <ac:spMkLst>
            <pc:docMk/>
            <pc:sldMk cId="2018278995" sldId="447"/>
            <ac:spMk id="6" creationId="{9C1CACFB-5A6E-4421-B89C-DDC5DFEF3115}"/>
          </ac:spMkLst>
        </pc:spChg>
        <pc:spChg chg="add del mod">
          <ac:chgData name="Rhiannon Salisbury (Staff)" userId="S::rhiannon.salisbury@alun.flintshire.sch.uk::306dbb6a-c74f-4a89-a36f-19e805afaa5e" providerId="AD" clId="Web-{F000F75D-0689-1365-9267-612B1F921C52}" dt="2021-09-04T12:39:24.737" v="84"/>
          <ac:spMkLst>
            <pc:docMk/>
            <pc:sldMk cId="2018278995" sldId="447"/>
            <ac:spMk id="8" creationId="{ECEC22CE-5CC1-4C52-9AFA-2C3E3D03840D}"/>
          </ac:spMkLst>
        </pc:spChg>
        <pc:picChg chg="del">
          <ac:chgData name="Rhiannon Salisbury (Staff)" userId="S::rhiannon.salisbury@alun.flintshire.sch.uk::306dbb6a-c74f-4a89-a36f-19e805afaa5e" providerId="AD" clId="Web-{F000F75D-0689-1365-9267-612B1F921C52}" dt="2021-09-04T12:36:43.995" v="81"/>
          <ac:picMkLst>
            <pc:docMk/>
            <pc:sldMk cId="2018278995" sldId="447"/>
            <ac:picMk id="5" creationId="{1A4E6779-267E-4BEF-8F85-00136F6D0399}"/>
          </ac:picMkLst>
        </pc:picChg>
        <pc:picChg chg="add del mod">
          <ac:chgData name="Rhiannon Salisbury (Staff)" userId="S::rhiannon.salisbury@alun.flintshire.sch.uk::306dbb6a-c74f-4a89-a36f-19e805afaa5e" providerId="AD" clId="Web-{F000F75D-0689-1365-9267-612B1F921C52}" dt="2021-09-04T12:39:29.831" v="86"/>
          <ac:picMkLst>
            <pc:docMk/>
            <pc:sldMk cId="2018278995" sldId="447"/>
            <ac:picMk id="10" creationId="{889B7B46-7BBE-4EAC-AFD7-DD2554AB247B}"/>
          </ac:picMkLst>
        </pc:picChg>
      </pc:sldChg>
      <pc:sldChg chg="addSp delSp modSp add replId">
        <pc:chgData name="Rhiannon Salisbury (Staff)" userId="S::rhiannon.salisbury@alun.flintshire.sch.uk::306dbb6a-c74f-4a89-a36f-19e805afaa5e" providerId="AD" clId="Web-{F000F75D-0689-1365-9267-612B1F921C52}" dt="2021-09-04T12:43:59.519" v="118" actId="14100"/>
        <pc:sldMkLst>
          <pc:docMk/>
          <pc:sldMk cId="3600628780" sldId="448"/>
        </pc:sldMkLst>
        <pc:spChg chg="mod">
          <ac:chgData name="Rhiannon Salisbury (Staff)" userId="S::rhiannon.salisbury@alun.flintshire.sch.uk::306dbb6a-c74f-4a89-a36f-19e805afaa5e" providerId="AD" clId="Web-{F000F75D-0689-1365-9267-612B1F921C52}" dt="2021-09-04T12:43:30.862" v="109" actId="1076"/>
          <ac:spMkLst>
            <pc:docMk/>
            <pc:sldMk cId="3600628780" sldId="448"/>
            <ac:spMk id="2" creationId="{EBF94A1D-4A8F-47A8-81FB-F739019A68CA}"/>
          </ac:spMkLst>
        </pc:spChg>
        <pc:spChg chg="del mod">
          <ac:chgData name="Rhiannon Salisbury (Staff)" userId="S::rhiannon.salisbury@alun.flintshire.sch.uk::306dbb6a-c74f-4a89-a36f-19e805afaa5e" providerId="AD" clId="Web-{F000F75D-0689-1365-9267-612B1F921C52}" dt="2021-09-04T12:42:51.096" v="103"/>
          <ac:spMkLst>
            <pc:docMk/>
            <pc:sldMk cId="3600628780" sldId="448"/>
            <ac:spMk id="3" creationId="{73356C4D-39A4-41F4-81D7-A443625A2271}"/>
          </ac:spMkLst>
        </pc:spChg>
        <pc:spChg chg="del mod">
          <ac:chgData name="Rhiannon Salisbury (Staff)" userId="S::rhiannon.salisbury@alun.flintshire.sch.uk::306dbb6a-c74f-4a89-a36f-19e805afaa5e" providerId="AD" clId="Web-{F000F75D-0689-1365-9267-612B1F921C52}" dt="2021-09-04T12:43:03.018" v="107"/>
          <ac:spMkLst>
            <pc:docMk/>
            <pc:sldMk cId="3600628780" sldId="448"/>
            <ac:spMk id="5" creationId="{B7D680A1-3BE1-4D90-8319-45FF4B9401D3}"/>
          </ac:spMkLst>
        </pc:spChg>
        <pc:spChg chg="add del mod">
          <ac:chgData name="Rhiannon Salisbury (Staff)" userId="S::rhiannon.salisbury@alun.flintshire.sch.uk::306dbb6a-c74f-4a89-a36f-19e805afaa5e" providerId="AD" clId="Web-{F000F75D-0689-1365-9267-612B1F921C52}" dt="2021-09-04T12:42:59.690" v="106"/>
          <ac:spMkLst>
            <pc:docMk/>
            <pc:sldMk cId="3600628780" sldId="448"/>
            <ac:spMk id="7" creationId="{264717DB-B5D1-49F2-B9B9-25DE277F0ED2}"/>
          </ac:spMkLst>
        </pc:spChg>
        <pc:spChg chg="add del mod">
          <ac:chgData name="Rhiannon Salisbury (Staff)" userId="S::rhiannon.salisbury@alun.flintshire.sch.uk::306dbb6a-c74f-4a89-a36f-19e805afaa5e" providerId="AD" clId="Web-{F000F75D-0689-1365-9267-612B1F921C52}" dt="2021-09-04T12:43:35.893" v="114"/>
          <ac:spMkLst>
            <pc:docMk/>
            <pc:sldMk cId="3600628780" sldId="448"/>
            <ac:spMk id="8" creationId="{DF31B1EC-931F-47F4-A969-D43642B8F1D0}"/>
          </ac:spMkLst>
        </pc:spChg>
        <pc:picChg chg="del">
          <ac:chgData name="Rhiannon Salisbury (Staff)" userId="S::rhiannon.salisbury@alun.flintshire.sch.uk::306dbb6a-c74f-4a89-a36f-19e805afaa5e" providerId="AD" clId="Web-{F000F75D-0689-1365-9267-612B1F921C52}" dt="2021-09-04T12:42:53.924" v="104"/>
          <ac:picMkLst>
            <pc:docMk/>
            <pc:sldMk cId="3600628780" sldId="448"/>
            <ac:picMk id="4" creationId="{05613640-CFC6-4BFA-B364-A5B432F94020}"/>
          </ac:picMkLst>
        </pc:picChg>
        <pc:picChg chg="add mod">
          <ac:chgData name="Rhiannon Salisbury (Staff)" userId="S::rhiannon.salisbury@alun.flintshire.sch.uk::306dbb6a-c74f-4a89-a36f-19e805afaa5e" providerId="AD" clId="Web-{F000F75D-0689-1365-9267-612B1F921C52}" dt="2021-09-04T12:43:59.519" v="118" actId="14100"/>
          <ac:picMkLst>
            <pc:docMk/>
            <pc:sldMk cId="3600628780" sldId="448"/>
            <ac:picMk id="9" creationId="{EC56B989-9BF7-4C77-8008-AF9C03311DBC}"/>
          </ac:picMkLst>
        </pc:picChg>
      </pc:sldChg>
      <pc:sldChg chg="addSp delSp modSp add del replId">
        <pc:chgData name="Rhiannon Salisbury (Staff)" userId="S::rhiannon.salisbury@alun.flintshire.sch.uk::306dbb6a-c74f-4a89-a36f-19e805afaa5e" providerId="AD" clId="Web-{F000F75D-0689-1365-9267-612B1F921C52}" dt="2021-09-04T12:46:13.397" v="128"/>
        <pc:sldMkLst>
          <pc:docMk/>
          <pc:sldMk cId="726355217" sldId="449"/>
        </pc:sldMkLst>
        <pc:spChg chg="mod">
          <ac:chgData name="Rhiannon Salisbury (Staff)" userId="S::rhiannon.salisbury@alun.flintshire.sch.uk::306dbb6a-c74f-4a89-a36f-19e805afaa5e" providerId="AD" clId="Web-{F000F75D-0689-1365-9267-612B1F921C52}" dt="2021-09-04T12:44:30.270" v="127" actId="14100"/>
          <ac:spMkLst>
            <pc:docMk/>
            <pc:sldMk cId="726355217" sldId="449"/>
            <ac:spMk id="2" creationId="{EBF94A1D-4A8F-47A8-81FB-F739019A68CA}"/>
          </ac:spMkLst>
        </pc:spChg>
        <pc:spChg chg="del mod">
          <ac:chgData name="Rhiannon Salisbury (Staff)" userId="S::rhiannon.salisbury@alun.flintshire.sch.uk::306dbb6a-c74f-4a89-a36f-19e805afaa5e" providerId="AD" clId="Web-{F000F75D-0689-1365-9267-612B1F921C52}" dt="2021-09-04T12:44:15.457" v="121"/>
          <ac:spMkLst>
            <pc:docMk/>
            <pc:sldMk cId="726355217" sldId="449"/>
            <ac:spMk id="3" creationId="{73356C4D-39A4-41F4-81D7-A443625A2271}"/>
          </ac:spMkLst>
        </pc:spChg>
        <pc:spChg chg="add del mod">
          <ac:chgData name="Rhiannon Salisbury (Staff)" userId="S::rhiannon.salisbury@alun.flintshire.sch.uk::306dbb6a-c74f-4a89-a36f-19e805afaa5e" providerId="AD" clId="Web-{F000F75D-0689-1365-9267-612B1F921C52}" dt="2021-09-04T12:44:24.661" v="125"/>
          <ac:spMkLst>
            <pc:docMk/>
            <pc:sldMk cId="726355217" sldId="449"/>
            <ac:spMk id="5" creationId="{5ABD8CE3-99D5-4F15-B0DE-6CDAAD58E051}"/>
          </ac:spMkLst>
        </pc:spChg>
        <pc:spChg chg="add del mod">
          <ac:chgData name="Rhiannon Salisbury (Staff)" userId="S::rhiannon.salisbury@alun.flintshire.sch.uk::306dbb6a-c74f-4a89-a36f-19e805afaa5e" providerId="AD" clId="Web-{F000F75D-0689-1365-9267-612B1F921C52}" dt="2021-09-04T12:44:20.395" v="123"/>
          <ac:spMkLst>
            <pc:docMk/>
            <pc:sldMk cId="726355217" sldId="449"/>
            <ac:spMk id="7" creationId="{5A0C5028-97BF-4415-8791-BC932BE1E61B}"/>
          </ac:spMkLst>
        </pc:spChg>
        <pc:picChg chg="del">
          <ac:chgData name="Rhiannon Salisbury (Staff)" userId="S::rhiannon.salisbury@alun.flintshire.sch.uk::306dbb6a-c74f-4a89-a36f-19e805afaa5e" providerId="AD" clId="Web-{F000F75D-0689-1365-9267-612B1F921C52}" dt="2021-09-04T12:44:16.957" v="122"/>
          <ac:picMkLst>
            <pc:docMk/>
            <pc:sldMk cId="726355217" sldId="449"/>
            <ac:picMk id="8" creationId="{F0D21C8E-DC49-40DD-89F5-C86F7B1B4441}"/>
          </ac:picMkLst>
        </pc:picChg>
      </pc:sldChg>
      <pc:sldChg chg="addSp delSp modSp add replId">
        <pc:chgData name="Rhiannon Salisbury (Staff)" userId="S::rhiannon.salisbury@alun.flintshire.sch.uk::306dbb6a-c74f-4a89-a36f-19e805afaa5e" providerId="AD" clId="Web-{F000F75D-0689-1365-9267-612B1F921C52}" dt="2021-09-04T12:49:37.355" v="146" actId="14100"/>
        <pc:sldMkLst>
          <pc:docMk/>
          <pc:sldMk cId="1189677925" sldId="449"/>
        </pc:sldMkLst>
        <pc:spChg chg="mod">
          <ac:chgData name="Rhiannon Salisbury (Staff)" userId="S::rhiannon.salisbury@alun.flintshire.sch.uk::306dbb6a-c74f-4a89-a36f-19e805afaa5e" providerId="AD" clId="Web-{F000F75D-0689-1365-9267-612B1F921C52}" dt="2021-09-04T12:49:16.886" v="142" actId="14100"/>
          <ac:spMkLst>
            <pc:docMk/>
            <pc:sldMk cId="1189677925" sldId="449"/>
            <ac:spMk id="2" creationId="{EBF94A1D-4A8F-47A8-81FB-F739019A68CA}"/>
          </ac:spMkLst>
        </pc:spChg>
        <pc:spChg chg="del">
          <ac:chgData name="Rhiannon Salisbury (Staff)" userId="S::rhiannon.salisbury@alun.flintshire.sch.uk::306dbb6a-c74f-4a89-a36f-19e805afaa5e" providerId="AD" clId="Web-{F000F75D-0689-1365-9267-612B1F921C52}" dt="2021-09-04T12:48:58.151" v="132"/>
          <ac:spMkLst>
            <pc:docMk/>
            <pc:sldMk cId="1189677925" sldId="449"/>
            <ac:spMk id="3" creationId="{73356C4D-39A4-41F4-81D7-A443625A2271}"/>
          </ac:spMkLst>
        </pc:spChg>
        <pc:spChg chg="add del mod">
          <ac:chgData name="Rhiannon Salisbury (Staff)" userId="S::rhiannon.salisbury@alun.flintshire.sch.uk::306dbb6a-c74f-4a89-a36f-19e805afaa5e" providerId="AD" clId="Web-{F000F75D-0689-1365-9267-612B1F921C52}" dt="2021-09-04T12:49:02.776" v="134"/>
          <ac:spMkLst>
            <pc:docMk/>
            <pc:sldMk cId="1189677925" sldId="449"/>
            <ac:spMk id="6" creationId="{73100598-ABCB-46E1-8551-6762B2329509}"/>
          </ac:spMkLst>
        </pc:spChg>
        <pc:spChg chg="add del mod">
          <ac:chgData name="Rhiannon Salisbury (Staff)" userId="S::rhiannon.salisbury@alun.flintshire.sch.uk::306dbb6a-c74f-4a89-a36f-19e805afaa5e" providerId="AD" clId="Web-{F000F75D-0689-1365-9267-612B1F921C52}" dt="2021-09-04T12:49:10.542" v="140"/>
          <ac:spMkLst>
            <pc:docMk/>
            <pc:sldMk cId="1189677925" sldId="449"/>
            <ac:spMk id="7" creationId="{F0842258-6FF4-4357-A6A5-F95D2D6C0FAB}"/>
          </ac:spMkLst>
        </pc:spChg>
        <pc:picChg chg="del">
          <ac:chgData name="Rhiannon Salisbury (Staff)" userId="S::rhiannon.salisbury@alun.flintshire.sch.uk::306dbb6a-c74f-4a89-a36f-19e805afaa5e" providerId="AD" clId="Web-{F000F75D-0689-1365-9267-612B1F921C52}" dt="2021-09-04T12:49:00.713" v="133"/>
          <ac:picMkLst>
            <pc:docMk/>
            <pc:sldMk cId="1189677925" sldId="449"/>
            <ac:picMk id="4" creationId="{E5750502-E712-4735-B996-2FEDB1A50622}"/>
          </ac:picMkLst>
        </pc:picChg>
        <pc:picChg chg="add mod">
          <ac:chgData name="Rhiannon Salisbury (Staff)" userId="S::rhiannon.salisbury@alun.flintshire.sch.uk::306dbb6a-c74f-4a89-a36f-19e805afaa5e" providerId="AD" clId="Web-{F000F75D-0689-1365-9267-612B1F921C52}" dt="2021-09-04T12:49:37.355" v="146" actId="14100"/>
          <ac:picMkLst>
            <pc:docMk/>
            <pc:sldMk cId="1189677925" sldId="449"/>
            <ac:picMk id="8" creationId="{D31B8E25-064D-43E1-9CF4-FBDD98AFEECA}"/>
          </ac:picMkLst>
        </pc:picChg>
      </pc:sldChg>
      <pc:sldChg chg="addSp delSp modSp add replId">
        <pc:chgData name="Rhiannon Salisbury (Staff)" userId="S::rhiannon.salisbury@alun.flintshire.sch.uk::306dbb6a-c74f-4a89-a36f-19e805afaa5e" providerId="AD" clId="Web-{F000F75D-0689-1365-9267-612B1F921C52}" dt="2021-09-04T12:51:32.248" v="162" actId="14100"/>
        <pc:sldMkLst>
          <pc:docMk/>
          <pc:sldMk cId="883622893" sldId="450"/>
        </pc:sldMkLst>
        <pc:spChg chg="mod">
          <ac:chgData name="Rhiannon Salisbury (Staff)" userId="S::rhiannon.salisbury@alun.flintshire.sch.uk::306dbb6a-c74f-4a89-a36f-19e805afaa5e" providerId="AD" clId="Web-{F000F75D-0689-1365-9267-612B1F921C52}" dt="2021-09-04T12:51:06.294" v="154" actId="14100"/>
          <ac:spMkLst>
            <pc:docMk/>
            <pc:sldMk cId="883622893" sldId="450"/>
            <ac:spMk id="2" creationId="{EBF94A1D-4A8F-47A8-81FB-F739019A68CA}"/>
          </ac:spMkLst>
        </pc:spChg>
        <pc:spChg chg="del">
          <ac:chgData name="Rhiannon Salisbury (Staff)" userId="S::rhiannon.salisbury@alun.flintshire.sch.uk::306dbb6a-c74f-4a89-a36f-19e805afaa5e" providerId="AD" clId="Web-{F000F75D-0689-1365-9267-612B1F921C52}" dt="2021-09-04T12:50:49.372" v="148"/>
          <ac:spMkLst>
            <pc:docMk/>
            <pc:sldMk cId="883622893" sldId="450"/>
            <ac:spMk id="3" creationId="{73356C4D-39A4-41F4-81D7-A443625A2271}"/>
          </ac:spMkLst>
        </pc:spChg>
        <pc:spChg chg="add del mod">
          <ac:chgData name="Rhiannon Salisbury (Staff)" userId="S::rhiannon.salisbury@alun.flintshire.sch.uk::306dbb6a-c74f-4a89-a36f-19e805afaa5e" providerId="AD" clId="Web-{F000F75D-0689-1365-9267-612B1F921C52}" dt="2021-09-04T12:50:57.982" v="152"/>
          <ac:spMkLst>
            <pc:docMk/>
            <pc:sldMk cId="883622893" sldId="450"/>
            <ac:spMk id="6" creationId="{447BEDC1-7877-4F87-AE9C-70752EC7FF08}"/>
          </ac:spMkLst>
        </pc:spChg>
        <pc:spChg chg="add del mod">
          <ac:chgData name="Rhiannon Salisbury (Staff)" userId="S::rhiannon.salisbury@alun.flintshire.sch.uk::306dbb6a-c74f-4a89-a36f-19e805afaa5e" providerId="AD" clId="Web-{F000F75D-0689-1365-9267-612B1F921C52}" dt="2021-09-04T12:50:54.357" v="150"/>
          <ac:spMkLst>
            <pc:docMk/>
            <pc:sldMk cId="883622893" sldId="450"/>
            <ac:spMk id="8" creationId="{B46C2377-51E1-44A3-A714-E4DCE1902774}"/>
          </ac:spMkLst>
        </pc:spChg>
        <pc:spChg chg="add del mod">
          <ac:chgData name="Rhiannon Salisbury (Staff)" userId="S::rhiannon.salisbury@alun.flintshire.sch.uk::306dbb6a-c74f-4a89-a36f-19e805afaa5e" providerId="AD" clId="Web-{F000F75D-0689-1365-9267-612B1F921C52}" dt="2021-09-04T12:51:10.623" v="158"/>
          <ac:spMkLst>
            <pc:docMk/>
            <pc:sldMk cId="883622893" sldId="450"/>
            <ac:spMk id="9" creationId="{77338056-7AB7-45CB-AD94-807145B01B92}"/>
          </ac:spMkLst>
        </pc:spChg>
        <pc:picChg chg="del">
          <ac:chgData name="Rhiannon Salisbury (Staff)" userId="S::rhiannon.salisbury@alun.flintshire.sch.uk::306dbb6a-c74f-4a89-a36f-19e805afaa5e" providerId="AD" clId="Web-{F000F75D-0689-1365-9267-612B1F921C52}" dt="2021-09-04T12:50:50.888" v="149"/>
          <ac:picMkLst>
            <pc:docMk/>
            <pc:sldMk cId="883622893" sldId="450"/>
            <ac:picMk id="5" creationId="{55D992A0-C080-44CD-9FD0-E6B97910C706}"/>
          </ac:picMkLst>
        </pc:picChg>
        <pc:picChg chg="add mod">
          <ac:chgData name="Rhiannon Salisbury (Staff)" userId="S::rhiannon.salisbury@alun.flintshire.sch.uk::306dbb6a-c74f-4a89-a36f-19e805afaa5e" providerId="AD" clId="Web-{F000F75D-0689-1365-9267-612B1F921C52}" dt="2021-09-04T12:51:32.248" v="162" actId="14100"/>
          <ac:picMkLst>
            <pc:docMk/>
            <pc:sldMk cId="883622893" sldId="450"/>
            <ac:picMk id="10" creationId="{C213BEBA-A0B6-4EAD-9FB7-B0C578E990B3}"/>
          </ac:picMkLst>
        </pc:picChg>
      </pc:sldChg>
    </pc:docChg>
  </pc:docChgLst>
  <pc:docChgLst>
    <pc:chgData name="Rhiannon Salisbury (Staff)" userId="S::rhiannon.salisbury@alun.flintshire.sch.uk::306dbb6a-c74f-4a89-a36f-19e805afaa5e" providerId="AD" clId="Web-{EB646476-F0C3-790D-B8F9-1A23E1B2639A}"/>
    <pc:docChg chg="delSld">
      <pc:chgData name="Rhiannon Salisbury (Staff)" userId="S::rhiannon.salisbury@alun.flintshire.sch.uk::306dbb6a-c74f-4a89-a36f-19e805afaa5e" providerId="AD" clId="Web-{EB646476-F0C3-790D-B8F9-1A23E1B2639A}" dt="2021-09-04T12:06:28.089" v="49"/>
      <pc:docMkLst>
        <pc:docMk/>
      </pc:docMkLst>
      <pc:sldChg chg="del">
        <pc:chgData name="Rhiannon Salisbury (Staff)" userId="S::rhiannon.salisbury@alun.flintshire.sch.uk::306dbb6a-c74f-4a89-a36f-19e805afaa5e" providerId="AD" clId="Web-{EB646476-F0C3-790D-B8F9-1A23E1B2639A}" dt="2021-09-04T12:06:02.511" v="31"/>
        <pc:sldMkLst>
          <pc:docMk/>
          <pc:sldMk cId="602500626" sldId="321"/>
        </pc:sldMkLst>
      </pc:sldChg>
      <pc:sldChg chg="del">
        <pc:chgData name="Rhiannon Salisbury (Staff)" userId="S::rhiannon.salisbury@alun.flintshire.sch.uk::306dbb6a-c74f-4a89-a36f-19e805afaa5e" providerId="AD" clId="Web-{EB646476-F0C3-790D-B8F9-1A23E1B2639A}" dt="2021-09-04T12:06:03.432" v="32"/>
        <pc:sldMkLst>
          <pc:docMk/>
          <pc:sldMk cId="3204101923" sldId="342"/>
        </pc:sldMkLst>
      </pc:sldChg>
      <pc:sldChg chg="del">
        <pc:chgData name="Rhiannon Salisbury (Staff)" userId="S::rhiannon.salisbury@alun.flintshire.sch.uk::306dbb6a-c74f-4a89-a36f-19e805afaa5e" providerId="AD" clId="Web-{EB646476-F0C3-790D-B8F9-1A23E1B2639A}" dt="2021-09-04T12:06:06.182" v="36"/>
        <pc:sldMkLst>
          <pc:docMk/>
          <pc:sldMk cId="2024423467" sldId="343"/>
        </pc:sldMkLst>
      </pc:sldChg>
      <pc:sldChg chg="del">
        <pc:chgData name="Rhiannon Salisbury (Staff)" userId="S::rhiannon.salisbury@alun.flintshire.sch.uk::306dbb6a-c74f-4a89-a36f-19e805afaa5e" providerId="AD" clId="Web-{EB646476-F0C3-790D-B8F9-1A23E1B2639A}" dt="2021-09-04T12:06:15.183" v="47"/>
        <pc:sldMkLst>
          <pc:docMk/>
          <pc:sldMk cId="2459584830" sldId="346"/>
        </pc:sldMkLst>
      </pc:sldChg>
      <pc:sldChg chg="del">
        <pc:chgData name="Rhiannon Salisbury (Staff)" userId="S::rhiannon.salisbury@alun.flintshire.sch.uk::306dbb6a-c74f-4a89-a36f-19e805afaa5e" providerId="AD" clId="Web-{EB646476-F0C3-790D-B8F9-1A23E1B2639A}" dt="2021-09-04T12:05:36.916" v="2"/>
        <pc:sldMkLst>
          <pc:docMk/>
          <pc:sldMk cId="1048990997" sldId="352"/>
        </pc:sldMkLst>
      </pc:sldChg>
      <pc:sldChg chg="del">
        <pc:chgData name="Rhiannon Salisbury (Staff)" userId="S::rhiannon.salisbury@alun.flintshire.sch.uk::306dbb6a-c74f-4a89-a36f-19e805afaa5e" providerId="AD" clId="Web-{EB646476-F0C3-790D-B8F9-1A23E1B2639A}" dt="2021-09-04T12:05:39.307" v="4"/>
        <pc:sldMkLst>
          <pc:docMk/>
          <pc:sldMk cId="3691094163" sldId="353"/>
        </pc:sldMkLst>
      </pc:sldChg>
      <pc:sldChg chg="del">
        <pc:chgData name="Rhiannon Salisbury (Staff)" userId="S::rhiannon.salisbury@alun.flintshire.sch.uk::306dbb6a-c74f-4a89-a36f-19e805afaa5e" providerId="AD" clId="Web-{EB646476-F0C3-790D-B8F9-1A23E1B2639A}" dt="2021-09-04T12:05:41.370" v="7"/>
        <pc:sldMkLst>
          <pc:docMk/>
          <pc:sldMk cId="246412611" sldId="354"/>
        </pc:sldMkLst>
      </pc:sldChg>
      <pc:sldChg chg="del">
        <pc:chgData name="Rhiannon Salisbury (Staff)" userId="S::rhiannon.salisbury@alun.flintshire.sch.uk::306dbb6a-c74f-4a89-a36f-19e805afaa5e" providerId="AD" clId="Web-{EB646476-F0C3-790D-B8F9-1A23E1B2639A}" dt="2021-09-04T12:05:42.073" v="8"/>
        <pc:sldMkLst>
          <pc:docMk/>
          <pc:sldMk cId="2302630625" sldId="355"/>
        </pc:sldMkLst>
      </pc:sldChg>
      <pc:sldChg chg="del">
        <pc:chgData name="Rhiannon Salisbury (Staff)" userId="S::rhiannon.salisbury@alun.flintshire.sch.uk::306dbb6a-c74f-4a89-a36f-19e805afaa5e" providerId="AD" clId="Web-{EB646476-F0C3-790D-B8F9-1A23E1B2639A}" dt="2021-09-04T12:05:44.448" v="10"/>
        <pc:sldMkLst>
          <pc:docMk/>
          <pc:sldMk cId="3388548877" sldId="356"/>
        </pc:sldMkLst>
      </pc:sldChg>
      <pc:sldChg chg="del">
        <pc:chgData name="Rhiannon Salisbury (Staff)" userId="S::rhiannon.salisbury@alun.flintshire.sch.uk::306dbb6a-c74f-4a89-a36f-19e805afaa5e" providerId="AD" clId="Web-{EB646476-F0C3-790D-B8F9-1A23E1B2639A}" dt="2021-09-04T12:05:46.823" v="13"/>
        <pc:sldMkLst>
          <pc:docMk/>
          <pc:sldMk cId="3658113052" sldId="357"/>
        </pc:sldMkLst>
      </pc:sldChg>
      <pc:sldChg chg="del">
        <pc:chgData name="Rhiannon Salisbury (Staff)" userId="S::rhiannon.salisbury@alun.flintshire.sch.uk::306dbb6a-c74f-4a89-a36f-19e805afaa5e" providerId="AD" clId="Web-{EB646476-F0C3-790D-B8F9-1A23E1B2639A}" dt="2021-09-04T12:05:47.667" v="14"/>
        <pc:sldMkLst>
          <pc:docMk/>
          <pc:sldMk cId="3710113814" sldId="358"/>
        </pc:sldMkLst>
      </pc:sldChg>
      <pc:sldChg chg="del">
        <pc:chgData name="Rhiannon Salisbury (Staff)" userId="S::rhiannon.salisbury@alun.flintshire.sch.uk::306dbb6a-c74f-4a89-a36f-19e805afaa5e" providerId="AD" clId="Web-{EB646476-F0C3-790D-B8F9-1A23E1B2639A}" dt="2021-09-04T12:05:37.698" v="3"/>
        <pc:sldMkLst>
          <pc:docMk/>
          <pc:sldMk cId="4218148231" sldId="360"/>
        </pc:sldMkLst>
      </pc:sldChg>
      <pc:sldChg chg="del">
        <pc:chgData name="Rhiannon Salisbury (Staff)" userId="S::rhiannon.salisbury@alun.flintshire.sch.uk::306dbb6a-c74f-4a89-a36f-19e805afaa5e" providerId="AD" clId="Web-{EB646476-F0C3-790D-B8F9-1A23E1B2639A}" dt="2021-09-04T12:05:59.245" v="27"/>
        <pc:sldMkLst>
          <pc:docMk/>
          <pc:sldMk cId="1100724162" sldId="363"/>
        </pc:sldMkLst>
      </pc:sldChg>
      <pc:sldChg chg="del">
        <pc:chgData name="Rhiannon Salisbury (Staff)" userId="S::rhiannon.salisbury@alun.flintshire.sch.uk::306dbb6a-c74f-4a89-a36f-19e805afaa5e" providerId="AD" clId="Web-{EB646476-F0C3-790D-B8F9-1A23E1B2639A}" dt="2021-09-04T12:06:05.620" v="35"/>
        <pc:sldMkLst>
          <pc:docMk/>
          <pc:sldMk cId="1880618924" sldId="364"/>
        </pc:sldMkLst>
      </pc:sldChg>
      <pc:sldChg chg="del">
        <pc:chgData name="Rhiannon Salisbury (Staff)" userId="S::rhiannon.salisbury@alun.flintshire.sch.uk::306dbb6a-c74f-4a89-a36f-19e805afaa5e" providerId="AD" clId="Web-{EB646476-F0C3-790D-B8F9-1A23E1B2639A}" dt="2021-09-04T12:06:04.714" v="34"/>
        <pc:sldMkLst>
          <pc:docMk/>
          <pc:sldMk cId="4055981170" sldId="365"/>
        </pc:sldMkLst>
      </pc:sldChg>
      <pc:sldChg chg="del">
        <pc:chgData name="Rhiannon Salisbury (Staff)" userId="S::rhiannon.salisbury@alun.flintshire.sch.uk::306dbb6a-c74f-4a89-a36f-19e805afaa5e" providerId="AD" clId="Web-{EB646476-F0C3-790D-B8F9-1A23E1B2639A}" dt="2021-09-04T12:06:03.979" v="33"/>
        <pc:sldMkLst>
          <pc:docMk/>
          <pc:sldMk cId="386666223" sldId="366"/>
        </pc:sldMkLst>
      </pc:sldChg>
      <pc:sldChg chg="del">
        <pc:chgData name="Rhiannon Salisbury (Staff)" userId="S::rhiannon.salisbury@alun.flintshire.sch.uk::306dbb6a-c74f-4a89-a36f-19e805afaa5e" providerId="AD" clId="Web-{EB646476-F0C3-790D-B8F9-1A23E1B2639A}" dt="2021-09-04T12:06:09.651" v="40"/>
        <pc:sldMkLst>
          <pc:docMk/>
          <pc:sldMk cId="2694127671" sldId="367"/>
        </pc:sldMkLst>
      </pc:sldChg>
      <pc:sldChg chg="del">
        <pc:chgData name="Rhiannon Salisbury (Staff)" userId="S::rhiannon.salisbury@alun.flintshire.sch.uk::306dbb6a-c74f-4a89-a36f-19e805afaa5e" providerId="AD" clId="Web-{EB646476-F0C3-790D-B8F9-1A23E1B2639A}" dt="2021-09-04T12:06:09.089" v="39"/>
        <pc:sldMkLst>
          <pc:docMk/>
          <pc:sldMk cId="4175742861" sldId="368"/>
        </pc:sldMkLst>
      </pc:sldChg>
      <pc:sldChg chg="del">
        <pc:chgData name="Rhiannon Salisbury (Staff)" userId="S::rhiannon.salisbury@alun.flintshire.sch.uk::306dbb6a-c74f-4a89-a36f-19e805afaa5e" providerId="AD" clId="Web-{EB646476-F0C3-790D-B8F9-1A23E1B2639A}" dt="2021-09-04T12:06:10.542" v="41"/>
        <pc:sldMkLst>
          <pc:docMk/>
          <pc:sldMk cId="4061041031" sldId="369"/>
        </pc:sldMkLst>
      </pc:sldChg>
      <pc:sldChg chg="del">
        <pc:chgData name="Rhiannon Salisbury (Staff)" userId="S::rhiannon.salisbury@alun.flintshire.sch.uk::306dbb6a-c74f-4a89-a36f-19e805afaa5e" providerId="AD" clId="Web-{EB646476-F0C3-790D-B8F9-1A23E1B2639A}" dt="2021-09-04T12:06:13.011" v="44"/>
        <pc:sldMkLst>
          <pc:docMk/>
          <pc:sldMk cId="1572291384" sldId="370"/>
        </pc:sldMkLst>
      </pc:sldChg>
      <pc:sldChg chg="del">
        <pc:chgData name="Rhiannon Salisbury (Staff)" userId="S::rhiannon.salisbury@alun.flintshire.sch.uk::306dbb6a-c74f-4a89-a36f-19e805afaa5e" providerId="AD" clId="Web-{EB646476-F0C3-790D-B8F9-1A23E1B2639A}" dt="2021-09-04T12:05:39.932" v="5"/>
        <pc:sldMkLst>
          <pc:docMk/>
          <pc:sldMk cId="1845007995" sldId="373"/>
        </pc:sldMkLst>
      </pc:sldChg>
      <pc:sldChg chg="del">
        <pc:chgData name="Rhiannon Salisbury (Staff)" userId="S::rhiannon.salisbury@alun.flintshire.sch.uk::306dbb6a-c74f-4a89-a36f-19e805afaa5e" providerId="AD" clId="Web-{EB646476-F0C3-790D-B8F9-1A23E1B2639A}" dt="2021-09-04T12:05:40.541" v="6"/>
        <pc:sldMkLst>
          <pc:docMk/>
          <pc:sldMk cId="1088733252" sldId="374"/>
        </pc:sldMkLst>
      </pc:sldChg>
      <pc:sldChg chg="del">
        <pc:chgData name="Rhiannon Salisbury (Staff)" userId="S::rhiannon.salisbury@alun.flintshire.sch.uk::306dbb6a-c74f-4a89-a36f-19e805afaa5e" providerId="AD" clId="Web-{EB646476-F0C3-790D-B8F9-1A23E1B2639A}" dt="2021-09-04T12:05:45.416" v="11"/>
        <pc:sldMkLst>
          <pc:docMk/>
          <pc:sldMk cId="3590858950" sldId="375"/>
        </pc:sldMkLst>
      </pc:sldChg>
      <pc:sldChg chg="del">
        <pc:chgData name="Rhiannon Salisbury (Staff)" userId="S::rhiannon.salisbury@alun.flintshire.sch.uk::306dbb6a-c74f-4a89-a36f-19e805afaa5e" providerId="AD" clId="Web-{EB646476-F0C3-790D-B8F9-1A23E1B2639A}" dt="2021-09-04T12:05:46.073" v="12"/>
        <pc:sldMkLst>
          <pc:docMk/>
          <pc:sldMk cId="211120669" sldId="376"/>
        </pc:sldMkLst>
      </pc:sldChg>
      <pc:sldChg chg="del">
        <pc:chgData name="Rhiannon Salisbury (Staff)" userId="S::rhiannon.salisbury@alun.flintshire.sch.uk::306dbb6a-c74f-4a89-a36f-19e805afaa5e" providerId="AD" clId="Web-{EB646476-F0C3-790D-B8F9-1A23E1B2639A}" dt="2021-09-04T12:05:43.573" v="9"/>
        <pc:sldMkLst>
          <pc:docMk/>
          <pc:sldMk cId="4094689253" sldId="377"/>
        </pc:sldMkLst>
      </pc:sldChg>
      <pc:sldChg chg="del">
        <pc:chgData name="Rhiannon Salisbury (Staff)" userId="S::rhiannon.salisbury@alun.flintshire.sch.uk::306dbb6a-c74f-4a89-a36f-19e805afaa5e" providerId="AD" clId="Web-{EB646476-F0C3-790D-B8F9-1A23E1B2639A}" dt="2021-09-04T12:05:34.338" v="0"/>
        <pc:sldMkLst>
          <pc:docMk/>
          <pc:sldMk cId="3902413265" sldId="379"/>
        </pc:sldMkLst>
      </pc:sldChg>
      <pc:sldChg chg="del">
        <pc:chgData name="Rhiannon Salisbury (Staff)" userId="S::rhiannon.salisbury@alun.flintshire.sch.uk::306dbb6a-c74f-4a89-a36f-19e805afaa5e" providerId="AD" clId="Web-{EB646476-F0C3-790D-B8F9-1A23E1B2639A}" dt="2021-09-04T12:05:35.823" v="1"/>
        <pc:sldMkLst>
          <pc:docMk/>
          <pc:sldMk cId="3331254289" sldId="380"/>
        </pc:sldMkLst>
      </pc:sldChg>
      <pc:sldChg chg="del">
        <pc:chgData name="Rhiannon Salisbury (Staff)" userId="S::rhiannon.salisbury@alun.flintshire.sch.uk::306dbb6a-c74f-4a89-a36f-19e805afaa5e" providerId="AD" clId="Web-{EB646476-F0C3-790D-B8F9-1A23E1B2639A}" dt="2021-09-04T12:05:48.463" v="15"/>
        <pc:sldMkLst>
          <pc:docMk/>
          <pc:sldMk cId="439821875" sldId="383"/>
        </pc:sldMkLst>
      </pc:sldChg>
      <pc:sldChg chg="del">
        <pc:chgData name="Rhiannon Salisbury (Staff)" userId="S::rhiannon.salisbury@alun.flintshire.sch.uk::306dbb6a-c74f-4a89-a36f-19e805afaa5e" providerId="AD" clId="Web-{EB646476-F0C3-790D-B8F9-1A23E1B2639A}" dt="2021-09-04T12:06:00.682" v="29"/>
        <pc:sldMkLst>
          <pc:docMk/>
          <pc:sldMk cId="1977493630" sldId="384"/>
        </pc:sldMkLst>
      </pc:sldChg>
      <pc:sldChg chg="del">
        <pc:chgData name="Rhiannon Salisbury (Staff)" userId="S::rhiannon.salisbury@alun.flintshire.sch.uk::306dbb6a-c74f-4a89-a36f-19e805afaa5e" providerId="AD" clId="Web-{EB646476-F0C3-790D-B8F9-1A23E1B2639A}" dt="2021-09-04T12:06:01.917" v="30"/>
        <pc:sldMkLst>
          <pc:docMk/>
          <pc:sldMk cId="3649273118" sldId="386"/>
        </pc:sldMkLst>
      </pc:sldChg>
      <pc:sldChg chg="del">
        <pc:chgData name="Rhiannon Salisbury (Staff)" userId="S::rhiannon.salisbury@alun.flintshire.sch.uk::306dbb6a-c74f-4a89-a36f-19e805afaa5e" providerId="AD" clId="Web-{EB646476-F0C3-790D-B8F9-1A23E1B2639A}" dt="2021-09-04T12:05:51.510" v="19"/>
        <pc:sldMkLst>
          <pc:docMk/>
          <pc:sldMk cId="3531020230" sldId="387"/>
        </pc:sldMkLst>
      </pc:sldChg>
      <pc:sldChg chg="del">
        <pc:chgData name="Rhiannon Salisbury (Staff)" userId="S::rhiannon.salisbury@alun.flintshire.sch.uk::306dbb6a-c74f-4a89-a36f-19e805afaa5e" providerId="AD" clId="Web-{EB646476-F0C3-790D-B8F9-1A23E1B2639A}" dt="2021-09-04T12:05:50.510" v="18"/>
        <pc:sldMkLst>
          <pc:docMk/>
          <pc:sldMk cId="2985660450" sldId="388"/>
        </pc:sldMkLst>
      </pc:sldChg>
      <pc:sldChg chg="del">
        <pc:chgData name="Rhiannon Salisbury (Staff)" userId="S::rhiannon.salisbury@alun.flintshire.sch.uk::306dbb6a-c74f-4a89-a36f-19e805afaa5e" providerId="AD" clId="Web-{EB646476-F0C3-790D-B8F9-1A23E1B2639A}" dt="2021-09-04T12:05:56.464" v="25"/>
        <pc:sldMkLst>
          <pc:docMk/>
          <pc:sldMk cId="1769217603" sldId="389"/>
        </pc:sldMkLst>
      </pc:sldChg>
      <pc:sldChg chg="del">
        <pc:chgData name="Rhiannon Salisbury (Staff)" userId="S::rhiannon.salisbury@alun.flintshire.sch.uk::306dbb6a-c74f-4a89-a36f-19e805afaa5e" providerId="AD" clId="Web-{EB646476-F0C3-790D-B8F9-1A23E1B2639A}" dt="2021-09-04T12:05:49.792" v="17"/>
        <pc:sldMkLst>
          <pc:docMk/>
          <pc:sldMk cId="1044620217" sldId="390"/>
        </pc:sldMkLst>
      </pc:sldChg>
      <pc:sldChg chg="del">
        <pc:chgData name="Rhiannon Salisbury (Staff)" userId="S::rhiannon.salisbury@alun.flintshire.sch.uk::306dbb6a-c74f-4a89-a36f-19e805afaa5e" providerId="AD" clId="Web-{EB646476-F0C3-790D-B8F9-1A23E1B2639A}" dt="2021-09-04T12:05:49.213" v="16"/>
        <pc:sldMkLst>
          <pc:docMk/>
          <pc:sldMk cId="29721434" sldId="391"/>
        </pc:sldMkLst>
      </pc:sldChg>
      <pc:sldChg chg="del">
        <pc:chgData name="Rhiannon Salisbury (Staff)" userId="S::rhiannon.salisbury@alun.flintshire.sch.uk::306dbb6a-c74f-4a89-a36f-19e805afaa5e" providerId="AD" clId="Web-{EB646476-F0C3-790D-B8F9-1A23E1B2639A}" dt="2021-09-04T12:05:55.901" v="24"/>
        <pc:sldMkLst>
          <pc:docMk/>
          <pc:sldMk cId="2784738718" sldId="392"/>
        </pc:sldMkLst>
      </pc:sldChg>
      <pc:sldChg chg="del">
        <pc:chgData name="Rhiannon Salisbury (Staff)" userId="S::rhiannon.salisbury@alun.flintshire.sch.uk::306dbb6a-c74f-4a89-a36f-19e805afaa5e" providerId="AD" clId="Web-{EB646476-F0C3-790D-B8F9-1A23E1B2639A}" dt="2021-09-04T12:05:52.135" v="20"/>
        <pc:sldMkLst>
          <pc:docMk/>
          <pc:sldMk cId="1280221405" sldId="393"/>
        </pc:sldMkLst>
      </pc:sldChg>
      <pc:sldChg chg="del">
        <pc:chgData name="Rhiannon Salisbury (Staff)" userId="S::rhiannon.salisbury@alun.flintshire.sch.uk::306dbb6a-c74f-4a89-a36f-19e805afaa5e" providerId="AD" clId="Web-{EB646476-F0C3-790D-B8F9-1A23E1B2639A}" dt="2021-09-04T12:05:54.964" v="23"/>
        <pc:sldMkLst>
          <pc:docMk/>
          <pc:sldMk cId="687395075" sldId="394"/>
        </pc:sldMkLst>
      </pc:sldChg>
      <pc:sldChg chg="del">
        <pc:chgData name="Rhiannon Salisbury (Staff)" userId="S::rhiannon.salisbury@alun.flintshire.sch.uk::306dbb6a-c74f-4a89-a36f-19e805afaa5e" providerId="AD" clId="Web-{EB646476-F0C3-790D-B8F9-1A23E1B2639A}" dt="2021-09-04T12:05:54.260" v="22"/>
        <pc:sldMkLst>
          <pc:docMk/>
          <pc:sldMk cId="3041507545" sldId="395"/>
        </pc:sldMkLst>
      </pc:sldChg>
      <pc:sldChg chg="del">
        <pc:chgData name="Rhiannon Salisbury (Staff)" userId="S::rhiannon.salisbury@alun.flintshire.sch.uk::306dbb6a-c74f-4a89-a36f-19e805afaa5e" providerId="AD" clId="Web-{EB646476-F0C3-790D-B8F9-1A23E1B2639A}" dt="2021-09-04T12:05:52.979" v="21"/>
        <pc:sldMkLst>
          <pc:docMk/>
          <pc:sldMk cId="642089699" sldId="396"/>
        </pc:sldMkLst>
      </pc:sldChg>
      <pc:sldChg chg="del">
        <pc:chgData name="Rhiannon Salisbury (Staff)" userId="S::rhiannon.salisbury@alun.flintshire.sch.uk::306dbb6a-c74f-4a89-a36f-19e805afaa5e" providerId="AD" clId="Web-{EB646476-F0C3-790D-B8F9-1A23E1B2639A}" dt="2021-09-04T12:05:57.198" v="26"/>
        <pc:sldMkLst>
          <pc:docMk/>
          <pc:sldMk cId="2558458803" sldId="397"/>
        </pc:sldMkLst>
      </pc:sldChg>
      <pc:sldChg chg="del">
        <pc:chgData name="Rhiannon Salisbury (Staff)" userId="S::rhiannon.salisbury@alun.flintshire.sch.uk::306dbb6a-c74f-4a89-a36f-19e805afaa5e" providerId="AD" clId="Web-{EB646476-F0C3-790D-B8F9-1A23E1B2639A}" dt="2021-09-04T12:06:08.276" v="38"/>
        <pc:sldMkLst>
          <pc:docMk/>
          <pc:sldMk cId="363088988" sldId="398"/>
        </pc:sldMkLst>
      </pc:sldChg>
      <pc:sldChg chg="del">
        <pc:chgData name="Rhiannon Salisbury (Staff)" userId="S::rhiannon.salisbury@alun.flintshire.sch.uk::306dbb6a-c74f-4a89-a36f-19e805afaa5e" providerId="AD" clId="Web-{EB646476-F0C3-790D-B8F9-1A23E1B2639A}" dt="2021-09-04T12:06:06.995" v="37"/>
        <pc:sldMkLst>
          <pc:docMk/>
          <pc:sldMk cId="1697201941" sldId="399"/>
        </pc:sldMkLst>
      </pc:sldChg>
      <pc:sldChg chg="del">
        <pc:chgData name="Rhiannon Salisbury (Staff)" userId="S::rhiannon.salisbury@alun.flintshire.sch.uk::306dbb6a-c74f-4a89-a36f-19e805afaa5e" providerId="AD" clId="Web-{EB646476-F0C3-790D-B8F9-1A23E1B2639A}" dt="2021-09-04T12:06:13.839" v="45"/>
        <pc:sldMkLst>
          <pc:docMk/>
          <pc:sldMk cId="883194118" sldId="415"/>
        </pc:sldMkLst>
      </pc:sldChg>
      <pc:sldChg chg="del">
        <pc:chgData name="Rhiannon Salisbury (Staff)" userId="S::rhiannon.salisbury@alun.flintshire.sch.uk::306dbb6a-c74f-4a89-a36f-19e805afaa5e" providerId="AD" clId="Web-{EB646476-F0C3-790D-B8F9-1A23E1B2639A}" dt="2021-09-04T12:06:14.511" v="46"/>
        <pc:sldMkLst>
          <pc:docMk/>
          <pc:sldMk cId="3807758079" sldId="416"/>
        </pc:sldMkLst>
      </pc:sldChg>
      <pc:sldChg chg="del">
        <pc:chgData name="Rhiannon Salisbury (Staff)" userId="S::rhiannon.salisbury@alun.flintshire.sch.uk::306dbb6a-c74f-4a89-a36f-19e805afaa5e" providerId="AD" clId="Web-{EB646476-F0C3-790D-B8F9-1A23E1B2639A}" dt="2021-09-04T12:06:00.073" v="28"/>
        <pc:sldMkLst>
          <pc:docMk/>
          <pc:sldMk cId="883640694" sldId="423"/>
        </pc:sldMkLst>
      </pc:sldChg>
      <pc:sldChg chg="del">
        <pc:chgData name="Rhiannon Salisbury (Staff)" userId="S::rhiannon.salisbury@alun.flintshire.sch.uk::306dbb6a-c74f-4a89-a36f-19e805afaa5e" providerId="AD" clId="Web-{EB646476-F0C3-790D-B8F9-1A23E1B2639A}" dt="2021-09-04T12:06:11.370" v="42"/>
        <pc:sldMkLst>
          <pc:docMk/>
          <pc:sldMk cId="3503622909" sldId="424"/>
        </pc:sldMkLst>
      </pc:sldChg>
      <pc:sldChg chg="del">
        <pc:chgData name="Rhiannon Salisbury (Staff)" userId="S::rhiannon.salisbury@alun.flintshire.sch.uk::306dbb6a-c74f-4a89-a36f-19e805afaa5e" providerId="AD" clId="Web-{EB646476-F0C3-790D-B8F9-1A23E1B2639A}" dt="2021-09-04T12:06:12.089" v="43"/>
        <pc:sldMkLst>
          <pc:docMk/>
          <pc:sldMk cId="3266832180" sldId="425"/>
        </pc:sldMkLst>
      </pc:sldChg>
      <pc:sldChg chg="del">
        <pc:chgData name="Rhiannon Salisbury (Staff)" userId="S::rhiannon.salisbury@alun.flintshire.sch.uk::306dbb6a-c74f-4a89-a36f-19e805afaa5e" providerId="AD" clId="Web-{EB646476-F0C3-790D-B8F9-1A23E1B2639A}" dt="2021-09-04T12:06:28.089" v="49"/>
        <pc:sldMkLst>
          <pc:docMk/>
          <pc:sldMk cId="1341940644" sldId="426"/>
        </pc:sldMkLst>
      </pc:sldChg>
      <pc:sldChg chg="del">
        <pc:chgData name="Rhiannon Salisbury (Staff)" userId="S::rhiannon.salisbury@alun.flintshire.sch.uk::306dbb6a-c74f-4a89-a36f-19e805afaa5e" providerId="AD" clId="Web-{EB646476-F0C3-790D-B8F9-1A23E1B2639A}" dt="2021-09-04T12:06:27.183" v="48"/>
        <pc:sldMkLst>
          <pc:docMk/>
          <pc:sldMk cId="3629180301"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EaMG_fyX8Po?feature=oembed"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LwsFs4NFrHE?feature=oembed"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initiatives (1)</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4472C4"/>
                </a:solidFill>
                <a:effectLst/>
                <a:uLnTx/>
                <a:uFillTx/>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kumimoji="0" lang="en-GB" sz="1800" b="0" i="0" u="sng" strike="noStrike" kern="1200" cap="none" spc="0" normalizeH="0" baseline="0" noProof="0" dirty="0">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3"/>
              </a:rPr>
              <a:t>HSCandCC@wjec.co.uk</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rPr>
              <a:t>.</a:t>
            </a:r>
            <a:endPar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9242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463551"/>
            <a:ext cx="6432472" cy="1864229"/>
          </a:xfrm>
          <a:solidFill>
            <a:srgbClr val="F584EB"/>
          </a:solidFill>
        </p:spPr>
        <p:txBody>
          <a:bodyPr vert="horz" lIns="91440" tIns="45720" rIns="91440" bIns="45720" rtlCol="0" anchor="t">
            <a:noAutofit/>
          </a:bodyPr>
          <a:lstStyle/>
          <a:p>
            <a:pPr algn="ctr"/>
            <a:r>
              <a:rPr lang="en-US" b="1" dirty="0">
                <a:solidFill>
                  <a:srgbClr val="000000"/>
                </a:solidFill>
              </a:rPr>
              <a:t>Person/child-centred care within outcome-focused provision</a:t>
            </a: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470437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412-1860-465F-A309-FA24E51E63D1}"/>
              </a:ext>
            </a:extLst>
          </p:cNvPr>
          <p:cNvSpPr>
            <a:spLocks noGrp="1"/>
          </p:cNvSpPr>
          <p:nvPr>
            <p:ph type="title"/>
          </p:nvPr>
        </p:nvSpPr>
        <p:spPr>
          <a:xfrm>
            <a:off x="838200" y="1171981"/>
            <a:ext cx="10515600" cy="1325563"/>
          </a:xfrm>
          <a:solidFill>
            <a:srgbClr val="F584EB"/>
          </a:solidFill>
        </p:spPr>
        <p:txBody>
          <a:bodyPr/>
          <a:lstStyle/>
          <a:p>
            <a:pPr algn="ctr"/>
            <a:r>
              <a:rPr lang="en-GB" dirty="0">
                <a:latin typeface="+mn-lt"/>
                <a:ea typeface="+mj-lt"/>
                <a:cs typeface="+mj-lt"/>
              </a:rPr>
              <a:t>Person/child-centred care within outcome-focused provision</a:t>
            </a:r>
            <a:endParaRPr lang="en-US" dirty="0">
              <a:latin typeface="+mn-lt"/>
            </a:endParaRPr>
          </a:p>
        </p:txBody>
      </p:sp>
      <p:sp>
        <p:nvSpPr>
          <p:cNvPr id="3" name="Content Placeholder 2">
            <a:extLst>
              <a:ext uri="{FF2B5EF4-FFF2-40B4-BE49-F238E27FC236}">
                <a16:creationId xmlns:a16="http://schemas.microsoft.com/office/drawing/2014/main" id="{963843A2-81CB-4B76-91D0-208275BAFD75}"/>
              </a:ext>
            </a:extLst>
          </p:cNvPr>
          <p:cNvSpPr>
            <a:spLocks noGrp="1"/>
          </p:cNvSpPr>
          <p:nvPr>
            <p:ph idx="1"/>
          </p:nvPr>
        </p:nvSpPr>
        <p:spPr>
          <a:xfrm>
            <a:off x="838200" y="3429000"/>
            <a:ext cx="10515600" cy="1429157"/>
          </a:xfrm>
        </p:spPr>
        <p:txBody>
          <a:bodyPr vert="horz" lIns="91440" tIns="45720" rIns="91440" bIns="45720" rtlCol="0" anchor="t">
            <a:normAutofit/>
          </a:bodyPr>
          <a:lstStyle/>
          <a:p>
            <a:pPr marL="0" indent="0">
              <a:buNone/>
            </a:pPr>
            <a:r>
              <a:rPr lang="en-GB" b="1" dirty="0">
                <a:solidFill>
                  <a:srgbClr val="DB44E3"/>
                </a:solidFill>
                <a:ea typeface="+mn-lt"/>
                <a:cs typeface="+mn-lt"/>
              </a:rPr>
              <a:t>Learners should understand:</a:t>
            </a:r>
            <a:endParaRPr lang="en-GB" dirty="0">
              <a:solidFill>
                <a:srgbClr val="DB44E3"/>
              </a:solidFill>
              <a:ea typeface="+mn-lt"/>
              <a:cs typeface="+mn-lt"/>
            </a:endParaRPr>
          </a:p>
          <a:p>
            <a:pPr marL="0" indent="0">
              <a:buNone/>
            </a:pPr>
            <a:r>
              <a:rPr lang="en-GB" dirty="0">
                <a:solidFill>
                  <a:srgbClr val="DB44E3"/>
                </a:solidFill>
                <a:ea typeface="+mn-lt"/>
                <a:cs typeface="+mn-lt"/>
              </a:rPr>
              <a:t>What is meant by person/child-centred care and how this relates to outcome focused provision and current legislation and policy, including:</a:t>
            </a:r>
          </a:p>
        </p:txBody>
      </p:sp>
      <p:pic>
        <p:nvPicPr>
          <p:cNvPr id="4" name="Picture 3">
            <a:extLst>
              <a:ext uri="{FF2B5EF4-FFF2-40B4-BE49-F238E27FC236}">
                <a16:creationId xmlns:a16="http://schemas.microsoft.com/office/drawing/2014/main" id="{CD585E08-1568-4738-BE60-9668B3761DC1}"/>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4276961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A8034-09B9-4253-9645-454B5E883E59}"/>
              </a:ext>
            </a:extLst>
          </p:cNvPr>
          <p:cNvSpPr>
            <a:spLocks noGrp="1"/>
          </p:cNvSpPr>
          <p:nvPr>
            <p:ph type="title"/>
          </p:nvPr>
        </p:nvSpPr>
        <p:spPr>
          <a:xfrm>
            <a:off x="838199" y="1001325"/>
            <a:ext cx="10515600" cy="1325563"/>
          </a:xfrm>
          <a:solidFill>
            <a:srgbClr val="F584EB"/>
          </a:solidFill>
          <a:ln>
            <a:solidFill>
              <a:srgbClr val="F584EB"/>
            </a:solidFill>
          </a:ln>
        </p:spPr>
        <p:txBody>
          <a:bodyPr/>
          <a:lstStyle/>
          <a:p>
            <a:pPr algn="ctr"/>
            <a:r>
              <a:rPr lang="en-GB" dirty="0">
                <a:latin typeface="+mn-lt"/>
                <a:cs typeface="Calibri Light"/>
              </a:rPr>
              <a:t>Person/child-centred care within outcome-focused provision</a:t>
            </a:r>
          </a:p>
        </p:txBody>
      </p:sp>
      <p:sp>
        <p:nvSpPr>
          <p:cNvPr id="5" name="Text Placeholder 4">
            <a:extLst>
              <a:ext uri="{FF2B5EF4-FFF2-40B4-BE49-F238E27FC236}">
                <a16:creationId xmlns:a16="http://schemas.microsoft.com/office/drawing/2014/main" id="{EA5535D4-4C7E-47ED-B087-9352314450EB}"/>
              </a:ext>
            </a:extLst>
          </p:cNvPr>
          <p:cNvSpPr>
            <a:spLocks noGrp="1"/>
          </p:cNvSpPr>
          <p:nvPr>
            <p:ph type="body" idx="1"/>
          </p:nvPr>
        </p:nvSpPr>
        <p:spPr>
          <a:xfrm>
            <a:off x="838199" y="2567678"/>
            <a:ext cx="5157787" cy="522029"/>
          </a:xfrm>
          <a:ln>
            <a:solidFill>
              <a:srgbClr val="F584EB"/>
            </a:solidFill>
          </a:ln>
        </p:spPr>
        <p:txBody>
          <a:bodyPr>
            <a:normAutofit lnSpcReduction="10000"/>
          </a:bodyPr>
          <a:lstStyle/>
          <a:p>
            <a:pPr algn="ctr"/>
            <a:r>
              <a:rPr lang="en-GB" sz="3200" dirty="0">
                <a:solidFill>
                  <a:srgbClr val="DB44E3"/>
                </a:solidFill>
                <a:ea typeface="+mn-lt"/>
                <a:cs typeface="+mn-lt"/>
              </a:rPr>
              <a:t>Person/child-centred care </a:t>
            </a:r>
            <a:endParaRPr lang="en-GB" sz="3200" b="0" dirty="0">
              <a:solidFill>
                <a:srgbClr val="DB44E3"/>
              </a:solidFill>
              <a:ea typeface="+mn-lt"/>
              <a:cs typeface="+mn-lt"/>
            </a:endParaRPr>
          </a:p>
        </p:txBody>
      </p:sp>
      <p:sp>
        <p:nvSpPr>
          <p:cNvPr id="3" name="Content Placeholder 2">
            <a:extLst>
              <a:ext uri="{FF2B5EF4-FFF2-40B4-BE49-F238E27FC236}">
                <a16:creationId xmlns:a16="http://schemas.microsoft.com/office/drawing/2014/main" id="{B35C0BCD-6281-4BA5-AF55-85DFF78263FC}"/>
              </a:ext>
            </a:extLst>
          </p:cNvPr>
          <p:cNvSpPr>
            <a:spLocks noGrp="1"/>
          </p:cNvSpPr>
          <p:nvPr>
            <p:ph sz="half" idx="2"/>
          </p:nvPr>
        </p:nvSpPr>
        <p:spPr>
          <a:xfrm>
            <a:off x="838199" y="3180176"/>
            <a:ext cx="5157787" cy="3454548"/>
          </a:xfrm>
          <a:solidFill>
            <a:srgbClr val="F584EB"/>
          </a:solidFill>
        </p:spPr>
        <p:txBody>
          <a:bodyPr vert="horz" lIns="91440" tIns="45720" rIns="91440" bIns="45720" rtlCol="0" anchor="t">
            <a:noAutofit/>
          </a:bodyPr>
          <a:lstStyle/>
          <a:p>
            <a:pPr marL="0" indent="0">
              <a:lnSpc>
                <a:spcPct val="100000"/>
              </a:lnSpc>
              <a:spcBef>
                <a:spcPts val="0"/>
              </a:spcBef>
              <a:buNone/>
            </a:pPr>
            <a:r>
              <a:rPr lang="en-GB" sz="2400" dirty="0">
                <a:cs typeface="Calibri"/>
              </a:rPr>
              <a:t>Put simply, being </a:t>
            </a:r>
            <a:r>
              <a:rPr lang="en-GB" sz="2400" b="1" dirty="0">
                <a:cs typeface="Calibri"/>
              </a:rPr>
              <a:t>person-centred </a:t>
            </a:r>
            <a:r>
              <a:rPr lang="en-GB" sz="2400" dirty="0">
                <a:cs typeface="Calibri"/>
              </a:rPr>
              <a:t>is about focusing </a:t>
            </a:r>
            <a:r>
              <a:rPr lang="en-GB" sz="2400" b="1" dirty="0">
                <a:cs typeface="Calibri"/>
              </a:rPr>
              <a:t>care</a:t>
            </a:r>
            <a:r>
              <a:rPr lang="en-GB" sz="2400" dirty="0">
                <a:cs typeface="Calibri"/>
              </a:rPr>
              <a:t> on the needs of the </a:t>
            </a:r>
            <a:r>
              <a:rPr lang="en-GB" sz="2400" b="1" dirty="0">
                <a:cs typeface="Calibri"/>
              </a:rPr>
              <a:t>person</a:t>
            </a:r>
            <a:r>
              <a:rPr lang="en-GB" sz="2400" dirty="0">
                <a:cs typeface="Calibri"/>
              </a:rPr>
              <a:t> rather than the needs of the service.</a:t>
            </a:r>
          </a:p>
          <a:p>
            <a:pPr marL="361950" indent="-361950">
              <a:lnSpc>
                <a:spcPct val="100000"/>
              </a:lnSpc>
              <a:spcBef>
                <a:spcPts val="0"/>
              </a:spcBef>
            </a:pPr>
            <a:endParaRPr lang="en-US" sz="2400" dirty="0">
              <a:ea typeface="+mn-lt"/>
              <a:cs typeface="+mn-lt"/>
            </a:endParaRPr>
          </a:p>
          <a:p>
            <a:pPr marL="0" indent="0">
              <a:lnSpc>
                <a:spcPct val="100000"/>
              </a:lnSpc>
              <a:spcBef>
                <a:spcPts val="0"/>
              </a:spcBef>
              <a:buNone/>
            </a:pPr>
            <a:r>
              <a:rPr lang="en-GB" sz="2400" dirty="0">
                <a:cs typeface="Calibri"/>
              </a:rPr>
              <a:t>Most people who need health </a:t>
            </a:r>
            <a:r>
              <a:rPr lang="en-GB" sz="2400" b="1" dirty="0">
                <a:cs typeface="Calibri"/>
              </a:rPr>
              <a:t>care</a:t>
            </a:r>
            <a:r>
              <a:rPr lang="en-GB" sz="2400" dirty="0">
                <a:cs typeface="Calibri"/>
              </a:rPr>
              <a:t> these days aren't happy just to sit back and let health </a:t>
            </a:r>
            <a:r>
              <a:rPr lang="en-GB" sz="2400" b="1" dirty="0">
                <a:cs typeface="Calibri"/>
              </a:rPr>
              <a:t>care</a:t>
            </a:r>
            <a:r>
              <a:rPr lang="en-GB" sz="2400" dirty="0">
                <a:cs typeface="Calibri"/>
              </a:rPr>
              <a:t> staff do what they think is best.</a:t>
            </a:r>
            <a:endParaRPr lang="en-GB" sz="2400" dirty="0">
              <a:ea typeface="+mn-lt"/>
              <a:cs typeface="+mn-lt"/>
            </a:endParaRPr>
          </a:p>
          <a:p>
            <a:endParaRPr lang="en-GB" dirty="0">
              <a:cs typeface="Calibri"/>
            </a:endParaRPr>
          </a:p>
        </p:txBody>
      </p:sp>
      <p:sp>
        <p:nvSpPr>
          <p:cNvPr id="6" name="Text Placeholder 5">
            <a:extLst>
              <a:ext uri="{FF2B5EF4-FFF2-40B4-BE49-F238E27FC236}">
                <a16:creationId xmlns:a16="http://schemas.microsoft.com/office/drawing/2014/main" id="{EE187A7F-E6FF-4B85-8A47-0CC6A346A26B}"/>
              </a:ext>
            </a:extLst>
          </p:cNvPr>
          <p:cNvSpPr>
            <a:spLocks noGrp="1"/>
          </p:cNvSpPr>
          <p:nvPr>
            <p:ph type="body" sz="quarter" idx="3"/>
          </p:nvPr>
        </p:nvSpPr>
        <p:spPr>
          <a:xfrm>
            <a:off x="6170612" y="2578310"/>
            <a:ext cx="5183188" cy="522030"/>
          </a:xfrm>
          <a:ln>
            <a:solidFill>
              <a:srgbClr val="F584EB"/>
            </a:solidFill>
          </a:ln>
        </p:spPr>
        <p:txBody>
          <a:bodyPr>
            <a:normAutofit lnSpcReduction="10000"/>
          </a:bodyPr>
          <a:lstStyle/>
          <a:p>
            <a:pPr algn="ctr"/>
            <a:r>
              <a:rPr lang="en-GB" sz="3200" dirty="0">
                <a:solidFill>
                  <a:srgbClr val="DB44E3"/>
                </a:solidFill>
                <a:cs typeface="Calibri Light"/>
              </a:rPr>
              <a:t>Outcome-focused provision</a:t>
            </a:r>
            <a:endParaRPr lang="en-GB" sz="3200" dirty="0">
              <a:solidFill>
                <a:srgbClr val="DB44E3"/>
              </a:solidFill>
              <a:ea typeface="+mn-lt"/>
              <a:cs typeface="+mn-lt"/>
            </a:endParaRPr>
          </a:p>
        </p:txBody>
      </p:sp>
      <p:sp>
        <p:nvSpPr>
          <p:cNvPr id="7" name="Content Placeholder 6">
            <a:extLst>
              <a:ext uri="{FF2B5EF4-FFF2-40B4-BE49-F238E27FC236}">
                <a16:creationId xmlns:a16="http://schemas.microsoft.com/office/drawing/2014/main" id="{D6CBA0AB-32B1-4156-B33F-BEF6A5EE4AC1}"/>
              </a:ext>
            </a:extLst>
          </p:cNvPr>
          <p:cNvSpPr>
            <a:spLocks noGrp="1"/>
          </p:cNvSpPr>
          <p:nvPr>
            <p:ph sz="quarter" idx="4"/>
          </p:nvPr>
        </p:nvSpPr>
        <p:spPr>
          <a:xfrm>
            <a:off x="6170612" y="3180176"/>
            <a:ext cx="5183188" cy="3454548"/>
          </a:xfrm>
          <a:solidFill>
            <a:srgbClr val="F584EB"/>
          </a:solidFill>
        </p:spPr>
        <p:txBody>
          <a:bodyPr vert="horz" lIns="91440" tIns="45720" rIns="91440" bIns="45720" rtlCol="0" anchor="t">
            <a:normAutofit/>
          </a:bodyPr>
          <a:lstStyle/>
          <a:p>
            <a:pPr marL="0" indent="0">
              <a:lnSpc>
                <a:spcPct val="110000"/>
              </a:lnSpc>
              <a:buNone/>
            </a:pPr>
            <a:r>
              <a:rPr lang="en-US" sz="2400" b="1" dirty="0">
                <a:solidFill>
                  <a:srgbClr val="222222"/>
                </a:solidFill>
                <a:ea typeface="+mn-lt"/>
                <a:cs typeface="+mn-lt"/>
              </a:rPr>
              <a:t>Outcome focused</a:t>
            </a:r>
            <a:r>
              <a:rPr lang="en-US" sz="2400" dirty="0">
                <a:solidFill>
                  <a:srgbClr val="222222"/>
                </a:solidFill>
                <a:ea typeface="+mn-lt"/>
                <a:cs typeface="+mn-lt"/>
              </a:rPr>
              <a:t> means putting the individual at the centre, identifying what is important in their life, ensuring that everyone is working together to achieve the same purpose of maximising the individual’s independence and quality of life.</a:t>
            </a:r>
            <a:r>
              <a:rPr lang="en-GB" sz="2400" dirty="0">
                <a:ea typeface="+mn-lt"/>
                <a:cs typeface="+mn-lt"/>
              </a:rPr>
              <a:t> </a:t>
            </a:r>
            <a:endParaRPr lang="en-GB" sz="2400" dirty="0"/>
          </a:p>
        </p:txBody>
      </p:sp>
      <p:pic>
        <p:nvPicPr>
          <p:cNvPr id="8" name="Picture 7">
            <a:extLst>
              <a:ext uri="{FF2B5EF4-FFF2-40B4-BE49-F238E27FC236}">
                <a16:creationId xmlns:a16="http://schemas.microsoft.com/office/drawing/2014/main" id="{CCA72998-51DB-490F-8398-097CFFD1D722}"/>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37819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3" descr="A group of people sitting in chairs&#10;&#10;Description automatically generated">
            <a:extLst>
              <a:ext uri="{FF2B5EF4-FFF2-40B4-BE49-F238E27FC236}">
                <a16:creationId xmlns:a16="http://schemas.microsoft.com/office/drawing/2014/main" id="{82D314FB-D26E-4574-9126-46662522B343}"/>
              </a:ext>
            </a:extLst>
          </p:cNvPr>
          <p:cNvPicPr>
            <a:picLocks noChangeAspect="1"/>
          </p:cNvPicPr>
          <p:nvPr/>
        </p:nvPicPr>
        <p:blipFill rotWithShape="1">
          <a:blip r:embed="rId2">
            <a:alphaModFix/>
          </a:blip>
          <a:srcRect l="23088" r="10367"/>
          <a:stretch/>
        </p:blipFill>
        <p:spPr>
          <a:xfrm>
            <a:off x="4966012" y="198387"/>
            <a:ext cx="3765946" cy="376594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6" descr="Two people standing in front of a window&#10;&#10;Description automatically generated">
            <a:extLst>
              <a:ext uri="{FF2B5EF4-FFF2-40B4-BE49-F238E27FC236}">
                <a16:creationId xmlns:a16="http://schemas.microsoft.com/office/drawing/2014/main" id="{3D373453-FF87-431E-AAE8-801D9BA1928E}"/>
              </a:ext>
            </a:extLst>
          </p:cNvPr>
          <p:cNvPicPr>
            <a:picLocks noChangeAspect="1"/>
          </p:cNvPicPr>
          <p:nvPr/>
        </p:nvPicPr>
        <p:blipFill rotWithShape="1">
          <a:blip r:embed="rId3">
            <a:alphaModFix/>
          </a:blip>
          <a:srcRect r="-1" b="3170"/>
          <a:stretch/>
        </p:blipFill>
        <p:spPr>
          <a:xfrm>
            <a:off x="1199077" y="4"/>
            <a:ext cx="4125131" cy="2489417"/>
          </a:xfrm>
          <a:custGeom>
            <a:avLst/>
            <a:gdLst/>
            <a:ahLst/>
            <a:cxnLst/>
            <a:rect l="l" t="t" r="r" b="b"/>
            <a:pathLst>
              <a:path w="4125131" h="2489417">
                <a:moveTo>
                  <a:pt x="44777" y="0"/>
                </a:moveTo>
                <a:lnTo>
                  <a:pt x="4080354" y="0"/>
                </a:lnTo>
                <a:lnTo>
                  <a:pt x="4083227" y="11173"/>
                </a:lnTo>
                <a:cubicBezTo>
                  <a:pt x="4110702" y="145441"/>
                  <a:pt x="4125131" y="284462"/>
                  <a:pt x="4125131" y="426852"/>
                </a:cubicBezTo>
                <a:cubicBezTo>
                  <a:pt x="4125131" y="1565976"/>
                  <a:pt x="3201689" y="2489417"/>
                  <a:pt x="2062565" y="2489417"/>
                </a:cubicBezTo>
                <a:cubicBezTo>
                  <a:pt x="923442" y="2489417"/>
                  <a:pt x="0" y="1565976"/>
                  <a:pt x="0" y="426852"/>
                </a:cubicBezTo>
                <a:cubicBezTo>
                  <a:pt x="0" y="284462"/>
                  <a:pt x="14429" y="145441"/>
                  <a:pt x="41904" y="11173"/>
                </a:cubicBezTo>
                <a:close/>
              </a:path>
            </a:pathLst>
          </a:custGeom>
          <a:effectLst>
            <a:softEdge rad="0"/>
          </a:effectLst>
        </p:spPr>
      </p:pic>
      <p:pic>
        <p:nvPicPr>
          <p:cNvPr id="4" name="Picture 4" descr="A picture containing toy, doll, room&#10;&#10;Description automatically generated">
            <a:extLst>
              <a:ext uri="{FF2B5EF4-FFF2-40B4-BE49-F238E27FC236}">
                <a16:creationId xmlns:a16="http://schemas.microsoft.com/office/drawing/2014/main" id="{B363D798-0FC7-4C90-ABD1-274911A859C0}"/>
              </a:ext>
            </a:extLst>
          </p:cNvPr>
          <p:cNvPicPr>
            <a:picLocks noChangeAspect="1"/>
          </p:cNvPicPr>
          <p:nvPr/>
        </p:nvPicPr>
        <p:blipFill rotWithShape="1">
          <a:blip r:embed="rId4">
            <a:alphaModFix/>
          </a:blip>
          <a:srcRect l="31090" r="19712"/>
          <a:stretch/>
        </p:blipFill>
        <p:spPr>
          <a:xfrm>
            <a:off x="-2" y="1998084"/>
            <a:ext cx="4231752" cy="4859916"/>
          </a:xfrm>
          <a:custGeom>
            <a:avLst/>
            <a:gdLst/>
            <a:ahLst/>
            <a:cxnLst/>
            <a:rect l="l" t="t" r="r" b="b"/>
            <a:pathLst>
              <a:path w="4231752" h="4859916">
                <a:moveTo>
                  <a:pt x="1051869" y="0"/>
                </a:moveTo>
                <a:cubicBezTo>
                  <a:pt x="2808070" y="0"/>
                  <a:pt x="4231752" y="1423682"/>
                  <a:pt x="4231752" y="3179883"/>
                </a:cubicBezTo>
                <a:cubicBezTo>
                  <a:pt x="4231752" y="3728696"/>
                  <a:pt x="4092721" y="4245036"/>
                  <a:pt x="3847958" y="4695604"/>
                </a:cubicBezTo>
                <a:lnTo>
                  <a:pt x="3748135" y="4859916"/>
                </a:lnTo>
                <a:lnTo>
                  <a:pt x="0" y="4859916"/>
                </a:lnTo>
                <a:lnTo>
                  <a:pt x="0" y="181856"/>
                </a:lnTo>
                <a:lnTo>
                  <a:pt x="106268" y="142962"/>
                </a:lnTo>
                <a:cubicBezTo>
                  <a:pt x="404983" y="50052"/>
                  <a:pt x="722581" y="0"/>
                  <a:pt x="1051869" y="0"/>
                </a:cubicBezTo>
                <a:close/>
              </a:path>
            </a:pathLst>
          </a:custGeom>
          <a:effectLst>
            <a:softEdge rad="0"/>
          </a:effectLst>
        </p:spPr>
      </p:pic>
      <p:pic>
        <p:nvPicPr>
          <p:cNvPr id="5" name="Picture 5" descr="A small child sitting on a table&#10;&#10;Description automatically generated">
            <a:extLst>
              <a:ext uri="{FF2B5EF4-FFF2-40B4-BE49-F238E27FC236}">
                <a16:creationId xmlns:a16="http://schemas.microsoft.com/office/drawing/2014/main" id="{E59F7ED4-845B-4A91-B78F-C767E7FD976E}"/>
              </a:ext>
            </a:extLst>
          </p:cNvPr>
          <p:cNvPicPr>
            <a:picLocks noChangeAspect="1"/>
          </p:cNvPicPr>
          <p:nvPr/>
        </p:nvPicPr>
        <p:blipFill rotWithShape="1">
          <a:blip r:embed="rId5">
            <a:alphaModFix/>
          </a:blip>
          <a:srcRect l="14570" r="24155" b="1"/>
          <a:stretch/>
        </p:blipFill>
        <p:spPr>
          <a:xfrm>
            <a:off x="8845403" y="901876"/>
            <a:ext cx="3346597" cy="3631921"/>
          </a:xfrm>
          <a:custGeom>
            <a:avLst/>
            <a:gdLst/>
            <a:ahLst/>
            <a:cxnLst/>
            <a:rect l="l" t="t" r="r" b="b"/>
            <a:pathLst>
              <a:path w="3346597" h="3631921">
                <a:moveTo>
                  <a:pt x="416855" y="0"/>
                </a:moveTo>
                <a:lnTo>
                  <a:pt x="3346597" y="0"/>
                </a:lnTo>
                <a:lnTo>
                  <a:pt x="3346597" y="3384403"/>
                </a:lnTo>
                <a:lnTo>
                  <a:pt x="3209678" y="3450360"/>
                </a:lnTo>
                <a:cubicBezTo>
                  <a:pt x="2933269" y="3567272"/>
                  <a:pt x="2629372" y="3631921"/>
                  <a:pt x="2310376" y="3631921"/>
                </a:cubicBezTo>
                <a:cubicBezTo>
                  <a:pt x="1034390" y="3631921"/>
                  <a:pt x="0" y="2597531"/>
                  <a:pt x="0" y="1321546"/>
                </a:cubicBezTo>
                <a:cubicBezTo>
                  <a:pt x="0" y="843052"/>
                  <a:pt x="145461" y="398532"/>
                  <a:pt x="394576" y="29794"/>
                </a:cubicBezTo>
                <a:close/>
              </a:path>
            </a:pathLst>
          </a:custGeom>
          <a:effectLst>
            <a:softEdge rad="0"/>
          </a:effectLst>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66012" y="4162716"/>
            <a:ext cx="7058470" cy="2497727"/>
          </a:xfrm>
          <a:solidFill>
            <a:srgbClr val="DB44E3"/>
          </a:solidFill>
        </p:spPr>
        <p:txBody>
          <a:bodyPr vert="horz" lIns="91440" tIns="45720" rIns="91440" bIns="45720" rtlCol="0" anchor="t">
            <a:noAutofit/>
          </a:bodyPr>
          <a:lstStyle/>
          <a:p>
            <a:pPr algn="ctr"/>
            <a:br>
              <a:rPr lang="en-US" sz="3600" dirty="0">
                <a:solidFill>
                  <a:srgbClr val="000000"/>
                </a:solidFill>
                <a:cs typeface="Calibri Light"/>
              </a:rPr>
            </a:br>
            <a:br>
              <a:rPr lang="en-US" sz="3600" dirty="0">
                <a:solidFill>
                  <a:srgbClr val="000000"/>
                </a:solidFill>
              </a:rPr>
            </a:br>
            <a:r>
              <a:rPr lang="en-US" sz="4800" b="1" dirty="0">
                <a:solidFill>
                  <a:srgbClr val="000000"/>
                </a:solidFill>
              </a:rPr>
              <a:t>Initiatives</a:t>
            </a:r>
            <a:endParaRPr lang="en-US" sz="4800" b="1" kern="1200" dirty="0">
              <a:solidFill>
                <a:srgbClr val="000000"/>
              </a:solidFill>
              <a:latin typeface="+mj-lt"/>
              <a:cs typeface="Calibri Light"/>
            </a:endParaRPr>
          </a:p>
        </p:txBody>
      </p:sp>
      <p:pic>
        <p:nvPicPr>
          <p:cNvPr id="8" name="Picture 7">
            <a:extLst>
              <a:ext uri="{FF2B5EF4-FFF2-40B4-BE49-F238E27FC236}">
                <a16:creationId xmlns:a16="http://schemas.microsoft.com/office/drawing/2014/main" id="{674F8F94-DC9C-40A7-94B3-834437FD9517}"/>
              </a:ext>
            </a:extLst>
          </p:cNvPr>
          <p:cNvPicPr/>
          <p:nvPr/>
        </p:nvPicPr>
        <p:blipFill>
          <a:blip r:embed="rId6">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815200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79718"/>
            <a:ext cx="10515600" cy="838200"/>
          </a:xfrm>
          <a:solidFill>
            <a:srgbClr val="F584EB"/>
          </a:solidFill>
        </p:spPr>
        <p:txBody>
          <a:bodyPr vert="horz" lIns="91440" tIns="45720" rIns="91440" bIns="45720" rtlCol="0" anchor="ctr">
            <a:noAutofit/>
          </a:bodyPr>
          <a:lstStyle/>
          <a:p>
            <a:pPr algn="ctr"/>
            <a:r>
              <a:rPr lang="en-GB" dirty="0">
                <a:latin typeface="Calibri"/>
                <a:cs typeface="Calibri"/>
              </a:rPr>
              <a:t>Initiatives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887227"/>
            <a:ext cx="10515600" cy="4829259"/>
          </a:xfrm>
          <a:ln>
            <a:solidFill>
              <a:srgbClr val="DB44E3"/>
            </a:solidFill>
          </a:ln>
        </p:spPr>
        <p:txBody>
          <a:bodyPr vert="horz" lIns="91440" tIns="45720" rIns="91440" bIns="45720" rtlCol="0" anchor="t">
            <a:noAutofit/>
          </a:bodyPr>
          <a:lstStyle/>
          <a:p>
            <a:pPr marL="358775" indent="-358775">
              <a:lnSpc>
                <a:spcPct val="100000"/>
              </a:lnSpc>
              <a:spcBef>
                <a:spcPts val="0"/>
              </a:spcBef>
              <a:spcAft>
                <a:spcPts val="600"/>
              </a:spcAft>
            </a:pPr>
            <a:r>
              <a:rPr lang="en-GB" sz="2400" dirty="0">
                <a:ea typeface="+mn-lt"/>
                <a:cs typeface="+mn-lt"/>
              </a:rPr>
              <a:t>A Healthier Wales</a:t>
            </a:r>
            <a:endParaRPr lang="en-US" sz="2400" dirty="0"/>
          </a:p>
          <a:p>
            <a:pPr marL="358775" indent="-358775">
              <a:lnSpc>
                <a:spcPct val="100000"/>
              </a:lnSpc>
              <a:spcBef>
                <a:spcPts val="0"/>
              </a:spcBef>
              <a:spcAft>
                <a:spcPts val="600"/>
              </a:spcAft>
            </a:pPr>
            <a:r>
              <a:rPr lang="en-GB" sz="2400" dirty="0">
                <a:ea typeface="+mn-lt"/>
                <a:cs typeface="+mn-lt"/>
              </a:rPr>
              <a:t>New Treatment Fund</a:t>
            </a:r>
          </a:p>
          <a:p>
            <a:pPr marL="358775" indent="-358775">
              <a:lnSpc>
                <a:spcPct val="100000"/>
              </a:lnSpc>
              <a:spcBef>
                <a:spcPts val="0"/>
              </a:spcBef>
              <a:spcAft>
                <a:spcPts val="600"/>
              </a:spcAft>
            </a:pPr>
            <a:r>
              <a:rPr lang="en-GB" sz="2400" dirty="0">
                <a:cs typeface="Calibri"/>
              </a:rPr>
              <a:t>Building a Brighter Future </a:t>
            </a:r>
            <a:endParaRPr lang="en-GB" sz="2400" dirty="0">
              <a:ea typeface="+mn-lt"/>
              <a:cs typeface="+mn-lt"/>
            </a:endParaRPr>
          </a:p>
          <a:p>
            <a:pPr marL="358775" indent="-358775">
              <a:lnSpc>
                <a:spcPct val="100000"/>
              </a:lnSpc>
              <a:spcBef>
                <a:spcPts val="0"/>
              </a:spcBef>
              <a:spcAft>
                <a:spcPts val="600"/>
              </a:spcAft>
            </a:pPr>
            <a:r>
              <a:rPr lang="en-GB" sz="2400" dirty="0">
                <a:cs typeface="Calibri"/>
              </a:rPr>
              <a:t>Healthy Child Wales </a:t>
            </a:r>
            <a:endParaRPr lang="en-GB" sz="2400" dirty="0">
              <a:ea typeface="+mn-lt"/>
              <a:cs typeface="+mn-lt"/>
            </a:endParaRPr>
          </a:p>
          <a:p>
            <a:pPr marL="358775" indent="-358775">
              <a:lnSpc>
                <a:spcPct val="100000"/>
              </a:lnSpc>
              <a:spcBef>
                <a:spcPts val="0"/>
              </a:spcBef>
              <a:spcAft>
                <a:spcPts val="600"/>
              </a:spcAft>
            </a:pPr>
            <a:r>
              <a:rPr lang="en-GB" sz="2400" dirty="0">
                <a:cs typeface="Calibri"/>
              </a:rPr>
              <a:t>Flying Start </a:t>
            </a:r>
            <a:endParaRPr lang="en-GB" sz="2400" dirty="0">
              <a:ea typeface="+mn-lt"/>
              <a:cs typeface="+mn-lt"/>
            </a:endParaRPr>
          </a:p>
          <a:p>
            <a:pPr marL="358775" indent="-358775">
              <a:lnSpc>
                <a:spcPct val="100000"/>
              </a:lnSpc>
              <a:spcBef>
                <a:spcPts val="0"/>
              </a:spcBef>
              <a:spcAft>
                <a:spcPts val="600"/>
              </a:spcAft>
            </a:pPr>
            <a:r>
              <a:rPr lang="en-GB" sz="2400" dirty="0">
                <a:cs typeface="Calibri"/>
              </a:rPr>
              <a:t>Welsh Network of Healthy Schools Schemes</a:t>
            </a:r>
          </a:p>
          <a:p>
            <a:pPr marL="358775" indent="-358775">
              <a:lnSpc>
                <a:spcPct val="100000"/>
              </a:lnSpc>
              <a:spcBef>
                <a:spcPts val="0"/>
              </a:spcBef>
              <a:spcAft>
                <a:spcPts val="600"/>
              </a:spcAft>
            </a:pPr>
            <a:r>
              <a:rPr lang="en-GB" sz="2400" dirty="0">
                <a:cs typeface="Calibri"/>
              </a:rPr>
              <a:t>Free prescriptions</a:t>
            </a:r>
            <a:endParaRPr lang="en-GB" sz="2400" dirty="0">
              <a:ea typeface="+mn-lt"/>
              <a:cs typeface="+mn-lt"/>
            </a:endParaRPr>
          </a:p>
          <a:p>
            <a:pPr marL="358775" indent="-358775">
              <a:lnSpc>
                <a:spcPct val="100000"/>
              </a:lnSpc>
              <a:spcBef>
                <a:spcPts val="0"/>
              </a:spcBef>
              <a:spcAft>
                <a:spcPts val="600"/>
              </a:spcAft>
            </a:pPr>
            <a:r>
              <a:rPr lang="en-GB" sz="2400" dirty="0">
                <a:ea typeface="+mn-lt"/>
                <a:cs typeface="+mn-lt"/>
              </a:rPr>
              <a:t>A Framework for Delivering Integrated Health and Social Care for Older People with Complex Needs</a:t>
            </a:r>
          </a:p>
          <a:p>
            <a:pPr marL="358775" indent="-358775">
              <a:lnSpc>
                <a:spcPct val="100000"/>
              </a:lnSpc>
              <a:spcBef>
                <a:spcPts val="0"/>
              </a:spcBef>
              <a:spcAft>
                <a:spcPts val="600"/>
              </a:spcAft>
            </a:pPr>
            <a:r>
              <a:rPr lang="en-GB" sz="2400" dirty="0">
                <a:ea typeface="+mn-lt"/>
                <a:cs typeface="+mn-lt"/>
              </a:rPr>
              <a:t>More than just words/</a:t>
            </a:r>
            <a:r>
              <a:rPr lang="en-GB" sz="2400" dirty="0" err="1">
                <a:ea typeface="+mn-lt"/>
                <a:cs typeface="+mn-lt"/>
              </a:rPr>
              <a:t>Mwy</a:t>
            </a:r>
            <a:r>
              <a:rPr lang="en-GB" sz="2400" dirty="0">
                <a:ea typeface="+mn-lt"/>
                <a:cs typeface="+mn-lt"/>
              </a:rPr>
              <a:t> </a:t>
            </a:r>
            <a:r>
              <a:rPr lang="en-GB" sz="2400" dirty="0" err="1">
                <a:ea typeface="+mn-lt"/>
                <a:cs typeface="+mn-lt"/>
              </a:rPr>
              <a:t>na</a:t>
            </a:r>
            <a:r>
              <a:rPr lang="en-GB" sz="2400" dirty="0">
                <a:ea typeface="+mn-lt"/>
                <a:cs typeface="+mn-lt"/>
              </a:rPr>
              <a:t> </a:t>
            </a:r>
            <a:r>
              <a:rPr lang="en-GB" sz="2400" dirty="0" err="1">
                <a:ea typeface="+mn-lt"/>
                <a:cs typeface="+mn-lt"/>
              </a:rPr>
              <a:t>geiriau</a:t>
            </a:r>
          </a:p>
          <a:p>
            <a:pPr marL="358775" indent="-358775">
              <a:lnSpc>
                <a:spcPct val="100000"/>
              </a:lnSpc>
              <a:spcBef>
                <a:spcPts val="0"/>
              </a:spcBef>
              <a:spcAft>
                <a:spcPts val="600"/>
              </a:spcAft>
            </a:pPr>
            <a:r>
              <a:rPr lang="en-GB" sz="2400" dirty="0">
                <a:ea typeface="+mn-lt"/>
                <a:cs typeface="+mn-lt"/>
              </a:rPr>
              <a:t>The Active Offer</a:t>
            </a:r>
            <a:endParaRPr lang="en-GB"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Calibri"/>
            </a:endParaRPr>
          </a:p>
          <a:p>
            <a:endParaRPr lang="en-GB" dirty="0">
              <a:cs typeface="Calibri"/>
            </a:endParaRPr>
          </a:p>
          <a:p>
            <a:endParaRPr lang="en-GB" dirty="0">
              <a:cs typeface="Calibri"/>
            </a:endParaRPr>
          </a:p>
          <a:p>
            <a:endParaRPr lang="en-GB" dirty="0"/>
          </a:p>
          <a:p>
            <a:endParaRPr lang="en-GB" dirty="0">
              <a:ea typeface="+mn-lt"/>
              <a:cs typeface="+mn-lt"/>
            </a:endParaRPr>
          </a:p>
          <a:p>
            <a:endParaRPr lang="en-GB" dirty="0">
              <a:ea typeface="+mn-lt"/>
              <a:cs typeface="+mn-lt"/>
            </a:endParaRPr>
          </a:p>
          <a:p>
            <a:endParaRPr lang="en-GB" dirty="0">
              <a:ea typeface="+mn-lt"/>
              <a:cs typeface="+mn-lt"/>
            </a:endParaRPr>
          </a:p>
          <a:p>
            <a:endParaRPr lang="en-GB" b="1" dirty="0">
              <a:ea typeface="+mn-lt"/>
              <a:cs typeface="+mn-lt"/>
            </a:endParaRP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BAE8AE75-12B3-4164-AF55-B24BA9DAC651}"/>
              </a:ext>
            </a:extLst>
          </p:cNvPr>
          <p:cNvPicPr/>
          <p:nvPr/>
        </p:nvPicPr>
        <p:blipFill>
          <a:blip r:embed="rId2">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759690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211716"/>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A Healthier Wales</a:t>
            </a:r>
            <a:endParaRPr lang="en-US"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184853"/>
            <a:ext cx="5181600" cy="4351338"/>
          </a:xfrm>
        </p:spPr>
        <p:txBody>
          <a:bodyPr vert="horz" lIns="91440" tIns="45720" rIns="91440" bIns="45720" rtlCol="0" anchor="t">
            <a:normAutofit lnSpcReduction="10000"/>
          </a:bodyPr>
          <a:lstStyle/>
          <a:p>
            <a:pPr marL="358775" indent="-358775">
              <a:lnSpc>
                <a:spcPct val="100000"/>
              </a:lnSpc>
              <a:spcBef>
                <a:spcPts val="0"/>
              </a:spcBef>
              <a:spcAft>
                <a:spcPts val="1200"/>
              </a:spcAft>
            </a:pPr>
            <a:r>
              <a:rPr lang="en-GB" dirty="0">
                <a:ea typeface="+mn-lt"/>
                <a:cs typeface="+mn-lt"/>
              </a:rPr>
              <a:t>How we will ensure that people stay healthy and independent for as long as possible.</a:t>
            </a:r>
          </a:p>
          <a:p>
            <a:pPr marL="358775" indent="-358775">
              <a:lnSpc>
                <a:spcPct val="100000"/>
              </a:lnSpc>
              <a:spcBef>
                <a:spcPts val="0"/>
              </a:spcBef>
              <a:spcAft>
                <a:spcPts val="1200"/>
              </a:spcAft>
            </a:pPr>
            <a:r>
              <a:rPr lang="en-GB" dirty="0">
                <a:ea typeface="+mn-lt"/>
                <a:cs typeface="+mn-lt"/>
              </a:rPr>
              <a:t>Welsh Government wants everyone to have long, healthy, happy lives. We asked a group of experts to give us advice on how we can make sure our health and social care services better.</a:t>
            </a: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5" name="Picture 5" descr="Text&#10;&#10;Description automatically generated">
            <a:extLst>
              <a:ext uri="{FF2B5EF4-FFF2-40B4-BE49-F238E27FC236}">
                <a16:creationId xmlns:a16="http://schemas.microsoft.com/office/drawing/2014/main" id="{55D992A0-C080-44CD-9FD0-E6B97910C706}"/>
              </a:ext>
            </a:extLst>
          </p:cNvPr>
          <p:cNvPicPr>
            <a:picLocks noGrp="1" noChangeAspect="1"/>
          </p:cNvPicPr>
          <p:nvPr>
            <p:ph sz="half" idx="2"/>
          </p:nvPr>
        </p:nvPicPr>
        <p:blipFill>
          <a:blip r:embed="rId2"/>
          <a:stretch>
            <a:fillRect/>
          </a:stretch>
        </p:blipFill>
        <p:spPr>
          <a:xfrm>
            <a:off x="6726357" y="2687357"/>
            <a:ext cx="4673750" cy="2476500"/>
          </a:xfrm>
        </p:spPr>
      </p:pic>
      <p:pic>
        <p:nvPicPr>
          <p:cNvPr id="6" name="Picture 5">
            <a:extLst>
              <a:ext uri="{FF2B5EF4-FFF2-40B4-BE49-F238E27FC236}">
                <a16:creationId xmlns:a16="http://schemas.microsoft.com/office/drawing/2014/main" id="{DAD76E71-5509-4910-A874-16E75680D392}"/>
              </a:ext>
            </a:extLst>
          </p:cNvPr>
          <p:cNvPicPr/>
          <p:nvPr/>
        </p:nvPicPr>
        <p:blipFill>
          <a:blip r:embed="rId3">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288458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90500" y="134371"/>
            <a:ext cx="9954986" cy="627063"/>
          </a:xfrm>
          <a:solidFill>
            <a:srgbClr val="F584EB"/>
          </a:solidFill>
        </p:spPr>
        <p:txBody>
          <a:bodyPr vert="horz" lIns="91440" tIns="45720" rIns="91440" bIns="45720" rtlCol="0" anchor="ctr">
            <a:noAutofit/>
          </a:bodyPr>
          <a:lstStyle/>
          <a:p>
            <a:pPr algn="ctr"/>
            <a:r>
              <a:rPr lang="en-GB" sz="4000" dirty="0">
                <a:latin typeface="Calibri"/>
                <a:cs typeface="Calibri"/>
              </a:rPr>
              <a:t>A Healthier Wales</a:t>
            </a:r>
            <a:endParaRPr lang="en-US" sz="4000" dirty="0">
              <a:ea typeface="+mj-lt"/>
              <a:cs typeface="+mj-lt"/>
            </a:endParaRPr>
          </a:p>
        </p:txBody>
      </p:sp>
      <p:pic>
        <p:nvPicPr>
          <p:cNvPr id="10" name="Picture 10">
            <a:hlinkClick r:id="" action="ppaction://media"/>
            <a:extLst>
              <a:ext uri="{FF2B5EF4-FFF2-40B4-BE49-F238E27FC236}">
                <a16:creationId xmlns:a16="http://schemas.microsoft.com/office/drawing/2014/main" id="{C213BEBA-A0B6-4EAD-9FB7-B0C578E990B3}"/>
              </a:ext>
            </a:extLst>
          </p:cNvPr>
          <p:cNvPicPr>
            <a:picLocks noRot="1" noChangeAspect="1"/>
          </p:cNvPicPr>
          <p:nvPr>
            <a:videoFile r:link="rId1"/>
          </p:nvPr>
        </p:nvPicPr>
        <p:blipFill>
          <a:blip r:embed="rId3"/>
          <a:stretch>
            <a:fillRect/>
          </a:stretch>
        </p:blipFill>
        <p:spPr>
          <a:xfrm>
            <a:off x="190500" y="841375"/>
            <a:ext cx="9954986" cy="5926666"/>
          </a:xfrm>
          <a:prstGeom prst="rect">
            <a:avLst/>
          </a:prstGeom>
        </p:spPr>
      </p:pic>
      <p:pic>
        <p:nvPicPr>
          <p:cNvPr id="4" name="Picture 3">
            <a:extLst>
              <a:ext uri="{FF2B5EF4-FFF2-40B4-BE49-F238E27FC236}">
                <a16:creationId xmlns:a16="http://schemas.microsoft.com/office/drawing/2014/main" id="{21C0A25A-4D7E-4D10-AFC8-3842714FDBC8}"/>
              </a:ext>
            </a:extLst>
          </p:cNvPr>
          <p:cNvPicPr/>
          <p:nvPr/>
        </p:nvPicPr>
        <p:blipFill>
          <a:blip r:embed="rId4">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883622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extLst>
              <p:ext uri="{D42A27DB-BD31-4B8C-83A1-F6EECF244321}">
                <p14:modId xmlns:p14="http://schemas.microsoft.com/office/powerpoint/2010/main" val="1951552514"/>
              </p:ext>
            </p:extLst>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571500" y="1136224"/>
            <a:ext cx="11049000" cy="838200"/>
          </a:xfrm>
          <a:solidFill>
            <a:srgbClr val="F584EB"/>
          </a:solidFill>
        </p:spPr>
        <p:txBody>
          <a:bodyPr vert="horz" lIns="91440" tIns="45720" rIns="91440" bIns="45720" rtlCol="0" anchor="ctr">
            <a:noAutofit/>
          </a:bodyPr>
          <a:lstStyle/>
          <a:p>
            <a:pPr algn="ctr"/>
            <a:r>
              <a:rPr lang="en-GB" sz="4000" dirty="0">
                <a:latin typeface="Calibri"/>
                <a:cs typeface="Calibri"/>
              </a:rPr>
              <a:t>New Treatment Fund </a:t>
            </a:r>
            <a:endParaRPr lang="en-US"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571500" y="2198067"/>
            <a:ext cx="5034643" cy="4351338"/>
          </a:xfrm>
        </p:spPr>
        <p:txBody>
          <a:bodyPr vert="horz" lIns="91440" tIns="45720" rIns="91440" bIns="45720" rtlCol="0" anchor="t">
            <a:normAutofit fontScale="92500"/>
          </a:bodyPr>
          <a:lstStyle/>
          <a:p>
            <a:pPr marL="0" indent="0">
              <a:buNone/>
            </a:pPr>
            <a:r>
              <a:rPr lang="en-GB" dirty="0">
                <a:ea typeface="+mn-lt"/>
                <a:cs typeface="+mn-lt"/>
              </a:rPr>
              <a:t>The New Treatment Fund ensures that patients have faster access to medicines.</a:t>
            </a:r>
            <a:endParaRPr lang="en-US" dirty="0">
              <a:ea typeface="+mn-lt"/>
              <a:cs typeface="+mn-lt"/>
            </a:endParaRPr>
          </a:p>
          <a:p>
            <a:r>
              <a:rPr lang="en-GB" dirty="0">
                <a:ea typeface="+mn-lt"/>
                <a:cs typeface="+mn-lt"/>
              </a:rPr>
              <a:t>The fund enables health boards and trusts to make new medicines available as soon as possible.</a:t>
            </a:r>
          </a:p>
          <a:p>
            <a:r>
              <a:rPr lang="en-GB" dirty="0">
                <a:ea typeface="+mn-lt"/>
                <a:cs typeface="+mn-lt"/>
              </a:rPr>
              <a:t>Once it has been approved, health boards and trusts have a 60-day deadline to make a newly recommended medicine available for prescription.</a:t>
            </a:r>
          </a:p>
          <a:p>
            <a:endParaRPr lang="en-GB" dirty="0">
              <a:ea typeface="+mn-lt"/>
              <a:cs typeface="+mn-lt"/>
            </a:endParaRPr>
          </a:p>
          <a:p>
            <a:endParaRPr lang="en-GB" b="1" dirty="0">
              <a:ea typeface="+mn-lt"/>
              <a:cs typeface="+mn-lt"/>
            </a:endParaRPr>
          </a:p>
          <a:p>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4" descr="Graphical user interface, text&#10;&#10;Description automatically generated">
            <a:extLst>
              <a:ext uri="{FF2B5EF4-FFF2-40B4-BE49-F238E27FC236}">
                <a16:creationId xmlns:a16="http://schemas.microsoft.com/office/drawing/2014/main" id="{E5750502-E712-4735-B996-2FEDB1A50622}"/>
              </a:ext>
            </a:extLst>
          </p:cNvPr>
          <p:cNvPicPr>
            <a:picLocks noChangeAspect="1"/>
          </p:cNvPicPr>
          <p:nvPr/>
        </p:nvPicPr>
        <p:blipFill>
          <a:blip r:embed="rId2"/>
          <a:stretch>
            <a:fillRect/>
          </a:stretch>
        </p:blipFill>
        <p:spPr>
          <a:xfrm>
            <a:off x="5979459" y="2409770"/>
            <a:ext cx="5641041" cy="3220199"/>
          </a:xfrm>
          <a:prstGeom prst="rect">
            <a:avLst/>
          </a:prstGeom>
        </p:spPr>
      </p:pic>
      <p:pic>
        <p:nvPicPr>
          <p:cNvPr id="5" name="Picture 4">
            <a:extLst>
              <a:ext uri="{FF2B5EF4-FFF2-40B4-BE49-F238E27FC236}">
                <a16:creationId xmlns:a16="http://schemas.microsoft.com/office/drawing/2014/main" id="{0627BDF3-F4B7-4DE3-BBAB-897E7615A202}"/>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449296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Task 1 </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Produce a report on how practitioners from the health and social care and childcare sectors work together within legislative guidelines to promote outcome-focused care</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179917" y="137805"/>
            <a:ext cx="9922026" cy="722313"/>
          </a:xfrm>
          <a:solidFill>
            <a:srgbClr val="F584EB"/>
          </a:solidFill>
        </p:spPr>
        <p:txBody>
          <a:bodyPr vert="horz" lIns="91440" tIns="45720" rIns="91440" bIns="45720" rtlCol="0" anchor="ctr">
            <a:noAutofit/>
          </a:bodyPr>
          <a:lstStyle/>
          <a:p>
            <a:pPr algn="ctr"/>
            <a:r>
              <a:rPr lang="en-GB" sz="4000" dirty="0">
                <a:latin typeface="Calibri"/>
                <a:cs typeface="Calibri"/>
              </a:rPr>
              <a:t>New treatment fund </a:t>
            </a:r>
            <a:endParaRPr lang="en-US" sz="4000" dirty="0">
              <a:ea typeface="+mj-lt"/>
              <a:cs typeface="+mj-lt"/>
            </a:endParaRPr>
          </a:p>
        </p:txBody>
      </p:sp>
      <p:pic>
        <p:nvPicPr>
          <p:cNvPr id="8" name="Picture 8">
            <a:hlinkClick r:id="" action="ppaction://media"/>
            <a:extLst>
              <a:ext uri="{FF2B5EF4-FFF2-40B4-BE49-F238E27FC236}">
                <a16:creationId xmlns:a16="http://schemas.microsoft.com/office/drawing/2014/main" id="{D31B8E25-064D-43E1-9CF4-FBDD98AFEECA}"/>
              </a:ext>
            </a:extLst>
          </p:cNvPr>
          <p:cNvPicPr>
            <a:picLocks noRot="1" noChangeAspect="1"/>
          </p:cNvPicPr>
          <p:nvPr>
            <a:videoFile r:link="rId1"/>
          </p:nvPr>
        </p:nvPicPr>
        <p:blipFill>
          <a:blip r:embed="rId3"/>
          <a:stretch>
            <a:fillRect/>
          </a:stretch>
        </p:blipFill>
        <p:spPr>
          <a:xfrm>
            <a:off x="179917" y="989542"/>
            <a:ext cx="9922026" cy="5746750"/>
          </a:xfrm>
          <a:prstGeom prst="rect">
            <a:avLst/>
          </a:prstGeom>
        </p:spPr>
      </p:pic>
      <p:pic>
        <p:nvPicPr>
          <p:cNvPr id="4" name="Picture 3">
            <a:extLst>
              <a:ext uri="{FF2B5EF4-FFF2-40B4-BE49-F238E27FC236}">
                <a16:creationId xmlns:a16="http://schemas.microsoft.com/office/drawing/2014/main" id="{C0F1F984-8E03-4C72-95C8-FBA1230FEEBB}"/>
              </a:ext>
            </a:extLst>
          </p:cNvPr>
          <p:cNvPicPr/>
          <p:nvPr/>
        </p:nvPicPr>
        <p:blipFill>
          <a:blip r:embed="rId4">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189677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185586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153585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76776"/>
            <a:ext cx="10515600" cy="838200"/>
          </a:xfrm>
          <a:solidFill>
            <a:srgbClr val="F584EB"/>
          </a:solidFill>
        </p:spPr>
        <p:txBody>
          <a:bodyPr vert="horz" lIns="91440" tIns="45720" rIns="91440" bIns="45720" rtlCol="0" anchor="ctr">
            <a:noAutofit/>
          </a:bodyPr>
          <a:lstStyle/>
          <a:p>
            <a:pPr algn="ctr"/>
            <a:r>
              <a:rPr lang="en-GB" sz="4000" dirty="0">
                <a:latin typeface="Calibri"/>
                <a:cs typeface="Calibri"/>
              </a:rPr>
              <a:t>Building a Brighter Future </a:t>
            </a:r>
            <a:endParaRPr lang="en-US"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079171"/>
            <a:ext cx="10515600" cy="4533221"/>
          </a:xfrm>
        </p:spPr>
        <p:txBody>
          <a:bodyPr vert="horz" lIns="91440" tIns="45720" rIns="91440" bIns="45720" rtlCol="0" anchor="t">
            <a:noAutofit/>
          </a:bodyPr>
          <a:lstStyle/>
          <a:p>
            <a:pPr marL="0" indent="0">
              <a:buNone/>
            </a:pPr>
            <a:r>
              <a:rPr lang="en-GB" sz="2400" dirty="0">
                <a:ea typeface="+mn-lt"/>
                <a:cs typeface="+mn-lt"/>
              </a:rPr>
              <a:t>Building a Brighter Future is the Welsh Government’s Early Years and Childcare Plan.  The plan defines what the Welsh Government means by the early years, brings coherence across different policies and programmes impacting on and influencing the early years, and sets out action and activity for delivery over the next 10 years.</a:t>
            </a:r>
            <a:endParaRPr lang="en-US" sz="2400" dirty="0"/>
          </a:p>
          <a:p>
            <a:pPr>
              <a:buNone/>
            </a:pPr>
            <a:r>
              <a:rPr lang="en-GB" sz="2400" dirty="0">
                <a:ea typeface="+mn-lt"/>
                <a:cs typeface="+mn-lt"/>
              </a:rPr>
              <a:t>The key themes are:</a:t>
            </a:r>
            <a:endParaRPr lang="en-GB" sz="2400" dirty="0"/>
          </a:p>
          <a:p>
            <a:pPr marL="358775" indent="-358775">
              <a:buFont typeface="Arial"/>
              <a:buChar char="•"/>
            </a:pPr>
            <a:r>
              <a:rPr lang="en-GB" sz="2400" dirty="0">
                <a:ea typeface="+mn-lt"/>
                <a:cs typeface="+mn-lt"/>
              </a:rPr>
              <a:t>Children’s health and well-being</a:t>
            </a:r>
            <a:endParaRPr lang="en-GB" sz="2400" dirty="0"/>
          </a:p>
          <a:p>
            <a:pPr marL="358775" indent="-358775">
              <a:buFont typeface="Arial"/>
              <a:buChar char="•"/>
            </a:pPr>
            <a:r>
              <a:rPr lang="en-GB" sz="2400" dirty="0">
                <a:ea typeface="+mn-lt"/>
                <a:cs typeface="+mn-lt"/>
              </a:rPr>
              <a:t>Supporting families and parents</a:t>
            </a:r>
            <a:endParaRPr lang="en-GB" sz="2400" dirty="0"/>
          </a:p>
          <a:p>
            <a:pPr marL="358775" indent="-358775">
              <a:buFont typeface="Arial"/>
              <a:buChar char="•"/>
            </a:pPr>
            <a:r>
              <a:rPr lang="en-GB" sz="2400" dirty="0">
                <a:ea typeface="+mn-lt"/>
                <a:cs typeface="+mn-lt"/>
              </a:rPr>
              <a:t>High-quality early education and childcare</a:t>
            </a:r>
            <a:endParaRPr lang="en-GB" sz="2400" dirty="0"/>
          </a:p>
          <a:p>
            <a:pPr marL="358775" indent="-358775">
              <a:buFont typeface="Arial"/>
              <a:buChar char="•"/>
            </a:pPr>
            <a:r>
              <a:rPr lang="en-GB" sz="2400" dirty="0">
                <a:ea typeface="+mn-lt"/>
                <a:cs typeface="+mn-lt"/>
              </a:rPr>
              <a:t>Effective primary education</a:t>
            </a:r>
            <a:endParaRPr lang="en-GB" sz="2400" dirty="0"/>
          </a:p>
          <a:p>
            <a:pPr marL="358775" indent="-358775">
              <a:buFont typeface="Arial"/>
              <a:buChar char="•"/>
            </a:pPr>
            <a:r>
              <a:rPr lang="en-GB" sz="2400" dirty="0">
                <a:ea typeface="+mn-lt"/>
                <a:cs typeface="+mn-lt"/>
              </a:rPr>
              <a:t>Raising standards</a:t>
            </a:r>
            <a:endParaRPr lang="en-GB" sz="2400" dirty="0"/>
          </a:p>
          <a:p>
            <a:pPr marL="0" indent="0">
              <a:buNone/>
            </a:pPr>
            <a:endParaRPr lang="en-GB" b="1" dirty="0">
              <a:ea typeface="+mn-lt"/>
              <a:cs typeface="+mn-lt"/>
            </a:endParaRPr>
          </a:p>
          <a:p>
            <a:endParaRPr lang="en-GB" dirty="0">
              <a:ea typeface="+mn-lt"/>
              <a:cs typeface="+mn-lt"/>
            </a:endParaRPr>
          </a:p>
          <a:p>
            <a:endParaRPr lang="en-GB" dirty="0">
              <a:ea typeface="+mn-lt"/>
              <a:cs typeface="+mn-lt"/>
            </a:endParaRPr>
          </a:p>
          <a:p>
            <a:pPr marL="0" indent="0">
              <a:buNone/>
            </a:pPr>
            <a:endParaRPr lang="en-GB"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EDAD8F52-B454-420B-8DEE-4DAA513AA939}"/>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890592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35368749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611736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39650"/>
            <a:ext cx="10515600" cy="838200"/>
          </a:xfrm>
          <a:solidFill>
            <a:srgbClr val="F584EB"/>
          </a:solidFill>
        </p:spPr>
        <p:txBody>
          <a:bodyPr vert="horz" lIns="91440" tIns="45720" rIns="91440" bIns="45720" rtlCol="0" anchor="ctr">
            <a:noAutofit/>
          </a:bodyPr>
          <a:lstStyle/>
          <a:p>
            <a:pPr algn="ctr"/>
            <a:r>
              <a:rPr lang="en-GB" sz="4000" dirty="0">
                <a:latin typeface="Calibri"/>
                <a:ea typeface="+mj-lt"/>
                <a:cs typeface="Calibri"/>
              </a:rPr>
              <a:t>Healthy Child Wales </a:t>
            </a:r>
            <a:endParaRPr lang="en-GB" sz="4000"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sz="half" idx="1"/>
          </p:nvPr>
        </p:nvSpPr>
        <p:spPr>
          <a:xfrm>
            <a:off x="838200" y="2576740"/>
            <a:ext cx="6411686" cy="2931432"/>
          </a:xfrm>
        </p:spPr>
        <p:txBody>
          <a:bodyPr vert="horz" lIns="91440" tIns="45720" rIns="91440" bIns="45720" rtlCol="0" anchor="t">
            <a:normAutofit/>
          </a:bodyPr>
          <a:lstStyle/>
          <a:p>
            <a:pPr marL="0" indent="0">
              <a:lnSpc>
                <a:spcPct val="100000"/>
              </a:lnSpc>
              <a:buNone/>
            </a:pPr>
            <a:r>
              <a:rPr lang="en-GB" dirty="0">
                <a:ea typeface="+mn-lt"/>
                <a:cs typeface="+mn-lt"/>
              </a:rPr>
              <a:t>The </a:t>
            </a:r>
            <a:r>
              <a:rPr lang="en-GB" b="1" dirty="0">
                <a:ea typeface="+mn-lt"/>
                <a:cs typeface="+mn-lt"/>
              </a:rPr>
              <a:t>Healthy Child Wales</a:t>
            </a:r>
            <a:r>
              <a:rPr lang="en-GB" dirty="0">
                <a:ea typeface="+mn-lt"/>
                <a:cs typeface="+mn-lt"/>
              </a:rPr>
              <a:t> Programme (HCWP) sets out what planned contacts </a:t>
            </a:r>
            <a:r>
              <a:rPr lang="en-GB" b="1" dirty="0">
                <a:ea typeface="+mn-lt"/>
                <a:cs typeface="+mn-lt"/>
              </a:rPr>
              <a:t>children</a:t>
            </a:r>
            <a:r>
              <a:rPr lang="en-GB" dirty="0">
                <a:ea typeface="+mn-lt"/>
                <a:cs typeface="+mn-lt"/>
              </a:rPr>
              <a:t> and their families can expect from their </a:t>
            </a:r>
            <a:r>
              <a:rPr lang="en-GB" b="1" dirty="0">
                <a:ea typeface="+mn-lt"/>
                <a:cs typeface="+mn-lt"/>
              </a:rPr>
              <a:t>health</a:t>
            </a:r>
            <a:r>
              <a:rPr lang="en-GB" dirty="0">
                <a:ea typeface="+mn-lt"/>
                <a:cs typeface="+mn-lt"/>
              </a:rPr>
              <a:t> boards from maternity service handover to the first years of schooling (0 - 7 years).</a:t>
            </a:r>
          </a:p>
        </p:txBody>
      </p:sp>
      <p:pic>
        <p:nvPicPr>
          <p:cNvPr id="8" name="Picture 8" descr="Graphical user interface, application&#10;&#10;Description automatically generated">
            <a:extLst>
              <a:ext uri="{FF2B5EF4-FFF2-40B4-BE49-F238E27FC236}">
                <a16:creationId xmlns:a16="http://schemas.microsoft.com/office/drawing/2014/main" id="{F0D21C8E-DC49-40DD-89F5-C86F7B1B4441}"/>
              </a:ext>
            </a:extLst>
          </p:cNvPr>
          <p:cNvPicPr>
            <a:picLocks noGrp="1" noChangeAspect="1"/>
          </p:cNvPicPr>
          <p:nvPr>
            <p:ph sz="half" idx="2"/>
          </p:nvPr>
        </p:nvPicPr>
        <p:blipFill>
          <a:blip r:embed="rId2"/>
          <a:stretch>
            <a:fillRect/>
          </a:stretch>
        </p:blipFill>
        <p:spPr>
          <a:xfrm>
            <a:off x="7652657" y="2092008"/>
            <a:ext cx="3181509" cy="4577009"/>
          </a:xfrm>
        </p:spPr>
      </p:pic>
      <p:pic>
        <p:nvPicPr>
          <p:cNvPr id="5" name="Picture 4">
            <a:extLst>
              <a:ext uri="{FF2B5EF4-FFF2-40B4-BE49-F238E27FC236}">
                <a16:creationId xmlns:a16="http://schemas.microsoft.com/office/drawing/2014/main" id="{885416CB-F21F-4B90-84CB-690CD0680357}"/>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506934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801002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Initiatives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Initiative</a:t>
                      </a:r>
                    </a:p>
                  </a:txBody>
                  <a:tcPr anchor="b"/>
                </a:tc>
                <a:tc>
                  <a:txBody>
                    <a:bodyPr/>
                    <a:lstStyle/>
                    <a:p>
                      <a:pPr lvl="0" algn="l">
                        <a:lnSpc>
                          <a:spcPct val="100000"/>
                        </a:lnSpc>
                        <a:spcBef>
                          <a:spcPts val="0"/>
                        </a:spcBef>
                        <a:spcAft>
                          <a:spcPts val="0"/>
                        </a:spcAft>
                        <a:buNone/>
                      </a:pPr>
                      <a:r>
                        <a:rPr lang="en-GB" sz="1200" b="1" u="none" strike="noStrike" noProof="0" dirty="0"/>
                        <a:t>The purpose/aim of the initiative</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the initiative</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initiative</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1619950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79718"/>
            <a:ext cx="10515600" cy="838200"/>
          </a:xfrm>
          <a:solidFill>
            <a:srgbClr val="F584EB"/>
          </a:solidFill>
        </p:spPr>
        <p:txBody>
          <a:bodyPr vert="horz" lIns="91440" tIns="45720" rIns="91440" bIns="45720" rtlCol="0" anchor="ctr">
            <a:noAutofit/>
          </a:bodyPr>
          <a:lstStyle/>
          <a:p>
            <a:pPr algn="ctr"/>
            <a:r>
              <a:rPr lang="en-GB" dirty="0">
                <a:latin typeface="Calibri"/>
                <a:cs typeface="Calibri"/>
              </a:rPr>
              <a:t>Initiatives</a:t>
            </a: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887227"/>
            <a:ext cx="10515600" cy="4829259"/>
          </a:xfrm>
          <a:ln>
            <a:solidFill>
              <a:srgbClr val="DB44E3"/>
            </a:solidFill>
          </a:ln>
        </p:spPr>
        <p:txBody>
          <a:bodyPr vert="horz" lIns="91440" tIns="45720" rIns="91440" bIns="45720" rtlCol="0" anchor="t">
            <a:noAutofit/>
          </a:bodyPr>
          <a:lstStyle/>
          <a:p>
            <a:pPr marL="358775" indent="-358775">
              <a:lnSpc>
                <a:spcPct val="100000"/>
              </a:lnSpc>
              <a:spcBef>
                <a:spcPts val="0"/>
              </a:spcBef>
              <a:spcAft>
                <a:spcPts val="600"/>
              </a:spcAft>
            </a:pPr>
            <a:r>
              <a:rPr lang="en-GB" sz="2400" dirty="0">
                <a:ea typeface="+mn-lt"/>
                <a:cs typeface="+mn-lt"/>
              </a:rPr>
              <a:t>A Healthier Wales</a:t>
            </a:r>
            <a:endParaRPr lang="en-US" sz="2400" dirty="0"/>
          </a:p>
          <a:p>
            <a:pPr marL="358775" indent="-358775">
              <a:lnSpc>
                <a:spcPct val="100000"/>
              </a:lnSpc>
              <a:spcBef>
                <a:spcPts val="0"/>
              </a:spcBef>
              <a:spcAft>
                <a:spcPts val="600"/>
              </a:spcAft>
            </a:pPr>
            <a:r>
              <a:rPr lang="en-GB" sz="2400" dirty="0">
                <a:ea typeface="+mn-lt"/>
                <a:cs typeface="+mn-lt"/>
              </a:rPr>
              <a:t>New Treatment Fund</a:t>
            </a:r>
          </a:p>
          <a:p>
            <a:pPr marL="358775" indent="-358775">
              <a:lnSpc>
                <a:spcPct val="100000"/>
              </a:lnSpc>
              <a:spcBef>
                <a:spcPts val="0"/>
              </a:spcBef>
              <a:spcAft>
                <a:spcPts val="600"/>
              </a:spcAft>
            </a:pPr>
            <a:r>
              <a:rPr lang="en-GB" sz="2400" dirty="0">
                <a:cs typeface="Calibri"/>
              </a:rPr>
              <a:t>Building a Brighter Future </a:t>
            </a:r>
            <a:endParaRPr lang="en-GB" sz="2400" dirty="0">
              <a:ea typeface="+mn-lt"/>
              <a:cs typeface="+mn-lt"/>
            </a:endParaRPr>
          </a:p>
          <a:p>
            <a:pPr marL="358775" indent="-358775">
              <a:lnSpc>
                <a:spcPct val="100000"/>
              </a:lnSpc>
              <a:spcBef>
                <a:spcPts val="0"/>
              </a:spcBef>
              <a:spcAft>
                <a:spcPts val="600"/>
              </a:spcAft>
            </a:pPr>
            <a:r>
              <a:rPr lang="en-GB" sz="2400" dirty="0">
                <a:cs typeface="Calibri"/>
              </a:rPr>
              <a:t>Healthy Child Wales </a:t>
            </a:r>
            <a:endParaRPr lang="en-GB" sz="2400" dirty="0">
              <a:ea typeface="+mn-lt"/>
              <a:cs typeface="+mn-lt"/>
            </a:endParaRPr>
          </a:p>
          <a:p>
            <a:pPr marL="358775" indent="-358775">
              <a:lnSpc>
                <a:spcPct val="100000"/>
              </a:lnSpc>
              <a:spcBef>
                <a:spcPts val="0"/>
              </a:spcBef>
              <a:spcAft>
                <a:spcPts val="600"/>
              </a:spcAft>
            </a:pPr>
            <a:r>
              <a:rPr lang="en-GB" sz="2400" dirty="0">
                <a:cs typeface="Calibri"/>
              </a:rPr>
              <a:t>Flying Start </a:t>
            </a:r>
            <a:endParaRPr lang="en-GB" sz="2400" dirty="0">
              <a:ea typeface="+mn-lt"/>
              <a:cs typeface="+mn-lt"/>
            </a:endParaRPr>
          </a:p>
          <a:p>
            <a:pPr marL="358775" indent="-358775">
              <a:lnSpc>
                <a:spcPct val="100000"/>
              </a:lnSpc>
              <a:spcBef>
                <a:spcPts val="0"/>
              </a:spcBef>
              <a:spcAft>
                <a:spcPts val="600"/>
              </a:spcAft>
            </a:pPr>
            <a:r>
              <a:rPr lang="en-GB" sz="2400" dirty="0">
                <a:cs typeface="Calibri"/>
              </a:rPr>
              <a:t>Welsh Network of Healthy Schools Schemes</a:t>
            </a:r>
          </a:p>
          <a:p>
            <a:pPr marL="358775" indent="-358775">
              <a:lnSpc>
                <a:spcPct val="100000"/>
              </a:lnSpc>
              <a:spcBef>
                <a:spcPts val="0"/>
              </a:spcBef>
              <a:spcAft>
                <a:spcPts val="600"/>
              </a:spcAft>
            </a:pPr>
            <a:r>
              <a:rPr lang="en-GB" sz="2400" dirty="0">
                <a:cs typeface="Calibri"/>
              </a:rPr>
              <a:t>Free prescriptions</a:t>
            </a:r>
            <a:endParaRPr lang="en-GB" sz="2400" dirty="0">
              <a:ea typeface="+mn-lt"/>
              <a:cs typeface="+mn-lt"/>
            </a:endParaRPr>
          </a:p>
          <a:p>
            <a:pPr marL="358775" indent="-358775">
              <a:lnSpc>
                <a:spcPct val="100000"/>
              </a:lnSpc>
              <a:spcBef>
                <a:spcPts val="0"/>
              </a:spcBef>
              <a:spcAft>
                <a:spcPts val="600"/>
              </a:spcAft>
            </a:pPr>
            <a:r>
              <a:rPr lang="en-GB" sz="2400" dirty="0">
                <a:ea typeface="+mn-lt"/>
                <a:cs typeface="+mn-lt"/>
              </a:rPr>
              <a:t>A Framework for Delivering Integrated Health and Social Care for Older People with Complex Needs</a:t>
            </a:r>
          </a:p>
          <a:p>
            <a:pPr marL="358775" indent="-358775">
              <a:lnSpc>
                <a:spcPct val="100000"/>
              </a:lnSpc>
              <a:spcBef>
                <a:spcPts val="0"/>
              </a:spcBef>
              <a:spcAft>
                <a:spcPts val="600"/>
              </a:spcAft>
            </a:pPr>
            <a:r>
              <a:rPr lang="en-GB" sz="2400" dirty="0">
                <a:ea typeface="+mn-lt"/>
                <a:cs typeface="+mn-lt"/>
              </a:rPr>
              <a:t>More than just words/</a:t>
            </a:r>
            <a:r>
              <a:rPr lang="en-GB" sz="2400" dirty="0" err="1">
                <a:ea typeface="+mn-lt"/>
                <a:cs typeface="+mn-lt"/>
              </a:rPr>
              <a:t>Mwy</a:t>
            </a:r>
            <a:r>
              <a:rPr lang="en-GB" sz="2400" dirty="0">
                <a:ea typeface="+mn-lt"/>
                <a:cs typeface="+mn-lt"/>
              </a:rPr>
              <a:t> </a:t>
            </a:r>
            <a:r>
              <a:rPr lang="en-GB" sz="2400" dirty="0" err="1">
                <a:ea typeface="+mn-lt"/>
                <a:cs typeface="+mn-lt"/>
              </a:rPr>
              <a:t>na</a:t>
            </a:r>
            <a:r>
              <a:rPr lang="en-GB" sz="2400" dirty="0">
                <a:ea typeface="+mn-lt"/>
                <a:cs typeface="+mn-lt"/>
              </a:rPr>
              <a:t> </a:t>
            </a:r>
            <a:r>
              <a:rPr lang="en-GB" sz="2400" dirty="0" err="1">
                <a:ea typeface="+mn-lt"/>
                <a:cs typeface="+mn-lt"/>
              </a:rPr>
              <a:t>geiriau</a:t>
            </a:r>
          </a:p>
          <a:p>
            <a:pPr marL="358775" indent="-358775">
              <a:lnSpc>
                <a:spcPct val="100000"/>
              </a:lnSpc>
              <a:spcBef>
                <a:spcPts val="0"/>
              </a:spcBef>
              <a:spcAft>
                <a:spcPts val="600"/>
              </a:spcAft>
            </a:pPr>
            <a:r>
              <a:rPr lang="en-GB" sz="2400" dirty="0">
                <a:ea typeface="+mn-lt"/>
                <a:cs typeface="+mn-lt"/>
              </a:rPr>
              <a:t>The Active Offer</a:t>
            </a:r>
            <a:endParaRPr lang="en-GB"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Calibri"/>
            </a:endParaRPr>
          </a:p>
          <a:p>
            <a:endParaRPr lang="en-GB" dirty="0">
              <a:cs typeface="Calibri"/>
            </a:endParaRPr>
          </a:p>
          <a:p>
            <a:endParaRPr lang="en-GB" dirty="0">
              <a:cs typeface="Calibri"/>
            </a:endParaRPr>
          </a:p>
          <a:p>
            <a:endParaRPr lang="en-GB" dirty="0"/>
          </a:p>
          <a:p>
            <a:endParaRPr lang="en-GB" dirty="0">
              <a:ea typeface="+mn-lt"/>
              <a:cs typeface="+mn-lt"/>
            </a:endParaRPr>
          </a:p>
          <a:p>
            <a:endParaRPr lang="en-GB" dirty="0">
              <a:ea typeface="+mn-lt"/>
              <a:cs typeface="+mn-lt"/>
            </a:endParaRPr>
          </a:p>
          <a:p>
            <a:endParaRPr lang="en-GB" dirty="0">
              <a:ea typeface="+mn-lt"/>
              <a:cs typeface="+mn-lt"/>
            </a:endParaRPr>
          </a:p>
          <a:p>
            <a:endParaRPr lang="en-GB" b="1" dirty="0">
              <a:ea typeface="+mn-lt"/>
              <a:cs typeface="+mn-lt"/>
            </a:endParaRP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BAE8AE75-12B3-4164-AF55-B24BA9DAC651}"/>
              </a:ext>
            </a:extLst>
          </p:cNvPr>
          <p:cNvPicPr/>
          <p:nvPr/>
        </p:nvPicPr>
        <p:blipFill>
          <a:blip r:embed="rId2">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283153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2722623427"/>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41396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3697415037"/>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917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2339643457"/>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9973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1019790751"/>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170283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35870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t>
            </a:r>
            <a:r>
              <a:rPr lang="en-GB" sz="2800" b="1">
                <a:solidFill>
                  <a:srgbClr val="000000"/>
                </a:solidFill>
                <a:ea typeface="+mj-lt"/>
                <a:cs typeface="+mj-lt"/>
              </a:rPr>
              <a:t>and regulation </a:t>
            </a:r>
            <a:r>
              <a:rPr lang="en-GB" sz="2800" b="1" dirty="0">
                <a:solidFill>
                  <a:srgbClr val="000000"/>
                </a:solidFill>
                <a:ea typeface="+mj-lt"/>
                <a:cs typeface="+mj-lt"/>
              </a:rPr>
              <a:t>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1181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Legislation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Initiatives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Specific programmes or projects undertaken to achieve set outcomes.  It is the start of something to make improvements.</a:t>
            </a: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Regulations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Regulations are rules made by a government or other authority in order to control the way something is done, or the way people behave.</a:t>
            </a:r>
            <a:endParaRPr kumimoji="0" lang="en-GB" sz="2400" b="0" i="0" u="none" strike="noStrike" kern="1200" cap="none" spc="0" normalizeH="0" baseline="0" noProof="0" dirty="0">
              <a:ln>
                <a:noFill/>
              </a:ln>
              <a:solidFill>
                <a:srgbClr val="DB44E3"/>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1441987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99EA75-ED08-4848-B3C2-0CB76A1B535A}">
  <ds:schemaRefs>
    <ds:schemaRef ds:uri="http://schemas.microsoft.com/office/2006/metadata/properties"/>
    <ds:schemaRef ds:uri="http://purl.org/dc/terms/"/>
    <ds:schemaRef ds:uri="http://schemas.microsoft.com/sharepoint/v3"/>
    <ds:schemaRef ds:uri="http://schemas.microsoft.com/office/2006/documentManagement/types"/>
    <ds:schemaRef ds:uri="07b9bb9f-93d7-4a9d-9e48-363b5c999e88"/>
    <ds:schemaRef ds:uri="http://purl.org/dc/elements/1.1/"/>
    <ds:schemaRef ds:uri="http://schemas.microsoft.com/office/infopath/2007/PartnerControls"/>
    <ds:schemaRef ds:uri="36f98b4f-ba65-4a7d-9a34-48b23de556cb"/>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3.xml><?xml version="1.0" encoding="utf-8"?>
<ds:datastoreItem xmlns:ds="http://schemas.openxmlformats.org/officeDocument/2006/customXml" ds:itemID="{335D74CD-232A-4024-808C-74D1EDB7E3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64</TotalTime>
  <Words>2473</Words>
  <Application>Microsoft Office PowerPoint</Application>
  <PresentationFormat>Widescreen</PresentationFormat>
  <Paragraphs>253</Paragraphs>
  <Slides>29</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Wingdings</vt:lpstr>
      <vt:lpstr>Office Theme</vt:lpstr>
      <vt:lpstr>GCE Health and Social Care, and Childcare  Unit 2 Supporting health, well-being and resilience in Wales  Task 1, part (b) – current initiatives (1)</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Person/child-centred care within outcome-focused provision</vt:lpstr>
      <vt:lpstr>Person/child-centred care within outcome-focused provision</vt:lpstr>
      <vt:lpstr>Person/child-centred care within outcome-focused provision</vt:lpstr>
      <vt:lpstr>  Initiatives</vt:lpstr>
      <vt:lpstr>Initiatives</vt:lpstr>
      <vt:lpstr>A Healthier Wales</vt:lpstr>
      <vt:lpstr>A Healthier Wales</vt:lpstr>
      <vt:lpstr>Linking to NEA Task 1</vt:lpstr>
      <vt:lpstr>Initiatives Table</vt:lpstr>
      <vt:lpstr>New Treatment Fund </vt:lpstr>
      <vt:lpstr>New treatment fund </vt:lpstr>
      <vt:lpstr>Linking to NEA Task 1</vt:lpstr>
      <vt:lpstr>Initiatives Table</vt:lpstr>
      <vt:lpstr>Building a Brighter Future </vt:lpstr>
      <vt:lpstr>Linking to NEA Task 1</vt:lpstr>
      <vt:lpstr>Initiatives Table</vt:lpstr>
      <vt:lpstr>Healthy Child Wales </vt:lpstr>
      <vt:lpstr>Linking to NEA Task 1</vt:lpstr>
      <vt:lpstr>Initiatives Table</vt:lpstr>
      <vt:lpstr>Initiatives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3093</cp:revision>
  <dcterms:created xsi:type="dcterms:W3CDTF">2020-04-27T13:53:12Z</dcterms:created>
  <dcterms:modified xsi:type="dcterms:W3CDTF">2021-10-26T16:07:49Z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10" name="WJEC Department">
    <vt:lpwstr/>
  </property>
  <property fmtid="{D5CDD505-2E9C-101B-9397-08002B2CF9AE}" pid="11" name="WJEC Audiences">
    <vt:lpwstr/>
  </property>
</Properties>
</file>